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4" r:id="rId2"/>
  </p:sldMasterIdLst>
  <p:notesMasterIdLst>
    <p:notesMasterId r:id="rId3"/>
  </p:notesMasterIdLst>
  <p:sldIdLst>
    <p:sldId id="256" r:id="rId4"/>
    <p:sldId id="260" r:id="rId5"/>
    <p:sldId id="261" r:id="rId6"/>
    <p:sldId id="262" r:id="rId7"/>
    <p:sldId id="263" r:id="rId8"/>
    <p:sldId id="264" r:id="rId9"/>
    <p:sldId id="266" r:id="rId10"/>
    <p:sldId id="265" r:id="rId11"/>
    <p:sldId id="267" r:id="rId12"/>
    <p:sldId id="268" r:id="rId13"/>
    <p:sldId id="270" r:id="rId14"/>
    <p:sldId id="269" r:id="rId15"/>
    <p:sldId id="271" r:id="rId16"/>
    <p:sldId id="272" r:id="rId17"/>
    <p:sldId id="274" r:id="rId18"/>
    <p:sldId id="273" r:id="rId19"/>
    <p:sldId id="275" r:id="rId20"/>
    <p:sldId id="276" r:id="rId21"/>
    <p:sldId id="277" r:id="rId22"/>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tags/tag1.xml" Type="http://schemas.openxmlformats.org/officeDocument/2006/relationships/tags"/><Relationship Id="rId24" Target="presProps.xml" Type="http://schemas.openxmlformats.org/officeDocument/2006/relationships/presProps"/><Relationship Id="rId25" Target="viewProps.xml" Type="http://schemas.openxmlformats.org/officeDocument/2006/relationships/viewProps"/><Relationship Id="rId26" Target="theme/theme1.xml" Type="http://schemas.openxmlformats.org/officeDocument/2006/relationships/theme"/><Relationship Id="rId27"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07966-0C12-4460-9FF2-07053C8024A6}"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12D774-439B-4C6C-BD2E-16B8BF4068CF}" type="slidenum">
              <a:rPr lang="zh-CN" altLang="en-US" smtClean="0"/>
              <a:t>‹#›</a:t>
            </a:fld>
            <a:endParaRPr lang="zh-CN" altLang="en-US"/>
          </a:p>
        </p:txBody>
      </p:sp>
    </p:spTree>
    <p:extLst>
      <p:ext uri="{BB962C8B-B14F-4D97-AF65-F5344CB8AC3E}">
        <p14:creationId val="4108980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media/image2.png" Type="http://schemas.openxmlformats.org/officeDocument/2006/relationships/image"/><Relationship Id="rId2" Target="http://office.msn.com.cn/" TargetMode="External" Type="http://schemas.openxmlformats.org/officeDocument/2006/relationships/hyperlink"/><Relationship Id="rId3"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4998494-9973-4D26-AB74-66644975C5D0}"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0639A4C-D91D-4E20-B49B-32BA9E87C496}" type="slidenum">
              <a:rPr lang="zh-CN" altLang="en-US" smtClean="0"/>
              <a:t>‹#›</a:t>
            </a:fld>
            <a:endParaRPr lang="zh-CN" altLang="en-US"/>
          </a:p>
        </p:txBody>
      </p:sp>
    </p:spTree>
    <p:extLst>
      <p:ext uri="{BB962C8B-B14F-4D97-AF65-F5344CB8AC3E}">
        <p14:creationId val="4174788614"/>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627489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964448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0739255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4126829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1080137"/>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871012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1769455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103975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9269557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5074470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2" name="标题 1"/>
          <p:cNvSpPr>
            <a:spLocks noGrp="1"/>
          </p:cNvSpPr>
          <p:nvPr>
            <p:ph type="title" hasCustomPrompt="1"/>
          </p:nvPr>
        </p:nvSpPr>
        <p:spPr>
          <a:xfrm>
            <a:off x="838200" y="365126"/>
            <a:ext cx="2711824" cy="764428"/>
          </a:xfrm>
        </p:spPr>
        <p:txBody>
          <a:bodyPr>
            <a:normAutofit/>
          </a:bodyPr>
          <a:lstStyle>
            <a:lvl1pPr>
              <a:defRPr sz="2400"/>
            </a:lvl1pPr>
          </a:lstStyle>
          <a:p>
            <a:r>
              <a:rPr lang="zh-CN" altLang="en-US" smtClean="0"/>
              <a:t>单击此处添加标题</a:t>
            </a:r>
            <a:endParaRPr lang="zh-CN" altLang="en-US"/>
          </a:p>
        </p:txBody>
      </p:sp>
    </p:spTree>
    <p:extLst>
      <p:ext uri="{BB962C8B-B14F-4D97-AF65-F5344CB8AC3E}">
        <p14:creationId val="41784492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b="10038"/>
          <a:stretch>
            <a:fillRect/>
          </a:stretch>
        </p:blipFill>
        <p:spPr>
          <a:xfrm>
            <a:off x="0" y="-1"/>
            <a:ext cx="12223464" cy="6872749"/>
          </a:xfrm>
          <a:prstGeom prst="rect">
            <a:avLst/>
          </a:prstGeom>
        </p:spPr>
      </p:pic>
    </p:spTree>
    <p:extLst>
      <p:ext uri="{BB962C8B-B14F-4D97-AF65-F5344CB8AC3E}">
        <p14:creationId val="274590726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pic>
        <p:nvPicPr>
          <p:cNvPr id="8" name="图片 7"/>
          <p:cNvPicPr>
            <a:picLocks noChangeAspect="1"/>
          </p:cNvPicPr>
          <p:nvPr userDrawn="1"/>
        </p:nvPicPr>
        <p:blipFill>
          <a:blip r:embed="rId1">
            <a:extLst>
              <a:ext uri="{28A0092B-C50C-407E-A947-70E740481C1C}">
                <a14:useLocalDpi val="0"/>
              </a:ext>
            </a:extLst>
          </a:blip>
          <a:srcRect b="10038"/>
          <a:stretch>
            <a:fillRect/>
          </a:stretch>
        </p:blipFill>
        <p:spPr>
          <a:xfrm>
            <a:off x="0" y="-1"/>
            <a:ext cx="12223464" cy="6872749"/>
          </a:xfrm>
          <a:prstGeom prst="rect">
            <a:avLst/>
          </a:prstGeom>
        </p:spPr>
      </p:pic>
      <p:grpSp>
        <p:nvGrpSpPr>
          <p:cNvPr id="9" name="组合 8"/>
          <p:cNvGrpSpPr/>
          <p:nvPr userDrawn="1"/>
        </p:nvGrpSpPr>
        <p:grpSpPr>
          <a:xfrm>
            <a:off x="2435082" y="-1"/>
            <a:ext cx="2806446" cy="2419351"/>
            <a:chOff x="4038600" y="-1"/>
            <a:chExt cx="3292602" cy="2838451"/>
          </a:xfrm>
        </p:grpSpPr>
        <p:sp>
          <p:nvSpPr>
            <p:cNvPr id="10" name="等腰三角形 9"/>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userDrawn="1"/>
        </p:nvGrpSpPr>
        <p:grpSpPr>
          <a:xfrm>
            <a:off x="6534105" y="-1"/>
            <a:ext cx="2806446" cy="2419351"/>
            <a:chOff x="4038600" y="-1"/>
            <a:chExt cx="3292602" cy="2838451"/>
          </a:xfrm>
        </p:grpSpPr>
        <p:sp>
          <p:nvSpPr>
            <p:cNvPr id="13" name="等腰三角形 12"/>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4038600" y="-1"/>
            <a:ext cx="3676650" cy="3169527"/>
            <a:chOff x="4038600" y="-1"/>
            <a:chExt cx="3292602" cy="2838451"/>
          </a:xfrm>
        </p:grpSpPr>
        <p:sp>
          <p:nvSpPr>
            <p:cNvPr id="17" name="等腰三角形 16"/>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val="368642116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cxnSp>
        <p:nvCxnSpPr>
          <p:cNvPr id="10" name="直接连接符 9"/>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4" name="流程图: 手动输入 13"/>
          <p:cNvSpPr/>
          <p:nvPr userDrawn="1"/>
        </p:nvSpPr>
        <p:spPr>
          <a:xfrm rot="5400000">
            <a:off x="952500" y="1047750"/>
            <a:ext cx="4857750" cy="6762750"/>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userDrawn="1"/>
        </p:nvCxnSpPr>
        <p:spPr>
          <a:xfrm>
            <a:off x="5181600" y="2000249"/>
            <a:ext cx="1384300" cy="4927601"/>
          </a:xfrm>
          <a:prstGeom prst="line">
            <a:avLst/>
          </a:prstGeom>
          <a:ln w="101600">
            <a:solidFill>
              <a:srgbClr val="D28C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384177636"/>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8149062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2762250"/>
            <a:ext cx="12192000" cy="2990849"/>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89251779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内容与标题">
    <p:spTree>
      <p:nvGrpSpPr>
        <p:cNvPr id="1" name=""/>
        <p:cNvGrpSpPr/>
        <p:nvPr/>
      </p:nvGrpSpPr>
      <p:grpSpPr>
        <a:xfrm>
          <a:off x="0" y="0"/>
          <a:ext cx="0" cy="0"/>
        </a:xfrm>
      </p:grpSpPr>
      <p:sp>
        <p:nvSpPr>
          <p:cNvPr id="2" name="文本框 1"/>
          <p:cNvSpPr txBox="1"/>
          <p:nvPr userDrawn="1"/>
        </p:nvSpPr>
        <p:spPr>
          <a:xfrm>
            <a:off x="4259746" y="3740751"/>
            <a:ext cx="3347390" cy="297454"/>
          </a:xfrm>
          <a:prstGeom prst="rect">
            <a:avLst/>
          </a:prstGeom>
          <a:noFill/>
        </p:spPr>
        <p:txBody>
          <a:bodyPr wrap="none" rtlCol="0">
            <a:spAutoFit/>
          </a:bodyPr>
          <a:lstStyle/>
          <a:p>
            <a:pPr algn="ctr" defTabSz="609585"/>
            <a:r>
              <a:rPr kumimoji="1" lang="zh-CN" altLang="en-US" sz="1333">
                <a:solidFill>
                  <a:prstClr val="black">
                    <a:lumMod val="75000"/>
                    <a:lumOff val="25000"/>
                  </a:prstClr>
                </a:solidFill>
              </a:rPr>
              <a:t>点击</a:t>
            </a:r>
            <a:r>
              <a:rPr kumimoji="1" lang="en-US" altLang="zh-CN" sz="1333">
                <a:solidFill>
                  <a:prstClr val="black">
                    <a:lumMod val="75000"/>
                    <a:lumOff val="25000"/>
                  </a:prstClr>
                </a:solidFill>
              </a:rPr>
              <a:t>Logo</a:t>
            </a:r>
            <a:r>
              <a:rPr kumimoji="1" lang="zh-CN" altLang="en-US" sz="1333">
                <a:solidFill>
                  <a:prstClr val="black">
                    <a:lumMod val="75000"/>
                    <a:lumOff val="25000"/>
                  </a:prstClr>
                </a:solidFill>
              </a:rPr>
              <a:t>获取更多优质模板（放映模式）</a:t>
            </a:r>
          </a:p>
        </p:txBody>
      </p:sp>
      <p:pic>
        <p:nvPicPr>
          <p:cNvPr id="3" name="图片 2">
            <a:hlinkClick r:id="rId2"/>
          </p:cNvPr>
          <p:cNvPicPr>
            <a:picLocks noChangeAspect="1"/>
          </p:cNvPicPr>
          <p:nvPr userDrawn="1"/>
        </p:nvPicPr>
        <p:blipFill>
          <a:blip r:embed="rId1">
            <a:extLst>
              <a:ext uri="{28A0092B-C50C-407E-A947-70E740481C1C}">
                <a14:useLocalDpi val="0"/>
              </a:ext>
            </a:extLst>
          </a:blip>
          <a:stretch>
            <a:fillRect/>
          </a:stretch>
        </p:blipFill>
        <p:spPr>
          <a:xfrm>
            <a:off x="4409441" y="2657355"/>
            <a:ext cx="3048000" cy="402336"/>
          </a:xfrm>
          <a:prstGeom prst="rect">
            <a:avLst/>
          </a:prstGeom>
        </p:spPr>
      </p:pic>
    </p:spTree>
    <p:extLst>
      <p:ext uri="{BB962C8B-B14F-4D97-AF65-F5344CB8AC3E}">
        <p14:creationId val="9500139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1069315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98494-9973-4D26-AB74-66644975C5D0}"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39A4C-D91D-4E20-B49B-32BA9E87C496}" type="slidenum">
              <a:rPr lang="zh-CN" altLang="en-US" smtClean="0"/>
              <a:t>‹#›</a:t>
            </a:fld>
            <a:endParaRPr lang="zh-CN" altLang="en-US"/>
          </a:p>
        </p:txBody>
      </p:sp>
    </p:spTree>
    <p:extLst>
      <p:ext uri="{BB962C8B-B14F-4D97-AF65-F5344CB8AC3E}">
        <p14:creationId val="1682624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3"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316006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 Id="rId3"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7.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468831" y="2043995"/>
            <a:ext cx="5285801" cy="2103116"/>
          </a:xfrm>
          <a:prstGeom prst="rect">
            <a:avLst/>
          </a:prstGeom>
          <a:noFill/>
        </p:spPr>
        <p:txBody>
          <a:bodyPr bIns="45718" lIns="91436" rIns="91436" rtlCol="0" tIns="45718" wrap="square">
            <a:spAutoFit/>
          </a:bodyPr>
          <a:lstStyle/>
          <a:p>
            <a:pPr algn="ctr"/>
            <a:r>
              <a:rPr altLang="zh-CN" b="1" kumimoji="1" lang="en-US" sz="6600">
                <a:solidFill>
                  <a:schemeClr val="bg1"/>
                </a:solidFill>
              </a:rPr>
              <a:t>POWERPOINT TEMPLATE</a:t>
            </a:r>
          </a:p>
        </p:txBody>
      </p:sp>
      <p:sp>
        <p:nvSpPr>
          <p:cNvPr id="9" name="矩形 8"/>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91158658"/>
      </p:ext>
    </p:extLst>
  </p:cSld>
  <p:clrMapOvr>
    <a:masterClrMapping/>
  </p:clrMapOvr>
  <mc:AlternateContent>
    <mc:Choice Requires="p14">
      <p:transition p14:dur="3000" spd="slow">
        <p14:shred/>
      </p:transition>
    </mc:Choice>
    <mc:Fallback>
      <p:transition spd="slow">
        <p:fade/>
      </p:transition>
    </mc:Fallback>
  </mc:AlternateConten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996636" y="2321932"/>
            <a:ext cx="5048250" cy="28194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1247163" y="2544786"/>
            <a:ext cx="5002637" cy="2827313"/>
          </a:xfrm>
          <a:prstGeom prst="rect">
            <a:avLst/>
          </a:prstGeom>
        </p:spPr>
      </p:pic>
      <p:cxnSp>
        <p:nvCxnSpPr>
          <p:cNvPr id="6" name="直接连接符 5"/>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12" name="矩形 11"/>
          <p:cNvSpPr/>
          <p:nvPr/>
        </p:nvSpPr>
        <p:spPr>
          <a:xfrm>
            <a:off x="1543050" y="2775553"/>
            <a:ext cx="5048250" cy="28194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6972300" y="2133600"/>
            <a:ext cx="2590800" cy="641953"/>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latin charset="-122" panose="020b0503020204020204" pitchFamily="34" typeface="微软雅黑"/>
                <a:ea charset="-122" panose="020b0503020204020204" pitchFamily="34" typeface="微软雅黑"/>
              </a:rPr>
              <a:t>添加标题</a:t>
            </a:r>
          </a:p>
        </p:txBody>
      </p:sp>
      <p:sp>
        <p:nvSpPr>
          <p:cNvPr id="14" name="文本框 13"/>
          <p:cNvSpPr txBox="1"/>
          <p:nvPr/>
        </p:nvSpPr>
        <p:spPr>
          <a:xfrm>
            <a:off x="6887880" y="2905846"/>
            <a:ext cx="4218270"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标题数字等都可以通过点击和重新输入进行更改，顶部“开始”面板中可以对字体、字号、颜色、行距等进行修改。</a:t>
            </a:r>
          </a:p>
        </p:txBody>
      </p:sp>
      <p:cxnSp>
        <p:nvCxnSpPr>
          <p:cNvPr id="18" name="肘形连接符 17"/>
          <p:cNvCxnSpPr/>
          <p:nvPr/>
        </p:nvCxnSpPr>
        <p:spPr>
          <a:xfrm rot="5400000">
            <a:off x="7010910" y="4032013"/>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7010912" y="4036190"/>
            <a:ext cx="1710880" cy="297180"/>
          </a:xfrm>
          <a:prstGeom prst="rect">
            <a:avLst/>
          </a:prstGeom>
          <a:noFill/>
        </p:spPr>
        <p:txBody>
          <a:bodyPr rtlCol="0" wrap="none">
            <a:spAutoFit/>
          </a:bodyPr>
          <a:lstStyle/>
          <a:p>
            <a:pPr defTabSz="685800"/>
            <a:r>
              <a:rPr altLang="zh-CN" lang="en-US" sz="1350">
                <a:solidFill>
                  <a:prstClr val="black"/>
                </a:solidFill>
              </a:rPr>
              <a:t>ADD YOUR TEXT HERE</a:t>
            </a:r>
          </a:p>
        </p:txBody>
      </p:sp>
      <p:cxnSp>
        <p:nvCxnSpPr>
          <p:cNvPr id="20" name="肘形连接符 19"/>
          <p:cNvCxnSpPr/>
          <p:nvPr/>
        </p:nvCxnSpPr>
        <p:spPr>
          <a:xfrm flipH="1" flipV="1" rot="5400000">
            <a:off x="8694710" y="4097659"/>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6922967" y="4398683"/>
            <a:ext cx="4668958" cy="396240"/>
          </a:xfrm>
          <a:prstGeom prst="rect">
            <a:avLst/>
          </a:prstGeom>
          <a:noFill/>
        </p:spPr>
        <p:txBody>
          <a:bodyPr rtlCol="0" wrap="square">
            <a:spAutoFit/>
          </a:bodyPr>
          <a:lstStyle/>
          <a:p>
            <a:pPr defTabSz="685800"/>
            <a:r>
              <a:rPr altLang="en-US" lang="zh-CN" sz="1000">
                <a:solidFill>
                  <a:prstClr val="black">
                    <a:lumMod val="75000"/>
                    <a:lumOff val="25000"/>
                  </a:prstClr>
                </a:solidFill>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cxnSp>
        <p:nvCxnSpPr>
          <p:cNvPr id="22" name="肘形连接符 21"/>
          <p:cNvCxnSpPr/>
          <p:nvPr/>
        </p:nvCxnSpPr>
        <p:spPr>
          <a:xfrm rot="5400000">
            <a:off x="7010910" y="4945286"/>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010912" y="4949463"/>
            <a:ext cx="1710880" cy="297180"/>
          </a:xfrm>
          <a:prstGeom prst="rect">
            <a:avLst/>
          </a:prstGeom>
          <a:noFill/>
        </p:spPr>
        <p:txBody>
          <a:bodyPr rtlCol="0" wrap="none">
            <a:spAutoFit/>
          </a:bodyPr>
          <a:lstStyle/>
          <a:p>
            <a:pPr defTabSz="685800"/>
            <a:r>
              <a:rPr altLang="zh-CN" lang="en-US" sz="1350">
                <a:solidFill>
                  <a:prstClr val="black"/>
                </a:solidFill>
              </a:rPr>
              <a:t>ADD YOUR TEXT HERE</a:t>
            </a:r>
          </a:p>
        </p:txBody>
      </p:sp>
      <p:cxnSp>
        <p:nvCxnSpPr>
          <p:cNvPr id="24" name="肘形连接符 23"/>
          <p:cNvCxnSpPr/>
          <p:nvPr/>
        </p:nvCxnSpPr>
        <p:spPr>
          <a:xfrm flipH="1" flipV="1" rot="5400000">
            <a:off x="8694710" y="5010932"/>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6922967" y="5311956"/>
            <a:ext cx="4668958" cy="396240"/>
          </a:xfrm>
          <a:prstGeom prst="rect">
            <a:avLst/>
          </a:prstGeom>
          <a:noFill/>
        </p:spPr>
        <p:txBody>
          <a:bodyPr rtlCol="0" wrap="square">
            <a:spAutoFit/>
          </a:bodyPr>
          <a:lstStyle/>
          <a:p>
            <a:pPr defTabSz="685800"/>
            <a:r>
              <a:rPr altLang="en-US" lang="zh-CN" sz="1000">
                <a:solidFill>
                  <a:prstClr val="black">
                    <a:lumMod val="75000"/>
                    <a:lumOff val="25000"/>
                  </a:prstClr>
                </a:solidFill>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sp>
        <p:nvSpPr>
          <p:cNvPr id="2" name="标题 1"/>
          <p:cNvSpPr>
            <a:spLocks noGrp="1"/>
          </p:cNvSpPr>
          <p:nvPr>
            <p:ph type="title"/>
          </p:nvPr>
        </p:nvSpPr>
        <p:spPr/>
        <p:txBody>
          <a:bodyPr/>
          <a:lstStyle/>
          <a:p>
            <a:endParaRPr altLang="en-US" lang="zh-CN"/>
          </a:p>
        </p:txBody>
      </p:sp>
    </p:spTree>
    <p:extLst>
      <p:ext uri="{BB962C8B-B14F-4D97-AF65-F5344CB8AC3E}">
        <p14:creationId val="572347892"/>
      </p:ext>
    </p:extLst>
  </p:cSld>
  <p:clrMapOvr>
    <a:masterClrMapping/>
  </p:clrMapOvr>
  <p:transition spd="slow">
    <p:push dir="u"/>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722356" y="-609401"/>
            <a:ext cx="4610100" cy="7711439"/>
          </a:xfrm>
          <a:prstGeom prst="rect">
            <a:avLst/>
          </a:prstGeom>
          <a:noFill/>
        </p:spPr>
        <p:txBody>
          <a:bodyPr rtlCol="0" wrap="square">
            <a:spAutoFit/>
          </a:bodyPr>
          <a:lstStyle/>
          <a:p>
            <a:r>
              <a:rPr altLang="zh-CN" lang="en-US" smtClean="0" sz="50000">
                <a:solidFill>
                  <a:schemeClr val="bg1"/>
                </a:solidFill>
              </a:rPr>
              <a:t>3</a:t>
            </a:r>
          </a:p>
        </p:txBody>
      </p:sp>
      <p:sp>
        <p:nvSpPr>
          <p:cNvPr id="7" name="矩形 6"/>
          <p:cNvSpPr/>
          <p:nvPr/>
        </p:nvSpPr>
        <p:spPr>
          <a:xfrm>
            <a:off x="5939233" y="1843510"/>
            <a:ext cx="4246876" cy="1676398"/>
          </a:xfrm>
          <a:prstGeom prst="rect">
            <a:avLst/>
          </a:prstGeom>
        </p:spPr>
        <p:txBody>
          <a:bodyPr bIns="45719" lIns="91438" rIns="91438" tIns="45719" wrap="none">
            <a:spAutoFit/>
          </a:bodyPr>
          <a:lstStyle/>
          <a:p>
            <a:pPr>
              <a:lnSpc>
                <a:spcPct val="130000"/>
              </a:lnSpc>
            </a:pPr>
            <a:r>
              <a:rPr altLang="en-US" b="1" kumimoji="1" lang="zh-CN" sz="4000">
                <a:solidFill>
                  <a:srgbClr val="FFFFFF"/>
                </a:solidFill>
                <a:latin typeface="Century Gothic"/>
                <a:ea typeface="微软雅黑"/>
              </a:rPr>
              <a:t>点击此处添加标题</a:t>
            </a:r>
          </a:p>
          <a:p>
            <a:pPr>
              <a:lnSpc>
                <a:spcPct val="130000"/>
              </a:lnSpc>
            </a:pPr>
            <a:r>
              <a:rPr altLang="en-US" b="1" kumimoji="1" lang="zh-CN" sz="4000">
                <a:solidFill>
                  <a:srgbClr val="FFFFFF"/>
                </a:solidFill>
                <a:latin typeface="Century Gothic"/>
                <a:ea typeface="微软雅黑"/>
              </a:rPr>
              <a:t>TITLE HERE</a:t>
            </a:r>
          </a:p>
        </p:txBody>
      </p:sp>
      <p:sp>
        <p:nvSpPr>
          <p:cNvPr id="8" name="文本框 7"/>
          <p:cNvSpPr txBox="1"/>
          <p:nvPr/>
        </p:nvSpPr>
        <p:spPr>
          <a:xfrm>
            <a:off x="5922756" y="3448050"/>
            <a:ext cx="4859544" cy="566928"/>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3843285341"/>
      </p:ext>
    </p:extLst>
  </p:cSld>
  <p:clrMapOvr>
    <a:masterClrMapping/>
  </p:clrMapOvr>
  <p:transition spd="slow">
    <p:wip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9" name="矩形 8"/>
          <p:cNvSpPr/>
          <p:nvPr/>
        </p:nvSpPr>
        <p:spPr>
          <a:xfrm>
            <a:off x="2299517" y="1784798"/>
            <a:ext cx="2837100"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10" name="文本框 9"/>
          <p:cNvSpPr txBox="1"/>
          <p:nvPr/>
        </p:nvSpPr>
        <p:spPr>
          <a:xfrm>
            <a:off x="4912174" y="3483375"/>
            <a:ext cx="1864985" cy="914400"/>
          </a:xfrm>
          <a:prstGeom prst="rect">
            <a:avLst/>
          </a:prstGeom>
          <a:noFill/>
        </p:spPr>
        <p:txBody>
          <a:bodyPr rtlCol="0" wrap="none">
            <a:spAutoFit/>
          </a:bodyPr>
          <a:lstStyle/>
          <a:p>
            <a:pPr defTabSz="685800"/>
            <a:r>
              <a:rPr altLang="zh-CN" lang="en-US" sz="5400">
                <a:solidFill>
                  <a:prstClr val="black">
                    <a:lumMod val="75000"/>
                    <a:lumOff val="25000"/>
                  </a:prstClr>
                </a:solidFill>
                <a:ea charset="-122" pitchFamily="50" typeface="造字工房力黑（非商用）常规体"/>
              </a:rPr>
              <a:t>SWOT</a:t>
            </a:r>
          </a:p>
        </p:txBody>
      </p:sp>
      <p:cxnSp>
        <p:nvCxnSpPr>
          <p:cNvPr id="11" name="直接连接符 10"/>
          <p:cNvCxnSpPr/>
          <p:nvPr/>
        </p:nvCxnSpPr>
        <p:spPr>
          <a:xfrm>
            <a:off x="1679128"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7096683" y="3932533"/>
            <a:ext cx="2998299" cy="0"/>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nvGrpSpPr>
          <p:cNvPr id="13" name="组合 12"/>
          <p:cNvGrpSpPr/>
          <p:nvPr/>
        </p:nvGrpSpPr>
        <p:grpSpPr>
          <a:xfrm flipV="1" rot="5400000">
            <a:off x="3689170" y="3964641"/>
            <a:ext cx="4690775" cy="0"/>
            <a:chOff x="1548927" y="2053391"/>
            <a:chExt cx="6455356" cy="0"/>
          </a:xfrm>
        </p:grpSpPr>
        <p:cxnSp>
          <p:nvCxnSpPr>
            <p:cNvPr id="14" name="直接连接符 13"/>
            <p:cNvCxnSpPr/>
            <p:nvPr/>
          </p:nvCxnSpPr>
          <p:spPr>
            <a:xfrm flipH="1" flipV="1" rot="5400000">
              <a:off x="2538779" y="1063539"/>
              <a:ext cx="0" cy="197970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flipH="1" flipV="1" rot="5400000">
              <a:off x="6970247" y="1019354"/>
              <a:ext cx="0" cy="2068073"/>
            </a:xfrm>
            <a:prstGeom prst="line">
              <a:avLst/>
            </a:prstGeom>
            <a:ln>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pSp>
      <p:sp>
        <p:nvSpPr>
          <p:cNvPr id="16" name="文本框 15"/>
          <p:cNvSpPr txBox="1"/>
          <p:nvPr/>
        </p:nvSpPr>
        <p:spPr>
          <a:xfrm>
            <a:off x="2185080" y="2432581"/>
            <a:ext cx="3358622" cy="100584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17" name="文本框 16"/>
          <p:cNvSpPr txBox="1"/>
          <p:nvPr/>
        </p:nvSpPr>
        <p:spPr>
          <a:xfrm>
            <a:off x="6736358" y="2432581"/>
            <a:ext cx="3358622" cy="100584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18" name="文本框 17"/>
          <p:cNvSpPr txBox="1"/>
          <p:nvPr/>
        </p:nvSpPr>
        <p:spPr>
          <a:xfrm>
            <a:off x="2185080" y="5294362"/>
            <a:ext cx="3358622" cy="100584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19" name="文本框 18"/>
          <p:cNvSpPr txBox="1"/>
          <p:nvPr/>
        </p:nvSpPr>
        <p:spPr>
          <a:xfrm>
            <a:off x="6736358" y="5294362"/>
            <a:ext cx="3358622" cy="100584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20" name="文本框 19"/>
          <p:cNvSpPr txBox="1"/>
          <p:nvPr/>
        </p:nvSpPr>
        <p:spPr>
          <a:xfrm>
            <a:off x="2296205" y="1784798"/>
            <a:ext cx="2085296" cy="518160"/>
          </a:xfrm>
          <a:prstGeom prst="rect">
            <a:avLst/>
          </a:prstGeom>
          <a:noFill/>
          <a:ln>
            <a:noFill/>
          </a:ln>
        </p:spPr>
        <p:txBody>
          <a:bodyPr rtlCol="0" wrap="square">
            <a:spAutoFit/>
          </a:bodyPr>
          <a:lstStyle/>
          <a:p>
            <a:pPr defTabSz="685800"/>
            <a:r>
              <a:rPr altLang="zh-CN" lang="en-US" sz="2800">
                <a:solidFill>
                  <a:prstClr val="white"/>
                </a:solidFill>
              </a:rPr>
              <a:t>STRENGTHS</a:t>
            </a:r>
          </a:p>
        </p:txBody>
      </p:sp>
      <p:sp>
        <p:nvSpPr>
          <p:cNvPr id="21" name="矩形 20"/>
          <p:cNvSpPr/>
          <p:nvPr/>
        </p:nvSpPr>
        <p:spPr>
          <a:xfrm>
            <a:off x="6832429" y="1784798"/>
            <a:ext cx="2837100" cy="463904"/>
          </a:xfrm>
          <a:prstGeom prst="rect">
            <a:avLst/>
          </a:prstGeom>
          <a:solidFill>
            <a:srgbClr val="D28C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22" name="文本框 21"/>
          <p:cNvSpPr txBox="1"/>
          <p:nvPr/>
        </p:nvSpPr>
        <p:spPr>
          <a:xfrm>
            <a:off x="6829118" y="1784798"/>
            <a:ext cx="2257734" cy="518160"/>
          </a:xfrm>
          <a:prstGeom prst="rect">
            <a:avLst/>
          </a:prstGeom>
          <a:noFill/>
          <a:ln>
            <a:noFill/>
          </a:ln>
        </p:spPr>
        <p:txBody>
          <a:bodyPr rtlCol="0" wrap="square">
            <a:spAutoFit/>
          </a:bodyPr>
          <a:lstStyle/>
          <a:p>
            <a:pPr defTabSz="685800"/>
            <a:r>
              <a:rPr altLang="zh-CN" lang="en-US" sz="2800">
                <a:solidFill>
                  <a:prstClr val="white"/>
                </a:solidFill>
              </a:rPr>
              <a:t>WEAKNESS</a:t>
            </a:r>
          </a:p>
        </p:txBody>
      </p:sp>
      <p:sp>
        <p:nvSpPr>
          <p:cNvPr id="23" name="矩形 22"/>
          <p:cNvSpPr/>
          <p:nvPr/>
        </p:nvSpPr>
        <p:spPr>
          <a:xfrm>
            <a:off x="2299517" y="4466021"/>
            <a:ext cx="2837100" cy="463904"/>
          </a:xfrm>
          <a:prstGeom prst="rect">
            <a:avLst/>
          </a:prstGeom>
          <a:solidFill>
            <a:srgbClr val="5345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24" name="文本框 23"/>
          <p:cNvSpPr txBox="1"/>
          <p:nvPr/>
        </p:nvSpPr>
        <p:spPr>
          <a:xfrm>
            <a:off x="2296204" y="4466021"/>
            <a:ext cx="2381223" cy="518160"/>
          </a:xfrm>
          <a:prstGeom prst="rect">
            <a:avLst/>
          </a:prstGeom>
          <a:noFill/>
          <a:ln>
            <a:noFill/>
          </a:ln>
        </p:spPr>
        <p:txBody>
          <a:bodyPr rtlCol="0" wrap="square">
            <a:spAutoFit/>
          </a:bodyPr>
          <a:lstStyle/>
          <a:p>
            <a:pPr defTabSz="685800"/>
            <a:r>
              <a:rPr altLang="zh-CN" lang="en-US" sz="2800">
                <a:solidFill>
                  <a:prstClr val="white"/>
                </a:solidFill>
              </a:rPr>
              <a:t>OPPORTUNITY</a:t>
            </a:r>
          </a:p>
        </p:txBody>
      </p:sp>
      <p:sp>
        <p:nvSpPr>
          <p:cNvPr id="25" name="矩形 24"/>
          <p:cNvSpPr/>
          <p:nvPr/>
        </p:nvSpPr>
        <p:spPr>
          <a:xfrm>
            <a:off x="6832429" y="4466021"/>
            <a:ext cx="2837100" cy="463904"/>
          </a:xfrm>
          <a:prstGeom prst="rect">
            <a:avLst/>
          </a:prstGeom>
          <a:solidFill>
            <a:srgbClr val="FDDA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26" name="文本框 25"/>
          <p:cNvSpPr txBox="1"/>
          <p:nvPr/>
        </p:nvSpPr>
        <p:spPr>
          <a:xfrm>
            <a:off x="6829118" y="4466021"/>
            <a:ext cx="1781484" cy="518160"/>
          </a:xfrm>
          <a:prstGeom prst="rect">
            <a:avLst/>
          </a:prstGeom>
          <a:noFill/>
          <a:ln>
            <a:noFill/>
          </a:ln>
        </p:spPr>
        <p:txBody>
          <a:bodyPr rtlCol="0" wrap="square">
            <a:spAutoFit/>
          </a:bodyPr>
          <a:lstStyle/>
          <a:p>
            <a:pPr defTabSz="685800"/>
            <a:r>
              <a:rPr altLang="zh-CN" lang="en-US" sz="2800">
                <a:solidFill>
                  <a:prstClr val="white"/>
                </a:solidFill>
              </a:rPr>
              <a:t>THREATS</a:t>
            </a:r>
          </a:p>
        </p:txBody>
      </p:sp>
    </p:spTree>
    <p:extLst>
      <p:ext uri="{BB962C8B-B14F-4D97-AF65-F5344CB8AC3E}">
        <p14:creationId val="4190134438"/>
      </p:ext>
    </p:extLst>
  </p:cSld>
  <p:clrMapOvr>
    <a:masterClrMapping/>
  </p:clrMapOvr>
  <p:transition spd="slow">
    <p:push dir="u"/>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0" y="2762250"/>
            <a:ext cx="12192000" cy="2990849"/>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a:picLocks noChangeAspect="1"/>
          </p:cNvPicPr>
          <p:nvPr/>
        </p:nvPicPr>
        <p:blipFill>
          <a:blip r:embed="rId2">
            <a:extLst>
              <a:ext uri="{28A0092B-C50C-407E-A947-70E740481C1C}">
                <a14:useLocalDpi val="0"/>
              </a:ext>
            </a:extLst>
          </a:blip>
          <a:stretch>
            <a:fillRect/>
          </a:stretch>
        </p:blipFill>
        <p:spPr>
          <a:xfrm>
            <a:off x="4872784" y="1675578"/>
            <a:ext cx="6052665" cy="4077521"/>
          </a:xfrm>
          <a:prstGeom prst="rect">
            <a:avLst/>
          </a:prstGeom>
        </p:spPr>
      </p:pic>
      <p:cxnSp>
        <p:nvCxnSpPr>
          <p:cNvPr id="5" name="直接连接符 4"/>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pic>
        <p:nvPicPr>
          <p:cNvPr id="11" name="图片 10"/>
          <p:cNvPicPr>
            <a:picLocks noChangeAspect="1"/>
          </p:cNvPicPr>
          <p:nvPr/>
        </p:nvPicPr>
        <p:blipFill>
          <a:blip r:embed="rId3">
            <a:extLst>
              <a:ext uri="{28A0092B-C50C-407E-A947-70E740481C1C}">
                <a14:useLocalDpi val="0"/>
              </a:ext>
            </a:extLst>
          </a:blip>
          <a:stretch>
            <a:fillRect/>
          </a:stretch>
        </p:blipFill>
        <p:spPr>
          <a:xfrm>
            <a:off x="5676489" y="1873469"/>
            <a:ext cx="4435976" cy="2865533"/>
          </a:xfrm>
          <a:prstGeom prst="rect">
            <a:avLst/>
          </a:prstGeom>
        </p:spPr>
      </p:pic>
      <p:sp>
        <p:nvSpPr>
          <p:cNvPr id="12" name="泪滴形 11"/>
          <p:cNvSpPr/>
          <p:nvPr/>
        </p:nvSpPr>
        <p:spPr>
          <a:xfrm rot="10800000">
            <a:off x="9334936" y="1327671"/>
            <a:ext cx="2171700" cy="2203231"/>
          </a:xfrm>
          <a:prstGeom prst="teardrop">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9487335" y="2239030"/>
            <a:ext cx="1905000" cy="518160"/>
          </a:xfrm>
          <a:prstGeom prst="rect">
            <a:avLst/>
          </a:prstGeom>
          <a:noFill/>
        </p:spPr>
        <p:txBody>
          <a:bodyPr rtlCol="0" wrap="square">
            <a:spAutoFit/>
          </a:bodyPr>
          <a:lstStyle/>
          <a:p>
            <a:r>
              <a:rPr altLang="zh-CN" b="1" lang="en-US" smtClean="0" sz="2800"/>
              <a:t>YOUR TEXT</a:t>
            </a:r>
          </a:p>
        </p:txBody>
      </p:sp>
      <p:cxnSp>
        <p:nvCxnSpPr>
          <p:cNvPr id="14" name="肘形连接符 13"/>
          <p:cNvCxnSpPr/>
          <p:nvPr/>
        </p:nvCxnSpPr>
        <p:spPr>
          <a:xfrm rot="5400000">
            <a:off x="3306281" y="2395580"/>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306282" y="2399757"/>
            <a:ext cx="1710880" cy="297180"/>
          </a:xfrm>
          <a:prstGeom prst="rect">
            <a:avLst/>
          </a:prstGeom>
          <a:noFill/>
        </p:spPr>
        <p:txBody>
          <a:bodyPr rtlCol="0" wrap="none">
            <a:spAutoFit/>
          </a:bodyPr>
          <a:lstStyle/>
          <a:p>
            <a:pPr defTabSz="685800"/>
            <a:r>
              <a:rPr altLang="zh-CN" lang="en-US" sz="1350"/>
              <a:t>ADD YOUR TEXT HERE</a:t>
            </a:r>
          </a:p>
        </p:txBody>
      </p:sp>
      <p:cxnSp>
        <p:nvCxnSpPr>
          <p:cNvPr id="16" name="肘形连接符 15"/>
          <p:cNvCxnSpPr/>
          <p:nvPr/>
        </p:nvCxnSpPr>
        <p:spPr>
          <a:xfrm flipH="1" flipV="1" rot="5400000">
            <a:off x="4990081" y="2461226"/>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709069" y="2762250"/>
            <a:ext cx="4668958" cy="396240"/>
          </a:xfrm>
          <a:prstGeom prst="rect">
            <a:avLst/>
          </a:prstGeom>
          <a:noFill/>
        </p:spPr>
        <p:txBody>
          <a:bodyPr rtlCol="0" wrap="square">
            <a:spAutoFit/>
          </a:bodyPr>
          <a:lstStyle/>
          <a:p>
            <a:pPr defTabSz="685800"/>
            <a:r>
              <a:rPr altLang="en-US" lang="zh-CN" sz="1000">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cxnSp>
        <p:nvCxnSpPr>
          <p:cNvPr id="18" name="肘形连接符 17"/>
          <p:cNvCxnSpPr/>
          <p:nvPr/>
        </p:nvCxnSpPr>
        <p:spPr>
          <a:xfrm rot="5400000">
            <a:off x="3311613" y="3308853"/>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3311614" y="3313030"/>
            <a:ext cx="1710880" cy="297180"/>
          </a:xfrm>
          <a:prstGeom prst="rect">
            <a:avLst/>
          </a:prstGeom>
          <a:noFill/>
        </p:spPr>
        <p:txBody>
          <a:bodyPr rtlCol="0" wrap="none">
            <a:spAutoFit/>
          </a:bodyPr>
          <a:lstStyle/>
          <a:p>
            <a:pPr defTabSz="685800"/>
            <a:r>
              <a:rPr altLang="zh-CN" lang="en-US" sz="1350"/>
              <a:t>ADD YOUR TEXT HERE</a:t>
            </a:r>
          </a:p>
        </p:txBody>
      </p:sp>
      <p:cxnSp>
        <p:nvCxnSpPr>
          <p:cNvPr id="20" name="肘形连接符 19"/>
          <p:cNvCxnSpPr/>
          <p:nvPr/>
        </p:nvCxnSpPr>
        <p:spPr>
          <a:xfrm flipH="1" flipV="1" rot="5400000">
            <a:off x="4995413" y="3374499"/>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09069" y="3675523"/>
            <a:ext cx="4668958" cy="396240"/>
          </a:xfrm>
          <a:prstGeom prst="rect">
            <a:avLst/>
          </a:prstGeom>
          <a:noFill/>
        </p:spPr>
        <p:txBody>
          <a:bodyPr rtlCol="0" wrap="square">
            <a:spAutoFit/>
          </a:bodyPr>
          <a:lstStyle/>
          <a:p>
            <a:pPr defTabSz="685800"/>
            <a:r>
              <a:rPr altLang="en-US" lang="zh-CN" sz="1000">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cxnSp>
        <p:nvCxnSpPr>
          <p:cNvPr id="22" name="肘形连接符 21"/>
          <p:cNvCxnSpPr/>
          <p:nvPr/>
        </p:nvCxnSpPr>
        <p:spPr>
          <a:xfrm rot="5400000">
            <a:off x="3311613" y="4205329"/>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3311614" y="4209505"/>
            <a:ext cx="1710880" cy="297180"/>
          </a:xfrm>
          <a:prstGeom prst="rect">
            <a:avLst/>
          </a:prstGeom>
          <a:noFill/>
        </p:spPr>
        <p:txBody>
          <a:bodyPr rtlCol="0" wrap="none">
            <a:spAutoFit/>
          </a:bodyPr>
          <a:lstStyle/>
          <a:p>
            <a:pPr defTabSz="685800"/>
            <a:r>
              <a:rPr altLang="zh-CN" lang="en-US" sz="1350"/>
              <a:t>ADD YOUR TEXT HERE</a:t>
            </a:r>
          </a:p>
        </p:txBody>
      </p:sp>
      <p:cxnSp>
        <p:nvCxnSpPr>
          <p:cNvPr id="24" name="肘形连接符 23"/>
          <p:cNvCxnSpPr/>
          <p:nvPr/>
        </p:nvCxnSpPr>
        <p:spPr>
          <a:xfrm flipH="1" flipV="1" rot="5400000">
            <a:off x="4995413" y="4270975"/>
            <a:ext cx="216000" cy="216000"/>
          </a:xfrm>
          <a:prstGeom prst="bentConnector3">
            <a:avLst>
              <a:gd fmla="val 0" name="adj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9069" y="4571999"/>
            <a:ext cx="4668958" cy="396240"/>
          </a:xfrm>
          <a:prstGeom prst="rect">
            <a:avLst/>
          </a:prstGeom>
          <a:noFill/>
        </p:spPr>
        <p:txBody>
          <a:bodyPr rtlCol="0" wrap="square">
            <a:spAutoFit/>
          </a:bodyPr>
          <a:lstStyle/>
          <a:p>
            <a:pPr defTabSz="685800"/>
            <a:r>
              <a:rPr altLang="en-US" lang="zh-CN" sz="1000">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spTree>
    <p:extLst>
      <p:ext uri="{BB962C8B-B14F-4D97-AF65-F5344CB8AC3E}">
        <p14:creationId val="3893770556"/>
      </p:ext>
    </p:extLst>
  </p:cSld>
  <p:clrMapOvr>
    <a:masterClrMapping/>
  </p:clrMapOvr>
  <p:transition spd="slow">
    <p:push dir="u"/>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p:cNvPicPr>
            <a:picLocks noChangeAspect="1"/>
          </p:cNvPicPr>
          <p:nvPr/>
        </p:nvPicPr>
        <p:blipFill>
          <a:blip r:embed="rId2">
            <a:extLst>
              <a:ext uri="{28A0092B-C50C-407E-A947-70E740481C1C}">
                <a14:useLocalDpi val="0"/>
              </a:ext>
            </a:extLst>
          </a:blip>
          <a:stretch>
            <a:fillRect/>
          </a:stretch>
        </p:blipFill>
        <p:spPr>
          <a:xfrm>
            <a:off x="0" y="421"/>
            <a:ext cx="12192000" cy="6895257"/>
          </a:xfrm>
          <a:prstGeom prst="rect">
            <a:avLst/>
          </a:prstGeom>
        </p:spPr>
      </p:pic>
      <p:sp>
        <p:nvSpPr>
          <p:cNvPr id="10" name="矩形 9"/>
          <p:cNvSpPr/>
          <p:nvPr/>
        </p:nvSpPr>
        <p:spPr>
          <a:xfrm>
            <a:off x="0" y="0"/>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11" name="六边形 10"/>
          <p:cNvSpPr/>
          <p:nvPr/>
        </p:nvSpPr>
        <p:spPr>
          <a:xfrm rot="16200000">
            <a:off x="1481275" y="1901479"/>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六边形 14"/>
          <p:cNvSpPr/>
          <p:nvPr/>
        </p:nvSpPr>
        <p:spPr>
          <a:xfrm rot="16200000">
            <a:off x="3795984" y="3285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六边形 15"/>
          <p:cNvSpPr/>
          <p:nvPr/>
        </p:nvSpPr>
        <p:spPr>
          <a:xfrm rot="16200000">
            <a:off x="4573904" y="1901478"/>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六边形 18"/>
          <p:cNvSpPr/>
          <p:nvPr/>
        </p:nvSpPr>
        <p:spPr>
          <a:xfrm rot="16200000">
            <a:off x="7691009" y="1911004"/>
            <a:ext cx="1765902" cy="1555840"/>
          </a:xfrm>
          <a:prstGeom prst="hexagon">
            <a:avLst/>
          </a:prstGeom>
          <a:noFill/>
          <a:ln w="28575">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六边形 13"/>
          <p:cNvSpPr/>
          <p:nvPr/>
        </p:nvSpPr>
        <p:spPr>
          <a:xfrm rot="16200000">
            <a:off x="2240144" y="3285478"/>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六边形 16"/>
          <p:cNvSpPr/>
          <p:nvPr/>
        </p:nvSpPr>
        <p:spPr>
          <a:xfrm rot="16200000">
            <a:off x="6135167" y="1901479"/>
            <a:ext cx="1765902" cy="1555840"/>
          </a:xfrm>
          <a:prstGeom prst="hexagon">
            <a:avLst/>
          </a:prstGeom>
          <a:solidFill>
            <a:srgbClr val="AC66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六边形 17"/>
          <p:cNvSpPr/>
          <p:nvPr/>
        </p:nvSpPr>
        <p:spPr>
          <a:xfrm rot="16200000">
            <a:off x="7157717" y="3749870"/>
            <a:ext cx="2832487" cy="2495550"/>
          </a:xfrm>
          <a:prstGeom prst="hexagon">
            <a:avLst/>
          </a:prstGeom>
          <a:solidFill>
            <a:srgbClr val="534544"/>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931594" y="2458091"/>
            <a:ext cx="873168" cy="457200"/>
          </a:xfrm>
          <a:prstGeom prst="rect">
            <a:avLst/>
          </a:prstGeom>
          <a:noFill/>
        </p:spPr>
        <p:txBody>
          <a:bodyPr rtlCol="0" wrap="square">
            <a:spAutoFit/>
          </a:bodyPr>
          <a:lstStyle/>
          <a:p>
            <a:r>
              <a:rPr altLang="zh-CN" b="1" lang="en-US" smtClean="0" sz="2400"/>
              <a:t>TEXT</a:t>
            </a:r>
          </a:p>
        </p:txBody>
      </p:sp>
      <p:sp>
        <p:nvSpPr>
          <p:cNvPr id="23" name="文本框 22"/>
          <p:cNvSpPr txBox="1"/>
          <p:nvPr/>
        </p:nvSpPr>
        <p:spPr>
          <a:xfrm>
            <a:off x="2753425" y="4118313"/>
            <a:ext cx="1147589" cy="457200"/>
          </a:xfrm>
          <a:prstGeom prst="rect">
            <a:avLst/>
          </a:prstGeom>
          <a:noFill/>
        </p:spPr>
        <p:txBody>
          <a:bodyPr rtlCol="0" wrap="square">
            <a:spAutoFit/>
          </a:bodyPr>
          <a:lstStyle/>
          <a:p>
            <a:r>
              <a:rPr altLang="zh-CN" b="1" lang="en-US" smtClean="0" sz="2400"/>
              <a:t>TEXT</a:t>
            </a:r>
          </a:p>
        </p:txBody>
      </p:sp>
      <p:sp>
        <p:nvSpPr>
          <p:cNvPr id="24" name="Freeform 183"/>
          <p:cNvSpPr>
            <a:spLocks noEditPoints="1"/>
          </p:cNvSpPr>
          <p:nvPr/>
        </p:nvSpPr>
        <p:spPr bwMode="auto">
          <a:xfrm>
            <a:off x="5290250" y="2295526"/>
            <a:ext cx="746125" cy="742950"/>
          </a:xfrm>
          <a:custGeom>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b="b" l="0" r="r" t="0"/>
            <a:pathLst>
              <a:path h="468" w="470">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rgbClr val="231F20"/>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5" name="文本框 24"/>
          <p:cNvSpPr txBox="1"/>
          <p:nvPr/>
        </p:nvSpPr>
        <p:spPr>
          <a:xfrm>
            <a:off x="2552700" y="3472900"/>
            <a:ext cx="1216274" cy="762000"/>
          </a:xfrm>
          <a:prstGeom prst="rect">
            <a:avLst/>
          </a:prstGeom>
          <a:noFill/>
        </p:spPr>
        <p:txBody>
          <a:bodyPr rtlCol="0" wrap="square">
            <a:spAutoFit/>
          </a:bodyPr>
          <a:lstStyle/>
          <a:p>
            <a:r>
              <a:rPr altLang="zh-CN" b="1" lang="en-US" smtClean="0" sz="4400"/>
              <a:t>68%</a:t>
            </a:r>
          </a:p>
        </p:txBody>
      </p:sp>
      <p:sp>
        <p:nvSpPr>
          <p:cNvPr id="26" name="文本框 25"/>
          <p:cNvSpPr txBox="1"/>
          <p:nvPr/>
        </p:nvSpPr>
        <p:spPr>
          <a:xfrm>
            <a:off x="4271165" y="3850972"/>
            <a:ext cx="873168" cy="457200"/>
          </a:xfrm>
          <a:prstGeom prst="rect">
            <a:avLst/>
          </a:prstGeom>
          <a:noFill/>
        </p:spPr>
        <p:txBody>
          <a:bodyPr rtlCol="0" wrap="square">
            <a:spAutoFit/>
          </a:bodyPr>
          <a:lstStyle/>
          <a:p>
            <a:r>
              <a:rPr altLang="zh-CN" b="1" lang="en-US" smtClean="0" sz="2400"/>
              <a:t>TEXT</a:t>
            </a:r>
          </a:p>
        </p:txBody>
      </p:sp>
      <p:sp>
        <p:nvSpPr>
          <p:cNvPr id="27" name="文本框 26"/>
          <p:cNvSpPr txBox="1"/>
          <p:nvPr/>
        </p:nvSpPr>
        <p:spPr>
          <a:xfrm>
            <a:off x="6623976" y="2782741"/>
            <a:ext cx="1147589" cy="457200"/>
          </a:xfrm>
          <a:prstGeom prst="rect">
            <a:avLst/>
          </a:prstGeom>
          <a:noFill/>
        </p:spPr>
        <p:txBody>
          <a:bodyPr rtlCol="0" wrap="square">
            <a:spAutoFit/>
          </a:bodyPr>
          <a:lstStyle/>
          <a:p>
            <a:r>
              <a:rPr altLang="zh-CN" b="1" lang="en-US" smtClean="0" sz="2400"/>
              <a:t>TEXT</a:t>
            </a:r>
          </a:p>
        </p:txBody>
      </p:sp>
      <p:sp>
        <p:nvSpPr>
          <p:cNvPr id="28" name="文本框 27"/>
          <p:cNvSpPr txBox="1"/>
          <p:nvPr/>
        </p:nvSpPr>
        <p:spPr>
          <a:xfrm>
            <a:off x="6423251" y="2137329"/>
            <a:ext cx="1216274" cy="762000"/>
          </a:xfrm>
          <a:prstGeom prst="rect">
            <a:avLst/>
          </a:prstGeom>
          <a:noFill/>
        </p:spPr>
        <p:txBody>
          <a:bodyPr rtlCol="0" wrap="square">
            <a:spAutoFit/>
          </a:bodyPr>
          <a:lstStyle/>
          <a:p>
            <a:r>
              <a:rPr altLang="zh-CN" b="1" lang="en-US" smtClean="0" sz="4400"/>
              <a:t>43%</a:t>
            </a:r>
          </a:p>
        </p:txBody>
      </p:sp>
      <p:sp>
        <p:nvSpPr>
          <p:cNvPr id="29" name="文本框 28"/>
          <p:cNvSpPr txBox="1"/>
          <p:nvPr/>
        </p:nvSpPr>
        <p:spPr>
          <a:xfrm>
            <a:off x="8155340" y="2445105"/>
            <a:ext cx="873168" cy="457200"/>
          </a:xfrm>
          <a:prstGeom prst="rect">
            <a:avLst/>
          </a:prstGeom>
          <a:noFill/>
        </p:spPr>
        <p:txBody>
          <a:bodyPr rtlCol="0" wrap="square">
            <a:spAutoFit/>
          </a:bodyPr>
          <a:lstStyle/>
          <a:p>
            <a:r>
              <a:rPr altLang="zh-CN" b="1" lang="en-US" smtClean="0" sz="2400"/>
              <a:t>TEXT</a:t>
            </a:r>
          </a:p>
        </p:txBody>
      </p:sp>
      <p:sp>
        <p:nvSpPr>
          <p:cNvPr id="30" name="文本框 29"/>
          <p:cNvSpPr txBox="1"/>
          <p:nvPr/>
        </p:nvSpPr>
        <p:spPr>
          <a:xfrm>
            <a:off x="7566806" y="4397480"/>
            <a:ext cx="2050238" cy="1188720"/>
          </a:xfrm>
          <a:prstGeom prst="rect">
            <a:avLst/>
          </a:prstGeom>
          <a:noFill/>
        </p:spPr>
        <p:txBody>
          <a:bodyPr rtlCol="0" wrap="square">
            <a:spAutoFit/>
          </a:bodyPr>
          <a:lstStyle/>
          <a:p>
            <a:pPr algn="ctr" defTabSz="685800"/>
            <a:r>
              <a:rPr altLang="en-US" lang="zh-CN" sz="1200">
                <a:solidFill>
                  <a:schemeClr val="bg1"/>
                </a:solidFill>
                <a:latin charset="-122" panose="020b0503020204020204" pitchFamily="34" typeface="微软雅黑"/>
                <a:ea charset="-122" panose="020b0503020204020204" pitchFamily="34" typeface="微软雅黑"/>
              </a:rPr>
              <a:t>标题数字等都可以通过点击和重新输入标题数字等都可以通过点击和重新输入标题数字等都可以通过点击和重新输入标题数字等都可以通过点击和重新输入</a:t>
            </a:r>
          </a:p>
        </p:txBody>
      </p:sp>
    </p:spTree>
    <p:extLst>
      <p:ext uri="{BB962C8B-B14F-4D97-AF65-F5344CB8AC3E}">
        <p14:creationId val="3602628773"/>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722356" y="-609401"/>
            <a:ext cx="4610100" cy="7711439"/>
          </a:xfrm>
          <a:prstGeom prst="rect">
            <a:avLst/>
          </a:prstGeom>
          <a:noFill/>
        </p:spPr>
        <p:txBody>
          <a:bodyPr rtlCol="0" wrap="square">
            <a:spAutoFit/>
          </a:bodyPr>
          <a:lstStyle/>
          <a:p>
            <a:r>
              <a:rPr altLang="zh-CN" lang="en-US" smtClean="0" sz="50000">
                <a:solidFill>
                  <a:schemeClr val="bg1"/>
                </a:solidFill>
              </a:rPr>
              <a:t>4</a:t>
            </a:r>
          </a:p>
        </p:txBody>
      </p:sp>
      <p:sp>
        <p:nvSpPr>
          <p:cNvPr id="7" name="矩形 6"/>
          <p:cNvSpPr/>
          <p:nvPr/>
        </p:nvSpPr>
        <p:spPr>
          <a:xfrm>
            <a:off x="5939233" y="1843510"/>
            <a:ext cx="4246876" cy="1676398"/>
          </a:xfrm>
          <a:prstGeom prst="rect">
            <a:avLst/>
          </a:prstGeom>
        </p:spPr>
        <p:txBody>
          <a:bodyPr bIns="45719" lIns="91438" rIns="91438" tIns="45719" wrap="none">
            <a:spAutoFit/>
          </a:bodyPr>
          <a:lstStyle/>
          <a:p>
            <a:pPr>
              <a:lnSpc>
                <a:spcPct val="130000"/>
              </a:lnSpc>
            </a:pPr>
            <a:r>
              <a:rPr altLang="en-US" b="1" kumimoji="1" lang="zh-CN" sz="4000">
                <a:solidFill>
                  <a:srgbClr val="FFFFFF"/>
                </a:solidFill>
                <a:latin typeface="Century Gothic"/>
                <a:ea typeface="微软雅黑"/>
              </a:rPr>
              <a:t>点击此处添加标题</a:t>
            </a:r>
          </a:p>
          <a:p>
            <a:pPr>
              <a:lnSpc>
                <a:spcPct val="130000"/>
              </a:lnSpc>
            </a:pPr>
            <a:r>
              <a:rPr altLang="en-US" b="1" kumimoji="1" lang="zh-CN" sz="4000">
                <a:solidFill>
                  <a:srgbClr val="FFFFFF"/>
                </a:solidFill>
                <a:latin typeface="Century Gothic"/>
                <a:ea typeface="微软雅黑"/>
              </a:rPr>
              <a:t>TITLE HERE</a:t>
            </a:r>
          </a:p>
        </p:txBody>
      </p:sp>
      <p:sp>
        <p:nvSpPr>
          <p:cNvPr id="8" name="文本框 7"/>
          <p:cNvSpPr txBox="1"/>
          <p:nvPr/>
        </p:nvSpPr>
        <p:spPr>
          <a:xfrm>
            <a:off x="5922756" y="3448050"/>
            <a:ext cx="4859544" cy="566928"/>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1695931518"/>
      </p:ext>
    </p:extLst>
  </p:cSld>
  <p:clrMapOvr>
    <a:masterClrMapping/>
  </p:clrMapOvr>
  <p:transition spd="slow">
    <p:wipe/>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355646" y="4348927"/>
            <a:ext cx="1680859"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3358772" y="1623657"/>
            <a:ext cx="1677732" cy="2720647"/>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1861291" y="1623656"/>
            <a:ext cx="1242507" cy="2436290"/>
          </a:xfrm>
          <a:prstGeom prst="rect">
            <a:avLst/>
          </a:prstGeom>
        </p:spPr>
      </p:pic>
      <p:pic>
        <p:nvPicPr>
          <p:cNvPr id="9" name="图片 8"/>
          <p:cNvPicPr>
            <a:picLocks noChangeAspect="1"/>
          </p:cNvPicPr>
          <p:nvPr/>
        </p:nvPicPr>
        <p:blipFill>
          <a:blip r:embed="rId4">
            <a:extLst>
              <a:ext uri="{28A0092B-C50C-407E-A947-70E740481C1C}">
                <a14:useLocalDpi val="0"/>
              </a:ext>
            </a:extLst>
          </a:blip>
          <a:stretch>
            <a:fillRect/>
          </a:stretch>
        </p:blipFill>
        <p:spPr>
          <a:xfrm>
            <a:off x="5232346" y="1623656"/>
            <a:ext cx="2832208" cy="4319943"/>
          </a:xfrm>
          <a:prstGeom prst="rect">
            <a:avLst/>
          </a:prstGeom>
        </p:spPr>
      </p:pic>
      <p:sp>
        <p:nvSpPr>
          <p:cNvPr id="10" name="文本框 9"/>
          <p:cNvSpPr txBox="1"/>
          <p:nvPr/>
        </p:nvSpPr>
        <p:spPr>
          <a:xfrm>
            <a:off x="1752355" y="4458126"/>
            <a:ext cx="1460379" cy="1188720"/>
          </a:xfrm>
          <a:prstGeom prst="rect">
            <a:avLst/>
          </a:prstGeom>
          <a:noFill/>
        </p:spPr>
        <p:txBody>
          <a:bodyPr rtlCol="0" wrap="square">
            <a:spAutoFit/>
          </a:bodyPr>
          <a:lstStyle/>
          <a:p>
            <a:pPr defTabSz="685800"/>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a:t>
            </a:r>
          </a:p>
        </p:txBody>
      </p:sp>
      <p:sp>
        <p:nvSpPr>
          <p:cNvPr id="11" name="文本框 10"/>
          <p:cNvSpPr txBox="1"/>
          <p:nvPr/>
        </p:nvSpPr>
        <p:spPr>
          <a:xfrm>
            <a:off x="3253230" y="4768605"/>
            <a:ext cx="1881365" cy="822960"/>
          </a:xfrm>
          <a:prstGeom prst="rect">
            <a:avLst/>
          </a:prstGeom>
          <a:noFill/>
        </p:spPr>
        <p:txBody>
          <a:bodyPr rtlCol="0" wrap="square">
            <a:spAutoFit/>
          </a:bodyPr>
          <a:lstStyle/>
          <a:p>
            <a:pPr defTabSz="685800"/>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a:t>
            </a:r>
          </a:p>
        </p:txBody>
      </p:sp>
      <p:sp>
        <p:nvSpPr>
          <p:cNvPr id="12" name="文本框 11"/>
          <p:cNvSpPr txBox="1"/>
          <p:nvPr/>
        </p:nvSpPr>
        <p:spPr>
          <a:xfrm>
            <a:off x="3334995" y="4344302"/>
            <a:ext cx="1285546" cy="365760"/>
          </a:xfrm>
          <a:prstGeom prst="rect">
            <a:avLst/>
          </a:prstGeom>
          <a:noFill/>
        </p:spPr>
        <p:txBody>
          <a:bodyPr rtlCol="0" wrap="square">
            <a:spAutoFit/>
          </a:bodyPr>
          <a:lstStyle/>
          <a:p>
            <a:pPr defTabSz="685800"/>
            <a:r>
              <a:rPr altLang="zh-CN" b="1" lang="en-US">
                <a:solidFill>
                  <a:prstClr val="white"/>
                </a:solidFill>
              </a:rPr>
              <a:t>SECOND</a:t>
            </a:r>
          </a:p>
        </p:txBody>
      </p:sp>
      <p:sp>
        <p:nvSpPr>
          <p:cNvPr id="13" name="矩形 12"/>
          <p:cNvSpPr/>
          <p:nvPr/>
        </p:nvSpPr>
        <p:spPr>
          <a:xfrm>
            <a:off x="1860575" y="4063203"/>
            <a:ext cx="1243940"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14" name="文本框 13"/>
          <p:cNvSpPr txBox="1"/>
          <p:nvPr/>
        </p:nvSpPr>
        <p:spPr>
          <a:xfrm>
            <a:off x="1834852" y="4063203"/>
            <a:ext cx="692765" cy="365760"/>
          </a:xfrm>
          <a:prstGeom prst="rect">
            <a:avLst/>
          </a:prstGeom>
          <a:noFill/>
          <a:ln>
            <a:noFill/>
          </a:ln>
        </p:spPr>
        <p:txBody>
          <a:bodyPr rtlCol="0" wrap="none">
            <a:spAutoFit/>
          </a:bodyPr>
          <a:lstStyle/>
          <a:p>
            <a:pPr defTabSz="685800"/>
            <a:r>
              <a:rPr altLang="zh-CN" b="1" lang="en-US">
                <a:solidFill>
                  <a:prstClr val="white"/>
                </a:solidFill>
              </a:rPr>
              <a:t>FIRST</a:t>
            </a:r>
          </a:p>
        </p:txBody>
      </p:sp>
      <p:sp>
        <p:nvSpPr>
          <p:cNvPr id="15" name="文本框 14"/>
          <p:cNvSpPr txBox="1"/>
          <p:nvPr/>
        </p:nvSpPr>
        <p:spPr>
          <a:xfrm>
            <a:off x="8069737" y="3552393"/>
            <a:ext cx="2360766" cy="1554480"/>
          </a:xfrm>
          <a:prstGeom prst="rect">
            <a:avLst/>
          </a:prstGeom>
          <a:noFill/>
        </p:spPr>
        <p:txBody>
          <a:bodyPr rtlCol="0" wrap="square">
            <a:spAutoFit/>
          </a:bodyPr>
          <a:lstStyle/>
          <a:p>
            <a:pPr defTabSz="685800"/>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a:p>
            <a:pPr defTabSz="685800"/>
            <a:r>
              <a:rPr altLang="en-US" lang="zh-CN" sz="1200">
                <a:solidFill>
                  <a:prstClr val="black">
                    <a:lumMod val="65000"/>
                    <a:lumOff val="35000"/>
                  </a:prstClr>
                </a:solidFill>
                <a:latin charset="-122" panose="020b0503020204020204" pitchFamily="34" typeface="微软雅黑"/>
                <a:ea charset="-122" panose="020b0503020204020204" pitchFamily="34" typeface="微软雅黑"/>
              </a:rPr>
              <a:t> </a:t>
            </a:r>
          </a:p>
        </p:txBody>
      </p:sp>
      <p:sp>
        <p:nvSpPr>
          <p:cNvPr id="16" name="矩形 15"/>
          <p:cNvSpPr/>
          <p:nvPr/>
        </p:nvSpPr>
        <p:spPr>
          <a:xfrm>
            <a:off x="8162305" y="3112053"/>
            <a:ext cx="2078923" cy="387041"/>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17" name="文本框 16"/>
          <p:cNvSpPr txBox="1"/>
          <p:nvPr/>
        </p:nvSpPr>
        <p:spPr>
          <a:xfrm>
            <a:off x="8141655" y="3107429"/>
            <a:ext cx="1241665" cy="365760"/>
          </a:xfrm>
          <a:prstGeom prst="rect">
            <a:avLst/>
          </a:prstGeom>
          <a:noFill/>
        </p:spPr>
        <p:txBody>
          <a:bodyPr rtlCol="0" wrap="square">
            <a:spAutoFit/>
          </a:bodyPr>
          <a:lstStyle/>
          <a:p>
            <a:pPr defTabSz="685800"/>
            <a:r>
              <a:rPr altLang="zh-CN" b="1" lang="en-US">
                <a:solidFill>
                  <a:prstClr val="white"/>
                </a:solidFill>
              </a:rPr>
              <a:t>third</a:t>
            </a:r>
          </a:p>
        </p:txBody>
      </p:sp>
      <p:pic>
        <p:nvPicPr>
          <p:cNvPr id="18" name="图片 17"/>
          <p:cNvPicPr>
            <a:picLocks noChangeAspect="1"/>
          </p:cNvPicPr>
          <p:nvPr/>
        </p:nvPicPr>
        <p:blipFill>
          <a:blip r:embed="rId5">
            <a:extLst>
              <a:ext uri="{28A0092B-C50C-407E-A947-70E740481C1C}">
                <a14:useLocalDpi val="0"/>
              </a:ext>
            </a:extLst>
          </a:blip>
          <a:stretch>
            <a:fillRect/>
          </a:stretch>
        </p:blipFill>
        <p:spPr>
          <a:xfrm>
            <a:off x="8162305" y="1623656"/>
            <a:ext cx="2078922" cy="1496824"/>
          </a:xfrm>
          <a:prstGeom prst="rect">
            <a:avLst/>
          </a:prstGeom>
        </p:spPr>
      </p:pic>
      <p:cxnSp>
        <p:nvCxnSpPr>
          <p:cNvPr id="20" name="直接连接符 19"/>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Tree>
    <p:extLst>
      <p:ext uri="{BB962C8B-B14F-4D97-AF65-F5344CB8AC3E}">
        <p14:creationId val="906764956"/>
      </p:ext>
    </p:extLst>
  </p:cSld>
  <p:clrMapOvr>
    <a:masterClrMapping/>
  </p:clrMapOvr>
  <p:transition spd="slow">
    <p:push dir="u"/>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9"/>
          <p:cNvSpPr/>
          <p:nvPr/>
        </p:nvSpPr>
        <p:spPr>
          <a:xfrm>
            <a:off x="4191000" y="1787270"/>
            <a:ext cx="3124200" cy="4000500"/>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pic>
        <p:nvPicPr>
          <p:cNvPr id="9" name="图片 8"/>
          <p:cNvPicPr>
            <a:picLocks noChangeAspect="1"/>
          </p:cNvPicPr>
          <p:nvPr/>
        </p:nvPicPr>
        <p:blipFill>
          <a:blip r:embed="rId2">
            <a:extLst>
              <a:ext uri="{28A0092B-C50C-407E-A947-70E740481C1C}">
                <a14:useLocalDpi val="0"/>
              </a:ext>
            </a:extLst>
          </a:blip>
          <a:stretch>
            <a:fillRect/>
          </a:stretch>
        </p:blipFill>
        <p:spPr>
          <a:xfrm>
            <a:off x="4424374" y="2010124"/>
            <a:ext cx="3148383" cy="4024433"/>
          </a:xfrm>
          <a:prstGeom prst="rect">
            <a:avLst/>
          </a:prstGeom>
        </p:spPr>
      </p:pic>
      <p:sp>
        <p:nvSpPr>
          <p:cNvPr id="11" name="矩形 10"/>
          <p:cNvSpPr/>
          <p:nvPr/>
        </p:nvSpPr>
        <p:spPr>
          <a:xfrm>
            <a:off x="4681932" y="2256911"/>
            <a:ext cx="3124200" cy="4000500"/>
          </a:xfrm>
          <a:prstGeom prst="rect">
            <a:avLst/>
          </a:prstGeom>
          <a:noFill/>
          <a:ln>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3" name="直接连接符 12"/>
          <p:cNvCxnSpPr/>
          <p:nvPr/>
        </p:nvCxnSpPr>
        <p:spPr>
          <a:xfrm flipH="1">
            <a:off x="3657600" y="1787270"/>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267700" y="4729981"/>
            <a:ext cx="0" cy="1527430"/>
          </a:xfrm>
          <a:prstGeom prst="line">
            <a:avLst/>
          </a:prstGeom>
          <a:ln w="12700">
            <a:solidFill>
              <a:srgbClr val="AC6672"/>
            </a:solidFill>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51566" y="1787270"/>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16" name="文本框 15"/>
          <p:cNvSpPr txBox="1"/>
          <p:nvPr/>
        </p:nvSpPr>
        <p:spPr>
          <a:xfrm>
            <a:off x="794347" y="2344981"/>
            <a:ext cx="2691872" cy="118872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17" name="文本框 16"/>
          <p:cNvSpPr txBox="1"/>
          <p:nvPr/>
        </p:nvSpPr>
        <p:spPr>
          <a:xfrm>
            <a:off x="848253" y="1787270"/>
            <a:ext cx="2809347" cy="518160"/>
          </a:xfrm>
          <a:prstGeom prst="rect">
            <a:avLst/>
          </a:prstGeom>
          <a:noFill/>
          <a:ln>
            <a:noFill/>
          </a:ln>
        </p:spPr>
        <p:txBody>
          <a:bodyPr rtlCol="0" wrap="square">
            <a:spAutoFit/>
          </a:bodyPr>
          <a:lstStyle/>
          <a:p>
            <a:pPr defTabSz="685800"/>
            <a:r>
              <a:rPr altLang="zh-CN" lang="en-US" smtClean="0" sz="2800">
                <a:solidFill>
                  <a:prstClr val="white"/>
                </a:solidFill>
              </a:rPr>
              <a:t>ADD YOUR TITLE</a:t>
            </a:r>
          </a:p>
        </p:txBody>
      </p:sp>
      <p:grpSp>
        <p:nvGrpSpPr>
          <p:cNvPr id="20" name="组合 19"/>
          <p:cNvGrpSpPr/>
          <p:nvPr/>
        </p:nvGrpSpPr>
        <p:grpSpPr>
          <a:xfrm>
            <a:off x="885890" y="3770243"/>
            <a:ext cx="2637966" cy="2017527"/>
            <a:chOff x="885890" y="3770243"/>
            <a:chExt cx="2637966" cy="2017527"/>
          </a:xfrm>
        </p:grpSpPr>
        <p:sp>
          <p:nvSpPr>
            <p:cNvPr id="18" name="矩形 17"/>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Freeform 91"/>
          <p:cNvSpPr>
            <a:spLocks noEditPoints="1"/>
          </p:cNvSpPr>
          <p:nvPr/>
        </p:nvSpPr>
        <p:spPr bwMode="auto">
          <a:xfrm>
            <a:off x="1730471" y="4152955"/>
            <a:ext cx="752475" cy="612775"/>
          </a:xfrm>
          <a:custGeom>
            <a:cxnLst>
              <a:cxn ang="0">
                <a:pos x="386" y="0"/>
              </a:cxn>
              <a:cxn ang="0">
                <a:pos x="356" y="6"/>
              </a:cxn>
              <a:cxn ang="0">
                <a:pos x="334" y="22"/>
              </a:cxn>
              <a:cxn ang="0">
                <a:pos x="318" y="46"/>
              </a:cxn>
              <a:cxn ang="0">
                <a:pos x="312" y="74"/>
              </a:cxn>
              <a:cxn ang="0">
                <a:pos x="314" y="90"/>
              </a:cxn>
              <a:cxn ang="0">
                <a:pos x="386" y="238"/>
              </a:cxn>
              <a:cxn ang="0">
                <a:pos x="452" y="106"/>
              </a:cxn>
              <a:cxn ang="0">
                <a:pos x="460" y="74"/>
              </a:cxn>
              <a:cxn ang="0">
                <a:pos x="458" y="60"/>
              </a:cxn>
              <a:cxn ang="0">
                <a:pos x="448" y="32"/>
              </a:cxn>
              <a:cxn ang="0">
                <a:pos x="428" y="12"/>
              </a:cxn>
              <a:cxn ang="0">
                <a:pos x="400" y="2"/>
              </a:cxn>
              <a:cxn ang="0">
                <a:pos x="386" y="0"/>
              </a:cxn>
              <a:cxn ang="0">
                <a:pos x="386" y="118"/>
              </a:cxn>
              <a:cxn ang="0">
                <a:pos x="368" y="116"/>
              </a:cxn>
              <a:cxn ang="0">
                <a:pos x="354" y="106"/>
              </a:cxn>
              <a:cxn ang="0">
                <a:pos x="344" y="92"/>
              </a:cxn>
              <a:cxn ang="0">
                <a:pos x="340" y="74"/>
              </a:cxn>
              <a:cxn ang="0">
                <a:pos x="342" y="66"/>
              </a:cxn>
              <a:cxn ang="0">
                <a:pos x="348" y="50"/>
              </a:cxn>
              <a:cxn ang="0">
                <a:pos x="360" y="38"/>
              </a:cxn>
              <a:cxn ang="0">
                <a:pos x="376" y="30"/>
              </a:cxn>
              <a:cxn ang="0">
                <a:pos x="386" y="30"/>
              </a:cxn>
              <a:cxn ang="0">
                <a:pos x="402" y="34"/>
              </a:cxn>
              <a:cxn ang="0">
                <a:pos x="418" y="42"/>
              </a:cxn>
              <a:cxn ang="0">
                <a:pos x="426" y="56"/>
              </a:cxn>
              <a:cxn ang="0">
                <a:pos x="430" y="74"/>
              </a:cxn>
              <a:cxn ang="0">
                <a:pos x="430" y="84"/>
              </a:cxn>
              <a:cxn ang="0">
                <a:pos x="422" y="100"/>
              </a:cxn>
              <a:cxn ang="0">
                <a:pos x="410" y="112"/>
              </a:cxn>
              <a:cxn ang="0">
                <a:pos x="394" y="118"/>
              </a:cxn>
              <a:cxn ang="0">
                <a:pos x="386" y="118"/>
              </a:cxn>
              <a:cxn ang="0">
                <a:pos x="434" y="314"/>
              </a:cxn>
              <a:cxn ang="0">
                <a:pos x="344" y="232"/>
              </a:cxn>
              <a:cxn ang="0">
                <a:pos x="348" y="228"/>
              </a:cxn>
              <a:cxn ang="0">
                <a:pos x="326" y="208"/>
              </a:cxn>
              <a:cxn ang="0">
                <a:pos x="148" y="208"/>
              </a:cxn>
              <a:cxn ang="0">
                <a:pos x="0" y="326"/>
              </a:cxn>
              <a:cxn ang="0">
                <a:pos x="238" y="326"/>
              </a:cxn>
              <a:cxn ang="0">
                <a:pos x="474" y="326"/>
              </a:cxn>
              <a:cxn ang="0">
                <a:pos x="408" y="260"/>
              </a:cxn>
              <a:cxn ang="0">
                <a:pos x="40" y="314"/>
              </a:cxn>
              <a:cxn ang="0">
                <a:pos x="126" y="228"/>
              </a:cxn>
              <a:cxn ang="0">
                <a:pos x="108" y="348"/>
              </a:cxn>
              <a:cxn ang="0">
                <a:pos x="140" y="342"/>
              </a:cxn>
              <a:cxn ang="0">
                <a:pos x="164" y="232"/>
              </a:cxn>
              <a:cxn ang="0">
                <a:pos x="222" y="300"/>
              </a:cxn>
              <a:cxn ang="0">
                <a:pos x="252" y="194"/>
              </a:cxn>
              <a:cxn ang="0">
                <a:pos x="314" y="236"/>
              </a:cxn>
              <a:cxn ang="0">
                <a:pos x="252" y="300"/>
              </a:cxn>
            </a:cxnLst>
            <a:rect b="b" l="0" r="r" t="0"/>
            <a:pathLst>
              <a:path h="386" w="473">
                <a:moveTo>
                  <a:pt x="386" y="0"/>
                </a:moveTo>
                <a:lnTo>
                  <a:pt x="386" y="0"/>
                </a:lnTo>
                <a:lnTo>
                  <a:pt x="370" y="2"/>
                </a:lnTo>
                <a:lnTo>
                  <a:pt x="356" y="6"/>
                </a:lnTo>
                <a:lnTo>
                  <a:pt x="344" y="12"/>
                </a:lnTo>
                <a:lnTo>
                  <a:pt x="334" y="22"/>
                </a:lnTo>
                <a:lnTo>
                  <a:pt x="324" y="32"/>
                </a:lnTo>
                <a:lnTo>
                  <a:pt x="318" y="46"/>
                </a:lnTo>
                <a:lnTo>
                  <a:pt x="312" y="60"/>
                </a:lnTo>
                <a:lnTo>
                  <a:pt x="312" y="74"/>
                </a:lnTo>
                <a:lnTo>
                  <a:pt x="312" y="74"/>
                </a:lnTo>
                <a:lnTo>
                  <a:pt x="314" y="90"/>
                </a:lnTo>
                <a:lnTo>
                  <a:pt x="318" y="106"/>
                </a:lnTo>
                <a:lnTo>
                  <a:pt x="386" y="238"/>
                </a:lnTo>
                <a:lnTo>
                  <a:pt x="452" y="106"/>
                </a:lnTo>
                <a:lnTo>
                  <a:pt x="452" y="106"/>
                </a:lnTo>
                <a:lnTo>
                  <a:pt x="458" y="90"/>
                </a:lnTo>
                <a:lnTo>
                  <a:pt x="460" y="74"/>
                </a:lnTo>
                <a:lnTo>
                  <a:pt x="460" y="74"/>
                </a:lnTo>
                <a:lnTo>
                  <a:pt x="458" y="60"/>
                </a:lnTo>
                <a:lnTo>
                  <a:pt x="454" y="46"/>
                </a:lnTo>
                <a:lnTo>
                  <a:pt x="448" y="32"/>
                </a:lnTo>
                <a:lnTo>
                  <a:pt x="438" y="22"/>
                </a:lnTo>
                <a:lnTo>
                  <a:pt x="428" y="12"/>
                </a:lnTo>
                <a:lnTo>
                  <a:pt x="414" y="6"/>
                </a:lnTo>
                <a:lnTo>
                  <a:pt x="400" y="2"/>
                </a:lnTo>
                <a:lnTo>
                  <a:pt x="386" y="0"/>
                </a:lnTo>
                <a:lnTo>
                  <a:pt x="386" y="0"/>
                </a:lnTo>
                <a:close/>
                <a:moveTo>
                  <a:pt x="386" y="118"/>
                </a:moveTo>
                <a:lnTo>
                  <a:pt x="386" y="118"/>
                </a:lnTo>
                <a:lnTo>
                  <a:pt x="376" y="118"/>
                </a:lnTo>
                <a:lnTo>
                  <a:pt x="368" y="116"/>
                </a:lnTo>
                <a:lnTo>
                  <a:pt x="360" y="112"/>
                </a:lnTo>
                <a:lnTo>
                  <a:pt x="354" y="106"/>
                </a:lnTo>
                <a:lnTo>
                  <a:pt x="348" y="100"/>
                </a:lnTo>
                <a:lnTo>
                  <a:pt x="344" y="92"/>
                </a:lnTo>
                <a:lnTo>
                  <a:pt x="342" y="84"/>
                </a:lnTo>
                <a:lnTo>
                  <a:pt x="340" y="74"/>
                </a:lnTo>
                <a:lnTo>
                  <a:pt x="340" y="74"/>
                </a:lnTo>
                <a:lnTo>
                  <a:pt x="342" y="66"/>
                </a:lnTo>
                <a:lnTo>
                  <a:pt x="344" y="56"/>
                </a:lnTo>
                <a:lnTo>
                  <a:pt x="348" y="50"/>
                </a:lnTo>
                <a:lnTo>
                  <a:pt x="354" y="42"/>
                </a:lnTo>
                <a:lnTo>
                  <a:pt x="360" y="38"/>
                </a:lnTo>
                <a:lnTo>
                  <a:pt x="368" y="34"/>
                </a:lnTo>
                <a:lnTo>
                  <a:pt x="376" y="30"/>
                </a:lnTo>
                <a:lnTo>
                  <a:pt x="386" y="30"/>
                </a:lnTo>
                <a:lnTo>
                  <a:pt x="386" y="30"/>
                </a:lnTo>
                <a:lnTo>
                  <a:pt x="394" y="30"/>
                </a:lnTo>
                <a:lnTo>
                  <a:pt x="402" y="34"/>
                </a:lnTo>
                <a:lnTo>
                  <a:pt x="410" y="38"/>
                </a:lnTo>
                <a:lnTo>
                  <a:pt x="418" y="42"/>
                </a:lnTo>
                <a:lnTo>
                  <a:pt x="422" y="50"/>
                </a:lnTo>
                <a:lnTo>
                  <a:pt x="426" y="56"/>
                </a:lnTo>
                <a:lnTo>
                  <a:pt x="430" y="66"/>
                </a:lnTo>
                <a:lnTo>
                  <a:pt x="430" y="74"/>
                </a:lnTo>
                <a:lnTo>
                  <a:pt x="430" y="74"/>
                </a:lnTo>
                <a:lnTo>
                  <a:pt x="430" y="84"/>
                </a:lnTo>
                <a:lnTo>
                  <a:pt x="426" y="92"/>
                </a:lnTo>
                <a:lnTo>
                  <a:pt x="422" y="100"/>
                </a:lnTo>
                <a:lnTo>
                  <a:pt x="418" y="106"/>
                </a:lnTo>
                <a:lnTo>
                  <a:pt x="410" y="112"/>
                </a:lnTo>
                <a:lnTo>
                  <a:pt x="402" y="116"/>
                </a:lnTo>
                <a:lnTo>
                  <a:pt x="394" y="118"/>
                </a:lnTo>
                <a:lnTo>
                  <a:pt x="386" y="118"/>
                </a:lnTo>
                <a:lnTo>
                  <a:pt x="386" y="118"/>
                </a:lnTo>
                <a:close/>
                <a:moveTo>
                  <a:pt x="408" y="260"/>
                </a:moveTo>
                <a:lnTo>
                  <a:pt x="434" y="314"/>
                </a:lnTo>
                <a:lnTo>
                  <a:pt x="366" y="348"/>
                </a:lnTo>
                <a:lnTo>
                  <a:pt x="344" y="232"/>
                </a:lnTo>
                <a:lnTo>
                  <a:pt x="348" y="228"/>
                </a:lnTo>
                <a:lnTo>
                  <a:pt x="348" y="228"/>
                </a:lnTo>
                <a:lnTo>
                  <a:pt x="334" y="200"/>
                </a:lnTo>
                <a:lnTo>
                  <a:pt x="326" y="208"/>
                </a:lnTo>
                <a:lnTo>
                  <a:pt x="238" y="148"/>
                </a:lnTo>
                <a:lnTo>
                  <a:pt x="148" y="208"/>
                </a:lnTo>
                <a:lnTo>
                  <a:pt x="88" y="148"/>
                </a:lnTo>
                <a:lnTo>
                  <a:pt x="0" y="326"/>
                </a:lnTo>
                <a:lnTo>
                  <a:pt x="118" y="386"/>
                </a:lnTo>
                <a:lnTo>
                  <a:pt x="238" y="326"/>
                </a:lnTo>
                <a:lnTo>
                  <a:pt x="356" y="386"/>
                </a:lnTo>
                <a:lnTo>
                  <a:pt x="474" y="326"/>
                </a:lnTo>
                <a:lnTo>
                  <a:pt x="424" y="226"/>
                </a:lnTo>
                <a:lnTo>
                  <a:pt x="408" y="260"/>
                </a:lnTo>
                <a:close/>
                <a:moveTo>
                  <a:pt x="108" y="348"/>
                </a:moveTo>
                <a:lnTo>
                  <a:pt x="40" y="314"/>
                </a:lnTo>
                <a:lnTo>
                  <a:pt x="96" y="198"/>
                </a:lnTo>
                <a:lnTo>
                  <a:pt x="126" y="228"/>
                </a:lnTo>
                <a:lnTo>
                  <a:pt x="130" y="232"/>
                </a:lnTo>
                <a:lnTo>
                  <a:pt x="108" y="348"/>
                </a:lnTo>
                <a:close/>
                <a:moveTo>
                  <a:pt x="222" y="300"/>
                </a:moveTo>
                <a:lnTo>
                  <a:pt x="140" y="342"/>
                </a:lnTo>
                <a:lnTo>
                  <a:pt x="160" y="236"/>
                </a:lnTo>
                <a:lnTo>
                  <a:pt x="164" y="232"/>
                </a:lnTo>
                <a:lnTo>
                  <a:pt x="222" y="194"/>
                </a:lnTo>
                <a:lnTo>
                  <a:pt x="222" y="300"/>
                </a:lnTo>
                <a:close/>
                <a:moveTo>
                  <a:pt x="252" y="300"/>
                </a:moveTo>
                <a:lnTo>
                  <a:pt x="252" y="194"/>
                </a:lnTo>
                <a:lnTo>
                  <a:pt x="310" y="232"/>
                </a:lnTo>
                <a:lnTo>
                  <a:pt x="314" y="236"/>
                </a:lnTo>
                <a:lnTo>
                  <a:pt x="334" y="342"/>
                </a:lnTo>
                <a:lnTo>
                  <a:pt x="252" y="300"/>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22" name="文本框 21"/>
          <p:cNvSpPr txBox="1"/>
          <p:nvPr/>
        </p:nvSpPr>
        <p:spPr>
          <a:xfrm>
            <a:off x="1476375" y="4770832"/>
            <a:ext cx="1571625" cy="914400"/>
          </a:xfrm>
          <a:prstGeom prst="rect">
            <a:avLst/>
          </a:prstGeom>
          <a:noFill/>
        </p:spPr>
        <p:txBody>
          <a:bodyPr rtlCol="0" wrap="square">
            <a:spAutoFit/>
          </a:bodyPr>
          <a:lstStyle/>
          <a:p>
            <a:r>
              <a:rPr altLang="zh-CN" lang="en-US" smtClean="0" sz="5400">
                <a:solidFill>
                  <a:schemeClr val="bg1"/>
                </a:solidFill>
              </a:rPr>
              <a:t>56%</a:t>
            </a:r>
          </a:p>
        </p:txBody>
      </p:sp>
      <p:grpSp>
        <p:nvGrpSpPr>
          <p:cNvPr id="23" name="组合 22"/>
          <p:cNvGrpSpPr/>
          <p:nvPr/>
        </p:nvGrpSpPr>
        <p:grpSpPr>
          <a:xfrm rot="10800000">
            <a:off x="8705850" y="1752716"/>
            <a:ext cx="2637966" cy="2017527"/>
            <a:chOff x="885890" y="3770243"/>
            <a:chExt cx="2637966" cy="2017527"/>
          </a:xfrm>
        </p:grpSpPr>
        <p:sp>
          <p:nvSpPr>
            <p:cNvPr id="24" name="矩形 23"/>
            <p:cNvSpPr/>
            <p:nvPr/>
          </p:nvSpPr>
          <p:spPr>
            <a:xfrm>
              <a:off x="885890" y="3982313"/>
              <a:ext cx="2637966" cy="1805457"/>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a:off x="1960493" y="3770243"/>
              <a:ext cx="292433" cy="252097"/>
            </a:xfrm>
            <a:prstGeom prst="triangle">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7" name="矩形 26"/>
          <p:cNvSpPr/>
          <p:nvPr/>
        </p:nvSpPr>
        <p:spPr>
          <a:xfrm>
            <a:off x="8732582" y="5562978"/>
            <a:ext cx="2577435" cy="463904"/>
          </a:xfrm>
          <a:prstGeom prst="rect">
            <a:avLst/>
          </a:prstGeom>
          <a:solidFill>
            <a:srgbClr val="AC66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800"/>
            <a:endParaRPr altLang="en-US" lang="zh-CN" sz="1350">
              <a:solidFill>
                <a:prstClr val="white"/>
              </a:solidFill>
            </a:endParaRPr>
          </a:p>
        </p:txBody>
      </p:sp>
      <p:sp>
        <p:nvSpPr>
          <p:cNvPr id="28" name="文本框 27"/>
          <p:cNvSpPr txBox="1"/>
          <p:nvPr/>
        </p:nvSpPr>
        <p:spPr>
          <a:xfrm>
            <a:off x="8675363" y="4256047"/>
            <a:ext cx="2691872" cy="1188720"/>
          </a:xfrm>
          <a:prstGeom prst="rect">
            <a:avLst/>
          </a:prstGeom>
          <a:noFill/>
        </p:spPr>
        <p:txBody>
          <a:bodyPr rtlCol="0" wrap="square">
            <a:spAutoFit/>
          </a:bodyPr>
          <a:lstStyle/>
          <a:p>
            <a:pPr defTabSz="685800"/>
            <a:r>
              <a:rPr altLang="en-US" lang="zh-CN" sz="1200">
                <a:latin charset="-122" panose="020b0503020204020204" pitchFamily="34" typeface="微软雅黑"/>
                <a:ea charset="-122" panose="020b0503020204020204" pitchFamily="34" typeface="微软雅黑"/>
              </a:rPr>
              <a:t>标题数字等都可以通过点击和重新输入进行更改。标题数字等都可以通过点击和重新输入进行更改。标题数字等都可以通过点击和重新输入进行更改。标题数字等都可以通过点击和重新输入进行更改。</a:t>
            </a:r>
          </a:p>
        </p:txBody>
      </p:sp>
      <p:sp>
        <p:nvSpPr>
          <p:cNvPr id="29" name="文本框 28"/>
          <p:cNvSpPr txBox="1"/>
          <p:nvPr/>
        </p:nvSpPr>
        <p:spPr>
          <a:xfrm>
            <a:off x="8729268" y="5562978"/>
            <a:ext cx="2809347" cy="518160"/>
          </a:xfrm>
          <a:prstGeom prst="rect">
            <a:avLst/>
          </a:prstGeom>
          <a:noFill/>
          <a:ln>
            <a:noFill/>
          </a:ln>
        </p:spPr>
        <p:txBody>
          <a:bodyPr rtlCol="0" wrap="square">
            <a:spAutoFit/>
          </a:bodyPr>
          <a:lstStyle/>
          <a:p>
            <a:pPr defTabSz="685800"/>
            <a:r>
              <a:rPr altLang="zh-CN" lang="en-US" smtClean="0" sz="2800">
                <a:solidFill>
                  <a:prstClr val="white"/>
                </a:solidFill>
              </a:rPr>
              <a:t>ADD YOUR TITLE</a:t>
            </a:r>
          </a:p>
        </p:txBody>
      </p:sp>
      <p:sp>
        <p:nvSpPr>
          <p:cNvPr id="30" name="Freeform 183"/>
          <p:cNvSpPr>
            <a:spLocks noEditPoints="1"/>
          </p:cNvSpPr>
          <p:nvPr/>
        </p:nvSpPr>
        <p:spPr bwMode="auto">
          <a:xfrm>
            <a:off x="9749933" y="1973506"/>
            <a:ext cx="746125" cy="742950"/>
          </a:xfrm>
          <a:custGeom>
            <a:cxnLst>
              <a:cxn ang="0">
                <a:pos x="0" y="0"/>
              </a:cxn>
              <a:cxn ang="0">
                <a:pos x="20" y="468"/>
              </a:cxn>
              <a:cxn ang="0">
                <a:pos x="192" y="374"/>
              </a:cxn>
              <a:cxn ang="0">
                <a:pos x="232" y="442"/>
              </a:cxn>
              <a:cxn ang="0">
                <a:pos x="294" y="330"/>
              </a:cxn>
              <a:cxn ang="0">
                <a:pos x="470" y="284"/>
              </a:cxn>
              <a:cxn ang="0">
                <a:pos x="0" y="0"/>
              </a:cxn>
              <a:cxn ang="0">
                <a:pos x="232" y="396"/>
              </a:cxn>
              <a:cxn ang="0">
                <a:pos x="54" y="80"/>
              </a:cxn>
              <a:cxn ang="0">
                <a:pos x="272" y="324"/>
              </a:cxn>
              <a:cxn ang="0">
                <a:pos x="232" y="396"/>
              </a:cxn>
            </a:cxnLst>
            <a:rect b="b" l="0" r="r" t="0"/>
            <a:pathLst>
              <a:path h="468" w="470">
                <a:moveTo>
                  <a:pt x="0" y="0"/>
                </a:moveTo>
                <a:lnTo>
                  <a:pt x="20" y="468"/>
                </a:lnTo>
                <a:lnTo>
                  <a:pt x="192" y="374"/>
                </a:lnTo>
                <a:lnTo>
                  <a:pt x="232" y="442"/>
                </a:lnTo>
                <a:lnTo>
                  <a:pt x="294" y="330"/>
                </a:lnTo>
                <a:lnTo>
                  <a:pt x="470" y="284"/>
                </a:lnTo>
                <a:lnTo>
                  <a:pt x="0" y="0"/>
                </a:lnTo>
                <a:close/>
                <a:moveTo>
                  <a:pt x="232" y="396"/>
                </a:moveTo>
                <a:lnTo>
                  <a:pt x="54" y="80"/>
                </a:lnTo>
                <a:lnTo>
                  <a:pt x="272" y="324"/>
                </a:lnTo>
                <a:lnTo>
                  <a:pt x="232" y="396"/>
                </a:ln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altLang="en-US" lang="zh-CN"/>
          </a:p>
        </p:txBody>
      </p:sp>
      <p:sp>
        <p:nvSpPr>
          <p:cNvPr id="31" name="文本框 30"/>
          <p:cNvSpPr txBox="1"/>
          <p:nvPr/>
        </p:nvSpPr>
        <p:spPr>
          <a:xfrm>
            <a:off x="9348128" y="2574023"/>
            <a:ext cx="1571625" cy="914400"/>
          </a:xfrm>
          <a:prstGeom prst="rect">
            <a:avLst/>
          </a:prstGeom>
          <a:noFill/>
        </p:spPr>
        <p:txBody>
          <a:bodyPr rtlCol="0" wrap="square">
            <a:spAutoFit/>
          </a:bodyPr>
          <a:lstStyle/>
          <a:p>
            <a:r>
              <a:rPr altLang="zh-CN" lang="en-US" smtClean="0" sz="5400">
                <a:solidFill>
                  <a:schemeClr val="bg1"/>
                </a:solidFill>
              </a:rPr>
              <a:t>31%</a:t>
            </a:r>
          </a:p>
        </p:txBody>
      </p:sp>
    </p:spTree>
    <p:extLst>
      <p:ext uri="{BB962C8B-B14F-4D97-AF65-F5344CB8AC3E}">
        <p14:creationId val="266129932"/>
      </p:ext>
    </p:extLst>
  </p:cSld>
  <p:clrMapOvr>
    <a:masterClrMapping/>
  </p:clrMapOvr>
  <p:transition spd="slow">
    <p:push dir="u"/>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9" name="矩形 8"/>
          <p:cNvSpPr/>
          <p:nvPr/>
        </p:nvSpPr>
        <p:spPr>
          <a:xfrm>
            <a:off x="0" y="3943350"/>
            <a:ext cx="12192000" cy="2914650"/>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flipH="1" flipV="1">
            <a:off x="2533650" y="3295650"/>
            <a:ext cx="0" cy="647700"/>
          </a:xfrm>
          <a:prstGeom prst="line">
            <a:avLst/>
          </a:prstGeom>
          <a:ln w="38100">
            <a:solidFill>
              <a:srgbClr val="D28C79"/>
            </a:solidFill>
            <a:tailEnd len="lg" type="oval" w="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4739082" y="3009900"/>
            <a:ext cx="0" cy="933450"/>
          </a:xfrm>
          <a:prstGeom prst="line">
            <a:avLst/>
          </a:prstGeom>
          <a:ln w="38100">
            <a:solidFill>
              <a:srgbClr val="D28C79"/>
            </a:solidFill>
            <a:tailEnd len="lg" type="oval" w="lg"/>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7139382" y="3600450"/>
            <a:ext cx="0" cy="342900"/>
          </a:xfrm>
          <a:prstGeom prst="line">
            <a:avLst/>
          </a:prstGeom>
          <a:ln w="38100">
            <a:solidFill>
              <a:srgbClr val="D28C79"/>
            </a:solidFill>
            <a:tailEnd len="lg" type="oval" w="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flipV="1">
            <a:off x="9768282" y="3295650"/>
            <a:ext cx="0" cy="647700"/>
          </a:xfrm>
          <a:prstGeom prst="line">
            <a:avLst/>
          </a:prstGeom>
          <a:ln w="38100">
            <a:solidFill>
              <a:srgbClr val="D28C79"/>
            </a:solidFill>
            <a:tailEnd len="lg" type="oval" w="lg"/>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061792" y="4394246"/>
            <a:ext cx="10387258" cy="1280158"/>
          </a:xfrm>
          <a:prstGeom prst="rect">
            <a:avLst/>
          </a:prstGeom>
        </p:spPr>
        <p:txBody>
          <a:bodyPr bIns="45719" lIns="91438" rIns="91438" tIns="45719" wrap="square">
            <a:spAutoFit/>
          </a:bodyPr>
          <a:lstStyle/>
          <a:p>
            <a:pPr lvl="0">
              <a:lnSpc>
                <a:spcPct val="130000"/>
              </a:lnSpc>
            </a:pPr>
            <a:r>
              <a:rPr altLang="zh-CN" lang="zh-CN" sz="1200">
                <a:latin charset="-122" panose="020b0503020204020204" pitchFamily="34" typeface="微软雅黑"/>
                <a:ea charset="-122" panose="020b0503020204020204" pitchFamily="34" typeface="微软雅黑"/>
              </a:rPr>
              <a:t>点击此处添加文本信息。</a:t>
            </a:r>
          </a:p>
          <a:p>
            <a:pPr lvl="0">
              <a:lnSpc>
                <a:spcPct val="130000"/>
              </a:lnSpc>
            </a:pPr>
            <a:r>
              <a:rPr altLang="zh-CN" lang="zh-CN"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建议正文10号字，1.3倍字间距。点击此处添加文本信息。标题数字等都可以通过点击和重新输入进行更改，顶部“开始”面板中可以对字体、字号、颜色、行距等进行修改。建议正文10号字，1.3倍字间距。点击此处添加文本信息。标题数字等都可以通过点击和重新输入进行更改，顶部“开始”面板中可以对字体、字号、颜色、行距等进行修改。建议正文10号字，1.3倍字间距。点击此处添加文本信息。</a:t>
            </a:r>
          </a:p>
        </p:txBody>
      </p:sp>
      <p:pic>
        <p:nvPicPr>
          <p:cNvPr id="25" name="图片 24"/>
          <p:cNvPicPr>
            <a:picLocks noChangeAspect="1"/>
          </p:cNvPicPr>
          <p:nvPr/>
        </p:nvPicPr>
        <p:blipFill>
          <a:blip r:embed="rId2">
            <a:extLst>
              <a:ext uri="{28A0092B-C50C-407E-A947-70E740481C1C}">
                <a14:useLocalDpi val="0"/>
              </a:ext>
            </a:extLst>
          </a:blip>
          <a:srcRect b="11767" l="45918" r="36076" t="61246"/>
          <a:stretch>
            <a:fillRect/>
          </a:stretch>
        </p:blipFill>
        <p:spPr>
          <a:xfrm>
            <a:off x="1798204" y="1511564"/>
            <a:ext cx="1470892" cy="1470892"/>
          </a:xfrm>
          <a:prstGeom prst="ellipse">
            <a:avLst/>
          </a:prstGeom>
          <a:ln w="12700">
            <a:solidFill>
              <a:srgbClr val="D28C79"/>
            </a:solidFill>
          </a:ln>
        </p:spPr>
      </p:pic>
      <p:pic>
        <p:nvPicPr>
          <p:cNvPr id="26" name="图片 25"/>
          <p:cNvPicPr>
            <a:picLocks noChangeAspect="1"/>
          </p:cNvPicPr>
          <p:nvPr/>
        </p:nvPicPr>
        <p:blipFill>
          <a:blip r:embed="rId2">
            <a:extLst>
              <a:ext uri="{28A0092B-C50C-407E-A947-70E740481C1C}">
                <a14:useLocalDpi val="0"/>
              </a:ext>
            </a:extLst>
          </a:blip>
          <a:srcRect b="54503" l="10323" r="71672" t="18510"/>
          <a:stretch>
            <a:fillRect/>
          </a:stretch>
        </p:blipFill>
        <p:spPr>
          <a:xfrm>
            <a:off x="3997716" y="1227595"/>
            <a:ext cx="1482731" cy="1482731"/>
          </a:xfrm>
          <a:prstGeom prst="ellipse">
            <a:avLst/>
          </a:prstGeom>
          <a:ln w="12700">
            <a:solidFill>
              <a:srgbClr val="D28C79"/>
            </a:solidFill>
          </a:ln>
        </p:spPr>
      </p:pic>
      <p:pic>
        <p:nvPicPr>
          <p:cNvPr id="27" name="图片 26"/>
          <p:cNvPicPr>
            <a:picLocks noChangeAspect="1"/>
          </p:cNvPicPr>
          <p:nvPr/>
        </p:nvPicPr>
        <p:blipFill>
          <a:blip r:embed="rId2">
            <a:extLst>
              <a:ext uri="{28A0092B-C50C-407E-A947-70E740481C1C}">
                <a14:useLocalDpi val="0"/>
              </a:ext>
            </a:extLst>
          </a:blip>
          <a:srcRect b="68112" l="29574" r="52421" t="4901"/>
          <a:stretch>
            <a:fillRect/>
          </a:stretch>
        </p:blipFill>
        <p:spPr>
          <a:xfrm>
            <a:off x="9036683" y="1511564"/>
            <a:ext cx="1463198" cy="1463198"/>
          </a:xfrm>
          <a:prstGeom prst="ellipse">
            <a:avLst/>
          </a:prstGeom>
          <a:ln w="12700">
            <a:solidFill>
              <a:srgbClr val="D28C79"/>
            </a:solidFill>
          </a:ln>
        </p:spPr>
      </p:pic>
      <p:pic>
        <p:nvPicPr>
          <p:cNvPr id="28" name="图片 27"/>
          <p:cNvPicPr>
            <a:picLocks noChangeAspect="1"/>
          </p:cNvPicPr>
          <p:nvPr/>
        </p:nvPicPr>
        <p:blipFill>
          <a:blip r:embed="rId2">
            <a:extLst>
              <a:ext uri="{28A0092B-C50C-407E-A947-70E740481C1C}">
                <a14:useLocalDpi val="0"/>
              </a:ext>
            </a:extLst>
          </a:blip>
          <a:srcRect b="38442" l="9960" r="72035" t="34571"/>
          <a:stretch>
            <a:fillRect/>
          </a:stretch>
        </p:blipFill>
        <p:spPr>
          <a:xfrm>
            <a:off x="6426737" y="1879289"/>
            <a:ext cx="1425289" cy="1425289"/>
          </a:xfrm>
          <a:prstGeom prst="ellipse">
            <a:avLst/>
          </a:prstGeom>
          <a:ln w="12700">
            <a:solidFill>
              <a:srgbClr val="D28C79"/>
            </a:solidFill>
          </a:ln>
        </p:spPr>
      </p:pic>
    </p:spTree>
    <p:extLst>
      <p:ext uri="{BB962C8B-B14F-4D97-AF65-F5344CB8AC3E}">
        <p14:creationId val="2154459054"/>
      </p:ext>
    </p:extLst>
  </p:cSld>
  <p:clrMapOvr>
    <a:masterClrMapping/>
  </p:clrMapOvr>
  <p:transition spd="slow">
    <p:push dir="u"/>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rot="2694152">
            <a:off x="4115694" y="1440335"/>
            <a:ext cx="3992076" cy="3992076"/>
          </a:xfrm>
          <a:prstGeom prst="rect">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rot="2694152">
            <a:off x="4370140" y="1694780"/>
            <a:ext cx="3483185" cy="3483185"/>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3468831" y="2043995"/>
            <a:ext cx="5285801" cy="2103116"/>
          </a:xfrm>
          <a:prstGeom prst="rect">
            <a:avLst/>
          </a:prstGeom>
          <a:noFill/>
        </p:spPr>
        <p:txBody>
          <a:bodyPr bIns="45718" lIns="91436" rIns="91436" rtlCol="0" tIns="45718" wrap="square">
            <a:spAutoFit/>
          </a:bodyPr>
          <a:lstStyle/>
          <a:p>
            <a:pPr algn="ctr"/>
            <a:r>
              <a:rPr altLang="zh-CN" b="1" kumimoji="1" lang="en-US" smtClean="0" sz="6600">
                <a:solidFill>
                  <a:schemeClr val="bg1"/>
                </a:solidFill>
              </a:rPr>
              <a:t>THANK</a:t>
            </a:r>
          </a:p>
          <a:p>
            <a:pPr algn="ctr"/>
            <a:r>
              <a:rPr altLang="zh-CN" b="1" kumimoji="1" lang="en-US" smtClean="0" sz="6600">
                <a:solidFill>
                  <a:schemeClr val="bg1"/>
                </a:solidFill>
              </a:rPr>
              <a:t>YOU!</a:t>
            </a:r>
          </a:p>
        </p:txBody>
      </p:sp>
      <p:sp>
        <p:nvSpPr>
          <p:cNvPr id="9" name="矩形 8"/>
          <p:cNvSpPr/>
          <p:nvPr/>
        </p:nvSpPr>
        <p:spPr>
          <a:xfrm>
            <a:off x="3288912" y="1866900"/>
            <a:ext cx="5645640" cy="318135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16334248"/>
      </p:ext>
    </p:extLst>
  </p:cSld>
  <p:clrMapOvr>
    <a:masterClrMapping/>
  </p:clrMapOvr>
  <mc:AlternateContent>
    <mc:Choice Requires="p14">
      <p:transition p14:dur="4000" spd="slow">
        <p14:vortex dir="r"/>
      </p:transition>
    </mc:Choice>
    <mc:Fallback>
      <p:transition spd="slow">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grpSp>
        <p:nvGrpSpPr>
          <p:cNvPr id="7" name="组合 6"/>
          <p:cNvGrpSpPr/>
          <p:nvPr/>
        </p:nvGrpSpPr>
        <p:grpSpPr>
          <a:xfrm>
            <a:off x="4038600" y="-1"/>
            <a:ext cx="3676650" cy="3169527"/>
            <a:chOff x="4038600" y="-1"/>
            <a:chExt cx="3292602" cy="2838451"/>
          </a:xfrm>
        </p:grpSpPr>
        <p:sp>
          <p:nvSpPr>
            <p:cNvPr id="5" name="等腰三角形 4"/>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等腰三角形 5"/>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2435082" y="-1"/>
            <a:ext cx="2806446" cy="2419351"/>
            <a:chOff x="4038600" y="-1"/>
            <a:chExt cx="3292602" cy="2838451"/>
          </a:xfrm>
        </p:grpSpPr>
        <p:sp>
          <p:nvSpPr>
            <p:cNvPr id="9" name="等腰三角形 8"/>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等腰三角形 9"/>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6534105" y="-1"/>
            <a:ext cx="2806446" cy="2419351"/>
            <a:chOff x="4038600" y="-1"/>
            <a:chExt cx="3292602" cy="2838451"/>
          </a:xfrm>
        </p:grpSpPr>
        <p:sp>
          <p:nvSpPr>
            <p:cNvPr id="12" name="等腰三角形 11"/>
            <p:cNvSpPr/>
            <p:nvPr/>
          </p:nvSpPr>
          <p:spPr>
            <a:xfrm rot="10800000">
              <a:off x="4038600" y="0"/>
              <a:ext cx="3292602" cy="2838450"/>
            </a:xfrm>
            <a:prstGeom prs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等腰三角形 12"/>
            <p:cNvSpPr/>
            <p:nvPr/>
          </p:nvSpPr>
          <p:spPr>
            <a:xfrm rot="10800000">
              <a:off x="4237481" y="-1"/>
              <a:ext cx="2894839" cy="2495551"/>
            </a:xfrm>
            <a:prstGeom prs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文本框 13"/>
          <p:cNvSpPr txBox="1"/>
          <p:nvPr/>
        </p:nvSpPr>
        <p:spPr>
          <a:xfrm>
            <a:off x="4356715" y="791521"/>
            <a:ext cx="3358533" cy="914400"/>
          </a:xfrm>
          <a:prstGeom prst="rect">
            <a:avLst/>
          </a:prstGeom>
          <a:noFill/>
        </p:spPr>
        <p:txBody>
          <a:bodyPr rtlCol="0" wrap="square">
            <a:spAutoFit/>
          </a:bodyPr>
          <a:lstStyle/>
          <a:p>
            <a:r>
              <a:rPr altLang="zh-CN" b="1" lang="en-US" smtClean="0" sz="5400">
                <a:solidFill>
                  <a:schemeClr val="bg1"/>
                </a:solidFill>
              </a:rPr>
              <a:t>CONTENTS</a:t>
            </a:r>
          </a:p>
        </p:txBody>
      </p:sp>
      <p:sp>
        <p:nvSpPr>
          <p:cNvPr id="15" name="椭圆 14"/>
          <p:cNvSpPr/>
          <p:nvPr/>
        </p:nvSpPr>
        <p:spPr>
          <a:xfrm>
            <a:off x="1031961"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t>01</a:t>
            </a:r>
          </a:p>
        </p:txBody>
      </p:sp>
      <p:sp>
        <p:nvSpPr>
          <p:cNvPr id="16" name="文本框 15"/>
          <p:cNvSpPr txBox="1"/>
          <p:nvPr/>
        </p:nvSpPr>
        <p:spPr>
          <a:xfrm>
            <a:off x="2130339" y="2630022"/>
            <a:ext cx="2941672" cy="457200"/>
          </a:xfrm>
          <a:prstGeom prst="rect">
            <a:avLst/>
          </a:prstGeom>
          <a:noFill/>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点击此处添加标题</a:t>
            </a:r>
          </a:p>
        </p:txBody>
      </p:sp>
      <p:sp>
        <p:nvSpPr>
          <p:cNvPr id="17" name="椭圆 16"/>
          <p:cNvSpPr/>
          <p:nvPr/>
        </p:nvSpPr>
        <p:spPr>
          <a:xfrm>
            <a:off x="6932992" y="2419350"/>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t>02</a:t>
            </a:r>
          </a:p>
        </p:txBody>
      </p:sp>
      <p:sp>
        <p:nvSpPr>
          <p:cNvPr id="18" name="文本框 17"/>
          <p:cNvSpPr txBox="1"/>
          <p:nvPr/>
        </p:nvSpPr>
        <p:spPr>
          <a:xfrm>
            <a:off x="8031369" y="2630022"/>
            <a:ext cx="2941672" cy="457200"/>
          </a:xfrm>
          <a:prstGeom prst="rect">
            <a:avLst/>
          </a:prstGeom>
          <a:noFill/>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点击此处添加标题</a:t>
            </a:r>
          </a:p>
        </p:txBody>
      </p:sp>
      <p:sp>
        <p:nvSpPr>
          <p:cNvPr id="19" name="椭圆 18"/>
          <p:cNvSpPr/>
          <p:nvPr/>
        </p:nvSpPr>
        <p:spPr>
          <a:xfrm>
            <a:off x="6932992"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t>04</a:t>
            </a:r>
          </a:p>
        </p:txBody>
      </p:sp>
      <p:sp>
        <p:nvSpPr>
          <p:cNvPr id="20" name="文本框 19"/>
          <p:cNvSpPr txBox="1"/>
          <p:nvPr/>
        </p:nvSpPr>
        <p:spPr>
          <a:xfrm>
            <a:off x="8031369" y="4432527"/>
            <a:ext cx="2941672" cy="457200"/>
          </a:xfrm>
          <a:prstGeom prst="rect">
            <a:avLst/>
          </a:prstGeom>
          <a:noFill/>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点击此处添加标题</a:t>
            </a:r>
          </a:p>
        </p:txBody>
      </p:sp>
      <p:sp>
        <p:nvSpPr>
          <p:cNvPr id="21" name="椭圆 20"/>
          <p:cNvSpPr/>
          <p:nvPr/>
        </p:nvSpPr>
        <p:spPr>
          <a:xfrm>
            <a:off x="1031961" y="4221855"/>
            <a:ext cx="876300" cy="8763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2800"/>
              <a:t>03</a:t>
            </a:r>
          </a:p>
        </p:txBody>
      </p:sp>
      <p:sp>
        <p:nvSpPr>
          <p:cNvPr id="22" name="文本框 21"/>
          <p:cNvSpPr txBox="1"/>
          <p:nvPr/>
        </p:nvSpPr>
        <p:spPr>
          <a:xfrm>
            <a:off x="2130339" y="4432527"/>
            <a:ext cx="2941672" cy="457200"/>
          </a:xfrm>
          <a:prstGeom prst="rect">
            <a:avLst/>
          </a:prstGeom>
          <a:noFill/>
        </p:spPr>
        <p:txBody>
          <a:bodyPr rtlCol="0" wrap="squar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点击此处添加标题</a:t>
            </a:r>
          </a:p>
        </p:txBody>
      </p:sp>
    </p:spTree>
    <p:extLst>
      <p:ext uri="{BB962C8B-B14F-4D97-AF65-F5344CB8AC3E}">
        <p14:creationId val="2891443114"/>
      </p:ext>
    </p:extLst>
  </p:cSld>
  <p:clrMapOvr>
    <a:masterClrMapping/>
  </p:clrMapOvr>
  <mc:AlternateContent>
    <mc:Choice Requires="p14">
      <p:transition p14:dur="4000" spd="slow">
        <p14:vortex dir="r"/>
      </p:transition>
    </mc:Choice>
    <mc:Fallback>
      <p:transition spd="slow">
        <p:fade/>
      </p:transition>
    </mc:Fallback>
  </mc:AlternateConten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3200400" y="-609401"/>
            <a:ext cx="4610100" cy="7711439"/>
          </a:xfrm>
          <a:prstGeom prst="rect">
            <a:avLst/>
          </a:prstGeom>
          <a:noFill/>
        </p:spPr>
        <p:txBody>
          <a:bodyPr rtlCol="0" wrap="square">
            <a:spAutoFit/>
          </a:bodyPr>
          <a:lstStyle/>
          <a:p>
            <a:r>
              <a:rPr altLang="zh-CN" lang="en-US" smtClean="0" sz="50000">
                <a:solidFill>
                  <a:schemeClr val="bg1"/>
                </a:solidFill>
              </a:rPr>
              <a:t>1</a:t>
            </a:r>
          </a:p>
        </p:txBody>
      </p:sp>
      <p:sp>
        <p:nvSpPr>
          <p:cNvPr id="7" name="矩形 6"/>
          <p:cNvSpPr/>
          <p:nvPr/>
        </p:nvSpPr>
        <p:spPr>
          <a:xfrm>
            <a:off x="5939233" y="1843510"/>
            <a:ext cx="4246876" cy="1676398"/>
          </a:xfrm>
          <a:prstGeom prst="rect">
            <a:avLst/>
          </a:prstGeom>
        </p:spPr>
        <p:txBody>
          <a:bodyPr bIns="45719" lIns="91438" rIns="91438" tIns="45719" wrap="none">
            <a:spAutoFit/>
          </a:bodyPr>
          <a:lstStyle/>
          <a:p>
            <a:pPr>
              <a:lnSpc>
                <a:spcPct val="130000"/>
              </a:lnSpc>
            </a:pPr>
            <a:r>
              <a:rPr altLang="en-US" b="1" kumimoji="1" lang="zh-CN" sz="4000">
                <a:solidFill>
                  <a:srgbClr val="FFFFFF"/>
                </a:solidFill>
                <a:latin typeface="Century Gothic"/>
                <a:ea typeface="微软雅黑"/>
              </a:rPr>
              <a:t>点击此处添加标题</a:t>
            </a:r>
          </a:p>
          <a:p>
            <a:pPr>
              <a:lnSpc>
                <a:spcPct val="130000"/>
              </a:lnSpc>
            </a:pPr>
            <a:r>
              <a:rPr altLang="en-US" b="1" kumimoji="1" lang="zh-CN" sz="4000">
                <a:solidFill>
                  <a:srgbClr val="FFFFFF"/>
                </a:solidFill>
                <a:latin typeface="Century Gothic"/>
                <a:ea typeface="微软雅黑"/>
              </a:rPr>
              <a:t>TITLE HERE</a:t>
            </a:r>
          </a:p>
        </p:txBody>
      </p:sp>
      <p:sp>
        <p:nvSpPr>
          <p:cNvPr id="8" name="文本框 7"/>
          <p:cNvSpPr txBox="1"/>
          <p:nvPr/>
        </p:nvSpPr>
        <p:spPr>
          <a:xfrm>
            <a:off x="5922756" y="3448050"/>
            <a:ext cx="4859544" cy="566928"/>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1997936811"/>
      </p:ext>
    </p:extLst>
  </p:cSld>
  <p:clrMapOvr>
    <a:masterClrMapping/>
  </p:clrMapOvr>
  <p:transition spd="slow">
    <p:wip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2" name="图片 11"/>
          <p:cNvPicPr>
            <a:picLocks noChangeAspect="1"/>
          </p:cNvPicPr>
          <p:nvPr/>
        </p:nvPicPr>
        <p:blipFill>
          <a:blip r:embed="rId2">
            <a:extLst>
              <a:ext uri="{28A0092B-C50C-407E-A947-70E740481C1C}">
                <a14:useLocalDpi val="0"/>
              </a:ext>
            </a:extLst>
          </a:blip>
          <a:stretch>
            <a:fillRect/>
          </a:stretch>
        </p:blipFill>
        <p:spPr>
          <a:xfrm>
            <a:off x="4883700" y="2006600"/>
            <a:ext cx="7301478" cy="4851400"/>
          </a:xfrm>
          <a:prstGeom prst="rect">
            <a:avLst/>
          </a:prstGeom>
        </p:spPr>
      </p:pic>
      <p:cxnSp>
        <p:nvCxnSpPr>
          <p:cNvPr id="5" name="直接连接符 4"/>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10" name="流程图: 手动输入 9"/>
          <p:cNvSpPr/>
          <p:nvPr/>
        </p:nvSpPr>
        <p:spPr>
          <a:xfrm rot="5400000">
            <a:off x="952500" y="1047750"/>
            <a:ext cx="4857750" cy="6762750"/>
          </a:xfrm>
          <a:prstGeom prst="flowChartManualInpu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4" name="直接连接符 13"/>
          <p:cNvCxnSpPr/>
          <p:nvPr/>
        </p:nvCxnSpPr>
        <p:spPr>
          <a:xfrm>
            <a:off x="5181600" y="2000249"/>
            <a:ext cx="1384300" cy="4927601"/>
          </a:xfrm>
          <a:prstGeom prst="line">
            <a:avLst/>
          </a:prstGeom>
          <a:ln w="101600">
            <a:solidFill>
              <a:srgbClr val="D28C79"/>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54906" y="2285685"/>
            <a:ext cx="1797363" cy="457198"/>
          </a:xfrm>
          <a:prstGeom prst="rect">
            <a:avLst/>
          </a:prstGeom>
          <a:noFill/>
        </p:spPr>
        <p:txBody>
          <a:bodyPr bIns="45719" lIns="91438" rIns="91438" rtlCol="0" tIns="45719" wrap="none">
            <a:spAutoFit/>
          </a:bodyPr>
          <a:lstStyle/>
          <a:p>
            <a:pPr defTabSz="914378">
              <a:defRPr/>
            </a:pPr>
            <a:r>
              <a:rPr altLang="zh-CN" b="1" kern="0" lang="en-US" smtClean="0" sz="24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KEYWORD</a:t>
            </a:r>
          </a:p>
        </p:txBody>
      </p:sp>
      <p:sp>
        <p:nvSpPr>
          <p:cNvPr id="21" name="矩形 20"/>
          <p:cNvSpPr/>
          <p:nvPr/>
        </p:nvSpPr>
        <p:spPr>
          <a:xfrm>
            <a:off x="1254907" y="2650516"/>
            <a:ext cx="2936093" cy="566926"/>
          </a:xfrm>
          <a:prstGeom prst="rect">
            <a:avLst/>
          </a:prstGeom>
        </p:spPr>
        <p:txBody>
          <a:bodyPr bIns="45719" lIns="91438" rIns="91438" tIns="45719" wrap="square">
            <a:spAutoFit/>
          </a:bodyPr>
          <a:lstStyle/>
          <a:p>
            <a:pPr defTabSz="914378">
              <a:lnSpc>
                <a:spcPct val="130000"/>
              </a:lnSpc>
              <a:defRPr/>
            </a:pPr>
            <a:r>
              <a:rPr altLang="en-US" kern="0" lang="zh-CN" sz="1200">
                <a:solidFill>
                  <a:sysClr lastClr="000000" val="windowText">
                    <a:lumMod val="75000"/>
                    <a:lumOff val="25000"/>
                  </a:sysClr>
                </a:solidFill>
                <a:latin charset="-122" panose="020b0503020204020204" pitchFamily="34" typeface="微软雅黑"/>
                <a:ea charset="-122" panose="020b0503020204020204" pitchFamily="34" typeface="微软雅黑"/>
              </a:rPr>
              <a:t>顶部“开始”面板中可以对字体、字号、颜色、行距等进行修改。</a:t>
            </a:r>
          </a:p>
        </p:txBody>
      </p:sp>
      <p:sp>
        <p:nvSpPr>
          <p:cNvPr id="28" name="文本框 27"/>
          <p:cNvSpPr txBox="1"/>
          <p:nvPr/>
        </p:nvSpPr>
        <p:spPr>
          <a:xfrm>
            <a:off x="1254906" y="3276283"/>
            <a:ext cx="1797363" cy="457198"/>
          </a:xfrm>
          <a:prstGeom prst="rect">
            <a:avLst/>
          </a:prstGeom>
          <a:noFill/>
        </p:spPr>
        <p:txBody>
          <a:bodyPr bIns="45719" lIns="91438" rIns="91438" rtlCol="0" tIns="45719" wrap="none">
            <a:spAutoFit/>
          </a:bodyPr>
          <a:lstStyle/>
          <a:p>
            <a:pPr defTabSz="914378">
              <a:defRPr/>
            </a:pPr>
            <a:r>
              <a:rPr altLang="zh-CN" b="1" kern="0" lang="en-US" smtClean="0" sz="24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KEYWORD</a:t>
            </a:r>
          </a:p>
        </p:txBody>
      </p:sp>
      <p:sp>
        <p:nvSpPr>
          <p:cNvPr id="29" name="矩形 28"/>
          <p:cNvSpPr/>
          <p:nvPr/>
        </p:nvSpPr>
        <p:spPr>
          <a:xfrm>
            <a:off x="1254907" y="3641114"/>
            <a:ext cx="2936093" cy="566926"/>
          </a:xfrm>
          <a:prstGeom prst="rect">
            <a:avLst/>
          </a:prstGeom>
        </p:spPr>
        <p:txBody>
          <a:bodyPr bIns="45719" lIns="91438" rIns="91438" tIns="45719" wrap="square">
            <a:spAutoFit/>
          </a:bodyPr>
          <a:lstStyle/>
          <a:p>
            <a:pPr defTabSz="914378">
              <a:lnSpc>
                <a:spcPct val="130000"/>
              </a:lnSpc>
              <a:defRPr/>
            </a:pPr>
            <a:r>
              <a:rPr altLang="en-US" kern="0" lang="zh-CN" sz="1200">
                <a:solidFill>
                  <a:sysClr lastClr="000000" val="windowText">
                    <a:lumMod val="75000"/>
                    <a:lumOff val="25000"/>
                  </a:sysClr>
                </a:solidFill>
                <a:latin charset="-122" panose="020b0503020204020204" pitchFamily="34" typeface="微软雅黑"/>
                <a:ea charset="-122" panose="020b0503020204020204" pitchFamily="34" typeface="微软雅黑"/>
              </a:rPr>
              <a:t>顶部“开始”面板中可以对字体、字号、颜色、行距等进行修改。</a:t>
            </a:r>
          </a:p>
        </p:txBody>
      </p:sp>
      <p:sp>
        <p:nvSpPr>
          <p:cNvPr id="30" name="文本框 29"/>
          <p:cNvSpPr txBox="1"/>
          <p:nvPr/>
        </p:nvSpPr>
        <p:spPr>
          <a:xfrm>
            <a:off x="1254906" y="4266881"/>
            <a:ext cx="1797363" cy="457198"/>
          </a:xfrm>
          <a:prstGeom prst="rect">
            <a:avLst/>
          </a:prstGeom>
          <a:noFill/>
        </p:spPr>
        <p:txBody>
          <a:bodyPr bIns="45719" lIns="91438" rIns="91438" rtlCol="0" tIns="45719" wrap="none">
            <a:spAutoFit/>
          </a:bodyPr>
          <a:lstStyle/>
          <a:p>
            <a:pPr defTabSz="914378">
              <a:defRPr/>
            </a:pPr>
            <a:r>
              <a:rPr altLang="zh-CN" b="1" kern="0" lang="en-US" smtClean="0" sz="24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KEYWORD</a:t>
            </a:r>
          </a:p>
        </p:txBody>
      </p:sp>
      <p:sp>
        <p:nvSpPr>
          <p:cNvPr id="31" name="矩形 30"/>
          <p:cNvSpPr/>
          <p:nvPr/>
        </p:nvSpPr>
        <p:spPr>
          <a:xfrm>
            <a:off x="1254907" y="4631712"/>
            <a:ext cx="2936093" cy="566926"/>
          </a:xfrm>
          <a:prstGeom prst="rect">
            <a:avLst/>
          </a:prstGeom>
        </p:spPr>
        <p:txBody>
          <a:bodyPr bIns="45719" lIns="91438" rIns="91438" tIns="45719" wrap="square">
            <a:spAutoFit/>
          </a:bodyPr>
          <a:lstStyle/>
          <a:p>
            <a:pPr defTabSz="914378">
              <a:lnSpc>
                <a:spcPct val="130000"/>
              </a:lnSpc>
              <a:defRPr/>
            </a:pPr>
            <a:r>
              <a:rPr altLang="en-US" kern="0" lang="zh-CN" sz="1200">
                <a:solidFill>
                  <a:sysClr lastClr="000000" val="windowText">
                    <a:lumMod val="75000"/>
                    <a:lumOff val="25000"/>
                  </a:sysClr>
                </a:solidFill>
                <a:latin charset="-122" panose="020b0503020204020204" pitchFamily="34" typeface="微软雅黑"/>
                <a:ea charset="-122" panose="020b0503020204020204" pitchFamily="34" typeface="微软雅黑"/>
              </a:rPr>
              <a:t>顶部“开始”面板中可以对字体、字号、颜色、行距等进行修改。</a:t>
            </a:r>
          </a:p>
        </p:txBody>
      </p:sp>
      <p:sp>
        <p:nvSpPr>
          <p:cNvPr id="32" name="文本框 31"/>
          <p:cNvSpPr txBox="1"/>
          <p:nvPr/>
        </p:nvSpPr>
        <p:spPr>
          <a:xfrm>
            <a:off x="1254906" y="5241955"/>
            <a:ext cx="1797363" cy="457198"/>
          </a:xfrm>
          <a:prstGeom prst="rect">
            <a:avLst/>
          </a:prstGeom>
          <a:noFill/>
        </p:spPr>
        <p:txBody>
          <a:bodyPr bIns="45719" lIns="91438" rIns="91438" rtlCol="0" tIns="45719" wrap="none">
            <a:spAutoFit/>
          </a:bodyPr>
          <a:lstStyle/>
          <a:p>
            <a:pPr defTabSz="914378">
              <a:defRPr/>
            </a:pPr>
            <a:r>
              <a:rPr altLang="zh-CN" b="1" kern="0" lang="en-US" smtClean="0" sz="24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KEYWORD</a:t>
            </a:r>
          </a:p>
        </p:txBody>
      </p:sp>
      <p:sp>
        <p:nvSpPr>
          <p:cNvPr id="33" name="矩形 32"/>
          <p:cNvSpPr/>
          <p:nvPr/>
        </p:nvSpPr>
        <p:spPr>
          <a:xfrm>
            <a:off x="1254907" y="5606786"/>
            <a:ext cx="2936093" cy="566926"/>
          </a:xfrm>
          <a:prstGeom prst="rect">
            <a:avLst/>
          </a:prstGeom>
        </p:spPr>
        <p:txBody>
          <a:bodyPr bIns="45719" lIns="91438" rIns="91438" tIns="45719" wrap="square">
            <a:spAutoFit/>
          </a:bodyPr>
          <a:lstStyle/>
          <a:p>
            <a:pPr defTabSz="914378">
              <a:lnSpc>
                <a:spcPct val="130000"/>
              </a:lnSpc>
              <a:defRPr/>
            </a:pPr>
            <a:r>
              <a:rPr altLang="en-US" kern="0" lang="zh-CN" sz="1200">
                <a:solidFill>
                  <a:sysClr lastClr="000000" val="windowText">
                    <a:lumMod val="75000"/>
                    <a:lumOff val="25000"/>
                  </a:sysClr>
                </a:solidFill>
                <a:latin charset="-122" panose="020b0503020204020204" pitchFamily="34" typeface="微软雅黑"/>
                <a:ea charset="-122" panose="020b0503020204020204" pitchFamily="34" typeface="微软雅黑"/>
              </a:rPr>
              <a:t>顶部“开始”面板中可以对字体、字号、颜色、行距等进行修改。</a:t>
            </a:r>
          </a:p>
        </p:txBody>
      </p:sp>
    </p:spTree>
    <p:extLst>
      <p:ext uri="{BB962C8B-B14F-4D97-AF65-F5344CB8AC3E}">
        <p14:creationId val="4191770214"/>
      </p:ext>
    </p:extLst>
  </p:cSld>
  <p:clrMapOvr>
    <a:masterClrMapping/>
  </p:clrMapOvr>
  <p:transition spd="slow">
    <p:push dir="u"/>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 6"/>
          <p:cNvPicPr>
            <a:picLocks noChangeAspect="1"/>
          </p:cNvPicPr>
          <p:nvPr/>
        </p:nvPicPr>
        <p:blipFill>
          <a:blip r:embed="rId2">
            <a:extLst>
              <a:ext uri="{28A0092B-C50C-407E-A947-70E740481C1C}">
                <a14:useLocalDpi val="0"/>
              </a:ext>
            </a:extLst>
          </a:blip>
          <a:stretch>
            <a:fillRect/>
          </a:stretch>
        </p:blipFill>
        <p:spPr>
          <a:xfrm>
            <a:off x="0" y="421"/>
            <a:ext cx="12192000" cy="6895257"/>
          </a:xfrm>
          <a:prstGeom prst="rect">
            <a:avLst/>
          </a:prstGeom>
        </p:spPr>
      </p:pic>
      <p:sp>
        <p:nvSpPr>
          <p:cNvPr id="8" name="矩形 7"/>
          <p:cNvSpPr/>
          <p:nvPr/>
        </p:nvSpPr>
        <p:spPr>
          <a:xfrm>
            <a:off x="0" y="9523"/>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9" name="直接连接符 8"/>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solidFill>
                  <a:schemeClr val="bg1"/>
                </a:solidFill>
                <a:latin typeface="Century Gothic"/>
                <a:ea typeface="微软雅黑"/>
              </a:rPr>
              <a:t>点击此处添加标题  TITLE HERE</a:t>
            </a:r>
          </a:p>
        </p:txBody>
      </p:sp>
      <p:cxnSp>
        <p:nvCxnSpPr>
          <p:cNvPr id="14" name="直接连接符 13"/>
          <p:cNvCxnSpPr>
            <a:endCxn id="35" idx="2"/>
          </p:cNvCxnSpPr>
          <p:nvPr/>
        </p:nvCxnSpPr>
        <p:spPr>
          <a:xfrm>
            <a:off x="359226" y="2922637"/>
            <a:ext cx="846073" cy="1"/>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805632"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2" name="椭圆 21"/>
          <p:cNvSpPr/>
          <p:nvPr/>
        </p:nvSpPr>
        <p:spPr>
          <a:xfrm>
            <a:off x="925295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8" name="椭圆 27"/>
          <p:cNvSpPr/>
          <p:nvPr/>
        </p:nvSpPr>
        <p:spPr>
          <a:xfrm>
            <a:off x="662190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5" name="椭圆 34"/>
          <p:cNvSpPr/>
          <p:nvPr/>
        </p:nvSpPr>
        <p:spPr>
          <a:xfrm>
            <a:off x="1205299" y="2309055"/>
            <a:ext cx="1227166" cy="1227166"/>
          </a:xfrm>
          <a:prstGeom prst="ellipse">
            <a:avLst/>
          </a:prstGeom>
          <a:noFill/>
          <a:ln w="57150">
            <a:solidFill>
              <a:srgbClr val="FDDAB8"/>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37" name="矩形 55"/>
          <p:cNvSpPr/>
          <p:nvPr/>
        </p:nvSpPr>
        <p:spPr>
          <a:xfrm>
            <a:off x="1099892" y="4666276"/>
            <a:ext cx="2532399" cy="969264"/>
          </a:xfrm>
          <a:prstGeom prst="rect">
            <a:avLst/>
          </a:prstGeom>
        </p:spPr>
        <p:txBody>
          <a:bodyPr wrap="square">
            <a:spAutoFit/>
          </a:bodyPr>
          <a:lstStyle/>
          <a:p>
            <a:pPr>
              <a:lnSpc>
                <a:spcPct val="120000"/>
              </a:lnSpc>
            </a:pPr>
            <a:r>
              <a:rPr altLang="en-US" lang="zh-CN" sz="1200">
                <a:solidFill>
                  <a:schemeClr val="bg1"/>
                </a:solidFill>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39" name="矩形 39"/>
          <p:cNvSpPr/>
          <p:nvPr/>
        </p:nvSpPr>
        <p:spPr>
          <a:xfrm>
            <a:off x="1205299" y="3782879"/>
            <a:ext cx="1389289" cy="396240"/>
          </a:xfrm>
          <a:prstGeom prst="rect">
            <a:avLst/>
          </a:prstGeom>
          <a:solidFill>
            <a:srgbClr val="534544"/>
          </a:solidFill>
        </p:spPr>
        <p:txBody>
          <a:bodyPr wrap="square">
            <a:spAutoFit/>
          </a:bodyPr>
          <a:lstStyle/>
          <a:p>
            <a:r>
              <a:rPr altLang="zh-CN" b="1" lang="en-US" smtClean="0" sz="2000">
                <a:solidFill>
                  <a:schemeClr val="bg1"/>
                </a:solidFill>
                <a:ea charset="-122" panose="020b0300000000000000" pitchFamily="34" typeface="Hiragino Sans GB W3"/>
                <a:sym charset="0" typeface="News Gothic MT"/>
              </a:rPr>
              <a:t>CLICK HERE</a:t>
            </a:r>
          </a:p>
        </p:txBody>
      </p:sp>
      <p:sp>
        <p:nvSpPr>
          <p:cNvPr id="40" name="矩形 39"/>
          <p:cNvSpPr/>
          <p:nvPr/>
        </p:nvSpPr>
        <p:spPr>
          <a:xfrm>
            <a:off x="1205301" y="4262694"/>
            <a:ext cx="2292394" cy="396240"/>
          </a:xfrm>
          <a:prstGeom prst="rect">
            <a:avLst/>
          </a:prstGeom>
          <a:solidFill>
            <a:srgbClr val="534544"/>
          </a:solidFill>
        </p:spPr>
        <p:txBody>
          <a:bodyPr wrap="square">
            <a:spAutoFit/>
          </a:bodyPr>
          <a:lstStyle/>
          <a:p>
            <a:r>
              <a:rPr altLang="zh-CN" b="1" lang="en-US" smtClean="0" sz="2000">
                <a:solidFill>
                  <a:schemeClr val="bg1"/>
                </a:solidFill>
                <a:ea charset="-122" panose="020b0300000000000000" pitchFamily="34" typeface="Hiragino Sans GB W3"/>
                <a:sym charset="0" typeface="News Gothic MT"/>
              </a:rPr>
              <a:t>TO ADD YOUR TITLE</a:t>
            </a:r>
          </a:p>
        </p:txBody>
      </p:sp>
      <p:sp>
        <p:nvSpPr>
          <p:cNvPr id="41" name="矩形 55"/>
          <p:cNvSpPr/>
          <p:nvPr/>
        </p:nvSpPr>
        <p:spPr>
          <a:xfrm>
            <a:off x="3805632" y="4666276"/>
            <a:ext cx="2532399" cy="969264"/>
          </a:xfrm>
          <a:prstGeom prst="rect">
            <a:avLst/>
          </a:prstGeom>
        </p:spPr>
        <p:txBody>
          <a:bodyPr wrap="square">
            <a:spAutoFit/>
          </a:bodyPr>
          <a:lstStyle/>
          <a:p>
            <a:pPr>
              <a:lnSpc>
                <a:spcPct val="120000"/>
              </a:lnSpc>
            </a:pPr>
            <a:r>
              <a:rPr altLang="en-US" lang="zh-CN" sz="1200">
                <a:solidFill>
                  <a:schemeClr val="bg1"/>
                </a:solidFill>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43" name="矩形 39"/>
          <p:cNvSpPr/>
          <p:nvPr/>
        </p:nvSpPr>
        <p:spPr>
          <a:xfrm>
            <a:off x="3911039" y="3782879"/>
            <a:ext cx="1389289" cy="396240"/>
          </a:xfrm>
          <a:prstGeom prst="rect">
            <a:avLst/>
          </a:prstGeom>
          <a:solidFill>
            <a:srgbClr val="534544"/>
          </a:solidFill>
        </p:spPr>
        <p:txBody>
          <a:bodyPr wrap="square">
            <a:spAutoFit/>
          </a:bodyPr>
          <a:lstStyle/>
          <a:p>
            <a:r>
              <a:rPr altLang="zh-CN" b="1" lang="en-US" sz="2000">
                <a:solidFill>
                  <a:schemeClr val="bg1"/>
                </a:solidFill>
                <a:ea charset="-122" panose="020b0300000000000000" pitchFamily="34" typeface="Hiragino Sans GB W3"/>
                <a:sym charset="0" typeface="News Gothic MT"/>
              </a:rPr>
              <a:t>CLICK HERE</a:t>
            </a:r>
          </a:p>
        </p:txBody>
      </p:sp>
      <p:sp>
        <p:nvSpPr>
          <p:cNvPr id="44" name="矩形 43"/>
          <p:cNvSpPr/>
          <p:nvPr/>
        </p:nvSpPr>
        <p:spPr>
          <a:xfrm>
            <a:off x="3911041" y="4262694"/>
            <a:ext cx="2292394" cy="396240"/>
          </a:xfrm>
          <a:prstGeom prst="rect">
            <a:avLst/>
          </a:prstGeom>
          <a:solidFill>
            <a:srgbClr val="534544"/>
          </a:solidFill>
        </p:spPr>
        <p:txBody>
          <a:bodyPr wrap="square">
            <a:spAutoFit/>
          </a:bodyPr>
          <a:lstStyle/>
          <a:p>
            <a:r>
              <a:rPr altLang="zh-CN" b="1" lang="en-US" sz="2000">
                <a:solidFill>
                  <a:schemeClr val="bg1"/>
                </a:solidFill>
                <a:ea charset="-122" panose="020b0300000000000000" pitchFamily="34" typeface="Hiragino Sans GB W3"/>
                <a:sym charset="0" typeface="News Gothic MT"/>
              </a:rPr>
              <a:t>TO ADD YOUR TITLE</a:t>
            </a:r>
          </a:p>
        </p:txBody>
      </p:sp>
      <p:sp>
        <p:nvSpPr>
          <p:cNvPr id="45" name="矩形 55"/>
          <p:cNvSpPr/>
          <p:nvPr/>
        </p:nvSpPr>
        <p:spPr>
          <a:xfrm>
            <a:off x="6516503" y="4666276"/>
            <a:ext cx="2532399" cy="969264"/>
          </a:xfrm>
          <a:prstGeom prst="rect">
            <a:avLst/>
          </a:prstGeom>
        </p:spPr>
        <p:txBody>
          <a:bodyPr wrap="square">
            <a:spAutoFit/>
          </a:bodyPr>
          <a:lstStyle/>
          <a:p>
            <a:pPr>
              <a:lnSpc>
                <a:spcPct val="120000"/>
              </a:lnSpc>
            </a:pPr>
            <a:r>
              <a:rPr altLang="en-US" lang="zh-CN" sz="1200">
                <a:solidFill>
                  <a:schemeClr val="bg1"/>
                </a:solidFill>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47" name="矩形 39"/>
          <p:cNvSpPr/>
          <p:nvPr/>
        </p:nvSpPr>
        <p:spPr>
          <a:xfrm>
            <a:off x="6621908" y="3782879"/>
            <a:ext cx="1389289" cy="396240"/>
          </a:xfrm>
          <a:prstGeom prst="rect">
            <a:avLst/>
          </a:prstGeom>
          <a:solidFill>
            <a:srgbClr val="534544"/>
          </a:solidFill>
        </p:spPr>
        <p:txBody>
          <a:bodyPr wrap="square">
            <a:spAutoFit/>
          </a:bodyPr>
          <a:lstStyle/>
          <a:p>
            <a:r>
              <a:rPr altLang="zh-CN" b="1" lang="en-US" sz="2000">
                <a:solidFill>
                  <a:schemeClr val="bg1"/>
                </a:solidFill>
                <a:ea charset="-122" panose="020b0300000000000000" pitchFamily="34" typeface="Hiragino Sans GB W3"/>
                <a:sym charset="0" typeface="News Gothic MT"/>
              </a:rPr>
              <a:t>CLICK HERE</a:t>
            </a:r>
          </a:p>
        </p:txBody>
      </p:sp>
      <p:sp>
        <p:nvSpPr>
          <p:cNvPr id="48" name="矩形 47"/>
          <p:cNvSpPr/>
          <p:nvPr/>
        </p:nvSpPr>
        <p:spPr>
          <a:xfrm>
            <a:off x="6621912" y="4262694"/>
            <a:ext cx="2216392" cy="396240"/>
          </a:xfrm>
          <a:prstGeom prst="rect">
            <a:avLst/>
          </a:prstGeom>
          <a:solidFill>
            <a:srgbClr val="534544"/>
          </a:solidFill>
        </p:spPr>
        <p:txBody>
          <a:bodyPr wrap="square">
            <a:spAutoFit/>
          </a:bodyPr>
          <a:lstStyle/>
          <a:p>
            <a:r>
              <a:rPr altLang="zh-CN" b="1" lang="zh-CN" smtClean="0" sz="2000">
                <a:solidFill>
                  <a:schemeClr val="bg1"/>
                </a:solidFill>
                <a:ea charset="-122" panose="020b0300000000000000" pitchFamily="34" typeface="Hiragino Sans GB W3"/>
                <a:sym charset="0" typeface="News Gothic MT"/>
              </a:rPr>
              <a:t>CONSECTETUR ELIT</a:t>
            </a:r>
          </a:p>
        </p:txBody>
      </p:sp>
      <p:sp>
        <p:nvSpPr>
          <p:cNvPr id="49" name="矩形 55"/>
          <p:cNvSpPr/>
          <p:nvPr/>
        </p:nvSpPr>
        <p:spPr>
          <a:xfrm>
            <a:off x="9179176" y="4666276"/>
            <a:ext cx="2532399" cy="969264"/>
          </a:xfrm>
          <a:prstGeom prst="rect">
            <a:avLst/>
          </a:prstGeom>
        </p:spPr>
        <p:txBody>
          <a:bodyPr wrap="square">
            <a:spAutoFit/>
          </a:bodyPr>
          <a:lstStyle/>
          <a:p>
            <a:pPr>
              <a:lnSpc>
                <a:spcPct val="120000"/>
              </a:lnSpc>
            </a:pPr>
            <a:r>
              <a:rPr altLang="en-US" lang="zh-CN" sz="1200">
                <a:solidFill>
                  <a:schemeClr val="bg1"/>
                </a:solidFill>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51" name="矩形 39"/>
          <p:cNvSpPr/>
          <p:nvPr/>
        </p:nvSpPr>
        <p:spPr>
          <a:xfrm>
            <a:off x="9284584" y="3782879"/>
            <a:ext cx="1446964" cy="396240"/>
          </a:xfrm>
          <a:prstGeom prst="rect">
            <a:avLst/>
          </a:prstGeom>
          <a:solidFill>
            <a:srgbClr val="534544"/>
          </a:solidFill>
        </p:spPr>
        <p:txBody>
          <a:bodyPr wrap="square">
            <a:spAutoFit/>
          </a:bodyPr>
          <a:lstStyle/>
          <a:p>
            <a:r>
              <a:rPr altLang="zh-CN" b="1" lang="en-US" sz="2000">
                <a:solidFill>
                  <a:schemeClr val="bg1"/>
                </a:solidFill>
                <a:ea charset="-122" panose="020b0300000000000000" pitchFamily="34" typeface="Hiragino Sans GB W3"/>
                <a:sym charset="0" typeface="News Gothic MT"/>
              </a:rPr>
              <a:t>CLICK HERE </a:t>
            </a:r>
          </a:p>
        </p:txBody>
      </p:sp>
      <p:sp>
        <p:nvSpPr>
          <p:cNvPr id="52" name="矩形 51"/>
          <p:cNvSpPr/>
          <p:nvPr/>
        </p:nvSpPr>
        <p:spPr>
          <a:xfrm>
            <a:off x="9284583" y="4262694"/>
            <a:ext cx="2292394" cy="396240"/>
          </a:xfrm>
          <a:prstGeom prst="rect">
            <a:avLst/>
          </a:prstGeom>
          <a:solidFill>
            <a:srgbClr val="534544"/>
          </a:solidFill>
        </p:spPr>
        <p:txBody>
          <a:bodyPr wrap="square">
            <a:spAutoFit/>
          </a:bodyPr>
          <a:lstStyle/>
          <a:p>
            <a:r>
              <a:rPr altLang="zh-CN" b="1" lang="en-US" sz="2000">
                <a:solidFill>
                  <a:schemeClr val="bg1"/>
                </a:solidFill>
                <a:ea charset="-122" panose="020b0300000000000000" pitchFamily="34" typeface="Hiragino Sans GB W3"/>
                <a:sym charset="0" typeface="News Gothic MT"/>
              </a:rPr>
              <a:t>TO ADD YOUR TITLE</a:t>
            </a:r>
          </a:p>
        </p:txBody>
      </p:sp>
      <p:cxnSp>
        <p:nvCxnSpPr>
          <p:cNvPr id="55" name="直接连接符 54"/>
          <p:cNvCxnSpPr>
            <a:endCxn id="16" idx="2"/>
          </p:cNvCxnSpPr>
          <p:nvPr/>
        </p:nvCxnSpPr>
        <p:spPr>
          <a:xfrm>
            <a:off x="2473150" y="2922637"/>
            <a:ext cx="1332482" cy="1"/>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7" name="直接连接符 56"/>
          <p:cNvCxnSpPr>
            <a:endCxn id="28" idx="2"/>
          </p:cNvCxnSpPr>
          <p:nvPr/>
        </p:nvCxnSpPr>
        <p:spPr>
          <a:xfrm>
            <a:off x="5084999" y="2922637"/>
            <a:ext cx="1536910" cy="1"/>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a:endCxn id="22" idx="2"/>
          </p:cNvCxnSpPr>
          <p:nvPr/>
        </p:nvCxnSpPr>
        <p:spPr>
          <a:xfrm>
            <a:off x="7885051" y="2922637"/>
            <a:ext cx="1367908" cy="1"/>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480125" y="2922637"/>
            <a:ext cx="1240095" cy="0"/>
          </a:xfrm>
          <a:prstGeom prst="line">
            <a:avLst/>
          </a:prstGeom>
          <a:ln>
            <a:solidFill>
              <a:schemeClr val="bg1"/>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69" name="Freeform 5"/>
          <p:cNvSpPr/>
          <p:nvPr/>
        </p:nvSpPr>
        <p:spPr bwMode="auto">
          <a:xfrm>
            <a:off x="1493514" y="2608599"/>
            <a:ext cx="604624" cy="573297"/>
          </a:xfrm>
          <a:custGeom>
            <a:gdLst>
              <a:gd fmla="*/ 772 w 772" name="T0"/>
              <a:gd fmla="*/ 592 h 732" name="T1"/>
              <a:gd fmla="*/ 770 w 772" name="T2"/>
              <a:gd fmla="*/ 574 h 732" name="T3"/>
              <a:gd fmla="*/ 762 w 772" name="T4"/>
              <a:gd fmla="*/ 560 h 732" name="T5"/>
              <a:gd fmla="*/ 750 w 772" name="T6"/>
              <a:gd fmla="*/ 548 h 732" name="T7"/>
              <a:gd fmla="*/ 734 w 772" name="T8"/>
              <a:gd fmla="*/ 540 h 732" name="T9"/>
              <a:gd fmla="*/ 500 w 772" name="T10"/>
              <a:gd fmla="*/ 466 h 732" name="T11"/>
              <a:gd fmla="*/ 534 w 772" name="T12"/>
              <a:gd fmla="*/ 416 h 732" name="T13"/>
              <a:gd fmla="*/ 560 w 772" name="T14"/>
              <a:gd fmla="*/ 356 h 732" name="T15"/>
              <a:gd fmla="*/ 576 w 772" name="T16"/>
              <a:gd fmla="*/ 290 h 732" name="T17"/>
              <a:gd fmla="*/ 582 w 772" name="T18"/>
              <a:gd fmla="*/ 222 h 732" name="T19"/>
              <a:gd fmla="*/ 580 w 772" name="T20"/>
              <a:gd fmla="*/ 198 h 732" name="T21"/>
              <a:gd fmla="*/ 574 w 772" name="T22"/>
              <a:gd fmla="*/ 152 h 732" name="T23"/>
              <a:gd fmla="*/ 560 w 772" name="T24"/>
              <a:gd fmla="*/ 112 h 732" name="T25"/>
              <a:gd fmla="*/ 540 w 772" name="T26"/>
              <a:gd fmla="*/ 76 h 732" name="T27"/>
              <a:gd fmla="*/ 516 w 772" name="T28"/>
              <a:gd fmla="*/ 48 h 732" name="T29"/>
              <a:gd fmla="*/ 484 w 772" name="T30"/>
              <a:gd fmla="*/ 24 h 732" name="T31"/>
              <a:gd fmla="*/ 448 w 772" name="T32"/>
              <a:gd fmla="*/ 10 h 732" name="T33"/>
              <a:gd fmla="*/ 408 w 772" name="T34"/>
              <a:gd fmla="*/ 2 h 732" name="T35"/>
              <a:gd fmla="*/ 386 w 772" name="T36"/>
              <a:gd fmla="*/ 0 h 732" name="T37"/>
              <a:gd fmla="*/ 344 w 772" name="T38"/>
              <a:gd fmla="*/ 4 h 732" name="T39"/>
              <a:gd fmla="*/ 306 w 772" name="T40"/>
              <a:gd fmla="*/ 16 h 732" name="T41"/>
              <a:gd fmla="*/ 272 w 772" name="T42"/>
              <a:gd fmla="*/ 36 h 732" name="T43"/>
              <a:gd fmla="*/ 244 w 772" name="T44"/>
              <a:gd fmla="*/ 60 h 732" name="T45"/>
              <a:gd fmla="*/ 222 w 772" name="T46"/>
              <a:gd fmla="*/ 92 h 732" name="T47"/>
              <a:gd fmla="*/ 204 w 772" name="T48"/>
              <a:gd fmla="*/ 130 h 732" name="T49"/>
              <a:gd fmla="*/ 194 w 772" name="T50"/>
              <a:gd fmla="*/ 174 h 732" name="T51"/>
              <a:gd fmla="*/ 190 w 772" name="T52"/>
              <a:gd fmla="*/ 222 h 732" name="T53"/>
              <a:gd fmla="*/ 192 w 772" name="T54"/>
              <a:gd fmla="*/ 256 h 732" name="T55"/>
              <a:gd fmla="*/ 204 w 772" name="T56"/>
              <a:gd fmla="*/ 322 h 732" name="T57"/>
              <a:gd fmla="*/ 224 w 772" name="T58"/>
              <a:gd fmla="*/ 386 h 732" name="T59"/>
              <a:gd fmla="*/ 254 w 772" name="T60"/>
              <a:gd fmla="*/ 442 h 732" name="T61"/>
              <a:gd fmla="*/ 38 w 772" name="T62"/>
              <a:gd fmla="*/ 540 h 732" name="T63"/>
              <a:gd fmla="*/ 30 w 772" name="T64"/>
              <a:gd fmla="*/ 542 h 732" name="T65"/>
              <a:gd fmla="*/ 16 w 772" name="T66"/>
              <a:gd fmla="*/ 552 h 732" name="T67"/>
              <a:gd fmla="*/ 6 w 772" name="T68"/>
              <a:gd fmla="*/ 566 h 732" name="T69"/>
              <a:gd fmla="*/ 0 w 772" name="T70"/>
              <a:gd fmla="*/ 584 h 732" name="T71"/>
              <a:gd fmla="*/ 0 w 772" name="T72"/>
              <a:gd fmla="*/ 676 h 732" name="T73"/>
              <a:gd fmla="*/ 0 w 772" name="T74"/>
              <a:gd fmla="*/ 688 h 732" name="T75"/>
              <a:gd fmla="*/ 10 w 772" name="T76"/>
              <a:gd fmla="*/ 708 h 732" name="T77"/>
              <a:gd fmla="*/ 24 w 772" name="T78"/>
              <a:gd fmla="*/ 722 h 732" name="T79"/>
              <a:gd fmla="*/ 44 w 772" name="T80"/>
              <a:gd fmla="*/ 730 h 732" name="T81"/>
              <a:gd fmla="*/ 718 w 772" name="T82"/>
              <a:gd fmla="*/ 732 h 732" name="T83"/>
              <a:gd fmla="*/ 728 w 772" name="T84"/>
              <a:gd fmla="*/ 730 h 732" name="T85"/>
              <a:gd fmla="*/ 748 w 772" name="T86"/>
              <a:gd fmla="*/ 722 h 732" name="T87"/>
              <a:gd fmla="*/ 764 w 772" name="T88"/>
              <a:gd fmla="*/ 708 h 732" name="T89"/>
              <a:gd fmla="*/ 772 w 772" name="T90"/>
              <a:gd fmla="*/ 688 h 732" name="T91"/>
              <a:gd fmla="*/ 772 w 772" name="T92"/>
              <a:gd fmla="*/ 676 h 73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2" w="77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76" name="组合 75"/>
          <p:cNvGrpSpPr/>
          <p:nvPr/>
        </p:nvGrpSpPr>
        <p:grpSpPr>
          <a:xfrm>
            <a:off x="4051898" y="2716680"/>
            <a:ext cx="734634" cy="465216"/>
            <a:chOff x="5662466" y="2439430"/>
            <a:chExt cx="734634" cy="465216"/>
          </a:xfrm>
        </p:grpSpPr>
        <p:sp>
          <p:nvSpPr>
            <p:cNvPr id="70" name="Freeform 6"/>
            <p:cNvSpPr/>
            <p:nvPr/>
          </p:nvSpPr>
          <p:spPr bwMode="auto">
            <a:xfrm>
              <a:off x="5789343" y="2693184"/>
              <a:ext cx="468349" cy="211462"/>
            </a:xfrm>
            <a:custGeom>
              <a:gdLst>
                <a:gd fmla="*/ 302 w 598" name="T0"/>
                <a:gd fmla="*/ 72 h 270" name="T1"/>
                <a:gd fmla="*/ 302 w 598" name="T2"/>
                <a:gd fmla="*/ 72 h 270" name="T3"/>
                <a:gd fmla="*/ 274 w 598" name="T4"/>
                <a:gd fmla="*/ 70 h 270" name="T5"/>
                <a:gd fmla="*/ 260 w 598" name="T6"/>
                <a:gd fmla="*/ 68 h 270" name="T7"/>
                <a:gd fmla="*/ 244 w 598" name="T8"/>
                <a:gd fmla="*/ 62 h 270" name="T9"/>
                <a:gd fmla="*/ 80 w 598" name="T10"/>
                <a:gd fmla="*/ 0 h 270" name="T11"/>
                <a:gd fmla="*/ 0 w 598" name="T12"/>
                <a:gd fmla="*/ 0 h 270" name="T13"/>
                <a:gd fmla="*/ 0 w 598" name="T14"/>
                <a:gd fmla="*/ 98 h 270" name="T15"/>
                <a:gd fmla="*/ 0 w 598" name="T16"/>
                <a:gd fmla="*/ 98 h 270" name="T17"/>
                <a:gd fmla="*/ 2 w 598" name="T18"/>
                <a:gd fmla="*/ 110 h 270" name="T19"/>
                <a:gd fmla="*/ 4 w 598" name="T20"/>
                <a:gd fmla="*/ 122 h 270" name="T21"/>
                <a:gd fmla="*/ 8 w 598" name="T22"/>
                <a:gd fmla="*/ 132 h 270" name="T23"/>
                <a:gd fmla="*/ 14 w 598" name="T24"/>
                <a:gd fmla="*/ 144 h 270" name="T25"/>
                <a:gd fmla="*/ 22 w 598" name="T26"/>
                <a:gd fmla="*/ 152 h 270" name="T27"/>
                <a:gd fmla="*/ 30 w 598" name="T28"/>
                <a:gd fmla="*/ 162 h 270" name="T29"/>
                <a:gd fmla="*/ 40 w 598" name="T30"/>
                <a:gd fmla="*/ 168 h 270" name="T31"/>
                <a:gd fmla="*/ 50 w 598" name="T32"/>
                <a:gd fmla="*/ 174 h 270" name="T33"/>
                <a:gd fmla="*/ 248 w 598" name="T34"/>
                <a:gd fmla="*/ 260 h 270" name="T35"/>
                <a:gd fmla="*/ 248 w 598" name="T36"/>
                <a:gd fmla="*/ 260 h 270" name="T37"/>
                <a:gd fmla="*/ 260 w 598" name="T38"/>
                <a:gd fmla="*/ 264 h 270" name="T39"/>
                <a:gd fmla="*/ 272 w 598" name="T40"/>
                <a:gd fmla="*/ 268 h 270" name="T41"/>
                <a:gd fmla="*/ 298 w 598" name="T42"/>
                <a:gd fmla="*/ 270 h 270" name="T43"/>
                <a:gd fmla="*/ 326 w 598" name="T44"/>
                <a:gd fmla="*/ 268 h 270" name="T45"/>
                <a:gd fmla="*/ 338 w 598" name="T46"/>
                <a:gd fmla="*/ 264 h 270" name="T47"/>
                <a:gd fmla="*/ 348 w 598" name="T48"/>
                <a:gd fmla="*/ 260 h 270" name="T49"/>
                <a:gd fmla="*/ 548 w 598" name="T50"/>
                <a:gd fmla="*/ 174 h 270" name="T51"/>
                <a:gd fmla="*/ 548 w 598" name="T52"/>
                <a:gd fmla="*/ 174 h 270" name="T53"/>
                <a:gd fmla="*/ 558 w 598" name="T54"/>
                <a:gd fmla="*/ 168 h 270" name="T55"/>
                <a:gd fmla="*/ 568 w 598" name="T56"/>
                <a:gd fmla="*/ 162 h 270" name="T57"/>
                <a:gd fmla="*/ 576 w 598" name="T58"/>
                <a:gd fmla="*/ 152 h 270" name="T59"/>
                <a:gd fmla="*/ 584 w 598" name="T60"/>
                <a:gd fmla="*/ 144 h 270" name="T61"/>
                <a:gd fmla="*/ 590 w 598" name="T62"/>
                <a:gd fmla="*/ 132 h 270" name="T63"/>
                <a:gd fmla="*/ 594 w 598" name="T64"/>
                <a:gd fmla="*/ 120 h 270" name="T65"/>
                <a:gd fmla="*/ 598 w 598" name="T66"/>
                <a:gd fmla="*/ 110 h 270" name="T67"/>
                <a:gd fmla="*/ 598 w 598" name="T68"/>
                <a:gd fmla="*/ 98 h 270" name="T69"/>
                <a:gd fmla="*/ 598 w 598" name="T70"/>
                <a:gd fmla="*/ 0 h 270" name="T71"/>
                <a:gd fmla="*/ 510 w 598" name="T72"/>
                <a:gd fmla="*/ 0 h 270" name="T73"/>
                <a:gd fmla="*/ 366 w 598" name="T74"/>
                <a:gd fmla="*/ 62 h 270" name="T75"/>
                <a:gd fmla="*/ 366 w 598" name="T76"/>
                <a:gd fmla="*/ 62 h 270" name="T77"/>
                <a:gd fmla="*/ 352 w 598" name="T78"/>
                <a:gd fmla="*/ 66 h 270" name="T79"/>
                <a:gd fmla="*/ 336 w 598" name="T80"/>
                <a:gd fmla="*/ 70 h 270" name="T81"/>
                <a:gd fmla="*/ 320 w 598" name="T82"/>
                <a:gd fmla="*/ 72 h 270" name="T83"/>
                <a:gd fmla="*/ 302 w 598" name="T84"/>
                <a:gd fmla="*/ 72 h 270" name="T85"/>
                <a:gd fmla="*/ 302 w 598" name="T86"/>
                <a:gd fmla="*/ 72 h 27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0" w="598">
                  <a:moveTo>
                    <a:pt x="302" y="72"/>
                  </a:moveTo>
                  <a:lnTo>
                    <a:pt x="302" y="72"/>
                  </a:lnTo>
                  <a:lnTo>
                    <a:pt x="274" y="70"/>
                  </a:lnTo>
                  <a:lnTo>
                    <a:pt x="260" y="68"/>
                  </a:lnTo>
                  <a:lnTo>
                    <a:pt x="244" y="62"/>
                  </a:lnTo>
                  <a:lnTo>
                    <a:pt x="80" y="0"/>
                  </a:lnTo>
                  <a:lnTo>
                    <a:pt x="0" y="0"/>
                  </a:lnTo>
                  <a:lnTo>
                    <a:pt x="0" y="98"/>
                  </a:lnTo>
                  <a:lnTo>
                    <a:pt x="0" y="98"/>
                  </a:lnTo>
                  <a:lnTo>
                    <a:pt x="2" y="110"/>
                  </a:lnTo>
                  <a:lnTo>
                    <a:pt x="4" y="122"/>
                  </a:lnTo>
                  <a:lnTo>
                    <a:pt x="8" y="132"/>
                  </a:lnTo>
                  <a:lnTo>
                    <a:pt x="14" y="144"/>
                  </a:lnTo>
                  <a:lnTo>
                    <a:pt x="22" y="152"/>
                  </a:lnTo>
                  <a:lnTo>
                    <a:pt x="30" y="162"/>
                  </a:lnTo>
                  <a:lnTo>
                    <a:pt x="40" y="168"/>
                  </a:lnTo>
                  <a:lnTo>
                    <a:pt x="50" y="174"/>
                  </a:lnTo>
                  <a:lnTo>
                    <a:pt x="248" y="260"/>
                  </a:lnTo>
                  <a:lnTo>
                    <a:pt x="248" y="260"/>
                  </a:lnTo>
                  <a:lnTo>
                    <a:pt x="260" y="264"/>
                  </a:lnTo>
                  <a:lnTo>
                    <a:pt x="272" y="268"/>
                  </a:lnTo>
                  <a:lnTo>
                    <a:pt x="298" y="270"/>
                  </a:lnTo>
                  <a:lnTo>
                    <a:pt x="326" y="268"/>
                  </a:lnTo>
                  <a:lnTo>
                    <a:pt x="338" y="264"/>
                  </a:lnTo>
                  <a:lnTo>
                    <a:pt x="348" y="260"/>
                  </a:lnTo>
                  <a:lnTo>
                    <a:pt x="548" y="174"/>
                  </a:lnTo>
                  <a:lnTo>
                    <a:pt x="548" y="174"/>
                  </a:lnTo>
                  <a:lnTo>
                    <a:pt x="558" y="168"/>
                  </a:lnTo>
                  <a:lnTo>
                    <a:pt x="568" y="162"/>
                  </a:lnTo>
                  <a:lnTo>
                    <a:pt x="576" y="152"/>
                  </a:lnTo>
                  <a:lnTo>
                    <a:pt x="584" y="144"/>
                  </a:lnTo>
                  <a:lnTo>
                    <a:pt x="590" y="132"/>
                  </a:lnTo>
                  <a:lnTo>
                    <a:pt x="594" y="120"/>
                  </a:lnTo>
                  <a:lnTo>
                    <a:pt x="598" y="110"/>
                  </a:lnTo>
                  <a:lnTo>
                    <a:pt x="598" y="98"/>
                  </a:lnTo>
                  <a:lnTo>
                    <a:pt x="598" y="0"/>
                  </a:lnTo>
                  <a:lnTo>
                    <a:pt x="510" y="0"/>
                  </a:lnTo>
                  <a:lnTo>
                    <a:pt x="366" y="62"/>
                  </a:lnTo>
                  <a:lnTo>
                    <a:pt x="366" y="62"/>
                  </a:lnTo>
                  <a:lnTo>
                    <a:pt x="352" y="66"/>
                  </a:lnTo>
                  <a:lnTo>
                    <a:pt x="336" y="70"/>
                  </a:lnTo>
                  <a:lnTo>
                    <a:pt x="320" y="72"/>
                  </a:lnTo>
                  <a:lnTo>
                    <a:pt x="302" y="72"/>
                  </a:lnTo>
                  <a:lnTo>
                    <a:pt x="302" y="72"/>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Freeform 7"/>
            <p:cNvSpPr/>
            <p:nvPr/>
          </p:nvSpPr>
          <p:spPr bwMode="auto">
            <a:xfrm>
              <a:off x="5662466" y="2439430"/>
              <a:ext cx="734634" cy="391596"/>
            </a:xfrm>
            <a:custGeom>
              <a:gdLst>
                <a:gd fmla="*/ 22 w 938" name="T0"/>
                <a:gd fmla="*/ 196 h 500" name="T1"/>
                <a:gd fmla="*/ 416 w 938" name="T2"/>
                <a:gd fmla="*/ 348 h 500" name="T3"/>
                <a:gd fmla="*/ 416 w 938" name="T4"/>
                <a:gd fmla="*/ 348 h 500" name="T5"/>
                <a:gd fmla="*/ 428 w 938" name="T6"/>
                <a:gd fmla="*/ 352 h 500" name="T7"/>
                <a:gd fmla="*/ 440 w 938" name="T8"/>
                <a:gd fmla="*/ 354 h 500" name="T9"/>
                <a:gd fmla="*/ 466 w 938" name="T10"/>
                <a:gd fmla="*/ 356 h 500" name="T11"/>
                <a:gd fmla="*/ 494 w 938" name="T12"/>
                <a:gd fmla="*/ 352 h 500" name="T13"/>
                <a:gd fmla="*/ 506 w 938" name="T14"/>
                <a:gd fmla="*/ 350 h 500" name="T15"/>
                <a:gd fmla="*/ 518 w 938" name="T16"/>
                <a:gd fmla="*/ 346 h 500" name="T17"/>
                <a:gd fmla="*/ 894 w 938" name="T18"/>
                <a:gd fmla="*/ 188 h 500" name="T19"/>
                <a:gd fmla="*/ 894 w 938" name="T20"/>
                <a:gd fmla="*/ 422 h 500" name="T21"/>
                <a:gd fmla="*/ 870 w 938" name="T22"/>
                <a:gd fmla="*/ 500 h 500" name="T23"/>
                <a:gd fmla="*/ 938 w 938" name="T24"/>
                <a:gd fmla="*/ 500 h 500" name="T25"/>
                <a:gd fmla="*/ 914 w 938" name="T26"/>
                <a:gd fmla="*/ 420 h 500" name="T27"/>
                <a:gd fmla="*/ 914 w 938" name="T28"/>
                <a:gd fmla="*/ 178 h 500" name="T29"/>
                <a:gd fmla="*/ 912 w 938" name="T30"/>
                <a:gd fmla="*/ 178 h 500" name="T31"/>
                <a:gd fmla="*/ 912 w 938" name="T32"/>
                <a:gd fmla="*/ 178 h 500" name="T33"/>
                <a:gd fmla="*/ 918 w 938" name="T34"/>
                <a:gd fmla="*/ 174 h 500" name="T35"/>
                <a:gd fmla="*/ 922 w 938" name="T36"/>
                <a:gd fmla="*/ 170 h 500" name="T37"/>
                <a:gd fmla="*/ 922 w 938" name="T38"/>
                <a:gd fmla="*/ 164 h 500" name="T39"/>
                <a:gd fmla="*/ 922 w 938" name="T40"/>
                <a:gd fmla="*/ 160 h 500" name="T41"/>
                <a:gd fmla="*/ 920 w 938" name="T42"/>
                <a:gd fmla="*/ 156 h 500" name="T43"/>
                <a:gd fmla="*/ 916 w 938" name="T44"/>
                <a:gd fmla="*/ 152 h 500" name="T45"/>
                <a:gd fmla="*/ 910 w 938" name="T46"/>
                <a:gd fmla="*/ 148 h 500" name="T47"/>
                <a:gd fmla="*/ 902 w 938" name="T48"/>
                <a:gd fmla="*/ 144 h 500" name="T49"/>
                <a:gd fmla="*/ 518 w 938" name="T50"/>
                <a:gd fmla="*/ 8 h 500" name="T51"/>
                <a:gd fmla="*/ 518 w 938" name="T52"/>
                <a:gd fmla="*/ 8 h 500" name="T53"/>
                <a:gd fmla="*/ 506 w 938" name="T54"/>
                <a:gd fmla="*/ 4 h 500" name="T55"/>
                <a:gd fmla="*/ 494 w 938" name="T56"/>
                <a:gd fmla="*/ 2 h 500" name="T57"/>
                <a:gd fmla="*/ 466 w 938" name="T58"/>
                <a:gd fmla="*/ 0 h 500" name="T59"/>
                <a:gd fmla="*/ 440 w 938" name="T60"/>
                <a:gd fmla="*/ 2 h 500" name="T61"/>
                <a:gd fmla="*/ 426 w 938" name="T62"/>
                <a:gd fmla="*/ 6 h 500" name="T63"/>
                <a:gd fmla="*/ 416 w 938" name="T64"/>
                <a:gd fmla="*/ 8 h 500" name="T65"/>
                <a:gd fmla="*/ 22 w 938" name="T66"/>
                <a:gd fmla="*/ 156 h 500" name="T67"/>
                <a:gd fmla="*/ 22 w 938" name="T68"/>
                <a:gd fmla="*/ 156 h 500" name="T69"/>
                <a:gd fmla="*/ 12 w 938" name="T70"/>
                <a:gd fmla="*/ 162 h 500" name="T71"/>
                <a:gd fmla="*/ 6 w 938" name="T72"/>
                <a:gd fmla="*/ 166 h 500" name="T73"/>
                <a:gd fmla="*/ 2 w 938" name="T74"/>
                <a:gd fmla="*/ 172 h 500" name="T75"/>
                <a:gd fmla="*/ 0 w 938" name="T76"/>
                <a:gd fmla="*/ 176 h 500" name="T77"/>
                <a:gd fmla="*/ 2 w 938" name="T78"/>
                <a:gd fmla="*/ 182 h 500" name="T79"/>
                <a:gd fmla="*/ 6 w 938" name="T80"/>
                <a:gd fmla="*/ 186 h 500" name="T81"/>
                <a:gd fmla="*/ 12 w 938" name="T82"/>
                <a:gd fmla="*/ 192 h 500" name="T83"/>
                <a:gd fmla="*/ 22 w 938" name="T84"/>
                <a:gd fmla="*/ 196 h 500" name="T85"/>
                <a:gd fmla="*/ 22 w 938" name="T86"/>
                <a:gd fmla="*/ 196 h 5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00" w="938">
                  <a:moveTo>
                    <a:pt x="22" y="196"/>
                  </a:moveTo>
                  <a:lnTo>
                    <a:pt x="416" y="348"/>
                  </a:lnTo>
                  <a:lnTo>
                    <a:pt x="416" y="348"/>
                  </a:lnTo>
                  <a:lnTo>
                    <a:pt x="428" y="352"/>
                  </a:lnTo>
                  <a:lnTo>
                    <a:pt x="440" y="354"/>
                  </a:lnTo>
                  <a:lnTo>
                    <a:pt x="466" y="356"/>
                  </a:lnTo>
                  <a:lnTo>
                    <a:pt x="494" y="352"/>
                  </a:lnTo>
                  <a:lnTo>
                    <a:pt x="506" y="350"/>
                  </a:lnTo>
                  <a:lnTo>
                    <a:pt x="518" y="346"/>
                  </a:lnTo>
                  <a:lnTo>
                    <a:pt x="894" y="188"/>
                  </a:lnTo>
                  <a:lnTo>
                    <a:pt x="894" y="422"/>
                  </a:lnTo>
                  <a:lnTo>
                    <a:pt x="870" y="500"/>
                  </a:lnTo>
                  <a:lnTo>
                    <a:pt x="938" y="500"/>
                  </a:lnTo>
                  <a:lnTo>
                    <a:pt x="914" y="420"/>
                  </a:lnTo>
                  <a:lnTo>
                    <a:pt x="914" y="178"/>
                  </a:lnTo>
                  <a:lnTo>
                    <a:pt x="912" y="178"/>
                  </a:lnTo>
                  <a:lnTo>
                    <a:pt x="912" y="178"/>
                  </a:lnTo>
                  <a:lnTo>
                    <a:pt x="918" y="174"/>
                  </a:lnTo>
                  <a:lnTo>
                    <a:pt x="922" y="170"/>
                  </a:lnTo>
                  <a:lnTo>
                    <a:pt x="922" y="164"/>
                  </a:lnTo>
                  <a:lnTo>
                    <a:pt x="922" y="160"/>
                  </a:lnTo>
                  <a:lnTo>
                    <a:pt x="920" y="156"/>
                  </a:lnTo>
                  <a:lnTo>
                    <a:pt x="916" y="152"/>
                  </a:lnTo>
                  <a:lnTo>
                    <a:pt x="910" y="148"/>
                  </a:lnTo>
                  <a:lnTo>
                    <a:pt x="902" y="144"/>
                  </a:lnTo>
                  <a:lnTo>
                    <a:pt x="518" y="8"/>
                  </a:lnTo>
                  <a:lnTo>
                    <a:pt x="518" y="8"/>
                  </a:lnTo>
                  <a:lnTo>
                    <a:pt x="506" y="4"/>
                  </a:lnTo>
                  <a:lnTo>
                    <a:pt x="494" y="2"/>
                  </a:lnTo>
                  <a:lnTo>
                    <a:pt x="466" y="0"/>
                  </a:lnTo>
                  <a:lnTo>
                    <a:pt x="440" y="2"/>
                  </a:lnTo>
                  <a:lnTo>
                    <a:pt x="426" y="6"/>
                  </a:lnTo>
                  <a:lnTo>
                    <a:pt x="416" y="8"/>
                  </a:lnTo>
                  <a:lnTo>
                    <a:pt x="22" y="156"/>
                  </a:lnTo>
                  <a:lnTo>
                    <a:pt x="22" y="156"/>
                  </a:lnTo>
                  <a:lnTo>
                    <a:pt x="12" y="162"/>
                  </a:lnTo>
                  <a:lnTo>
                    <a:pt x="6" y="166"/>
                  </a:lnTo>
                  <a:lnTo>
                    <a:pt x="2" y="172"/>
                  </a:lnTo>
                  <a:lnTo>
                    <a:pt x="0" y="176"/>
                  </a:lnTo>
                  <a:lnTo>
                    <a:pt x="2" y="182"/>
                  </a:lnTo>
                  <a:lnTo>
                    <a:pt x="6" y="186"/>
                  </a:lnTo>
                  <a:lnTo>
                    <a:pt x="12" y="192"/>
                  </a:lnTo>
                  <a:lnTo>
                    <a:pt x="22" y="196"/>
                  </a:lnTo>
                  <a:lnTo>
                    <a:pt x="22" y="19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2" name="Freeform 8"/>
          <p:cNvSpPr>
            <a:spLocks noEditPoints="1"/>
          </p:cNvSpPr>
          <p:nvPr/>
        </p:nvSpPr>
        <p:spPr bwMode="auto">
          <a:xfrm>
            <a:off x="6894860" y="2716680"/>
            <a:ext cx="671979" cy="465216"/>
          </a:xfrm>
          <a:custGeom>
            <a:gdLst>
              <a:gd fmla="*/ 14 w 858" name="T0"/>
              <a:gd fmla="*/ 2 h 594" name="T1"/>
              <a:gd fmla="*/ 0 w 858" name="T2"/>
              <a:gd fmla="*/ 570 h 594" name="T3"/>
              <a:gd fmla="*/ 14 w 858" name="T4"/>
              <a:gd fmla="*/ 592 h 594" name="T5"/>
              <a:gd fmla="*/ 844 w 858" name="T6"/>
              <a:gd fmla="*/ 592 h 594" name="T7"/>
              <a:gd fmla="*/ 858 w 858" name="T8"/>
              <a:gd fmla="*/ 22 h 594" name="T9"/>
              <a:gd fmla="*/ 844 w 858" name="T10"/>
              <a:gd fmla="*/ 2 h 594" name="T11"/>
              <a:gd fmla="*/ 82 w 858" name="T12"/>
              <a:gd fmla="*/ 512 h 594" name="T13"/>
              <a:gd fmla="*/ 302 w 858" name="T14"/>
              <a:gd fmla="*/ 396 h 594" name="T15"/>
              <a:gd fmla="*/ 302 w 858" name="T16"/>
              <a:gd fmla="*/ 396 h 594" name="T17"/>
              <a:gd fmla="*/ 378 w 858" name="T18"/>
              <a:gd fmla="*/ 236 h 594" name="T19"/>
              <a:gd fmla="*/ 736 w 858" name="T20"/>
              <a:gd fmla="*/ 520 h 594" name="T21"/>
              <a:gd fmla="*/ 724 w 858" name="T22"/>
              <a:gd fmla="*/ 446 h 594" name="T23"/>
              <a:gd fmla="*/ 712 w 858" name="T24"/>
              <a:gd fmla="*/ 430 h 594" name="T25"/>
              <a:gd fmla="*/ 666 w 858" name="T26"/>
              <a:gd fmla="*/ 410 h 594" name="T27"/>
              <a:gd fmla="*/ 658 w 858" name="T28"/>
              <a:gd fmla="*/ 400 h 594" name="T29"/>
              <a:gd fmla="*/ 630 w 858" name="T30"/>
              <a:gd fmla="*/ 434 h 594" name="T31"/>
              <a:gd fmla="*/ 608 w 858" name="T32"/>
              <a:gd fmla="*/ 430 h 594" name="T33"/>
              <a:gd fmla="*/ 588 w 858" name="T34"/>
              <a:gd fmla="*/ 402 h 594" name="T35"/>
              <a:gd fmla="*/ 546 w 858" name="T36"/>
              <a:gd fmla="*/ 424 h 594" name="T37"/>
              <a:gd fmla="*/ 530 w 858" name="T38"/>
              <a:gd fmla="*/ 434 h 594" name="T39"/>
              <a:gd fmla="*/ 514 w 858" name="T40"/>
              <a:gd fmla="*/ 486 h 594" name="T41"/>
              <a:gd fmla="*/ 510 w 858" name="T42"/>
              <a:gd fmla="*/ 520 h 594" name="T43"/>
              <a:gd fmla="*/ 768 w 858" name="T44"/>
              <a:gd fmla="*/ 520 h 594" name="T45"/>
              <a:gd fmla="*/ 794 w 858" name="T46"/>
              <a:gd fmla="*/ 152 h 594" name="T47"/>
              <a:gd fmla="*/ 82 w 858" name="T48"/>
              <a:gd fmla="*/ 158 h 594" name="T49"/>
              <a:gd fmla="*/ 60 w 858" name="T50"/>
              <a:gd fmla="*/ 136 h 594" name="T51"/>
              <a:gd fmla="*/ 66 w 858" name="T52"/>
              <a:gd fmla="*/ 80 h 594" name="T53"/>
              <a:gd fmla="*/ 778 w 858" name="T54"/>
              <a:gd fmla="*/ 74 h 594" name="T55"/>
              <a:gd fmla="*/ 800 w 858" name="T56"/>
              <a:gd fmla="*/ 96 h 594" name="T57"/>
              <a:gd fmla="*/ 580 w 858" name="T58"/>
              <a:gd fmla="*/ 370 h 594" name="T59"/>
              <a:gd fmla="*/ 602 w 858" name="T60"/>
              <a:gd fmla="*/ 402 h 594" name="T61"/>
              <a:gd fmla="*/ 622 w 858" name="T62"/>
              <a:gd fmla="*/ 410 h 594" name="T63"/>
              <a:gd fmla="*/ 652 w 858" name="T64"/>
              <a:gd fmla="*/ 394 h 594" name="T65"/>
              <a:gd fmla="*/ 668 w 858" name="T66"/>
              <a:gd fmla="*/ 360 h 594" name="T67"/>
              <a:gd fmla="*/ 672 w 858" name="T68"/>
              <a:gd fmla="*/ 352 h 594" name="T69"/>
              <a:gd fmla="*/ 672 w 858" name="T70"/>
              <a:gd fmla="*/ 338 h 594" name="T71"/>
              <a:gd fmla="*/ 674 w 858" name="T72"/>
              <a:gd fmla="*/ 302 h 594" name="T73"/>
              <a:gd fmla="*/ 662 w 858" name="T74"/>
              <a:gd fmla="*/ 284 h 594" name="T75"/>
              <a:gd fmla="*/ 636 w 858" name="T76"/>
              <a:gd fmla="*/ 274 h 594" name="T77"/>
              <a:gd fmla="*/ 628 w 858" name="T78"/>
              <a:gd fmla="*/ 260 h 594" name="T79"/>
              <a:gd fmla="*/ 624 w 858" name="T80"/>
              <a:gd fmla="*/ 262 h 594" name="T81"/>
              <a:gd fmla="*/ 622 w 858" name="T82"/>
              <a:gd fmla="*/ 262 h 594" name="T83"/>
              <a:gd fmla="*/ 616 w 858" name="T84"/>
              <a:gd fmla="*/ 270 h 594" name="T85"/>
              <a:gd fmla="*/ 606 w 858" name="T86"/>
              <a:gd fmla="*/ 270 h 594" name="T87"/>
              <a:gd fmla="*/ 580 w 858" name="T88"/>
              <a:gd fmla="*/ 294 h 594" name="T89"/>
              <a:gd fmla="*/ 574 w 858" name="T90"/>
              <a:gd fmla="*/ 320 h 594" name="T91"/>
              <a:gd fmla="*/ 574 w 858" name="T92"/>
              <a:gd fmla="*/ 338 h 594" name="T93"/>
              <a:gd fmla="*/ 576 w 858" name="T94"/>
              <a:gd fmla="*/ 358 h 594" name="T95"/>
              <a:gd fmla="*/ 622 w 858" name="T96"/>
              <a:gd fmla="*/ 264 h 594" name="T97"/>
              <a:gd fmla="*/ 622 w 858" name="T98"/>
              <a:gd fmla="*/ 264 h 59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594" w="858">
                <a:moveTo>
                  <a:pt x="836" y="0"/>
                </a:moveTo>
                <a:lnTo>
                  <a:pt x="24" y="0"/>
                </a:lnTo>
                <a:lnTo>
                  <a:pt x="24" y="0"/>
                </a:lnTo>
                <a:lnTo>
                  <a:pt x="14" y="2"/>
                </a:lnTo>
                <a:lnTo>
                  <a:pt x="8" y="6"/>
                </a:lnTo>
                <a:lnTo>
                  <a:pt x="2" y="14"/>
                </a:lnTo>
                <a:lnTo>
                  <a:pt x="0" y="22"/>
                </a:lnTo>
                <a:lnTo>
                  <a:pt x="0" y="570"/>
                </a:lnTo>
                <a:lnTo>
                  <a:pt x="0" y="570"/>
                </a:lnTo>
                <a:lnTo>
                  <a:pt x="2" y="580"/>
                </a:lnTo>
                <a:lnTo>
                  <a:pt x="8" y="586"/>
                </a:lnTo>
                <a:lnTo>
                  <a:pt x="14" y="592"/>
                </a:lnTo>
                <a:lnTo>
                  <a:pt x="24" y="594"/>
                </a:lnTo>
                <a:lnTo>
                  <a:pt x="836" y="594"/>
                </a:lnTo>
                <a:lnTo>
                  <a:pt x="836" y="594"/>
                </a:lnTo>
                <a:lnTo>
                  <a:pt x="844" y="592"/>
                </a:lnTo>
                <a:lnTo>
                  <a:pt x="852" y="586"/>
                </a:lnTo>
                <a:lnTo>
                  <a:pt x="856" y="580"/>
                </a:lnTo>
                <a:lnTo>
                  <a:pt x="858" y="570"/>
                </a:lnTo>
                <a:lnTo>
                  <a:pt x="858" y="22"/>
                </a:lnTo>
                <a:lnTo>
                  <a:pt x="858" y="22"/>
                </a:lnTo>
                <a:lnTo>
                  <a:pt x="856" y="14"/>
                </a:lnTo>
                <a:lnTo>
                  <a:pt x="852" y="6"/>
                </a:lnTo>
                <a:lnTo>
                  <a:pt x="844" y="2"/>
                </a:lnTo>
                <a:lnTo>
                  <a:pt x="836" y="0"/>
                </a:lnTo>
                <a:lnTo>
                  <a:pt x="836" y="0"/>
                </a:lnTo>
                <a:close/>
                <a:moveTo>
                  <a:pt x="302" y="512"/>
                </a:moveTo>
                <a:lnTo>
                  <a:pt x="82" y="512"/>
                </a:lnTo>
                <a:lnTo>
                  <a:pt x="82" y="470"/>
                </a:lnTo>
                <a:lnTo>
                  <a:pt x="302" y="470"/>
                </a:lnTo>
                <a:lnTo>
                  <a:pt x="302" y="512"/>
                </a:lnTo>
                <a:close/>
                <a:moveTo>
                  <a:pt x="302" y="396"/>
                </a:moveTo>
                <a:lnTo>
                  <a:pt x="82" y="396"/>
                </a:lnTo>
                <a:lnTo>
                  <a:pt x="82" y="354"/>
                </a:lnTo>
                <a:lnTo>
                  <a:pt x="302" y="354"/>
                </a:lnTo>
                <a:lnTo>
                  <a:pt x="302" y="396"/>
                </a:lnTo>
                <a:close/>
                <a:moveTo>
                  <a:pt x="378" y="278"/>
                </a:moveTo>
                <a:lnTo>
                  <a:pt x="82" y="278"/>
                </a:lnTo>
                <a:lnTo>
                  <a:pt x="82" y="236"/>
                </a:lnTo>
                <a:lnTo>
                  <a:pt x="378" y="236"/>
                </a:lnTo>
                <a:lnTo>
                  <a:pt x="378" y="278"/>
                </a:lnTo>
                <a:close/>
                <a:moveTo>
                  <a:pt x="768" y="520"/>
                </a:moveTo>
                <a:lnTo>
                  <a:pt x="736" y="520"/>
                </a:lnTo>
                <a:lnTo>
                  <a:pt x="736" y="520"/>
                </a:lnTo>
                <a:lnTo>
                  <a:pt x="736" y="506"/>
                </a:lnTo>
                <a:lnTo>
                  <a:pt x="734" y="490"/>
                </a:lnTo>
                <a:lnTo>
                  <a:pt x="730" y="466"/>
                </a:lnTo>
                <a:lnTo>
                  <a:pt x="724" y="446"/>
                </a:lnTo>
                <a:lnTo>
                  <a:pt x="720" y="440"/>
                </a:lnTo>
                <a:lnTo>
                  <a:pt x="720" y="440"/>
                </a:lnTo>
                <a:lnTo>
                  <a:pt x="716" y="434"/>
                </a:lnTo>
                <a:lnTo>
                  <a:pt x="712" y="430"/>
                </a:lnTo>
                <a:lnTo>
                  <a:pt x="696" y="422"/>
                </a:lnTo>
                <a:lnTo>
                  <a:pt x="678" y="414"/>
                </a:lnTo>
                <a:lnTo>
                  <a:pt x="678" y="414"/>
                </a:lnTo>
                <a:lnTo>
                  <a:pt x="666" y="410"/>
                </a:lnTo>
                <a:lnTo>
                  <a:pt x="660" y="406"/>
                </a:lnTo>
                <a:lnTo>
                  <a:pt x="658" y="402"/>
                </a:lnTo>
                <a:lnTo>
                  <a:pt x="658" y="400"/>
                </a:lnTo>
                <a:lnTo>
                  <a:pt x="658" y="400"/>
                </a:lnTo>
                <a:lnTo>
                  <a:pt x="650" y="414"/>
                </a:lnTo>
                <a:lnTo>
                  <a:pt x="644" y="422"/>
                </a:lnTo>
                <a:lnTo>
                  <a:pt x="636" y="430"/>
                </a:lnTo>
                <a:lnTo>
                  <a:pt x="630" y="434"/>
                </a:lnTo>
                <a:lnTo>
                  <a:pt x="624" y="434"/>
                </a:lnTo>
                <a:lnTo>
                  <a:pt x="618" y="434"/>
                </a:lnTo>
                <a:lnTo>
                  <a:pt x="614" y="432"/>
                </a:lnTo>
                <a:lnTo>
                  <a:pt x="608" y="430"/>
                </a:lnTo>
                <a:lnTo>
                  <a:pt x="600" y="422"/>
                </a:lnTo>
                <a:lnTo>
                  <a:pt x="594" y="412"/>
                </a:lnTo>
                <a:lnTo>
                  <a:pt x="588" y="402"/>
                </a:lnTo>
                <a:lnTo>
                  <a:pt x="588" y="402"/>
                </a:lnTo>
                <a:lnTo>
                  <a:pt x="586" y="404"/>
                </a:lnTo>
                <a:lnTo>
                  <a:pt x="582" y="408"/>
                </a:lnTo>
                <a:lnTo>
                  <a:pt x="566" y="416"/>
                </a:lnTo>
                <a:lnTo>
                  <a:pt x="546" y="424"/>
                </a:lnTo>
                <a:lnTo>
                  <a:pt x="546" y="424"/>
                </a:lnTo>
                <a:lnTo>
                  <a:pt x="538" y="428"/>
                </a:lnTo>
                <a:lnTo>
                  <a:pt x="534" y="430"/>
                </a:lnTo>
                <a:lnTo>
                  <a:pt x="530" y="434"/>
                </a:lnTo>
                <a:lnTo>
                  <a:pt x="530" y="434"/>
                </a:lnTo>
                <a:lnTo>
                  <a:pt x="524" y="446"/>
                </a:lnTo>
                <a:lnTo>
                  <a:pt x="520" y="458"/>
                </a:lnTo>
                <a:lnTo>
                  <a:pt x="514" y="486"/>
                </a:lnTo>
                <a:lnTo>
                  <a:pt x="510" y="508"/>
                </a:lnTo>
                <a:lnTo>
                  <a:pt x="510" y="518"/>
                </a:lnTo>
                <a:lnTo>
                  <a:pt x="510" y="518"/>
                </a:lnTo>
                <a:lnTo>
                  <a:pt x="510" y="520"/>
                </a:lnTo>
                <a:lnTo>
                  <a:pt x="492" y="520"/>
                </a:lnTo>
                <a:lnTo>
                  <a:pt x="492" y="224"/>
                </a:lnTo>
                <a:lnTo>
                  <a:pt x="768" y="224"/>
                </a:lnTo>
                <a:lnTo>
                  <a:pt x="768" y="520"/>
                </a:lnTo>
                <a:close/>
                <a:moveTo>
                  <a:pt x="800" y="136"/>
                </a:moveTo>
                <a:lnTo>
                  <a:pt x="800" y="136"/>
                </a:lnTo>
                <a:lnTo>
                  <a:pt x="798" y="144"/>
                </a:lnTo>
                <a:lnTo>
                  <a:pt x="794" y="152"/>
                </a:lnTo>
                <a:lnTo>
                  <a:pt x="786" y="156"/>
                </a:lnTo>
                <a:lnTo>
                  <a:pt x="778" y="158"/>
                </a:lnTo>
                <a:lnTo>
                  <a:pt x="82" y="158"/>
                </a:lnTo>
                <a:lnTo>
                  <a:pt x="82" y="158"/>
                </a:lnTo>
                <a:lnTo>
                  <a:pt x="74" y="156"/>
                </a:lnTo>
                <a:lnTo>
                  <a:pt x="66" y="152"/>
                </a:lnTo>
                <a:lnTo>
                  <a:pt x="62" y="144"/>
                </a:lnTo>
                <a:lnTo>
                  <a:pt x="60" y="136"/>
                </a:lnTo>
                <a:lnTo>
                  <a:pt x="60" y="96"/>
                </a:lnTo>
                <a:lnTo>
                  <a:pt x="60" y="96"/>
                </a:lnTo>
                <a:lnTo>
                  <a:pt x="62" y="88"/>
                </a:lnTo>
                <a:lnTo>
                  <a:pt x="66" y="80"/>
                </a:lnTo>
                <a:lnTo>
                  <a:pt x="74" y="76"/>
                </a:lnTo>
                <a:lnTo>
                  <a:pt x="82" y="74"/>
                </a:lnTo>
                <a:lnTo>
                  <a:pt x="778" y="74"/>
                </a:lnTo>
                <a:lnTo>
                  <a:pt x="778" y="74"/>
                </a:lnTo>
                <a:lnTo>
                  <a:pt x="786" y="76"/>
                </a:lnTo>
                <a:lnTo>
                  <a:pt x="794" y="80"/>
                </a:lnTo>
                <a:lnTo>
                  <a:pt x="798" y="88"/>
                </a:lnTo>
                <a:lnTo>
                  <a:pt x="800" y="96"/>
                </a:lnTo>
                <a:lnTo>
                  <a:pt x="800" y="136"/>
                </a:lnTo>
                <a:close/>
                <a:moveTo>
                  <a:pt x="580" y="360"/>
                </a:moveTo>
                <a:lnTo>
                  <a:pt x="580" y="360"/>
                </a:lnTo>
                <a:lnTo>
                  <a:pt x="580" y="370"/>
                </a:lnTo>
                <a:lnTo>
                  <a:pt x="584" y="378"/>
                </a:lnTo>
                <a:lnTo>
                  <a:pt x="590" y="386"/>
                </a:lnTo>
                <a:lnTo>
                  <a:pt x="594" y="394"/>
                </a:lnTo>
                <a:lnTo>
                  <a:pt x="602" y="402"/>
                </a:lnTo>
                <a:lnTo>
                  <a:pt x="608" y="406"/>
                </a:lnTo>
                <a:lnTo>
                  <a:pt x="616" y="410"/>
                </a:lnTo>
                <a:lnTo>
                  <a:pt x="622" y="410"/>
                </a:lnTo>
                <a:lnTo>
                  <a:pt x="622" y="410"/>
                </a:lnTo>
                <a:lnTo>
                  <a:pt x="630" y="410"/>
                </a:lnTo>
                <a:lnTo>
                  <a:pt x="638" y="406"/>
                </a:lnTo>
                <a:lnTo>
                  <a:pt x="646" y="400"/>
                </a:lnTo>
                <a:lnTo>
                  <a:pt x="652" y="394"/>
                </a:lnTo>
                <a:lnTo>
                  <a:pt x="658" y="386"/>
                </a:lnTo>
                <a:lnTo>
                  <a:pt x="664" y="378"/>
                </a:lnTo>
                <a:lnTo>
                  <a:pt x="666" y="370"/>
                </a:lnTo>
                <a:lnTo>
                  <a:pt x="668" y="360"/>
                </a:lnTo>
                <a:lnTo>
                  <a:pt x="668" y="360"/>
                </a:lnTo>
                <a:lnTo>
                  <a:pt x="672" y="358"/>
                </a:lnTo>
                <a:lnTo>
                  <a:pt x="672" y="352"/>
                </a:lnTo>
                <a:lnTo>
                  <a:pt x="672" y="352"/>
                </a:lnTo>
                <a:lnTo>
                  <a:pt x="674" y="344"/>
                </a:lnTo>
                <a:lnTo>
                  <a:pt x="674" y="338"/>
                </a:lnTo>
                <a:lnTo>
                  <a:pt x="674" y="338"/>
                </a:lnTo>
                <a:lnTo>
                  <a:pt x="672" y="338"/>
                </a:lnTo>
                <a:lnTo>
                  <a:pt x="672" y="338"/>
                </a:lnTo>
                <a:lnTo>
                  <a:pt x="674" y="330"/>
                </a:lnTo>
                <a:lnTo>
                  <a:pt x="676" y="316"/>
                </a:lnTo>
                <a:lnTo>
                  <a:pt x="674" y="302"/>
                </a:lnTo>
                <a:lnTo>
                  <a:pt x="672" y="296"/>
                </a:lnTo>
                <a:lnTo>
                  <a:pt x="666" y="290"/>
                </a:lnTo>
                <a:lnTo>
                  <a:pt x="666" y="290"/>
                </a:lnTo>
                <a:lnTo>
                  <a:pt x="662" y="284"/>
                </a:lnTo>
                <a:lnTo>
                  <a:pt x="654" y="280"/>
                </a:lnTo>
                <a:lnTo>
                  <a:pt x="644" y="276"/>
                </a:lnTo>
                <a:lnTo>
                  <a:pt x="636" y="274"/>
                </a:lnTo>
                <a:lnTo>
                  <a:pt x="636" y="274"/>
                </a:lnTo>
                <a:lnTo>
                  <a:pt x="632" y="268"/>
                </a:lnTo>
                <a:lnTo>
                  <a:pt x="628" y="264"/>
                </a:lnTo>
                <a:lnTo>
                  <a:pt x="628" y="260"/>
                </a:lnTo>
                <a:lnTo>
                  <a:pt x="628" y="260"/>
                </a:lnTo>
                <a:lnTo>
                  <a:pt x="626" y="262"/>
                </a:lnTo>
                <a:lnTo>
                  <a:pt x="622" y="266"/>
                </a:lnTo>
                <a:lnTo>
                  <a:pt x="622" y="266"/>
                </a:lnTo>
                <a:lnTo>
                  <a:pt x="624" y="262"/>
                </a:lnTo>
                <a:lnTo>
                  <a:pt x="626" y="258"/>
                </a:lnTo>
                <a:lnTo>
                  <a:pt x="626" y="258"/>
                </a:lnTo>
                <a:lnTo>
                  <a:pt x="622" y="262"/>
                </a:lnTo>
                <a:lnTo>
                  <a:pt x="622" y="262"/>
                </a:lnTo>
                <a:lnTo>
                  <a:pt x="618" y="266"/>
                </a:lnTo>
                <a:lnTo>
                  <a:pt x="616" y="270"/>
                </a:lnTo>
                <a:lnTo>
                  <a:pt x="616" y="270"/>
                </a:lnTo>
                <a:lnTo>
                  <a:pt x="616" y="270"/>
                </a:lnTo>
                <a:lnTo>
                  <a:pt x="612" y="270"/>
                </a:lnTo>
                <a:lnTo>
                  <a:pt x="612" y="270"/>
                </a:lnTo>
                <a:lnTo>
                  <a:pt x="606" y="270"/>
                </a:lnTo>
                <a:lnTo>
                  <a:pt x="606" y="270"/>
                </a:lnTo>
                <a:lnTo>
                  <a:pt x="602" y="272"/>
                </a:lnTo>
                <a:lnTo>
                  <a:pt x="594" y="278"/>
                </a:lnTo>
                <a:lnTo>
                  <a:pt x="584" y="286"/>
                </a:lnTo>
                <a:lnTo>
                  <a:pt x="580" y="294"/>
                </a:lnTo>
                <a:lnTo>
                  <a:pt x="576" y="300"/>
                </a:lnTo>
                <a:lnTo>
                  <a:pt x="576" y="300"/>
                </a:lnTo>
                <a:lnTo>
                  <a:pt x="574" y="308"/>
                </a:lnTo>
                <a:lnTo>
                  <a:pt x="574" y="320"/>
                </a:lnTo>
                <a:lnTo>
                  <a:pt x="578" y="338"/>
                </a:lnTo>
                <a:lnTo>
                  <a:pt x="578" y="338"/>
                </a:lnTo>
                <a:lnTo>
                  <a:pt x="576" y="338"/>
                </a:lnTo>
                <a:lnTo>
                  <a:pt x="574" y="338"/>
                </a:lnTo>
                <a:lnTo>
                  <a:pt x="574" y="344"/>
                </a:lnTo>
                <a:lnTo>
                  <a:pt x="574" y="352"/>
                </a:lnTo>
                <a:lnTo>
                  <a:pt x="574" y="352"/>
                </a:lnTo>
                <a:lnTo>
                  <a:pt x="576" y="358"/>
                </a:lnTo>
                <a:lnTo>
                  <a:pt x="580" y="360"/>
                </a:lnTo>
                <a:lnTo>
                  <a:pt x="580" y="360"/>
                </a:lnTo>
                <a:close/>
                <a:moveTo>
                  <a:pt x="622" y="264"/>
                </a:moveTo>
                <a:lnTo>
                  <a:pt x="622" y="264"/>
                </a:lnTo>
                <a:lnTo>
                  <a:pt x="618" y="270"/>
                </a:lnTo>
                <a:lnTo>
                  <a:pt x="618" y="268"/>
                </a:lnTo>
                <a:lnTo>
                  <a:pt x="618" y="268"/>
                </a:lnTo>
                <a:lnTo>
                  <a:pt x="622" y="264"/>
                </a:lnTo>
                <a:lnTo>
                  <a:pt x="622" y="264"/>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77" name="组合 76"/>
          <p:cNvGrpSpPr/>
          <p:nvPr/>
        </p:nvGrpSpPr>
        <p:grpSpPr>
          <a:xfrm>
            <a:off x="9525910" y="2527146"/>
            <a:ext cx="726802" cy="736201"/>
            <a:chOff x="7639243" y="2325084"/>
            <a:chExt cx="726802" cy="736201"/>
          </a:xfrm>
        </p:grpSpPr>
        <p:sp>
          <p:nvSpPr>
            <p:cNvPr id="73" name="Freeform 9"/>
            <p:cNvSpPr>
              <a:spLocks noEditPoints="1"/>
            </p:cNvSpPr>
            <p:nvPr/>
          </p:nvSpPr>
          <p:spPr bwMode="auto">
            <a:xfrm>
              <a:off x="7639243" y="2621131"/>
              <a:ext cx="440154" cy="440154"/>
            </a:xfrm>
            <a:custGeom>
              <a:gdLst>
                <a:gd fmla="*/ 508 w 562" name="T0"/>
                <a:gd fmla="*/ 110 h 562" name="T1"/>
                <a:gd fmla="*/ 398 w 562" name="T2"/>
                <a:gd fmla="*/ 108 h 562" name="T3"/>
                <a:gd fmla="*/ 380 w 562" name="T4"/>
                <a:gd fmla="*/ 98 h 562" name="T5"/>
                <a:gd fmla="*/ 340 w 562" name="T6"/>
                <a:gd fmla="*/ 82 h 562" name="T7"/>
                <a:gd fmla="*/ 320 w 562" name="T8"/>
                <a:gd fmla="*/ 0 h 562" name="T9"/>
                <a:gd fmla="*/ 242 w 562" name="T10"/>
                <a:gd fmla="*/ 76 h 562" name="T11"/>
                <a:gd fmla="*/ 220 w 562" name="T12"/>
                <a:gd fmla="*/ 82 h 562" name="T13"/>
                <a:gd fmla="*/ 182 w 562" name="T14"/>
                <a:gd fmla="*/ 98 h 562" name="T15"/>
                <a:gd fmla="*/ 110 w 562" name="T16"/>
                <a:gd fmla="*/ 54 h 562" name="T17"/>
                <a:gd fmla="*/ 108 w 562" name="T18"/>
                <a:gd fmla="*/ 164 h 562" name="T19"/>
                <a:gd fmla="*/ 98 w 562" name="T20"/>
                <a:gd fmla="*/ 182 h 562" name="T21"/>
                <a:gd fmla="*/ 82 w 562" name="T22"/>
                <a:gd fmla="*/ 220 h 562" name="T23"/>
                <a:gd fmla="*/ 0 w 562" name="T24"/>
                <a:gd fmla="*/ 242 h 562" name="T25"/>
                <a:gd fmla="*/ 78 w 562" name="T26"/>
                <a:gd fmla="*/ 320 h 562" name="T27"/>
                <a:gd fmla="*/ 82 w 562" name="T28"/>
                <a:gd fmla="*/ 340 h 562" name="T29"/>
                <a:gd fmla="*/ 98 w 562" name="T30"/>
                <a:gd fmla="*/ 378 h 562" name="T31"/>
                <a:gd fmla="*/ 54 w 562" name="T32"/>
                <a:gd fmla="*/ 452 h 562" name="T33"/>
                <a:gd fmla="*/ 164 w 562" name="T34"/>
                <a:gd fmla="*/ 452 h 562" name="T35"/>
                <a:gd fmla="*/ 182 w 562" name="T36"/>
                <a:gd fmla="*/ 464 h 562" name="T37"/>
                <a:gd fmla="*/ 220 w 562" name="T38"/>
                <a:gd fmla="*/ 480 h 562" name="T39"/>
                <a:gd fmla="*/ 242 w 562" name="T40"/>
                <a:gd fmla="*/ 562 h 562" name="T41"/>
                <a:gd fmla="*/ 320 w 562" name="T42"/>
                <a:gd fmla="*/ 484 h 562" name="T43"/>
                <a:gd fmla="*/ 340 w 562" name="T44"/>
                <a:gd fmla="*/ 478 h 562" name="T45"/>
                <a:gd fmla="*/ 380 w 562" name="T46"/>
                <a:gd fmla="*/ 464 h 562" name="T47"/>
                <a:gd fmla="*/ 452 w 562" name="T48"/>
                <a:gd fmla="*/ 506 h 562" name="T49"/>
                <a:gd fmla="*/ 452 w 562" name="T50"/>
                <a:gd fmla="*/ 396 h 562" name="T51"/>
                <a:gd fmla="*/ 464 w 562" name="T52"/>
                <a:gd fmla="*/ 378 h 562" name="T53"/>
                <a:gd fmla="*/ 480 w 562" name="T54"/>
                <a:gd fmla="*/ 340 h 562" name="T55"/>
                <a:gd fmla="*/ 562 w 562" name="T56"/>
                <a:gd fmla="*/ 320 h 562" name="T57"/>
                <a:gd fmla="*/ 484 w 562" name="T58"/>
                <a:gd fmla="*/ 240 h 562" name="T59"/>
                <a:gd fmla="*/ 480 w 562" name="T60"/>
                <a:gd fmla="*/ 220 h 562" name="T61"/>
                <a:gd fmla="*/ 464 w 562" name="T62"/>
                <a:gd fmla="*/ 182 h 562" name="T63"/>
                <a:gd fmla="*/ 452 w 562" name="T64"/>
                <a:gd fmla="*/ 164 h 562" name="T65"/>
                <a:gd fmla="*/ 280 w 562" name="T66"/>
                <a:gd fmla="*/ 366 h 562" name="T67"/>
                <a:gd fmla="*/ 248 w 562" name="T68"/>
                <a:gd fmla="*/ 360 h 562" name="T69"/>
                <a:gd fmla="*/ 220 w 562" name="T70"/>
                <a:gd fmla="*/ 342 h 562" name="T71"/>
                <a:gd fmla="*/ 202 w 562" name="T72"/>
                <a:gd fmla="*/ 314 h 562" name="T73"/>
                <a:gd fmla="*/ 194 w 562" name="T74"/>
                <a:gd fmla="*/ 280 h 562" name="T75"/>
                <a:gd fmla="*/ 196 w 562" name="T76"/>
                <a:gd fmla="*/ 262 h 562" name="T77"/>
                <a:gd fmla="*/ 210 w 562" name="T78"/>
                <a:gd fmla="*/ 232 h 562" name="T79"/>
                <a:gd fmla="*/ 232 w 562" name="T80"/>
                <a:gd fmla="*/ 210 h 562" name="T81"/>
                <a:gd fmla="*/ 264 w 562" name="T82"/>
                <a:gd fmla="*/ 196 h 562" name="T83"/>
                <a:gd fmla="*/ 280 w 562" name="T84"/>
                <a:gd fmla="*/ 194 h 562" name="T85"/>
                <a:gd fmla="*/ 314 w 562" name="T86"/>
                <a:gd fmla="*/ 202 h 562" name="T87"/>
                <a:gd fmla="*/ 342 w 562" name="T88"/>
                <a:gd fmla="*/ 220 h 562" name="T89"/>
                <a:gd fmla="*/ 360 w 562" name="T90"/>
                <a:gd fmla="*/ 246 h 562" name="T91"/>
                <a:gd fmla="*/ 366 w 562" name="T92"/>
                <a:gd fmla="*/ 280 h 562" name="T93"/>
                <a:gd fmla="*/ 366 w 562" name="T94"/>
                <a:gd fmla="*/ 298 h 562" name="T95"/>
                <a:gd fmla="*/ 352 w 562" name="T96"/>
                <a:gd fmla="*/ 328 h 562" name="T97"/>
                <a:gd fmla="*/ 328 w 562" name="T98"/>
                <a:gd fmla="*/ 352 h 562" name="T99"/>
                <a:gd fmla="*/ 298 w 562" name="T100"/>
                <a:gd fmla="*/ 364 h 562" name="T101"/>
                <a:gd fmla="*/ 280 w 562" name="T102"/>
                <a:gd fmla="*/ 366 h 562"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562" w="562">
                  <a:moveTo>
                    <a:pt x="452" y="164"/>
                  </a:moveTo>
                  <a:lnTo>
                    <a:pt x="508" y="110"/>
                  </a:lnTo>
                  <a:lnTo>
                    <a:pt x="452" y="54"/>
                  </a:lnTo>
                  <a:lnTo>
                    <a:pt x="398" y="108"/>
                  </a:lnTo>
                  <a:lnTo>
                    <a:pt x="398" y="108"/>
                  </a:lnTo>
                  <a:lnTo>
                    <a:pt x="380" y="98"/>
                  </a:lnTo>
                  <a:lnTo>
                    <a:pt x="360" y="88"/>
                  </a:lnTo>
                  <a:lnTo>
                    <a:pt x="340" y="82"/>
                  </a:lnTo>
                  <a:lnTo>
                    <a:pt x="320" y="76"/>
                  </a:lnTo>
                  <a:lnTo>
                    <a:pt x="320" y="0"/>
                  </a:lnTo>
                  <a:lnTo>
                    <a:pt x="242" y="0"/>
                  </a:lnTo>
                  <a:lnTo>
                    <a:pt x="242" y="76"/>
                  </a:lnTo>
                  <a:lnTo>
                    <a:pt x="242" y="76"/>
                  </a:lnTo>
                  <a:lnTo>
                    <a:pt x="220" y="82"/>
                  </a:lnTo>
                  <a:lnTo>
                    <a:pt x="202" y="88"/>
                  </a:lnTo>
                  <a:lnTo>
                    <a:pt x="182" y="98"/>
                  </a:lnTo>
                  <a:lnTo>
                    <a:pt x="164" y="108"/>
                  </a:lnTo>
                  <a:lnTo>
                    <a:pt x="110" y="54"/>
                  </a:lnTo>
                  <a:lnTo>
                    <a:pt x="54" y="110"/>
                  </a:lnTo>
                  <a:lnTo>
                    <a:pt x="108" y="164"/>
                  </a:lnTo>
                  <a:lnTo>
                    <a:pt x="108" y="164"/>
                  </a:lnTo>
                  <a:lnTo>
                    <a:pt x="98" y="182"/>
                  </a:lnTo>
                  <a:lnTo>
                    <a:pt x="90" y="200"/>
                  </a:lnTo>
                  <a:lnTo>
                    <a:pt x="82" y="220"/>
                  </a:lnTo>
                  <a:lnTo>
                    <a:pt x="78" y="242"/>
                  </a:lnTo>
                  <a:lnTo>
                    <a:pt x="0" y="242"/>
                  </a:lnTo>
                  <a:lnTo>
                    <a:pt x="0" y="320"/>
                  </a:lnTo>
                  <a:lnTo>
                    <a:pt x="78" y="320"/>
                  </a:lnTo>
                  <a:lnTo>
                    <a:pt x="78" y="320"/>
                  </a:lnTo>
                  <a:lnTo>
                    <a:pt x="82" y="340"/>
                  </a:lnTo>
                  <a:lnTo>
                    <a:pt x="90" y="360"/>
                  </a:lnTo>
                  <a:lnTo>
                    <a:pt x="98" y="378"/>
                  </a:lnTo>
                  <a:lnTo>
                    <a:pt x="108" y="396"/>
                  </a:lnTo>
                  <a:lnTo>
                    <a:pt x="54" y="452"/>
                  </a:lnTo>
                  <a:lnTo>
                    <a:pt x="110" y="506"/>
                  </a:lnTo>
                  <a:lnTo>
                    <a:pt x="164" y="452"/>
                  </a:lnTo>
                  <a:lnTo>
                    <a:pt x="164" y="452"/>
                  </a:lnTo>
                  <a:lnTo>
                    <a:pt x="182" y="464"/>
                  </a:lnTo>
                  <a:lnTo>
                    <a:pt x="202" y="472"/>
                  </a:lnTo>
                  <a:lnTo>
                    <a:pt x="220" y="480"/>
                  </a:lnTo>
                  <a:lnTo>
                    <a:pt x="242" y="484"/>
                  </a:lnTo>
                  <a:lnTo>
                    <a:pt x="242" y="562"/>
                  </a:lnTo>
                  <a:lnTo>
                    <a:pt x="320" y="562"/>
                  </a:lnTo>
                  <a:lnTo>
                    <a:pt x="320" y="484"/>
                  </a:lnTo>
                  <a:lnTo>
                    <a:pt x="320" y="484"/>
                  </a:lnTo>
                  <a:lnTo>
                    <a:pt x="340" y="478"/>
                  </a:lnTo>
                  <a:lnTo>
                    <a:pt x="360" y="472"/>
                  </a:lnTo>
                  <a:lnTo>
                    <a:pt x="380" y="464"/>
                  </a:lnTo>
                  <a:lnTo>
                    <a:pt x="398" y="452"/>
                  </a:lnTo>
                  <a:lnTo>
                    <a:pt x="452" y="506"/>
                  </a:lnTo>
                  <a:lnTo>
                    <a:pt x="508" y="452"/>
                  </a:lnTo>
                  <a:lnTo>
                    <a:pt x="452" y="396"/>
                  </a:lnTo>
                  <a:lnTo>
                    <a:pt x="452" y="396"/>
                  </a:lnTo>
                  <a:lnTo>
                    <a:pt x="464" y="378"/>
                  </a:lnTo>
                  <a:lnTo>
                    <a:pt x="472" y="360"/>
                  </a:lnTo>
                  <a:lnTo>
                    <a:pt x="480" y="340"/>
                  </a:lnTo>
                  <a:lnTo>
                    <a:pt x="484" y="320"/>
                  </a:lnTo>
                  <a:lnTo>
                    <a:pt x="562" y="320"/>
                  </a:lnTo>
                  <a:lnTo>
                    <a:pt x="562" y="240"/>
                  </a:lnTo>
                  <a:lnTo>
                    <a:pt x="484" y="240"/>
                  </a:lnTo>
                  <a:lnTo>
                    <a:pt x="484" y="240"/>
                  </a:lnTo>
                  <a:lnTo>
                    <a:pt x="480" y="220"/>
                  </a:lnTo>
                  <a:lnTo>
                    <a:pt x="472" y="200"/>
                  </a:lnTo>
                  <a:lnTo>
                    <a:pt x="464" y="182"/>
                  </a:lnTo>
                  <a:lnTo>
                    <a:pt x="452" y="164"/>
                  </a:lnTo>
                  <a:lnTo>
                    <a:pt x="452" y="164"/>
                  </a:lnTo>
                  <a:close/>
                  <a:moveTo>
                    <a:pt x="280" y="366"/>
                  </a:moveTo>
                  <a:lnTo>
                    <a:pt x="280" y="366"/>
                  </a:lnTo>
                  <a:lnTo>
                    <a:pt x="264" y="364"/>
                  </a:lnTo>
                  <a:lnTo>
                    <a:pt x="248" y="360"/>
                  </a:lnTo>
                  <a:lnTo>
                    <a:pt x="232" y="352"/>
                  </a:lnTo>
                  <a:lnTo>
                    <a:pt x="220" y="342"/>
                  </a:lnTo>
                  <a:lnTo>
                    <a:pt x="210" y="328"/>
                  </a:lnTo>
                  <a:lnTo>
                    <a:pt x="202" y="314"/>
                  </a:lnTo>
                  <a:lnTo>
                    <a:pt x="196" y="298"/>
                  </a:lnTo>
                  <a:lnTo>
                    <a:pt x="194" y="280"/>
                  </a:lnTo>
                  <a:lnTo>
                    <a:pt x="194" y="280"/>
                  </a:lnTo>
                  <a:lnTo>
                    <a:pt x="196" y="262"/>
                  </a:lnTo>
                  <a:lnTo>
                    <a:pt x="202" y="246"/>
                  </a:lnTo>
                  <a:lnTo>
                    <a:pt x="210" y="232"/>
                  </a:lnTo>
                  <a:lnTo>
                    <a:pt x="220" y="220"/>
                  </a:lnTo>
                  <a:lnTo>
                    <a:pt x="232" y="210"/>
                  </a:lnTo>
                  <a:lnTo>
                    <a:pt x="248" y="202"/>
                  </a:lnTo>
                  <a:lnTo>
                    <a:pt x="264" y="196"/>
                  </a:lnTo>
                  <a:lnTo>
                    <a:pt x="280" y="194"/>
                  </a:lnTo>
                  <a:lnTo>
                    <a:pt x="280" y="194"/>
                  </a:lnTo>
                  <a:lnTo>
                    <a:pt x="298" y="196"/>
                  </a:lnTo>
                  <a:lnTo>
                    <a:pt x="314" y="202"/>
                  </a:lnTo>
                  <a:lnTo>
                    <a:pt x="328" y="210"/>
                  </a:lnTo>
                  <a:lnTo>
                    <a:pt x="342" y="220"/>
                  </a:lnTo>
                  <a:lnTo>
                    <a:pt x="352" y="232"/>
                  </a:lnTo>
                  <a:lnTo>
                    <a:pt x="360" y="246"/>
                  </a:lnTo>
                  <a:lnTo>
                    <a:pt x="366" y="262"/>
                  </a:lnTo>
                  <a:lnTo>
                    <a:pt x="366" y="280"/>
                  </a:lnTo>
                  <a:lnTo>
                    <a:pt x="366" y="280"/>
                  </a:lnTo>
                  <a:lnTo>
                    <a:pt x="366" y="298"/>
                  </a:lnTo>
                  <a:lnTo>
                    <a:pt x="360" y="314"/>
                  </a:lnTo>
                  <a:lnTo>
                    <a:pt x="352" y="328"/>
                  </a:lnTo>
                  <a:lnTo>
                    <a:pt x="342" y="342"/>
                  </a:lnTo>
                  <a:lnTo>
                    <a:pt x="328" y="352"/>
                  </a:lnTo>
                  <a:lnTo>
                    <a:pt x="314" y="360"/>
                  </a:lnTo>
                  <a:lnTo>
                    <a:pt x="298" y="364"/>
                  </a:lnTo>
                  <a:lnTo>
                    <a:pt x="280" y="366"/>
                  </a:lnTo>
                  <a:lnTo>
                    <a:pt x="280" y="36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0"/>
            <p:cNvSpPr>
              <a:spLocks noEditPoints="1"/>
            </p:cNvSpPr>
            <p:nvPr/>
          </p:nvSpPr>
          <p:spPr bwMode="auto">
            <a:xfrm>
              <a:off x="7799014" y="2325084"/>
              <a:ext cx="567031" cy="570164"/>
            </a:xfrm>
            <a:custGeom>
              <a:gdLst>
                <a:gd fmla="*/ 704 w 724" name="T0"/>
                <a:gd fmla="*/ 616 h 728" name="T1"/>
                <a:gd fmla="*/ 706 w 724" name="T2"/>
                <a:gd fmla="*/ 616 h 728" name="T3"/>
                <a:gd fmla="*/ 322 w 724" name="T4"/>
                <a:gd fmla="*/ 232 h 728" name="T5"/>
                <a:gd fmla="*/ 322 w 724" name="T6"/>
                <a:gd fmla="*/ 50 h 728" name="T7"/>
                <a:gd fmla="*/ 136 w 724" name="T8"/>
                <a:gd fmla="*/ 0 h 728" name="T9"/>
                <a:gd fmla="*/ 116 w 724" name="T10"/>
                <a:gd fmla="*/ 20 h 728" name="T11"/>
                <a:gd fmla="*/ 214 w 724" name="T12"/>
                <a:gd fmla="*/ 118 h 728" name="T13"/>
                <a:gd fmla="*/ 118 w 724" name="T14"/>
                <a:gd fmla="*/ 214 h 728" name="T15"/>
                <a:gd fmla="*/ 20 w 724" name="T16"/>
                <a:gd fmla="*/ 116 h 728" name="T17"/>
                <a:gd fmla="*/ 0 w 724" name="T18"/>
                <a:gd fmla="*/ 136 h 728" name="T19"/>
                <a:gd fmla="*/ 50 w 724" name="T20"/>
                <a:gd fmla="*/ 322 h 728" name="T21"/>
                <a:gd fmla="*/ 226 w 724" name="T22"/>
                <a:gd fmla="*/ 322 h 728" name="T23"/>
                <a:gd fmla="*/ 226 w 724" name="T24"/>
                <a:gd fmla="*/ 322 h 728" name="T25"/>
                <a:gd fmla="*/ 610 w 724" name="T26"/>
                <a:gd fmla="*/ 710 h 728" name="T27"/>
                <a:gd fmla="*/ 612 w 724" name="T28"/>
                <a:gd fmla="*/ 710 h 728" name="T29"/>
                <a:gd fmla="*/ 612 w 724" name="T30"/>
                <a:gd fmla="*/ 710 h 728" name="T31"/>
                <a:gd fmla="*/ 622 w 724" name="T32"/>
                <a:gd fmla="*/ 718 h 728" name="T33"/>
                <a:gd fmla="*/ 634 w 724" name="T34"/>
                <a:gd fmla="*/ 724 h 728" name="T35"/>
                <a:gd fmla="*/ 646 w 724" name="T36"/>
                <a:gd fmla="*/ 728 h 728" name="T37"/>
                <a:gd fmla="*/ 658 w 724" name="T38"/>
                <a:gd fmla="*/ 728 h 728" name="T39"/>
                <a:gd fmla="*/ 670 w 724" name="T40"/>
                <a:gd fmla="*/ 728 h 728" name="T41"/>
                <a:gd fmla="*/ 682 w 724" name="T42"/>
                <a:gd fmla="*/ 724 h 728" name="T43"/>
                <a:gd fmla="*/ 694 w 724" name="T44"/>
                <a:gd fmla="*/ 718 h 728" name="T45"/>
                <a:gd fmla="*/ 704 w 724" name="T46"/>
                <a:gd fmla="*/ 710 h 728" name="T47"/>
                <a:gd fmla="*/ 704 w 724" name="T48"/>
                <a:gd fmla="*/ 710 h 728" name="T49"/>
                <a:gd fmla="*/ 712 w 724" name="T50"/>
                <a:gd fmla="*/ 700 h 728" name="T51"/>
                <a:gd fmla="*/ 718 w 724" name="T52"/>
                <a:gd fmla="*/ 688 h 728" name="T53"/>
                <a:gd fmla="*/ 722 w 724" name="T54"/>
                <a:gd fmla="*/ 676 h 728" name="T55"/>
                <a:gd fmla="*/ 724 w 724" name="T56"/>
                <a:gd fmla="*/ 664 h 728" name="T57"/>
                <a:gd fmla="*/ 722 w 724" name="T58"/>
                <a:gd fmla="*/ 652 h 728" name="T59"/>
                <a:gd fmla="*/ 718 w 724" name="T60"/>
                <a:gd fmla="*/ 638 h 728" name="T61"/>
                <a:gd fmla="*/ 712 w 724" name="T62"/>
                <a:gd fmla="*/ 628 h 728" name="T63"/>
                <a:gd fmla="*/ 704 w 724" name="T64"/>
                <a:gd fmla="*/ 616 h 728" name="T65"/>
                <a:gd fmla="*/ 704 w 724" name="T66"/>
                <a:gd fmla="*/ 616 h 728" name="T67"/>
                <a:gd fmla="*/ 680 w 724" name="T68"/>
                <a:gd fmla="*/ 686 h 728" name="T69"/>
                <a:gd fmla="*/ 680 w 724" name="T70"/>
                <a:gd fmla="*/ 686 h 728" name="T71"/>
                <a:gd fmla="*/ 670 w 724" name="T72"/>
                <a:gd fmla="*/ 692 h 728" name="T73"/>
                <a:gd fmla="*/ 658 w 724" name="T74"/>
                <a:gd fmla="*/ 694 h 728" name="T75"/>
                <a:gd fmla="*/ 648 w 724" name="T76"/>
                <a:gd fmla="*/ 692 h 728" name="T77"/>
                <a:gd fmla="*/ 642 w 724" name="T78"/>
                <a:gd fmla="*/ 690 h 728" name="T79"/>
                <a:gd fmla="*/ 638 w 724" name="T80"/>
                <a:gd fmla="*/ 686 h 728" name="T81"/>
                <a:gd fmla="*/ 638 w 724" name="T82"/>
                <a:gd fmla="*/ 686 h 728" name="T83"/>
                <a:gd fmla="*/ 632 w 724" name="T84"/>
                <a:gd fmla="*/ 676 h 728" name="T85"/>
                <a:gd fmla="*/ 630 w 724" name="T86"/>
                <a:gd fmla="*/ 664 h 728" name="T87"/>
                <a:gd fmla="*/ 632 w 724" name="T88"/>
                <a:gd fmla="*/ 654 h 728" name="T89"/>
                <a:gd fmla="*/ 638 w 724" name="T90"/>
                <a:gd fmla="*/ 644 h 728" name="T91"/>
                <a:gd fmla="*/ 638 w 724" name="T92"/>
                <a:gd fmla="*/ 644 h 728" name="T93"/>
                <a:gd fmla="*/ 648 w 724" name="T94"/>
                <a:gd fmla="*/ 638 h 728" name="T95"/>
                <a:gd fmla="*/ 658 w 724" name="T96"/>
                <a:gd fmla="*/ 636 h 728" name="T97"/>
                <a:gd fmla="*/ 670 w 724" name="T98"/>
                <a:gd fmla="*/ 638 h 728" name="T99"/>
                <a:gd fmla="*/ 680 w 724" name="T100"/>
                <a:gd fmla="*/ 644 h 728" name="T101"/>
                <a:gd fmla="*/ 680 w 724" name="T102"/>
                <a:gd fmla="*/ 644 h 728" name="T103"/>
                <a:gd fmla="*/ 686 w 724" name="T104"/>
                <a:gd fmla="*/ 654 h 728" name="T105"/>
                <a:gd fmla="*/ 688 w 724" name="T106"/>
                <a:gd fmla="*/ 664 h 728" name="T107"/>
                <a:gd fmla="*/ 686 w 724" name="T108"/>
                <a:gd fmla="*/ 676 h 728" name="T109"/>
                <a:gd fmla="*/ 684 w 724" name="T110"/>
                <a:gd fmla="*/ 680 h 728" name="T111"/>
                <a:gd fmla="*/ 680 w 724" name="T112"/>
                <a:gd fmla="*/ 686 h 728" name="T113"/>
                <a:gd fmla="*/ 680 w 724" name="T114"/>
                <a:gd fmla="*/ 686 h 72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728" w="724">
                  <a:moveTo>
                    <a:pt x="704" y="616"/>
                  </a:moveTo>
                  <a:lnTo>
                    <a:pt x="706" y="616"/>
                  </a:lnTo>
                  <a:lnTo>
                    <a:pt x="322" y="232"/>
                  </a:lnTo>
                  <a:lnTo>
                    <a:pt x="322" y="50"/>
                  </a:lnTo>
                  <a:lnTo>
                    <a:pt x="136" y="0"/>
                  </a:lnTo>
                  <a:lnTo>
                    <a:pt x="116" y="20"/>
                  </a:lnTo>
                  <a:lnTo>
                    <a:pt x="214" y="118"/>
                  </a:lnTo>
                  <a:lnTo>
                    <a:pt x="118" y="214"/>
                  </a:lnTo>
                  <a:lnTo>
                    <a:pt x="20" y="116"/>
                  </a:lnTo>
                  <a:lnTo>
                    <a:pt x="0" y="136"/>
                  </a:lnTo>
                  <a:lnTo>
                    <a:pt x="50" y="322"/>
                  </a:lnTo>
                  <a:lnTo>
                    <a:pt x="226" y="322"/>
                  </a:lnTo>
                  <a:lnTo>
                    <a:pt x="226" y="322"/>
                  </a:lnTo>
                  <a:lnTo>
                    <a:pt x="610" y="710"/>
                  </a:lnTo>
                  <a:lnTo>
                    <a:pt x="612" y="710"/>
                  </a:lnTo>
                  <a:lnTo>
                    <a:pt x="612" y="710"/>
                  </a:lnTo>
                  <a:lnTo>
                    <a:pt x="622" y="718"/>
                  </a:lnTo>
                  <a:lnTo>
                    <a:pt x="634" y="724"/>
                  </a:lnTo>
                  <a:lnTo>
                    <a:pt x="646" y="728"/>
                  </a:lnTo>
                  <a:lnTo>
                    <a:pt x="658" y="728"/>
                  </a:lnTo>
                  <a:lnTo>
                    <a:pt x="670" y="728"/>
                  </a:lnTo>
                  <a:lnTo>
                    <a:pt x="682" y="724"/>
                  </a:lnTo>
                  <a:lnTo>
                    <a:pt x="694" y="718"/>
                  </a:lnTo>
                  <a:lnTo>
                    <a:pt x="704" y="710"/>
                  </a:lnTo>
                  <a:lnTo>
                    <a:pt x="704" y="710"/>
                  </a:lnTo>
                  <a:lnTo>
                    <a:pt x="712" y="700"/>
                  </a:lnTo>
                  <a:lnTo>
                    <a:pt x="718" y="688"/>
                  </a:lnTo>
                  <a:lnTo>
                    <a:pt x="722" y="676"/>
                  </a:lnTo>
                  <a:lnTo>
                    <a:pt x="724" y="664"/>
                  </a:lnTo>
                  <a:lnTo>
                    <a:pt x="722" y="652"/>
                  </a:lnTo>
                  <a:lnTo>
                    <a:pt x="718" y="638"/>
                  </a:lnTo>
                  <a:lnTo>
                    <a:pt x="712" y="628"/>
                  </a:lnTo>
                  <a:lnTo>
                    <a:pt x="704" y="616"/>
                  </a:lnTo>
                  <a:lnTo>
                    <a:pt x="704" y="616"/>
                  </a:lnTo>
                  <a:close/>
                  <a:moveTo>
                    <a:pt x="680" y="686"/>
                  </a:moveTo>
                  <a:lnTo>
                    <a:pt x="680" y="686"/>
                  </a:lnTo>
                  <a:lnTo>
                    <a:pt x="670" y="692"/>
                  </a:lnTo>
                  <a:lnTo>
                    <a:pt x="658" y="694"/>
                  </a:lnTo>
                  <a:lnTo>
                    <a:pt x="648" y="692"/>
                  </a:lnTo>
                  <a:lnTo>
                    <a:pt x="642" y="690"/>
                  </a:lnTo>
                  <a:lnTo>
                    <a:pt x="638" y="686"/>
                  </a:lnTo>
                  <a:lnTo>
                    <a:pt x="638" y="686"/>
                  </a:lnTo>
                  <a:lnTo>
                    <a:pt x="632" y="676"/>
                  </a:lnTo>
                  <a:lnTo>
                    <a:pt x="630" y="664"/>
                  </a:lnTo>
                  <a:lnTo>
                    <a:pt x="632" y="654"/>
                  </a:lnTo>
                  <a:lnTo>
                    <a:pt x="638" y="644"/>
                  </a:lnTo>
                  <a:lnTo>
                    <a:pt x="638" y="644"/>
                  </a:lnTo>
                  <a:lnTo>
                    <a:pt x="648" y="638"/>
                  </a:lnTo>
                  <a:lnTo>
                    <a:pt x="658" y="636"/>
                  </a:lnTo>
                  <a:lnTo>
                    <a:pt x="670" y="638"/>
                  </a:lnTo>
                  <a:lnTo>
                    <a:pt x="680" y="644"/>
                  </a:lnTo>
                  <a:lnTo>
                    <a:pt x="680" y="644"/>
                  </a:lnTo>
                  <a:lnTo>
                    <a:pt x="686" y="654"/>
                  </a:lnTo>
                  <a:lnTo>
                    <a:pt x="688" y="664"/>
                  </a:lnTo>
                  <a:lnTo>
                    <a:pt x="686" y="676"/>
                  </a:lnTo>
                  <a:lnTo>
                    <a:pt x="684" y="680"/>
                  </a:lnTo>
                  <a:lnTo>
                    <a:pt x="680" y="686"/>
                  </a:lnTo>
                  <a:lnTo>
                    <a:pt x="680" y="686"/>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77346167"/>
      </p:ext>
    </p:extLst>
  </p:cSld>
  <p:clrMapOvr>
    <a:masterClrMapping/>
  </p:clrMapOvr>
  <p:transition spd="slow">
    <p:push dir="u"/>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
            <a:ext cx="12192000" cy="6877051"/>
          </a:xfrm>
          <a:prstGeom prst="rect">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 name="直接连接符 4"/>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cxnSp>
        <p:nvCxnSpPr>
          <p:cNvPr id="11" name="直接连接符 10"/>
          <p:cNvCxnSpPr/>
          <p:nvPr/>
        </p:nvCxnSpPr>
        <p:spPr>
          <a:xfrm flipH="1" flipV="1">
            <a:off x="6096000" y="5600700"/>
            <a:ext cx="0" cy="1447800"/>
          </a:xfrm>
          <a:prstGeom prst="line">
            <a:avLst/>
          </a:prstGeom>
          <a:ln w="762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943100" y="5600700"/>
            <a:ext cx="4152900" cy="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flipV="1">
            <a:off x="1905000" y="4171950"/>
            <a:ext cx="0" cy="1447800"/>
          </a:xfrm>
          <a:prstGeom prst="line">
            <a:avLst/>
          </a:prstGeom>
          <a:ln w="762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flipV="1">
            <a:off x="4229100" y="4171950"/>
            <a:ext cx="0" cy="144780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91000" y="5600700"/>
            <a:ext cx="1866900" cy="0"/>
          </a:xfrm>
          <a:prstGeom prst="line">
            <a:avLst/>
          </a:prstGeom>
          <a:ln w="76200">
            <a:solidFill>
              <a:srgbClr val="AC667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57900" y="5600700"/>
            <a:ext cx="4152900" cy="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057900" y="5600700"/>
            <a:ext cx="1866900" cy="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7924800" y="4171950"/>
            <a:ext cx="0" cy="1447800"/>
          </a:xfrm>
          <a:prstGeom prst="line">
            <a:avLst/>
          </a:prstGeom>
          <a:ln w="762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flipV="1">
            <a:off x="10210800" y="4171950"/>
            <a:ext cx="0" cy="1447800"/>
          </a:xfrm>
          <a:prstGeom prst="line">
            <a:avLst/>
          </a:prstGeom>
          <a:ln w="76200">
            <a:solidFill>
              <a:srgbClr val="121212"/>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1126448" y="1357546"/>
            <a:ext cx="1557104" cy="1557104"/>
            <a:chOff x="1126447" y="2117049"/>
            <a:chExt cx="1557104" cy="1557104"/>
          </a:xfrm>
        </p:grpSpPr>
        <p:sp>
          <p:nvSpPr>
            <p:cNvPr id="24" name="椭圆 23"/>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7" name="组合 26"/>
          <p:cNvGrpSpPr/>
          <p:nvPr/>
        </p:nvGrpSpPr>
        <p:grpSpPr>
          <a:xfrm>
            <a:off x="3450548" y="1357546"/>
            <a:ext cx="1557104" cy="1557104"/>
            <a:chOff x="1126447" y="2117049"/>
            <a:chExt cx="1557104" cy="1557104"/>
          </a:xfrm>
        </p:grpSpPr>
        <p:sp>
          <p:nvSpPr>
            <p:cNvPr id="28" name="椭圆 27"/>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0" name="组合 29"/>
          <p:cNvGrpSpPr/>
          <p:nvPr/>
        </p:nvGrpSpPr>
        <p:grpSpPr>
          <a:xfrm>
            <a:off x="7146248" y="1357546"/>
            <a:ext cx="1557104" cy="1557104"/>
            <a:chOff x="1126447" y="2117049"/>
            <a:chExt cx="1557104" cy="1557104"/>
          </a:xfrm>
        </p:grpSpPr>
        <p:sp>
          <p:nvSpPr>
            <p:cNvPr id="31" name="椭圆 30"/>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9432248" y="1357546"/>
            <a:ext cx="1557104" cy="1557104"/>
            <a:chOff x="1126447" y="2117049"/>
            <a:chExt cx="1557104" cy="1557104"/>
          </a:xfrm>
        </p:grpSpPr>
        <p:sp>
          <p:nvSpPr>
            <p:cNvPr id="34" name="椭圆 33"/>
            <p:cNvSpPr/>
            <p:nvPr/>
          </p:nvSpPr>
          <p:spPr>
            <a:xfrm>
              <a:off x="1230442" y="2240092"/>
              <a:ext cx="1349115" cy="1349115"/>
            </a:xfrm>
            <a:prstGeom prst="ellipse">
              <a:avLst/>
            </a:prstGeom>
            <a:gradFill>
              <a:gsLst>
                <a:gs pos="0">
                  <a:srgbClr val="FDDAB8">
                    <a:alpha val="50000"/>
                  </a:srgbClr>
                </a:gs>
                <a:gs pos="45000">
                  <a:srgbClr val="D28C79">
                    <a:alpha val="50000"/>
                  </a:srgbClr>
                </a:gs>
                <a:gs pos="80000">
                  <a:srgbClr val="AC6672">
                    <a:alpha val="50000"/>
                  </a:srgbClr>
                </a:gs>
                <a:gs pos="100000">
                  <a:srgbClr val="AC6672">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1126447" y="2117049"/>
              <a:ext cx="1557104" cy="1557104"/>
            </a:xfrm>
            <a:prstGeom prst="ellipse">
              <a:avLst/>
            </a:prstGeom>
            <a:noFill/>
            <a:ln w="19050">
              <a:solidFill>
                <a:srgbClr val="AC667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文本框 35"/>
          <p:cNvSpPr txBox="1"/>
          <p:nvPr/>
        </p:nvSpPr>
        <p:spPr>
          <a:xfrm>
            <a:off x="1311952" y="1967088"/>
            <a:ext cx="1349115" cy="396240"/>
          </a:xfrm>
          <a:prstGeom prst="rect">
            <a:avLst/>
          </a:prstGeom>
          <a:noFill/>
        </p:spPr>
        <p:txBody>
          <a:bodyPr rtlCol="0" wrap="square">
            <a:spAutoFit/>
          </a:bodyPr>
          <a:lstStyle/>
          <a:p>
            <a:r>
              <a:rPr altLang="en-US" b="1" lang="zh-CN" smtClean="0" sz="2000">
                <a:latin charset="-122" panose="020b0503020204020204" pitchFamily="34" typeface="微软雅黑"/>
                <a:ea charset="-122" panose="020b0503020204020204" pitchFamily="34" typeface="微软雅黑"/>
              </a:rPr>
              <a:t>添加标题</a:t>
            </a:r>
          </a:p>
        </p:txBody>
      </p:sp>
      <p:sp>
        <p:nvSpPr>
          <p:cNvPr id="37" name="文本框 36"/>
          <p:cNvSpPr txBox="1"/>
          <p:nvPr/>
        </p:nvSpPr>
        <p:spPr>
          <a:xfrm>
            <a:off x="3653541" y="1967088"/>
            <a:ext cx="1349115" cy="396240"/>
          </a:xfrm>
          <a:prstGeom prst="rect">
            <a:avLst/>
          </a:prstGeom>
          <a:noFill/>
        </p:spPr>
        <p:txBody>
          <a:bodyPr rtlCol="0" wrap="square">
            <a:spAutoFit/>
          </a:bodyPr>
          <a:lstStyle/>
          <a:p>
            <a:r>
              <a:rPr altLang="en-US" b="1" lang="zh-CN" smtClean="0" sz="2000">
                <a:latin charset="-122" panose="020b0503020204020204" pitchFamily="34" typeface="微软雅黑"/>
                <a:ea charset="-122" panose="020b0503020204020204" pitchFamily="34" typeface="微软雅黑"/>
              </a:rPr>
              <a:t>添加标题</a:t>
            </a:r>
          </a:p>
        </p:txBody>
      </p:sp>
      <p:sp>
        <p:nvSpPr>
          <p:cNvPr id="42" name="文本框 41"/>
          <p:cNvSpPr txBox="1"/>
          <p:nvPr/>
        </p:nvSpPr>
        <p:spPr>
          <a:xfrm>
            <a:off x="7302241" y="1967088"/>
            <a:ext cx="1349115" cy="396240"/>
          </a:xfrm>
          <a:prstGeom prst="rect">
            <a:avLst/>
          </a:prstGeom>
          <a:noFill/>
        </p:spPr>
        <p:txBody>
          <a:bodyPr rtlCol="0" wrap="square">
            <a:spAutoFit/>
          </a:bodyPr>
          <a:lstStyle/>
          <a:p>
            <a:r>
              <a:rPr altLang="en-US" b="1" lang="zh-CN" smtClean="0" sz="2000">
                <a:latin charset="-122" panose="020b0503020204020204" pitchFamily="34" typeface="微软雅黑"/>
                <a:ea charset="-122" panose="020b0503020204020204" pitchFamily="34" typeface="微软雅黑"/>
              </a:rPr>
              <a:t>添加标题</a:t>
            </a:r>
          </a:p>
        </p:txBody>
      </p:sp>
      <p:sp>
        <p:nvSpPr>
          <p:cNvPr id="43" name="文本框 42"/>
          <p:cNvSpPr txBox="1"/>
          <p:nvPr/>
        </p:nvSpPr>
        <p:spPr>
          <a:xfrm>
            <a:off x="9594019" y="1967088"/>
            <a:ext cx="1349115" cy="396240"/>
          </a:xfrm>
          <a:prstGeom prst="rect">
            <a:avLst/>
          </a:prstGeom>
          <a:noFill/>
        </p:spPr>
        <p:txBody>
          <a:bodyPr rtlCol="0" wrap="square">
            <a:spAutoFit/>
          </a:bodyPr>
          <a:lstStyle/>
          <a:p>
            <a:r>
              <a:rPr altLang="en-US" b="1" lang="zh-CN" smtClean="0" sz="2000">
                <a:latin charset="-122" panose="020b0503020204020204" pitchFamily="34" typeface="微软雅黑"/>
                <a:ea charset="-122" panose="020b0503020204020204" pitchFamily="34" typeface="微软雅黑"/>
              </a:rPr>
              <a:t>添加标题</a:t>
            </a:r>
          </a:p>
        </p:txBody>
      </p:sp>
      <p:sp>
        <p:nvSpPr>
          <p:cNvPr id="44" name="文本框 43"/>
          <p:cNvSpPr txBox="1"/>
          <p:nvPr/>
        </p:nvSpPr>
        <p:spPr>
          <a:xfrm>
            <a:off x="885923" y="2997894"/>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45" name="文本框 44"/>
          <p:cNvSpPr txBox="1"/>
          <p:nvPr/>
        </p:nvSpPr>
        <p:spPr>
          <a:xfrm>
            <a:off x="3128514" y="2997894"/>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46" name="文本框 45"/>
          <p:cNvSpPr txBox="1"/>
          <p:nvPr/>
        </p:nvSpPr>
        <p:spPr>
          <a:xfrm>
            <a:off x="6824214" y="2997894"/>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47" name="文本框 46"/>
          <p:cNvSpPr txBox="1"/>
          <p:nvPr/>
        </p:nvSpPr>
        <p:spPr>
          <a:xfrm>
            <a:off x="9167988" y="2997894"/>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2119075177"/>
      </p:ext>
    </p:extLst>
  </p:cSld>
  <p:clrMapOvr>
    <a:masterClrMapping/>
  </p:clrMapOvr>
  <p:transition spd="slow">
    <p:push dir="u"/>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0" y="1358"/>
            <a:ext cx="12223464" cy="6870031"/>
          </a:xfrm>
          <a:prstGeom prst="rect">
            <a:avLst/>
          </a:prstGeom>
        </p:spPr>
      </p:pic>
      <p:sp>
        <p:nvSpPr>
          <p:cNvPr id="5" name="矩形 4"/>
          <p:cNvSpPr/>
          <p:nvPr/>
        </p:nvSpPr>
        <p:spPr>
          <a:xfrm>
            <a:off x="5029200" y="1543050"/>
            <a:ext cx="6648450" cy="3810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722356" y="-609401"/>
            <a:ext cx="4610100" cy="7711439"/>
          </a:xfrm>
          <a:prstGeom prst="rect">
            <a:avLst/>
          </a:prstGeom>
          <a:noFill/>
        </p:spPr>
        <p:txBody>
          <a:bodyPr rtlCol="0" wrap="square">
            <a:spAutoFit/>
          </a:bodyPr>
          <a:lstStyle/>
          <a:p>
            <a:r>
              <a:rPr altLang="zh-CN" lang="en-US" smtClean="0" sz="50000">
                <a:solidFill>
                  <a:schemeClr val="bg1"/>
                </a:solidFill>
              </a:rPr>
              <a:t>2</a:t>
            </a:r>
          </a:p>
        </p:txBody>
      </p:sp>
      <p:sp>
        <p:nvSpPr>
          <p:cNvPr id="7" name="矩形 6"/>
          <p:cNvSpPr/>
          <p:nvPr/>
        </p:nvSpPr>
        <p:spPr>
          <a:xfrm>
            <a:off x="5939233" y="1843510"/>
            <a:ext cx="4246876" cy="1676398"/>
          </a:xfrm>
          <a:prstGeom prst="rect">
            <a:avLst/>
          </a:prstGeom>
        </p:spPr>
        <p:txBody>
          <a:bodyPr bIns="45719" lIns="91438" rIns="91438" tIns="45719" wrap="none">
            <a:spAutoFit/>
          </a:bodyPr>
          <a:lstStyle/>
          <a:p>
            <a:pPr>
              <a:lnSpc>
                <a:spcPct val="130000"/>
              </a:lnSpc>
            </a:pPr>
            <a:r>
              <a:rPr altLang="en-US" b="1" kumimoji="1" lang="zh-CN" sz="4000">
                <a:solidFill>
                  <a:srgbClr val="FFFFFF"/>
                </a:solidFill>
                <a:latin typeface="Century Gothic"/>
                <a:ea typeface="微软雅黑"/>
              </a:rPr>
              <a:t>点击此处添加标题</a:t>
            </a:r>
          </a:p>
          <a:p>
            <a:pPr>
              <a:lnSpc>
                <a:spcPct val="130000"/>
              </a:lnSpc>
            </a:pPr>
            <a:r>
              <a:rPr altLang="en-US" b="1" kumimoji="1" lang="zh-CN" sz="4000">
                <a:solidFill>
                  <a:srgbClr val="FFFFFF"/>
                </a:solidFill>
                <a:latin typeface="Century Gothic"/>
                <a:ea typeface="微软雅黑"/>
              </a:rPr>
              <a:t>TITLE HERE</a:t>
            </a:r>
          </a:p>
        </p:txBody>
      </p:sp>
      <p:sp>
        <p:nvSpPr>
          <p:cNvPr id="8" name="文本框 7"/>
          <p:cNvSpPr txBox="1"/>
          <p:nvPr/>
        </p:nvSpPr>
        <p:spPr>
          <a:xfrm>
            <a:off x="5922756" y="3448050"/>
            <a:ext cx="4859544" cy="566928"/>
          </a:xfrm>
          <a:prstGeom prst="rect">
            <a:avLst/>
          </a:prstGeom>
          <a:noFill/>
        </p:spPr>
        <p:txBody>
          <a:bodyPr rtlCol="0" wrap="square">
            <a:spAutoFit/>
          </a:bodyPr>
          <a:lstStyle/>
          <a:p>
            <a:pPr>
              <a:lnSpc>
                <a:spcPct val="130000"/>
              </a:lnSpc>
            </a:pPr>
            <a:r>
              <a:rPr altLang="en-US" lang="zh-CN" smtClean="0" sz="1200">
                <a:solidFill>
                  <a:schemeClr val="bg1"/>
                </a:solidFill>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Tree>
    <p:extLst>
      <p:ext uri="{BB962C8B-B14F-4D97-AF65-F5344CB8AC3E}">
        <p14:creationId val="1546256172"/>
      </p:ext>
    </p:extLst>
  </p:cSld>
  <p:clrMapOvr>
    <a:masterClrMapping/>
  </p:clrMapOvr>
  <p:transition spd="slow">
    <p:wipe/>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9" name="矩形 8"/>
          <p:cNvSpPr/>
          <p:nvPr/>
        </p:nvSpPr>
        <p:spPr>
          <a:xfrm>
            <a:off x="1965380" y="1652664"/>
            <a:ext cx="2708331" cy="4750214"/>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a:endParaRPr altLang="en-US" lang="zh-CN">
              <a:solidFill>
                <a:prstClr val="white"/>
              </a:solidFill>
            </a:endParaRPr>
          </a:p>
        </p:txBody>
      </p:sp>
      <p:sp>
        <p:nvSpPr>
          <p:cNvPr id="10" name="矩形 9"/>
          <p:cNvSpPr/>
          <p:nvPr/>
        </p:nvSpPr>
        <p:spPr>
          <a:xfrm>
            <a:off x="4733924" y="1652662"/>
            <a:ext cx="2708331" cy="4750217"/>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a:endParaRPr altLang="en-US" lang="zh-CN">
              <a:solidFill>
                <a:prstClr val="white"/>
              </a:solidFill>
            </a:endParaRPr>
          </a:p>
        </p:txBody>
      </p:sp>
      <p:sp>
        <p:nvSpPr>
          <p:cNvPr id="11" name="矩形 10"/>
          <p:cNvSpPr/>
          <p:nvPr/>
        </p:nvSpPr>
        <p:spPr>
          <a:xfrm>
            <a:off x="7502468" y="1652661"/>
            <a:ext cx="2708331" cy="4750217"/>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defTabSz="914400"/>
            <a:endParaRPr altLang="en-US" lang="zh-CN">
              <a:solidFill>
                <a:prstClr val="white"/>
              </a:solidFill>
            </a:endParaRPr>
          </a:p>
        </p:txBody>
      </p:sp>
      <p:sp>
        <p:nvSpPr>
          <p:cNvPr id="12" name="矩形 11"/>
          <p:cNvSpPr/>
          <p:nvPr/>
        </p:nvSpPr>
        <p:spPr>
          <a:xfrm>
            <a:off x="1965380"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4733924"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7502468" y="4724400"/>
            <a:ext cx="2365432" cy="1678478"/>
          </a:xfrm>
          <a:prstGeom prst="rect">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55"/>
          <p:cNvSpPr/>
          <p:nvPr/>
        </p:nvSpPr>
        <p:spPr>
          <a:xfrm>
            <a:off x="2088793" y="5019050"/>
            <a:ext cx="2118605" cy="1188720"/>
          </a:xfrm>
          <a:prstGeom prst="rect">
            <a:avLst/>
          </a:prstGeom>
        </p:spPr>
        <p:txBody>
          <a:bodyPr wrap="square">
            <a:spAutoFit/>
          </a:bodyPr>
          <a:lstStyle/>
          <a:p>
            <a:pPr>
              <a:lnSpc>
                <a:spcPct val="120000"/>
              </a:lnSpc>
            </a:pPr>
            <a:r>
              <a:rPr altLang="en-US" lang="zh-CN" sz="1200">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16" name="矩形 55"/>
          <p:cNvSpPr/>
          <p:nvPr/>
        </p:nvSpPr>
        <p:spPr>
          <a:xfrm>
            <a:off x="4904467" y="5019050"/>
            <a:ext cx="2118605" cy="1188720"/>
          </a:xfrm>
          <a:prstGeom prst="rect">
            <a:avLst/>
          </a:prstGeom>
        </p:spPr>
        <p:txBody>
          <a:bodyPr wrap="square">
            <a:spAutoFit/>
          </a:bodyPr>
          <a:lstStyle/>
          <a:p>
            <a:pPr>
              <a:lnSpc>
                <a:spcPct val="120000"/>
              </a:lnSpc>
            </a:pPr>
            <a:r>
              <a:rPr altLang="en-US" lang="zh-CN" sz="1200">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
        <p:nvSpPr>
          <p:cNvPr id="17" name="矩形 55"/>
          <p:cNvSpPr/>
          <p:nvPr/>
        </p:nvSpPr>
        <p:spPr>
          <a:xfrm>
            <a:off x="7644107" y="5019050"/>
            <a:ext cx="2118605" cy="1188720"/>
          </a:xfrm>
          <a:prstGeom prst="rect">
            <a:avLst/>
          </a:prstGeom>
        </p:spPr>
        <p:txBody>
          <a:bodyPr wrap="square">
            <a:spAutoFit/>
          </a:bodyPr>
          <a:lstStyle/>
          <a:p>
            <a:pPr>
              <a:lnSpc>
                <a:spcPct val="120000"/>
              </a:lnSpc>
            </a:pPr>
            <a:r>
              <a:rPr altLang="en-US" lang="zh-CN" sz="1200">
                <a:latin charset="-122" panose="020b0503020204020204" pitchFamily="34" typeface="微软雅黑"/>
                <a:ea charset="-122" panose="020b0503020204020204" pitchFamily="34" typeface="微软雅黑"/>
                <a:sym charset="0" typeface="News Gothic MT"/>
              </a:rPr>
              <a:t>顶部“开始”面板中可以对字体、字号、颜色、行距等进行修改。顶部“开始”面板中可以对字体、字号、颜色、行距等进行修改。</a:t>
            </a:r>
          </a:p>
        </p:txBody>
      </p:sp>
    </p:spTree>
    <p:extLst>
      <p:ext uri="{BB962C8B-B14F-4D97-AF65-F5344CB8AC3E}">
        <p14:creationId val="1427002310"/>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椭圆 9"/>
          <p:cNvSpPr/>
          <p:nvPr/>
        </p:nvSpPr>
        <p:spPr>
          <a:xfrm>
            <a:off x="702945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743200" y="2686050"/>
            <a:ext cx="2266950" cy="22669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a:off x="2552700" y="1009650"/>
            <a:ext cx="1638300" cy="0"/>
          </a:xfrm>
          <a:prstGeom prst="line">
            <a:avLst/>
          </a:prstGeom>
          <a:ln w="127000">
            <a:solidFill>
              <a:srgbClr val="FDDAB8"/>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191000" y="1009650"/>
            <a:ext cx="1638300" cy="0"/>
          </a:xfrm>
          <a:prstGeom prst="line">
            <a:avLst/>
          </a:prstGeom>
          <a:ln w="127000">
            <a:solidFill>
              <a:srgbClr val="D28C79"/>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829300" y="1009650"/>
            <a:ext cx="1638300" cy="0"/>
          </a:xfrm>
          <a:prstGeom prst="line">
            <a:avLst/>
          </a:prstGeom>
          <a:ln w="127000">
            <a:solidFill>
              <a:srgbClr val="534544"/>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7448550" y="1009650"/>
            <a:ext cx="1638300" cy="0"/>
          </a:xfrm>
          <a:prstGeom prst="line">
            <a:avLst/>
          </a:prstGeom>
          <a:ln w="127000">
            <a:solidFill>
              <a:srgbClr val="121212"/>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805632" y="262360"/>
            <a:ext cx="4462068" cy="566926"/>
          </a:xfrm>
          <a:prstGeom prst="rect">
            <a:avLst/>
          </a:prstGeom>
        </p:spPr>
        <p:txBody>
          <a:bodyPr bIns="45719" lIns="91438" rIns="91438" tIns="45719" wrap="square">
            <a:spAutoFit/>
          </a:bodyPr>
          <a:lstStyle/>
          <a:p>
            <a:pPr>
              <a:lnSpc>
                <a:spcPct val="130000"/>
              </a:lnSpc>
            </a:pPr>
            <a:r>
              <a:rPr altLang="en-US" b="1" kumimoji="1" lang="zh-CN" sz="2400">
                <a:latin typeface="Century Gothic"/>
                <a:ea typeface="微软雅黑"/>
              </a:rPr>
              <a:t>点击此处添加标题  TITLE HERE</a:t>
            </a:r>
          </a:p>
        </p:txBody>
      </p:sp>
      <p:sp>
        <p:nvSpPr>
          <p:cNvPr id="9" name="椭圆 8"/>
          <p:cNvSpPr/>
          <p:nvPr/>
        </p:nvSpPr>
        <p:spPr>
          <a:xfrm>
            <a:off x="4191000" y="1924050"/>
            <a:ext cx="3657600" cy="3657600"/>
          </a:xfrm>
          <a:prstGeom prst="ellipse">
            <a:avLst/>
          </a:prstGeom>
          <a:gradFill>
            <a:gsLst>
              <a:gs pos="0">
                <a:srgbClr val="FDDAB8">
                  <a:alpha val="80000"/>
                </a:srgbClr>
              </a:gs>
              <a:gs pos="45000">
                <a:srgbClr val="D28C79">
                  <a:alpha val="80000"/>
                </a:srgbClr>
              </a:gs>
              <a:gs pos="80000">
                <a:srgbClr val="AC6672">
                  <a:alpha val="80000"/>
                </a:srgbClr>
              </a:gs>
              <a:gs pos="100000">
                <a:srgbClr val="AC6672">
                  <a:alpha val="8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4709162" y="3253034"/>
            <a:ext cx="2621276" cy="1042414"/>
          </a:xfrm>
          <a:prstGeom prst="rect">
            <a:avLst/>
          </a:prstGeom>
        </p:spPr>
        <p:txBody>
          <a:bodyPr bIns="45719" lIns="91438" rIns="91438" tIns="45719" wrap="none">
            <a:spAutoFit/>
          </a:bodyPr>
          <a:lstStyle/>
          <a:p>
            <a:pPr algn="ctr">
              <a:lnSpc>
                <a:spcPct val="130000"/>
              </a:lnSpc>
            </a:pPr>
            <a:r>
              <a:rPr altLang="en-US" b="1" kumimoji="1" lang="zh-CN" sz="2400">
                <a:latin typeface="Century Gothic"/>
                <a:ea typeface="微软雅黑"/>
              </a:rPr>
              <a:t>点击此处添加标题</a:t>
            </a:r>
          </a:p>
          <a:p>
            <a:pPr algn="ctr">
              <a:lnSpc>
                <a:spcPct val="130000"/>
              </a:lnSpc>
            </a:pPr>
            <a:r>
              <a:rPr altLang="en-US" b="1" kumimoji="1" lang="zh-CN" sz="2400">
                <a:latin typeface="Century Gothic"/>
                <a:ea typeface="微软雅黑"/>
              </a:rPr>
              <a:t>TITLE HERE</a:t>
            </a:r>
          </a:p>
        </p:txBody>
      </p:sp>
      <p:sp>
        <p:nvSpPr>
          <p:cNvPr id="13" name="Freeform 5"/>
          <p:cNvSpPr/>
          <p:nvPr/>
        </p:nvSpPr>
        <p:spPr bwMode="auto">
          <a:xfrm>
            <a:off x="3169226" y="3374620"/>
            <a:ext cx="797793" cy="756457"/>
          </a:xfrm>
          <a:custGeom>
            <a:gdLst>
              <a:gd fmla="*/ 772 w 772" name="T0"/>
              <a:gd fmla="*/ 592 h 732" name="T1"/>
              <a:gd fmla="*/ 770 w 772" name="T2"/>
              <a:gd fmla="*/ 574 h 732" name="T3"/>
              <a:gd fmla="*/ 762 w 772" name="T4"/>
              <a:gd fmla="*/ 560 h 732" name="T5"/>
              <a:gd fmla="*/ 750 w 772" name="T6"/>
              <a:gd fmla="*/ 548 h 732" name="T7"/>
              <a:gd fmla="*/ 734 w 772" name="T8"/>
              <a:gd fmla="*/ 540 h 732" name="T9"/>
              <a:gd fmla="*/ 500 w 772" name="T10"/>
              <a:gd fmla="*/ 466 h 732" name="T11"/>
              <a:gd fmla="*/ 534 w 772" name="T12"/>
              <a:gd fmla="*/ 416 h 732" name="T13"/>
              <a:gd fmla="*/ 560 w 772" name="T14"/>
              <a:gd fmla="*/ 356 h 732" name="T15"/>
              <a:gd fmla="*/ 576 w 772" name="T16"/>
              <a:gd fmla="*/ 290 h 732" name="T17"/>
              <a:gd fmla="*/ 582 w 772" name="T18"/>
              <a:gd fmla="*/ 222 h 732" name="T19"/>
              <a:gd fmla="*/ 580 w 772" name="T20"/>
              <a:gd fmla="*/ 198 h 732" name="T21"/>
              <a:gd fmla="*/ 574 w 772" name="T22"/>
              <a:gd fmla="*/ 152 h 732" name="T23"/>
              <a:gd fmla="*/ 560 w 772" name="T24"/>
              <a:gd fmla="*/ 112 h 732" name="T25"/>
              <a:gd fmla="*/ 540 w 772" name="T26"/>
              <a:gd fmla="*/ 76 h 732" name="T27"/>
              <a:gd fmla="*/ 516 w 772" name="T28"/>
              <a:gd fmla="*/ 48 h 732" name="T29"/>
              <a:gd fmla="*/ 484 w 772" name="T30"/>
              <a:gd fmla="*/ 24 h 732" name="T31"/>
              <a:gd fmla="*/ 448 w 772" name="T32"/>
              <a:gd fmla="*/ 10 h 732" name="T33"/>
              <a:gd fmla="*/ 408 w 772" name="T34"/>
              <a:gd fmla="*/ 2 h 732" name="T35"/>
              <a:gd fmla="*/ 386 w 772" name="T36"/>
              <a:gd fmla="*/ 0 h 732" name="T37"/>
              <a:gd fmla="*/ 344 w 772" name="T38"/>
              <a:gd fmla="*/ 4 h 732" name="T39"/>
              <a:gd fmla="*/ 306 w 772" name="T40"/>
              <a:gd fmla="*/ 16 h 732" name="T41"/>
              <a:gd fmla="*/ 272 w 772" name="T42"/>
              <a:gd fmla="*/ 36 h 732" name="T43"/>
              <a:gd fmla="*/ 244 w 772" name="T44"/>
              <a:gd fmla="*/ 60 h 732" name="T45"/>
              <a:gd fmla="*/ 222 w 772" name="T46"/>
              <a:gd fmla="*/ 92 h 732" name="T47"/>
              <a:gd fmla="*/ 204 w 772" name="T48"/>
              <a:gd fmla="*/ 130 h 732" name="T49"/>
              <a:gd fmla="*/ 194 w 772" name="T50"/>
              <a:gd fmla="*/ 174 h 732" name="T51"/>
              <a:gd fmla="*/ 190 w 772" name="T52"/>
              <a:gd fmla="*/ 222 h 732" name="T53"/>
              <a:gd fmla="*/ 192 w 772" name="T54"/>
              <a:gd fmla="*/ 256 h 732" name="T55"/>
              <a:gd fmla="*/ 204 w 772" name="T56"/>
              <a:gd fmla="*/ 322 h 732" name="T57"/>
              <a:gd fmla="*/ 224 w 772" name="T58"/>
              <a:gd fmla="*/ 386 h 732" name="T59"/>
              <a:gd fmla="*/ 254 w 772" name="T60"/>
              <a:gd fmla="*/ 442 h 732" name="T61"/>
              <a:gd fmla="*/ 38 w 772" name="T62"/>
              <a:gd fmla="*/ 540 h 732" name="T63"/>
              <a:gd fmla="*/ 30 w 772" name="T64"/>
              <a:gd fmla="*/ 542 h 732" name="T65"/>
              <a:gd fmla="*/ 16 w 772" name="T66"/>
              <a:gd fmla="*/ 552 h 732" name="T67"/>
              <a:gd fmla="*/ 6 w 772" name="T68"/>
              <a:gd fmla="*/ 566 h 732" name="T69"/>
              <a:gd fmla="*/ 0 w 772" name="T70"/>
              <a:gd fmla="*/ 584 h 732" name="T71"/>
              <a:gd fmla="*/ 0 w 772" name="T72"/>
              <a:gd fmla="*/ 676 h 732" name="T73"/>
              <a:gd fmla="*/ 0 w 772" name="T74"/>
              <a:gd fmla="*/ 688 h 732" name="T75"/>
              <a:gd fmla="*/ 10 w 772" name="T76"/>
              <a:gd fmla="*/ 708 h 732" name="T77"/>
              <a:gd fmla="*/ 24 w 772" name="T78"/>
              <a:gd fmla="*/ 722 h 732" name="T79"/>
              <a:gd fmla="*/ 44 w 772" name="T80"/>
              <a:gd fmla="*/ 730 h 732" name="T81"/>
              <a:gd fmla="*/ 718 w 772" name="T82"/>
              <a:gd fmla="*/ 732 h 732" name="T83"/>
              <a:gd fmla="*/ 728 w 772" name="T84"/>
              <a:gd fmla="*/ 730 h 732" name="T85"/>
              <a:gd fmla="*/ 748 w 772" name="T86"/>
              <a:gd fmla="*/ 722 h 732" name="T87"/>
              <a:gd fmla="*/ 764 w 772" name="T88"/>
              <a:gd fmla="*/ 708 h 732" name="T89"/>
              <a:gd fmla="*/ 772 w 772" name="T90"/>
              <a:gd fmla="*/ 688 h 732" name="T91"/>
              <a:gd fmla="*/ 772 w 772" name="T92"/>
              <a:gd fmla="*/ 676 h 732"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732" w="772">
                <a:moveTo>
                  <a:pt x="772" y="592"/>
                </a:moveTo>
                <a:lnTo>
                  <a:pt x="772" y="592"/>
                </a:lnTo>
                <a:lnTo>
                  <a:pt x="772" y="584"/>
                </a:lnTo>
                <a:lnTo>
                  <a:pt x="770" y="574"/>
                </a:lnTo>
                <a:lnTo>
                  <a:pt x="766" y="566"/>
                </a:lnTo>
                <a:lnTo>
                  <a:pt x="762" y="560"/>
                </a:lnTo>
                <a:lnTo>
                  <a:pt x="756" y="552"/>
                </a:lnTo>
                <a:lnTo>
                  <a:pt x="750" y="548"/>
                </a:lnTo>
                <a:lnTo>
                  <a:pt x="742" y="542"/>
                </a:lnTo>
                <a:lnTo>
                  <a:pt x="734" y="540"/>
                </a:lnTo>
                <a:lnTo>
                  <a:pt x="500" y="466"/>
                </a:lnTo>
                <a:lnTo>
                  <a:pt x="500" y="466"/>
                </a:lnTo>
                <a:lnTo>
                  <a:pt x="518" y="442"/>
                </a:lnTo>
                <a:lnTo>
                  <a:pt x="534" y="416"/>
                </a:lnTo>
                <a:lnTo>
                  <a:pt x="548" y="386"/>
                </a:lnTo>
                <a:lnTo>
                  <a:pt x="560" y="356"/>
                </a:lnTo>
                <a:lnTo>
                  <a:pt x="570" y="322"/>
                </a:lnTo>
                <a:lnTo>
                  <a:pt x="576" y="290"/>
                </a:lnTo>
                <a:lnTo>
                  <a:pt x="580" y="256"/>
                </a:lnTo>
                <a:lnTo>
                  <a:pt x="582" y="222"/>
                </a:lnTo>
                <a:lnTo>
                  <a:pt x="582" y="222"/>
                </a:lnTo>
                <a:lnTo>
                  <a:pt x="580" y="198"/>
                </a:lnTo>
                <a:lnTo>
                  <a:pt x="578" y="174"/>
                </a:lnTo>
                <a:lnTo>
                  <a:pt x="574" y="152"/>
                </a:lnTo>
                <a:lnTo>
                  <a:pt x="568" y="130"/>
                </a:lnTo>
                <a:lnTo>
                  <a:pt x="560" y="112"/>
                </a:lnTo>
                <a:lnTo>
                  <a:pt x="552" y="92"/>
                </a:lnTo>
                <a:lnTo>
                  <a:pt x="540" y="76"/>
                </a:lnTo>
                <a:lnTo>
                  <a:pt x="528" y="60"/>
                </a:lnTo>
                <a:lnTo>
                  <a:pt x="516" y="48"/>
                </a:lnTo>
                <a:lnTo>
                  <a:pt x="500" y="36"/>
                </a:lnTo>
                <a:lnTo>
                  <a:pt x="484" y="24"/>
                </a:lnTo>
                <a:lnTo>
                  <a:pt x="466" y="16"/>
                </a:lnTo>
                <a:lnTo>
                  <a:pt x="448" y="10"/>
                </a:lnTo>
                <a:lnTo>
                  <a:pt x="428" y="4"/>
                </a:lnTo>
                <a:lnTo>
                  <a:pt x="408" y="2"/>
                </a:lnTo>
                <a:lnTo>
                  <a:pt x="386" y="0"/>
                </a:lnTo>
                <a:lnTo>
                  <a:pt x="386" y="0"/>
                </a:lnTo>
                <a:lnTo>
                  <a:pt x="364" y="2"/>
                </a:lnTo>
                <a:lnTo>
                  <a:pt x="344" y="4"/>
                </a:lnTo>
                <a:lnTo>
                  <a:pt x="324" y="10"/>
                </a:lnTo>
                <a:lnTo>
                  <a:pt x="306" y="16"/>
                </a:lnTo>
                <a:lnTo>
                  <a:pt x="288" y="24"/>
                </a:lnTo>
                <a:lnTo>
                  <a:pt x="272" y="36"/>
                </a:lnTo>
                <a:lnTo>
                  <a:pt x="258" y="48"/>
                </a:lnTo>
                <a:lnTo>
                  <a:pt x="244" y="60"/>
                </a:lnTo>
                <a:lnTo>
                  <a:pt x="232" y="76"/>
                </a:lnTo>
                <a:lnTo>
                  <a:pt x="222" y="92"/>
                </a:lnTo>
                <a:lnTo>
                  <a:pt x="212" y="112"/>
                </a:lnTo>
                <a:lnTo>
                  <a:pt x="204" y="130"/>
                </a:lnTo>
                <a:lnTo>
                  <a:pt x="198" y="152"/>
                </a:lnTo>
                <a:lnTo>
                  <a:pt x="194" y="174"/>
                </a:lnTo>
                <a:lnTo>
                  <a:pt x="192" y="198"/>
                </a:lnTo>
                <a:lnTo>
                  <a:pt x="190" y="222"/>
                </a:lnTo>
                <a:lnTo>
                  <a:pt x="190" y="222"/>
                </a:lnTo>
                <a:lnTo>
                  <a:pt x="192" y="256"/>
                </a:lnTo>
                <a:lnTo>
                  <a:pt x="196" y="290"/>
                </a:lnTo>
                <a:lnTo>
                  <a:pt x="204" y="322"/>
                </a:lnTo>
                <a:lnTo>
                  <a:pt x="212" y="356"/>
                </a:lnTo>
                <a:lnTo>
                  <a:pt x="224" y="386"/>
                </a:lnTo>
                <a:lnTo>
                  <a:pt x="238" y="416"/>
                </a:lnTo>
                <a:lnTo>
                  <a:pt x="254" y="442"/>
                </a:lnTo>
                <a:lnTo>
                  <a:pt x="272" y="466"/>
                </a:lnTo>
                <a:lnTo>
                  <a:pt x="38" y="540"/>
                </a:lnTo>
                <a:lnTo>
                  <a:pt x="38" y="540"/>
                </a:lnTo>
                <a:lnTo>
                  <a:pt x="30" y="542"/>
                </a:lnTo>
                <a:lnTo>
                  <a:pt x="22" y="548"/>
                </a:lnTo>
                <a:lnTo>
                  <a:pt x="16" y="552"/>
                </a:lnTo>
                <a:lnTo>
                  <a:pt x="10" y="560"/>
                </a:lnTo>
                <a:lnTo>
                  <a:pt x="6" y="566"/>
                </a:lnTo>
                <a:lnTo>
                  <a:pt x="2" y="574"/>
                </a:lnTo>
                <a:lnTo>
                  <a:pt x="0" y="584"/>
                </a:lnTo>
                <a:lnTo>
                  <a:pt x="0" y="592"/>
                </a:lnTo>
                <a:lnTo>
                  <a:pt x="0" y="676"/>
                </a:lnTo>
                <a:lnTo>
                  <a:pt x="0" y="676"/>
                </a:lnTo>
                <a:lnTo>
                  <a:pt x="0" y="688"/>
                </a:lnTo>
                <a:lnTo>
                  <a:pt x="4" y="698"/>
                </a:lnTo>
                <a:lnTo>
                  <a:pt x="10" y="708"/>
                </a:lnTo>
                <a:lnTo>
                  <a:pt x="16" y="716"/>
                </a:lnTo>
                <a:lnTo>
                  <a:pt x="24" y="722"/>
                </a:lnTo>
                <a:lnTo>
                  <a:pt x="34" y="728"/>
                </a:lnTo>
                <a:lnTo>
                  <a:pt x="44" y="730"/>
                </a:lnTo>
                <a:lnTo>
                  <a:pt x="56" y="732"/>
                </a:lnTo>
                <a:lnTo>
                  <a:pt x="718" y="732"/>
                </a:lnTo>
                <a:lnTo>
                  <a:pt x="718" y="732"/>
                </a:lnTo>
                <a:lnTo>
                  <a:pt x="728" y="730"/>
                </a:lnTo>
                <a:lnTo>
                  <a:pt x="740" y="728"/>
                </a:lnTo>
                <a:lnTo>
                  <a:pt x="748" y="722"/>
                </a:lnTo>
                <a:lnTo>
                  <a:pt x="756" y="716"/>
                </a:lnTo>
                <a:lnTo>
                  <a:pt x="764" y="708"/>
                </a:lnTo>
                <a:lnTo>
                  <a:pt x="768" y="698"/>
                </a:lnTo>
                <a:lnTo>
                  <a:pt x="772" y="688"/>
                </a:lnTo>
                <a:lnTo>
                  <a:pt x="772" y="676"/>
                </a:lnTo>
                <a:lnTo>
                  <a:pt x="772" y="676"/>
                </a:lnTo>
                <a:lnTo>
                  <a:pt x="772" y="592"/>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16" name="组合 15"/>
          <p:cNvGrpSpPr/>
          <p:nvPr/>
        </p:nvGrpSpPr>
        <p:grpSpPr>
          <a:xfrm>
            <a:off x="8094015" y="3521754"/>
            <a:ext cx="728369" cy="609323"/>
            <a:chOff x="6235762" y="3175631"/>
            <a:chExt cx="728369" cy="609323"/>
          </a:xfrm>
        </p:grpSpPr>
        <p:sp>
          <p:nvSpPr>
            <p:cNvPr id="14" name="Freeform 12"/>
            <p:cNvSpPr>
              <a:spLocks noEditPoints="1"/>
            </p:cNvSpPr>
            <p:nvPr/>
          </p:nvSpPr>
          <p:spPr bwMode="auto">
            <a:xfrm>
              <a:off x="6235762" y="3175631"/>
              <a:ext cx="728369" cy="241223"/>
            </a:xfrm>
            <a:custGeom>
              <a:gdLst>
                <a:gd fmla="*/ 628 w 930" name="T0"/>
                <a:gd fmla="*/ 118 h 308" name="T1"/>
                <a:gd fmla="*/ 628 w 930" name="T2"/>
                <a:gd fmla="*/ 0 h 308" name="T3"/>
                <a:gd fmla="*/ 302 w 930" name="T4"/>
                <a:gd fmla="*/ 0 h 308" name="T5"/>
                <a:gd fmla="*/ 302 w 930" name="T6"/>
                <a:gd fmla="*/ 118 h 308" name="T7"/>
                <a:gd fmla="*/ 0 w 930" name="T8"/>
                <a:gd fmla="*/ 118 h 308" name="T9"/>
                <a:gd fmla="*/ 0 w 930" name="T10"/>
                <a:gd fmla="*/ 308 h 308" name="T11"/>
                <a:gd fmla="*/ 930 w 930" name="T12"/>
                <a:gd fmla="*/ 308 h 308" name="T13"/>
                <a:gd fmla="*/ 930 w 930" name="T14"/>
                <a:gd fmla="*/ 118 h 308" name="T15"/>
                <a:gd fmla="*/ 628 w 930" name="T16"/>
                <a:gd fmla="*/ 118 h 308" name="T17"/>
                <a:gd fmla="*/ 590 w 930" name="T18"/>
                <a:gd fmla="*/ 116 h 308" name="T19"/>
                <a:gd fmla="*/ 342 w 930" name="T20"/>
                <a:gd fmla="*/ 116 h 308" name="T21"/>
                <a:gd fmla="*/ 342 w 930" name="T22"/>
                <a:gd fmla="*/ 32 h 308" name="T23"/>
                <a:gd fmla="*/ 590 w 930" name="T24"/>
                <a:gd fmla="*/ 32 h 308" name="T25"/>
                <a:gd fmla="*/ 590 w 930" name="T26"/>
                <a:gd fmla="*/ 116 h 30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08" w="930">
                  <a:moveTo>
                    <a:pt x="628" y="118"/>
                  </a:moveTo>
                  <a:lnTo>
                    <a:pt x="628" y="0"/>
                  </a:lnTo>
                  <a:lnTo>
                    <a:pt x="302" y="0"/>
                  </a:lnTo>
                  <a:lnTo>
                    <a:pt x="302" y="118"/>
                  </a:lnTo>
                  <a:lnTo>
                    <a:pt x="0" y="118"/>
                  </a:lnTo>
                  <a:lnTo>
                    <a:pt x="0" y="308"/>
                  </a:lnTo>
                  <a:lnTo>
                    <a:pt x="930" y="308"/>
                  </a:lnTo>
                  <a:lnTo>
                    <a:pt x="930" y="118"/>
                  </a:lnTo>
                  <a:lnTo>
                    <a:pt x="628" y="118"/>
                  </a:lnTo>
                  <a:close/>
                  <a:moveTo>
                    <a:pt x="590" y="116"/>
                  </a:moveTo>
                  <a:lnTo>
                    <a:pt x="342" y="116"/>
                  </a:lnTo>
                  <a:lnTo>
                    <a:pt x="342" y="32"/>
                  </a:lnTo>
                  <a:lnTo>
                    <a:pt x="590" y="32"/>
                  </a:lnTo>
                  <a:lnTo>
                    <a:pt x="590" y="116"/>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3"/>
            <p:cNvSpPr/>
            <p:nvPr/>
          </p:nvSpPr>
          <p:spPr bwMode="auto">
            <a:xfrm>
              <a:off x="6235762" y="3445049"/>
              <a:ext cx="728369" cy="339905"/>
            </a:xfrm>
            <a:custGeom>
              <a:gdLst>
                <a:gd fmla="*/ 750 w 930" name="T0"/>
                <a:gd fmla="*/ 88 h 434" name="T1"/>
                <a:gd fmla="*/ 666 w 930" name="T2"/>
                <a:gd fmla="*/ 88 h 434" name="T3"/>
                <a:gd fmla="*/ 666 w 930" name="T4"/>
                <a:gd fmla="*/ 0 h 434" name="T5"/>
                <a:gd fmla="*/ 256 w 930" name="T6"/>
                <a:gd fmla="*/ 0 h 434" name="T7"/>
                <a:gd fmla="*/ 256 w 930" name="T8"/>
                <a:gd fmla="*/ 88 h 434" name="T9"/>
                <a:gd fmla="*/ 172 w 930" name="T10"/>
                <a:gd fmla="*/ 88 h 434" name="T11"/>
                <a:gd fmla="*/ 172 w 930" name="T12"/>
                <a:gd fmla="*/ 0 h 434" name="T13"/>
                <a:gd fmla="*/ 0 w 930" name="T14"/>
                <a:gd fmla="*/ 0 h 434" name="T15"/>
                <a:gd fmla="*/ 0 w 930" name="T16"/>
                <a:gd fmla="*/ 434 h 434" name="T17"/>
                <a:gd fmla="*/ 930 w 930" name="T18"/>
                <a:gd fmla="*/ 434 h 434" name="T19"/>
                <a:gd fmla="*/ 930 w 930" name="T20"/>
                <a:gd fmla="*/ 0 h 434" name="T21"/>
                <a:gd fmla="*/ 750 w 930" name="T22"/>
                <a:gd fmla="*/ 0 h 434" name="T23"/>
                <a:gd fmla="*/ 750 w 930" name="T24"/>
                <a:gd fmla="*/ 88 h 4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3" w="930">
                  <a:moveTo>
                    <a:pt x="750" y="88"/>
                  </a:moveTo>
                  <a:lnTo>
                    <a:pt x="666" y="88"/>
                  </a:lnTo>
                  <a:lnTo>
                    <a:pt x="666" y="0"/>
                  </a:lnTo>
                  <a:lnTo>
                    <a:pt x="256" y="0"/>
                  </a:lnTo>
                  <a:lnTo>
                    <a:pt x="256" y="88"/>
                  </a:lnTo>
                  <a:lnTo>
                    <a:pt x="172" y="88"/>
                  </a:lnTo>
                  <a:lnTo>
                    <a:pt x="172" y="0"/>
                  </a:lnTo>
                  <a:lnTo>
                    <a:pt x="0" y="0"/>
                  </a:lnTo>
                  <a:lnTo>
                    <a:pt x="0" y="434"/>
                  </a:lnTo>
                  <a:lnTo>
                    <a:pt x="930" y="434"/>
                  </a:lnTo>
                  <a:lnTo>
                    <a:pt x="930" y="0"/>
                  </a:lnTo>
                  <a:lnTo>
                    <a:pt x="750" y="0"/>
                  </a:lnTo>
                  <a:lnTo>
                    <a:pt x="750" y="88"/>
                  </a:lnTo>
                  <a:close/>
                </a:path>
              </a:pathLst>
            </a:custGeom>
            <a:solidFill>
              <a:srgbClr val="333333"/>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 name="文本框 16"/>
          <p:cNvSpPr txBox="1"/>
          <p:nvPr/>
        </p:nvSpPr>
        <p:spPr>
          <a:xfrm>
            <a:off x="626196" y="3622746"/>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18" name="矩形 17"/>
          <p:cNvSpPr/>
          <p:nvPr/>
        </p:nvSpPr>
        <p:spPr>
          <a:xfrm>
            <a:off x="733722" y="3293904"/>
            <a:ext cx="2011676" cy="448054"/>
          </a:xfrm>
          <a:prstGeom prst="rect">
            <a:avLst/>
          </a:prstGeom>
        </p:spPr>
        <p:txBody>
          <a:bodyPr bIns="45719" lIns="91438" rIns="91438" tIns="45719" wrap="none">
            <a:spAutoFit/>
          </a:bodyPr>
          <a:lstStyle/>
          <a:p>
            <a:pPr algn="ctr">
              <a:lnSpc>
                <a:spcPct val="130000"/>
              </a:lnSpc>
            </a:pPr>
            <a:r>
              <a:rPr altLang="en-US" b="1" kumimoji="1" lang="zh-CN">
                <a:latin typeface="Century Gothic"/>
                <a:ea typeface="微软雅黑"/>
              </a:rPr>
              <a:t>点击此处添加标题</a:t>
            </a:r>
          </a:p>
        </p:txBody>
      </p:sp>
      <p:sp>
        <p:nvSpPr>
          <p:cNvPr id="19" name="文本框 18"/>
          <p:cNvSpPr txBox="1"/>
          <p:nvPr/>
        </p:nvSpPr>
        <p:spPr>
          <a:xfrm>
            <a:off x="9319764" y="3622746"/>
            <a:ext cx="2201172" cy="1042416"/>
          </a:xfrm>
          <a:prstGeom prst="rect">
            <a:avLst/>
          </a:prstGeom>
          <a:noFill/>
        </p:spPr>
        <p:txBody>
          <a:bodyPr rtlCol="0" wrap="square">
            <a:spAutoFit/>
          </a:bodyPr>
          <a:lstStyle/>
          <a:p>
            <a:pPr>
              <a:lnSpc>
                <a:spcPct val="130000"/>
              </a:lnSpc>
            </a:pPr>
            <a:r>
              <a:rPr altLang="en-US" lang="zh-CN" smtClean="0" sz="1200">
                <a:latin charset="-122" panose="020b0503020204020204" pitchFamily="34" typeface="微软雅黑"/>
                <a:ea charset="-122" panose="020b0503020204020204" pitchFamily="34" typeface="微软雅黑"/>
              </a:rPr>
              <a:t>标题数字等都可以通过点击和重新输入进行更改，顶部“开始”面板中可以对字体、字号、颜色、行距等进行修改。</a:t>
            </a:r>
          </a:p>
        </p:txBody>
      </p:sp>
      <p:sp>
        <p:nvSpPr>
          <p:cNvPr id="20" name="矩形 19"/>
          <p:cNvSpPr/>
          <p:nvPr/>
        </p:nvSpPr>
        <p:spPr>
          <a:xfrm>
            <a:off x="9329586" y="3293904"/>
            <a:ext cx="2011676" cy="448054"/>
          </a:xfrm>
          <a:prstGeom prst="rect">
            <a:avLst/>
          </a:prstGeom>
        </p:spPr>
        <p:txBody>
          <a:bodyPr bIns="45719" lIns="91438" rIns="91438" tIns="45719" wrap="none">
            <a:spAutoFit/>
          </a:bodyPr>
          <a:lstStyle/>
          <a:p>
            <a:pPr algn="ctr">
              <a:lnSpc>
                <a:spcPct val="130000"/>
              </a:lnSpc>
            </a:pPr>
            <a:r>
              <a:rPr altLang="en-US" b="1" kumimoji="1" lang="zh-CN">
                <a:latin typeface="Century Gothic"/>
                <a:ea typeface="微软雅黑"/>
              </a:rPr>
              <a:t>点击此处添加标题</a:t>
            </a:r>
          </a:p>
        </p:txBody>
      </p:sp>
    </p:spTree>
    <p:extLst>
      <p:ext uri="{BB962C8B-B14F-4D97-AF65-F5344CB8AC3E}">
        <p14:creationId val="398952773"/>
      </p:ext>
    </p:extLst>
  </p:cSld>
  <p:clrMapOvr>
    <a:masterClrMapping/>
  </p:clrMapOvr>
  <p:transition spd="slow">
    <p:push dir="u"/>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7">
      <a:dk1>
        <a:sysClr val="windowText" lastClr="000000"/>
      </a:dk1>
      <a:lt1>
        <a:sysClr val="window" lastClr="FFFFFF"/>
      </a:lt1>
      <a:dk2>
        <a:srgbClr val="44546A"/>
      </a:dk2>
      <a:lt2>
        <a:srgbClr val="E7E6E6"/>
      </a:lt2>
      <a:accent1>
        <a:srgbClr val="653607"/>
      </a:accent1>
      <a:accent2>
        <a:srgbClr val="5C003D"/>
      </a:accent2>
      <a:accent3>
        <a:srgbClr val="FFE7AB"/>
      </a:accent3>
      <a:accent4>
        <a:srgbClr val="FFC000"/>
      </a:accent4>
      <a:accent5>
        <a:srgbClr val="4472C4"/>
      </a:accent5>
      <a:accent6>
        <a:srgbClr val="70AD47"/>
      </a:accent6>
      <a:hlink>
        <a:srgbClr val="0563C1"/>
      </a:hlink>
      <a:folHlink>
        <a:srgbClr val="954F72"/>
      </a:folHlink>
    </a:clrScheme>
    <a:fontScheme name="officeplus">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122</Paragraphs>
  <Slides>19</Slides>
  <Notes>0</Notes>
  <TotalTime>210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19</vt:i4>
      </vt:variant>
    </vt:vector>
  </HeadingPairs>
  <TitlesOfParts>
    <vt:vector baseType="lpstr" size="29">
      <vt:lpstr>Arial</vt:lpstr>
      <vt:lpstr>Calibri Light</vt:lpstr>
      <vt:lpstr>微软雅黑</vt:lpstr>
      <vt:lpstr>Calibri</vt:lpstr>
      <vt:lpstr>Century Gothic</vt:lpstr>
      <vt:lpstr>News Gothic MT</vt:lpstr>
      <vt:lpstr>Hiragino Sans GB W3</vt:lpstr>
      <vt:lpstr>Eras Light ITC</vt:lpstr>
      <vt:lpstr>造字工房力黑（非商用）常规体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2015-08-18T05:03:53Z</dcterms:created>
  <cp:lastModifiedBy>Administrator</cp:lastModifiedBy>
  <dcterms:modified xsi:type="dcterms:W3CDTF">2021-08-20T11:21:44Z</dcterms:modified>
  <cp:revision>38</cp:revision>
  <dc:title>PowerPoint 演示文稿</dc:title>
</cp:coreProperties>
</file>