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handoutMasterIdLst>
    <p:handoutMasterId r:id="rId4"/>
  </p:handoutMasterIdLst>
  <p:sldIdLst>
    <p:sldId id="256" r:id="rId5"/>
    <p:sldId id="257" r:id="rId6"/>
    <p:sldId id="282" r:id="rId7"/>
    <p:sldId id="261" r:id="rId8"/>
    <p:sldId id="262" r:id="rId9"/>
    <p:sldId id="263" r:id="rId10"/>
    <p:sldId id="264" r:id="rId11"/>
    <p:sldId id="259" r:id="rId12"/>
    <p:sldId id="266" r:id="rId13"/>
    <p:sldId id="267" r:id="rId14"/>
    <p:sldId id="268" r:id="rId15"/>
    <p:sldId id="269" r:id="rId16"/>
    <p:sldId id="283" r:id="rId17"/>
    <p:sldId id="271" r:id="rId18"/>
    <p:sldId id="272" r:id="rId19"/>
    <p:sldId id="273" r:id="rId20"/>
    <p:sldId id="274" r:id="rId21"/>
    <p:sldId id="284" r:id="rId22"/>
    <p:sldId id="276" r:id="rId23"/>
    <p:sldId id="277" r:id="rId24"/>
    <p:sldId id="278" r:id="rId25"/>
    <p:sldId id="279" r:id="rId26"/>
    <p:sldId id="260" r:id="rId27"/>
    <p:sldId id="281" r:id="rId28"/>
  </p:sldIdLst>
  <p:sldSz cx="12192000" cy="6858000"/>
  <p:notesSz cx="6858000" cy="9144000"/>
  <p:custDataLst>
    <p:tags r:id="rId29"/>
  </p:custDataLst>
  <p:defaultTex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5" d="100"/>
          <a:sy n="85" d="100"/>
        </p:scale>
        <p:origin x="378" y="9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5" cy="72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FABF7D-0011-4408-A3A6-F29BA343BB38}" type="datetime1">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2017/3/2</a:t>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C971D29-011D-4392-80FC-64B80140AFF0}"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967602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3074" name="页眉占位符 1"/>
          <p:cNvSpPr>
            <a:spLocks noGrp="1"/>
          </p:cNvSpPr>
          <p:nvPr>
            <p:ph type="hdr" sz="quarter"/>
          </p:nvPr>
        </p:nvSpPr>
        <p:spPr>
          <a:xfrm>
            <a:off x="0" y="0"/>
            <a:ext cx="2971800" cy="458788"/>
          </a:xfrm>
          <a:prstGeom prst="rect">
            <a:avLst/>
          </a:prstGeom>
          <a:noFill/>
          <a:ln w="9525">
            <a:noFill/>
            <a:miter/>
          </a:ln>
        </p:spPr>
        <p:txBody>
          <a:bodyPr vert="horz"/>
          <a:lstStyle>
            <a:lvl1pPr>
              <a:defRPr sz="1200" noProof="1">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日期占位符 2"/>
          <p:cNvSpPr>
            <a:spLocks noGrp="1"/>
          </p:cNvSpPr>
          <p:nvPr>
            <p:ph type="dt" idx="1"/>
          </p:nvPr>
        </p:nvSpPr>
        <p:spPr>
          <a:xfrm>
            <a:off x="3884613" y="0"/>
            <a:ext cx="2971800" cy="458788"/>
          </a:xfrm>
          <a:prstGeom prst="rect">
            <a:avLst/>
          </a:prstGeom>
          <a:noFill/>
          <a:ln w="9525">
            <a:noFill/>
            <a:miter/>
          </a:ln>
        </p:spPr>
        <p:txBody>
          <a:bodyPr vert="horz"/>
          <a:lstStyle>
            <a:lvl1pPr algn="r">
              <a:defRPr sz="1200" noProof="1">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幻灯片图像占位符 3"/>
          <p:cNvSpPr>
            <a:spLocks noGrp="1" noRot="1" noChangeAspect="1"/>
          </p:cNvSpPr>
          <p:nvPr>
            <p:ph type="sldImg" idx="6"/>
          </p:nvPr>
        </p:nvSpPr>
        <p:spPr>
          <a:xfrm>
            <a:off x="685800" y="1143000"/>
            <a:ext cx="5486400" cy="3086100"/>
          </a:xfrm>
          <a:prstGeom prst="rect">
            <a:avLst/>
          </a:prstGeom>
          <a:noFill/>
          <a:ln w="12700">
            <a:noFill/>
          </a:ln>
        </p:spPr>
      </p:sp>
      <p:sp>
        <p:nvSpPr>
          <p:cNvPr id="4101"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宋体" panose="02010600030101010101" pitchFamily="2" charset="-122"/>
              </a:defRPr>
            </a:lvl1pPr>
            <a:lvl2pPr>
              <a:defRPr sz="1200">
                <a:solidFill>
                  <a:schemeClr val="tx1"/>
                </a:solidFill>
                <a:latin typeface="Arial" panose="020b0604020202020204" pitchFamily="34" charset="0"/>
                <a:ea typeface="宋体" panose="02010600030101010101" pitchFamily="2" charset="-122"/>
              </a:defRPr>
            </a:lvl2pPr>
            <a:lvl3pPr>
              <a:defRPr sz="1200">
                <a:solidFill>
                  <a:schemeClr val="tx1"/>
                </a:solidFill>
                <a:latin typeface="Arial" panose="020b0604020202020204" pitchFamily="34" charset="0"/>
                <a:ea typeface="宋体" panose="02010600030101010101" pitchFamily="2" charset="-122"/>
              </a:defRPr>
            </a:lvl3pPr>
            <a:lvl4pPr>
              <a:defRPr sz="1200">
                <a:solidFill>
                  <a:schemeClr val="tx1"/>
                </a:solidFill>
                <a:latin typeface="Arial" panose="020b0604020202020204" pitchFamily="34" charset="0"/>
                <a:ea typeface="宋体" panose="02010600030101010101" pitchFamily="2" charset="-122"/>
              </a:defRPr>
            </a:lvl4pPr>
            <a:lvl5pPr>
              <a:defRPr sz="1200">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sz="1200">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sz="1200">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sz="1200">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sz="1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3078" name="页脚占位符 5"/>
          <p:cNvSpPr>
            <a:spLocks noGrp="1"/>
          </p:cNvSpPr>
          <p:nvPr>
            <p:ph type="ftr" sz="quarter" idx="4"/>
          </p:nvPr>
        </p:nvSpPr>
        <p:spPr>
          <a:xfrm>
            <a:off x="0" y="8685213"/>
            <a:ext cx="2971800" cy="458788"/>
          </a:xfrm>
          <a:prstGeom prst="rect">
            <a:avLst/>
          </a:prstGeom>
          <a:noFill/>
          <a:ln w="9525">
            <a:noFill/>
            <a:miter/>
          </a:ln>
        </p:spPr>
        <p:txBody>
          <a:bodyPr vert="horz" anchor="b"/>
          <a:lstStyle>
            <a:lvl1pPr>
              <a:defRPr sz="1200" noProof="1">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灯片编号占位符 6"/>
          <p:cNvSpPr>
            <a:spLocks noGrp="1"/>
          </p:cNvSpPr>
          <p:nvPr>
            <p:ph type="sldNum" sz="quarter" idx="5"/>
          </p:nvPr>
        </p:nvSpPr>
        <p:spPr>
          <a:xfrm>
            <a:off x="3884613" y="8685213"/>
            <a:ext cx="2971800" cy="458788"/>
          </a:xfrm>
          <a:prstGeom prst="rect">
            <a:avLst/>
          </a:prstGeom>
          <a:noFill/>
          <a:ln w="9525">
            <a:noFill/>
            <a:miter/>
          </a:ln>
        </p:spPr>
        <p:txBody>
          <a:bodyPr vert="horz" wrap="square" lIns="91440" tIns="45720" rIns="91440" bIns="45720" numCol="1" anchor="b"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A359EC-88EC-4F8C-92F4-5921249A244D}"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val="3734254146"/>
      </p:ext>
    </p:extLst>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Arial" panose="020b0604020202020204" pitchFamily="34" charset="0"/>
        <a:ea typeface="+mn-ea"/>
        <a:cs typeface="+mn-cs"/>
      </a:defRPr>
    </a:lvl1pPr>
    <a:lvl2pPr lvl="1" algn="l" rtl="0" fontAlgn="base">
      <a:spcBef>
        <a:spcPct val="0"/>
      </a:spcBef>
      <a:spcAft>
        <a:spcPct val="0"/>
      </a:spcAft>
      <a:defRPr sz="1200" kern="1200">
        <a:solidFill>
          <a:schemeClr val="tx1"/>
        </a:solidFill>
        <a:latin typeface="Arial" panose="020b0604020202020204" pitchFamily="34" charset="0"/>
        <a:ea typeface="+mn-ea"/>
        <a:cs typeface="+mn-cs"/>
      </a:defRPr>
    </a:lvl2pPr>
    <a:lvl3pPr lvl="2" algn="l" rtl="0" fontAlgn="base">
      <a:spcBef>
        <a:spcPct val="0"/>
      </a:spcBef>
      <a:spcAft>
        <a:spcPct val="0"/>
      </a:spcAft>
      <a:defRPr sz="1200" kern="1200">
        <a:solidFill>
          <a:schemeClr val="tx1"/>
        </a:solidFill>
        <a:latin typeface="Arial" panose="020b0604020202020204" pitchFamily="34" charset="0"/>
        <a:ea typeface="+mn-ea"/>
        <a:cs typeface="+mn-cs"/>
      </a:defRPr>
    </a:lvl3pPr>
    <a:lvl4pPr lvl="3" algn="l" rtl="0" fontAlgn="base">
      <a:spcBef>
        <a:spcPct val="0"/>
      </a:spcBef>
      <a:spcAft>
        <a:spcPct val="0"/>
      </a:spcAft>
      <a:defRPr sz="1200" kern="1200">
        <a:solidFill>
          <a:schemeClr val="tx1"/>
        </a:solidFill>
        <a:latin typeface="Arial" panose="020b0604020202020204" pitchFamily="34" charset="0"/>
        <a:ea typeface="+mn-ea"/>
        <a:cs typeface="+mn-cs"/>
      </a:defRPr>
    </a:lvl4pPr>
    <a:lvl5pPr lvl="4"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lvl="5" indent="0">
      <a:defRPr sz="1200" kern="1200">
        <a:latin typeface="+mn-lt"/>
        <a:ea typeface="+mn-ea"/>
        <a:cs typeface="+mn-cs"/>
      </a:defRPr>
    </a:lvl6pPr>
    <a:lvl7pPr marL="2743200" lvl="6" indent="0">
      <a:defRPr sz="1200" kern="1200">
        <a:latin typeface="+mn-lt"/>
        <a:ea typeface="+mn-ea"/>
        <a:cs typeface="+mn-cs"/>
      </a:defRPr>
    </a:lvl7pPr>
    <a:lvl8pPr marL="3200400" lvl="7" indent="0">
      <a:defRPr sz="1200" kern="1200">
        <a:latin typeface="+mn-lt"/>
        <a:ea typeface="+mn-ea"/>
        <a:cs typeface="+mn-cs"/>
      </a:defRPr>
    </a:lvl8pPr>
    <a:lvl9pPr marL="3657600" lvl="8" indent="0">
      <a:defRPr sz="1200" kern="1200">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p:bgPr>
        <a:solidFill>
          <a:srgbClr val="FFFFFF"/>
        </a:solidFill>
        <a:effectLst/>
      </p:bgPr>
    </p:bg>
    <p:spTree>
      <p:nvGrpSpPr>
        <p:cNvPr id="1" name=""/>
        <p:cNvGrpSpPr/>
        <p:nvPr/>
      </p:nvGrpSpPr>
      <p:grpSpPr>
        <a:xfrm>
          <a:off x="0" y="0"/>
          <a:ext cx="0" cy="0"/>
        </a:xfrm>
      </p:grpSpPr>
    </p:spTree>
    <p:extLst>
      <p:ext uri="{BB962C8B-B14F-4D97-AF65-F5344CB8AC3E}">
        <p14:creationId val="53483837"/>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p:bgPr>
        <a:solidFill>
          <a:srgbClr val="FFFFFF"/>
        </a:solidFill>
        <a:effectLst/>
      </p:bgPr>
    </p:bg>
    <p:spTree>
      <p:nvGrpSpPr>
        <p:cNvPr id="1" name=""/>
        <p:cNvGrpSpPr/>
        <p:nvPr/>
      </p:nvGrpSpPr>
      <p:grpSpPr>
        <a:xfrm>
          <a:off x="0" y="0"/>
          <a:ext cx="0" cy="0"/>
        </a:xfrm>
      </p:grpSpPr>
    </p:spTree>
    <p:extLst>
      <p:ext uri="{BB962C8B-B14F-4D97-AF65-F5344CB8AC3E}">
        <p14:creationId val="3139547753"/>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218175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073726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602515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614060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005697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371571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902350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433655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681349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584377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03663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EE88A"/>
        </a:solidFill>
        <a:effectLst/>
      </p:bgPr>
    </p:bg>
    <p:spTree>
      <p:nvGrpSpPr>
        <p:cNvPr id="1" name=""/>
        <p:cNvGrpSpPr/>
        <p:nvPr/>
      </p:nvGrpSpPr>
      <p:grpSpPr>
        <a:xfrm>
          <a:off x="0" y="0"/>
          <a: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p>
        </p:txBody>
      </p:sp>
      <p:sp>
        <p:nvSpPr>
          <p:cNvPr id="1027" name="文本占位符 2"/>
          <p:cNvSpPr>
            <a:spLocks noGrp="1"/>
          </p:cNvSpPr>
          <p:nvPr>
            <p:ph type="body" idx="5"/>
          </p:nvPr>
        </p:nvSpPr>
        <p:spPr>
          <a:xfrm>
            <a:off x="838200" y="1825625"/>
            <a:ext cx="10515600" cy="4351338"/>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3"/>
          <p:cNvSpPr>
            <a:spLocks noGrp="1"/>
          </p:cNvSpPr>
          <p:nvPr>
            <p:ph type="dt" sz="half" idx="2"/>
          </p:nvPr>
        </p:nvSpPr>
        <p:spPr>
          <a:xfrm>
            <a:off x="838200" y="6356350"/>
            <a:ext cx="2743200" cy="365125"/>
          </a:xfrm>
          <a:prstGeom prst="rect">
            <a:avLst/>
          </a:prstGeom>
          <a:noFill/>
          <a:ln w="9525">
            <a:noFill/>
            <a:miter/>
          </a:ln>
        </p:spPr>
        <p:txBody>
          <a:bodyPr vert="horz" anchor="ctr"/>
          <a:lstStyle>
            <a:lvl1pPr algn="l">
              <a:defRPr sz="1200" noProof="1">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p:cNvSpPr>
          <p:nvPr>
            <p:ph type="ftr" sz="quarter" idx="3"/>
          </p:nvPr>
        </p:nvSpPr>
        <p:spPr>
          <a:xfrm>
            <a:off x="4038600" y="6356350"/>
            <a:ext cx="4114800" cy="365125"/>
          </a:xfrm>
          <a:prstGeom prst="rect">
            <a:avLst/>
          </a:prstGeom>
          <a:noFill/>
          <a:ln w="9525">
            <a:noFill/>
            <a:miter/>
          </a:ln>
        </p:spPr>
        <p:txBody>
          <a:bodyPr vert="horz" wrap="square" lIns="91440" tIns="45720" rIns="91440" bIns="45720" numCol="1" anchor="ctr" anchorCtr="0" compatLnSpc="1"/>
          <a:lstStyle>
            <a:lvl1pPr algn="ctr">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微软雅黑" panose="020b0503020204020204" charset="-122"/>
            </a:endParaRPr>
          </a:p>
        </p:txBody>
      </p:sp>
      <p:sp>
        <p:nvSpPr>
          <p:cNvPr id="1030" name="灯片编号占位符 5"/>
          <p:cNvSpPr>
            <a:spLocks noGrp="1"/>
          </p:cNvSpPr>
          <p:nvPr>
            <p:ph type="sldNum" sz="quarter" idx="4"/>
          </p:nvPr>
        </p:nvSpPr>
        <p:spPr>
          <a:xfrm>
            <a:off x="8610600" y="6356350"/>
            <a:ext cx="2743200" cy="365125"/>
          </a:xfrm>
          <a:prstGeom prst="rect">
            <a:avLst/>
          </a:prstGeom>
          <a:noFill/>
          <a:ln w="9525">
            <a:noFill/>
            <a:miter/>
          </a:ln>
        </p:spPr>
        <p:txBody>
          <a:bodyPr vert="horz" wrap="square" lIns="91440" tIns="45720" rIns="91440" bIns="45720" numCol="1" anchor="ctr" anchorCtr="0" compatLnSpc="1"/>
          <a:lstStyle>
            <a:lvl1pPr algn="r">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5F607AE-F433-4626-867F-C613B4D09F6F}"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fontAlgn="base">
        <a:lnSpc>
          <a:spcPct val="90000"/>
        </a:lnSpc>
        <a:spcBef>
          <a:spcPct val="0"/>
        </a:spcBef>
        <a:spcAft>
          <a:spcPct val="0"/>
        </a:spcAft>
        <a:buFont typeface="Arial" panose="020b0604020202020204" pitchFamily="34" charset="0"/>
        <a:defRPr sz="4400" kern="1200">
          <a:solidFill>
            <a:schemeClr val="tx1"/>
          </a:solidFill>
          <a:latin typeface="+mj-lt"/>
          <a:ea typeface="+mj-ea"/>
          <a:cs typeface="+mj-cs"/>
          <a:sym typeface="Calibri Light" pitchFamily="34" charset="0"/>
        </a:defRPr>
      </a:lvl1pPr>
      <a:lvl2pPr algn="l" rtl="0" fontAlgn="base">
        <a:lnSpc>
          <a:spcPct val="90000"/>
        </a:lnSpc>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sym typeface="Calibri Light" pitchFamily="34" charset="0"/>
        </a:defRPr>
      </a:lvl2pPr>
      <a:lvl3pPr algn="l" rtl="0" fontAlgn="base">
        <a:lnSpc>
          <a:spcPct val="90000"/>
        </a:lnSpc>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sym typeface="Calibri Light" pitchFamily="34" charset="0"/>
        </a:defRPr>
      </a:lvl3pPr>
      <a:lvl4pPr algn="l" rtl="0" fontAlgn="base">
        <a:lnSpc>
          <a:spcPct val="90000"/>
        </a:lnSpc>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sym typeface="Calibri Light" pitchFamily="34" charset="0"/>
        </a:defRPr>
      </a:lvl4pPr>
      <a:lvl5pPr algn="l" rtl="0" fontAlgn="base">
        <a:lnSpc>
          <a:spcPct val="90000"/>
        </a:lnSpc>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sym typeface="Calibri Light" pitchFamily="34" charset="0"/>
        </a:defRPr>
      </a:lvl5pPr>
      <a:lvl6pPr marL="457200" algn="l" rtl="0" fontAlgn="base">
        <a:lnSpc>
          <a:spcPct val="90000"/>
        </a:lnSpc>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sym typeface="Calibri Light" pitchFamily="34" charset="0"/>
        </a:defRPr>
      </a:lvl6pPr>
      <a:lvl7pPr marL="914400" algn="l" rtl="0" fontAlgn="base">
        <a:lnSpc>
          <a:spcPct val="90000"/>
        </a:lnSpc>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sym typeface="Calibri Light" pitchFamily="34" charset="0"/>
        </a:defRPr>
      </a:lvl7pPr>
      <a:lvl8pPr marL="1371600" algn="l" rtl="0" fontAlgn="base">
        <a:lnSpc>
          <a:spcPct val="90000"/>
        </a:lnSpc>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sym typeface="Calibri Light" pitchFamily="34" charset="0"/>
        </a:defRPr>
      </a:lvl8pPr>
      <a:lvl9pPr marL="1828800" algn="l" rtl="0" fontAlgn="base">
        <a:lnSpc>
          <a:spcPct val="90000"/>
        </a:lnSpc>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sym typeface="Calibri Light"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lvl="1"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lvl="2"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lvl="3"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lvl="4"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34" charset="0"/>
        </a:defRPr>
      </a:lvl9pPr>
    </p:bodyStyle>
    <p:other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eaLnBrk="1" fontAlgn="auto" hangingPunct="1">
              <a:spcBef>
                <a:spcPct val="0"/>
              </a:spcBef>
              <a:spcAft>
                <a:spcPct val="0"/>
              </a:spcAft>
              <a:buFontTx/>
              <a:buNone/>
            </a:pPr>
            <a:fld id="{16E5758D-A3C3-4E88-8AC0-22500507BD7E}" type="datetimeFigureOut">
              <a:rPr lang="zh-CN" altLang="en-US" smtClean="0">
                <a:solidFill>
                  <a:prstClr val="black">
                    <a:tint val="75000"/>
                  </a:prstClr>
                </a:solidFill>
                <a:latin typeface="Calibri" panose="020f0502020204030204"/>
                <a:cs typeface="+mn-cs"/>
              </a:rPr>
              <a:pPr rtl="0" eaLnBrk="1" fontAlgn="auto" hangingPunct="1">
                <a:spcBef>
                  <a:spcPct val="0"/>
                </a:spcBef>
                <a:spcAft>
                  <a:spcPct val="0"/>
                </a:spcAft>
                <a:buFontTx/>
                <a:buNone/>
              </a:pPr>
              <a:t>2017/3/2</a:t>
            </a:fld>
            <a:endParaRPr lang="zh-CN" alt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eaLnBrk="1" fontAlgn="auto" hangingPunct="1">
              <a:spcBef>
                <a:spcPct val="0"/>
              </a:spcBef>
              <a:spcAft>
                <a:spcPct val="0"/>
              </a:spcAft>
              <a:buFontTx/>
              <a:buNone/>
            </a:pPr>
            <a:endParaRPr lang="zh-CN" alt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eaLnBrk="1" fontAlgn="auto" hangingPunct="1">
              <a:spcBef>
                <a:spcPct val="0"/>
              </a:spcBef>
              <a:spcAft>
                <a:spcPct val="0"/>
              </a:spcAft>
              <a:buFontTx/>
              <a:buNone/>
            </a:pPr>
            <a:fld id="{AA4E786F-588D-4932-A7B2-AE3451FA4ACA}" type="slidenum">
              <a:rPr lang="zh-CN" altLang="en-US" smtClean="0">
                <a:solidFill>
                  <a:prstClr val="black">
                    <a:tint val="75000"/>
                  </a:prstClr>
                </a:solidFill>
                <a:latin typeface="Calibri" panose="020f0502020204030204"/>
                <a:cs typeface="+mn-cs"/>
              </a:rPr>
              <a:pPr rtl="0" eaLnBrk="1" fontAlgn="auto" hangingPunct="1">
                <a:spcBef>
                  <a:spcPct val="0"/>
                </a:spcBef>
                <a:spcAft>
                  <a:spcPct val="0"/>
                </a:spcAft>
                <a:buFontTx/>
                <a:buNone/>
              </a:pPr>
              <a:t>‹#›</a:t>
            </a:fld>
            <a:endParaRPr lang="zh-CN" altLang="en-US">
              <a:solidFill>
                <a:prstClr val="black">
                  <a:tint val="75000"/>
                </a:prstClr>
              </a:solidFill>
              <a:latin typeface="Calibri" panose="020f0502020204030204"/>
              <a:cs typeface="+mn-cs"/>
            </a:endParaRPr>
          </a:p>
        </p:txBody>
      </p:sp>
    </p:spTree>
    <p:extLst>
      <p:ext uri="{BB962C8B-B14F-4D97-AF65-F5344CB8AC3E}">
        <p14:creationId val="3563044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8" name="Freeform 6"/>
          <p:cNvSpPr/>
          <p:nvPr/>
        </p:nvSpPr>
        <p:spPr>
          <a:xfrm>
            <a:off x="2168525" y="4022725"/>
            <a:ext cx="7673975" cy="2343150"/>
          </a:xfrm>
          <a:custGeom>
            <a:cxnLst>
              <a:cxn ang="0">
                <a:pos x="0" y="2267938"/>
              </a:cxn>
              <a:cxn ang="0">
                <a:pos x="3164288" y="219851"/>
              </a:cxn>
              <a:cxn ang="0">
                <a:pos x="4255620" y="196709"/>
              </a:cxn>
              <a:cxn ang="0">
                <a:pos x="7673975" y="2343150"/>
              </a:cxn>
              <a:cxn ang="0">
                <a:pos x="0" y="2267938"/>
              </a:cxn>
            </a:cxnLst>
            <a:rect b="0" l="0" r="0" t="0"/>
            <a:pathLst>
              <a:path h="405" w="1329">
                <a:moveTo>
                  <a:pt x="0" y="392"/>
                </a:moveTo>
                <a:cubicBezTo>
                  <a:pt x="548" y="38"/>
                  <a:pt x="548" y="38"/>
                  <a:pt x="548" y="38"/>
                </a:cubicBezTo>
                <a:cubicBezTo>
                  <a:pt x="605" y="1"/>
                  <a:pt x="679" y="0"/>
                  <a:pt x="737" y="34"/>
                </a:cubicBezTo>
                <a:cubicBezTo>
                  <a:pt x="1329" y="405"/>
                  <a:pt x="1329" y="405"/>
                  <a:pt x="1329" y="405"/>
                </a:cubicBezTo>
                <a:lnTo>
                  <a:pt x="0" y="392"/>
                </a:lnTo>
                <a:close/>
              </a:path>
            </a:pathLst>
          </a:custGeom>
          <a:solidFill>
            <a:srgbClr val="6BDBA5">
              <a:alpha val="100000"/>
            </a:srgbClr>
          </a:solidFill>
          <a:ln w="9525">
            <a:noFill/>
          </a:ln>
        </p:spPr>
        <p:txBody>
          <a:bodyPr/>
          <a:lstStyle/>
          <a:p>
            <a:endParaRPr altLang="en-US" lang="zh-CN"/>
          </a:p>
        </p:txBody>
      </p:sp>
      <p:sp>
        <p:nvSpPr>
          <p:cNvPr id="4099" name="Freeform 7"/>
          <p:cNvSpPr/>
          <p:nvPr/>
        </p:nvSpPr>
        <p:spPr>
          <a:xfrm>
            <a:off x="4276725" y="5127625"/>
            <a:ext cx="276225" cy="1139825"/>
          </a:xfrm>
          <a:custGeom>
            <a:cxnLst>
              <a:cxn ang="0">
                <a:pos x="276225" y="1139825"/>
              </a:cxn>
              <a:cxn ang="0">
                <a:pos x="0" y="1139825"/>
              </a:cxn>
              <a:cxn ang="0">
                <a:pos x="0" y="92575"/>
              </a:cxn>
              <a:cxn ang="0">
                <a:pos x="92075" y="0"/>
              </a:cxn>
              <a:cxn ang="0">
                <a:pos x="184150" y="0"/>
              </a:cxn>
              <a:cxn ang="0">
                <a:pos x="276225" y="92575"/>
              </a:cxn>
              <a:cxn ang="0">
                <a:pos x="276225" y="1139825"/>
              </a:cxn>
            </a:cxnLst>
            <a:rect b="0" l="0" r="0" t="0"/>
            <a:pathLst>
              <a:path h="197" w="48">
                <a:moveTo>
                  <a:pt x="48" y="197"/>
                </a:moveTo>
                <a:cubicBezTo>
                  <a:pt x="0" y="197"/>
                  <a:pt x="0" y="197"/>
                  <a:pt x="0" y="197"/>
                </a:cubicBezTo>
                <a:cubicBezTo>
                  <a:pt x="0" y="16"/>
                  <a:pt x="0" y="16"/>
                  <a:pt x="0" y="16"/>
                </a:cubicBezTo>
                <a:cubicBezTo>
                  <a:pt x="0" y="8"/>
                  <a:pt x="7" y="0"/>
                  <a:pt x="16" y="0"/>
                </a:cubicBezTo>
                <a:cubicBezTo>
                  <a:pt x="32" y="0"/>
                  <a:pt x="32" y="0"/>
                  <a:pt x="32" y="0"/>
                </a:cubicBezTo>
                <a:cubicBezTo>
                  <a:pt x="41" y="0"/>
                  <a:pt x="48" y="8"/>
                  <a:pt x="48" y="16"/>
                </a:cubicBezTo>
                <a:lnTo>
                  <a:pt x="48" y="197"/>
                </a:lnTo>
                <a:close/>
              </a:path>
            </a:pathLst>
          </a:custGeom>
          <a:solidFill>
            <a:srgbClr val="389624">
              <a:alpha val="100000"/>
            </a:srgbClr>
          </a:solidFill>
          <a:ln w="9525">
            <a:noFill/>
          </a:ln>
        </p:spPr>
        <p:txBody>
          <a:bodyPr/>
          <a:lstStyle/>
          <a:p>
            <a:endParaRPr altLang="en-US" lang="zh-CN"/>
          </a:p>
        </p:txBody>
      </p:sp>
      <p:sp>
        <p:nvSpPr>
          <p:cNvPr id="4100" name="Freeform 8"/>
          <p:cNvSpPr/>
          <p:nvPr/>
        </p:nvSpPr>
        <p:spPr>
          <a:xfrm>
            <a:off x="3733800" y="4370388"/>
            <a:ext cx="5097463" cy="2349500"/>
          </a:xfrm>
          <a:custGeom>
            <a:cxnLst>
              <a:cxn ang="0">
                <a:pos x="0" y="2303204"/>
              </a:cxn>
              <a:cxn ang="0">
                <a:pos x="5097463" y="2349500"/>
              </a:cxn>
              <a:cxn ang="0">
                <a:pos x="1472087" y="202543"/>
              </a:cxn>
              <a:cxn ang="0">
                <a:pos x="375238" y="225691"/>
              </a:cxn>
              <a:cxn ang="0">
                <a:pos x="0" y="468743"/>
              </a:cxn>
              <a:cxn ang="0">
                <a:pos x="0" y="2303204"/>
              </a:cxn>
            </a:cxnLst>
            <a:rect b="0" l="0" r="0" t="0"/>
            <a:pathLst>
              <a:path h="406" w="883">
                <a:moveTo>
                  <a:pt x="0" y="398"/>
                </a:moveTo>
                <a:cubicBezTo>
                  <a:pt x="883" y="406"/>
                  <a:pt x="883" y="406"/>
                  <a:pt x="883" y="406"/>
                </a:cubicBezTo>
                <a:cubicBezTo>
                  <a:pt x="255" y="35"/>
                  <a:pt x="255" y="35"/>
                  <a:pt x="255" y="35"/>
                </a:cubicBezTo>
                <a:cubicBezTo>
                  <a:pt x="196" y="0"/>
                  <a:pt x="123" y="2"/>
                  <a:pt x="65" y="39"/>
                </a:cubicBezTo>
                <a:cubicBezTo>
                  <a:pt x="0" y="81"/>
                  <a:pt x="0" y="81"/>
                  <a:pt x="0" y="81"/>
                </a:cubicBezTo>
                <a:lnTo>
                  <a:pt x="0" y="398"/>
                </a:lnTo>
                <a:close/>
              </a:path>
            </a:pathLst>
          </a:custGeom>
          <a:solidFill>
            <a:srgbClr val="00A79D">
              <a:alpha val="100000"/>
            </a:srgbClr>
          </a:solidFill>
          <a:ln w="9525">
            <a:noFill/>
          </a:ln>
        </p:spPr>
        <p:txBody>
          <a:bodyPr/>
          <a:lstStyle/>
          <a:p>
            <a:endParaRPr altLang="en-US" lang="zh-CN"/>
          </a:p>
        </p:txBody>
      </p:sp>
      <p:sp>
        <p:nvSpPr>
          <p:cNvPr id="4101" name="Freeform 9"/>
          <p:cNvSpPr/>
          <p:nvPr/>
        </p:nvSpPr>
        <p:spPr>
          <a:xfrm>
            <a:off x="2151063" y="3514725"/>
            <a:ext cx="2112962" cy="3048000"/>
          </a:xfrm>
          <a:custGeom>
            <a:cxnLst>
              <a:cxn ang="0">
                <a:pos x="1633793" y="676691"/>
              </a:cxn>
              <a:cxn ang="0">
                <a:pos x="1633793" y="555233"/>
              </a:cxn>
              <a:cxn ang="0">
                <a:pos x="1079573" y="0"/>
              </a:cxn>
              <a:cxn ang="0">
                <a:pos x="1079573" y="0"/>
              </a:cxn>
              <a:cxn ang="0">
                <a:pos x="531127" y="555233"/>
              </a:cxn>
              <a:cxn ang="0">
                <a:pos x="531127" y="1052630"/>
              </a:cxn>
              <a:cxn ang="0">
                <a:pos x="432984" y="1052630"/>
              </a:cxn>
              <a:cxn ang="0">
                <a:pos x="0" y="1486406"/>
              </a:cxn>
              <a:cxn ang="0">
                <a:pos x="0" y="3048000"/>
              </a:cxn>
              <a:cxn ang="0">
                <a:pos x="889061" y="3048000"/>
              </a:cxn>
              <a:cxn ang="0">
                <a:pos x="889061" y="2834004"/>
              </a:cxn>
              <a:cxn ang="0">
                <a:pos x="1397095" y="2834004"/>
              </a:cxn>
              <a:cxn ang="0">
                <a:pos x="1397095" y="2805085"/>
              </a:cxn>
              <a:cxn ang="0">
                <a:pos x="2112962" y="2805085"/>
              </a:cxn>
              <a:cxn ang="0">
                <a:pos x="2112962" y="1156736"/>
              </a:cxn>
              <a:cxn ang="0">
                <a:pos x="1633793" y="676691"/>
              </a:cxn>
            </a:cxnLst>
            <a:rect b="0" l="0" r="0" t="0"/>
            <a:pathLst>
              <a:path h="527" w="366">
                <a:moveTo>
                  <a:pt x="283" y="117"/>
                </a:moveTo>
                <a:cubicBezTo>
                  <a:pt x="283" y="96"/>
                  <a:pt x="283" y="96"/>
                  <a:pt x="283" y="96"/>
                </a:cubicBezTo>
                <a:cubicBezTo>
                  <a:pt x="283" y="43"/>
                  <a:pt x="240" y="0"/>
                  <a:pt x="187" y="0"/>
                </a:cubicBezTo>
                <a:cubicBezTo>
                  <a:pt x="187" y="0"/>
                  <a:pt x="187" y="0"/>
                  <a:pt x="187" y="0"/>
                </a:cubicBezTo>
                <a:cubicBezTo>
                  <a:pt x="134" y="0"/>
                  <a:pt x="92" y="43"/>
                  <a:pt x="92" y="96"/>
                </a:cubicBezTo>
                <a:cubicBezTo>
                  <a:pt x="92" y="182"/>
                  <a:pt x="92" y="182"/>
                  <a:pt x="92" y="182"/>
                </a:cubicBezTo>
                <a:cubicBezTo>
                  <a:pt x="75" y="182"/>
                  <a:pt x="75" y="182"/>
                  <a:pt x="75" y="182"/>
                </a:cubicBezTo>
                <a:cubicBezTo>
                  <a:pt x="34" y="182"/>
                  <a:pt x="0" y="216"/>
                  <a:pt x="0" y="257"/>
                </a:cubicBezTo>
                <a:cubicBezTo>
                  <a:pt x="0" y="527"/>
                  <a:pt x="0" y="527"/>
                  <a:pt x="0" y="527"/>
                </a:cubicBezTo>
                <a:cubicBezTo>
                  <a:pt x="154" y="527"/>
                  <a:pt x="154" y="527"/>
                  <a:pt x="154" y="527"/>
                </a:cubicBezTo>
                <a:cubicBezTo>
                  <a:pt x="154" y="490"/>
                  <a:pt x="154" y="490"/>
                  <a:pt x="154" y="490"/>
                </a:cubicBezTo>
                <a:cubicBezTo>
                  <a:pt x="242" y="490"/>
                  <a:pt x="242" y="490"/>
                  <a:pt x="242" y="490"/>
                </a:cubicBezTo>
                <a:cubicBezTo>
                  <a:pt x="242" y="485"/>
                  <a:pt x="242" y="485"/>
                  <a:pt x="242" y="485"/>
                </a:cubicBezTo>
                <a:cubicBezTo>
                  <a:pt x="366" y="485"/>
                  <a:pt x="366" y="485"/>
                  <a:pt x="366" y="485"/>
                </a:cubicBezTo>
                <a:cubicBezTo>
                  <a:pt x="366" y="200"/>
                  <a:pt x="366" y="200"/>
                  <a:pt x="366" y="200"/>
                </a:cubicBezTo>
                <a:cubicBezTo>
                  <a:pt x="366" y="154"/>
                  <a:pt x="328" y="117"/>
                  <a:pt x="283" y="117"/>
                </a:cubicBezTo>
                <a:close/>
              </a:path>
            </a:pathLst>
          </a:custGeom>
          <a:solidFill>
            <a:srgbClr val="257131">
              <a:alpha val="100000"/>
            </a:srgbClr>
          </a:solidFill>
          <a:ln w="9525">
            <a:noFill/>
          </a:ln>
        </p:spPr>
        <p:txBody>
          <a:bodyPr/>
          <a:lstStyle/>
          <a:p>
            <a:endParaRPr altLang="en-US" lang="zh-CN"/>
          </a:p>
        </p:txBody>
      </p:sp>
      <p:sp>
        <p:nvSpPr>
          <p:cNvPr id="4102" name="Rectangle 10"/>
          <p:cNvSpPr/>
          <p:nvPr/>
        </p:nvSpPr>
        <p:spPr>
          <a:xfrm>
            <a:off x="4038600" y="5908675"/>
            <a:ext cx="723900" cy="474663"/>
          </a:xfrm>
          <a:prstGeom prst="rect">
            <a:avLst/>
          </a:prstGeom>
          <a:solidFill>
            <a:srgbClr val="2A7744"/>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03" name="Freeform 11"/>
          <p:cNvSpPr/>
          <p:nvPr/>
        </p:nvSpPr>
        <p:spPr>
          <a:xfrm>
            <a:off x="4552950" y="4711700"/>
            <a:ext cx="693738" cy="1555750"/>
          </a:xfrm>
          <a:custGeom>
            <a:cxnLst>
              <a:cxn ang="0">
                <a:pos x="578115" y="1555750"/>
              </a:cxn>
              <a:cxn ang="0">
                <a:pos x="115623" y="1555750"/>
              </a:cxn>
              <a:cxn ang="0">
                <a:pos x="0" y="1440081"/>
              </a:cxn>
              <a:cxn ang="0">
                <a:pos x="0" y="347007"/>
              </a:cxn>
              <a:cxn ang="0">
                <a:pos x="346869" y="0"/>
              </a:cxn>
              <a:cxn ang="0">
                <a:pos x="346869" y="0"/>
              </a:cxn>
              <a:cxn ang="0">
                <a:pos x="693738" y="347007"/>
              </a:cxn>
              <a:cxn ang="0">
                <a:pos x="693738" y="1440081"/>
              </a:cxn>
              <a:cxn ang="0">
                <a:pos x="578115" y="1555750"/>
              </a:cxn>
            </a:cxnLst>
            <a:rect b="0" l="0" r="0" t="0"/>
            <a:pathLst>
              <a:path h="269" w="120">
                <a:moveTo>
                  <a:pt x="100" y="269"/>
                </a:moveTo>
                <a:cubicBezTo>
                  <a:pt x="20" y="269"/>
                  <a:pt x="20" y="269"/>
                  <a:pt x="20" y="269"/>
                </a:cubicBezTo>
                <a:cubicBezTo>
                  <a:pt x="9" y="269"/>
                  <a:pt x="0" y="260"/>
                  <a:pt x="0" y="249"/>
                </a:cubicBezTo>
                <a:cubicBezTo>
                  <a:pt x="0" y="60"/>
                  <a:pt x="0" y="60"/>
                  <a:pt x="0" y="60"/>
                </a:cubicBezTo>
                <a:cubicBezTo>
                  <a:pt x="0" y="27"/>
                  <a:pt x="27" y="0"/>
                  <a:pt x="60" y="0"/>
                </a:cubicBezTo>
                <a:cubicBezTo>
                  <a:pt x="60" y="0"/>
                  <a:pt x="60" y="0"/>
                  <a:pt x="60" y="0"/>
                </a:cubicBezTo>
                <a:cubicBezTo>
                  <a:pt x="93" y="0"/>
                  <a:pt x="120" y="27"/>
                  <a:pt x="120" y="60"/>
                </a:cubicBezTo>
                <a:cubicBezTo>
                  <a:pt x="120" y="249"/>
                  <a:pt x="120" y="249"/>
                  <a:pt x="120" y="249"/>
                </a:cubicBezTo>
                <a:cubicBezTo>
                  <a:pt x="120" y="260"/>
                  <a:pt x="111" y="269"/>
                  <a:pt x="100" y="269"/>
                </a:cubicBezTo>
                <a:close/>
              </a:path>
            </a:pathLst>
          </a:custGeom>
          <a:solidFill>
            <a:srgbClr val="257131">
              <a:alpha val="100000"/>
            </a:srgbClr>
          </a:solidFill>
          <a:ln w="9525">
            <a:noFill/>
          </a:ln>
        </p:spPr>
        <p:txBody>
          <a:bodyPr/>
          <a:lstStyle/>
          <a:p>
            <a:endParaRPr altLang="en-US" lang="zh-CN"/>
          </a:p>
        </p:txBody>
      </p:sp>
      <p:sp>
        <p:nvSpPr>
          <p:cNvPr id="4104" name="Freeform 12"/>
          <p:cNvSpPr/>
          <p:nvPr/>
        </p:nvSpPr>
        <p:spPr>
          <a:xfrm>
            <a:off x="3652838" y="4527550"/>
            <a:ext cx="207962" cy="906463"/>
          </a:xfrm>
          <a:custGeom>
            <a:cxnLst>
              <a:cxn ang="0">
                <a:pos x="207962" y="906463"/>
              </a:cxn>
              <a:cxn ang="0">
                <a:pos x="0" y="906463"/>
              </a:cxn>
              <a:cxn ang="0">
                <a:pos x="0" y="103926"/>
              </a:cxn>
              <a:cxn ang="0">
                <a:pos x="103981" y="0"/>
              </a:cxn>
              <a:cxn ang="0">
                <a:pos x="103981" y="0"/>
              </a:cxn>
              <a:cxn ang="0">
                <a:pos x="207962" y="103926"/>
              </a:cxn>
              <a:cxn ang="0">
                <a:pos x="207962" y="906463"/>
              </a:cxn>
            </a:cxnLst>
            <a:rect b="0" l="0" r="0" t="0"/>
            <a:pathLst>
              <a:path h="157" w="36">
                <a:moveTo>
                  <a:pt x="36" y="157"/>
                </a:moveTo>
                <a:cubicBezTo>
                  <a:pt x="0" y="157"/>
                  <a:pt x="0" y="157"/>
                  <a:pt x="0" y="157"/>
                </a:cubicBezTo>
                <a:cubicBezTo>
                  <a:pt x="0" y="18"/>
                  <a:pt x="0" y="18"/>
                  <a:pt x="0" y="18"/>
                </a:cubicBezTo>
                <a:cubicBezTo>
                  <a:pt x="0" y="8"/>
                  <a:pt x="8" y="0"/>
                  <a:pt x="18" y="0"/>
                </a:cubicBezTo>
                <a:cubicBezTo>
                  <a:pt x="18" y="0"/>
                  <a:pt x="18" y="0"/>
                  <a:pt x="18" y="0"/>
                </a:cubicBezTo>
                <a:cubicBezTo>
                  <a:pt x="28" y="0"/>
                  <a:pt x="36" y="8"/>
                  <a:pt x="36" y="18"/>
                </a:cubicBezTo>
                <a:lnTo>
                  <a:pt x="36" y="157"/>
                </a:lnTo>
                <a:close/>
              </a:path>
            </a:pathLst>
          </a:custGeom>
          <a:solidFill>
            <a:srgbClr val="389624">
              <a:alpha val="100000"/>
            </a:srgbClr>
          </a:solidFill>
          <a:ln w="9525">
            <a:noFill/>
          </a:ln>
        </p:spPr>
        <p:txBody>
          <a:bodyPr/>
          <a:lstStyle/>
          <a:p>
            <a:endParaRPr altLang="en-US" lang="zh-CN"/>
          </a:p>
        </p:txBody>
      </p:sp>
      <p:sp>
        <p:nvSpPr>
          <p:cNvPr id="4105" name="Freeform 13"/>
          <p:cNvSpPr/>
          <p:nvPr/>
        </p:nvSpPr>
        <p:spPr>
          <a:xfrm>
            <a:off x="3024188" y="3960813"/>
            <a:ext cx="368300" cy="1166812"/>
          </a:xfrm>
          <a:custGeom>
            <a:cxnLst>
              <a:cxn ang="0">
                <a:pos x="184150" y="1166812"/>
              </a:cxn>
              <a:cxn ang="0">
                <a:pos x="184150" y="1166812"/>
              </a:cxn>
              <a:cxn ang="0">
                <a:pos x="0" y="987747"/>
              </a:cxn>
              <a:cxn ang="0">
                <a:pos x="0" y="179065"/>
              </a:cxn>
              <a:cxn ang="0">
                <a:pos x="184150" y="0"/>
              </a:cxn>
              <a:cxn ang="0">
                <a:pos x="184150" y="0"/>
              </a:cxn>
              <a:cxn ang="0">
                <a:pos x="368300" y="179065"/>
              </a:cxn>
              <a:cxn ang="0">
                <a:pos x="368300" y="987747"/>
              </a:cxn>
              <a:cxn ang="0">
                <a:pos x="184150" y="1166812"/>
              </a:cxn>
            </a:cxnLst>
            <a:rect b="0" l="0" r="0" t="0"/>
            <a:pathLst>
              <a:path h="201" w="64">
                <a:moveTo>
                  <a:pt x="32" y="202"/>
                </a:moveTo>
                <a:cubicBezTo>
                  <a:pt x="32" y="202"/>
                  <a:pt x="32" y="202"/>
                  <a:pt x="32" y="202"/>
                </a:cubicBezTo>
                <a:cubicBezTo>
                  <a:pt x="15" y="202"/>
                  <a:pt x="0" y="188"/>
                  <a:pt x="0" y="171"/>
                </a:cubicBezTo>
                <a:cubicBezTo>
                  <a:pt x="0" y="31"/>
                  <a:pt x="0" y="31"/>
                  <a:pt x="0" y="31"/>
                </a:cubicBezTo>
                <a:cubicBezTo>
                  <a:pt x="0" y="14"/>
                  <a:pt x="15" y="0"/>
                  <a:pt x="32" y="0"/>
                </a:cubicBezTo>
                <a:cubicBezTo>
                  <a:pt x="32" y="0"/>
                  <a:pt x="32" y="0"/>
                  <a:pt x="32" y="0"/>
                </a:cubicBezTo>
                <a:cubicBezTo>
                  <a:pt x="49" y="0"/>
                  <a:pt x="64" y="14"/>
                  <a:pt x="64" y="31"/>
                </a:cubicBezTo>
                <a:cubicBezTo>
                  <a:pt x="64" y="171"/>
                  <a:pt x="64" y="171"/>
                  <a:pt x="64" y="171"/>
                </a:cubicBezTo>
                <a:cubicBezTo>
                  <a:pt x="64" y="188"/>
                  <a:pt x="49" y="202"/>
                  <a:pt x="32" y="202"/>
                </a:cubicBezTo>
                <a:close/>
              </a:path>
            </a:pathLst>
          </a:custGeom>
          <a:solidFill>
            <a:srgbClr val="389624">
              <a:alpha val="100000"/>
            </a:srgbClr>
          </a:solidFill>
          <a:ln w="9525">
            <a:noFill/>
          </a:ln>
        </p:spPr>
        <p:txBody>
          <a:bodyPr/>
          <a:lstStyle/>
          <a:p>
            <a:endParaRPr altLang="en-US" lang="zh-CN"/>
          </a:p>
        </p:txBody>
      </p:sp>
      <p:sp>
        <p:nvSpPr>
          <p:cNvPr id="4106" name="Freeform 14"/>
          <p:cNvSpPr/>
          <p:nvPr/>
        </p:nvSpPr>
        <p:spPr>
          <a:xfrm>
            <a:off x="2393950" y="4937125"/>
            <a:ext cx="520700" cy="1330325"/>
          </a:xfrm>
          <a:custGeom>
            <a:cxnLst>
              <a:cxn ang="0">
                <a:pos x="520700" y="1330325"/>
              </a:cxn>
              <a:cxn ang="0">
                <a:pos x="0" y="1330325"/>
              </a:cxn>
              <a:cxn ang="0">
                <a:pos x="0" y="225577"/>
              </a:cxn>
              <a:cxn ang="0">
                <a:pos x="225637" y="0"/>
              </a:cxn>
              <a:cxn ang="0">
                <a:pos x="295063" y="0"/>
              </a:cxn>
              <a:cxn ang="0">
                <a:pos x="520700" y="225577"/>
              </a:cxn>
              <a:cxn ang="0">
                <a:pos x="520700" y="1330325"/>
              </a:cxn>
            </a:cxnLst>
            <a:rect b="0" l="0" r="0" t="0"/>
            <a:pathLst>
              <a:path h="230" w="90">
                <a:moveTo>
                  <a:pt x="90" y="230"/>
                </a:moveTo>
                <a:cubicBezTo>
                  <a:pt x="0" y="230"/>
                  <a:pt x="0" y="230"/>
                  <a:pt x="0" y="230"/>
                </a:cubicBezTo>
                <a:cubicBezTo>
                  <a:pt x="0" y="39"/>
                  <a:pt x="0" y="39"/>
                  <a:pt x="0" y="39"/>
                </a:cubicBezTo>
                <a:cubicBezTo>
                  <a:pt x="0" y="18"/>
                  <a:pt x="17" y="0"/>
                  <a:pt x="39" y="0"/>
                </a:cubicBezTo>
                <a:cubicBezTo>
                  <a:pt x="51" y="0"/>
                  <a:pt x="51" y="0"/>
                  <a:pt x="51" y="0"/>
                </a:cubicBezTo>
                <a:cubicBezTo>
                  <a:pt x="73" y="0"/>
                  <a:pt x="90" y="18"/>
                  <a:pt x="90" y="39"/>
                </a:cubicBezTo>
                <a:lnTo>
                  <a:pt x="90" y="230"/>
                </a:lnTo>
                <a:close/>
              </a:path>
            </a:pathLst>
          </a:custGeom>
          <a:solidFill>
            <a:srgbClr val="389624">
              <a:alpha val="100000"/>
            </a:srgbClr>
          </a:solidFill>
          <a:ln w="9525">
            <a:noFill/>
          </a:ln>
        </p:spPr>
        <p:txBody>
          <a:bodyPr/>
          <a:lstStyle/>
          <a:p>
            <a:endParaRPr altLang="en-US" lang="zh-CN"/>
          </a:p>
        </p:txBody>
      </p:sp>
      <p:sp>
        <p:nvSpPr>
          <p:cNvPr id="4107" name="Freeform 15"/>
          <p:cNvSpPr/>
          <p:nvPr/>
        </p:nvSpPr>
        <p:spPr>
          <a:xfrm>
            <a:off x="4986338" y="3432175"/>
            <a:ext cx="4821237" cy="3200400"/>
          </a:xfrm>
          <a:custGeom>
            <a:cxnLst>
              <a:cxn ang="0">
                <a:pos x="4486349" y="2164466"/>
              </a:cxn>
              <a:cxn ang="0">
                <a:pos x="3949373" y="2164466"/>
              </a:cxn>
              <a:cxn ang="0">
                <a:pos x="3949373" y="1869311"/>
              </a:cxn>
              <a:cxn ang="0">
                <a:pos x="3470136" y="1388962"/>
              </a:cxn>
              <a:cxn ang="0">
                <a:pos x="2846551" y="1388962"/>
              </a:cxn>
              <a:cxn ang="0">
                <a:pos x="2846551" y="1059084"/>
              </a:cxn>
              <a:cxn ang="0">
                <a:pos x="2540532" y="746567"/>
              </a:cxn>
              <a:cxn ang="0">
                <a:pos x="2511662" y="746567"/>
              </a:cxn>
              <a:cxn ang="0">
                <a:pos x="2511662" y="532435"/>
              </a:cxn>
              <a:cxn ang="0">
                <a:pos x="2026652" y="11575"/>
              </a:cxn>
              <a:cxn ang="0">
                <a:pos x="1501223" y="520861"/>
              </a:cxn>
              <a:cxn ang="0">
                <a:pos x="1501223" y="567159"/>
              </a:cxn>
              <a:cxn ang="0">
                <a:pos x="1483902" y="567159"/>
              </a:cxn>
              <a:cxn ang="0">
                <a:pos x="1068178" y="983848"/>
              </a:cxn>
              <a:cxn ang="0">
                <a:pos x="1068178" y="1238491"/>
              </a:cxn>
              <a:cxn ang="0">
                <a:pos x="935378" y="1238491"/>
              </a:cxn>
              <a:cxn ang="0">
                <a:pos x="577394" y="1591519"/>
              </a:cxn>
              <a:cxn ang="0">
                <a:pos x="577394" y="1875099"/>
              </a:cxn>
              <a:cxn ang="0">
                <a:pos x="334888" y="1875099"/>
              </a:cxn>
              <a:cxn ang="0">
                <a:pos x="0" y="2204977"/>
              </a:cxn>
              <a:cxn ang="0">
                <a:pos x="0" y="2905246"/>
              </a:cxn>
              <a:cxn ang="0">
                <a:pos x="715968" y="2905246"/>
              </a:cxn>
              <a:cxn ang="0">
                <a:pos x="715968" y="2882096"/>
              </a:cxn>
              <a:cxn ang="0">
                <a:pos x="1068178" y="2882096"/>
              </a:cxn>
              <a:cxn ang="0">
                <a:pos x="1068178" y="3032567"/>
              </a:cxn>
              <a:cxn ang="0">
                <a:pos x="1732181" y="3032567"/>
              </a:cxn>
              <a:cxn ang="0">
                <a:pos x="1732181" y="2963119"/>
              </a:cxn>
              <a:cxn ang="0">
                <a:pos x="2511662" y="2963119"/>
              </a:cxn>
              <a:cxn ang="0">
                <a:pos x="2511662" y="2835797"/>
              </a:cxn>
              <a:cxn ang="0">
                <a:pos x="2713750" y="2835797"/>
              </a:cxn>
              <a:cxn ang="0">
                <a:pos x="2713750" y="3049929"/>
              </a:cxn>
              <a:cxn ang="0">
                <a:pos x="3729963" y="3049929"/>
              </a:cxn>
              <a:cxn ang="0">
                <a:pos x="3729963" y="3200400"/>
              </a:cxn>
              <a:cxn ang="0">
                <a:pos x="4821237" y="3200400"/>
              </a:cxn>
              <a:cxn ang="0">
                <a:pos x="4821237" y="2505919"/>
              </a:cxn>
              <a:cxn ang="0">
                <a:pos x="4486349" y="2164466"/>
              </a:cxn>
            </a:cxnLst>
            <a:rect b="0" l="0" r="0" t="0"/>
            <a:pathLst>
              <a:path h="553" w="835">
                <a:moveTo>
                  <a:pt x="777" y="374"/>
                </a:moveTo>
                <a:cubicBezTo>
                  <a:pt x="684" y="374"/>
                  <a:pt x="684" y="374"/>
                  <a:pt x="684" y="374"/>
                </a:cubicBezTo>
                <a:cubicBezTo>
                  <a:pt x="684" y="323"/>
                  <a:pt x="684" y="323"/>
                  <a:pt x="684" y="323"/>
                </a:cubicBezTo>
                <a:cubicBezTo>
                  <a:pt x="684" y="277"/>
                  <a:pt x="647" y="240"/>
                  <a:pt x="601" y="240"/>
                </a:cubicBezTo>
                <a:cubicBezTo>
                  <a:pt x="493" y="240"/>
                  <a:pt x="493" y="240"/>
                  <a:pt x="493" y="240"/>
                </a:cubicBezTo>
                <a:cubicBezTo>
                  <a:pt x="493" y="183"/>
                  <a:pt x="493" y="183"/>
                  <a:pt x="493" y="183"/>
                </a:cubicBezTo>
                <a:cubicBezTo>
                  <a:pt x="493" y="153"/>
                  <a:pt x="469" y="129"/>
                  <a:pt x="440" y="129"/>
                </a:cubicBezTo>
                <a:cubicBezTo>
                  <a:pt x="435" y="129"/>
                  <a:pt x="435" y="129"/>
                  <a:pt x="435" y="129"/>
                </a:cubicBezTo>
                <a:cubicBezTo>
                  <a:pt x="435" y="92"/>
                  <a:pt x="435" y="92"/>
                  <a:pt x="435" y="92"/>
                </a:cubicBezTo>
                <a:cubicBezTo>
                  <a:pt x="435" y="45"/>
                  <a:pt x="398" y="5"/>
                  <a:pt x="351" y="2"/>
                </a:cubicBezTo>
                <a:cubicBezTo>
                  <a:pt x="301" y="0"/>
                  <a:pt x="260" y="40"/>
                  <a:pt x="260" y="90"/>
                </a:cubicBezTo>
                <a:cubicBezTo>
                  <a:pt x="260" y="98"/>
                  <a:pt x="260" y="98"/>
                  <a:pt x="260" y="98"/>
                </a:cubicBezTo>
                <a:cubicBezTo>
                  <a:pt x="257" y="98"/>
                  <a:pt x="257" y="98"/>
                  <a:pt x="257" y="98"/>
                </a:cubicBezTo>
                <a:cubicBezTo>
                  <a:pt x="217" y="98"/>
                  <a:pt x="185" y="130"/>
                  <a:pt x="185" y="170"/>
                </a:cubicBezTo>
                <a:cubicBezTo>
                  <a:pt x="185" y="214"/>
                  <a:pt x="185" y="214"/>
                  <a:pt x="185" y="214"/>
                </a:cubicBezTo>
                <a:cubicBezTo>
                  <a:pt x="162" y="214"/>
                  <a:pt x="162" y="214"/>
                  <a:pt x="162" y="214"/>
                </a:cubicBezTo>
                <a:cubicBezTo>
                  <a:pt x="128" y="214"/>
                  <a:pt x="100" y="242"/>
                  <a:pt x="100" y="275"/>
                </a:cubicBezTo>
                <a:cubicBezTo>
                  <a:pt x="100" y="324"/>
                  <a:pt x="100" y="324"/>
                  <a:pt x="100" y="324"/>
                </a:cubicBezTo>
                <a:cubicBezTo>
                  <a:pt x="58" y="324"/>
                  <a:pt x="58" y="324"/>
                  <a:pt x="58" y="324"/>
                </a:cubicBezTo>
                <a:cubicBezTo>
                  <a:pt x="26" y="324"/>
                  <a:pt x="0" y="349"/>
                  <a:pt x="0" y="381"/>
                </a:cubicBezTo>
                <a:cubicBezTo>
                  <a:pt x="0" y="502"/>
                  <a:pt x="0" y="502"/>
                  <a:pt x="0" y="502"/>
                </a:cubicBezTo>
                <a:cubicBezTo>
                  <a:pt x="124" y="502"/>
                  <a:pt x="124" y="502"/>
                  <a:pt x="124" y="502"/>
                </a:cubicBezTo>
                <a:cubicBezTo>
                  <a:pt x="124" y="498"/>
                  <a:pt x="124" y="498"/>
                  <a:pt x="124" y="498"/>
                </a:cubicBezTo>
                <a:cubicBezTo>
                  <a:pt x="185" y="498"/>
                  <a:pt x="185" y="498"/>
                  <a:pt x="185" y="498"/>
                </a:cubicBezTo>
                <a:cubicBezTo>
                  <a:pt x="185" y="524"/>
                  <a:pt x="185" y="524"/>
                  <a:pt x="185" y="524"/>
                </a:cubicBezTo>
                <a:cubicBezTo>
                  <a:pt x="300" y="524"/>
                  <a:pt x="300" y="524"/>
                  <a:pt x="300" y="524"/>
                </a:cubicBezTo>
                <a:cubicBezTo>
                  <a:pt x="300" y="512"/>
                  <a:pt x="300" y="512"/>
                  <a:pt x="300" y="512"/>
                </a:cubicBezTo>
                <a:cubicBezTo>
                  <a:pt x="435" y="512"/>
                  <a:pt x="435" y="512"/>
                  <a:pt x="435" y="512"/>
                </a:cubicBezTo>
                <a:cubicBezTo>
                  <a:pt x="435" y="490"/>
                  <a:pt x="435" y="490"/>
                  <a:pt x="435" y="490"/>
                </a:cubicBezTo>
                <a:cubicBezTo>
                  <a:pt x="470" y="490"/>
                  <a:pt x="470" y="490"/>
                  <a:pt x="470" y="490"/>
                </a:cubicBezTo>
                <a:cubicBezTo>
                  <a:pt x="470" y="527"/>
                  <a:pt x="470" y="527"/>
                  <a:pt x="470" y="527"/>
                </a:cubicBezTo>
                <a:cubicBezTo>
                  <a:pt x="646" y="527"/>
                  <a:pt x="646" y="527"/>
                  <a:pt x="646" y="527"/>
                </a:cubicBezTo>
                <a:cubicBezTo>
                  <a:pt x="646" y="553"/>
                  <a:pt x="646" y="553"/>
                  <a:pt x="646" y="553"/>
                </a:cubicBezTo>
                <a:cubicBezTo>
                  <a:pt x="835" y="553"/>
                  <a:pt x="835" y="553"/>
                  <a:pt x="835" y="553"/>
                </a:cubicBezTo>
                <a:cubicBezTo>
                  <a:pt x="835" y="433"/>
                  <a:pt x="835" y="433"/>
                  <a:pt x="835" y="433"/>
                </a:cubicBezTo>
                <a:cubicBezTo>
                  <a:pt x="835" y="401"/>
                  <a:pt x="809" y="374"/>
                  <a:pt x="777" y="374"/>
                </a:cubicBezTo>
                <a:close/>
              </a:path>
            </a:pathLst>
          </a:custGeom>
          <a:solidFill>
            <a:srgbClr val="83D142">
              <a:alpha val="100000"/>
            </a:srgbClr>
          </a:solidFill>
          <a:ln w="9525">
            <a:noFill/>
          </a:ln>
        </p:spPr>
        <p:txBody>
          <a:bodyPr/>
          <a:lstStyle/>
          <a:p>
            <a:endParaRPr altLang="en-US" lang="zh-CN"/>
          </a:p>
        </p:txBody>
      </p:sp>
      <p:sp>
        <p:nvSpPr>
          <p:cNvPr id="4108" name="Freeform 16"/>
          <p:cNvSpPr/>
          <p:nvPr/>
        </p:nvSpPr>
        <p:spPr>
          <a:xfrm>
            <a:off x="7007225" y="3444875"/>
            <a:ext cx="2800350" cy="3036888"/>
          </a:xfrm>
          <a:custGeom>
            <a:cxnLst>
              <a:cxn ang="0">
                <a:pos x="2465463" y="2151852"/>
              </a:cxn>
              <a:cxn ang="0">
                <a:pos x="1928488" y="2151852"/>
              </a:cxn>
              <a:cxn ang="0">
                <a:pos x="1928488" y="1856840"/>
              </a:cxn>
              <a:cxn ang="0">
                <a:pos x="1449253" y="1376723"/>
              </a:cxn>
              <a:cxn ang="0">
                <a:pos x="825670" y="1376723"/>
              </a:cxn>
              <a:cxn ang="0">
                <a:pos x="825670" y="1047003"/>
              </a:cxn>
              <a:cxn ang="0">
                <a:pos x="519653" y="734638"/>
              </a:cxn>
              <a:cxn ang="0">
                <a:pos x="490783" y="734638"/>
              </a:cxn>
              <a:cxn ang="0">
                <a:pos x="490783" y="520609"/>
              </a:cxn>
              <a:cxn ang="0">
                <a:pos x="5774" y="0"/>
              </a:cxn>
              <a:cxn ang="0">
                <a:pos x="0" y="0"/>
              </a:cxn>
              <a:cxn ang="0">
                <a:pos x="0" y="2950120"/>
              </a:cxn>
              <a:cxn ang="0">
                <a:pos x="490783" y="2950120"/>
              </a:cxn>
              <a:cxn ang="0">
                <a:pos x="490783" y="2822860"/>
              </a:cxn>
              <a:cxn ang="0">
                <a:pos x="692870" y="2822860"/>
              </a:cxn>
              <a:cxn ang="0">
                <a:pos x="692870" y="3036888"/>
              </a:cxn>
              <a:cxn ang="0">
                <a:pos x="1709080" y="3036888"/>
              </a:cxn>
              <a:cxn ang="0">
                <a:pos x="1709080" y="3036888"/>
              </a:cxn>
              <a:cxn ang="0">
                <a:pos x="2800350" y="3036888"/>
              </a:cxn>
              <a:cxn ang="0">
                <a:pos x="2800350" y="2493140"/>
              </a:cxn>
              <a:cxn ang="0">
                <a:pos x="2465463" y="2151852"/>
              </a:cxn>
            </a:cxnLst>
            <a:rect b="0" l="0" r="0" t="0"/>
            <a:pathLst>
              <a:path h="525" w="485">
                <a:moveTo>
                  <a:pt x="427" y="372"/>
                </a:moveTo>
                <a:cubicBezTo>
                  <a:pt x="334" y="372"/>
                  <a:pt x="334" y="372"/>
                  <a:pt x="334" y="372"/>
                </a:cubicBezTo>
                <a:cubicBezTo>
                  <a:pt x="334" y="321"/>
                  <a:pt x="334" y="321"/>
                  <a:pt x="334" y="321"/>
                </a:cubicBezTo>
                <a:cubicBezTo>
                  <a:pt x="334" y="275"/>
                  <a:pt x="297" y="238"/>
                  <a:pt x="251" y="238"/>
                </a:cubicBezTo>
                <a:cubicBezTo>
                  <a:pt x="143" y="238"/>
                  <a:pt x="143" y="238"/>
                  <a:pt x="143" y="238"/>
                </a:cubicBezTo>
                <a:cubicBezTo>
                  <a:pt x="143" y="181"/>
                  <a:pt x="143" y="181"/>
                  <a:pt x="143" y="181"/>
                </a:cubicBezTo>
                <a:cubicBezTo>
                  <a:pt x="143" y="151"/>
                  <a:pt x="119" y="127"/>
                  <a:pt x="90" y="127"/>
                </a:cubicBezTo>
                <a:cubicBezTo>
                  <a:pt x="85" y="127"/>
                  <a:pt x="85" y="127"/>
                  <a:pt x="85" y="127"/>
                </a:cubicBezTo>
                <a:cubicBezTo>
                  <a:pt x="85" y="90"/>
                  <a:pt x="85" y="90"/>
                  <a:pt x="85" y="90"/>
                </a:cubicBezTo>
                <a:cubicBezTo>
                  <a:pt x="85" y="43"/>
                  <a:pt x="48" y="3"/>
                  <a:pt x="1" y="0"/>
                </a:cubicBezTo>
                <a:cubicBezTo>
                  <a:pt x="1" y="0"/>
                  <a:pt x="0" y="0"/>
                  <a:pt x="0" y="0"/>
                </a:cubicBezTo>
                <a:cubicBezTo>
                  <a:pt x="0" y="510"/>
                  <a:pt x="0" y="510"/>
                  <a:pt x="0" y="510"/>
                </a:cubicBezTo>
                <a:cubicBezTo>
                  <a:pt x="85" y="510"/>
                  <a:pt x="85" y="510"/>
                  <a:pt x="85" y="510"/>
                </a:cubicBezTo>
                <a:cubicBezTo>
                  <a:pt x="85" y="488"/>
                  <a:pt x="85" y="488"/>
                  <a:pt x="85" y="488"/>
                </a:cubicBezTo>
                <a:cubicBezTo>
                  <a:pt x="120" y="488"/>
                  <a:pt x="120" y="488"/>
                  <a:pt x="120" y="488"/>
                </a:cubicBezTo>
                <a:cubicBezTo>
                  <a:pt x="120" y="525"/>
                  <a:pt x="120" y="525"/>
                  <a:pt x="120" y="525"/>
                </a:cubicBezTo>
                <a:cubicBezTo>
                  <a:pt x="296" y="525"/>
                  <a:pt x="296" y="525"/>
                  <a:pt x="296" y="525"/>
                </a:cubicBezTo>
                <a:cubicBezTo>
                  <a:pt x="296" y="525"/>
                  <a:pt x="296" y="525"/>
                  <a:pt x="296" y="525"/>
                </a:cubicBezTo>
                <a:cubicBezTo>
                  <a:pt x="485" y="525"/>
                  <a:pt x="485" y="525"/>
                  <a:pt x="485" y="525"/>
                </a:cubicBezTo>
                <a:cubicBezTo>
                  <a:pt x="485" y="431"/>
                  <a:pt x="485" y="431"/>
                  <a:pt x="485" y="431"/>
                </a:cubicBezTo>
                <a:cubicBezTo>
                  <a:pt x="485" y="399"/>
                  <a:pt x="459" y="372"/>
                  <a:pt x="427" y="372"/>
                </a:cubicBezTo>
                <a:close/>
              </a:path>
            </a:pathLst>
          </a:custGeom>
          <a:solidFill>
            <a:srgbClr val="46B34B">
              <a:alpha val="100000"/>
            </a:srgbClr>
          </a:solidFill>
          <a:ln w="9525">
            <a:noFill/>
          </a:ln>
        </p:spPr>
        <p:txBody>
          <a:bodyPr/>
          <a:lstStyle/>
          <a:p>
            <a:endParaRPr altLang="en-US" lang="zh-CN"/>
          </a:p>
        </p:txBody>
      </p:sp>
      <p:sp>
        <p:nvSpPr>
          <p:cNvPr id="4109" name="Freeform 17"/>
          <p:cNvSpPr/>
          <p:nvPr/>
        </p:nvSpPr>
        <p:spPr>
          <a:xfrm>
            <a:off x="5557838" y="4591050"/>
            <a:ext cx="514350" cy="1249363"/>
          </a:xfrm>
          <a:custGeom>
            <a:cxnLst>
              <a:cxn ang="0">
                <a:pos x="514350" y="0"/>
              </a:cxn>
              <a:cxn ang="0">
                <a:pos x="497012" y="0"/>
              </a:cxn>
              <a:cxn ang="0">
                <a:pos x="497012" y="80977"/>
              </a:cxn>
              <a:cxn ang="0">
                <a:pos x="364090" y="80977"/>
              </a:cxn>
              <a:cxn ang="0">
                <a:pos x="104026" y="190875"/>
              </a:cxn>
              <a:cxn ang="0">
                <a:pos x="11558" y="375966"/>
              </a:cxn>
              <a:cxn ang="0">
                <a:pos x="5779" y="433807"/>
              </a:cxn>
              <a:cxn ang="0">
                <a:pos x="5779" y="717227"/>
              </a:cxn>
              <a:cxn ang="0">
                <a:pos x="0" y="717227"/>
              </a:cxn>
              <a:cxn ang="0">
                <a:pos x="0" y="1249363"/>
              </a:cxn>
              <a:cxn ang="0">
                <a:pos x="514350" y="1249363"/>
              </a:cxn>
              <a:cxn ang="0">
                <a:pos x="514350" y="0"/>
              </a:cxn>
            </a:cxnLst>
            <a:rect b="0" l="0" r="0" t="0"/>
            <a:pathLst>
              <a:path h="216" w="89">
                <a:moveTo>
                  <a:pt x="89" y="0"/>
                </a:moveTo>
                <a:cubicBezTo>
                  <a:pt x="88" y="0"/>
                  <a:pt x="87" y="0"/>
                  <a:pt x="86" y="0"/>
                </a:cubicBezTo>
                <a:cubicBezTo>
                  <a:pt x="86" y="14"/>
                  <a:pt x="86" y="14"/>
                  <a:pt x="86" y="14"/>
                </a:cubicBezTo>
                <a:cubicBezTo>
                  <a:pt x="63" y="14"/>
                  <a:pt x="63" y="14"/>
                  <a:pt x="63" y="14"/>
                </a:cubicBezTo>
                <a:cubicBezTo>
                  <a:pt x="45" y="14"/>
                  <a:pt x="29" y="21"/>
                  <a:pt x="18" y="33"/>
                </a:cubicBezTo>
                <a:cubicBezTo>
                  <a:pt x="11" y="42"/>
                  <a:pt x="5" y="53"/>
                  <a:pt x="2" y="65"/>
                </a:cubicBezTo>
                <a:cubicBezTo>
                  <a:pt x="2" y="68"/>
                  <a:pt x="1" y="72"/>
                  <a:pt x="1" y="75"/>
                </a:cubicBezTo>
                <a:cubicBezTo>
                  <a:pt x="1" y="124"/>
                  <a:pt x="1" y="124"/>
                  <a:pt x="1" y="124"/>
                </a:cubicBezTo>
                <a:cubicBezTo>
                  <a:pt x="0" y="124"/>
                  <a:pt x="0" y="124"/>
                  <a:pt x="0" y="124"/>
                </a:cubicBezTo>
                <a:cubicBezTo>
                  <a:pt x="0" y="216"/>
                  <a:pt x="0" y="216"/>
                  <a:pt x="0" y="216"/>
                </a:cubicBezTo>
                <a:cubicBezTo>
                  <a:pt x="89" y="216"/>
                  <a:pt x="89" y="216"/>
                  <a:pt x="89" y="216"/>
                </a:cubicBezTo>
                <a:lnTo>
                  <a:pt x="89" y="0"/>
                </a:lnTo>
                <a:close/>
              </a:path>
            </a:pathLst>
          </a:custGeom>
          <a:solidFill>
            <a:srgbClr val="83D142">
              <a:alpha val="100000"/>
            </a:srgbClr>
          </a:solidFill>
          <a:ln w="9525">
            <a:noFill/>
          </a:ln>
        </p:spPr>
        <p:txBody>
          <a:bodyPr/>
          <a:lstStyle/>
          <a:p>
            <a:endParaRPr altLang="en-US" lang="zh-CN"/>
          </a:p>
        </p:txBody>
      </p:sp>
      <p:sp>
        <p:nvSpPr>
          <p:cNvPr id="4110" name="Freeform 18"/>
          <p:cNvSpPr/>
          <p:nvPr/>
        </p:nvSpPr>
        <p:spPr>
          <a:xfrm>
            <a:off x="6054725" y="3930650"/>
            <a:ext cx="519113" cy="1249363"/>
          </a:xfrm>
          <a:custGeom>
            <a:cxnLst>
              <a:cxn ang="0">
                <a:pos x="513345" y="0"/>
              </a:cxn>
              <a:cxn ang="0">
                <a:pos x="490273" y="17352"/>
              </a:cxn>
              <a:cxn ang="0">
                <a:pos x="496041" y="57841"/>
              </a:cxn>
              <a:cxn ang="0">
                <a:pos x="421058" y="69409"/>
              </a:cxn>
              <a:cxn ang="0">
                <a:pos x="403755" y="69409"/>
              </a:cxn>
              <a:cxn ang="0">
                <a:pos x="74983" y="237148"/>
              </a:cxn>
              <a:cxn ang="0">
                <a:pos x="0" y="456943"/>
              </a:cxn>
              <a:cxn ang="0">
                <a:pos x="0" y="1249363"/>
              </a:cxn>
              <a:cxn ang="0">
                <a:pos x="513345" y="1249363"/>
              </a:cxn>
              <a:cxn ang="0">
                <a:pos x="513345" y="0"/>
              </a:cxn>
            </a:cxnLst>
            <a:rect b="0" l="0" r="0" t="0"/>
            <a:pathLst>
              <a:path h="216" w="90">
                <a:moveTo>
                  <a:pt x="89" y="0"/>
                </a:moveTo>
                <a:cubicBezTo>
                  <a:pt x="84" y="0"/>
                  <a:pt x="90" y="3"/>
                  <a:pt x="85" y="3"/>
                </a:cubicBezTo>
                <a:cubicBezTo>
                  <a:pt x="85" y="4"/>
                  <a:pt x="86" y="9"/>
                  <a:pt x="86" y="10"/>
                </a:cubicBezTo>
                <a:cubicBezTo>
                  <a:pt x="73" y="12"/>
                  <a:pt x="73" y="12"/>
                  <a:pt x="73" y="12"/>
                </a:cubicBezTo>
                <a:cubicBezTo>
                  <a:pt x="70" y="12"/>
                  <a:pt x="70" y="12"/>
                  <a:pt x="70" y="12"/>
                </a:cubicBezTo>
                <a:cubicBezTo>
                  <a:pt x="47" y="12"/>
                  <a:pt x="26" y="23"/>
                  <a:pt x="13" y="41"/>
                </a:cubicBezTo>
                <a:cubicBezTo>
                  <a:pt x="6" y="52"/>
                  <a:pt x="1" y="65"/>
                  <a:pt x="0" y="79"/>
                </a:cubicBezTo>
                <a:cubicBezTo>
                  <a:pt x="0" y="216"/>
                  <a:pt x="0" y="216"/>
                  <a:pt x="0" y="216"/>
                </a:cubicBezTo>
                <a:cubicBezTo>
                  <a:pt x="89" y="216"/>
                  <a:pt x="89" y="216"/>
                  <a:pt x="89" y="216"/>
                </a:cubicBezTo>
                <a:lnTo>
                  <a:pt x="89" y="0"/>
                </a:lnTo>
                <a:close/>
              </a:path>
            </a:pathLst>
          </a:custGeom>
          <a:solidFill>
            <a:srgbClr val="C5DB42">
              <a:alpha val="100000"/>
            </a:srgbClr>
          </a:solidFill>
          <a:ln w="9525">
            <a:noFill/>
          </a:ln>
        </p:spPr>
        <p:txBody>
          <a:bodyPr/>
          <a:lstStyle/>
          <a:p>
            <a:endParaRPr altLang="en-US" lang="zh-CN"/>
          </a:p>
        </p:txBody>
      </p:sp>
      <p:sp>
        <p:nvSpPr>
          <p:cNvPr id="4111" name="Freeform 19"/>
          <p:cNvSpPr/>
          <p:nvPr/>
        </p:nvSpPr>
        <p:spPr>
          <a:xfrm>
            <a:off x="6486525" y="3438525"/>
            <a:ext cx="520700" cy="1257300"/>
          </a:xfrm>
          <a:custGeom>
            <a:cxnLst>
              <a:cxn ang="0">
                <a:pos x="520700" y="5794"/>
              </a:cxn>
              <a:cxn ang="0">
                <a:pos x="0" y="463521"/>
              </a:cxn>
              <a:cxn ang="0">
                <a:pos x="0" y="1257300"/>
              </a:cxn>
              <a:cxn ang="0">
                <a:pos x="520700" y="1257300"/>
              </a:cxn>
              <a:cxn ang="0">
                <a:pos x="520700" y="5794"/>
              </a:cxn>
            </a:cxnLst>
            <a:rect b="0" l="0" r="0" t="0"/>
            <a:pathLst>
              <a:path h="216" w="90">
                <a:moveTo>
                  <a:pt x="90" y="1"/>
                </a:moveTo>
                <a:cubicBezTo>
                  <a:pt x="43" y="0"/>
                  <a:pt x="5" y="35"/>
                  <a:pt x="0" y="80"/>
                </a:cubicBezTo>
                <a:cubicBezTo>
                  <a:pt x="0" y="217"/>
                  <a:pt x="0" y="217"/>
                  <a:pt x="0" y="217"/>
                </a:cubicBezTo>
                <a:cubicBezTo>
                  <a:pt x="90" y="217"/>
                  <a:pt x="90" y="217"/>
                  <a:pt x="90" y="217"/>
                </a:cubicBezTo>
                <a:lnTo>
                  <a:pt x="90" y="1"/>
                </a:lnTo>
                <a:close/>
              </a:path>
            </a:pathLst>
          </a:custGeom>
          <a:solidFill>
            <a:srgbClr val="9CD842">
              <a:alpha val="100000"/>
            </a:srgbClr>
          </a:solidFill>
          <a:ln w="9525">
            <a:noFill/>
          </a:ln>
        </p:spPr>
        <p:txBody>
          <a:bodyPr/>
          <a:lstStyle/>
          <a:p>
            <a:endParaRPr altLang="en-US" lang="zh-CN"/>
          </a:p>
        </p:txBody>
      </p:sp>
      <p:sp>
        <p:nvSpPr>
          <p:cNvPr id="4112" name="Freeform 20"/>
          <p:cNvSpPr/>
          <p:nvPr/>
        </p:nvSpPr>
        <p:spPr>
          <a:xfrm>
            <a:off x="5373688" y="4208463"/>
            <a:ext cx="3678237" cy="2424112"/>
          </a:xfrm>
          <a:custGeom>
            <a:cxnLst>
              <a:cxn ang="0">
                <a:pos x="3424167" y="1643074"/>
              </a:cxn>
              <a:cxn ang="0">
                <a:pos x="3014191" y="1643074"/>
              </a:cxn>
              <a:cxn ang="0">
                <a:pos x="3014191" y="1417440"/>
              </a:cxn>
              <a:cxn ang="0">
                <a:pos x="2650409" y="1052956"/>
              </a:cxn>
              <a:cxn ang="0">
                <a:pos x="2182690" y="1052956"/>
              </a:cxn>
              <a:cxn ang="0">
                <a:pos x="2182690" y="798395"/>
              </a:cxn>
              <a:cxn ang="0">
                <a:pos x="1945943" y="566976"/>
              </a:cxn>
              <a:cxn ang="0">
                <a:pos x="1922846" y="566976"/>
              </a:cxn>
              <a:cxn ang="0">
                <a:pos x="1922846" y="404983"/>
              </a:cxn>
              <a:cxn ang="0">
                <a:pos x="1559064" y="11571"/>
              </a:cxn>
              <a:cxn ang="0">
                <a:pos x="1160637" y="393412"/>
              </a:cxn>
              <a:cxn ang="0">
                <a:pos x="1160637" y="428125"/>
              </a:cxn>
              <a:cxn ang="0">
                <a:pos x="1143314" y="428125"/>
              </a:cxn>
              <a:cxn ang="0">
                <a:pos x="831501" y="740540"/>
              </a:cxn>
              <a:cxn ang="0">
                <a:pos x="831501" y="937246"/>
              </a:cxn>
              <a:cxn ang="0">
                <a:pos x="727563" y="937246"/>
              </a:cxn>
              <a:cxn ang="0">
                <a:pos x="461945" y="1209163"/>
              </a:cxn>
              <a:cxn ang="0">
                <a:pos x="461945" y="1417440"/>
              </a:cxn>
              <a:cxn ang="0">
                <a:pos x="271393" y="1417440"/>
              </a:cxn>
              <a:cxn ang="0">
                <a:pos x="0" y="1672001"/>
              </a:cxn>
              <a:cxn ang="0">
                <a:pos x="0" y="2198479"/>
              </a:cxn>
              <a:cxn ang="0">
                <a:pos x="565883" y="2198479"/>
              </a:cxn>
              <a:cxn ang="0">
                <a:pos x="565883" y="2181122"/>
              </a:cxn>
              <a:cxn ang="0">
                <a:pos x="831501" y="2181122"/>
              </a:cxn>
              <a:cxn ang="0">
                <a:pos x="831501" y="2296832"/>
              </a:cxn>
              <a:cxn ang="0">
                <a:pos x="1333866" y="2296832"/>
              </a:cxn>
              <a:cxn ang="0">
                <a:pos x="1333866" y="2244762"/>
              </a:cxn>
              <a:cxn ang="0">
                <a:pos x="1922846" y="2244762"/>
              </a:cxn>
              <a:cxn ang="0">
                <a:pos x="1922846" y="2146409"/>
              </a:cxn>
              <a:cxn ang="0">
                <a:pos x="2078752" y="2146409"/>
              </a:cxn>
              <a:cxn ang="0">
                <a:pos x="2078752" y="2308403"/>
              </a:cxn>
              <a:cxn ang="0">
                <a:pos x="2852510" y="2308403"/>
              </a:cxn>
              <a:cxn ang="0">
                <a:pos x="2852510" y="2424112"/>
              </a:cxn>
              <a:cxn ang="0">
                <a:pos x="3678237" y="2424112"/>
              </a:cxn>
              <a:cxn ang="0">
                <a:pos x="3678237" y="1897634"/>
              </a:cxn>
              <a:cxn ang="0">
                <a:pos x="3424167" y="1643074"/>
              </a:cxn>
            </a:cxnLst>
            <a:rect b="0" l="0" r="0" t="0"/>
            <a:pathLst>
              <a:path h="419" w="637">
                <a:moveTo>
                  <a:pt x="593" y="284"/>
                </a:moveTo>
                <a:cubicBezTo>
                  <a:pt x="522" y="284"/>
                  <a:pt x="522" y="284"/>
                  <a:pt x="522" y="284"/>
                </a:cubicBezTo>
                <a:cubicBezTo>
                  <a:pt x="522" y="245"/>
                  <a:pt x="522" y="245"/>
                  <a:pt x="522" y="245"/>
                </a:cubicBezTo>
                <a:cubicBezTo>
                  <a:pt x="522" y="210"/>
                  <a:pt x="494" y="182"/>
                  <a:pt x="459" y="182"/>
                </a:cubicBezTo>
                <a:cubicBezTo>
                  <a:pt x="378" y="182"/>
                  <a:pt x="378" y="182"/>
                  <a:pt x="378" y="182"/>
                </a:cubicBezTo>
                <a:cubicBezTo>
                  <a:pt x="378" y="138"/>
                  <a:pt x="378" y="138"/>
                  <a:pt x="378" y="138"/>
                </a:cubicBezTo>
                <a:cubicBezTo>
                  <a:pt x="378" y="116"/>
                  <a:pt x="359" y="98"/>
                  <a:pt x="337" y="98"/>
                </a:cubicBezTo>
                <a:cubicBezTo>
                  <a:pt x="333" y="98"/>
                  <a:pt x="333" y="98"/>
                  <a:pt x="333" y="98"/>
                </a:cubicBezTo>
                <a:cubicBezTo>
                  <a:pt x="333" y="70"/>
                  <a:pt x="333" y="70"/>
                  <a:pt x="333" y="70"/>
                </a:cubicBezTo>
                <a:cubicBezTo>
                  <a:pt x="333" y="34"/>
                  <a:pt x="306" y="3"/>
                  <a:pt x="270" y="2"/>
                </a:cubicBezTo>
                <a:cubicBezTo>
                  <a:pt x="232" y="0"/>
                  <a:pt x="201" y="30"/>
                  <a:pt x="201" y="68"/>
                </a:cubicBezTo>
                <a:cubicBezTo>
                  <a:pt x="201" y="74"/>
                  <a:pt x="201" y="74"/>
                  <a:pt x="201" y="74"/>
                </a:cubicBezTo>
                <a:cubicBezTo>
                  <a:pt x="198" y="74"/>
                  <a:pt x="198" y="74"/>
                  <a:pt x="198" y="74"/>
                </a:cubicBezTo>
                <a:cubicBezTo>
                  <a:pt x="168" y="74"/>
                  <a:pt x="144" y="98"/>
                  <a:pt x="144" y="128"/>
                </a:cubicBezTo>
                <a:cubicBezTo>
                  <a:pt x="144" y="162"/>
                  <a:pt x="144" y="162"/>
                  <a:pt x="144" y="162"/>
                </a:cubicBezTo>
                <a:cubicBezTo>
                  <a:pt x="126" y="162"/>
                  <a:pt x="126" y="162"/>
                  <a:pt x="126" y="162"/>
                </a:cubicBezTo>
                <a:cubicBezTo>
                  <a:pt x="101" y="162"/>
                  <a:pt x="80" y="183"/>
                  <a:pt x="80" y="209"/>
                </a:cubicBezTo>
                <a:cubicBezTo>
                  <a:pt x="80" y="245"/>
                  <a:pt x="80" y="245"/>
                  <a:pt x="80" y="245"/>
                </a:cubicBezTo>
                <a:cubicBezTo>
                  <a:pt x="47" y="245"/>
                  <a:pt x="47" y="245"/>
                  <a:pt x="47" y="245"/>
                </a:cubicBezTo>
                <a:cubicBezTo>
                  <a:pt x="23" y="245"/>
                  <a:pt x="4" y="264"/>
                  <a:pt x="0" y="289"/>
                </a:cubicBezTo>
                <a:cubicBezTo>
                  <a:pt x="0" y="380"/>
                  <a:pt x="0" y="380"/>
                  <a:pt x="0" y="380"/>
                </a:cubicBezTo>
                <a:cubicBezTo>
                  <a:pt x="98" y="380"/>
                  <a:pt x="98" y="380"/>
                  <a:pt x="98" y="380"/>
                </a:cubicBezTo>
                <a:cubicBezTo>
                  <a:pt x="98" y="377"/>
                  <a:pt x="98" y="377"/>
                  <a:pt x="98" y="377"/>
                </a:cubicBezTo>
                <a:cubicBezTo>
                  <a:pt x="144" y="377"/>
                  <a:pt x="144" y="377"/>
                  <a:pt x="144" y="377"/>
                </a:cubicBezTo>
                <a:cubicBezTo>
                  <a:pt x="144" y="397"/>
                  <a:pt x="144" y="397"/>
                  <a:pt x="144" y="397"/>
                </a:cubicBezTo>
                <a:cubicBezTo>
                  <a:pt x="231" y="397"/>
                  <a:pt x="231" y="397"/>
                  <a:pt x="231" y="397"/>
                </a:cubicBezTo>
                <a:cubicBezTo>
                  <a:pt x="231" y="388"/>
                  <a:pt x="231" y="388"/>
                  <a:pt x="231" y="388"/>
                </a:cubicBezTo>
                <a:cubicBezTo>
                  <a:pt x="333" y="388"/>
                  <a:pt x="333" y="388"/>
                  <a:pt x="333" y="388"/>
                </a:cubicBezTo>
                <a:cubicBezTo>
                  <a:pt x="333" y="371"/>
                  <a:pt x="333" y="371"/>
                  <a:pt x="333" y="371"/>
                </a:cubicBezTo>
                <a:cubicBezTo>
                  <a:pt x="360" y="371"/>
                  <a:pt x="360" y="371"/>
                  <a:pt x="360" y="371"/>
                </a:cubicBezTo>
                <a:cubicBezTo>
                  <a:pt x="360" y="399"/>
                  <a:pt x="360" y="399"/>
                  <a:pt x="360" y="399"/>
                </a:cubicBezTo>
                <a:cubicBezTo>
                  <a:pt x="494" y="399"/>
                  <a:pt x="494" y="399"/>
                  <a:pt x="494" y="399"/>
                </a:cubicBezTo>
                <a:cubicBezTo>
                  <a:pt x="494" y="419"/>
                  <a:pt x="494" y="419"/>
                  <a:pt x="494" y="419"/>
                </a:cubicBezTo>
                <a:cubicBezTo>
                  <a:pt x="637" y="419"/>
                  <a:pt x="637" y="419"/>
                  <a:pt x="637" y="419"/>
                </a:cubicBezTo>
                <a:cubicBezTo>
                  <a:pt x="637" y="328"/>
                  <a:pt x="637" y="328"/>
                  <a:pt x="637" y="328"/>
                </a:cubicBezTo>
                <a:cubicBezTo>
                  <a:pt x="637" y="303"/>
                  <a:pt x="617" y="284"/>
                  <a:pt x="593" y="284"/>
                </a:cubicBezTo>
                <a:close/>
              </a:path>
            </a:pathLst>
          </a:custGeom>
          <a:solidFill>
            <a:srgbClr val="8DB537">
              <a:alpha val="100000"/>
            </a:srgbClr>
          </a:solidFill>
          <a:ln w="9525">
            <a:noFill/>
          </a:ln>
        </p:spPr>
        <p:txBody>
          <a:bodyPr/>
          <a:lstStyle/>
          <a:p>
            <a:endParaRPr altLang="en-US" lang="zh-CN"/>
          </a:p>
        </p:txBody>
      </p:sp>
      <p:sp>
        <p:nvSpPr>
          <p:cNvPr id="4113" name="Freeform 21"/>
          <p:cNvSpPr/>
          <p:nvPr/>
        </p:nvSpPr>
        <p:spPr>
          <a:xfrm>
            <a:off x="6902450" y="4214813"/>
            <a:ext cx="2149475" cy="2122487"/>
          </a:xfrm>
          <a:custGeom>
            <a:cxnLst>
              <a:cxn ang="0">
                <a:pos x="1895236" y="1636686"/>
              </a:cxn>
              <a:cxn ang="0">
                <a:pos x="1484987" y="1636686"/>
              </a:cxn>
              <a:cxn ang="0">
                <a:pos x="1484987" y="1411136"/>
              </a:cxn>
              <a:cxn ang="0">
                <a:pos x="1120963" y="1046785"/>
              </a:cxn>
              <a:cxn ang="0">
                <a:pos x="652932" y="1046785"/>
              </a:cxn>
              <a:cxn ang="0">
                <a:pos x="652932" y="792318"/>
              </a:cxn>
              <a:cxn ang="0">
                <a:pos x="416027" y="560984"/>
              </a:cxn>
              <a:cxn ang="0">
                <a:pos x="392915" y="560984"/>
              </a:cxn>
              <a:cxn ang="0">
                <a:pos x="392915" y="399051"/>
              </a:cxn>
              <a:cxn ang="0">
                <a:pos x="28891" y="5783"/>
              </a:cxn>
              <a:cxn ang="0">
                <a:pos x="0" y="5783"/>
              </a:cxn>
              <a:cxn ang="0">
                <a:pos x="0" y="2122487"/>
              </a:cxn>
              <a:cxn ang="0">
                <a:pos x="2149475" y="2122487"/>
              </a:cxn>
              <a:cxn ang="0">
                <a:pos x="2149475" y="1891153"/>
              </a:cxn>
              <a:cxn ang="0">
                <a:pos x="1895236" y="1636686"/>
              </a:cxn>
            </a:cxnLst>
            <a:rect b="0" l="0" r="0" t="0"/>
            <a:pathLst>
              <a:path h="367" w="372">
                <a:moveTo>
                  <a:pt x="328" y="283"/>
                </a:moveTo>
                <a:cubicBezTo>
                  <a:pt x="257" y="283"/>
                  <a:pt x="257" y="283"/>
                  <a:pt x="257" y="283"/>
                </a:cubicBezTo>
                <a:cubicBezTo>
                  <a:pt x="257" y="244"/>
                  <a:pt x="257" y="244"/>
                  <a:pt x="257" y="244"/>
                </a:cubicBezTo>
                <a:cubicBezTo>
                  <a:pt x="257" y="209"/>
                  <a:pt x="229" y="181"/>
                  <a:pt x="194" y="181"/>
                </a:cubicBezTo>
                <a:cubicBezTo>
                  <a:pt x="113" y="181"/>
                  <a:pt x="113" y="181"/>
                  <a:pt x="113" y="181"/>
                </a:cubicBezTo>
                <a:cubicBezTo>
                  <a:pt x="113" y="137"/>
                  <a:pt x="113" y="137"/>
                  <a:pt x="113" y="137"/>
                </a:cubicBezTo>
                <a:cubicBezTo>
                  <a:pt x="113" y="115"/>
                  <a:pt x="94" y="97"/>
                  <a:pt x="72" y="97"/>
                </a:cubicBezTo>
                <a:cubicBezTo>
                  <a:pt x="68" y="97"/>
                  <a:pt x="68" y="97"/>
                  <a:pt x="68" y="97"/>
                </a:cubicBezTo>
                <a:cubicBezTo>
                  <a:pt x="68" y="69"/>
                  <a:pt x="68" y="69"/>
                  <a:pt x="68" y="69"/>
                </a:cubicBezTo>
                <a:cubicBezTo>
                  <a:pt x="68" y="33"/>
                  <a:pt x="41" y="2"/>
                  <a:pt x="5" y="1"/>
                </a:cubicBezTo>
                <a:cubicBezTo>
                  <a:pt x="3" y="0"/>
                  <a:pt x="2" y="1"/>
                  <a:pt x="0" y="1"/>
                </a:cubicBezTo>
                <a:cubicBezTo>
                  <a:pt x="0" y="367"/>
                  <a:pt x="0" y="367"/>
                  <a:pt x="0" y="367"/>
                </a:cubicBezTo>
                <a:cubicBezTo>
                  <a:pt x="372" y="367"/>
                  <a:pt x="372" y="367"/>
                  <a:pt x="372" y="367"/>
                </a:cubicBezTo>
                <a:cubicBezTo>
                  <a:pt x="372" y="327"/>
                  <a:pt x="372" y="327"/>
                  <a:pt x="372" y="327"/>
                </a:cubicBezTo>
                <a:cubicBezTo>
                  <a:pt x="372" y="302"/>
                  <a:pt x="352" y="283"/>
                  <a:pt x="328" y="283"/>
                </a:cubicBezTo>
                <a:close/>
              </a:path>
            </a:pathLst>
          </a:custGeom>
          <a:solidFill>
            <a:srgbClr val="569337">
              <a:alpha val="100000"/>
            </a:srgbClr>
          </a:solidFill>
          <a:ln w="9525">
            <a:noFill/>
          </a:ln>
        </p:spPr>
        <p:txBody>
          <a:bodyPr/>
          <a:lstStyle/>
          <a:p>
            <a:endParaRPr altLang="en-US" lang="zh-CN"/>
          </a:p>
        </p:txBody>
      </p:sp>
      <p:sp>
        <p:nvSpPr>
          <p:cNvPr id="4114" name="Freeform 22"/>
          <p:cNvSpPr/>
          <p:nvPr/>
        </p:nvSpPr>
        <p:spPr>
          <a:xfrm>
            <a:off x="5934075" y="4897438"/>
            <a:ext cx="2614613" cy="1735137"/>
          </a:xfrm>
          <a:custGeom>
            <a:cxnLst>
              <a:cxn ang="0">
                <a:pos x="2429916" y="1174109"/>
              </a:cxn>
              <a:cxn ang="0">
                <a:pos x="2141328" y="1174109"/>
              </a:cxn>
              <a:cxn ang="0">
                <a:pos x="2141328" y="1012163"/>
              </a:cxn>
              <a:cxn ang="0">
                <a:pos x="1881598" y="751893"/>
              </a:cxn>
              <a:cxn ang="0">
                <a:pos x="1546835" y="751893"/>
              </a:cxn>
              <a:cxn ang="0">
                <a:pos x="1546835" y="572595"/>
              </a:cxn>
              <a:cxn ang="0">
                <a:pos x="1379454" y="404865"/>
              </a:cxn>
              <a:cxn ang="0">
                <a:pos x="1362138" y="404865"/>
              </a:cxn>
              <a:cxn ang="0">
                <a:pos x="1362138" y="289190"/>
              </a:cxn>
              <a:cxn ang="0">
                <a:pos x="1102409" y="5784"/>
              </a:cxn>
              <a:cxn ang="0">
                <a:pos x="813820" y="277622"/>
              </a:cxn>
              <a:cxn ang="0">
                <a:pos x="813820" y="306541"/>
              </a:cxn>
              <a:cxn ang="0">
                <a:pos x="802276" y="306541"/>
              </a:cxn>
              <a:cxn ang="0">
                <a:pos x="577177" y="532109"/>
              </a:cxn>
              <a:cxn ang="0">
                <a:pos x="577177" y="670920"/>
              </a:cxn>
              <a:cxn ang="0">
                <a:pos x="507916" y="670920"/>
              </a:cxn>
              <a:cxn ang="0">
                <a:pos x="311676" y="861785"/>
              </a:cxn>
              <a:cxn ang="0">
                <a:pos x="311676" y="1012163"/>
              </a:cxn>
              <a:cxn ang="0">
                <a:pos x="178925" y="1012163"/>
              </a:cxn>
              <a:cxn ang="0">
                <a:pos x="0" y="1197245"/>
              </a:cxn>
              <a:cxn ang="0">
                <a:pos x="0" y="1573191"/>
              </a:cxn>
              <a:cxn ang="0">
                <a:pos x="386709" y="1573191"/>
              </a:cxn>
              <a:cxn ang="0">
                <a:pos x="386709" y="1561623"/>
              </a:cxn>
              <a:cxn ang="0">
                <a:pos x="577177" y="1561623"/>
              </a:cxn>
              <a:cxn ang="0">
                <a:pos x="577177" y="1642596"/>
              </a:cxn>
              <a:cxn ang="0">
                <a:pos x="940799" y="1642596"/>
              </a:cxn>
              <a:cxn ang="0">
                <a:pos x="940799" y="1607894"/>
              </a:cxn>
              <a:cxn ang="0">
                <a:pos x="1362138" y="1607894"/>
              </a:cxn>
              <a:cxn ang="0">
                <a:pos x="1362138" y="1532704"/>
              </a:cxn>
              <a:cxn ang="0">
                <a:pos x="1471802" y="1532704"/>
              </a:cxn>
              <a:cxn ang="0">
                <a:pos x="1471802" y="1654164"/>
              </a:cxn>
              <a:cxn ang="0">
                <a:pos x="2025892" y="1654164"/>
              </a:cxn>
              <a:cxn ang="0">
                <a:pos x="2025892" y="1735137"/>
              </a:cxn>
              <a:cxn ang="0">
                <a:pos x="2614613" y="1735137"/>
              </a:cxn>
              <a:cxn ang="0">
                <a:pos x="2614613" y="1359191"/>
              </a:cxn>
              <a:cxn ang="0">
                <a:pos x="2429916" y="1174109"/>
              </a:cxn>
            </a:cxnLst>
            <a:rect b="0" l="0" r="0" t="0"/>
            <a:pathLst>
              <a:path h="300" w="452">
                <a:moveTo>
                  <a:pt x="421" y="203"/>
                </a:moveTo>
                <a:cubicBezTo>
                  <a:pt x="371" y="203"/>
                  <a:pt x="371" y="203"/>
                  <a:pt x="371" y="203"/>
                </a:cubicBezTo>
                <a:cubicBezTo>
                  <a:pt x="371" y="175"/>
                  <a:pt x="371" y="175"/>
                  <a:pt x="371" y="175"/>
                </a:cubicBezTo>
                <a:cubicBezTo>
                  <a:pt x="371" y="150"/>
                  <a:pt x="351" y="130"/>
                  <a:pt x="326" y="130"/>
                </a:cubicBezTo>
                <a:cubicBezTo>
                  <a:pt x="268" y="130"/>
                  <a:pt x="268" y="130"/>
                  <a:pt x="268" y="130"/>
                </a:cubicBezTo>
                <a:cubicBezTo>
                  <a:pt x="268" y="99"/>
                  <a:pt x="268" y="99"/>
                  <a:pt x="268" y="99"/>
                </a:cubicBezTo>
                <a:cubicBezTo>
                  <a:pt x="268" y="83"/>
                  <a:pt x="255" y="70"/>
                  <a:pt x="239" y="70"/>
                </a:cubicBezTo>
                <a:cubicBezTo>
                  <a:pt x="236" y="70"/>
                  <a:pt x="236" y="70"/>
                  <a:pt x="236" y="70"/>
                </a:cubicBezTo>
                <a:cubicBezTo>
                  <a:pt x="236" y="50"/>
                  <a:pt x="236" y="50"/>
                  <a:pt x="236" y="50"/>
                </a:cubicBezTo>
                <a:cubicBezTo>
                  <a:pt x="236" y="24"/>
                  <a:pt x="216" y="2"/>
                  <a:pt x="191" y="1"/>
                </a:cubicBezTo>
                <a:cubicBezTo>
                  <a:pt x="163" y="0"/>
                  <a:pt x="141" y="22"/>
                  <a:pt x="141" y="48"/>
                </a:cubicBezTo>
                <a:cubicBezTo>
                  <a:pt x="141" y="53"/>
                  <a:pt x="141" y="53"/>
                  <a:pt x="141" y="53"/>
                </a:cubicBezTo>
                <a:cubicBezTo>
                  <a:pt x="139" y="53"/>
                  <a:pt x="139" y="53"/>
                  <a:pt x="139" y="53"/>
                </a:cubicBezTo>
                <a:cubicBezTo>
                  <a:pt x="118" y="53"/>
                  <a:pt x="100" y="70"/>
                  <a:pt x="100" y="92"/>
                </a:cubicBezTo>
                <a:cubicBezTo>
                  <a:pt x="100" y="116"/>
                  <a:pt x="100" y="116"/>
                  <a:pt x="100" y="116"/>
                </a:cubicBezTo>
                <a:cubicBezTo>
                  <a:pt x="88" y="116"/>
                  <a:pt x="88" y="116"/>
                  <a:pt x="88" y="116"/>
                </a:cubicBezTo>
                <a:cubicBezTo>
                  <a:pt x="69" y="116"/>
                  <a:pt x="54" y="131"/>
                  <a:pt x="54" y="149"/>
                </a:cubicBezTo>
                <a:cubicBezTo>
                  <a:pt x="54" y="175"/>
                  <a:pt x="54" y="175"/>
                  <a:pt x="54" y="175"/>
                </a:cubicBezTo>
                <a:cubicBezTo>
                  <a:pt x="31" y="175"/>
                  <a:pt x="31" y="175"/>
                  <a:pt x="31" y="175"/>
                </a:cubicBezTo>
                <a:cubicBezTo>
                  <a:pt x="14" y="175"/>
                  <a:pt x="0" y="189"/>
                  <a:pt x="0" y="207"/>
                </a:cubicBezTo>
                <a:cubicBezTo>
                  <a:pt x="0" y="272"/>
                  <a:pt x="0" y="272"/>
                  <a:pt x="0" y="272"/>
                </a:cubicBezTo>
                <a:cubicBezTo>
                  <a:pt x="67" y="272"/>
                  <a:pt x="67" y="272"/>
                  <a:pt x="67" y="272"/>
                </a:cubicBezTo>
                <a:cubicBezTo>
                  <a:pt x="67" y="270"/>
                  <a:pt x="67" y="270"/>
                  <a:pt x="67" y="270"/>
                </a:cubicBezTo>
                <a:cubicBezTo>
                  <a:pt x="100" y="270"/>
                  <a:pt x="100" y="270"/>
                  <a:pt x="100" y="270"/>
                </a:cubicBezTo>
                <a:cubicBezTo>
                  <a:pt x="100" y="284"/>
                  <a:pt x="100" y="284"/>
                  <a:pt x="100" y="284"/>
                </a:cubicBezTo>
                <a:cubicBezTo>
                  <a:pt x="163" y="284"/>
                  <a:pt x="163" y="284"/>
                  <a:pt x="163" y="284"/>
                </a:cubicBezTo>
                <a:cubicBezTo>
                  <a:pt x="163" y="278"/>
                  <a:pt x="163" y="278"/>
                  <a:pt x="163" y="278"/>
                </a:cubicBezTo>
                <a:cubicBezTo>
                  <a:pt x="236" y="278"/>
                  <a:pt x="236" y="278"/>
                  <a:pt x="236" y="278"/>
                </a:cubicBezTo>
                <a:cubicBezTo>
                  <a:pt x="236" y="265"/>
                  <a:pt x="236" y="265"/>
                  <a:pt x="236" y="265"/>
                </a:cubicBezTo>
                <a:cubicBezTo>
                  <a:pt x="255" y="265"/>
                  <a:pt x="255" y="265"/>
                  <a:pt x="255" y="265"/>
                </a:cubicBezTo>
                <a:cubicBezTo>
                  <a:pt x="255" y="286"/>
                  <a:pt x="255" y="286"/>
                  <a:pt x="255" y="286"/>
                </a:cubicBezTo>
                <a:cubicBezTo>
                  <a:pt x="351" y="286"/>
                  <a:pt x="351" y="286"/>
                  <a:pt x="351" y="286"/>
                </a:cubicBezTo>
                <a:cubicBezTo>
                  <a:pt x="351" y="300"/>
                  <a:pt x="351" y="300"/>
                  <a:pt x="351" y="300"/>
                </a:cubicBezTo>
                <a:cubicBezTo>
                  <a:pt x="453" y="300"/>
                  <a:pt x="453" y="300"/>
                  <a:pt x="453" y="300"/>
                </a:cubicBezTo>
                <a:cubicBezTo>
                  <a:pt x="453" y="235"/>
                  <a:pt x="453" y="235"/>
                  <a:pt x="453" y="235"/>
                </a:cubicBezTo>
                <a:cubicBezTo>
                  <a:pt x="453" y="217"/>
                  <a:pt x="439" y="203"/>
                  <a:pt x="421" y="203"/>
                </a:cubicBezTo>
                <a:close/>
              </a:path>
            </a:pathLst>
          </a:custGeom>
          <a:solidFill>
            <a:srgbClr val="55780C">
              <a:alpha val="100000"/>
            </a:srgbClr>
          </a:solidFill>
          <a:ln w="9525">
            <a:noFill/>
          </a:ln>
        </p:spPr>
        <p:txBody>
          <a:bodyPr/>
          <a:lstStyle/>
          <a:p>
            <a:endParaRPr altLang="en-US" lang="zh-CN"/>
          </a:p>
        </p:txBody>
      </p:sp>
      <p:sp>
        <p:nvSpPr>
          <p:cNvPr id="4115" name="Rectangle 23"/>
          <p:cNvSpPr/>
          <p:nvPr/>
        </p:nvSpPr>
        <p:spPr>
          <a:xfrm>
            <a:off x="2705100" y="5632450"/>
            <a:ext cx="85725" cy="635000"/>
          </a:xfrm>
          <a:prstGeom prst="rect">
            <a:avLst/>
          </a:prstGeom>
          <a:solidFill>
            <a:srgbClr val="FFA4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16" name="Rectangle 24"/>
          <p:cNvSpPr/>
          <p:nvPr/>
        </p:nvSpPr>
        <p:spPr>
          <a:xfrm>
            <a:off x="2682875" y="5765800"/>
            <a:ext cx="133350" cy="68263"/>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17" name="Rectangle 25"/>
          <p:cNvSpPr/>
          <p:nvPr/>
        </p:nvSpPr>
        <p:spPr>
          <a:xfrm>
            <a:off x="2682875" y="5956300"/>
            <a:ext cx="133350" cy="69850"/>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18" name="Rectangle 26"/>
          <p:cNvSpPr/>
          <p:nvPr/>
        </p:nvSpPr>
        <p:spPr>
          <a:xfrm>
            <a:off x="2682875" y="6118225"/>
            <a:ext cx="133350" cy="68263"/>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19" name="Freeform 27"/>
          <p:cNvSpPr/>
          <p:nvPr/>
        </p:nvSpPr>
        <p:spPr>
          <a:xfrm>
            <a:off x="2803525" y="5481638"/>
            <a:ext cx="392113" cy="192087"/>
          </a:xfrm>
          <a:custGeom>
            <a:cxnLst>
              <a:cxn ang="0">
                <a:pos x="196057" y="0"/>
              </a:cxn>
              <a:cxn ang="0">
                <a:pos x="392113" y="192087"/>
              </a:cxn>
              <a:cxn ang="0">
                <a:pos x="328683" y="192087"/>
              </a:cxn>
              <a:cxn ang="0">
                <a:pos x="299851" y="139700"/>
              </a:cxn>
              <a:cxn ang="0">
                <a:pos x="265253" y="192087"/>
              </a:cxn>
              <a:cxn ang="0">
                <a:pos x="224888" y="192087"/>
              </a:cxn>
              <a:cxn ang="0">
                <a:pos x="196057" y="139700"/>
              </a:cxn>
              <a:cxn ang="0">
                <a:pos x="161458" y="192087"/>
              </a:cxn>
              <a:cxn ang="0">
                <a:pos x="121094" y="192087"/>
              </a:cxn>
              <a:cxn ang="0">
                <a:pos x="86496" y="139700"/>
              </a:cxn>
              <a:cxn ang="0">
                <a:pos x="57664" y="192087"/>
              </a:cxn>
              <a:cxn ang="0">
                <a:pos x="0" y="192087"/>
              </a:cxn>
              <a:cxn ang="0">
                <a:pos x="196057" y="0"/>
              </a:cxn>
            </a:cxnLst>
            <a:rect b="0" l="0" r="0" t="0"/>
            <a:pathLst>
              <a:path h="33" w="68">
                <a:moveTo>
                  <a:pt x="34" y="0"/>
                </a:moveTo>
                <a:cubicBezTo>
                  <a:pt x="53" y="0"/>
                  <a:pt x="68" y="15"/>
                  <a:pt x="68" y="33"/>
                </a:cubicBezTo>
                <a:cubicBezTo>
                  <a:pt x="57" y="33"/>
                  <a:pt x="57" y="33"/>
                  <a:pt x="57" y="33"/>
                </a:cubicBezTo>
                <a:cubicBezTo>
                  <a:pt x="52" y="24"/>
                  <a:pt x="52" y="24"/>
                  <a:pt x="52" y="24"/>
                </a:cubicBezTo>
                <a:cubicBezTo>
                  <a:pt x="46" y="33"/>
                  <a:pt x="46" y="33"/>
                  <a:pt x="46" y="33"/>
                </a:cubicBezTo>
                <a:cubicBezTo>
                  <a:pt x="39" y="33"/>
                  <a:pt x="39" y="33"/>
                  <a:pt x="39" y="33"/>
                </a:cubicBezTo>
                <a:cubicBezTo>
                  <a:pt x="34" y="24"/>
                  <a:pt x="34" y="24"/>
                  <a:pt x="34" y="24"/>
                </a:cubicBezTo>
                <a:cubicBezTo>
                  <a:pt x="28" y="33"/>
                  <a:pt x="28" y="33"/>
                  <a:pt x="28" y="33"/>
                </a:cubicBezTo>
                <a:cubicBezTo>
                  <a:pt x="21" y="33"/>
                  <a:pt x="21" y="33"/>
                  <a:pt x="21" y="33"/>
                </a:cubicBezTo>
                <a:cubicBezTo>
                  <a:pt x="15" y="24"/>
                  <a:pt x="15" y="24"/>
                  <a:pt x="15" y="24"/>
                </a:cubicBezTo>
                <a:cubicBezTo>
                  <a:pt x="10" y="33"/>
                  <a:pt x="10" y="33"/>
                  <a:pt x="10" y="33"/>
                </a:cubicBezTo>
                <a:cubicBezTo>
                  <a:pt x="0" y="33"/>
                  <a:pt x="0" y="33"/>
                  <a:pt x="0" y="33"/>
                </a:cubicBezTo>
                <a:cubicBezTo>
                  <a:pt x="0" y="15"/>
                  <a:pt x="15" y="0"/>
                  <a:pt x="34" y="0"/>
                </a:cubicBezTo>
                <a:close/>
              </a:path>
            </a:pathLst>
          </a:custGeom>
          <a:solidFill>
            <a:srgbClr val="00B762">
              <a:alpha val="100000"/>
            </a:srgbClr>
          </a:solidFill>
          <a:ln w="9525">
            <a:noFill/>
          </a:ln>
        </p:spPr>
        <p:txBody>
          <a:bodyPr/>
          <a:lstStyle/>
          <a:p>
            <a:endParaRPr altLang="en-US" lang="zh-CN"/>
          </a:p>
        </p:txBody>
      </p:sp>
      <p:sp>
        <p:nvSpPr>
          <p:cNvPr id="4120" name="Freeform 28"/>
          <p:cNvSpPr/>
          <p:nvPr/>
        </p:nvSpPr>
        <p:spPr>
          <a:xfrm>
            <a:off x="2301875" y="5481638"/>
            <a:ext cx="392113" cy="192087"/>
          </a:xfrm>
          <a:custGeom>
            <a:cxnLst>
              <a:cxn ang="0">
                <a:pos x="196057" y="0"/>
              </a:cxn>
              <a:cxn ang="0">
                <a:pos x="392113" y="192087"/>
              </a:cxn>
              <a:cxn ang="0">
                <a:pos x="328683" y="192087"/>
              </a:cxn>
              <a:cxn ang="0">
                <a:pos x="299851" y="139700"/>
              </a:cxn>
              <a:cxn ang="0">
                <a:pos x="265253" y="192087"/>
              </a:cxn>
              <a:cxn ang="0">
                <a:pos x="224888" y="192087"/>
              </a:cxn>
              <a:cxn ang="0">
                <a:pos x="196057" y="139700"/>
              </a:cxn>
              <a:cxn ang="0">
                <a:pos x="161458" y="192087"/>
              </a:cxn>
              <a:cxn ang="0">
                <a:pos x="121094" y="192087"/>
              </a:cxn>
              <a:cxn ang="0">
                <a:pos x="86496" y="139700"/>
              </a:cxn>
              <a:cxn ang="0">
                <a:pos x="57664" y="192087"/>
              </a:cxn>
              <a:cxn ang="0">
                <a:pos x="0" y="192087"/>
              </a:cxn>
              <a:cxn ang="0">
                <a:pos x="196057" y="0"/>
              </a:cxn>
            </a:cxnLst>
            <a:rect b="0" l="0" r="0" t="0"/>
            <a:pathLst>
              <a:path h="33" w="68">
                <a:moveTo>
                  <a:pt x="34" y="0"/>
                </a:moveTo>
                <a:cubicBezTo>
                  <a:pt x="53" y="0"/>
                  <a:pt x="68" y="15"/>
                  <a:pt x="68" y="33"/>
                </a:cubicBezTo>
                <a:cubicBezTo>
                  <a:pt x="57" y="33"/>
                  <a:pt x="57" y="33"/>
                  <a:pt x="57" y="33"/>
                </a:cubicBezTo>
                <a:cubicBezTo>
                  <a:pt x="52" y="24"/>
                  <a:pt x="52" y="24"/>
                  <a:pt x="52" y="24"/>
                </a:cubicBezTo>
                <a:cubicBezTo>
                  <a:pt x="46" y="33"/>
                  <a:pt x="46" y="33"/>
                  <a:pt x="46" y="33"/>
                </a:cubicBezTo>
                <a:cubicBezTo>
                  <a:pt x="39" y="33"/>
                  <a:pt x="39" y="33"/>
                  <a:pt x="39" y="33"/>
                </a:cubicBezTo>
                <a:cubicBezTo>
                  <a:pt x="34" y="24"/>
                  <a:pt x="34" y="24"/>
                  <a:pt x="34" y="24"/>
                </a:cubicBezTo>
                <a:cubicBezTo>
                  <a:pt x="28" y="33"/>
                  <a:pt x="28" y="33"/>
                  <a:pt x="28" y="33"/>
                </a:cubicBezTo>
                <a:cubicBezTo>
                  <a:pt x="21" y="33"/>
                  <a:pt x="21" y="33"/>
                  <a:pt x="21" y="33"/>
                </a:cubicBezTo>
                <a:cubicBezTo>
                  <a:pt x="15" y="24"/>
                  <a:pt x="15" y="24"/>
                  <a:pt x="15" y="24"/>
                </a:cubicBezTo>
                <a:cubicBezTo>
                  <a:pt x="10" y="33"/>
                  <a:pt x="10" y="33"/>
                  <a:pt x="10" y="33"/>
                </a:cubicBezTo>
                <a:cubicBezTo>
                  <a:pt x="0" y="33"/>
                  <a:pt x="0" y="33"/>
                  <a:pt x="0" y="33"/>
                </a:cubicBezTo>
                <a:cubicBezTo>
                  <a:pt x="0" y="15"/>
                  <a:pt x="15" y="0"/>
                  <a:pt x="34" y="0"/>
                </a:cubicBezTo>
                <a:close/>
              </a:path>
            </a:pathLst>
          </a:custGeom>
          <a:solidFill>
            <a:srgbClr val="00B762">
              <a:alpha val="100000"/>
            </a:srgbClr>
          </a:solidFill>
          <a:ln w="9525">
            <a:noFill/>
          </a:ln>
        </p:spPr>
        <p:txBody>
          <a:bodyPr/>
          <a:lstStyle/>
          <a:p>
            <a:endParaRPr altLang="en-US" lang="zh-CN"/>
          </a:p>
        </p:txBody>
      </p:sp>
      <p:sp>
        <p:nvSpPr>
          <p:cNvPr id="4121" name="Freeform 29"/>
          <p:cNvSpPr/>
          <p:nvPr/>
        </p:nvSpPr>
        <p:spPr>
          <a:xfrm>
            <a:off x="2474913" y="5284788"/>
            <a:ext cx="328612" cy="382587"/>
          </a:xfrm>
          <a:custGeom>
            <a:cxnLst>
              <a:cxn ang="0">
                <a:pos x="270961" y="115935"/>
              </a:cxn>
              <a:cxn ang="0">
                <a:pos x="219075" y="382587"/>
              </a:cxn>
              <a:cxn ang="0">
                <a:pos x="184484" y="336213"/>
              </a:cxn>
              <a:cxn ang="0">
                <a:pos x="213310" y="278245"/>
              </a:cxn>
              <a:cxn ang="0">
                <a:pos x="144128" y="284042"/>
              </a:cxn>
              <a:cxn ang="0">
                <a:pos x="126833" y="249261"/>
              </a:cxn>
              <a:cxn ang="0">
                <a:pos x="155658" y="191294"/>
              </a:cxn>
              <a:cxn ang="0">
                <a:pos x="92242" y="197090"/>
              </a:cxn>
              <a:cxn ang="0">
                <a:pos x="63416" y="162310"/>
              </a:cxn>
              <a:cxn ang="0">
                <a:pos x="92242" y="104342"/>
              </a:cxn>
              <a:cxn ang="0">
                <a:pos x="28826" y="104342"/>
              </a:cxn>
              <a:cxn ang="0">
                <a:pos x="0" y="63765"/>
              </a:cxn>
              <a:cxn ang="0">
                <a:pos x="270961" y="115935"/>
              </a:cxn>
            </a:cxnLst>
            <a:rect b="0" l="0" r="0" t="0"/>
            <a:pathLst>
              <a:path h="66" w="57">
                <a:moveTo>
                  <a:pt x="47" y="20"/>
                </a:moveTo>
                <a:cubicBezTo>
                  <a:pt x="57" y="35"/>
                  <a:pt x="53" y="56"/>
                  <a:pt x="38" y="66"/>
                </a:cubicBezTo>
                <a:cubicBezTo>
                  <a:pt x="32" y="58"/>
                  <a:pt x="32" y="58"/>
                  <a:pt x="32" y="58"/>
                </a:cubicBezTo>
                <a:cubicBezTo>
                  <a:pt x="37" y="48"/>
                  <a:pt x="37" y="48"/>
                  <a:pt x="37" y="48"/>
                </a:cubicBezTo>
                <a:cubicBezTo>
                  <a:pt x="25" y="49"/>
                  <a:pt x="25" y="49"/>
                  <a:pt x="25" y="49"/>
                </a:cubicBezTo>
                <a:cubicBezTo>
                  <a:pt x="22" y="43"/>
                  <a:pt x="22" y="43"/>
                  <a:pt x="22" y="43"/>
                </a:cubicBezTo>
                <a:cubicBezTo>
                  <a:pt x="27" y="33"/>
                  <a:pt x="27" y="33"/>
                  <a:pt x="27" y="33"/>
                </a:cubicBezTo>
                <a:cubicBezTo>
                  <a:pt x="16" y="34"/>
                  <a:pt x="16" y="34"/>
                  <a:pt x="16" y="34"/>
                </a:cubicBezTo>
                <a:cubicBezTo>
                  <a:pt x="11" y="28"/>
                  <a:pt x="11" y="28"/>
                  <a:pt x="11" y="28"/>
                </a:cubicBezTo>
                <a:cubicBezTo>
                  <a:pt x="16" y="18"/>
                  <a:pt x="16" y="18"/>
                  <a:pt x="16" y="18"/>
                </a:cubicBezTo>
                <a:cubicBezTo>
                  <a:pt x="5" y="18"/>
                  <a:pt x="5" y="18"/>
                  <a:pt x="5" y="18"/>
                </a:cubicBezTo>
                <a:cubicBezTo>
                  <a:pt x="0" y="11"/>
                  <a:pt x="0" y="11"/>
                  <a:pt x="0" y="11"/>
                </a:cubicBezTo>
                <a:cubicBezTo>
                  <a:pt x="15" y="0"/>
                  <a:pt x="36" y="4"/>
                  <a:pt x="47" y="20"/>
                </a:cubicBezTo>
                <a:close/>
              </a:path>
            </a:pathLst>
          </a:custGeom>
          <a:solidFill>
            <a:srgbClr val="AADB42">
              <a:alpha val="100000"/>
            </a:srgbClr>
          </a:solidFill>
          <a:ln w="9525">
            <a:noFill/>
          </a:ln>
        </p:spPr>
        <p:txBody>
          <a:bodyPr/>
          <a:lstStyle/>
          <a:p>
            <a:endParaRPr altLang="en-US" lang="zh-CN"/>
          </a:p>
        </p:txBody>
      </p:sp>
      <p:sp>
        <p:nvSpPr>
          <p:cNvPr id="4122" name="Freeform 30"/>
          <p:cNvSpPr/>
          <p:nvPr/>
        </p:nvSpPr>
        <p:spPr>
          <a:xfrm>
            <a:off x="2698750" y="5284788"/>
            <a:ext cx="334963" cy="382587"/>
          </a:xfrm>
          <a:custGeom>
            <a:cxnLst>
              <a:cxn ang="0">
                <a:pos x="63527" y="115935"/>
              </a:cxn>
              <a:cxn ang="0">
                <a:pos x="115504" y="382587"/>
              </a:cxn>
              <a:cxn ang="0">
                <a:pos x="150156" y="336213"/>
              </a:cxn>
              <a:cxn ang="0">
                <a:pos x="121280" y="278245"/>
              </a:cxn>
              <a:cxn ang="0">
                <a:pos x="184807" y="284042"/>
              </a:cxn>
              <a:cxn ang="0">
                <a:pos x="207908" y="249261"/>
              </a:cxn>
              <a:cxn ang="0">
                <a:pos x="179032" y="191294"/>
              </a:cxn>
              <a:cxn ang="0">
                <a:pos x="242559" y="197090"/>
              </a:cxn>
              <a:cxn ang="0">
                <a:pos x="265660" y="162310"/>
              </a:cxn>
              <a:cxn ang="0">
                <a:pos x="236784" y="104342"/>
              </a:cxn>
              <a:cxn ang="0">
                <a:pos x="300312" y="104342"/>
              </a:cxn>
              <a:cxn ang="0">
                <a:pos x="334963" y="63765"/>
              </a:cxn>
              <a:cxn ang="0">
                <a:pos x="63527" y="115935"/>
              </a:cxn>
            </a:cxnLst>
            <a:rect b="0" l="0" r="0" t="0"/>
            <a:pathLst>
              <a:path h="66" w="57">
                <a:moveTo>
                  <a:pt x="11" y="20"/>
                </a:moveTo>
                <a:cubicBezTo>
                  <a:pt x="0" y="35"/>
                  <a:pt x="4" y="56"/>
                  <a:pt x="20" y="66"/>
                </a:cubicBezTo>
                <a:cubicBezTo>
                  <a:pt x="26" y="58"/>
                  <a:pt x="26" y="58"/>
                  <a:pt x="26" y="58"/>
                </a:cubicBezTo>
                <a:cubicBezTo>
                  <a:pt x="21" y="48"/>
                  <a:pt x="21" y="48"/>
                  <a:pt x="21" y="48"/>
                </a:cubicBezTo>
                <a:cubicBezTo>
                  <a:pt x="32" y="49"/>
                  <a:pt x="32" y="49"/>
                  <a:pt x="32" y="49"/>
                </a:cubicBezTo>
                <a:cubicBezTo>
                  <a:pt x="36" y="43"/>
                  <a:pt x="36" y="43"/>
                  <a:pt x="36" y="43"/>
                </a:cubicBezTo>
                <a:cubicBezTo>
                  <a:pt x="31" y="33"/>
                  <a:pt x="31" y="33"/>
                  <a:pt x="31" y="33"/>
                </a:cubicBezTo>
                <a:cubicBezTo>
                  <a:pt x="42" y="34"/>
                  <a:pt x="42" y="34"/>
                  <a:pt x="42" y="34"/>
                </a:cubicBezTo>
                <a:cubicBezTo>
                  <a:pt x="46" y="28"/>
                  <a:pt x="46" y="28"/>
                  <a:pt x="46" y="28"/>
                </a:cubicBezTo>
                <a:cubicBezTo>
                  <a:pt x="41" y="18"/>
                  <a:pt x="41" y="18"/>
                  <a:pt x="41" y="18"/>
                </a:cubicBezTo>
                <a:cubicBezTo>
                  <a:pt x="52" y="18"/>
                  <a:pt x="52" y="18"/>
                  <a:pt x="52" y="18"/>
                </a:cubicBezTo>
                <a:cubicBezTo>
                  <a:pt x="58" y="11"/>
                  <a:pt x="58" y="11"/>
                  <a:pt x="58" y="11"/>
                </a:cubicBezTo>
                <a:cubicBezTo>
                  <a:pt x="42" y="0"/>
                  <a:pt x="21" y="4"/>
                  <a:pt x="11" y="20"/>
                </a:cubicBezTo>
                <a:close/>
              </a:path>
            </a:pathLst>
          </a:custGeom>
          <a:solidFill>
            <a:srgbClr val="AADB42">
              <a:alpha val="100000"/>
            </a:srgbClr>
          </a:solidFill>
          <a:ln w="9525">
            <a:noFill/>
          </a:ln>
        </p:spPr>
        <p:txBody>
          <a:bodyPr/>
          <a:lstStyle/>
          <a:p>
            <a:endParaRPr altLang="en-US" lang="zh-CN"/>
          </a:p>
        </p:txBody>
      </p:sp>
      <p:sp>
        <p:nvSpPr>
          <p:cNvPr id="4123" name="Oval 31"/>
          <p:cNvSpPr/>
          <p:nvPr/>
        </p:nvSpPr>
        <p:spPr>
          <a:xfrm>
            <a:off x="2746375" y="5602288"/>
            <a:ext cx="120650" cy="122237"/>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24" name="Oval 32"/>
          <p:cNvSpPr/>
          <p:nvPr/>
        </p:nvSpPr>
        <p:spPr>
          <a:xfrm>
            <a:off x="2619375" y="5602288"/>
            <a:ext cx="127000" cy="122237"/>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25" name="Oval 33"/>
          <p:cNvSpPr/>
          <p:nvPr/>
        </p:nvSpPr>
        <p:spPr>
          <a:xfrm>
            <a:off x="2687638" y="5538788"/>
            <a:ext cx="122237" cy="122237"/>
          </a:xfrm>
          <a:prstGeom prst="ellipse">
            <a:avLst/>
          </a:prstGeom>
          <a:solidFill>
            <a:srgbClr val="B06F3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0" panose="020b0604020202020204" pitchFamily="34" typeface="Arial"/>
            </a:endParaRPr>
          </a:p>
        </p:txBody>
      </p:sp>
      <p:sp>
        <p:nvSpPr>
          <p:cNvPr id="4126" name="Freeform 34"/>
          <p:cNvSpPr/>
          <p:nvPr/>
        </p:nvSpPr>
        <p:spPr>
          <a:xfrm>
            <a:off x="7007225" y="4903788"/>
            <a:ext cx="1543050" cy="1728787"/>
          </a:xfrm>
          <a:custGeom>
            <a:cxnLst>
              <a:cxn ang="0">
                <a:pos x="1358115" y="1167943"/>
              </a:cxn>
              <a:cxn ang="0">
                <a:pos x="1069154" y="1167943"/>
              </a:cxn>
              <a:cxn ang="0">
                <a:pos x="1069154" y="1006050"/>
              </a:cxn>
              <a:cxn ang="0">
                <a:pos x="809090" y="745865"/>
              </a:cxn>
              <a:cxn ang="0">
                <a:pos x="473896" y="745865"/>
              </a:cxn>
              <a:cxn ang="0">
                <a:pos x="473896" y="566626"/>
              </a:cxn>
              <a:cxn ang="0">
                <a:pos x="306298" y="398951"/>
              </a:cxn>
              <a:cxn ang="0">
                <a:pos x="288961" y="398951"/>
              </a:cxn>
              <a:cxn ang="0">
                <a:pos x="288961" y="283313"/>
              </a:cxn>
              <a:cxn ang="0">
                <a:pos x="28896" y="0"/>
              </a:cxn>
              <a:cxn ang="0">
                <a:pos x="0" y="0"/>
              </a:cxn>
              <a:cxn ang="0">
                <a:pos x="0" y="1601585"/>
              </a:cxn>
              <a:cxn ang="0">
                <a:pos x="288961" y="1601585"/>
              </a:cxn>
              <a:cxn ang="0">
                <a:pos x="288961" y="1526421"/>
              </a:cxn>
              <a:cxn ang="0">
                <a:pos x="398766" y="1526421"/>
              </a:cxn>
              <a:cxn ang="0">
                <a:pos x="398766" y="1647840"/>
              </a:cxn>
              <a:cxn ang="0">
                <a:pos x="953570" y="1647840"/>
              </a:cxn>
              <a:cxn ang="0">
                <a:pos x="953570" y="1728787"/>
              </a:cxn>
              <a:cxn ang="0">
                <a:pos x="1543050" y="1728787"/>
              </a:cxn>
              <a:cxn ang="0">
                <a:pos x="1543050" y="1352964"/>
              </a:cxn>
              <a:cxn ang="0">
                <a:pos x="1358115" y="1167943"/>
              </a:cxn>
            </a:cxnLst>
            <a:rect b="0" l="0" r="0" t="0"/>
            <a:pathLst>
              <a:path h="299" w="267">
                <a:moveTo>
                  <a:pt x="235" y="202"/>
                </a:moveTo>
                <a:cubicBezTo>
                  <a:pt x="185" y="202"/>
                  <a:pt x="185" y="202"/>
                  <a:pt x="185" y="202"/>
                </a:cubicBezTo>
                <a:cubicBezTo>
                  <a:pt x="185" y="174"/>
                  <a:pt x="185" y="174"/>
                  <a:pt x="185" y="174"/>
                </a:cubicBezTo>
                <a:cubicBezTo>
                  <a:pt x="185" y="149"/>
                  <a:pt x="165" y="129"/>
                  <a:pt x="140" y="129"/>
                </a:cubicBezTo>
                <a:cubicBezTo>
                  <a:pt x="82" y="129"/>
                  <a:pt x="82" y="129"/>
                  <a:pt x="82" y="129"/>
                </a:cubicBezTo>
                <a:cubicBezTo>
                  <a:pt x="82" y="98"/>
                  <a:pt x="82" y="98"/>
                  <a:pt x="82" y="98"/>
                </a:cubicBezTo>
                <a:cubicBezTo>
                  <a:pt x="82" y="82"/>
                  <a:pt x="69" y="69"/>
                  <a:pt x="53" y="69"/>
                </a:cubicBezTo>
                <a:cubicBezTo>
                  <a:pt x="50" y="69"/>
                  <a:pt x="50" y="69"/>
                  <a:pt x="50" y="69"/>
                </a:cubicBezTo>
                <a:cubicBezTo>
                  <a:pt x="50" y="49"/>
                  <a:pt x="50" y="49"/>
                  <a:pt x="50" y="49"/>
                </a:cubicBezTo>
                <a:cubicBezTo>
                  <a:pt x="50" y="23"/>
                  <a:pt x="30" y="1"/>
                  <a:pt x="5" y="0"/>
                </a:cubicBezTo>
                <a:cubicBezTo>
                  <a:pt x="3" y="0"/>
                  <a:pt x="1" y="0"/>
                  <a:pt x="0" y="0"/>
                </a:cubicBezTo>
                <a:cubicBezTo>
                  <a:pt x="0" y="277"/>
                  <a:pt x="0" y="277"/>
                  <a:pt x="0" y="277"/>
                </a:cubicBezTo>
                <a:cubicBezTo>
                  <a:pt x="50" y="277"/>
                  <a:pt x="50" y="277"/>
                  <a:pt x="50" y="277"/>
                </a:cubicBezTo>
                <a:cubicBezTo>
                  <a:pt x="50" y="264"/>
                  <a:pt x="50" y="264"/>
                  <a:pt x="50" y="264"/>
                </a:cubicBezTo>
                <a:cubicBezTo>
                  <a:pt x="69" y="264"/>
                  <a:pt x="69" y="264"/>
                  <a:pt x="69" y="264"/>
                </a:cubicBezTo>
                <a:cubicBezTo>
                  <a:pt x="69" y="285"/>
                  <a:pt x="69" y="285"/>
                  <a:pt x="69" y="285"/>
                </a:cubicBezTo>
                <a:cubicBezTo>
                  <a:pt x="165" y="285"/>
                  <a:pt x="165" y="285"/>
                  <a:pt x="165" y="285"/>
                </a:cubicBezTo>
                <a:cubicBezTo>
                  <a:pt x="165" y="299"/>
                  <a:pt x="165" y="299"/>
                  <a:pt x="165" y="299"/>
                </a:cubicBezTo>
                <a:cubicBezTo>
                  <a:pt x="267" y="299"/>
                  <a:pt x="267" y="299"/>
                  <a:pt x="267" y="299"/>
                </a:cubicBezTo>
                <a:cubicBezTo>
                  <a:pt x="267" y="234"/>
                  <a:pt x="267" y="234"/>
                  <a:pt x="267" y="234"/>
                </a:cubicBezTo>
                <a:cubicBezTo>
                  <a:pt x="267" y="216"/>
                  <a:pt x="253" y="202"/>
                  <a:pt x="235" y="202"/>
                </a:cubicBezTo>
                <a:close/>
              </a:path>
            </a:pathLst>
          </a:custGeom>
          <a:solidFill>
            <a:srgbClr val="48660A">
              <a:alpha val="100000"/>
            </a:srgbClr>
          </a:solidFill>
          <a:ln w="9525">
            <a:noFill/>
          </a:ln>
        </p:spPr>
        <p:txBody>
          <a:bodyPr/>
          <a:lstStyle/>
          <a:p>
            <a:endParaRPr altLang="en-US" lang="zh-CN"/>
          </a:p>
        </p:txBody>
      </p:sp>
      <p:sp>
        <p:nvSpPr>
          <p:cNvPr id="4127" name="Rectangle 35"/>
          <p:cNvSpPr/>
          <p:nvPr/>
        </p:nvSpPr>
        <p:spPr>
          <a:xfrm>
            <a:off x="3455988" y="5527675"/>
            <a:ext cx="1165225" cy="577850"/>
          </a:xfrm>
          <a:prstGeom prst="rect">
            <a:avLst/>
          </a:prstGeom>
          <a:solidFill>
            <a:srgbClr val="FFFFF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28" name="Freeform 36"/>
          <p:cNvSpPr/>
          <p:nvPr/>
        </p:nvSpPr>
        <p:spPr>
          <a:xfrm>
            <a:off x="3779838" y="5510213"/>
            <a:ext cx="519112" cy="515937"/>
          </a:xfrm>
          <a:custGeom>
            <a:cxnLst>
              <a:cxn ang="0">
                <a:pos x="519112" y="0"/>
              </a:cxn>
              <a:cxn ang="0">
                <a:pos x="0" y="515937"/>
              </a:cxn>
              <a:cxn ang="0">
                <a:pos x="519112" y="515937"/>
              </a:cxn>
              <a:cxn ang="0">
                <a:pos x="519112" y="0"/>
              </a:cxn>
            </a:cxnLst>
            <a:rect b="0" l="0" r="0" t="0"/>
            <a:pathLst>
              <a:path h="351" w="353">
                <a:moveTo>
                  <a:pt x="353" y="0"/>
                </a:moveTo>
                <a:lnTo>
                  <a:pt x="0" y="351"/>
                </a:lnTo>
                <a:lnTo>
                  <a:pt x="353" y="351"/>
                </a:lnTo>
                <a:lnTo>
                  <a:pt x="353" y="0"/>
                </a:lnTo>
                <a:close/>
              </a:path>
            </a:pathLst>
          </a:custGeom>
          <a:solidFill>
            <a:srgbClr val="D9D9D9">
              <a:alpha val="100000"/>
            </a:srgbClr>
          </a:solidFill>
          <a:ln w="9525">
            <a:noFill/>
          </a:ln>
        </p:spPr>
        <p:txBody>
          <a:bodyPr/>
          <a:lstStyle/>
          <a:p>
            <a:endParaRPr altLang="en-US" lang="zh-CN"/>
          </a:p>
        </p:txBody>
      </p:sp>
      <p:sp>
        <p:nvSpPr>
          <p:cNvPr id="4129" name="Rectangle 37"/>
          <p:cNvSpPr/>
          <p:nvPr/>
        </p:nvSpPr>
        <p:spPr>
          <a:xfrm>
            <a:off x="3930650" y="5781675"/>
            <a:ext cx="173038" cy="174625"/>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30" name="Rectangle 38"/>
          <p:cNvSpPr/>
          <p:nvPr/>
        </p:nvSpPr>
        <p:spPr>
          <a:xfrm>
            <a:off x="3652838" y="5753100"/>
            <a:ext cx="190500" cy="352425"/>
          </a:xfrm>
          <a:prstGeom prst="rect">
            <a:avLst/>
          </a:prstGeom>
          <a:solidFill>
            <a:srgbClr val="819291"/>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31" name="Rectangle 39"/>
          <p:cNvSpPr/>
          <p:nvPr/>
        </p:nvSpPr>
        <p:spPr>
          <a:xfrm>
            <a:off x="2947988" y="6216650"/>
            <a:ext cx="166687" cy="50800"/>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32" name="Rectangle 40"/>
          <p:cNvSpPr/>
          <p:nvPr/>
        </p:nvSpPr>
        <p:spPr>
          <a:xfrm>
            <a:off x="3035300" y="6169025"/>
            <a:ext cx="166688" cy="47625"/>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33" name="Rectangle 41"/>
          <p:cNvSpPr/>
          <p:nvPr/>
        </p:nvSpPr>
        <p:spPr>
          <a:xfrm>
            <a:off x="3114675" y="6118225"/>
            <a:ext cx="168275" cy="50800"/>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34" name="Rectangle 42"/>
          <p:cNvSpPr/>
          <p:nvPr/>
        </p:nvSpPr>
        <p:spPr>
          <a:xfrm>
            <a:off x="3201988" y="6070600"/>
            <a:ext cx="166687" cy="52388"/>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35" name="Rectangle 43"/>
          <p:cNvSpPr/>
          <p:nvPr/>
        </p:nvSpPr>
        <p:spPr>
          <a:xfrm>
            <a:off x="3282950" y="6026150"/>
            <a:ext cx="173038" cy="44450"/>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36" name="Rectangle 44"/>
          <p:cNvSpPr/>
          <p:nvPr/>
        </p:nvSpPr>
        <p:spPr>
          <a:xfrm>
            <a:off x="3455988" y="6042025"/>
            <a:ext cx="127000" cy="225425"/>
          </a:xfrm>
          <a:prstGeom prst="rect">
            <a:avLst/>
          </a:prstGeom>
          <a:solidFill>
            <a:srgbClr val="F6DC3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37" name="Rectangle 45"/>
          <p:cNvSpPr/>
          <p:nvPr/>
        </p:nvSpPr>
        <p:spPr>
          <a:xfrm>
            <a:off x="3963988" y="6042025"/>
            <a:ext cx="150812" cy="225425"/>
          </a:xfrm>
          <a:prstGeom prst="rect">
            <a:avLst/>
          </a:prstGeom>
          <a:solidFill>
            <a:srgbClr val="F6DC3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38" name="Rectangle 46"/>
          <p:cNvSpPr/>
          <p:nvPr/>
        </p:nvSpPr>
        <p:spPr>
          <a:xfrm>
            <a:off x="4483100" y="6042025"/>
            <a:ext cx="138113" cy="225425"/>
          </a:xfrm>
          <a:prstGeom prst="rect">
            <a:avLst/>
          </a:prstGeom>
          <a:solidFill>
            <a:srgbClr val="F6DC3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39" name="Rectangle 47"/>
          <p:cNvSpPr/>
          <p:nvPr/>
        </p:nvSpPr>
        <p:spPr>
          <a:xfrm>
            <a:off x="4449763" y="6210300"/>
            <a:ext cx="173037" cy="57150"/>
          </a:xfrm>
          <a:prstGeom prst="rect">
            <a:avLst/>
          </a:prstGeom>
          <a:solidFill>
            <a:srgbClr val="62494C"/>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40" name="Rectangle 48"/>
          <p:cNvSpPr/>
          <p:nvPr/>
        </p:nvSpPr>
        <p:spPr>
          <a:xfrm>
            <a:off x="3941763" y="6210300"/>
            <a:ext cx="188912" cy="57150"/>
          </a:xfrm>
          <a:prstGeom prst="rect">
            <a:avLst/>
          </a:prstGeom>
          <a:solidFill>
            <a:srgbClr val="62494C"/>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41" name="Rectangle 49"/>
          <p:cNvSpPr/>
          <p:nvPr/>
        </p:nvSpPr>
        <p:spPr>
          <a:xfrm>
            <a:off x="3422650" y="6210300"/>
            <a:ext cx="195263" cy="57150"/>
          </a:xfrm>
          <a:prstGeom prst="rect">
            <a:avLst/>
          </a:prstGeom>
          <a:solidFill>
            <a:srgbClr val="62494C"/>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42" name="Rectangle 50"/>
          <p:cNvSpPr/>
          <p:nvPr/>
        </p:nvSpPr>
        <p:spPr>
          <a:xfrm>
            <a:off x="4217988" y="5724525"/>
            <a:ext cx="404812" cy="98425"/>
          </a:xfrm>
          <a:prstGeom prst="rect">
            <a:avLst/>
          </a:prstGeom>
          <a:solidFill>
            <a:srgbClr val="E061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43" name="Rectangle 51"/>
          <p:cNvSpPr/>
          <p:nvPr/>
        </p:nvSpPr>
        <p:spPr>
          <a:xfrm>
            <a:off x="4217988" y="5915025"/>
            <a:ext cx="404812" cy="92075"/>
          </a:xfrm>
          <a:prstGeom prst="rect">
            <a:avLst/>
          </a:prstGeom>
          <a:solidFill>
            <a:srgbClr val="E061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44" name="Rectangle 52"/>
          <p:cNvSpPr/>
          <p:nvPr/>
        </p:nvSpPr>
        <p:spPr>
          <a:xfrm>
            <a:off x="4217988" y="5822950"/>
            <a:ext cx="404812" cy="92075"/>
          </a:xfrm>
          <a:prstGeom prst="rect">
            <a:avLst/>
          </a:prstGeom>
          <a:solidFill>
            <a:srgbClr val="FF79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45" name="Rectangle 53"/>
          <p:cNvSpPr/>
          <p:nvPr/>
        </p:nvSpPr>
        <p:spPr>
          <a:xfrm>
            <a:off x="4217988" y="5632450"/>
            <a:ext cx="404812" cy="92075"/>
          </a:xfrm>
          <a:prstGeom prst="rect">
            <a:avLst/>
          </a:prstGeom>
          <a:solidFill>
            <a:srgbClr val="FF79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46" name="Rectangle 54"/>
          <p:cNvSpPr/>
          <p:nvPr/>
        </p:nvSpPr>
        <p:spPr>
          <a:xfrm>
            <a:off x="4217988" y="6007100"/>
            <a:ext cx="404812" cy="98425"/>
          </a:xfrm>
          <a:prstGeom prst="rect">
            <a:avLst/>
          </a:prstGeom>
          <a:solidFill>
            <a:srgbClr val="FF79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47" name="Rectangle 55"/>
          <p:cNvSpPr/>
          <p:nvPr/>
        </p:nvSpPr>
        <p:spPr>
          <a:xfrm>
            <a:off x="3455988" y="6026150"/>
            <a:ext cx="762000" cy="79375"/>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48" name="Freeform 56"/>
          <p:cNvSpPr/>
          <p:nvPr/>
        </p:nvSpPr>
        <p:spPr>
          <a:xfrm>
            <a:off x="3013075" y="5834063"/>
            <a:ext cx="1204913" cy="266700"/>
          </a:xfrm>
          <a:custGeom>
            <a:cxnLst>
              <a:cxn ang="0">
                <a:pos x="22014" y="266700"/>
              </a:cxn>
              <a:cxn ang="0">
                <a:pos x="0" y="225443"/>
              </a:cxn>
              <a:cxn ang="0">
                <a:pos x="431479" y="0"/>
              </a:cxn>
              <a:cxn ang="0">
                <a:pos x="1204913" y="0"/>
              </a:cxn>
              <a:cxn ang="0">
                <a:pos x="1204913" y="45678"/>
              </a:cxn>
              <a:cxn ang="0">
                <a:pos x="443220" y="45678"/>
              </a:cxn>
              <a:cxn ang="0">
                <a:pos x="22014" y="266700"/>
              </a:cxn>
            </a:cxnLst>
            <a:rect b="0" l="0" r="0" t="0"/>
            <a:pathLst>
              <a:path h="181" w="821">
                <a:moveTo>
                  <a:pt x="15" y="181"/>
                </a:moveTo>
                <a:lnTo>
                  <a:pt x="0" y="153"/>
                </a:lnTo>
                <a:lnTo>
                  <a:pt x="294" y="0"/>
                </a:lnTo>
                <a:lnTo>
                  <a:pt x="821" y="0"/>
                </a:lnTo>
                <a:lnTo>
                  <a:pt x="821" y="31"/>
                </a:lnTo>
                <a:lnTo>
                  <a:pt x="302" y="31"/>
                </a:lnTo>
                <a:lnTo>
                  <a:pt x="15" y="181"/>
                </a:lnTo>
                <a:close/>
              </a:path>
            </a:pathLst>
          </a:custGeom>
          <a:solidFill>
            <a:srgbClr val="E06100">
              <a:alpha val="100000"/>
            </a:srgbClr>
          </a:solidFill>
          <a:ln w="9525">
            <a:noFill/>
          </a:ln>
        </p:spPr>
        <p:txBody>
          <a:bodyPr/>
          <a:lstStyle/>
          <a:p>
            <a:endParaRPr altLang="en-US" lang="zh-CN"/>
          </a:p>
        </p:txBody>
      </p:sp>
      <p:sp>
        <p:nvSpPr>
          <p:cNvPr id="4149" name="Rectangle 57"/>
          <p:cNvSpPr/>
          <p:nvPr/>
        </p:nvSpPr>
        <p:spPr>
          <a:xfrm>
            <a:off x="3536950" y="5857875"/>
            <a:ext cx="47625" cy="168275"/>
          </a:xfrm>
          <a:prstGeom prst="rect">
            <a:avLst/>
          </a:prstGeom>
          <a:solidFill>
            <a:srgbClr val="E061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50" name="Rectangle 58"/>
          <p:cNvSpPr/>
          <p:nvPr/>
        </p:nvSpPr>
        <p:spPr>
          <a:xfrm>
            <a:off x="3994150" y="5857875"/>
            <a:ext cx="44450" cy="168275"/>
          </a:xfrm>
          <a:prstGeom prst="rect">
            <a:avLst/>
          </a:prstGeom>
          <a:solidFill>
            <a:srgbClr val="E061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51" name="Freeform 59"/>
          <p:cNvSpPr/>
          <p:nvPr/>
        </p:nvSpPr>
        <p:spPr>
          <a:xfrm>
            <a:off x="3149600" y="4533900"/>
            <a:ext cx="1773238" cy="1190625"/>
          </a:xfrm>
          <a:custGeom>
            <a:cxnLst>
              <a:cxn ang="0">
                <a:pos x="0" y="1109880"/>
              </a:cxn>
              <a:cxn ang="0">
                <a:pos x="104308" y="1190625"/>
              </a:cxn>
              <a:cxn ang="0">
                <a:pos x="202740" y="1109880"/>
              </a:cxn>
              <a:cxn ang="0">
                <a:pos x="299702" y="1190625"/>
              </a:cxn>
              <a:cxn ang="0">
                <a:pos x="398134" y="1109880"/>
              </a:cxn>
              <a:cxn ang="0">
                <a:pos x="496565" y="1190625"/>
              </a:cxn>
              <a:cxn ang="0">
                <a:pos x="594997" y="1109880"/>
              </a:cxn>
              <a:cxn ang="0">
                <a:pos x="693429" y="1190625"/>
              </a:cxn>
              <a:cxn ang="0">
                <a:pos x="785984" y="1109880"/>
              </a:cxn>
              <a:cxn ang="0">
                <a:pos x="882946" y="1190625"/>
              </a:cxn>
              <a:cxn ang="0">
                <a:pos x="981378" y="1109880"/>
              </a:cxn>
              <a:cxn ang="0">
                <a:pos x="1079809" y="1190625"/>
              </a:cxn>
              <a:cxn ang="0">
                <a:pos x="1178241" y="1109880"/>
              </a:cxn>
              <a:cxn ang="0">
                <a:pos x="1276673" y="1190625"/>
              </a:cxn>
              <a:cxn ang="0">
                <a:pos x="1375104" y="1109880"/>
              </a:cxn>
              <a:cxn ang="0">
                <a:pos x="1472067" y="1190625"/>
              </a:cxn>
              <a:cxn ang="0">
                <a:pos x="1570498" y="1109880"/>
              </a:cxn>
              <a:cxn ang="0">
                <a:pos x="1663053" y="1190625"/>
              </a:cxn>
              <a:cxn ang="0">
                <a:pos x="1773238" y="1109880"/>
              </a:cxn>
              <a:cxn ang="0">
                <a:pos x="882946" y="0"/>
              </a:cxn>
              <a:cxn ang="0">
                <a:pos x="0" y="1109880"/>
              </a:cxn>
            </a:cxnLst>
            <a:rect b="0" l="0" r="0" t="0"/>
            <a:pathLst>
              <a:path h="811" w="1207">
                <a:moveTo>
                  <a:pt x="0" y="756"/>
                </a:moveTo>
                <a:lnTo>
                  <a:pt x="71" y="811"/>
                </a:lnTo>
                <a:lnTo>
                  <a:pt x="138" y="756"/>
                </a:lnTo>
                <a:lnTo>
                  <a:pt x="204" y="811"/>
                </a:lnTo>
                <a:lnTo>
                  <a:pt x="271" y="756"/>
                </a:lnTo>
                <a:lnTo>
                  <a:pt x="338" y="811"/>
                </a:lnTo>
                <a:lnTo>
                  <a:pt x="405" y="756"/>
                </a:lnTo>
                <a:lnTo>
                  <a:pt x="472" y="811"/>
                </a:lnTo>
                <a:lnTo>
                  <a:pt x="535" y="756"/>
                </a:lnTo>
                <a:lnTo>
                  <a:pt x="601" y="811"/>
                </a:lnTo>
                <a:lnTo>
                  <a:pt x="668" y="756"/>
                </a:lnTo>
                <a:lnTo>
                  <a:pt x="735" y="811"/>
                </a:lnTo>
                <a:lnTo>
                  <a:pt x="802" y="756"/>
                </a:lnTo>
                <a:lnTo>
                  <a:pt x="869" y="811"/>
                </a:lnTo>
                <a:lnTo>
                  <a:pt x="936" y="756"/>
                </a:lnTo>
                <a:lnTo>
                  <a:pt x="1002" y="811"/>
                </a:lnTo>
                <a:lnTo>
                  <a:pt x="1069" y="756"/>
                </a:lnTo>
                <a:lnTo>
                  <a:pt x="1132" y="811"/>
                </a:lnTo>
                <a:lnTo>
                  <a:pt x="1207" y="756"/>
                </a:lnTo>
                <a:lnTo>
                  <a:pt x="601" y="0"/>
                </a:lnTo>
                <a:lnTo>
                  <a:pt x="0" y="756"/>
                </a:lnTo>
                <a:close/>
              </a:path>
            </a:pathLst>
          </a:custGeom>
          <a:solidFill>
            <a:srgbClr val="E08500">
              <a:alpha val="100000"/>
            </a:srgbClr>
          </a:solidFill>
          <a:ln w="9525">
            <a:noFill/>
          </a:ln>
        </p:spPr>
        <p:txBody>
          <a:bodyPr/>
          <a:lstStyle/>
          <a:p>
            <a:endParaRPr altLang="en-US" lang="zh-CN"/>
          </a:p>
        </p:txBody>
      </p:sp>
      <p:sp>
        <p:nvSpPr>
          <p:cNvPr id="4152" name="Freeform 60"/>
          <p:cNvSpPr/>
          <p:nvPr/>
        </p:nvSpPr>
        <p:spPr>
          <a:xfrm>
            <a:off x="3341688" y="4533900"/>
            <a:ext cx="1390650" cy="936625"/>
          </a:xfrm>
          <a:custGeom>
            <a:cxnLst>
              <a:cxn ang="0">
                <a:pos x="0" y="872030"/>
              </a:cxn>
              <a:cxn ang="0">
                <a:pos x="80766" y="936625"/>
              </a:cxn>
              <a:cxn ang="0">
                <a:pos x="155659" y="872030"/>
              </a:cxn>
              <a:cxn ang="0">
                <a:pos x="236425" y="936625"/>
              </a:cxn>
              <a:cxn ang="0">
                <a:pos x="311318" y="872030"/>
              </a:cxn>
              <a:cxn ang="0">
                <a:pos x="386210" y="936625"/>
              </a:cxn>
              <a:cxn ang="0">
                <a:pos x="461103" y="872030"/>
              </a:cxn>
              <a:cxn ang="0">
                <a:pos x="541869" y="936625"/>
              </a:cxn>
              <a:cxn ang="0">
                <a:pos x="616761" y="872030"/>
              </a:cxn>
              <a:cxn ang="0">
                <a:pos x="691654" y="936625"/>
              </a:cxn>
              <a:cxn ang="0">
                <a:pos x="773889" y="872030"/>
              </a:cxn>
              <a:cxn ang="0">
                <a:pos x="848781" y="936625"/>
              </a:cxn>
              <a:cxn ang="0">
                <a:pos x="923674" y="872030"/>
              </a:cxn>
              <a:cxn ang="0">
                <a:pos x="998566" y="936625"/>
              </a:cxn>
              <a:cxn ang="0">
                <a:pos x="1079332" y="872030"/>
              </a:cxn>
              <a:cxn ang="0">
                <a:pos x="1154225" y="936625"/>
              </a:cxn>
              <a:cxn ang="0">
                <a:pos x="1229117" y="872030"/>
              </a:cxn>
              <a:cxn ang="0">
                <a:pos x="1309884" y="936625"/>
              </a:cxn>
              <a:cxn ang="0">
                <a:pos x="1390650" y="872030"/>
              </a:cxn>
              <a:cxn ang="0">
                <a:pos x="691654" y="0"/>
              </a:cxn>
              <a:cxn ang="0">
                <a:pos x="0" y="872030"/>
              </a:cxn>
            </a:cxnLst>
            <a:rect b="0" l="0" r="0" t="0"/>
            <a:pathLst>
              <a:path h="638" w="945">
                <a:moveTo>
                  <a:pt x="0" y="594"/>
                </a:moveTo>
                <a:lnTo>
                  <a:pt x="55" y="638"/>
                </a:lnTo>
                <a:lnTo>
                  <a:pt x="106" y="594"/>
                </a:lnTo>
                <a:lnTo>
                  <a:pt x="161" y="638"/>
                </a:lnTo>
                <a:lnTo>
                  <a:pt x="212" y="594"/>
                </a:lnTo>
                <a:lnTo>
                  <a:pt x="263" y="638"/>
                </a:lnTo>
                <a:lnTo>
                  <a:pt x="314" y="594"/>
                </a:lnTo>
                <a:lnTo>
                  <a:pt x="369" y="638"/>
                </a:lnTo>
                <a:lnTo>
                  <a:pt x="420" y="594"/>
                </a:lnTo>
                <a:lnTo>
                  <a:pt x="471" y="638"/>
                </a:lnTo>
                <a:lnTo>
                  <a:pt x="527" y="594"/>
                </a:lnTo>
                <a:lnTo>
                  <a:pt x="578" y="638"/>
                </a:lnTo>
                <a:lnTo>
                  <a:pt x="629" y="594"/>
                </a:lnTo>
                <a:lnTo>
                  <a:pt x="680" y="638"/>
                </a:lnTo>
                <a:lnTo>
                  <a:pt x="735" y="594"/>
                </a:lnTo>
                <a:lnTo>
                  <a:pt x="786" y="638"/>
                </a:lnTo>
                <a:lnTo>
                  <a:pt x="837" y="594"/>
                </a:lnTo>
                <a:lnTo>
                  <a:pt x="892" y="638"/>
                </a:lnTo>
                <a:lnTo>
                  <a:pt x="947" y="594"/>
                </a:lnTo>
                <a:lnTo>
                  <a:pt x="471" y="0"/>
                </a:lnTo>
                <a:lnTo>
                  <a:pt x="0" y="594"/>
                </a:lnTo>
                <a:close/>
              </a:path>
            </a:pathLst>
          </a:custGeom>
          <a:solidFill>
            <a:srgbClr val="FFA400">
              <a:alpha val="100000"/>
            </a:srgbClr>
          </a:solidFill>
          <a:ln w="9525">
            <a:noFill/>
          </a:ln>
        </p:spPr>
        <p:txBody>
          <a:bodyPr/>
          <a:lstStyle/>
          <a:p>
            <a:endParaRPr altLang="en-US" lang="zh-CN"/>
          </a:p>
        </p:txBody>
      </p:sp>
      <p:sp>
        <p:nvSpPr>
          <p:cNvPr id="4153" name="Freeform 61"/>
          <p:cNvSpPr/>
          <p:nvPr/>
        </p:nvSpPr>
        <p:spPr>
          <a:xfrm>
            <a:off x="3530600" y="4533900"/>
            <a:ext cx="1006475" cy="674688"/>
          </a:xfrm>
          <a:custGeom>
            <a:cxnLst>
              <a:cxn ang="0">
                <a:pos x="0" y="629220"/>
              </a:cxn>
              <a:cxn ang="0">
                <a:pos x="64649" y="674688"/>
              </a:cxn>
              <a:cxn ang="0">
                <a:pos x="116075" y="629220"/>
              </a:cxn>
              <a:cxn ang="0">
                <a:pos x="173378" y="674688"/>
              </a:cxn>
              <a:cxn ang="0">
                <a:pos x="226273" y="629220"/>
              </a:cxn>
              <a:cxn ang="0">
                <a:pos x="283576" y="674688"/>
              </a:cxn>
              <a:cxn ang="0">
                <a:pos x="340879" y="629220"/>
              </a:cxn>
              <a:cxn ang="0">
                <a:pos x="393774" y="674688"/>
              </a:cxn>
              <a:cxn ang="0">
                <a:pos x="451077" y="629220"/>
              </a:cxn>
              <a:cxn ang="0">
                <a:pos x="502503" y="674688"/>
              </a:cxn>
              <a:cxn ang="0">
                <a:pos x="561275" y="629220"/>
              </a:cxn>
              <a:cxn ang="0">
                <a:pos x="612701" y="674688"/>
              </a:cxn>
              <a:cxn ang="0">
                <a:pos x="670004" y="629220"/>
              </a:cxn>
              <a:cxn ang="0">
                <a:pos x="728776" y="674688"/>
              </a:cxn>
              <a:cxn ang="0">
                <a:pos x="780202" y="629220"/>
              </a:cxn>
              <a:cxn ang="0">
                <a:pos x="837505" y="674688"/>
              </a:cxn>
              <a:cxn ang="0">
                <a:pos x="890400" y="629220"/>
              </a:cxn>
              <a:cxn ang="0">
                <a:pos x="947703" y="674688"/>
              </a:cxn>
              <a:cxn ang="0">
                <a:pos x="1006475" y="629220"/>
              </a:cxn>
              <a:cxn ang="0">
                <a:pos x="502503" y="0"/>
              </a:cxn>
              <a:cxn ang="0">
                <a:pos x="0" y="629220"/>
              </a:cxn>
            </a:cxnLst>
            <a:rect b="0" l="0" r="0" t="0"/>
            <a:pathLst>
              <a:path h="460" w="685">
                <a:moveTo>
                  <a:pt x="0" y="429"/>
                </a:moveTo>
                <a:lnTo>
                  <a:pt x="44" y="460"/>
                </a:lnTo>
                <a:lnTo>
                  <a:pt x="79" y="429"/>
                </a:lnTo>
                <a:lnTo>
                  <a:pt x="118" y="460"/>
                </a:lnTo>
                <a:lnTo>
                  <a:pt x="154" y="429"/>
                </a:lnTo>
                <a:lnTo>
                  <a:pt x="193" y="460"/>
                </a:lnTo>
                <a:lnTo>
                  <a:pt x="232" y="429"/>
                </a:lnTo>
                <a:lnTo>
                  <a:pt x="268" y="460"/>
                </a:lnTo>
                <a:lnTo>
                  <a:pt x="307" y="429"/>
                </a:lnTo>
                <a:lnTo>
                  <a:pt x="342" y="460"/>
                </a:lnTo>
                <a:lnTo>
                  <a:pt x="382" y="429"/>
                </a:lnTo>
                <a:lnTo>
                  <a:pt x="417" y="460"/>
                </a:lnTo>
                <a:lnTo>
                  <a:pt x="456" y="429"/>
                </a:lnTo>
                <a:lnTo>
                  <a:pt x="496" y="460"/>
                </a:lnTo>
                <a:lnTo>
                  <a:pt x="531" y="429"/>
                </a:lnTo>
                <a:lnTo>
                  <a:pt x="570" y="460"/>
                </a:lnTo>
                <a:lnTo>
                  <a:pt x="606" y="429"/>
                </a:lnTo>
                <a:lnTo>
                  <a:pt x="645" y="460"/>
                </a:lnTo>
                <a:lnTo>
                  <a:pt x="685" y="429"/>
                </a:lnTo>
                <a:lnTo>
                  <a:pt x="342" y="0"/>
                </a:lnTo>
                <a:lnTo>
                  <a:pt x="0" y="429"/>
                </a:lnTo>
                <a:close/>
              </a:path>
            </a:pathLst>
          </a:custGeom>
          <a:solidFill>
            <a:srgbClr val="FFE679">
              <a:alpha val="100000"/>
            </a:srgbClr>
          </a:solidFill>
          <a:ln w="9525">
            <a:noFill/>
          </a:ln>
        </p:spPr>
        <p:txBody>
          <a:bodyPr/>
          <a:lstStyle/>
          <a:p>
            <a:endParaRPr altLang="en-US" lang="zh-CN"/>
          </a:p>
        </p:txBody>
      </p:sp>
      <p:sp>
        <p:nvSpPr>
          <p:cNvPr id="4154" name="Freeform 62"/>
          <p:cNvSpPr/>
          <p:nvPr/>
        </p:nvSpPr>
        <p:spPr>
          <a:xfrm>
            <a:off x="4032250" y="4533900"/>
            <a:ext cx="890588" cy="1190625"/>
          </a:xfrm>
          <a:custGeom>
            <a:cxnLst>
              <a:cxn ang="0">
                <a:pos x="0" y="0"/>
              </a:cxn>
              <a:cxn ang="0">
                <a:pos x="0" y="1190625"/>
              </a:cxn>
              <a:cxn ang="0">
                <a:pos x="98464" y="1109880"/>
              </a:cxn>
              <a:cxn ang="0">
                <a:pos x="196929" y="1190625"/>
              </a:cxn>
              <a:cxn ang="0">
                <a:pos x="295393" y="1109880"/>
              </a:cxn>
              <a:cxn ang="0">
                <a:pos x="393857" y="1190625"/>
              </a:cxn>
              <a:cxn ang="0">
                <a:pos x="492322" y="1109880"/>
              </a:cxn>
              <a:cxn ang="0">
                <a:pos x="589316" y="1190625"/>
              </a:cxn>
              <a:cxn ang="0">
                <a:pos x="687781" y="1109880"/>
              </a:cxn>
              <a:cxn ang="0">
                <a:pos x="780367" y="1190625"/>
              </a:cxn>
              <a:cxn ang="0">
                <a:pos x="890588" y="1109880"/>
              </a:cxn>
              <a:cxn ang="0">
                <a:pos x="0" y="0"/>
              </a:cxn>
              <a:cxn ang="0">
                <a:pos x="0" y="0"/>
              </a:cxn>
            </a:cxnLst>
            <a:rect b="0" l="0" r="0" t="0"/>
            <a:pathLst>
              <a:path h="811" w="606">
                <a:moveTo>
                  <a:pt x="0" y="0"/>
                </a:moveTo>
                <a:lnTo>
                  <a:pt x="0" y="811"/>
                </a:lnTo>
                <a:lnTo>
                  <a:pt x="67" y="756"/>
                </a:lnTo>
                <a:lnTo>
                  <a:pt x="134" y="811"/>
                </a:lnTo>
                <a:lnTo>
                  <a:pt x="201" y="756"/>
                </a:lnTo>
                <a:lnTo>
                  <a:pt x="268" y="811"/>
                </a:lnTo>
                <a:lnTo>
                  <a:pt x="335" y="756"/>
                </a:lnTo>
                <a:lnTo>
                  <a:pt x="401" y="811"/>
                </a:lnTo>
                <a:lnTo>
                  <a:pt x="468" y="756"/>
                </a:lnTo>
                <a:lnTo>
                  <a:pt x="531" y="811"/>
                </a:lnTo>
                <a:lnTo>
                  <a:pt x="606" y="756"/>
                </a:lnTo>
                <a:lnTo>
                  <a:pt x="0" y="0"/>
                </a:lnTo>
                <a:close/>
              </a:path>
            </a:pathLst>
          </a:custGeom>
          <a:solidFill>
            <a:srgbClr val="A85100">
              <a:alpha val="100000"/>
            </a:srgbClr>
          </a:solidFill>
          <a:ln w="9525">
            <a:noFill/>
          </a:ln>
        </p:spPr>
        <p:txBody>
          <a:bodyPr/>
          <a:lstStyle/>
          <a:p>
            <a:endParaRPr altLang="en-US" lang="zh-CN"/>
          </a:p>
        </p:txBody>
      </p:sp>
      <p:sp>
        <p:nvSpPr>
          <p:cNvPr id="4155" name="Freeform 63"/>
          <p:cNvSpPr/>
          <p:nvPr/>
        </p:nvSpPr>
        <p:spPr>
          <a:xfrm>
            <a:off x="4032250" y="4533900"/>
            <a:ext cx="700088" cy="936625"/>
          </a:xfrm>
          <a:custGeom>
            <a:cxnLst>
              <a:cxn ang="0">
                <a:pos x="0" y="0"/>
              </a:cxn>
              <a:cxn ang="0">
                <a:pos x="0" y="936625"/>
              </a:cxn>
              <a:cxn ang="0">
                <a:pos x="82363" y="872030"/>
              </a:cxn>
              <a:cxn ang="0">
                <a:pos x="157373" y="936625"/>
              </a:cxn>
              <a:cxn ang="0">
                <a:pos x="232382" y="872030"/>
              </a:cxn>
              <a:cxn ang="0">
                <a:pos x="307392" y="936625"/>
              </a:cxn>
              <a:cxn ang="0">
                <a:pos x="388284" y="872030"/>
              </a:cxn>
              <a:cxn ang="0">
                <a:pos x="463294" y="936625"/>
              </a:cxn>
              <a:cxn ang="0">
                <a:pos x="538303" y="872030"/>
              </a:cxn>
              <a:cxn ang="0">
                <a:pos x="619195" y="936625"/>
              </a:cxn>
              <a:cxn ang="0">
                <a:pos x="700088" y="872030"/>
              </a:cxn>
              <a:cxn ang="0">
                <a:pos x="0" y="0"/>
              </a:cxn>
              <a:cxn ang="0">
                <a:pos x="0" y="0"/>
              </a:cxn>
            </a:cxnLst>
            <a:rect b="0" l="0" r="0" t="0"/>
            <a:pathLst>
              <a:path h="638" w="476">
                <a:moveTo>
                  <a:pt x="0" y="0"/>
                </a:moveTo>
                <a:lnTo>
                  <a:pt x="0" y="638"/>
                </a:lnTo>
                <a:lnTo>
                  <a:pt x="56" y="594"/>
                </a:lnTo>
                <a:lnTo>
                  <a:pt x="107" y="638"/>
                </a:lnTo>
                <a:lnTo>
                  <a:pt x="158" y="594"/>
                </a:lnTo>
                <a:lnTo>
                  <a:pt x="209" y="638"/>
                </a:lnTo>
                <a:lnTo>
                  <a:pt x="264" y="594"/>
                </a:lnTo>
                <a:lnTo>
                  <a:pt x="315" y="638"/>
                </a:lnTo>
                <a:lnTo>
                  <a:pt x="366" y="594"/>
                </a:lnTo>
                <a:lnTo>
                  <a:pt x="421" y="638"/>
                </a:lnTo>
                <a:lnTo>
                  <a:pt x="476" y="594"/>
                </a:lnTo>
                <a:lnTo>
                  <a:pt x="0" y="0"/>
                </a:lnTo>
                <a:close/>
              </a:path>
            </a:pathLst>
          </a:custGeom>
          <a:solidFill>
            <a:srgbClr val="D16F00">
              <a:alpha val="100000"/>
            </a:srgbClr>
          </a:solidFill>
          <a:ln w="9525">
            <a:noFill/>
          </a:ln>
        </p:spPr>
        <p:txBody>
          <a:bodyPr/>
          <a:lstStyle/>
          <a:p>
            <a:endParaRPr altLang="en-US" lang="zh-CN"/>
          </a:p>
        </p:txBody>
      </p:sp>
      <p:sp>
        <p:nvSpPr>
          <p:cNvPr id="4156" name="Freeform 64"/>
          <p:cNvSpPr/>
          <p:nvPr/>
        </p:nvSpPr>
        <p:spPr>
          <a:xfrm>
            <a:off x="4032250" y="4533900"/>
            <a:ext cx="504825" cy="674688"/>
          </a:xfrm>
          <a:custGeom>
            <a:cxnLst>
              <a:cxn ang="0">
                <a:pos x="0" y="0"/>
              </a:cxn>
              <a:cxn ang="0">
                <a:pos x="0" y="674688"/>
              </a:cxn>
              <a:cxn ang="0">
                <a:pos x="58872" y="629220"/>
              </a:cxn>
              <a:cxn ang="0">
                <a:pos x="110384" y="674688"/>
              </a:cxn>
              <a:cxn ang="0">
                <a:pos x="167784" y="629220"/>
              </a:cxn>
              <a:cxn ang="0">
                <a:pos x="226656" y="674688"/>
              </a:cxn>
              <a:cxn ang="0">
                <a:pos x="278169" y="629220"/>
              </a:cxn>
              <a:cxn ang="0">
                <a:pos x="335569" y="674688"/>
              </a:cxn>
              <a:cxn ang="0">
                <a:pos x="388553" y="629220"/>
              </a:cxn>
              <a:cxn ang="0">
                <a:pos x="445953" y="674688"/>
              </a:cxn>
              <a:cxn ang="0">
                <a:pos x="504825" y="629220"/>
              </a:cxn>
              <a:cxn ang="0">
                <a:pos x="0" y="0"/>
              </a:cxn>
              <a:cxn ang="0">
                <a:pos x="0" y="0"/>
              </a:cxn>
            </a:cxnLst>
            <a:rect b="0" l="0" r="0" t="0"/>
            <a:pathLst>
              <a:path h="460" w="343">
                <a:moveTo>
                  <a:pt x="0" y="0"/>
                </a:moveTo>
                <a:lnTo>
                  <a:pt x="0" y="460"/>
                </a:lnTo>
                <a:lnTo>
                  <a:pt x="40" y="429"/>
                </a:lnTo>
                <a:lnTo>
                  <a:pt x="75" y="460"/>
                </a:lnTo>
                <a:lnTo>
                  <a:pt x="114" y="429"/>
                </a:lnTo>
                <a:lnTo>
                  <a:pt x="154" y="460"/>
                </a:lnTo>
                <a:lnTo>
                  <a:pt x="189" y="429"/>
                </a:lnTo>
                <a:lnTo>
                  <a:pt x="228" y="460"/>
                </a:lnTo>
                <a:lnTo>
                  <a:pt x="264" y="429"/>
                </a:lnTo>
                <a:lnTo>
                  <a:pt x="303" y="460"/>
                </a:lnTo>
                <a:lnTo>
                  <a:pt x="343" y="429"/>
                </a:lnTo>
                <a:lnTo>
                  <a:pt x="0" y="0"/>
                </a:lnTo>
                <a:close/>
              </a:path>
            </a:pathLst>
          </a:custGeom>
          <a:solidFill>
            <a:srgbClr val="F1D04D">
              <a:alpha val="100000"/>
            </a:srgbClr>
          </a:solidFill>
          <a:ln w="9525">
            <a:noFill/>
          </a:ln>
        </p:spPr>
        <p:txBody>
          <a:bodyPr/>
          <a:lstStyle/>
          <a:p>
            <a:endParaRPr altLang="en-US" lang="zh-CN"/>
          </a:p>
        </p:txBody>
      </p:sp>
      <p:sp>
        <p:nvSpPr>
          <p:cNvPr id="4157" name="Rectangle 65"/>
          <p:cNvSpPr/>
          <p:nvPr/>
        </p:nvSpPr>
        <p:spPr>
          <a:xfrm>
            <a:off x="4552950" y="5765800"/>
            <a:ext cx="820738" cy="692150"/>
          </a:xfrm>
          <a:prstGeom prst="rect">
            <a:avLst/>
          </a:prstGeom>
          <a:solidFill>
            <a:srgbClr val="FFA4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58" name="Freeform 66"/>
          <p:cNvSpPr/>
          <p:nvPr/>
        </p:nvSpPr>
        <p:spPr>
          <a:xfrm>
            <a:off x="4552950" y="5891213"/>
            <a:ext cx="820738" cy="260350"/>
          </a:xfrm>
          <a:custGeom>
            <a:cxnLst>
              <a:cxn ang="0">
                <a:pos x="433126" y="208868"/>
              </a:cxn>
              <a:cxn ang="0">
                <a:pos x="433126" y="0"/>
              </a:cxn>
              <a:cxn ang="0">
                <a:pos x="381739" y="0"/>
              </a:cxn>
              <a:cxn ang="0">
                <a:pos x="381739" y="208868"/>
              </a:cxn>
              <a:cxn ang="0">
                <a:pos x="0" y="208868"/>
              </a:cxn>
              <a:cxn ang="0">
                <a:pos x="0" y="260350"/>
              </a:cxn>
              <a:cxn ang="0">
                <a:pos x="820738" y="260350"/>
              </a:cxn>
              <a:cxn ang="0">
                <a:pos x="820738" y="208868"/>
              </a:cxn>
              <a:cxn ang="0">
                <a:pos x="433126" y="208868"/>
              </a:cxn>
            </a:cxnLst>
            <a:rect b="0" l="0" r="0" t="0"/>
            <a:pathLst>
              <a:path h="177" w="559">
                <a:moveTo>
                  <a:pt x="295" y="142"/>
                </a:moveTo>
                <a:lnTo>
                  <a:pt x="295" y="0"/>
                </a:lnTo>
                <a:lnTo>
                  <a:pt x="260" y="0"/>
                </a:lnTo>
                <a:lnTo>
                  <a:pt x="260" y="142"/>
                </a:lnTo>
                <a:lnTo>
                  <a:pt x="0" y="142"/>
                </a:lnTo>
                <a:lnTo>
                  <a:pt x="0" y="177"/>
                </a:lnTo>
                <a:lnTo>
                  <a:pt x="559" y="177"/>
                </a:lnTo>
                <a:lnTo>
                  <a:pt x="559" y="142"/>
                </a:lnTo>
                <a:lnTo>
                  <a:pt x="295" y="142"/>
                </a:lnTo>
                <a:close/>
              </a:path>
            </a:pathLst>
          </a:custGeom>
          <a:solidFill>
            <a:srgbClr val="B06F3B">
              <a:alpha val="100000"/>
            </a:srgbClr>
          </a:solidFill>
          <a:ln w="9525">
            <a:noFill/>
          </a:ln>
        </p:spPr>
        <p:txBody>
          <a:bodyPr/>
          <a:lstStyle/>
          <a:p>
            <a:endParaRPr altLang="en-US" lang="zh-CN"/>
          </a:p>
        </p:txBody>
      </p:sp>
      <p:sp>
        <p:nvSpPr>
          <p:cNvPr id="4159" name="Freeform 67"/>
          <p:cNvSpPr/>
          <p:nvPr/>
        </p:nvSpPr>
        <p:spPr>
          <a:xfrm>
            <a:off x="4373563" y="5181600"/>
            <a:ext cx="1177925" cy="784225"/>
          </a:xfrm>
          <a:custGeom>
            <a:cxnLst>
              <a:cxn ang="0">
                <a:pos x="0" y="732921"/>
              </a:cxn>
              <a:cxn ang="0">
                <a:pos x="76374" y="784225"/>
              </a:cxn>
              <a:cxn ang="0">
                <a:pos x="139530" y="732921"/>
              </a:cxn>
              <a:cxn ang="0">
                <a:pos x="202685" y="784225"/>
              </a:cxn>
              <a:cxn ang="0">
                <a:pos x="265841" y="732921"/>
              </a:cxn>
              <a:cxn ang="0">
                <a:pos x="330465" y="784225"/>
              </a:cxn>
              <a:cxn ang="0">
                <a:pos x="393621" y="732921"/>
              </a:cxn>
              <a:cxn ang="0">
                <a:pos x="462651" y="784225"/>
              </a:cxn>
              <a:cxn ang="0">
                <a:pos x="525807" y="732921"/>
              </a:cxn>
              <a:cxn ang="0">
                <a:pos x="588963" y="784225"/>
              </a:cxn>
              <a:cxn ang="0">
                <a:pos x="653587" y="732921"/>
              </a:cxn>
              <a:cxn ang="0">
                <a:pos x="716742" y="784225"/>
              </a:cxn>
              <a:cxn ang="0">
                <a:pos x="785773" y="732921"/>
              </a:cxn>
              <a:cxn ang="0">
                <a:pos x="848928" y="784225"/>
              </a:cxn>
              <a:cxn ang="0">
                <a:pos x="913553" y="732921"/>
              </a:cxn>
              <a:cxn ang="0">
                <a:pos x="976708" y="784225"/>
              </a:cxn>
              <a:cxn ang="0">
                <a:pos x="1039864" y="732921"/>
              </a:cxn>
              <a:cxn ang="0">
                <a:pos x="1108894" y="784225"/>
              </a:cxn>
              <a:cxn ang="0">
                <a:pos x="1177925" y="732921"/>
              </a:cxn>
              <a:cxn ang="0">
                <a:pos x="588963" y="0"/>
              </a:cxn>
              <a:cxn ang="0">
                <a:pos x="0" y="732921"/>
              </a:cxn>
            </a:cxnLst>
            <a:rect b="0" l="0" r="0" t="0"/>
            <a:pathLst>
              <a:path h="535" w="802">
                <a:moveTo>
                  <a:pt x="0" y="500"/>
                </a:moveTo>
                <a:lnTo>
                  <a:pt x="52" y="535"/>
                </a:lnTo>
                <a:lnTo>
                  <a:pt x="95" y="500"/>
                </a:lnTo>
                <a:lnTo>
                  <a:pt x="138" y="535"/>
                </a:lnTo>
                <a:lnTo>
                  <a:pt x="181" y="500"/>
                </a:lnTo>
                <a:lnTo>
                  <a:pt x="225" y="535"/>
                </a:lnTo>
                <a:lnTo>
                  <a:pt x="268" y="500"/>
                </a:lnTo>
                <a:lnTo>
                  <a:pt x="315" y="535"/>
                </a:lnTo>
                <a:lnTo>
                  <a:pt x="358" y="500"/>
                </a:lnTo>
                <a:lnTo>
                  <a:pt x="401" y="535"/>
                </a:lnTo>
                <a:lnTo>
                  <a:pt x="445" y="500"/>
                </a:lnTo>
                <a:lnTo>
                  <a:pt x="488" y="535"/>
                </a:lnTo>
                <a:lnTo>
                  <a:pt x="535" y="500"/>
                </a:lnTo>
                <a:lnTo>
                  <a:pt x="578" y="535"/>
                </a:lnTo>
                <a:lnTo>
                  <a:pt x="622" y="500"/>
                </a:lnTo>
                <a:lnTo>
                  <a:pt x="665" y="535"/>
                </a:lnTo>
                <a:lnTo>
                  <a:pt x="708" y="500"/>
                </a:lnTo>
                <a:lnTo>
                  <a:pt x="755" y="535"/>
                </a:lnTo>
                <a:lnTo>
                  <a:pt x="802" y="500"/>
                </a:lnTo>
                <a:lnTo>
                  <a:pt x="401" y="0"/>
                </a:lnTo>
                <a:lnTo>
                  <a:pt x="0" y="500"/>
                </a:lnTo>
                <a:close/>
              </a:path>
            </a:pathLst>
          </a:custGeom>
          <a:solidFill>
            <a:srgbClr val="F1E679">
              <a:alpha val="100000"/>
            </a:srgbClr>
          </a:solidFill>
          <a:ln w="9525">
            <a:noFill/>
          </a:ln>
        </p:spPr>
        <p:txBody>
          <a:bodyPr/>
          <a:lstStyle/>
          <a:p>
            <a:endParaRPr altLang="en-US" lang="zh-CN"/>
          </a:p>
        </p:txBody>
      </p:sp>
      <p:sp>
        <p:nvSpPr>
          <p:cNvPr id="4160" name="Freeform 68"/>
          <p:cNvSpPr/>
          <p:nvPr/>
        </p:nvSpPr>
        <p:spPr>
          <a:xfrm>
            <a:off x="4502150" y="5181600"/>
            <a:ext cx="923925" cy="617538"/>
          </a:xfrm>
          <a:custGeom>
            <a:cxnLst>
              <a:cxn ang="0">
                <a:pos x="0" y="577933"/>
              </a:cxn>
              <a:cxn ang="0">
                <a:pos x="57286" y="617538"/>
              </a:cxn>
              <a:cxn ang="0">
                <a:pos x="104290" y="577933"/>
              </a:cxn>
              <a:cxn ang="0">
                <a:pos x="155701" y="617538"/>
              </a:cxn>
              <a:cxn ang="0">
                <a:pos x="207112" y="577933"/>
              </a:cxn>
              <a:cxn ang="0">
                <a:pos x="259992" y="617538"/>
              </a:cxn>
              <a:cxn ang="0">
                <a:pos x="311402" y="577933"/>
              </a:cxn>
              <a:cxn ang="0">
                <a:pos x="358407" y="617538"/>
              </a:cxn>
              <a:cxn ang="0">
                <a:pos x="409817" y="577933"/>
              </a:cxn>
              <a:cxn ang="0">
                <a:pos x="461228" y="617538"/>
              </a:cxn>
              <a:cxn ang="0">
                <a:pos x="514108" y="577933"/>
              </a:cxn>
              <a:cxn ang="0">
                <a:pos x="565518" y="617538"/>
              </a:cxn>
              <a:cxn ang="0">
                <a:pos x="612523" y="577933"/>
              </a:cxn>
              <a:cxn ang="0">
                <a:pos x="663933" y="617538"/>
              </a:cxn>
              <a:cxn ang="0">
                <a:pos x="715344" y="577933"/>
              </a:cxn>
              <a:cxn ang="0">
                <a:pos x="768224" y="617538"/>
              </a:cxn>
              <a:cxn ang="0">
                <a:pos x="819635" y="577933"/>
              </a:cxn>
              <a:cxn ang="0">
                <a:pos x="866639" y="617538"/>
              </a:cxn>
              <a:cxn ang="0">
                <a:pos x="923925" y="572066"/>
              </a:cxn>
              <a:cxn ang="0">
                <a:pos x="461228" y="0"/>
              </a:cxn>
              <a:cxn ang="0">
                <a:pos x="0" y="577933"/>
              </a:cxn>
            </a:cxnLst>
            <a:rect b="0" l="0" r="0" t="0"/>
            <a:pathLst>
              <a:path h="421" w="629">
                <a:moveTo>
                  <a:pt x="0" y="394"/>
                </a:moveTo>
                <a:lnTo>
                  <a:pt x="39" y="421"/>
                </a:lnTo>
                <a:lnTo>
                  <a:pt x="71" y="394"/>
                </a:lnTo>
                <a:lnTo>
                  <a:pt x="106" y="421"/>
                </a:lnTo>
                <a:lnTo>
                  <a:pt x="141" y="394"/>
                </a:lnTo>
                <a:lnTo>
                  <a:pt x="177" y="421"/>
                </a:lnTo>
                <a:lnTo>
                  <a:pt x="212" y="394"/>
                </a:lnTo>
                <a:lnTo>
                  <a:pt x="244" y="421"/>
                </a:lnTo>
                <a:lnTo>
                  <a:pt x="279" y="394"/>
                </a:lnTo>
                <a:lnTo>
                  <a:pt x="314" y="421"/>
                </a:lnTo>
                <a:lnTo>
                  <a:pt x="350" y="394"/>
                </a:lnTo>
                <a:lnTo>
                  <a:pt x="385" y="421"/>
                </a:lnTo>
                <a:lnTo>
                  <a:pt x="417" y="394"/>
                </a:lnTo>
                <a:lnTo>
                  <a:pt x="452" y="421"/>
                </a:lnTo>
                <a:lnTo>
                  <a:pt x="487" y="394"/>
                </a:lnTo>
                <a:lnTo>
                  <a:pt x="523" y="421"/>
                </a:lnTo>
                <a:lnTo>
                  <a:pt x="558" y="394"/>
                </a:lnTo>
                <a:lnTo>
                  <a:pt x="590" y="421"/>
                </a:lnTo>
                <a:lnTo>
                  <a:pt x="629" y="390"/>
                </a:lnTo>
                <a:lnTo>
                  <a:pt x="314" y="0"/>
                </a:lnTo>
                <a:lnTo>
                  <a:pt x="0" y="394"/>
                </a:lnTo>
                <a:close/>
              </a:path>
            </a:pathLst>
          </a:custGeom>
          <a:solidFill>
            <a:srgbClr val="FFA400">
              <a:alpha val="100000"/>
            </a:srgbClr>
          </a:solidFill>
          <a:ln w="9525">
            <a:noFill/>
          </a:ln>
        </p:spPr>
        <p:txBody>
          <a:bodyPr/>
          <a:lstStyle/>
          <a:p>
            <a:endParaRPr altLang="en-US" lang="zh-CN"/>
          </a:p>
        </p:txBody>
      </p:sp>
      <p:sp>
        <p:nvSpPr>
          <p:cNvPr id="4161" name="Freeform 69"/>
          <p:cNvSpPr/>
          <p:nvPr/>
        </p:nvSpPr>
        <p:spPr>
          <a:xfrm>
            <a:off x="4627563" y="5181600"/>
            <a:ext cx="669925" cy="444500"/>
          </a:xfrm>
          <a:custGeom>
            <a:cxnLst>
              <a:cxn ang="0">
                <a:pos x="0" y="415160"/>
              </a:cxn>
              <a:cxn ang="0">
                <a:pos x="41136" y="444500"/>
              </a:cxn>
              <a:cxn ang="0">
                <a:pos x="80802" y="415160"/>
              </a:cxn>
              <a:cxn ang="0">
                <a:pos x="116062" y="444500"/>
              </a:cxn>
              <a:cxn ang="0">
                <a:pos x="151321" y="415160"/>
              </a:cxn>
              <a:cxn ang="0">
                <a:pos x="190987" y="444500"/>
              </a:cxn>
              <a:cxn ang="0">
                <a:pos x="226247" y="415160"/>
              </a:cxn>
              <a:cxn ang="0">
                <a:pos x="260037" y="444500"/>
              </a:cxn>
              <a:cxn ang="0">
                <a:pos x="301172" y="415160"/>
              </a:cxn>
              <a:cxn ang="0">
                <a:pos x="334963" y="444500"/>
              </a:cxn>
              <a:cxn ang="0">
                <a:pos x="370222" y="415160"/>
              </a:cxn>
              <a:cxn ang="0">
                <a:pos x="411357" y="444500"/>
              </a:cxn>
              <a:cxn ang="0">
                <a:pos x="445148" y="415160"/>
              </a:cxn>
              <a:cxn ang="0">
                <a:pos x="480407" y="444500"/>
              </a:cxn>
              <a:cxn ang="0">
                <a:pos x="520073" y="415160"/>
              </a:cxn>
              <a:cxn ang="0">
                <a:pos x="555333" y="444500"/>
              </a:cxn>
              <a:cxn ang="0">
                <a:pos x="589123" y="415160"/>
              </a:cxn>
              <a:cxn ang="0">
                <a:pos x="630258" y="444500"/>
              </a:cxn>
              <a:cxn ang="0">
                <a:pos x="669925" y="415160"/>
              </a:cxn>
              <a:cxn ang="0">
                <a:pos x="334963" y="0"/>
              </a:cxn>
              <a:cxn ang="0">
                <a:pos x="0" y="415160"/>
              </a:cxn>
            </a:cxnLst>
            <a:rect b="0" l="0" r="0" t="0"/>
            <a:pathLst>
              <a:path h="303" w="456">
                <a:moveTo>
                  <a:pt x="0" y="283"/>
                </a:moveTo>
                <a:lnTo>
                  <a:pt x="28" y="303"/>
                </a:lnTo>
                <a:lnTo>
                  <a:pt x="55" y="283"/>
                </a:lnTo>
                <a:lnTo>
                  <a:pt x="79" y="303"/>
                </a:lnTo>
                <a:lnTo>
                  <a:pt x="103" y="283"/>
                </a:lnTo>
                <a:lnTo>
                  <a:pt x="130" y="303"/>
                </a:lnTo>
                <a:lnTo>
                  <a:pt x="154" y="283"/>
                </a:lnTo>
                <a:lnTo>
                  <a:pt x="177" y="303"/>
                </a:lnTo>
                <a:lnTo>
                  <a:pt x="205" y="283"/>
                </a:lnTo>
                <a:lnTo>
                  <a:pt x="228" y="303"/>
                </a:lnTo>
                <a:lnTo>
                  <a:pt x="252" y="283"/>
                </a:lnTo>
                <a:lnTo>
                  <a:pt x="280" y="303"/>
                </a:lnTo>
                <a:lnTo>
                  <a:pt x="303" y="283"/>
                </a:lnTo>
                <a:lnTo>
                  <a:pt x="327" y="303"/>
                </a:lnTo>
                <a:lnTo>
                  <a:pt x="354" y="283"/>
                </a:lnTo>
                <a:lnTo>
                  <a:pt x="378" y="303"/>
                </a:lnTo>
                <a:lnTo>
                  <a:pt x="401" y="283"/>
                </a:lnTo>
                <a:lnTo>
                  <a:pt x="429" y="303"/>
                </a:lnTo>
                <a:lnTo>
                  <a:pt x="456" y="283"/>
                </a:lnTo>
                <a:lnTo>
                  <a:pt x="228" y="0"/>
                </a:lnTo>
                <a:lnTo>
                  <a:pt x="0" y="283"/>
                </a:lnTo>
                <a:close/>
              </a:path>
            </a:pathLst>
          </a:custGeom>
          <a:solidFill>
            <a:srgbClr val="F6DC35">
              <a:alpha val="100000"/>
            </a:srgbClr>
          </a:solidFill>
          <a:ln w="9525">
            <a:noFill/>
          </a:ln>
        </p:spPr>
        <p:txBody>
          <a:bodyPr/>
          <a:lstStyle/>
          <a:p>
            <a:endParaRPr altLang="en-US" lang="zh-CN"/>
          </a:p>
        </p:txBody>
      </p:sp>
      <p:sp>
        <p:nvSpPr>
          <p:cNvPr id="4162" name="Rectangle 70"/>
          <p:cNvSpPr/>
          <p:nvPr/>
        </p:nvSpPr>
        <p:spPr>
          <a:xfrm>
            <a:off x="4552950" y="6151563"/>
            <a:ext cx="820738" cy="115887"/>
          </a:xfrm>
          <a:prstGeom prst="rect">
            <a:avLst/>
          </a:prstGeom>
          <a:solidFill>
            <a:srgbClr val="FFFFF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63" name="Rectangle 71"/>
          <p:cNvSpPr/>
          <p:nvPr/>
        </p:nvSpPr>
        <p:spPr>
          <a:xfrm>
            <a:off x="4708525" y="5989638"/>
            <a:ext cx="85725" cy="93662"/>
          </a:xfrm>
          <a:prstGeom prst="rect">
            <a:avLst/>
          </a:prstGeom>
          <a:solidFill>
            <a:srgbClr val="FFFFF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64" name="Rectangle 72"/>
          <p:cNvSpPr/>
          <p:nvPr/>
        </p:nvSpPr>
        <p:spPr>
          <a:xfrm>
            <a:off x="5114925" y="5989638"/>
            <a:ext cx="85725" cy="93662"/>
          </a:xfrm>
          <a:prstGeom prst="rect">
            <a:avLst/>
          </a:prstGeom>
          <a:solidFill>
            <a:srgbClr val="FFFFF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65" name="Freeform 73"/>
          <p:cNvSpPr/>
          <p:nvPr/>
        </p:nvSpPr>
        <p:spPr>
          <a:xfrm>
            <a:off x="2076450" y="6267450"/>
            <a:ext cx="8042275" cy="400050"/>
          </a:xfrm>
          <a:custGeom>
            <a:cxnLst>
              <a:cxn ang="0">
                <a:pos x="7886395" y="0"/>
              </a:cxn>
              <a:cxn ang="0">
                <a:pos x="161654" y="0"/>
              </a:cxn>
              <a:cxn ang="0">
                <a:pos x="0" y="156541"/>
              </a:cxn>
              <a:cxn ang="0">
                <a:pos x="0" y="400050"/>
              </a:cxn>
              <a:cxn ang="0">
                <a:pos x="8042275" y="400050"/>
              </a:cxn>
              <a:cxn ang="0">
                <a:pos x="8042275" y="156541"/>
              </a:cxn>
              <a:cxn ang="0">
                <a:pos x="7886395" y="0"/>
              </a:cxn>
            </a:cxnLst>
            <a:rect b="0" l="0" r="0" t="0"/>
            <a:pathLst>
              <a:path h="69" w="1393">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alpha val="100000"/>
            </a:srgbClr>
          </a:solidFill>
          <a:ln w="9525">
            <a:noFill/>
          </a:ln>
        </p:spPr>
        <p:txBody>
          <a:bodyPr/>
          <a:lstStyle/>
          <a:p>
            <a:endParaRPr altLang="en-US" lang="zh-CN"/>
          </a:p>
        </p:txBody>
      </p:sp>
      <p:sp>
        <p:nvSpPr>
          <p:cNvPr id="4166" name="Freeform 74"/>
          <p:cNvSpPr/>
          <p:nvPr/>
        </p:nvSpPr>
        <p:spPr>
          <a:xfrm>
            <a:off x="9547225" y="4527550"/>
            <a:ext cx="138113" cy="727075"/>
          </a:xfrm>
          <a:custGeom>
            <a:cxnLst>
              <a:cxn ang="0">
                <a:pos x="0" y="727075"/>
              </a:cxn>
              <a:cxn ang="0">
                <a:pos x="138113" y="599544"/>
              </a:cxn>
              <a:cxn ang="0">
                <a:pos x="138113" y="0"/>
              </a:cxn>
              <a:cxn ang="0">
                <a:pos x="5877" y="0"/>
              </a:cxn>
              <a:cxn ang="0">
                <a:pos x="0" y="727075"/>
              </a:cxn>
            </a:cxnLst>
            <a:rect b="0" l="0" r="0" t="0"/>
            <a:pathLst>
              <a:path h="496" w="94">
                <a:moveTo>
                  <a:pt x="0" y="496"/>
                </a:moveTo>
                <a:lnTo>
                  <a:pt x="94" y="409"/>
                </a:lnTo>
                <a:lnTo>
                  <a:pt x="94" y="0"/>
                </a:lnTo>
                <a:lnTo>
                  <a:pt x="4" y="0"/>
                </a:lnTo>
                <a:lnTo>
                  <a:pt x="0" y="496"/>
                </a:lnTo>
                <a:close/>
              </a:path>
            </a:pathLst>
          </a:custGeom>
          <a:solidFill>
            <a:srgbClr val="685035">
              <a:alpha val="100000"/>
            </a:srgbClr>
          </a:solidFill>
          <a:ln w="9525">
            <a:noFill/>
          </a:ln>
        </p:spPr>
        <p:txBody>
          <a:bodyPr/>
          <a:lstStyle/>
          <a:p>
            <a:endParaRPr altLang="en-US" lang="zh-CN"/>
          </a:p>
        </p:txBody>
      </p:sp>
      <p:sp>
        <p:nvSpPr>
          <p:cNvPr id="4167" name="Freeform 75"/>
          <p:cNvSpPr/>
          <p:nvPr/>
        </p:nvSpPr>
        <p:spPr>
          <a:xfrm>
            <a:off x="8369300" y="4178300"/>
            <a:ext cx="295275" cy="1417638"/>
          </a:xfrm>
          <a:custGeom>
            <a:cxnLst>
              <a:cxn ang="0">
                <a:pos x="295275" y="1417638"/>
              </a:cxn>
              <a:cxn ang="0">
                <a:pos x="0" y="1163491"/>
              </a:cxn>
              <a:cxn ang="0">
                <a:pos x="0" y="0"/>
              </a:cxn>
              <a:cxn ang="0">
                <a:pos x="295275" y="0"/>
              </a:cxn>
              <a:cxn ang="0">
                <a:pos x="295275" y="1417638"/>
              </a:cxn>
            </a:cxnLst>
            <a:rect b="0" l="0" r="0" t="0"/>
            <a:pathLst>
              <a:path h="964" w="200">
                <a:moveTo>
                  <a:pt x="200" y="965"/>
                </a:moveTo>
                <a:lnTo>
                  <a:pt x="0" y="792"/>
                </a:lnTo>
                <a:lnTo>
                  <a:pt x="0" y="0"/>
                </a:lnTo>
                <a:lnTo>
                  <a:pt x="200" y="0"/>
                </a:lnTo>
                <a:lnTo>
                  <a:pt x="200" y="965"/>
                </a:lnTo>
                <a:close/>
              </a:path>
            </a:pathLst>
          </a:custGeom>
          <a:solidFill>
            <a:srgbClr val="D3C899">
              <a:alpha val="100000"/>
            </a:srgbClr>
          </a:solidFill>
          <a:ln w="9525">
            <a:noFill/>
          </a:ln>
        </p:spPr>
        <p:txBody>
          <a:bodyPr/>
          <a:lstStyle/>
          <a:p>
            <a:endParaRPr altLang="en-US" lang="zh-CN"/>
          </a:p>
        </p:txBody>
      </p:sp>
      <p:sp>
        <p:nvSpPr>
          <p:cNvPr id="4168" name="Freeform 76"/>
          <p:cNvSpPr/>
          <p:nvPr/>
        </p:nvSpPr>
        <p:spPr>
          <a:xfrm>
            <a:off x="8734425" y="4757738"/>
            <a:ext cx="374650" cy="1771650"/>
          </a:xfrm>
          <a:custGeom>
            <a:cxnLst>
              <a:cxn ang="0">
                <a:pos x="374650" y="0"/>
              </a:cxn>
              <a:cxn ang="0">
                <a:pos x="0" y="0"/>
              </a:cxn>
              <a:cxn ang="0">
                <a:pos x="4408" y="1307437"/>
              </a:cxn>
              <a:cxn ang="0">
                <a:pos x="114599" y="1423490"/>
              </a:cxn>
              <a:cxn ang="0">
                <a:pos x="114599" y="1771650"/>
              </a:cxn>
              <a:cxn ang="0">
                <a:pos x="374650" y="1771650"/>
              </a:cxn>
              <a:cxn ang="0">
                <a:pos x="374650" y="1683508"/>
              </a:cxn>
              <a:cxn ang="0">
                <a:pos x="374650" y="1683508"/>
              </a:cxn>
              <a:cxn ang="0">
                <a:pos x="374650" y="0"/>
              </a:cxn>
            </a:cxnLst>
            <a:rect b="0" l="0" r="0" t="0"/>
            <a:pathLst>
              <a:path h="1206" w="255">
                <a:moveTo>
                  <a:pt x="255" y="0"/>
                </a:moveTo>
                <a:lnTo>
                  <a:pt x="0" y="0"/>
                </a:lnTo>
                <a:lnTo>
                  <a:pt x="3" y="890"/>
                </a:lnTo>
                <a:lnTo>
                  <a:pt x="78" y="969"/>
                </a:lnTo>
                <a:lnTo>
                  <a:pt x="78" y="1206"/>
                </a:lnTo>
                <a:lnTo>
                  <a:pt x="255" y="1206"/>
                </a:lnTo>
                <a:lnTo>
                  <a:pt x="255" y="1146"/>
                </a:lnTo>
                <a:lnTo>
                  <a:pt x="255" y="0"/>
                </a:lnTo>
                <a:close/>
              </a:path>
            </a:pathLst>
          </a:custGeom>
          <a:solidFill>
            <a:srgbClr val="D3C899">
              <a:alpha val="100000"/>
            </a:srgbClr>
          </a:solidFill>
          <a:ln w="9525">
            <a:noFill/>
          </a:ln>
        </p:spPr>
        <p:txBody>
          <a:bodyPr/>
          <a:lstStyle/>
          <a:p>
            <a:endParaRPr altLang="en-US" lang="zh-CN"/>
          </a:p>
        </p:txBody>
      </p:sp>
      <p:sp>
        <p:nvSpPr>
          <p:cNvPr id="4169" name="Freeform 77"/>
          <p:cNvSpPr/>
          <p:nvPr/>
        </p:nvSpPr>
        <p:spPr>
          <a:xfrm>
            <a:off x="9102725" y="4127500"/>
            <a:ext cx="450850" cy="2401888"/>
          </a:xfrm>
          <a:custGeom>
            <a:cxnLst>
              <a:cxn ang="0">
                <a:pos x="5874" y="2401888"/>
              </a:cxn>
              <a:cxn ang="0">
                <a:pos x="196788" y="2401888"/>
              </a:cxn>
              <a:cxn ang="0">
                <a:pos x="444976" y="2163903"/>
              </a:cxn>
              <a:cxn ang="0">
                <a:pos x="450850" y="0"/>
              </a:cxn>
              <a:cxn ang="0">
                <a:pos x="0" y="0"/>
              </a:cxn>
              <a:cxn ang="0">
                <a:pos x="5874" y="2401888"/>
              </a:cxn>
            </a:cxnLst>
            <a:rect b="0" l="0" r="0" t="0"/>
            <a:pathLst>
              <a:path h="1634" w="307">
                <a:moveTo>
                  <a:pt x="4" y="1635"/>
                </a:moveTo>
                <a:lnTo>
                  <a:pt x="134" y="1635"/>
                </a:lnTo>
                <a:lnTo>
                  <a:pt x="303" y="1473"/>
                </a:lnTo>
                <a:lnTo>
                  <a:pt x="307" y="0"/>
                </a:lnTo>
                <a:lnTo>
                  <a:pt x="0" y="0"/>
                </a:lnTo>
                <a:lnTo>
                  <a:pt x="4" y="1635"/>
                </a:lnTo>
                <a:close/>
              </a:path>
            </a:pathLst>
          </a:custGeom>
          <a:solidFill>
            <a:srgbClr val="8B7463">
              <a:alpha val="100000"/>
            </a:srgbClr>
          </a:solidFill>
          <a:ln w="9525">
            <a:noFill/>
          </a:ln>
        </p:spPr>
        <p:txBody>
          <a:bodyPr/>
          <a:lstStyle/>
          <a:p>
            <a:endParaRPr altLang="en-US" lang="zh-CN"/>
          </a:p>
        </p:txBody>
      </p:sp>
      <p:sp>
        <p:nvSpPr>
          <p:cNvPr id="4170" name="Freeform 78"/>
          <p:cNvSpPr/>
          <p:nvPr/>
        </p:nvSpPr>
        <p:spPr>
          <a:xfrm>
            <a:off x="8555038" y="4578350"/>
            <a:ext cx="293687" cy="1381125"/>
          </a:xfrm>
          <a:custGeom>
            <a:cxnLst>
              <a:cxn ang="0">
                <a:pos x="293687" y="1381125"/>
              </a:cxn>
              <a:cxn ang="0">
                <a:pos x="0" y="1121338"/>
              </a:cxn>
              <a:cxn ang="0">
                <a:pos x="0" y="0"/>
              </a:cxn>
              <a:cxn ang="0">
                <a:pos x="293687" y="0"/>
              </a:cxn>
              <a:cxn ang="0">
                <a:pos x="293687" y="1381125"/>
              </a:cxn>
            </a:cxnLst>
            <a:rect b="0" l="0" r="0" t="0"/>
            <a:pathLst>
              <a:path h="941" w="200">
                <a:moveTo>
                  <a:pt x="200" y="941"/>
                </a:moveTo>
                <a:lnTo>
                  <a:pt x="0" y="764"/>
                </a:lnTo>
                <a:lnTo>
                  <a:pt x="0" y="0"/>
                </a:lnTo>
                <a:lnTo>
                  <a:pt x="200" y="0"/>
                </a:lnTo>
                <a:lnTo>
                  <a:pt x="200" y="941"/>
                </a:lnTo>
                <a:close/>
              </a:path>
            </a:pathLst>
          </a:custGeom>
          <a:solidFill>
            <a:srgbClr val="B69361">
              <a:alpha val="100000"/>
            </a:srgbClr>
          </a:solidFill>
          <a:ln w="9525">
            <a:noFill/>
          </a:ln>
        </p:spPr>
        <p:txBody>
          <a:bodyPr/>
          <a:lstStyle/>
          <a:p>
            <a:endParaRPr altLang="en-US" lang="zh-CN"/>
          </a:p>
        </p:txBody>
      </p:sp>
      <p:sp>
        <p:nvSpPr>
          <p:cNvPr id="4171" name="Freeform 79"/>
          <p:cNvSpPr/>
          <p:nvPr/>
        </p:nvSpPr>
        <p:spPr>
          <a:xfrm>
            <a:off x="8734425" y="4289425"/>
            <a:ext cx="374650" cy="1682750"/>
          </a:xfrm>
          <a:custGeom>
            <a:cxnLst>
              <a:cxn ang="0">
                <a:pos x="374650" y="1682750"/>
              </a:cxn>
              <a:cxn ang="0">
                <a:pos x="4408" y="1306848"/>
              </a:cxn>
              <a:cxn ang="0">
                <a:pos x="0" y="0"/>
              </a:cxn>
              <a:cxn ang="0">
                <a:pos x="374650" y="0"/>
              </a:cxn>
              <a:cxn ang="0">
                <a:pos x="374650" y="1682750"/>
              </a:cxn>
            </a:cxnLst>
            <a:rect b="0" l="0" r="0" t="0"/>
            <a:pathLst>
              <a:path h="1146" w="255">
                <a:moveTo>
                  <a:pt x="255" y="1146"/>
                </a:moveTo>
                <a:lnTo>
                  <a:pt x="3" y="890"/>
                </a:lnTo>
                <a:lnTo>
                  <a:pt x="0" y="0"/>
                </a:lnTo>
                <a:lnTo>
                  <a:pt x="255" y="0"/>
                </a:lnTo>
                <a:lnTo>
                  <a:pt x="255" y="1146"/>
                </a:lnTo>
                <a:close/>
              </a:path>
            </a:pathLst>
          </a:custGeom>
          <a:solidFill>
            <a:srgbClr val="8B6B47">
              <a:alpha val="100000"/>
            </a:srgbClr>
          </a:solidFill>
          <a:ln w="9525">
            <a:noFill/>
          </a:ln>
        </p:spPr>
        <p:txBody>
          <a:bodyPr/>
          <a:lstStyle/>
          <a:p>
            <a:endParaRPr altLang="en-US" lang="zh-CN"/>
          </a:p>
        </p:txBody>
      </p:sp>
      <p:sp>
        <p:nvSpPr>
          <p:cNvPr id="4172" name="Freeform 80"/>
          <p:cNvSpPr/>
          <p:nvPr/>
        </p:nvSpPr>
        <p:spPr>
          <a:xfrm>
            <a:off x="9109075" y="4289425"/>
            <a:ext cx="295275" cy="1892300"/>
          </a:xfrm>
          <a:custGeom>
            <a:cxnLst>
              <a:cxn ang="0">
                <a:pos x="0" y="1892300"/>
              </a:cxn>
              <a:cxn ang="0">
                <a:pos x="295275" y="1638132"/>
              </a:cxn>
              <a:cxn ang="0">
                <a:pos x="295275" y="0"/>
              </a:cxn>
              <a:cxn ang="0">
                <a:pos x="0" y="0"/>
              </a:cxn>
              <a:cxn ang="0">
                <a:pos x="0" y="1892300"/>
              </a:cxn>
            </a:cxnLst>
            <a:rect b="0" l="0" r="0" t="0"/>
            <a:pathLst>
              <a:path h="1288" w="201">
                <a:moveTo>
                  <a:pt x="0" y="1288"/>
                </a:moveTo>
                <a:lnTo>
                  <a:pt x="201" y="1115"/>
                </a:lnTo>
                <a:lnTo>
                  <a:pt x="201" y="0"/>
                </a:lnTo>
                <a:lnTo>
                  <a:pt x="0" y="0"/>
                </a:lnTo>
                <a:lnTo>
                  <a:pt x="0" y="1288"/>
                </a:lnTo>
                <a:close/>
              </a:path>
            </a:pathLst>
          </a:custGeom>
          <a:solidFill>
            <a:srgbClr val="685035">
              <a:alpha val="100000"/>
            </a:srgbClr>
          </a:solidFill>
          <a:ln w="9525">
            <a:noFill/>
          </a:ln>
        </p:spPr>
        <p:txBody>
          <a:bodyPr/>
          <a:lstStyle/>
          <a:p>
            <a:endParaRPr altLang="en-US" lang="zh-CN"/>
          </a:p>
        </p:txBody>
      </p:sp>
      <p:sp>
        <p:nvSpPr>
          <p:cNvPr id="4173" name="Freeform 81"/>
          <p:cNvSpPr/>
          <p:nvPr/>
        </p:nvSpPr>
        <p:spPr>
          <a:xfrm>
            <a:off x="8947150" y="4289425"/>
            <a:ext cx="161925" cy="1347788"/>
          </a:xfrm>
          <a:custGeom>
            <a:cxnLst>
              <a:cxn ang="0">
                <a:pos x="161925" y="1347788"/>
              </a:cxn>
              <a:cxn ang="0">
                <a:pos x="0" y="1168670"/>
              </a:cxn>
              <a:cxn ang="0">
                <a:pos x="0" y="0"/>
              </a:cxn>
              <a:cxn ang="0">
                <a:pos x="161925" y="0"/>
              </a:cxn>
              <a:cxn ang="0">
                <a:pos x="161925" y="1347788"/>
              </a:cxn>
            </a:cxnLst>
            <a:rect b="0" l="0" r="0" t="0"/>
            <a:pathLst>
              <a:path h="918" w="110">
                <a:moveTo>
                  <a:pt x="110" y="918"/>
                </a:moveTo>
                <a:lnTo>
                  <a:pt x="0" y="796"/>
                </a:lnTo>
                <a:lnTo>
                  <a:pt x="0" y="0"/>
                </a:lnTo>
                <a:lnTo>
                  <a:pt x="110" y="0"/>
                </a:lnTo>
                <a:lnTo>
                  <a:pt x="110" y="918"/>
                </a:lnTo>
                <a:close/>
              </a:path>
            </a:pathLst>
          </a:custGeom>
          <a:solidFill>
            <a:srgbClr val="B69361">
              <a:alpha val="100000"/>
            </a:srgbClr>
          </a:solidFill>
          <a:ln w="9525">
            <a:noFill/>
          </a:ln>
        </p:spPr>
        <p:txBody>
          <a:bodyPr/>
          <a:lstStyle/>
          <a:p>
            <a:endParaRPr altLang="en-US" lang="zh-CN"/>
          </a:p>
        </p:txBody>
      </p:sp>
      <p:sp>
        <p:nvSpPr>
          <p:cNvPr id="4174" name="Freeform 82"/>
          <p:cNvSpPr/>
          <p:nvPr/>
        </p:nvSpPr>
        <p:spPr>
          <a:xfrm>
            <a:off x="9109075" y="4289425"/>
            <a:ext cx="214313" cy="1516063"/>
          </a:xfrm>
          <a:custGeom>
            <a:cxnLst>
              <a:cxn ang="0">
                <a:pos x="0" y="1516063"/>
              </a:cxn>
              <a:cxn ang="0">
                <a:pos x="208441" y="1307457"/>
              </a:cxn>
              <a:cxn ang="0">
                <a:pos x="214313" y="0"/>
              </a:cxn>
              <a:cxn ang="0">
                <a:pos x="0" y="0"/>
              </a:cxn>
              <a:cxn ang="0">
                <a:pos x="0" y="1516063"/>
              </a:cxn>
            </a:cxnLst>
            <a:rect b="0" l="0" r="0" t="0"/>
            <a:pathLst>
              <a:path h="1032" w="146">
                <a:moveTo>
                  <a:pt x="0" y="1032"/>
                </a:moveTo>
                <a:lnTo>
                  <a:pt x="142" y="890"/>
                </a:lnTo>
                <a:lnTo>
                  <a:pt x="146" y="0"/>
                </a:lnTo>
                <a:lnTo>
                  <a:pt x="0" y="0"/>
                </a:lnTo>
                <a:lnTo>
                  <a:pt x="0" y="1032"/>
                </a:lnTo>
                <a:close/>
              </a:path>
            </a:pathLst>
          </a:custGeom>
          <a:solidFill>
            <a:srgbClr val="D3C899">
              <a:alpha val="100000"/>
            </a:srgbClr>
          </a:solidFill>
          <a:ln w="9525">
            <a:noFill/>
          </a:ln>
        </p:spPr>
        <p:txBody>
          <a:bodyPr/>
          <a:lstStyle/>
          <a:p>
            <a:endParaRPr altLang="en-US" lang="zh-CN"/>
          </a:p>
        </p:txBody>
      </p:sp>
      <p:sp>
        <p:nvSpPr>
          <p:cNvPr id="4175" name="Freeform 83"/>
          <p:cNvSpPr/>
          <p:nvPr/>
        </p:nvSpPr>
        <p:spPr>
          <a:xfrm>
            <a:off x="8121650" y="3375025"/>
            <a:ext cx="1638300" cy="1389063"/>
          </a:xfrm>
          <a:custGeom>
            <a:cxnLst>
              <a:cxn ang="0">
                <a:pos x="1638300" y="561413"/>
              </a:cxn>
              <a:cxn ang="0">
                <a:pos x="1413322" y="335690"/>
              </a:cxn>
              <a:cxn ang="0">
                <a:pos x="1251800" y="399356"/>
              </a:cxn>
              <a:cxn ang="0">
                <a:pos x="1222956" y="381992"/>
              </a:cxn>
              <a:cxn ang="0">
                <a:pos x="1228725" y="358841"/>
              </a:cxn>
              <a:cxn ang="0">
                <a:pos x="1061434" y="196784"/>
              </a:cxn>
              <a:cxn ang="0">
                <a:pos x="1015285" y="202572"/>
              </a:cxn>
              <a:cxn ang="0">
                <a:pos x="1015285" y="196784"/>
              </a:cxn>
              <a:cxn ang="0">
                <a:pos x="819150" y="0"/>
              </a:cxn>
              <a:cxn ang="0">
                <a:pos x="628784" y="196784"/>
              </a:cxn>
              <a:cxn ang="0">
                <a:pos x="674933" y="318327"/>
              </a:cxn>
              <a:cxn ang="0">
                <a:pos x="559560" y="272025"/>
              </a:cxn>
              <a:cxn ang="0">
                <a:pos x="386500" y="445658"/>
              </a:cxn>
              <a:cxn ang="0">
                <a:pos x="409575" y="526686"/>
              </a:cxn>
              <a:cxn ang="0">
                <a:pos x="363426" y="544050"/>
              </a:cxn>
              <a:cxn ang="0">
                <a:pos x="196135" y="445658"/>
              </a:cxn>
              <a:cxn ang="0">
                <a:pos x="0" y="642442"/>
              </a:cxn>
              <a:cxn ang="0">
                <a:pos x="132679" y="821862"/>
              </a:cxn>
              <a:cxn ang="0">
                <a:pos x="23075" y="983920"/>
              </a:cxn>
              <a:cxn ang="0">
                <a:pos x="196135" y="1151765"/>
              </a:cxn>
              <a:cxn ang="0">
                <a:pos x="328814" y="1088099"/>
              </a:cxn>
              <a:cxn ang="0">
                <a:pos x="421112" y="1134401"/>
              </a:cxn>
              <a:cxn ang="0">
                <a:pos x="421112" y="1273308"/>
              </a:cxn>
              <a:cxn ang="0">
                <a:pos x="530717" y="1389063"/>
              </a:cxn>
              <a:cxn ang="0">
                <a:pos x="646090" y="1273308"/>
              </a:cxn>
              <a:cxn ang="0">
                <a:pos x="646090" y="1134401"/>
              </a:cxn>
              <a:cxn ang="0">
                <a:pos x="657627" y="1134401"/>
              </a:cxn>
              <a:cxn ang="0">
                <a:pos x="674933" y="1134401"/>
              </a:cxn>
              <a:cxn ang="0">
                <a:pos x="801844" y="1238581"/>
              </a:cxn>
              <a:cxn ang="0">
                <a:pos x="928755" y="1117038"/>
              </a:cxn>
              <a:cxn ang="0">
                <a:pos x="934523" y="1117038"/>
              </a:cxn>
              <a:cxn ang="0">
                <a:pos x="1061434" y="1238581"/>
              </a:cxn>
              <a:cxn ang="0">
                <a:pos x="1188344" y="1128614"/>
              </a:cxn>
              <a:cxn ang="0">
                <a:pos x="1234494" y="1134401"/>
              </a:cxn>
              <a:cxn ang="0">
                <a:pos x="1511389" y="856589"/>
              </a:cxn>
              <a:cxn ang="0">
                <a:pos x="1499852" y="769772"/>
              </a:cxn>
              <a:cxn ang="0">
                <a:pos x="1638300" y="561413"/>
              </a:cxn>
            </a:cxnLst>
            <a:rect b="0" l="0" r="0" t="0"/>
            <a:pathLst>
              <a:path h="240" w="284">
                <a:moveTo>
                  <a:pt x="284" y="97"/>
                </a:moveTo>
                <a:cubicBezTo>
                  <a:pt x="284" y="75"/>
                  <a:pt x="266" y="58"/>
                  <a:pt x="245" y="58"/>
                </a:cubicBezTo>
                <a:cubicBezTo>
                  <a:pt x="234" y="58"/>
                  <a:pt x="224" y="62"/>
                  <a:pt x="217" y="69"/>
                </a:cubicBezTo>
                <a:cubicBezTo>
                  <a:pt x="216" y="68"/>
                  <a:pt x="214" y="67"/>
                  <a:pt x="212" y="66"/>
                </a:cubicBezTo>
                <a:cubicBezTo>
                  <a:pt x="212" y="65"/>
                  <a:pt x="213" y="64"/>
                  <a:pt x="213" y="62"/>
                </a:cubicBezTo>
                <a:cubicBezTo>
                  <a:pt x="213" y="46"/>
                  <a:pt x="200" y="34"/>
                  <a:pt x="184" y="34"/>
                </a:cubicBezTo>
                <a:cubicBezTo>
                  <a:pt x="181" y="34"/>
                  <a:pt x="178" y="34"/>
                  <a:pt x="176" y="35"/>
                </a:cubicBezTo>
                <a:cubicBezTo>
                  <a:pt x="176" y="35"/>
                  <a:pt x="176" y="34"/>
                  <a:pt x="176" y="34"/>
                </a:cubicBezTo>
                <a:cubicBezTo>
                  <a:pt x="176" y="15"/>
                  <a:pt x="161" y="0"/>
                  <a:pt x="142" y="0"/>
                </a:cubicBezTo>
                <a:cubicBezTo>
                  <a:pt x="124" y="0"/>
                  <a:pt x="109" y="15"/>
                  <a:pt x="109" y="34"/>
                </a:cubicBezTo>
                <a:cubicBezTo>
                  <a:pt x="109" y="42"/>
                  <a:pt x="112" y="49"/>
                  <a:pt x="117" y="55"/>
                </a:cubicBezTo>
                <a:cubicBezTo>
                  <a:pt x="111" y="50"/>
                  <a:pt x="105" y="47"/>
                  <a:pt x="97" y="47"/>
                </a:cubicBezTo>
                <a:cubicBezTo>
                  <a:pt x="80" y="47"/>
                  <a:pt x="67" y="61"/>
                  <a:pt x="67" y="77"/>
                </a:cubicBezTo>
                <a:cubicBezTo>
                  <a:pt x="67" y="83"/>
                  <a:pt x="68" y="87"/>
                  <a:pt x="71" y="91"/>
                </a:cubicBezTo>
                <a:cubicBezTo>
                  <a:pt x="68" y="92"/>
                  <a:pt x="65" y="93"/>
                  <a:pt x="63" y="94"/>
                </a:cubicBezTo>
                <a:cubicBezTo>
                  <a:pt x="57" y="84"/>
                  <a:pt x="46" y="77"/>
                  <a:pt x="34" y="77"/>
                </a:cubicBezTo>
                <a:cubicBezTo>
                  <a:pt x="15" y="77"/>
                  <a:pt x="0" y="92"/>
                  <a:pt x="0" y="111"/>
                </a:cubicBezTo>
                <a:cubicBezTo>
                  <a:pt x="0" y="125"/>
                  <a:pt x="10" y="138"/>
                  <a:pt x="23" y="142"/>
                </a:cubicBezTo>
                <a:cubicBezTo>
                  <a:pt x="12" y="147"/>
                  <a:pt x="4" y="157"/>
                  <a:pt x="4" y="170"/>
                </a:cubicBezTo>
                <a:cubicBezTo>
                  <a:pt x="4" y="186"/>
                  <a:pt x="17" y="199"/>
                  <a:pt x="34" y="199"/>
                </a:cubicBezTo>
                <a:cubicBezTo>
                  <a:pt x="43" y="199"/>
                  <a:pt x="51" y="195"/>
                  <a:pt x="57" y="188"/>
                </a:cubicBezTo>
                <a:cubicBezTo>
                  <a:pt x="60" y="193"/>
                  <a:pt x="66" y="196"/>
                  <a:pt x="73" y="196"/>
                </a:cubicBezTo>
                <a:cubicBezTo>
                  <a:pt x="73" y="220"/>
                  <a:pt x="73" y="220"/>
                  <a:pt x="73" y="220"/>
                </a:cubicBezTo>
                <a:cubicBezTo>
                  <a:pt x="73" y="231"/>
                  <a:pt x="82" y="240"/>
                  <a:pt x="92" y="240"/>
                </a:cubicBezTo>
                <a:cubicBezTo>
                  <a:pt x="103" y="240"/>
                  <a:pt x="112" y="231"/>
                  <a:pt x="112" y="220"/>
                </a:cubicBezTo>
                <a:cubicBezTo>
                  <a:pt x="112" y="196"/>
                  <a:pt x="112" y="196"/>
                  <a:pt x="112" y="196"/>
                </a:cubicBezTo>
                <a:cubicBezTo>
                  <a:pt x="113" y="196"/>
                  <a:pt x="113" y="196"/>
                  <a:pt x="114" y="196"/>
                </a:cubicBezTo>
                <a:cubicBezTo>
                  <a:pt x="115" y="196"/>
                  <a:pt x="116" y="196"/>
                  <a:pt x="117" y="196"/>
                </a:cubicBezTo>
                <a:cubicBezTo>
                  <a:pt x="119" y="207"/>
                  <a:pt x="128" y="214"/>
                  <a:pt x="139" y="214"/>
                </a:cubicBezTo>
                <a:cubicBezTo>
                  <a:pt x="151" y="214"/>
                  <a:pt x="161" y="205"/>
                  <a:pt x="161" y="193"/>
                </a:cubicBezTo>
                <a:cubicBezTo>
                  <a:pt x="161" y="193"/>
                  <a:pt x="162" y="193"/>
                  <a:pt x="162" y="193"/>
                </a:cubicBezTo>
                <a:cubicBezTo>
                  <a:pt x="162" y="205"/>
                  <a:pt x="172" y="214"/>
                  <a:pt x="184" y="214"/>
                </a:cubicBezTo>
                <a:cubicBezTo>
                  <a:pt x="195" y="214"/>
                  <a:pt x="205" y="206"/>
                  <a:pt x="206" y="195"/>
                </a:cubicBezTo>
                <a:cubicBezTo>
                  <a:pt x="209" y="196"/>
                  <a:pt x="211" y="196"/>
                  <a:pt x="214" y="196"/>
                </a:cubicBezTo>
                <a:cubicBezTo>
                  <a:pt x="240" y="196"/>
                  <a:pt x="262" y="174"/>
                  <a:pt x="262" y="148"/>
                </a:cubicBezTo>
                <a:cubicBezTo>
                  <a:pt x="262" y="143"/>
                  <a:pt x="261" y="138"/>
                  <a:pt x="260" y="133"/>
                </a:cubicBezTo>
                <a:cubicBezTo>
                  <a:pt x="274" y="127"/>
                  <a:pt x="284" y="113"/>
                  <a:pt x="284" y="97"/>
                </a:cubicBezTo>
                <a:close/>
              </a:path>
            </a:pathLst>
          </a:custGeom>
          <a:solidFill>
            <a:srgbClr val="00B983">
              <a:alpha val="100000"/>
            </a:srgbClr>
          </a:solidFill>
          <a:ln w="9525">
            <a:noFill/>
          </a:ln>
        </p:spPr>
        <p:txBody>
          <a:bodyPr/>
          <a:lstStyle/>
          <a:p>
            <a:endParaRPr altLang="en-US" lang="zh-CN"/>
          </a:p>
        </p:txBody>
      </p:sp>
      <p:sp>
        <p:nvSpPr>
          <p:cNvPr id="4176" name="Freeform 84"/>
          <p:cNvSpPr/>
          <p:nvPr/>
        </p:nvSpPr>
        <p:spPr>
          <a:xfrm>
            <a:off x="8664575" y="3375025"/>
            <a:ext cx="1096963" cy="1389063"/>
          </a:xfrm>
          <a:custGeom>
            <a:cxnLst>
              <a:cxn ang="0">
                <a:pos x="871797" y="335690"/>
              </a:cxn>
              <a:cxn ang="0">
                <a:pos x="710139" y="399356"/>
              </a:cxn>
              <a:cxn ang="0">
                <a:pos x="681272" y="381992"/>
              </a:cxn>
              <a:cxn ang="0">
                <a:pos x="687045" y="358841"/>
              </a:cxn>
              <a:cxn ang="0">
                <a:pos x="519614" y="196784"/>
              </a:cxn>
              <a:cxn ang="0">
                <a:pos x="473426" y="202572"/>
              </a:cxn>
              <a:cxn ang="0">
                <a:pos x="473426" y="196784"/>
              </a:cxn>
              <a:cxn ang="0">
                <a:pos x="277127" y="0"/>
              </a:cxn>
              <a:cxn ang="0">
                <a:pos x="86602" y="196784"/>
              </a:cxn>
              <a:cxn ang="0">
                <a:pos x="132790" y="318327"/>
              </a:cxn>
              <a:cxn ang="0">
                <a:pos x="17320" y="272025"/>
              </a:cxn>
              <a:cxn ang="0">
                <a:pos x="0" y="277813"/>
              </a:cxn>
              <a:cxn ang="0">
                <a:pos x="0" y="1389063"/>
              </a:cxn>
              <a:cxn ang="0">
                <a:pos x="103923" y="1273308"/>
              </a:cxn>
              <a:cxn ang="0">
                <a:pos x="103923" y="1134401"/>
              </a:cxn>
              <a:cxn ang="0">
                <a:pos x="115470" y="1134401"/>
              </a:cxn>
              <a:cxn ang="0">
                <a:pos x="132790" y="1134401"/>
              </a:cxn>
              <a:cxn ang="0">
                <a:pos x="259807" y="1238581"/>
              </a:cxn>
              <a:cxn ang="0">
                <a:pos x="386824" y="1117038"/>
              </a:cxn>
              <a:cxn ang="0">
                <a:pos x="392597" y="1117038"/>
              </a:cxn>
              <a:cxn ang="0">
                <a:pos x="519614" y="1238581"/>
              </a:cxn>
              <a:cxn ang="0">
                <a:pos x="646631" y="1128614"/>
              </a:cxn>
              <a:cxn ang="0">
                <a:pos x="692819" y="1134401"/>
              </a:cxn>
              <a:cxn ang="0">
                <a:pos x="969946" y="856589"/>
              </a:cxn>
              <a:cxn ang="0">
                <a:pos x="958399" y="769772"/>
              </a:cxn>
              <a:cxn ang="0">
                <a:pos x="1096963" y="561413"/>
              </a:cxn>
              <a:cxn ang="0">
                <a:pos x="871797" y="335690"/>
              </a:cxn>
            </a:cxnLst>
            <a:rect b="0" l="0" r="0" t="0"/>
            <a:pathLst>
              <a:path h="240" w="190">
                <a:moveTo>
                  <a:pt x="151" y="58"/>
                </a:moveTo>
                <a:cubicBezTo>
                  <a:pt x="140" y="58"/>
                  <a:pt x="130" y="62"/>
                  <a:pt x="123" y="69"/>
                </a:cubicBezTo>
                <a:cubicBezTo>
                  <a:pt x="122" y="68"/>
                  <a:pt x="120" y="67"/>
                  <a:pt x="118" y="66"/>
                </a:cubicBezTo>
                <a:cubicBezTo>
                  <a:pt x="118" y="65"/>
                  <a:pt x="119" y="64"/>
                  <a:pt x="119" y="62"/>
                </a:cubicBezTo>
                <a:cubicBezTo>
                  <a:pt x="119" y="46"/>
                  <a:pt x="106" y="34"/>
                  <a:pt x="90" y="34"/>
                </a:cubicBezTo>
                <a:cubicBezTo>
                  <a:pt x="87" y="34"/>
                  <a:pt x="84" y="34"/>
                  <a:pt x="82" y="35"/>
                </a:cubicBezTo>
                <a:cubicBezTo>
                  <a:pt x="82" y="35"/>
                  <a:pt x="82" y="34"/>
                  <a:pt x="82" y="34"/>
                </a:cubicBezTo>
                <a:cubicBezTo>
                  <a:pt x="82" y="15"/>
                  <a:pt x="67" y="0"/>
                  <a:pt x="48" y="0"/>
                </a:cubicBezTo>
                <a:cubicBezTo>
                  <a:pt x="30" y="0"/>
                  <a:pt x="15" y="15"/>
                  <a:pt x="15" y="34"/>
                </a:cubicBezTo>
                <a:cubicBezTo>
                  <a:pt x="15" y="42"/>
                  <a:pt x="18" y="49"/>
                  <a:pt x="23" y="55"/>
                </a:cubicBezTo>
                <a:cubicBezTo>
                  <a:pt x="17" y="50"/>
                  <a:pt x="11" y="47"/>
                  <a:pt x="3" y="47"/>
                </a:cubicBezTo>
                <a:cubicBezTo>
                  <a:pt x="2" y="47"/>
                  <a:pt x="1" y="48"/>
                  <a:pt x="0" y="48"/>
                </a:cubicBezTo>
                <a:cubicBezTo>
                  <a:pt x="0" y="240"/>
                  <a:pt x="0" y="240"/>
                  <a:pt x="0" y="240"/>
                </a:cubicBezTo>
                <a:cubicBezTo>
                  <a:pt x="10" y="240"/>
                  <a:pt x="18" y="231"/>
                  <a:pt x="18" y="220"/>
                </a:cubicBezTo>
                <a:cubicBezTo>
                  <a:pt x="18" y="196"/>
                  <a:pt x="18" y="196"/>
                  <a:pt x="18" y="196"/>
                </a:cubicBezTo>
                <a:cubicBezTo>
                  <a:pt x="19" y="196"/>
                  <a:pt x="19" y="196"/>
                  <a:pt x="20" y="196"/>
                </a:cubicBezTo>
                <a:cubicBezTo>
                  <a:pt x="21" y="196"/>
                  <a:pt x="22" y="196"/>
                  <a:pt x="23" y="196"/>
                </a:cubicBezTo>
                <a:cubicBezTo>
                  <a:pt x="25" y="207"/>
                  <a:pt x="34" y="214"/>
                  <a:pt x="45" y="214"/>
                </a:cubicBezTo>
                <a:cubicBezTo>
                  <a:pt x="57" y="214"/>
                  <a:pt x="67" y="205"/>
                  <a:pt x="67" y="193"/>
                </a:cubicBezTo>
                <a:cubicBezTo>
                  <a:pt x="67" y="193"/>
                  <a:pt x="68" y="193"/>
                  <a:pt x="68" y="193"/>
                </a:cubicBezTo>
                <a:cubicBezTo>
                  <a:pt x="68" y="205"/>
                  <a:pt x="78" y="214"/>
                  <a:pt x="90" y="214"/>
                </a:cubicBezTo>
                <a:cubicBezTo>
                  <a:pt x="101" y="214"/>
                  <a:pt x="111" y="206"/>
                  <a:pt x="112" y="195"/>
                </a:cubicBezTo>
                <a:cubicBezTo>
                  <a:pt x="115" y="196"/>
                  <a:pt x="117" y="196"/>
                  <a:pt x="120" y="196"/>
                </a:cubicBezTo>
                <a:cubicBezTo>
                  <a:pt x="146" y="196"/>
                  <a:pt x="168" y="174"/>
                  <a:pt x="168" y="148"/>
                </a:cubicBezTo>
                <a:cubicBezTo>
                  <a:pt x="168" y="143"/>
                  <a:pt x="167" y="138"/>
                  <a:pt x="166" y="133"/>
                </a:cubicBezTo>
                <a:cubicBezTo>
                  <a:pt x="180" y="127"/>
                  <a:pt x="190" y="113"/>
                  <a:pt x="190" y="97"/>
                </a:cubicBezTo>
                <a:cubicBezTo>
                  <a:pt x="190" y="75"/>
                  <a:pt x="172" y="58"/>
                  <a:pt x="151" y="58"/>
                </a:cubicBezTo>
                <a:close/>
              </a:path>
            </a:pathLst>
          </a:custGeom>
          <a:solidFill>
            <a:srgbClr val="009A65">
              <a:alpha val="100000"/>
            </a:srgbClr>
          </a:solidFill>
          <a:ln w="9525">
            <a:noFill/>
          </a:ln>
        </p:spPr>
        <p:txBody>
          <a:bodyPr/>
          <a:lstStyle/>
          <a:p>
            <a:endParaRPr altLang="en-US" lang="zh-CN"/>
          </a:p>
        </p:txBody>
      </p:sp>
      <p:sp>
        <p:nvSpPr>
          <p:cNvPr id="4177" name="Freeform 85"/>
          <p:cNvSpPr/>
          <p:nvPr/>
        </p:nvSpPr>
        <p:spPr>
          <a:xfrm>
            <a:off x="9236075" y="3578225"/>
            <a:ext cx="525463" cy="1023938"/>
          </a:xfrm>
          <a:custGeom>
            <a:cxnLst>
              <a:cxn ang="0">
                <a:pos x="300265" y="133054"/>
              </a:cxn>
              <a:cxn ang="0">
                <a:pos x="138584" y="196689"/>
              </a:cxn>
              <a:cxn ang="0">
                <a:pos x="109712" y="179334"/>
              </a:cxn>
              <a:cxn ang="0">
                <a:pos x="115486" y="156194"/>
              </a:cxn>
              <a:cxn ang="0">
                <a:pos x="0" y="0"/>
              </a:cxn>
              <a:cxn ang="0">
                <a:pos x="0" y="1023938"/>
              </a:cxn>
              <a:cxn ang="0">
                <a:pos x="75066" y="925594"/>
              </a:cxn>
              <a:cxn ang="0">
                <a:pos x="121261" y="931379"/>
              </a:cxn>
              <a:cxn ang="0">
                <a:pos x="398428" y="653701"/>
              </a:cxn>
              <a:cxn ang="0">
                <a:pos x="386879" y="566926"/>
              </a:cxn>
              <a:cxn ang="0">
                <a:pos x="525463" y="358668"/>
              </a:cxn>
              <a:cxn ang="0">
                <a:pos x="300265" y="133054"/>
              </a:cxn>
            </a:cxnLst>
            <a:rect b="0" l="0" r="0" t="0"/>
            <a:pathLst>
              <a:path h="177" w="91">
                <a:moveTo>
                  <a:pt x="52" y="23"/>
                </a:moveTo>
                <a:cubicBezTo>
                  <a:pt x="41" y="23"/>
                  <a:pt x="31" y="27"/>
                  <a:pt x="24" y="34"/>
                </a:cubicBezTo>
                <a:cubicBezTo>
                  <a:pt x="23" y="33"/>
                  <a:pt x="21" y="32"/>
                  <a:pt x="19" y="31"/>
                </a:cubicBezTo>
                <a:cubicBezTo>
                  <a:pt x="19" y="30"/>
                  <a:pt x="20" y="29"/>
                  <a:pt x="20" y="27"/>
                </a:cubicBezTo>
                <a:cubicBezTo>
                  <a:pt x="20" y="14"/>
                  <a:pt x="11" y="4"/>
                  <a:pt x="0" y="0"/>
                </a:cubicBezTo>
                <a:cubicBezTo>
                  <a:pt x="0" y="177"/>
                  <a:pt x="0" y="177"/>
                  <a:pt x="0" y="177"/>
                </a:cubicBezTo>
                <a:cubicBezTo>
                  <a:pt x="7" y="174"/>
                  <a:pt x="12" y="168"/>
                  <a:pt x="13" y="160"/>
                </a:cubicBezTo>
                <a:cubicBezTo>
                  <a:pt x="16" y="161"/>
                  <a:pt x="18" y="161"/>
                  <a:pt x="21" y="161"/>
                </a:cubicBezTo>
                <a:cubicBezTo>
                  <a:pt x="47" y="161"/>
                  <a:pt x="69" y="139"/>
                  <a:pt x="69" y="113"/>
                </a:cubicBezTo>
                <a:cubicBezTo>
                  <a:pt x="69" y="108"/>
                  <a:pt x="68" y="103"/>
                  <a:pt x="67" y="98"/>
                </a:cubicBezTo>
                <a:cubicBezTo>
                  <a:pt x="81" y="92"/>
                  <a:pt x="91" y="78"/>
                  <a:pt x="91" y="62"/>
                </a:cubicBezTo>
                <a:cubicBezTo>
                  <a:pt x="91" y="40"/>
                  <a:pt x="73" y="23"/>
                  <a:pt x="52" y="23"/>
                </a:cubicBezTo>
                <a:close/>
              </a:path>
            </a:pathLst>
          </a:custGeom>
          <a:solidFill>
            <a:srgbClr val="00AC65">
              <a:alpha val="100000"/>
            </a:srgbClr>
          </a:solidFill>
          <a:ln w="9525">
            <a:noFill/>
          </a:ln>
        </p:spPr>
        <p:txBody>
          <a:bodyPr/>
          <a:lstStyle/>
          <a:p>
            <a:endParaRPr altLang="en-US" lang="zh-CN"/>
          </a:p>
        </p:txBody>
      </p:sp>
      <p:sp>
        <p:nvSpPr>
          <p:cNvPr id="4178" name="Freeform 86"/>
          <p:cNvSpPr/>
          <p:nvPr/>
        </p:nvSpPr>
        <p:spPr>
          <a:xfrm>
            <a:off x="9312275" y="4202113"/>
            <a:ext cx="530225" cy="561975"/>
          </a:xfrm>
          <a:custGeom>
            <a:cxnLst>
              <a:cxn ang="0">
                <a:pos x="363089" y="69523"/>
              </a:cxn>
              <a:cxn ang="0">
                <a:pos x="270876" y="92697"/>
              </a:cxn>
              <a:cxn ang="0">
                <a:pos x="138320" y="0"/>
              </a:cxn>
              <a:cxn ang="0">
                <a:pos x="0" y="139045"/>
              </a:cxn>
              <a:cxn ang="0">
                <a:pos x="97976" y="272297"/>
              </a:cxn>
              <a:cxn ang="0">
                <a:pos x="40343" y="399755"/>
              </a:cxn>
              <a:cxn ang="0">
                <a:pos x="201716" y="561975"/>
              </a:cxn>
              <a:cxn ang="0">
                <a:pos x="357326" y="411343"/>
              </a:cxn>
              <a:cxn ang="0">
                <a:pos x="363089" y="411343"/>
              </a:cxn>
              <a:cxn ang="0">
                <a:pos x="530225" y="237536"/>
              </a:cxn>
              <a:cxn ang="0">
                <a:pos x="363089" y="69523"/>
              </a:cxn>
            </a:cxnLst>
            <a:rect b="0" l="0" r="0" t="0"/>
            <a:pathLst>
              <a:path h="97" w="92">
                <a:moveTo>
                  <a:pt x="63" y="12"/>
                </a:moveTo>
                <a:cubicBezTo>
                  <a:pt x="57" y="12"/>
                  <a:pt x="51" y="13"/>
                  <a:pt x="47" y="16"/>
                </a:cubicBezTo>
                <a:cubicBezTo>
                  <a:pt x="44" y="7"/>
                  <a:pt x="35" y="0"/>
                  <a:pt x="24" y="0"/>
                </a:cubicBezTo>
                <a:cubicBezTo>
                  <a:pt x="10" y="0"/>
                  <a:pt x="0" y="11"/>
                  <a:pt x="0" y="24"/>
                </a:cubicBezTo>
                <a:cubicBezTo>
                  <a:pt x="0" y="35"/>
                  <a:pt x="7" y="45"/>
                  <a:pt x="17" y="47"/>
                </a:cubicBezTo>
                <a:cubicBezTo>
                  <a:pt x="11" y="53"/>
                  <a:pt x="7" y="60"/>
                  <a:pt x="7" y="69"/>
                </a:cubicBezTo>
                <a:cubicBezTo>
                  <a:pt x="7" y="85"/>
                  <a:pt x="19" y="97"/>
                  <a:pt x="35" y="97"/>
                </a:cubicBezTo>
                <a:cubicBezTo>
                  <a:pt x="49" y="97"/>
                  <a:pt x="62" y="86"/>
                  <a:pt x="62" y="71"/>
                </a:cubicBezTo>
                <a:cubicBezTo>
                  <a:pt x="62" y="71"/>
                  <a:pt x="63" y="71"/>
                  <a:pt x="63" y="71"/>
                </a:cubicBezTo>
                <a:cubicBezTo>
                  <a:pt x="79" y="71"/>
                  <a:pt x="92" y="58"/>
                  <a:pt x="92" y="41"/>
                </a:cubicBezTo>
                <a:cubicBezTo>
                  <a:pt x="92" y="25"/>
                  <a:pt x="79" y="12"/>
                  <a:pt x="63" y="12"/>
                </a:cubicBezTo>
                <a:close/>
              </a:path>
            </a:pathLst>
          </a:custGeom>
          <a:solidFill>
            <a:srgbClr val="00664F">
              <a:alpha val="100000"/>
            </a:srgbClr>
          </a:solidFill>
          <a:ln w="9525">
            <a:noFill/>
          </a:ln>
        </p:spPr>
        <p:txBody>
          <a:bodyPr/>
          <a:lstStyle/>
          <a:p>
            <a:endParaRPr altLang="en-US" lang="zh-CN"/>
          </a:p>
        </p:txBody>
      </p:sp>
      <p:sp>
        <p:nvSpPr>
          <p:cNvPr id="4179" name="Oval 87"/>
          <p:cNvSpPr/>
          <p:nvPr/>
        </p:nvSpPr>
        <p:spPr>
          <a:xfrm>
            <a:off x="9894888" y="4243388"/>
            <a:ext cx="155575" cy="150812"/>
          </a:xfrm>
          <a:prstGeom prst="ellipse">
            <a:avLst/>
          </a:prstGeom>
          <a:solidFill>
            <a:srgbClr val="00AC6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80" name="Oval 88"/>
          <p:cNvSpPr/>
          <p:nvPr/>
        </p:nvSpPr>
        <p:spPr>
          <a:xfrm>
            <a:off x="8618538" y="4849813"/>
            <a:ext cx="173037" cy="179387"/>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81" name="Oval 89"/>
          <p:cNvSpPr/>
          <p:nvPr/>
        </p:nvSpPr>
        <p:spPr>
          <a:xfrm>
            <a:off x="8172450" y="3594100"/>
            <a:ext cx="144463" cy="139700"/>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82" name="Oval 90"/>
          <p:cNvSpPr/>
          <p:nvPr/>
        </p:nvSpPr>
        <p:spPr>
          <a:xfrm>
            <a:off x="8883650" y="3733800"/>
            <a:ext cx="168275" cy="168275"/>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83" name="Oval 91"/>
          <p:cNvSpPr/>
          <p:nvPr/>
        </p:nvSpPr>
        <p:spPr>
          <a:xfrm>
            <a:off x="8791575" y="3987800"/>
            <a:ext cx="392113" cy="388938"/>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84" name="Freeform 92"/>
          <p:cNvSpPr/>
          <p:nvPr/>
        </p:nvSpPr>
        <p:spPr>
          <a:xfrm>
            <a:off x="7342188" y="5648325"/>
            <a:ext cx="98425" cy="301625"/>
          </a:xfrm>
          <a:custGeom>
            <a:cxnLst>
              <a:cxn ang="0">
                <a:pos x="98425" y="301625"/>
              </a:cxn>
              <a:cxn ang="0">
                <a:pos x="0" y="225115"/>
              </a:cxn>
              <a:cxn ang="0">
                <a:pos x="0" y="75038"/>
              </a:cxn>
              <a:cxn ang="0">
                <a:pos x="98425" y="0"/>
              </a:cxn>
              <a:cxn ang="0">
                <a:pos x="98425" y="301625"/>
              </a:cxn>
            </a:cxnLst>
            <a:rect b="0" l="0" r="0" t="0"/>
            <a:pathLst>
              <a:path h="205" w="67">
                <a:moveTo>
                  <a:pt x="67" y="205"/>
                </a:moveTo>
                <a:lnTo>
                  <a:pt x="0" y="153"/>
                </a:lnTo>
                <a:lnTo>
                  <a:pt x="0" y="51"/>
                </a:lnTo>
                <a:lnTo>
                  <a:pt x="67" y="0"/>
                </a:lnTo>
                <a:lnTo>
                  <a:pt x="67" y="205"/>
                </a:lnTo>
                <a:close/>
              </a:path>
            </a:pathLst>
          </a:custGeom>
          <a:solidFill>
            <a:srgbClr val="D3B899">
              <a:alpha val="100000"/>
            </a:srgbClr>
          </a:solidFill>
          <a:ln w="9525">
            <a:noFill/>
          </a:ln>
        </p:spPr>
        <p:txBody>
          <a:bodyPr/>
          <a:lstStyle/>
          <a:p>
            <a:endParaRPr altLang="en-US" lang="zh-CN"/>
          </a:p>
        </p:txBody>
      </p:sp>
      <p:sp>
        <p:nvSpPr>
          <p:cNvPr id="4185" name="Freeform 93"/>
          <p:cNvSpPr/>
          <p:nvPr/>
        </p:nvSpPr>
        <p:spPr>
          <a:xfrm>
            <a:off x="7434263" y="5208588"/>
            <a:ext cx="347662" cy="1638300"/>
          </a:xfrm>
          <a:custGeom>
            <a:cxnLst>
              <a:cxn ang="0">
                <a:pos x="347662" y="1268030"/>
              </a:cxn>
              <a:cxn ang="0">
                <a:pos x="341769" y="0"/>
              </a:cxn>
              <a:cxn ang="0">
                <a:pos x="0" y="0"/>
              </a:cxn>
              <a:cxn ang="0">
                <a:pos x="0" y="927146"/>
              </a:cxn>
              <a:cxn ang="0">
                <a:pos x="138476" y="1041753"/>
              </a:cxn>
              <a:cxn ang="0">
                <a:pos x="138476" y="1638300"/>
              </a:cxn>
              <a:cxn ang="0">
                <a:pos x="347662" y="1638300"/>
              </a:cxn>
              <a:cxn ang="0">
                <a:pos x="347662" y="1268030"/>
              </a:cxn>
              <a:cxn ang="0">
                <a:pos x="347662" y="1268030"/>
              </a:cxn>
            </a:cxnLst>
            <a:rect b="0" l="0" r="0" t="0"/>
            <a:pathLst>
              <a:path h="1115" w="236">
                <a:moveTo>
                  <a:pt x="236" y="863"/>
                </a:moveTo>
                <a:lnTo>
                  <a:pt x="232" y="0"/>
                </a:lnTo>
                <a:lnTo>
                  <a:pt x="0" y="0"/>
                </a:lnTo>
                <a:lnTo>
                  <a:pt x="0" y="631"/>
                </a:lnTo>
                <a:lnTo>
                  <a:pt x="94" y="709"/>
                </a:lnTo>
                <a:lnTo>
                  <a:pt x="94" y="1115"/>
                </a:lnTo>
                <a:lnTo>
                  <a:pt x="236" y="1115"/>
                </a:lnTo>
                <a:lnTo>
                  <a:pt x="236" y="863"/>
                </a:lnTo>
                <a:close/>
              </a:path>
            </a:pathLst>
          </a:custGeom>
          <a:solidFill>
            <a:srgbClr val="9B7455">
              <a:alpha val="100000"/>
            </a:srgbClr>
          </a:solidFill>
          <a:ln w="9525">
            <a:noFill/>
          </a:ln>
        </p:spPr>
        <p:txBody>
          <a:bodyPr/>
          <a:lstStyle/>
          <a:p>
            <a:endParaRPr altLang="en-US" lang="zh-CN"/>
          </a:p>
        </p:txBody>
      </p:sp>
      <p:sp>
        <p:nvSpPr>
          <p:cNvPr id="4186" name="Freeform 94"/>
          <p:cNvSpPr/>
          <p:nvPr/>
        </p:nvSpPr>
        <p:spPr>
          <a:xfrm>
            <a:off x="7775575" y="5208588"/>
            <a:ext cx="352425" cy="1211262"/>
          </a:xfrm>
          <a:custGeom>
            <a:cxnLst>
              <a:cxn ang="0">
                <a:pos x="0" y="1211262"/>
              </a:cxn>
              <a:cxn ang="0">
                <a:pos x="346551" y="856997"/>
              </a:cxn>
              <a:cxn ang="0">
                <a:pos x="352425" y="0"/>
              </a:cxn>
              <a:cxn ang="0">
                <a:pos x="5874" y="0"/>
              </a:cxn>
              <a:cxn ang="0">
                <a:pos x="0" y="1211262"/>
              </a:cxn>
            </a:cxnLst>
            <a:rect b="0" l="0" r="0" t="0"/>
            <a:pathLst>
              <a:path h="824" w="240">
                <a:moveTo>
                  <a:pt x="0" y="824"/>
                </a:moveTo>
                <a:lnTo>
                  <a:pt x="236" y="583"/>
                </a:lnTo>
                <a:lnTo>
                  <a:pt x="240" y="0"/>
                </a:lnTo>
                <a:lnTo>
                  <a:pt x="4" y="0"/>
                </a:lnTo>
                <a:lnTo>
                  <a:pt x="0" y="824"/>
                </a:lnTo>
                <a:close/>
              </a:path>
            </a:pathLst>
          </a:custGeom>
          <a:solidFill>
            <a:srgbClr val="8B7463">
              <a:alpha val="100000"/>
            </a:srgbClr>
          </a:solidFill>
          <a:ln w="9525">
            <a:noFill/>
          </a:ln>
        </p:spPr>
        <p:txBody>
          <a:bodyPr/>
          <a:lstStyle/>
          <a:p>
            <a:endParaRPr altLang="en-US" lang="zh-CN"/>
          </a:p>
        </p:txBody>
      </p:sp>
      <p:sp>
        <p:nvSpPr>
          <p:cNvPr id="4187" name="Freeform 95"/>
          <p:cNvSpPr/>
          <p:nvPr/>
        </p:nvSpPr>
        <p:spPr>
          <a:xfrm>
            <a:off x="7775575" y="5208588"/>
            <a:ext cx="212725" cy="933450"/>
          </a:xfrm>
          <a:custGeom>
            <a:cxnLst>
              <a:cxn ang="0">
                <a:pos x="212725" y="748230"/>
              </a:cxn>
              <a:cxn ang="0">
                <a:pos x="212725" y="0"/>
              </a:cxn>
              <a:cxn ang="0">
                <a:pos x="0" y="0"/>
              </a:cxn>
              <a:cxn ang="0">
                <a:pos x="5868" y="933450"/>
              </a:cxn>
              <a:cxn ang="0">
                <a:pos x="212725" y="748230"/>
              </a:cxn>
            </a:cxnLst>
            <a:rect b="0" l="0" r="0" t="0"/>
            <a:pathLst>
              <a:path h="635" w="145">
                <a:moveTo>
                  <a:pt x="145" y="509"/>
                </a:moveTo>
                <a:lnTo>
                  <a:pt x="145" y="0"/>
                </a:lnTo>
                <a:lnTo>
                  <a:pt x="0" y="0"/>
                </a:lnTo>
                <a:lnTo>
                  <a:pt x="4" y="635"/>
                </a:lnTo>
                <a:lnTo>
                  <a:pt x="145" y="509"/>
                </a:lnTo>
                <a:close/>
              </a:path>
            </a:pathLst>
          </a:custGeom>
          <a:solidFill>
            <a:srgbClr val="685035">
              <a:alpha val="100000"/>
            </a:srgbClr>
          </a:solidFill>
          <a:ln w="9525">
            <a:noFill/>
          </a:ln>
        </p:spPr>
        <p:txBody>
          <a:bodyPr/>
          <a:lstStyle/>
          <a:p>
            <a:endParaRPr altLang="en-US" lang="zh-CN"/>
          </a:p>
        </p:txBody>
      </p:sp>
      <p:sp>
        <p:nvSpPr>
          <p:cNvPr id="4188" name="Freeform 96"/>
          <p:cNvSpPr/>
          <p:nvPr/>
        </p:nvSpPr>
        <p:spPr>
          <a:xfrm>
            <a:off x="7602538" y="5208588"/>
            <a:ext cx="179387" cy="868362"/>
          </a:xfrm>
          <a:custGeom>
            <a:cxnLst>
              <a:cxn ang="0">
                <a:pos x="179387" y="868362"/>
              </a:cxn>
              <a:cxn ang="0">
                <a:pos x="5882" y="700861"/>
              </a:cxn>
              <a:cxn ang="0">
                <a:pos x="0" y="0"/>
              </a:cxn>
              <a:cxn ang="0">
                <a:pos x="173505" y="0"/>
              </a:cxn>
              <a:cxn ang="0">
                <a:pos x="179387" y="868362"/>
              </a:cxn>
            </a:cxnLst>
            <a:rect b="0" l="0" r="0" t="0"/>
            <a:pathLst>
              <a:path h="591" w="122">
                <a:moveTo>
                  <a:pt x="122" y="591"/>
                </a:moveTo>
                <a:lnTo>
                  <a:pt x="4" y="477"/>
                </a:lnTo>
                <a:lnTo>
                  <a:pt x="0" y="0"/>
                </a:lnTo>
                <a:lnTo>
                  <a:pt x="118" y="0"/>
                </a:lnTo>
                <a:lnTo>
                  <a:pt x="122" y="591"/>
                </a:lnTo>
                <a:close/>
              </a:path>
            </a:pathLst>
          </a:custGeom>
          <a:solidFill>
            <a:srgbClr val="B69361">
              <a:alpha val="100000"/>
            </a:srgbClr>
          </a:solidFill>
          <a:ln w="9525">
            <a:noFill/>
          </a:ln>
        </p:spPr>
        <p:txBody>
          <a:bodyPr/>
          <a:lstStyle/>
          <a:p>
            <a:endParaRPr altLang="en-US" lang="zh-CN"/>
          </a:p>
        </p:txBody>
      </p:sp>
      <p:sp>
        <p:nvSpPr>
          <p:cNvPr id="4189" name="Freeform 97"/>
          <p:cNvSpPr/>
          <p:nvPr/>
        </p:nvSpPr>
        <p:spPr>
          <a:xfrm>
            <a:off x="7527925" y="5208588"/>
            <a:ext cx="254000" cy="642937"/>
          </a:xfrm>
          <a:custGeom>
            <a:cxnLst>
              <a:cxn ang="0">
                <a:pos x="248127" y="642937"/>
              </a:cxn>
              <a:cxn ang="0">
                <a:pos x="0" y="411010"/>
              </a:cxn>
              <a:cxn ang="0">
                <a:pos x="0" y="0"/>
              </a:cxn>
              <a:cxn ang="0">
                <a:pos x="254000" y="0"/>
              </a:cxn>
              <a:cxn ang="0">
                <a:pos x="248127" y="642937"/>
              </a:cxn>
            </a:cxnLst>
            <a:rect b="0" l="0" r="0" t="0"/>
            <a:pathLst>
              <a:path h="438" w="173">
                <a:moveTo>
                  <a:pt x="169" y="438"/>
                </a:moveTo>
                <a:lnTo>
                  <a:pt x="0" y="280"/>
                </a:lnTo>
                <a:lnTo>
                  <a:pt x="0" y="0"/>
                </a:lnTo>
                <a:lnTo>
                  <a:pt x="173" y="0"/>
                </a:lnTo>
                <a:lnTo>
                  <a:pt x="169" y="438"/>
                </a:lnTo>
                <a:close/>
              </a:path>
            </a:pathLst>
          </a:custGeom>
          <a:solidFill>
            <a:srgbClr val="D3B899">
              <a:alpha val="100000"/>
            </a:srgbClr>
          </a:solidFill>
          <a:ln w="9525">
            <a:noFill/>
          </a:ln>
        </p:spPr>
        <p:txBody>
          <a:bodyPr/>
          <a:lstStyle/>
          <a:p>
            <a:endParaRPr altLang="en-US" lang="zh-CN"/>
          </a:p>
        </p:txBody>
      </p:sp>
      <p:sp>
        <p:nvSpPr>
          <p:cNvPr id="4190" name="Freeform 98"/>
          <p:cNvSpPr/>
          <p:nvPr/>
        </p:nvSpPr>
        <p:spPr>
          <a:xfrm>
            <a:off x="7781925" y="5602288"/>
            <a:ext cx="85725" cy="369887"/>
          </a:xfrm>
          <a:custGeom>
            <a:cxnLst>
              <a:cxn ang="0">
                <a:pos x="0" y="369887"/>
              </a:cxn>
              <a:cxn ang="0">
                <a:pos x="85725" y="295029"/>
              </a:cxn>
              <a:cxn ang="0">
                <a:pos x="85725" y="80729"/>
              </a:cxn>
              <a:cxn ang="0">
                <a:pos x="0" y="0"/>
              </a:cxn>
              <a:cxn ang="0">
                <a:pos x="0" y="369887"/>
              </a:cxn>
            </a:cxnLst>
            <a:rect b="0" l="0" r="0" t="0"/>
            <a:pathLst>
              <a:path h="251" w="59">
                <a:moveTo>
                  <a:pt x="0" y="252"/>
                </a:moveTo>
                <a:lnTo>
                  <a:pt x="59" y="201"/>
                </a:lnTo>
                <a:lnTo>
                  <a:pt x="59" y="55"/>
                </a:lnTo>
                <a:lnTo>
                  <a:pt x="0" y="0"/>
                </a:lnTo>
                <a:lnTo>
                  <a:pt x="0" y="252"/>
                </a:lnTo>
                <a:close/>
              </a:path>
            </a:pathLst>
          </a:custGeom>
          <a:solidFill>
            <a:srgbClr val="8B7463">
              <a:alpha val="100000"/>
            </a:srgbClr>
          </a:solidFill>
          <a:ln w="9525">
            <a:noFill/>
          </a:ln>
        </p:spPr>
        <p:txBody>
          <a:bodyPr/>
          <a:lstStyle/>
          <a:p>
            <a:endParaRPr altLang="en-US" lang="zh-CN"/>
          </a:p>
        </p:txBody>
      </p:sp>
      <p:sp>
        <p:nvSpPr>
          <p:cNvPr id="4191" name="Oval 99"/>
          <p:cNvSpPr/>
          <p:nvPr/>
        </p:nvSpPr>
        <p:spPr>
          <a:xfrm>
            <a:off x="8283575" y="5551488"/>
            <a:ext cx="201613" cy="201612"/>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92" name="Oval 100"/>
          <p:cNvSpPr/>
          <p:nvPr/>
        </p:nvSpPr>
        <p:spPr>
          <a:xfrm>
            <a:off x="6788150" y="4429125"/>
            <a:ext cx="230188" cy="230188"/>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193" name="Freeform 101"/>
          <p:cNvSpPr/>
          <p:nvPr/>
        </p:nvSpPr>
        <p:spPr>
          <a:xfrm>
            <a:off x="2076450" y="6383338"/>
            <a:ext cx="8042275" cy="376237"/>
          </a:xfrm>
          <a:custGeom>
            <a:cxnLst>
              <a:cxn ang="0">
                <a:pos x="8042275" y="133130"/>
              </a:cxn>
              <a:cxn ang="0">
                <a:pos x="8042275" y="376237"/>
              </a:cxn>
              <a:cxn ang="0">
                <a:pos x="0" y="376237"/>
              </a:cxn>
              <a:cxn ang="0">
                <a:pos x="0" y="133130"/>
              </a:cxn>
              <a:cxn ang="0">
                <a:pos x="11547" y="133130"/>
              </a:cxn>
              <a:cxn ang="0">
                <a:pos x="213614" y="0"/>
              </a:cxn>
              <a:cxn ang="0">
                <a:pos x="415681" y="133130"/>
              </a:cxn>
              <a:cxn ang="0">
                <a:pos x="617748" y="0"/>
              </a:cxn>
              <a:cxn ang="0">
                <a:pos x="814042" y="133130"/>
              </a:cxn>
              <a:cxn ang="0">
                <a:pos x="1016109" y="0"/>
              </a:cxn>
              <a:cxn ang="0">
                <a:pos x="1218177" y="133130"/>
              </a:cxn>
              <a:cxn ang="0">
                <a:pos x="1420244" y="0"/>
              </a:cxn>
              <a:cxn ang="0">
                <a:pos x="1616538" y="133130"/>
              </a:cxn>
              <a:cxn ang="0">
                <a:pos x="1818605" y="0"/>
              </a:cxn>
              <a:cxn ang="0">
                <a:pos x="2020672" y="133130"/>
              </a:cxn>
              <a:cxn ang="0">
                <a:pos x="2222739" y="0"/>
              </a:cxn>
              <a:cxn ang="0">
                <a:pos x="2419033" y="133130"/>
              </a:cxn>
              <a:cxn ang="0">
                <a:pos x="2621100" y="0"/>
              </a:cxn>
              <a:cxn ang="0">
                <a:pos x="2823168" y="133130"/>
              </a:cxn>
              <a:cxn ang="0">
                <a:pos x="3025235" y="0"/>
              </a:cxn>
              <a:cxn ang="0">
                <a:pos x="3221529" y="133130"/>
              </a:cxn>
              <a:cxn ang="0">
                <a:pos x="3423596" y="0"/>
              </a:cxn>
              <a:cxn ang="0">
                <a:pos x="3625663" y="133130"/>
              </a:cxn>
              <a:cxn ang="0">
                <a:pos x="3827730" y="0"/>
              </a:cxn>
              <a:cxn ang="0">
                <a:pos x="4029798" y="133130"/>
              </a:cxn>
              <a:cxn ang="0">
                <a:pos x="4226091" y="0"/>
              </a:cxn>
              <a:cxn ang="0">
                <a:pos x="4428159" y="133130"/>
              </a:cxn>
              <a:cxn ang="0">
                <a:pos x="4630226" y="0"/>
              </a:cxn>
              <a:cxn ang="0">
                <a:pos x="4832293" y="133130"/>
              </a:cxn>
              <a:cxn ang="0">
                <a:pos x="5028587" y="0"/>
              </a:cxn>
              <a:cxn ang="0">
                <a:pos x="5230654" y="133130"/>
              </a:cxn>
              <a:cxn ang="0">
                <a:pos x="5432721" y="0"/>
              </a:cxn>
              <a:cxn ang="0">
                <a:pos x="5634789" y="133130"/>
              </a:cxn>
              <a:cxn ang="0">
                <a:pos x="5836856" y="0"/>
              </a:cxn>
              <a:cxn ang="0">
                <a:pos x="6033150" y="133130"/>
              </a:cxn>
              <a:cxn ang="0">
                <a:pos x="6235217" y="0"/>
              </a:cxn>
              <a:cxn ang="0">
                <a:pos x="6437284" y="133130"/>
              </a:cxn>
              <a:cxn ang="0">
                <a:pos x="6639351" y="0"/>
              </a:cxn>
              <a:cxn ang="0">
                <a:pos x="6835645" y="133130"/>
              </a:cxn>
              <a:cxn ang="0">
                <a:pos x="7037712" y="0"/>
              </a:cxn>
              <a:cxn ang="0">
                <a:pos x="7239780" y="133130"/>
              </a:cxn>
              <a:cxn ang="0">
                <a:pos x="7441847" y="0"/>
              </a:cxn>
              <a:cxn ang="0">
                <a:pos x="7643914" y="133130"/>
              </a:cxn>
              <a:cxn ang="0">
                <a:pos x="7840208" y="0"/>
              </a:cxn>
              <a:cxn ang="0">
                <a:pos x="8042275" y="133130"/>
              </a:cxn>
            </a:cxnLst>
            <a:rect b="0" l="0" r="0" t="0"/>
            <a:pathLst>
              <a:path h="65" w="1393">
                <a:moveTo>
                  <a:pt x="1393" y="23"/>
                </a:moveTo>
                <a:cubicBezTo>
                  <a:pt x="1393" y="65"/>
                  <a:pt x="1393" y="65"/>
                  <a:pt x="1393" y="65"/>
                </a:cubicBezTo>
                <a:cubicBezTo>
                  <a:pt x="0" y="65"/>
                  <a:pt x="0" y="65"/>
                  <a:pt x="0" y="65"/>
                </a:cubicBezTo>
                <a:cubicBezTo>
                  <a:pt x="0" y="23"/>
                  <a:pt x="0" y="23"/>
                  <a:pt x="0" y="23"/>
                </a:cubicBezTo>
                <a:cubicBezTo>
                  <a:pt x="2" y="23"/>
                  <a:pt x="2" y="23"/>
                  <a:pt x="2" y="23"/>
                </a:cubicBezTo>
                <a:cubicBezTo>
                  <a:pt x="20" y="23"/>
                  <a:pt x="20" y="0"/>
                  <a:pt x="37" y="0"/>
                </a:cubicBezTo>
                <a:cubicBezTo>
                  <a:pt x="55" y="0"/>
                  <a:pt x="55" y="23"/>
                  <a:pt x="72" y="23"/>
                </a:cubicBezTo>
                <a:cubicBezTo>
                  <a:pt x="89" y="23"/>
                  <a:pt x="89" y="0"/>
                  <a:pt x="107" y="0"/>
                </a:cubicBezTo>
                <a:cubicBezTo>
                  <a:pt x="124" y="0"/>
                  <a:pt x="124" y="23"/>
                  <a:pt x="141" y="23"/>
                </a:cubicBezTo>
                <a:cubicBezTo>
                  <a:pt x="159" y="23"/>
                  <a:pt x="159" y="0"/>
                  <a:pt x="176" y="0"/>
                </a:cubicBezTo>
                <a:cubicBezTo>
                  <a:pt x="194" y="0"/>
                  <a:pt x="194" y="23"/>
                  <a:pt x="211" y="23"/>
                </a:cubicBezTo>
                <a:cubicBezTo>
                  <a:pt x="228" y="23"/>
                  <a:pt x="228" y="0"/>
                  <a:pt x="246" y="0"/>
                </a:cubicBezTo>
                <a:cubicBezTo>
                  <a:pt x="263" y="0"/>
                  <a:pt x="263" y="23"/>
                  <a:pt x="280" y="23"/>
                </a:cubicBezTo>
                <a:cubicBezTo>
                  <a:pt x="298" y="23"/>
                  <a:pt x="298" y="0"/>
                  <a:pt x="315" y="0"/>
                </a:cubicBezTo>
                <a:cubicBezTo>
                  <a:pt x="333" y="0"/>
                  <a:pt x="333" y="23"/>
                  <a:pt x="350" y="23"/>
                </a:cubicBezTo>
                <a:cubicBezTo>
                  <a:pt x="367" y="23"/>
                  <a:pt x="367" y="0"/>
                  <a:pt x="385" y="0"/>
                </a:cubicBezTo>
                <a:cubicBezTo>
                  <a:pt x="402" y="0"/>
                  <a:pt x="402" y="23"/>
                  <a:pt x="419" y="23"/>
                </a:cubicBezTo>
                <a:cubicBezTo>
                  <a:pt x="437" y="23"/>
                  <a:pt x="437" y="0"/>
                  <a:pt x="454" y="0"/>
                </a:cubicBezTo>
                <a:cubicBezTo>
                  <a:pt x="472" y="0"/>
                  <a:pt x="472" y="23"/>
                  <a:pt x="489" y="23"/>
                </a:cubicBezTo>
                <a:cubicBezTo>
                  <a:pt x="506" y="23"/>
                  <a:pt x="506" y="0"/>
                  <a:pt x="524" y="0"/>
                </a:cubicBezTo>
                <a:cubicBezTo>
                  <a:pt x="541" y="0"/>
                  <a:pt x="541" y="23"/>
                  <a:pt x="558" y="23"/>
                </a:cubicBezTo>
                <a:cubicBezTo>
                  <a:pt x="576" y="23"/>
                  <a:pt x="576" y="0"/>
                  <a:pt x="593" y="0"/>
                </a:cubicBezTo>
                <a:cubicBezTo>
                  <a:pt x="611" y="0"/>
                  <a:pt x="611" y="23"/>
                  <a:pt x="628" y="23"/>
                </a:cubicBezTo>
                <a:cubicBezTo>
                  <a:pt x="645" y="23"/>
                  <a:pt x="645" y="0"/>
                  <a:pt x="663" y="0"/>
                </a:cubicBezTo>
                <a:cubicBezTo>
                  <a:pt x="680" y="0"/>
                  <a:pt x="680" y="23"/>
                  <a:pt x="698" y="23"/>
                </a:cubicBezTo>
                <a:cubicBezTo>
                  <a:pt x="715" y="23"/>
                  <a:pt x="715" y="0"/>
                  <a:pt x="732" y="0"/>
                </a:cubicBezTo>
                <a:cubicBezTo>
                  <a:pt x="750" y="0"/>
                  <a:pt x="750" y="23"/>
                  <a:pt x="767" y="23"/>
                </a:cubicBezTo>
                <a:cubicBezTo>
                  <a:pt x="784" y="23"/>
                  <a:pt x="784" y="0"/>
                  <a:pt x="802" y="0"/>
                </a:cubicBezTo>
                <a:cubicBezTo>
                  <a:pt x="819" y="0"/>
                  <a:pt x="819" y="23"/>
                  <a:pt x="837" y="23"/>
                </a:cubicBezTo>
                <a:cubicBezTo>
                  <a:pt x="854" y="23"/>
                  <a:pt x="854" y="0"/>
                  <a:pt x="871" y="0"/>
                </a:cubicBezTo>
                <a:cubicBezTo>
                  <a:pt x="889" y="0"/>
                  <a:pt x="889" y="23"/>
                  <a:pt x="906" y="23"/>
                </a:cubicBezTo>
                <a:cubicBezTo>
                  <a:pt x="924" y="23"/>
                  <a:pt x="924" y="0"/>
                  <a:pt x="941" y="0"/>
                </a:cubicBezTo>
                <a:cubicBezTo>
                  <a:pt x="958" y="0"/>
                  <a:pt x="958" y="23"/>
                  <a:pt x="976" y="23"/>
                </a:cubicBezTo>
                <a:cubicBezTo>
                  <a:pt x="993" y="23"/>
                  <a:pt x="993" y="0"/>
                  <a:pt x="1011" y="0"/>
                </a:cubicBezTo>
                <a:cubicBezTo>
                  <a:pt x="1028" y="0"/>
                  <a:pt x="1028" y="23"/>
                  <a:pt x="1045" y="23"/>
                </a:cubicBezTo>
                <a:cubicBezTo>
                  <a:pt x="1063" y="23"/>
                  <a:pt x="1063" y="0"/>
                  <a:pt x="1080" y="0"/>
                </a:cubicBezTo>
                <a:cubicBezTo>
                  <a:pt x="1097" y="0"/>
                  <a:pt x="1097" y="23"/>
                  <a:pt x="1115" y="23"/>
                </a:cubicBezTo>
                <a:cubicBezTo>
                  <a:pt x="1132" y="23"/>
                  <a:pt x="1132" y="0"/>
                  <a:pt x="1150" y="0"/>
                </a:cubicBezTo>
                <a:cubicBezTo>
                  <a:pt x="1167" y="0"/>
                  <a:pt x="1167" y="23"/>
                  <a:pt x="1184" y="23"/>
                </a:cubicBezTo>
                <a:cubicBezTo>
                  <a:pt x="1202" y="23"/>
                  <a:pt x="1202" y="0"/>
                  <a:pt x="1219" y="0"/>
                </a:cubicBezTo>
                <a:cubicBezTo>
                  <a:pt x="1237" y="0"/>
                  <a:pt x="1237" y="23"/>
                  <a:pt x="1254" y="23"/>
                </a:cubicBezTo>
                <a:cubicBezTo>
                  <a:pt x="1271" y="23"/>
                  <a:pt x="1271" y="0"/>
                  <a:pt x="1289" y="0"/>
                </a:cubicBezTo>
                <a:cubicBezTo>
                  <a:pt x="1306" y="0"/>
                  <a:pt x="1306" y="23"/>
                  <a:pt x="1324" y="23"/>
                </a:cubicBezTo>
                <a:cubicBezTo>
                  <a:pt x="1341" y="23"/>
                  <a:pt x="1341" y="0"/>
                  <a:pt x="1358" y="0"/>
                </a:cubicBezTo>
                <a:cubicBezTo>
                  <a:pt x="1376" y="0"/>
                  <a:pt x="1376" y="23"/>
                  <a:pt x="1393" y="23"/>
                </a:cubicBezTo>
                <a:close/>
              </a:path>
            </a:pathLst>
          </a:custGeom>
          <a:solidFill>
            <a:srgbClr val="FFFFFF">
              <a:alpha val="100000"/>
            </a:srgbClr>
          </a:solidFill>
          <a:ln w="9525">
            <a:noFill/>
          </a:ln>
        </p:spPr>
        <p:txBody>
          <a:bodyPr/>
          <a:lstStyle/>
          <a:p>
            <a:endParaRPr altLang="en-US" lang="zh-CN"/>
          </a:p>
        </p:txBody>
      </p:sp>
      <p:sp>
        <p:nvSpPr>
          <p:cNvPr id="4194" name="Freeform 102"/>
          <p:cNvSpPr/>
          <p:nvPr/>
        </p:nvSpPr>
        <p:spPr>
          <a:xfrm>
            <a:off x="2076450" y="6481763"/>
            <a:ext cx="8042275" cy="376237"/>
          </a:xfrm>
          <a:custGeom>
            <a:cxnLst>
              <a:cxn ang="0">
                <a:pos x="8042275" y="127342"/>
              </a:cxn>
              <a:cxn ang="0">
                <a:pos x="8042275" y="376237"/>
              </a:cxn>
              <a:cxn ang="0">
                <a:pos x="0" y="376237"/>
              </a:cxn>
              <a:cxn ang="0">
                <a:pos x="0" y="127342"/>
              </a:cxn>
              <a:cxn ang="0">
                <a:pos x="11547" y="127342"/>
              </a:cxn>
              <a:cxn ang="0">
                <a:pos x="213614" y="0"/>
              </a:cxn>
              <a:cxn ang="0">
                <a:pos x="415681" y="127342"/>
              </a:cxn>
              <a:cxn ang="0">
                <a:pos x="617748" y="0"/>
              </a:cxn>
              <a:cxn ang="0">
                <a:pos x="814042" y="127342"/>
              </a:cxn>
              <a:cxn ang="0">
                <a:pos x="1016109" y="0"/>
              </a:cxn>
              <a:cxn ang="0">
                <a:pos x="1218177" y="127342"/>
              </a:cxn>
              <a:cxn ang="0">
                <a:pos x="1420244" y="0"/>
              </a:cxn>
              <a:cxn ang="0">
                <a:pos x="1616538" y="127342"/>
              </a:cxn>
              <a:cxn ang="0">
                <a:pos x="1818605" y="0"/>
              </a:cxn>
              <a:cxn ang="0">
                <a:pos x="2020672" y="127342"/>
              </a:cxn>
              <a:cxn ang="0">
                <a:pos x="2222739" y="0"/>
              </a:cxn>
              <a:cxn ang="0">
                <a:pos x="2419033" y="127342"/>
              </a:cxn>
              <a:cxn ang="0">
                <a:pos x="2621100" y="0"/>
              </a:cxn>
              <a:cxn ang="0">
                <a:pos x="2823168" y="127342"/>
              </a:cxn>
              <a:cxn ang="0">
                <a:pos x="3025235" y="0"/>
              </a:cxn>
              <a:cxn ang="0">
                <a:pos x="3221529" y="127342"/>
              </a:cxn>
              <a:cxn ang="0">
                <a:pos x="3423596" y="0"/>
              </a:cxn>
              <a:cxn ang="0">
                <a:pos x="3625663" y="127342"/>
              </a:cxn>
              <a:cxn ang="0">
                <a:pos x="3827730" y="0"/>
              </a:cxn>
              <a:cxn ang="0">
                <a:pos x="4029798" y="127342"/>
              </a:cxn>
              <a:cxn ang="0">
                <a:pos x="4226091" y="0"/>
              </a:cxn>
              <a:cxn ang="0">
                <a:pos x="4428159" y="127342"/>
              </a:cxn>
              <a:cxn ang="0">
                <a:pos x="4630226" y="0"/>
              </a:cxn>
              <a:cxn ang="0">
                <a:pos x="4832293" y="127342"/>
              </a:cxn>
              <a:cxn ang="0">
                <a:pos x="5028587" y="0"/>
              </a:cxn>
              <a:cxn ang="0">
                <a:pos x="5230654" y="127342"/>
              </a:cxn>
              <a:cxn ang="0">
                <a:pos x="5432721" y="0"/>
              </a:cxn>
              <a:cxn ang="0">
                <a:pos x="5634789" y="127342"/>
              </a:cxn>
              <a:cxn ang="0">
                <a:pos x="5836856" y="0"/>
              </a:cxn>
              <a:cxn ang="0">
                <a:pos x="6033150" y="127342"/>
              </a:cxn>
              <a:cxn ang="0">
                <a:pos x="6235217" y="0"/>
              </a:cxn>
              <a:cxn ang="0">
                <a:pos x="6437284" y="127342"/>
              </a:cxn>
              <a:cxn ang="0">
                <a:pos x="6639351" y="0"/>
              </a:cxn>
              <a:cxn ang="0">
                <a:pos x="6835645" y="127342"/>
              </a:cxn>
              <a:cxn ang="0">
                <a:pos x="7037712" y="0"/>
              </a:cxn>
              <a:cxn ang="0">
                <a:pos x="7239780" y="127342"/>
              </a:cxn>
              <a:cxn ang="0">
                <a:pos x="7441847" y="0"/>
              </a:cxn>
              <a:cxn ang="0">
                <a:pos x="7643914" y="127342"/>
              </a:cxn>
              <a:cxn ang="0">
                <a:pos x="7840208" y="0"/>
              </a:cxn>
              <a:cxn ang="0">
                <a:pos x="8042275" y="127342"/>
              </a:cxn>
            </a:cxnLst>
            <a:rect b="0" l="0" r="0" t="0"/>
            <a:pathLst>
              <a:path h="65" w="1393">
                <a:moveTo>
                  <a:pt x="1393" y="22"/>
                </a:moveTo>
                <a:cubicBezTo>
                  <a:pt x="1393" y="65"/>
                  <a:pt x="1393" y="65"/>
                  <a:pt x="1393" y="65"/>
                </a:cubicBezTo>
                <a:cubicBezTo>
                  <a:pt x="0" y="65"/>
                  <a:pt x="0" y="65"/>
                  <a:pt x="0" y="65"/>
                </a:cubicBezTo>
                <a:cubicBezTo>
                  <a:pt x="0" y="22"/>
                  <a:pt x="0" y="22"/>
                  <a:pt x="0" y="22"/>
                </a:cubicBezTo>
                <a:cubicBezTo>
                  <a:pt x="2" y="22"/>
                  <a:pt x="2" y="22"/>
                  <a:pt x="2" y="22"/>
                </a:cubicBezTo>
                <a:cubicBezTo>
                  <a:pt x="20" y="22"/>
                  <a:pt x="20" y="0"/>
                  <a:pt x="37" y="0"/>
                </a:cubicBezTo>
                <a:cubicBezTo>
                  <a:pt x="55" y="0"/>
                  <a:pt x="55" y="22"/>
                  <a:pt x="72" y="22"/>
                </a:cubicBezTo>
                <a:cubicBezTo>
                  <a:pt x="89" y="22"/>
                  <a:pt x="89" y="0"/>
                  <a:pt x="107" y="0"/>
                </a:cubicBezTo>
                <a:cubicBezTo>
                  <a:pt x="124" y="0"/>
                  <a:pt x="124" y="22"/>
                  <a:pt x="141" y="22"/>
                </a:cubicBezTo>
                <a:cubicBezTo>
                  <a:pt x="159" y="22"/>
                  <a:pt x="159" y="0"/>
                  <a:pt x="176" y="0"/>
                </a:cubicBezTo>
                <a:cubicBezTo>
                  <a:pt x="194" y="0"/>
                  <a:pt x="194" y="22"/>
                  <a:pt x="211" y="22"/>
                </a:cubicBezTo>
                <a:cubicBezTo>
                  <a:pt x="228" y="22"/>
                  <a:pt x="228" y="0"/>
                  <a:pt x="246" y="0"/>
                </a:cubicBezTo>
                <a:cubicBezTo>
                  <a:pt x="263" y="0"/>
                  <a:pt x="263" y="22"/>
                  <a:pt x="280" y="22"/>
                </a:cubicBezTo>
                <a:cubicBezTo>
                  <a:pt x="298" y="22"/>
                  <a:pt x="298" y="0"/>
                  <a:pt x="315" y="0"/>
                </a:cubicBezTo>
                <a:cubicBezTo>
                  <a:pt x="333" y="0"/>
                  <a:pt x="333" y="22"/>
                  <a:pt x="350" y="22"/>
                </a:cubicBezTo>
                <a:cubicBezTo>
                  <a:pt x="367" y="22"/>
                  <a:pt x="367" y="0"/>
                  <a:pt x="385" y="0"/>
                </a:cubicBezTo>
                <a:cubicBezTo>
                  <a:pt x="402" y="0"/>
                  <a:pt x="402" y="22"/>
                  <a:pt x="419" y="22"/>
                </a:cubicBezTo>
                <a:cubicBezTo>
                  <a:pt x="437" y="22"/>
                  <a:pt x="437" y="0"/>
                  <a:pt x="454" y="0"/>
                </a:cubicBezTo>
                <a:cubicBezTo>
                  <a:pt x="472" y="0"/>
                  <a:pt x="472" y="22"/>
                  <a:pt x="489" y="22"/>
                </a:cubicBezTo>
                <a:cubicBezTo>
                  <a:pt x="506" y="22"/>
                  <a:pt x="506" y="0"/>
                  <a:pt x="524" y="0"/>
                </a:cubicBezTo>
                <a:cubicBezTo>
                  <a:pt x="541" y="0"/>
                  <a:pt x="541" y="22"/>
                  <a:pt x="558" y="22"/>
                </a:cubicBezTo>
                <a:cubicBezTo>
                  <a:pt x="576" y="22"/>
                  <a:pt x="576" y="0"/>
                  <a:pt x="593" y="0"/>
                </a:cubicBezTo>
                <a:cubicBezTo>
                  <a:pt x="611" y="0"/>
                  <a:pt x="611" y="22"/>
                  <a:pt x="628" y="22"/>
                </a:cubicBezTo>
                <a:cubicBezTo>
                  <a:pt x="645" y="22"/>
                  <a:pt x="645" y="0"/>
                  <a:pt x="663" y="0"/>
                </a:cubicBezTo>
                <a:cubicBezTo>
                  <a:pt x="680" y="0"/>
                  <a:pt x="680" y="22"/>
                  <a:pt x="698" y="22"/>
                </a:cubicBezTo>
                <a:cubicBezTo>
                  <a:pt x="715" y="22"/>
                  <a:pt x="715" y="0"/>
                  <a:pt x="732" y="0"/>
                </a:cubicBezTo>
                <a:cubicBezTo>
                  <a:pt x="750" y="0"/>
                  <a:pt x="750" y="22"/>
                  <a:pt x="767" y="22"/>
                </a:cubicBezTo>
                <a:cubicBezTo>
                  <a:pt x="784" y="22"/>
                  <a:pt x="784" y="0"/>
                  <a:pt x="802" y="0"/>
                </a:cubicBezTo>
                <a:cubicBezTo>
                  <a:pt x="819" y="0"/>
                  <a:pt x="819" y="22"/>
                  <a:pt x="837" y="22"/>
                </a:cubicBezTo>
                <a:cubicBezTo>
                  <a:pt x="854" y="22"/>
                  <a:pt x="854" y="0"/>
                  <a:pt x="871" y="0"/>
                </a:cubicBezTo>
                <a:cubicBezTo>
                  <a:pt x="889" y="0"/>
                  <a:pt x="889" y="22"/>
                  <a:pt x="906" y="22"/>
                </a:cubicBezTo>
                <a:cubicBezTo>
                  <a:pt x="924" y="22"/>
                  <a:pt x="924" y="0"/>
                  <a:pt x="941" y="0"/>
                </a:cubicBezTo>
                <a:cubicBezTo>
                  <a:pt x="958" y="0"/>
                  <a:pt x="958" y="22"/>
                  <a:pt x="976" y="22"/>
                </a:cubicBezTo>
                <a:cubicBezTo>
                  <a:pt x="993" y="22"/>
                  <a:pt x="993" y="0"/>
                  <a:pt x="1011" y="0"/>
                </a:cubicBezTo>
                <a:cubicBezTo>
                  <a:pt x="1028" y="0"/>
                  <a:pt x="1028" y="22"/>
                  <a:pt x="1045" y="22"/>
                </a:cubicBezTo>
                <a:cubicBezTo>
                  <a:pt x="1063" y="22"/>
                  <a:pt x="1063" y="0"/>
                  <a:pt x="1080" y="0"/>
                </a:cubicBezTo>
                <a:cubicBezTo>
                  <a:pt x="1097" y="0"/>
                  <a:pt x="1097" y="22"/>
                  <a:pt x="1115" y="22"/>
                </a:cubicBezTo>
                <a:cubicBezTo>
                  <a:pt x="1132" y="22"/>
                  <a:pt x="1132" y="0"/>
                  <a:pt x="1150" y="0"/>
                </a:cubicBezTo>
                <a:cubicBezTo>
                  <a:pt x="1167" y="0"/>
                  <a:pt x="1167" y="22"/>
                  <a:pt x="1184" y="22"/>
                </a:cubicBezTo>
                <a:cubicBezTo>
                  <a:pt x="1202" y="22"/>
                  <a:pt x="1202" y="0"/>
                  <a:pt x="1219" y="0"/>
                </a:cubicBezTo>
                <a:cubicBezTo>
                  <a:pt x="1237" y="0"/>
                  <a:pt x="1237" y="22"/>
                  <a:pt x="1254" y="22"/>
                </a:cubicBezTo>
                <a:cubicBezTo>
                  <a:pt x="1271" y="22"/>
                  <a:pt x="1271" y="0"/>
                  <a:pt x="1289" y="0"/>
                </a:cubicBezTo>
                <a:cubicBezTo>
                  <a:pt x="1306" y="0"/>
                  <a:pt x="1306" y="22"/>
                  <a:pt x="1324" y="22"/>
                </a:cubicBezTo>
                <a:cubicBezTo>
                  <a:pt x="1341" y="22"/>
                  <a:pt x="1341" y="0"/>
                  <a:pt x="1358" y="0"/>
                </a:cubicBezTo>
                <a:cubicBezTo>
                  <a:pt x="1376" y="0"/>
                  <a:pt x="1376" y="22"/>
                  <a:pt x="1393" y="22"/>
                </a:cubicBezTo>
                <a:close/>
              </a:path>
            </a:pathLst>
          </a:custGeom>
          <a:solidFill>
            <a:srgbClr val="39A1D2">
              <a:alpha val="100000"/>
            </a:srgbClr>
          </a:solidFill>
          <a:ln w="9525">
            <a:noFill/>
          </a:ln>
        </p:spPr>
        <p:txBody>
          <a:bodyPr/>
          <a:lstStyle/>
          <a:p>
            <a:endParaRPr altLang="en-US" lang="zh-CN"/>
          </a:p>
        </p:txBody>
      </p:sp>
      <p:sp>
        <p:nvSpPr>
          <p:cNvPr id="4195" name="Freeform 103"/>
          <p:cNvSpPr/>
          <p:nvPr/>
        </p:nvSpPr>
        <p:spPr>
          <a:xfrm>
            <a:off x="2076450" y="6654800"/>
            <a:ext cx="8042275" cy="203200"/>
          </a:xfrm>
          <a:custGeom>
            <a:cxnLst>
              <a:cxn ang="0">
                <a:pos x="7840208" y="0"/>
              </a:cxn>
              <a:cxn ang="0">
                <a:pos x="7643914" y="127726"/>
              </a:cxn>
              <a:cxn ang="0">
                <a:pos x="7441847" y="0"/>
              </a:cxn>
              <a:cxn ang="0">
                <a:pos x="7239780" y="127726"/>
              </a:cxn>
              <a:cxn ang="0">
                <a:pos x="7037712" y="0"/>
              </a:cxn>
              <a:cxn ang="0">
                <a:pos x="6835645" y="127726"/>
              </a:cxn>
              <a:cxn ang="0">
                <a:pos x="6639351" y="0"/>
              </a:cxn>
              <a:cxn ang="0">
                <a:pos x="6437284" y="127726"/>
              </a:cxn>
              <a:cxn ang="0">
                <a:pos x="6235217" y="0"/>
              </a:cxn>
              <a:cxn ang="0">
                <a:pos x="6033150" y="127726"/>
              </a:cxn>
              <a:cxn ang="0">
                <a:pos x="5836856" y="0"/>
              </a:cxn>
              <a:cxn ang="0">
                <a:pos x="5634789" y="127726"/>
              </a:cxn>
              <a:cxn ang="0">
                <a:pos x="5432721" y="0"/>
              </a:cxn>
              <a:cxn ang="0">
                <a:pos x="5230654" y="127726"/>
              </a:cxn>
              <a:cxn ang="0">
                <a:pos x="5028587" y="0"/>
              </a:cxn>
              <a:cxn ang="0">
                <a:pos x="4832293" y="127726"/>
              </a:cxn>
              <a:cxn ang="0">
                <a:pos x="4630226" y="0"/>
              </a:cxn>
              <a:cxn ang="0">
                <a:pos x="4428159" y="127726"/>
              </a:cxn>
              <a:cxn ang="0">
                <a:pos x="4226091" y="0"/>
              </a:cxn>
              <a:cxn ang="0">
                <a:pos x="4029798" y="127726"/>
              </a:cxn>
              <a:cxn ang="0">
                <a:pos x="3827730" y="0"/>
              </a:cxn>
              <a:cxn ang="0">
                <a:pos x="3625663" y="127726"/>
              </a:cxn>
              <a:cxn ang="0">
                <a:pos x="3423596" y="0"/>
              </a:cxn>
              <a:cxn ang="0">
                <a:pos x="3221529" y="127726"/>
              </a:cxn>
              <a:cxn ang="0">
                <a:pos x="3025235" y="0"/>
              </a:cxn>
              <a:cxn ang="0">
                <a:pos x="2823168" y="127726"/>
              </a:cxn>
              <a:cxn ang="0">
                <a:pos x="2621100" y="0"/>
              </a:cxn>
              <a:cxn ang="0">
                <a:pos x="2419033" y="127726"/>
              </a:cxn>
              <a:cxn ang="0">
                <a:pos x="2222739" y="0"/>
              </a:cxn>
              <a:cxn ang="0">
                <a:pos x="2020672" y="127726"/>
              </a:cxn>
              <a:cxn ang="0">
                <a:pos x="1818605" y="0"/>
              </a:cxn>
              <a:cxn ang="0">
                <a:pos x="1616538" y="127726"/>
              </a:cxn>
              <a:cxn ang="0">
                <a:pos x="1420244" y="0"/>
              </a:cxn>
              <a:cxn ang="0">
                <a:pos x="1218177" y="127726"/>
              </a:cxn>
              <a:cxn ang="0">
                <a:pos x="1016109" y="0"/>
              </a:cxn>
              <a:cxn ang="0">
                <a:pos x="814042" y="127726"/>
              </a:cxn>
              <a:cxn ang="0">
                <a:pos x="617748" y="0"/>
              </a:cxn>
              <a:cxn ang="0">
                <a:pos x="415681" y="127726"/>
              </a:cxn>
              <a:cxn ang="0">
                <a:pos x="213614" y="0"/>
              </a:cxn>
              <a:cxn ang="0">
                <a:pos x="11547" y="127726"/>
              </a:cxn>
              <a:cxn ang="0">
                <a:pos x="0" y="127726"/>
              </a:cxn>
              <a:cxn ang="0">
                <a:pos x="0" y="203200"/>
              </a:cxn>
              <a:cxn ang="0">
                <a:pos x="8042275" y="203200"/>
              </a:cxn>
              <a:cxn ang="0">
                <a:pos x="8042275" y="127726"/>
              </a:cxn>
              <a:cxn ang="0">
                <a:pos x="7840208" y="0"/>
              </a:cxn>
            </a:cxnLst>
            <a:rect b="0" l="0" r="0" t="0"/>
            <a:pathLst>
              <a:path h="35" w="1393">
                <a:moveTo>
                  <a:pt x="1358" y="0"/>
                </a:moveTo>
                <a:cubicBezTo>
                  <a:pt x="1341" y="0"/>
                  <a:pt x="1341" y="22"/>
                  <a:pt x="1324" y="22"/>
                </a:cubicBezTo>
                <a:cubicBezTo>
                  <a:pt x="1306" y="22"/>
                  <a:pt x="1306" y="0"/>
                  <a:pt x="1289" y="0"/>
                </a:cubicBezTo>
                <a:cubicBezTo>
                  <a:pt x="1271" y="0"/>
                  <a:pt x="1271" y="22"/>
                  <a:pt x="1254" y="22"/>
                </a:cubicBezTo>
                <a:cubicBezTo>
                  <a:pt x="1237" y="22"/>
                  <a:pt x="1237" y="0"/>
                  <a:pt x="1219" y="0"/>
                </a:cubicBezTo>
                <a:cubicBezTo>
                  <a:pt x="1202" y="0"/>
                  <a:pt x="1202" y="22"/>
                  <a:pt x="1184" y="22"/>
                </a:cubicBezTo>
                <a:cubicBezTo>
                  <a:pt x="1167" y="22"/>
                  <a:pt x="1167" y="0"/>
                  <a:pt x="1150" y="0"/>
                </a:cubicBezTo>
                <a:cubicBezTo>
                  <a:pt x="1132" y="0"/>
                  <a:pt x="1132" y="22"/>
                  <a:pt x="1115" y="22"/>
                </a:cubicBezTo>
                <a:cubicBezTo>
                  <a:pt x="1097" y="22"/>
                  <a:pt x="1097" y="0"/>
                  <a:pt x="1080" y="0"/>
                </a:cubicBezTo>
                <a:cubicBezTo>
                  <a:pt x="1063" y="0"/>
                  <a:pt x="1063" y="22"/>
                  <a:pt x="1045" y="22"/>
                </a:cubicBezTo>
                <a:cubicBezTo>
                  <a:pt x="1028" y="22"/>
                  <a:pt x="1028" y="0"/>
                  <a:pt x="1011" y="0"/>
                </a:cubicBezTo>
                <a:cubicBezTo>
                  <a:pt x="993" y="0"/>
                  <a:pt x="993" y="22"/>
                  <a:pt x="976" y="22"/>
                </a:cubicBezTo>
                <a:cubicBezTo>
                  <a:pt x="958" y="22"/>
                  <a:pt x="958" y="0"/>
                  <a:pt x="941" y="0"/>
                </a:cubicBezTo>
                <a:cubicBezTo>
                  <a:pt x="924" y="0"/>
                  <a:pt x="924" y="22"/>
                  <a:pt x="906" y="22"/>
                </a:cubicBezTo>
                <a:cubicBezTo>
                  <a:pt x="889" y="22"/>
                  <a:pt x="889" y="0"/>
                  <a:pt x="871" y="0"/>
                </a:cubicBezTo>
                <a:cubicBezTo>
                  <a:pt x="854" y="0"/>
                  <a:pt x="854" y="22"/>
                  <a:pt x="837" y="22"/>
                </a:cubicBezTo>
                <a:cubicBezTo>
                  <a:pt x="819" y="22"/>
                  <a:pt x="819" y="0"/>
                  <a:pt x="802" y="0"/>
                </a:cubicBezTo>
                <a:cubicBezTo>
                  <a:pt x="784" y="0"/>
                  <a:pt x="784" y="22"/>
                  <a:pt x="767" y="22"/>
                </a:cubicBezTo>
                <a:cubicBezTo>
                  <a:pt x="750" y="22"/>
                  <a:pt x="750" y="0"/>
                  <a:pt x="732" y="0"/>
                </a:cubicBezTo>
                <a:cubicBezTo>
                  <a:pt x="715" y="0"/>
                  <a:pt x="715" y="22"/>
                  <a:pt x="698" y="22"/>
                </a:cubicBezTo>
                <a:cubicBezTo>
                  <a:pt x="680" y="22"/>
                  <a:pt x="680" y="0"/>
                  <a:pt x="663" y="0"/>
                </a:cubicBezTo>
                <a:cubicBezTo>
                  <a:pt x="645" y="0"/>
                  <a:pt x="645" y="22"/>
                  <a:pt x="628" y="22"/>
                </a:cubicBezTo>
                <a:cubicBezTo>
                  <a:pt x="611" y="22"/>
                  <a:pt x="611" y="0"/>
                  <a:pt x="593" y="0"/>
                </a:cubicBezTo>
                <a:cubicBezTo>
                  <a:pt x="576" y="0"/>
                  <a:pt x="576" y="22"/>
                  <a:pt x="558" y="22"/>
                </a:cubicBezTo>
                <a:cubicBezTo>
                  <a:pt x="541" y="22"/>
                  <a:pt x="541" y="0"/>
                  <a:pt x="524" y="0"/>
                </a:cubicBezTo>
                <a:cubicBezTo>
                  <a:pt x="506" y="0"/>
                  <a:pt x="506" y="22"/>
                  <a:pt x="489" y="22"/>
                </a:cubicBezTo>
                <a:cubicBezTo>
                  <a:pt x="472" y="22"/>
                  <a:pt x="472" y="0"/>
                  <a:pt x="454" y="0"/>
                </a:cubicBezTo>
                <a:cubicBezTo>
                  <a:pt x="437" y="0"/>
                  <a:pt x="437" y="22"/>
                  <a:pt x="419" y="22"/>
                </a:cubicBezTo>
                <a:cubicBezTo>
                  <a:pt x="402" y="22"/>
                  <a:pt x="402" y="0"/>
                  <a:pt x="385" y="0"/>
                </a:cubicBezTo>
                <a:cubicBezTo>
                  <a:pt x="367" y="0"/>
                  <a:pt x="367" y="22"/>
                  <a:pt x="350" y="22"/>
                </a:cubicBezTo>
                <a:cubicBezTo>
                  <a:pt x="333" y="22"/>
                  <a:pt x="333" y="0"/>
                  <a:pt x="315" y="0"/>
                </a:cubicBezTo>
                <a:cubicBezTo>
                  <a:pt x="298" y="0"/>
                  <a:pt x="298" y="22"/>
                  <a:pt x="280" y="22"/>
                </a:cubicBezTo>
                <a:cubicBezTo>
                  <a:pt x="263" y="22"/>
                  <a:pt x="263" y="0"/>
                  <a:pt x="246" y="0"/>
                </a:cubicBezTo>
                <a:cubicBezTo>
                  <a:pt x="228" y="0"/>
                  <a:pt x="228" y="22"/>
                  <a:pt x="211" y="22"/>
                </a:cubicBezTo>
                <a:cubicBezTo>
                  <a:pt x="194" y="22"/>
                  <a:pt x="194" y="0"/>
                  <a:pt x="176" y="0"/>
                </a:cubicBezTo>
                <a:cubicBezTo>
                  <a:pt x="159" y="0"/>
                  <a:pt x="159" y="22"/>
                  <a:pt x="141" y="22"/>
                </a:cubicBezTo>
                <a:cubicBezTo>
                  <a:pt x="124" y="22"/>
                  <a:pt x="124" y="0"/>
                  <a:pt x="107" y="0"/>
                </a:cubicBezTo>
                <a:cubicBezTo>
                  <a:pt x="89" y="0"/>
                  <a:pt x="89" y="22"/>
                  <a:pt x="72" y="22"/>
                </a:cubicBezTo>
                <a:cubicBezTo>
                  <a:pt x="55" y="22"/>
                  <a:pt x="55" y="0"/>
                  <a:pt x="37" y="0"/>
                </a:cubicBezTo>
                <a:cubicBezTo>
                  <a:pt x="20" y="0"/>
                  <a:pt x="20" y="22"/>
                  <a:pt x="2" y="22"/>
                </a:cubicBezTo>
                <a:cubicBezTo>
                  <a:pt x="0" y="22"/>
                  <a:pt x="0" y="22"/>
                  <a:pt x="0" y="22"/>
                </a:cubicBezTo>
                <a:cubicBezTo>
                  <a:pt x="0" y="35"/>
                  <a:pt x="0" y="35"/>
                  <a:pt x="0" y="35"/>
                </a:cubicBezTo>
                <a:cubicBezTo>
                  <a:pt x="1393" y="35"/>
                  <a:pt x="1393" y="35"/>
                  <a:pt x="1393" y="35"/>
                </a:cubicBezTo>
                <a:cubicBezTo>
                  <a:pt x="1393" y="22"/>
                  <a:pt x="1393" y="22"/>
                  <a:pt x="1393" y="22"/>
                </a:cubicBezTo>
                <a:cubicBezTo>
                  <a:pt x="1376" y="22"/>
                  <a:pt x="1376" y="0"/>
                  <a:pt x="1358" y="0"/>
                </a:cubicBezTo>
                <a:close/>
              </a:path>
            </a:pathLst>
          </a:custGeom>
          <a:solidFill>
            <a:srgbClr val="005E74">
              <a:alpha val="100000"/>
            </a:srgbClr>
          </a:solidFill>
          <a:ln w="9525">
            <a:noFill/>
          </a:ln>
        </p:spPr>
        <p:txBody>
          <a:bodyPr/>
          <a:lstStyle/>
          <a:p>
            <a:endParaRPr altLang="en-US" lang="zh-CN"/>
          </a:p>
        </p:txBody>
      </p:sp>
      <p:sp>
        <p:nvSpPr>
          <p:cNvPr id="4196" name="Freeform 104"/>
          <p:cNvSpPr/>
          <p:nvPr/>
        </p:nvSpPr>
        <p:spPr>
          <a:xfrm>
            <a:off x="7331075" y="4289425"/>
            <a:ext cx="207963" cy="104775"/>
          </a:xfrm>
          <a:custGeom>
            <a:cxnLst>
              <a:cxn ang="0">
                <a:pos x="103982" y="0"/>
              </a:cxn>
              <a:cxn ang="0">
                <a:pos x="0" y="104775"/>
              </a:cxn>
              <a:cxn ang="0">
                <a:pos x="207963" y="104775"/>
              </a:cxn>
              <a:cxn ang="0">
                <a:pos x="103982"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368D4B">
              <a:alpha val="100000"/>
            </a:srgbClr>
          </a:solidFill>
          <a:ln w="9525">
            <a:noFill/>
          </a:ln>
        </p:spPr>
        <p:txBody>
          <a:bodyPr/>
          <a:lstStyle/>
          <a:p>
            <a:endParaRPr altLang="en-US" lang="zh-CN"/>
          </a:p>
        </p:txBody>
      </p:sp>
      <p:sp>
        <p:nvSpPr>
          <p:cNvPr id="4197" name="Freeform 105"/>
          <p:cNvSpPr/>
          <p:nvPr/>
        </p:nvSpPr>
        <p:spPr>
          <a:xfrm>
            <a:off x="6400800" y="4832350"/>
            <a:ext cx="207963" cy="104775"/>
          </a:xfrm>
          <a:custGeom>
            <a:cxnLst>
              <a:cxn ang="0">
                <a:pos x="103982" y="0"/>
              </a:cxn>
              <a:cxn ang="0">
                <a:pos x="0" y="104775"/>
              </a:cxn>
              <a:cxn ang="0">
                <a:pos x="207963" y="104775"/>
              </a:cxn>
              <a:cxn ang="0">
                <a:pos x="103982"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55780C">
              <a:alpha val="100000"/>
            </a:srgbClr>
          </a:solidFill>
          <a:ln w="9525">
            <a:noFill/>
          </a:ln>
        </p:spPr>
        <p:txBody>
          <a:bodyPr/>
          <a:lstStyle/>
          <a:p>
            <a:endParaRPr altLang="en-US" lang="zh-CN"/>
          </a:p>
        </p:txBody>
      </p:sp>
      <p:sp>
        <p:nvSpPr>
          <p:cNvPr id="4198" name="Freeform 106"/>
          <p:cNvSpPr/>
          <p:nvPr/>
        </p:nvSpPr>
        <p:spPr>
          <a:xfrm>
            <a:off x="6072188" y="5291138"/>
            <a:ext cx="207962" cy="103187"/>
          </a:xfrm>
          <a:custGeom>
            <a:cxnLst>
              <a:cxn ang="0">
                <a:pos x="103981" y="0"/>
              </a:cxn>
              <a:cxn ang="0">
                <a:pos x="0" y="103187"/>
              </a:cxn>
              <a:cxn ang="0">
                <a:pos x="207962" y="103187"/>
              </a:cxn>
              <a:cxn ang="0">
                <a:pos x="103981"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55780C">
              <a:alpha val="100000"/>
            </a:srgbClr>
          </a:solidFill>
          <a:ln w="9525">
            <a:noFill/>
          </a:ln>
        </p:spPr>
        <p:txBody>
          <a:bodyPr/>
          <a:lstStyle/>
          <a:p>
            <a:endParaRPr altLang="en-US" lang="zh-CN"/>
          </a:p>
        </p:txBody>
      </p:sp>
      <p:sp>
        <p:nvSpPr>
          <p:cNvPr id="4199" name="Freeform 107"/>
          <p:cNvSpPr/>
          <p:nvPr/>
        </p:nvSpPr>
        <p:spPr>
          <a:xfrm>
            <a:off x="6632575" y="5527675"/>
            <a:ext cx="184150" cy="92075"/>
          </a:xfrm>
          <a:custGeom>
            <a:cxnLst>
              <a:cxn ang="0">
                <a:pos x="92075" y="0"/>
              </a:cxn>
              <a:cxn ang="0">
                <a:pos x="0" y="92075"/>
              </a:cxn>
              <a:cxn ang="0">
                <a:pos x="184150" y="92075"/>
              </a:cxn>
              <a:cxn ang="0">
                <a:pos x="92075" y="0"/>
              </a:cxn>
            </a:cxnLst>
            <a:rect b="0" l="0" r="0" t="0"/>
            <a:pathLst>
              <a:path h="16" w="32">
                <a:moveTo>
                  <a:pt x="16" y="0"/>
                </a:moveTo>
                <a:cubicBezTo>
                  <a:pt x="7" y="0"/>
                  <a:pt x="0" y="7"/>
                  <a:pt x="0" y="16"/>
                </a:cubicBezTo>
                <a:cubicBezTo>
                  <a:pt x="32" y="16"/>
                  <a:pt x="32" y="16"/>
                  <a:pt x="32" y="16"/>
                </a:cubicBezTo>
                <a:cubicBezTo>
                  <a:pt x="32" y="7"/>
                  <a:pt x="24" y="0"/>
                  <a:pt x="16" y="0"/>
                </a:cubicBezTo>
                <a:close/>
              </a:path>
            </a:pathLst>
          </a:custGeom>
          <a:solidFill>
            <a:srgbClr val="7FA331">
              <a:alpha val="100000"/>
            </a:srgbClr>
          </a:solidFill>
          <a:ln w="9525">
            <a:noFill/>
          </a:ln>
        </p:spPr>
        <p:txBody>
          <a:bodyPr/>
          <a:lstStyle/>
          <a:p>
            <a:endParaRPr altLang="en-US" lang="zh-CN"/>
          </a:p>
        </p:txBody>
      </p:sp>
      <p:sp>
        <p:nvSpPr>
          <p:cNvPr id="4200" name="Freeform 108"/>
          <p:cNvSpPr/>
          <p:nvPr/>
        </p:nvSpPr>
        <p:spPr>
          <a:xfrm>
            <a:off x="6926263" y="5280025"/>
            <a:ext cx="185737" cy="92075"/>
          </a:xfrm>
          <a:custGeom>
            <a:cxnLst>
              <a:cxn ang="0">
                <a:pos x="92869" y="0"/>
              </a:cxn>
              <a:cxn ang="0">
                <a:pos x="0" y="92075"/>
              </a:cxn>
              <a:cxn ang="0">
                <a:pos x="185737" y="92075"/>
              </a:cxn>
              <a:cxn ang="0">
                <a:pos x="92869" y="0"/>
              </a:cxn>
            </a:cxnLst>
            <a:rect b="0" l="0" r="0" t="0"/>
            <a:pathLst>
              <a:path h="16" w="32">
                <a:moveTo>
                  <a:pt x="16" y="0"/>
                </a:moveTo>
                <a:cubicBezTo>
                  <a:pt x="7" y="0"/>
                  <a:pt x="0" y="7"/>
                  <a:pt x="0" y="16"/>
                </a:cubicBezTo>
                <a:cubicBezTo>
                  <a:pt x="32" y="16"/>
                  <a:pt x="32" y="16"/>
                  <a:pt x="32" y="16"/>
                </a:cubicBezTo>
                <a:cubicBezTo>
                  <a:pt x="32" y="7"/>
                  <a:pt x="25" y="0"/>
                  <a:pt x="16" y="0"/>
                </a:cubicBezTo>
                <a:close/>
              </a:path>
            </a:pathLst>
          </a:custGeom>
          <a:solidFill>
            <a:srgbClr val="7FA331">
              <a:alpha val="100000"/>
            </a:srgbClr>
          </a:solidFill>
          <a:ln w="9525">
            <a:noFill/>
          </a:ln>
        </p:spPr>
        <p:txBody>
          <a:bodyPr/>
          <a:lstStyle/>
          <a:p>
            <a:endParaRPr altLang="en-US" lang="zh-CN"/>
          </a:p>
        </p:txBody>
      </p:sp>
      <p:sp>
        <p:nvSpPr>
          <p:cNvPr id="4201" name="Freeform 109"/>
          <p:cNvSpPr/>
          <p:nvPr/>
        </p:nvSpPr>
        <p:spPr>
          <a:xfrm>
            <a:off x="6926263" y="5689600"/>
            <a:ext cx="185737" cy="92075"/>
          </a:xfrm>
          <a:custGeom>
            <a:cxnLst>
              <a:cxn ang="0">
                <a:pos x="92869" y="0"/>
              </a:cxn>
              <a:cxn ang="0">
                <a:pos x="0" y="92075"/>
              </a:cxn>
              <a:cxn ang="0">
                <a:pos x="185737" y="92075"/>
              </a:cxn>
              <a:cxn ang="0">
                <a:pos x="92869" y="0"/>
              </a:cxn>
            </a:cxnLst>
            <a:rect b="0" l="0" r="0" t="0"/>
            <a:pathLst>
              <a:path h="16" w="32">
                <a:moveTo>
                  <a:pt x="16" y="0"/>
                </a:moveTo>
                <a:cubicBezTo>
                  <a:pt x="7" y="0"/>
                  <a:pt x="0" y="7"/>
                  <a:pt x="0" y="16"/>
                </a:cubicBezTo>
                <a:cubicBezTo>
                  <a:pt x="32" y="16"/>
                  <a:pt x="32" y="16"/>
                  <a:pt x="32" y="16"/>
                </a:cubicBezTo>
                <a:cubicBezTo>
                  <a:pt x="32" y="7"/>
                  <a:pt x="25" y="0"/>
                  <a:pt x="16" y="0"/>
                </a:cubicBezTo>
                <a:close/>
              </a:path>
            </a:pathLst>
          </a:custGeom>
          <a:solidFill>
            <a:srgbClr val="7FA331">
              <a:alpha val="100000"/>
            </a:srgbClr>
          </a:solidFill>
          <a:ln w="9525">
            <a:noFill/>
          </a:ln>
        </p:spPr>
        <p:txBody>
          <a:bodyPr/>
          <a:lstStyle/>
          <a:p>
            <a:endParaRPr altLang="en-US" lang="zh-CN"/>
          </a:p>
        </p:txBody>
      </p:sp>
      <p:sp>
        <p:nvSpPr>
          <p:cNvPr id="4202" name="Freeform 110"/>
          <p:cNvSpPr/>
          <p:nvPr/>
        </p:nvSpPr>
        <p:spPr>
          <a:xfrm>
            <a:off x="6908800" y="3733800"/>
            <a:ext cx="196850" cy="98425"/>
          </a:xfrm>
          <a:custGeom>
            <a:cxnLst>
              <a:cxn ang="0">
                <a:pos x="98425" y="0"/>
              </a:cxn>
              <a:cxn ang="0">
                <a:pos x="0" y="98425"/>
              </a:cxn>
              <a:cxn ang="0">
                <a:pos x="196850" y="98425"/>
              </a:cxn>
              <a:cxn ang="0">
                <a:pos x="98425" y="0"/>
              </a:cxn>
            </a:cxnLst>
            <a:rect b="0" l="0" r="0" t="0"/>
            <a:pathLst>
              <a:path h="17" w="34">
                <a:moveTo>
                  <a:pt x="17" y="0"/>
                </a:moveTo>
                <a:cubicBezTo>
                  <a:pt x="7" y="0"/>
                  <a:pt x="0" y="8"/>
                  <a:pt x="0" y="17"/>
                </a:cubicBezTo>
                <a:cubicBezTo>
                  <a:pt x="34" y="17"/>
                  <a:pt x="34" y="17"/>
                  <a:pt x="34" y="17"/>
                </a:cubicBezTo>
                <a:cubicBezTo>
                  <a:pt x="34" y="8"/>
                  <a:pt x="26" y="0"/>
                  <a:pt x="17" y="0"/>
                </a:cubicBezTo>
                <a:close/>
              </a:path>
            </a:pathLst>
          </a:custGeom>
          <a:solidFill>
            <a:srgbClr val="368D4B">
              <a:alpha val="100000"/>
            </a:srgbClr>
          </a:solidFill>
          <a:ln w="9525">
            <a:noFill/>
          </a:ln>
        </p:spPr>
        <p:txBody>
          <a:bodyPr/>
          <a:lstStyle/>
          <a:p>
            <a:endParaRPr altLang="en-US" lang="zh-CN"/>
          </a:p>
        </p:txBody>
      </p:sp>
      <p:sp>
        <p:nvSpPr>
          <p:cNvPr id="4203" name="Freeform 111"/>
          <p:cNvSpPr/>
          <p:nvPr/>
        </p:nvSpPr>
        <p:spPr>
          <a:xfrm>
            <a:off x="6175375" y="5965825"/>
            <a:ext cx="69850" cy="163513"/>
          </a:xfrm>
          <a:custGeom>
            <a:cxnLst>
              <a:cxn ang="0">
                <a:pos x="69850" y="163513"/>
              </a:cxn>
              <a:cxn ang="0">
                <a:pos x="46567" y="163513"/>
              </a:cxn>
              <a:cxn ang="0">
                <a:pos x="46567" y="46718"/>
              </a:cxn>
              <a:cxn ang="0">
                <a:pos x="23283" y="23359"/>
              </a:cxn>
              <a:cxn ang="0">
                <a:pos x="0" y="23359"/>
              </a:cxn>
              <a:cxn ang="0">
                <a:pos x="0" y="0"/>
              </a:cxn>
              <a:cxn ang="0">
                <a:pos x="23283" y="0"/>
              </a:cxn>
              <a:cxn ang="0">
                <a:pos x="69850" y="46718"/>
              </a:cxn>
              <a:cxn ang="0">
                <a:pos x="69850" y="163513"/>
              </a:cxn>
            </a:cxnLst>
            <a:rect b="0" l="0" r="0" t="0"/>
            <a:pathLst>
              <a:path h="28" w="12">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6D5448">
              <a:alpha val="100000"/>
            </a:srgbClr>
          </a:solidFill>
          <a:ln w="9525">
            <a:noFill/>
          </a:ln>
        </p:spPr>
        <p:txBody>
          <a:bodyPr/>
          <a:lstStyle/>
          <a:p>
            <a:endParaRPr altLang="en-US" lang="zh-CN"/>
          </a:p>
        </p:txBody>
      </p:sp>
      <p:sp>
        <p:nvSpPr>
          <p:cNvPr id="4204" name="Rectangle 112"/>
          <p:cNvSpPr/>
          <p:nvPr/>
        </p:nvSpPr>
        <p:spPr>
          <a:xfrm>
            <a:off x="6210300" y="6094413"/>
            <a:ext cx="39688" cy="68262"/>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05" name="Freeform 113"/>
          <p:cNvSpPr/>
          <p:nvPr/>
        </p:nvSpPr>
        <p:spPr>
          <a:xfrm>
            <a:off x="5610225" y="6002338"/>
            <a:ext cx="161925" cy="98425"/>
          </a:xfrm>
          <a:custGeom>
            <a:cxnLst>
              <a:cxn ang="0">
                <a:pos x="23132" y="75266"/>
              </a:cxn>
              <a:cxn ang="0">
                <a:pos x="0" y="75266"/>
              </a:cxn>
              <a:cxn ang="0">
                <a:pos x="63613" y="98425"/>
              </a:cxn>
              <a:cxn ang="0">
                <a:pos x="161925" y="0"/>
              </a:cxn>
              <a:cxn ang="0">
                <a:pos x="121444" y="0"/>
              </a:cxn>
              <a:cxn ang="0">
                <a:pos x="23132" y="75266"/>
              </a:cxn>
            </a:cxnLst>
            <a:rect b="0" l="0" r="0" t="0"/>
            <a:pathLst>
              <a:path h="17" w="28">
                <a:moveTo>
                  <a:pt x="4" y="13"/>
                </a:moveTo>
                <a:cubicBezTo>
                  <a:pt x="3" y="13"/>
                  <a:pt x="2" y="13"/>
                  <a:pt x="0" y="13"/>
                </a:cubicBezTo>
                <a:cubicBezTo>
                  <a:pt x="3" y="15"/>
                  <a:pt x="7" y="17"/>
                  <a:pt x="11" y="17"/>
                </a:cubicBezTo>
                <a:cubicBezTo>
                  <a:pt x="20" y="17"/>
                  <a:pt x="28" y="9"/>
                  <a:pt x="28" y="0"/>
                </a:cubicBezTo>
                <a:cubicBezTo>
                  <a:pt x="21" y="0"/>
                  <a:pt x="21" y="0"/>
                  <a:pt x="21" y="0"/>
                </a:cubicBezTo>
                <a:cubicBezTo>
                  <a:pt x="19" y="7"/>
                  <a:pt x="12" y="13"/>
                  <a:pt x="4" y="13"/>
                </a:cubicBezTo>
                <a:close/>
              </a:path>
            </a:pathLst>
          </a:custGeom>
          <a:solidFill>
            <a:srgbClr val="6D5448">
              <a:alpha val="100000"/>
            </a:srgbClr>
          </a:solidFill>
          <a:ln w="9525">
            <a:noFill/>
          </a:ln>
        </p:spPr>
        <p:txBody>
          <a:bodyPr/>
          <a:lstStyle/>
          <a:p>
            <a:endParaRPr altLang="en-US" lang="zh-CN"/>
          </a:p>
        </p:txBody>
      </p:sp>
      <p:sp>
        <p:nvSpPr>
          <p:cNvPr id="4206" name="Rectangle 114"/>
          <p:cNvSpPr/>
          <p:nvPr/>
        </p:nvSpPr>
        <p:spPr>
          <a:xfrm>
            <a:off x="6026150" y="6042025"/>
            <a:ext cx="80963" cy="219075"/>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07" name="Rectangle 115"/>
          <p:cNvSpPr/>
          <p:nvPr/>
        </p:nvSpPr>
        <p:spPr>
          <a:xfrm>
            <a:off x="5800725" y="5989638"/>
            <a:ext cx="79375" cy="271462"/>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08" name="Freeform 116"/>
          <p:cNvSpPr/>
          <p:nvPr/>
        </p:nvSpPr>
        <p:spPr>
          <a:xfrm>
            <a:off x="5864225" y="5891213"/>
            <a:ext cx="323850" cy="369887"/>
          </a:xfrm>
          <a:custGeom>
            <a:cxnLst>
              <a:cxn ang="0">
                <a:pos x="0" y="0"/>
              </a:cxn>
              <a:cxn ang="0">
                <a:pos x="0" y="167605"/>
              </a:cxn>
              <a:cxn ang="0">
                <a:pos x="0" y="196502"/>
              </a:cxn>
              <a:cxn ang="0">
                <a:pos x="0" y="369887"/>
              </a:cxn>
              <a:cxn ang="0">
                <a:pos x="86746" y="369887"/>
              </a:cxn>
              <a:cxn ang="0">
                <a:pos x="86746" y="231179"/>
              </a:cxn>
              <a:cxn ang="0">
                <a:pos x="127227" y="196502"/>
              </a:cxn>
              <a:cxn ang="0">
                <a:pos x="202406" y="196502"/>
              </a:cxn>
              <a:cxn ang="0">
                <a:pos x="237104" y="231179"/>
              </a:cxn>
              <a:cxn ang="0">
                <a:pos x="237104" y="369887"/>
              </a:cxn>
              <a:cxn ang="0">
                <a:pos x="323850" y="369887"/>
              </a:cxn>
              <a:cxn ang="0">
                <a:pos x="323850" y="196502"/>
              </a:cxn>
              <a:cxn ang="0">
                <a:pos x="323850" y="150267"/>
              </a:cxn>
              <a:cxn ang="0">
                <a:pos x="323850" y="98251"/>
              </a:cxn>
              <a:cxn ang="0">
                <a:pos x="225538" y="0"/>
              </a:cxn>
              <a:cxn ang="0">
                <a:pos x="0" y="0"/>
              </a:cxn>
            </a:cxnLst>
            <a:rect b="0" l="0" r="0" t="0"/>
            <a:pathLst>
              <a:path h="64" w="56">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2" y="34"/>
                </a:cubicBezTo>
                <a:cubicBezTo>
                  <a:pt x="35" y="34"/>
                  <a:pt x="35" y="34"/>
                  <a:pt x="35" y="34"/>
                </a:cubicBezTo>
                <a:cubicBezTo>
                  <a:pt x="38" y="34"/>
                  <a:pt x="41" y="37"/>
                  <a:pt x="41" y="40"/>
                </a:cubicBezTo>
                <a:cubicBezTo>
                  <a:pt x="41" y="64"/>
                  <a:pt x="41" y="64"/>
                  <a:pt x="41" y="64"/>
                </a:cubicBezTo>
                <a:cubicBezTo>
                  <a:pt x="56" y="64"/>
                  <a:pt x="56" y="64"/>
                  <a:pt x="56" y="64"/>
                </a:cubicBezTo>
                <a:cubicBezTo>
                  <a:pt x="56" y="34"/>
                  <a:pt x="56" y="34"/>
                  <a:pt x="56" y="34"/>
                </a:cubicBezTo>
                <a:cubicBezTo>
                  <a:pt x="56" y="26"/>
                  <a:pt x="56" y="26"/>
                  <a:pt x="56" y="26"/>
                </a:cubicBezTo>
                <a:cubicBezTo>
                  <a:pt x="56" y="17"/>
                  <a:pt x="56" y="17"/>
                  <a:pt x="56" y="17"/>
                </a:cubicBezTo>
                <a:cubicBezTo>
                  <a:pt x="56" y="8"/>
                  <a:pt x="48" y="0"/>
                  <a:pt x="39" y="0"/>
                </a:cubicBezTo>
                <a:lnTo>
                  <a:pt x="0" y="0"/>
                </a:lnTo>
                <a:close/>
              </a:path>
            </a:pathLst>
          </a:custGeom>
          <a:solidFill>
            <a:srgbClr val="A49291">
              <a:alpha val="100000"/>
            </a:srgbClr>
          </a:solidFill>
          <a:ln w="9525">
            <a:noFill/>
          </a:ln>
        </p:spPr>
        <p:txBody>
          <a:bodyPr/>
          <a:lstStyle/>
          <a:p>
            <a:endParaRPr altLang="en-US" lang="zh-CN"/>
          </a:p>
        </p:txBody>
      </p:sp>
      <p:sp>
        <p:nvSpPr>
          <p:cNvPr id="4209" name="Freeform 117"/>
          <p:cNvSpPr/>
          <p:nvPr/>
        </p:nvSpPr>
        <p:spPr>
          <a:xfrm>
            <a:off x="5864225" y="6105525"/>
            <a:ext cx="74613" cy="87313"/>
          </a:xfrm>
          <a:custGeom>
            <a:cxnLst>
              <a:cxn ang="0">
                <a:pos x="74613" y="0"/>
              </a:cxn>
              <a:cxn ang="0">
                <a:pos x="5739" y="0"/>
              </a:cxn>
              <a:cxn ang="0">
                <a:pos x="0" y="0"/>
              </a:cxn>
              <a:cxn ang="0">
                <a:pos x="0" y="87313"/>
              </a:cxn>
              <a:cxn ang="0">
                <a:pos x="74613" y="87313"/>
              </a:cxn>
              <a:cxn ang="0">
                <a:pos x="74613" y="0"/>
              </a:cxn>
            </a:cxnLst>
            <a:rect b="0" l="0" r="0" t="0"/>
            <a:pathLst>
              <a:path h="15" w="13">
                <a:moveTo>
                  <a:pt x="13" y="0"/>
                </a:moveTo>
                <a:cubicBezTo>
                  <a:pt x="1" y="0"/>
                  <a:pt x="1" y="0"/>
                  <a:pt x="1" y="0"/>
                </a:cubicBezTo>
                <a:cubicBezTo>
                  <a:pt x="1" y="0"/>
                  <a:pt x="1" y="0"/>
                  <a:pt x="0" y="0"/>
                </a:cubicBezTo>
                <a:cubicBezTo>
                  <a:pt x="0" y="15"/>
                  <a:pt x="0" y="15"/>
                  <a:pt x="0" y="15"/>
                </a:cubicBezTo>
                <a:cubicBezTo>
                  <a:pt x="13" y="15"/>
                  <a:pt x="13" y="15"/>
                  <a:pt x="13" y="15"/>
                </a:cubicBezTo>
                <a:lnTo>
                  <a:pt x="13" y="0"/>
                </a:lnTo>
                <a:close/>
              </a:path>
            </a:pathLst>
          </a:custGeom>
          <a:solidFill>
            <a:srgbClr val="7E696D">
              <a:alpha val="100000"/>
            </a:srgbClr>
          </a:solidFill>
          <a:ln w="9525">
            <a:noFill/>
          </a:ln>
        </p:spPr>
        <p:txBody>
          <a:bodyPr/>
          <a:lstStyle/>
          <a:p>
            <a:endParaRPr altLang="en-US" lang="zh-CN"/>
          </a:p>
        </p:txBody>
      </p:sp>
      <p:sp>
        <p:nvSpPr>
          <p:cNvPr id="4210" name="Freeform 118"/>
          <p:cNvSpPr/>
          <p:nvPr/>
        </p:nvSpPr>
        <p:spPr>
          <a:xfrm>
            <a:off x="5864225" y="5891213"/>
            <a:ext cx="74613" cy="122237"/>
          </a:xfrm>
          <a:custGeom>
            <a:cxnLst>
              <a:cxn ang="0">
                <a:pos x="0" y="0"/>
              </a:cxn>
              <a:cxn ang="0">
                <a:pos x="0" y="122237"/>
              </a:cxn>
              <a:cxn ang="0">
                <a:pos x="28697" y="122237"/>
              </a:cxn>
              <a:cxn ang="0">
                <a:pos x="74613" y="75671"/>
              </a:cxn>
              <a:cxn ang="0">
                <a:pos x="74613" y="0"/>
              </a:cxn>
              <a:cxn ang="0">
                <a:pos x="0" y="0"/>
              </a:cxn>
            </a:cxnLst>
            <a:rect b="0" l="0" r="0" t="0"/>
            <a:pathLst>
              <a:path h="21" w="13">
                <a:moveTo>
                  <a:pt x="0" y="0"/>
                </a:moveTo>
                <a:cubicBezTo>
                  <a:pt x="0" y="21"/>
                  <a:pt x="0" y="21"/>
                  <a:pt x="0" y="21"/>
                </a:cubicBezTo>
                <a:cubicBezTo>
                  <a:pt x="5" y="21"/>
                  <a:pt x="5" y="21"/>
                  <a:pt x="5" y="21"/>
                </a:cubicBezTo>
                <a:cubicBezTo>
                  <a:pt x="9" y="21"/>
                  <a:pt x="13" y="17"/>
                  <a:pt x="13" y="13"/>
                </a:cubicBezTo>
                <a:cubicBezTo>
                  <a:pt x="13" y="0"/>
                  <a:pt x="13" y="0"/>
                  <a:pt x="13" y="0"/>
                </a:cubicBezTo>
                <a:lnTo>
                  <a:pt x="0" y="0"/>
                </a:lnTo>
                <a:close/>
              </a:path>
            </a:pathLst>
          </a:custGeom>
          <a:solidFill>
            <a:srgbClr val="7E696D">
              <a:alpha val="100000"/>
            </a:srgbClr>
          </a:solidFill>
          <a:ln w="9525">
            <a:noFill/>
          </a:ln>
        </p:spPr>
        <p:txBody>
          <a:bodyPr/>
          <a:lstStyle/>
          <a:p>
            <a:endParaRPr altLang="en-US" lang="zh-CN"/>
          </a:p>
        </p:txBody>
      </p:sp>
      <p:sp>
        <p:nvSpPr>
          <p:cNvPr id="4211" name="Freeform 119"/>
          <p:cNvSpPr/>
          <p:nvPr/>
        </p:nvSpPr>
        <p:spPr>
          <a:xfrm>
            <a:off x="5684838" y="5694363"/>
            <a:ext cx="138112" cy="284162"/>
          </a:xfrm>
          <a:custGeom>
            <a:cxnLst>
              <a:cxn ang="0">
                <a:pos x="138112" y="0"/>
              </a:cxn>
              <a:cxn ang="0">
                <a:pos x="0" y="139181"/>
              </a:cxn>
              <a:cxn ang="0">
                <a:pos x="138112" y="284162"/>
              </a:cxn>
              <a:cxn ang="0">
                <a:pos x="138112" y="0"/>
              </a:cxn>
            </a:cxnLst>
            <a:rect b="0" l="0" r="0" t="0"/>
            <a:pathLst>
              <a:path h="49" w="24">
                <a:moveTo>
                  <a:pt x="24" y="0"/>
                </a:moveTo>
                <a:cubicBezTo>
                  <a:pt x="11" y="0"/>
                  <a:pt x="0" y="11"/>
                  <a:pt x="0" y="24"/>
                </a:cubicBezTo>
                <a:cubicBezTo>
                  <a:pt x="0" y="38"/>
                  <a:pt x="11" y="49"/>
                  <a:pt x="24" y="49"/>
                </a:cubicBezTo>
                <a:lnTo>
                  <a:pt x="24" y="0"/>
                </a:lnTo>
                <a:close/>
              </a:path>
            </a:pathLst>
          </a:custGeom>
          <a:solidFill>
            <a:srgbClr val="6D5448">
              <a:alpha val="100000"/>
            </a:srgbClr>
          </a:solidFill>
          <a:ln w="9525">
            <a:noFill/>
          </a:ln>
        </p:spPr>
        <p:txBody>
          <a:bodyPr/>
          <a:lstStyle/>
          <a:p>
            <a:endParaRPr altLang="en-US" lang="zh-CN"/>
          </a:p>
        </p:txBody>
      </p:sp>
      <p:sp>
        <p:nvSpPr>
          <p:cNvPr id="4212" name="Freeform 120"/>
          <p:cNvSpPr/>
          <p:nvPr/>
        </p:nvSpPr>
        <p:spPr>
          <a:xfrm>
            <a:off x="5730875" y="5816600"/>
            <a:ext cx="168275" cy="365125"/>
          </a:xfrm>
          <a:custGeom>
            <a:cxnLst>
              <a:cxn ang="0">
                <a:pos x="168275" y="133300"/>
              </a:cxn>
              <a:cxn ang="0">
                <a:pos x="168275" y="34774"/>
              </a:cxn>
              <a:cxn ang="0">
                <a:pos x="139262" y="0"/>
              </a:cxn>
              <a:cxn ang="0">
                <a:pos x="69631" y="0"/>
              </a:cxn>
              <a:cxn ang="0">
                <a:pos x="29013" y="0"/>
              </a:cxn>
              <a:cxn ang="0">
                <a:pos x="0" y="34774"/>
              </a:cxn>
              <a:cxn ang="0">
                <a:pos x="0" y="185460"/>
              </a:cxn>
              <a:cxn ang="0">
                <a:pos x="0" y="283986"/>
              </a:cxn>
              <a:cxn ang="0">
                <a:pos x="75434" y="365125"/>
              </a:cxn>
              <a:cxn ang="0">
                <a:pos x="168275" y="365125"/>
              </a:cxn>
              <a:cxn ang="0">
                <a:pos x="168275" y="307169"/>
              </a:cxn>
              <a:cxn ang="0">
                <a:pos x="98644" y="307169"/>
              </a:cxn>
              <a:cxn ang="0">
                <a:pos x="69631" y="278190"/>
              </a:cxn>
              <a:cxn ang="0">
                <a:pos x="69631" y="185460"/>
              </a:cxn>
              <a:cxn ang="0">
                <a:pos x="121854" y="185460"/>
              </a:cxn>
              <a:cxn ang="0">
                <a:pos x="168275" y="133300"/>
              </a:cxn>
            </a:cxnLst>
            <a:rect b="0" l="0" r="0" t="0"/>
            <a:pathLst>
              <a:path h="62" w="28">
                <a:moveTo>
                  <a:pt x="29" y="23"/>
                </a:moveTo>
                <a:cubicBezTo>
                  <a:pt x="29" y="6"/>
                  <a:pt x="29" y="6"/>
                  <a:pt x="29" y="6"/>
                </a:cubicBezTo>
                <a:cubicBezTo>
                  <a:pt x="29"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3" y="63"/>
                </a:cubicBezTo>
                <a:cubicBezTo>
                  <a:pt x="29" y="63"/>
                  <a:pt x="29" y="63"/>
                  <a:pt x="29" y="63"/>
                </a:cubicBezTo>
                <a:cubicBezTo>
                  <a:pt x="29" y="53"/>
                  <a:pt x="29" y="53"/>
                  <a:pt x="29" y="53"/>
                </a:cubicBezTo>
                <a:cubicBezTo>
                  <a:pt x="17" y="53"/>
                  <a:pt x="17" y="53"/>
                  <a:pt x="17" y="53"/>
                </a:cubicBezTo>
                <a:cubicBezTo>
                  <a:pt x="14" y="53"/>
                  <a:pt x="12" y="51"/>
                  <a:pt x="12" y="48"/>
                </a:cubicBezTo>
                <a:cubicBezTo>
                  <a:pt x="12" y="32"/>
                  <a:pt x="12" y="32"/>
                  <a:pt x="12" y="32"/>
                </a:cubicBezTo>
                <a:cubicBezTo>
                  <a:pt x="21" y="32"/>
                  <a:pt x="21" y="32"/>
                  <a:pt x="21" y="32"/>
                </a:cubicBezTo>
                <a:cubicBezTo>
                  <a:pt x="25" y="32"/>
                  <a:pt x="29" y="28"/>
                  <a:pt x="29" y="23"/>
                </a:cubicBezTo>
                <a:close/>
              </a:path>
            </a:pathLst>
          </a:custGeom>
          <a:solidFill>
            <a:srgbClr val="A49291">
              <a:alpha val="100000"/>
            </a:srgbClr>
          </a:solidFill>
          <a:ln w="9525">
            <a:noFill/>
          </a:ln>
        </p:spPr>
        <p:txBody>
          <a:bodyPr/>
          <a:lstStyle/>
          <a:p>
            <a:endParaRPr altLang="en-US" lang="zh-CN"/>
          </a:p>
        </p:txBody>
      </p:sp>
      <p:sp>
        <p:nvSpPr>
          <p:cNvPr id="4213" name="Freeform 121"/>
          <p:cNvSpPr/>
          <p:nvPr/>
        </p:nvSpPr>
        <p:spPr>
          <a:xfrm>
            <a:off x="5846763" y="5694363"/>
            <a:ext cx="138112" cy="284162"/>
          </a:xfrm>
          <a:custGeom>
            <a:cxnLst>
              <a:cxn ang="0">
                <a:pos x="138112" y="0"/>
              </a:cxn>
              <a:cxn ang="0">
                <a:pos x="0" y="139181"/>
              </a:cxn>
              <a:cxn ang="0">
                <a:pos x="138112" y="284162"/>
              </a:cxn>
              <a:cxn ang="0">
                <a:pos x="138112" y="0"/>
              </a:cxn>
            </a:cxnLst>
            <a:rect b="0" l="0" r="0" t="0"/>
            <a:pathLst>
              <a:path h="49" w="24">
                <a:moveTo>
                  <a:pt x="24" y="0"/>
                </a:moveTo>
                <a:cubicBezTo>
                  <a:pt x="11" y="0"/>
                  <a:pt x="0" y="11"/>
                  <a:pt x="0" y="24"/>
                </a:cubicBezTo>
                <a:cubicBezTo>
                  <a:pt x="0" y="38"/>
                  <a:pt x="11" y="49"/>
                  <a:pt x="24" y="49"/>
                </a:cubicBezTo>
                <a:lnTo>
                  <a:pt x="24" y="0"/>
                </a:lnTo>
                <a:close/>
              </a:path>
            </a:pathLst>
          </a:custGeom>
          <a:solidFill>
            <a:srgbClr val="6D5448">
              <a:alpha val="100000"/>
            </a:srgbClr>
          </a:solidFill>
          <a:ln w="9525">
            <a:noFill/>
          </a:ln>
        </p:spPr>
        <p:txBody>
          <a:bodyPr/>
          <a:lstStyle/>
          <a:p>
            <a:endParaRPr altLang="en-US" lang="zh-CN"/>
          </a:p>
        </p:txBody>
      </p:sp>
      <p:sp>
        <p:nvSpPr>
          <p:cNvPr id="4214" name="Oval 122"/>
          <p:cNvSpPr/>
          <p:nvPr/>
        </p:nvSpPr>
        <p:spPr>
          <a:xfrm>
            <a:off x="5789613" y="5897563"/>
            <a:ext cx="28575" cy="23812"/>
          </a:xfrm>
          <a:prstGeom prst="ellipse">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15" name="Freeform 123"/>
          <p:cNvSpPr/>
          <p:nvPr/>
        </p:nvSpPr>
        <p:spPr>
          <a:xfrm>
            <a:off x="5684838" y="6002338"/>
            <a:ext cx="155575" cy="98425"/>
          </a:xfrm>
          <a:custGeom>
            <a:cxnLst>
              <a:cxn ang="0">
                <a:pos x="17286" y="75266"/>
              </a:cxn>
              <a:cxn ang="0">
                <a:pos x="0" y="75266"/>
              </a:cxn>
              <a:cxn ang="0">
                <a:pos x="57620" y="98425"/>
              </a:cxn>
              <a:cxn ang="0">
                <a:pos x="155575" y="0"/>
              </a:cxn>
              <a:cxn ang="0">
                <a:pos x="115241" y="0"/>
              </a:cxn>
              <a:cxn ang="0">
                <a:pos x="17286" y="75266"/>
              </a:cxn>
            </a:cxnLst>
            <a:rect b="0" l="0" r="0" t="0"/>
            <a:pathLst>
              <a:path h="17" w="27">
                <a:moveTo>
                  <a:pt x="3" y="13"/>
                </a:moveTo>
                <a:cubicBezTo>
                  <a:pt x="2" y="13"/>
                  <a:pt x="1" y="13"/>
                  <a:pt x="0" y="13"/>
                </a:cubicBezTo>
                <a:cubicBezTo>
                  <a:pt x="2" y="15"/>
                  <a:pt x="6" y="17"/>
                  <a:pt x="10" y="17"/>
                </a:cubicBezTo>
                <a:cubicBezTo>
                  <a:pt x="19" y="17"/>
                  <a:pt x="27" y="9"/>
                  <a:pt x="27" y="0"/>
                </a:cubicBezTo>
                <a:cubicBezTo>
                  <a:pt x="20" y="0"/>
                  <a:pt x="20" y="0"/>
                  <a:pt x="20" y="0"/>
                </a:cubicBezTo>
                <a:cubicBezTo>
                  <a:pt x="18" y="7"/>
                  <a:pt x="11" y="13"/>
                  <a:pt x="3" y="13"/>
                </a:cubicBezTo>
                <a:close/>
              </a:path>
            </a:pathLst>
          </a:custGeom>
          <a:solidFill>
            <a:srgbClr val="FFFFFF">
              <a:alpha val="100000"/>
            </a:srgbClr>
          </a:solidFill>
          <a:ln w="9525">
            <a:noFill/>
          </a:ln>
        </p:spPr>
        <p:txBody>
          <a:bodyPr/>
          <a:lstStyle/>
          <a:p>
            <a:endParaRPr altLang="en-US" lang="zh-CN"/>
          </a:p>
        </p:txBody>
      </p:sp>
      <p:sp>
        <p:nvSpPr>
          <p:cNvPr id="4216" name="Rectangle 124"/>
          <p:cNvSpPr/>
          <p:nvPr/>
        </p:nvSpPr>
        <p:spPr>
          <a:xfrm>
            <a:off x="6932613" y="6094413"/>
            <a:ext cx="39687" cy="68262"/>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17" name="Freeform 125"/>
          <p:cNvSpPr/>
          <p:nvPr/>
        </p:nvSpPr>
        <p:spPr>
          <a:xfrm>
            <a:off x="6891338" y="5965825"/>
            <a:ext cx="69850" cy="163513"/>
          </a:xfrm>
          <a:custGeom>
            <a:cxnLst>
              <a:cxn ang="0">
                <a:pos x="69850" y="163513"/>
              </a:cxn>
              <a:cxn ang="0">
                <a:pos x="46567" y="163513"/>
              </a:cxn>
              <a:cxn ang="0">
                <a:pos x="46567" y="46718"/>
              </a:cxn>
              <a:cxn ang="0">
                <a:pos x="23283" y="23359"/>
              </a:cxn>
              <a:cxn ang="0">
                <a:pos x="0" y="23359"/>
              </a:cxn>
              <a:cxn ang="0">
                <a:pos x="0" y="0"/>
              </a:cxn>
              <a:cxn ang="0">
                <a:pos x="23283" y="0"/>
              </a:cxn>
              <a:cxn ang="0">
                <a:pos x="69850" y="46718"/>
              </a:cxn>
              <a:cxn ang="0">
                <a:pos x="69850" y="163513"/>
              </a:cxn>
            </a:cxnLst>
            <a:rect b="0" l="0" r="0" t="0"/>
            <a:pathLst>
              <a:path h="28" w="12">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4A545B">
              <a:alpha val="100000"/>
            </a:srgbClr>
          </a:solidFill>
          <a:ln w="9525">
            <a:noFill/>
          </a:ln>
        </p:spPr>
        <p:txBody>
          <a:bodyPr/>
          <a:lstStyle/>
          <a:p>
            <a:endParaRPr altLang="en-US" lang="zh-CN"/>
          </a:p>
        </p:txBody>
      </p:sp>
      <p:sp>
        <p:nvSpPr>
          <p:cNvPr id="4218" name="Freeform 126"/>
          <p:cNvSpPr/>
          <p:nvPr/>
        </p:nvSpPr>
        <p:spPr>
          <a:xfrm>
            <a:off x="6330950" y="6002338"/>
            <a:ext cx="155575" cy="98425"/>
          </a:xfrm>
          <a:custGeom>
            <a:cxnLst>
              <a:cxn ang="0">
                <a:pos x="23048" y="75266"/>
              </a:cxn>
              <a:cxn ang="0">
                <a:pos x="0" y="75266"/>
              </a:cxn>
              <a:cxn ang="0">
                <a:pos x="57620" y="98425"/>
              </a:cxn>
              <a:cxn ang="0">
                <a:pos x="155575" y="0"/>
              </a:cxn>
              <a:cxn ang="0">
                <a:pos x="115241" y="0"/>
              </a:cxn>
              <a:cxn ang="0">
                <a:pos x="23048" y="75266"/>
              </a:cxn>
            </a:cxnLst>
            <a:rect b="0" l="0" r="0" t="0"/>
            <a:pathLst>
              <a:path h="17" w="2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4A545B">
              <a:alpha val="100000"/>
            </a:srgbClr>
          </a:solidFill>
          <a:ln w="9525">
            <a:noFill/>
          </a:ln>
        </p:spPr>
        <p:txBody>
          <a:bodyPr/>
          <a:lstStyle/>
          <a:p>
            <a:endParaRPr altLang="en-US" lang="zh-CN"/>
          </a:p>
        </p:txBody>
      </p:sp>
      <p:sp>
        <p:nvSpPr>
          <p:cNvPr id="4219" name="Rectangle 127"/>
          <p:cNvSpPr/>
          <p:nvPr/>
        </p:nvSpPr>
        <p:spPr>
          <a:xfrm>
            <a:off x="6746875" y="6042025"/>
            <a:ext cx="80963" cy="219075"/>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20" name="Rectangle 128"/>
          <p:cNvSpPr/>
          <p:nvPr/>
        </p:nvSpPr>
        <p:spPr>
          <a:xfrm>
            <a:off x="6516688" y="5989638"/>
            <a:ext cx="85725" cy="271462"/>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21" name="Freeform 129"/>
          <p:cNvSpPr/>
          <p:nvPr/>
        </p:nvSpPr>
        <p:spPr>
          <a:xfrm>
            <a:off x="6584950" y="5891213"/>
            <a:ext cx="317500" cy="369887"/>
          </a:xfrm>
          <a:custGeom>
            <a:cxnLst>
              <a:cxn ang="0">
                <a:pos x="0" y="0"/>
              </a:cxn>
              <a:cxn ang="0">
                <a:pos x="0" y="167605"/>
              </a:cxn>
              <a:cxn ang="0">
                <a:pos x="0" y="196502"/>
              </a:cxn>
              <a:cxn ang="0">
                <a:pos x="0" y="369887"/>
              </a:cxn>
              <a:cxn ang="0">
                <a:pos x="86591" y="369887"/>
              </a:cxn>
              <a:cxn ang="0">
                <a:pos x="86591" y="231179"/>
              </a:cxn>
              <a:cxn ang="0">
                <a:pos x="121227" y="196502"/>
              </a:cxn>
              <a:cxn ang="0">
                <a:pos x="196273" y="196502"/>
              </a:cxn>
              <a:cxn ang="0">
                <a:pos x="236682" y="231179"/>
              </a:cxn>
              <a:cxn ang="0">
                <a:pos x="236682" y="369887"/>
              </a:cxn>
              <a:cxn ang="0">
                <a:pos x="317500" y="369887"/>
              </a:cxn>
              <a:cxn ang="0">
                <a:pos x="317500" y="196502"/>
              </a:cxn>
              <a:cxn ang="0">
                <a:pos x="317500" y="150267"/>
              </a:cxn>
              <a:cxn ang="0">
                <a:pos x="317500" y="98251"/>
              </a:cxn>
              <a:cxn ang="0">
                <a:pos x="225136" y="0"/>
              </a:cxn>
              <a:cxn ang="0">
                <a:pos x="0" y="0"/>
              </a:cxn>
            </a:cxnLst>
            <a:rect b="0" l="0" r="0" t="0"/>
            <a:pathLst>
              <a:path h="64" w="55">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1" y="34"/>
                </a:cubicBezTo>
                <a:cubicBezTo>
                  <a:pt x="34" y="34"/>
                  <a:pt x="34" y="34"/>
                  <a:pt x="34" y="34"/>
                </a:cubicBezTo>
                <a:cubicBezTo>
                  <a:pt x="38" y="34"/>
                  <a:pt x="41" y="37"/>
                  <a:pt x="41" y="40"/>
                </a:cubicBezTo>
                <a:cubicBezTo>
                  <a:pt x="41" y="64"/>
                  <a:pt x="41" y="64"/>
                  <a:pt x="41" y="64"/>
                </a:cubicBezTo>
                <a:cubicBezTo>
                  <a:pt x="55" y="64"/>
                  <a:pt x="55" y="64"/>
                  <a:pt x="55" y="64"/>
                </a:cubicBezTo>
                <a:cubicBezTo>
                  <a:pt x="55" y="34"/>
                  <a:pt x="55" y="34"/>
                  <a:pt x="55" y="34"/>
                </a:cubicBezTo>
                <a:cubicBezTo>
                  <a:pt x="55" y="26"/>
                  <a:pt x="55" y="26"/>
                  <a:pt x="55" y="26"/>
                </a:cubicBezTo>
                <a:cubicBezTo>
                  <a:pt x="55" y="17"/>
                  <a:pt x="55" y="17"/>
                  <a:pt x="55" y="17"/>
                </a:cubicBezTo>
                <a:cubicBezTo>
                  <a:pt x="55" y="8"/>
                  <a:pt x="48" y="0"/>
                  <a:pt x="39" y="0"/>
                </a:cubicBezTo>
                <a:lnTo>
                  <a:pt x="0" y="0"/>
                </a:lnTo>
                <a:close/>
              </a:path>
            </a:pathLst>
          </a:custGeom>
          <a:solidFill>
            <a:srgbClr val="819291">
              <a:alpha val="100000"/>
            </a:srgbClr>
          </a:solidFill>
          <a:ln w="9525">
            <a:noFill/>
          </a:ln>
        </p:spPr>
        <p:txBody>
          <a:bodyPr/>
          <a:lstStyle/>
          <a:p>
            <a:endParaRPr altLang="en-US" lang="zh-CN"/>
          </a:p>
        </p:txBody>
      </p:sp>
      <p:sp>
        <p:nvSpPr>
          <p:cNvPr id="4222" name="Freeform 130"/>
          <p:cNvSpPr/>
          <p:nvPr/>
        </p:nvSpPr>
        <p:spPr>
          <a:xfrm>
            <a:off x="6584950" y="6105525"/>
            <a:ext cx="69850" cy="87313"/>
          </a:xfrm>
          <a:custGeom>
            <a:cxnLst>
              <a:cxn ang="0">
                <a:pos x="69850" y="0"/>
              </a:cxn>
              <a:cxn ang="0">
                <a:pos x="0" y="0"/>
              </a:cxn>
              <a:cxn ang="0">
                <a:pos x="0" y="0"/>
              </a:cxn>
              <a:cxn ang="0">
                <a:pos x="0" y="87313"/>
              </a:cxn>
              <a:cxn ang="0">
                <a:pos x="69850" y="87313"/>
              </a:cxn>
              <a:cxn ang="0">
                <a:pos x="69850" y="0"/>
              </a:cxn>
            </a:cxnLst>
            <a:rect b="0" l="0" r="0" t="0"/>
            <a:pathLst>
              <a:path h="15" w="12">
                <a:moveTo>
                  <a:pt x="12" y="0"/>
                </a:moveTo>
                <a:cubicBezTo>
                  <a:pt x="0" y="0"/>
                  <a:pt x="0" y="0"/>
                  <a:pt x="0" y="0"/>
                </a:cubicBezTo>
                <a:cubicBezTo>
                  <a:pt x="0" y="0"/>
                  <a:pt x="0" y="0"/>
                  <a:pt x="0" y="0"/>
                </a:cubicBezTo>
                <a:cubicBezTo>
                  <a:pt x="0" y="15"/>
                  <a:pt x="0" y="15"/>
                  <a:pt x="0" y="15"/>
                </a:cubicBezTo>
                <a:cubicBezTo>
                  <a:pt x="12" y="15"/>
                  <a:pt x="12" y="15"/>
                  <a:pt x="12" y="15"/>
                </a:cubicBezTo>
                <a:lnTo>
                  <a:pt x="12" y="0"/>
                </a:lnTo>
                <a:close/>
              </a:path>
            </a:pathLst>
          </a:custGeom>
          <a:solidFill>
            <a:srgbClr val="657372">
              <a:alpha val="100000"/>
            </a:srgbClr>
          </a:solidFill>
          <a:ln w="9525">
            <a:noFill/>
          </a:ln>
        </p:spPr>
        <p:txBody>
          <a:bodyPr/>
          <a:lstStyle/>
          <a:p>
            <a:endParaRPr altLang="en-US" lang="zh-CN"/>
          </a:p>
        </p:txBody>
      </p:sp>
      <p:sp>
        <p:nvSpPr>
          <p:cNvPr id="4223" name="Freeform 131"/>
          <p:cNvSpPr/>
          <p:nvPr/>
        </p:nvSpPr>
        <p:spPr>
          <a:xfrm>
            <a:off x="6584950" y="5891213"/>
            <a:ext cx="76200" cy="122237"/>
          </a:xfrm>
          <a:custGeom>
            <a:cxnLst>
              <a:cxn ang="0">
                <a:pos x="0" y="0"/>
              </a:cxn>
              <a:cxn ang="0">
                <a:pos x="0" y="122237"/>
              </a:cxn>
              <a:cxn ang="0">
                <a:pos x="23446" y="122237"/>
              </a:cxn>
              <a:cxn ang="0">
                <a:pos x="76200" y="75671"/>
              </a:cxn>
              <a:cxn ang="0">
                <a:pos x="76200" y="0"/>
              </a:cxn>
              <a:cxn ang="0">
                <a:pos x="0" y="0"/>
              </a:cxn>
            </a:cxnLst>
            <a:rect b="0" l="0" r="0" t="0"/>
            <a:pathLst>
              <a:path h="21" w="13">
                <a:moveTo>
                  <a:pt x="0" y="0"/>
                </a:moveTo>
                <a:cubicBezTo>
                  <a:pt x="0" y="21"/>
                  <a:pt x="0" y="21"/>
                  <a:pt x="0" y="21"/>
                </a:cubicBezTo>
                <a:cubicBezTo>
                  <a:pt x="4" y="21"/>
                  <a:pt x="4" y="21"/>
                  <a:pt x="4" y="21"/>
                </a:cubicBezTo>
                <a:cubicBezTo>
                  <a:pt x="9" y="21"/>
                  <a:pt x="13" y="17"/>
                  <a:pt x="13" y="13"/>
                </a:cubicBezTo>
                <a:cubicBezTo>
                  <a:pt x="13" y="0"/>
                  <a:pt x="13" y="0"/>
                  <a:pt x="13" y="0"/>
                </a:cubicBezTo>
                <a:lnTo>
                  <a:pt x="0" y="0"/>
                </a:lnTo>
                <a:close/>
              </a:path>
            </a:pathLst>
          </a:custGeom>
          <a:solidFill>
            <a:srgbClr val="657372">
              <a:alpha val="100000"/>
            </a:srgbClr>
          </a:solidFill>
          <a:ln w="9525">
            <a:noFill/>
          </a:ln>
        </p:spPr>
        <p:txBody>
          <a:bodyPr/>
          <a:lstStyle/>
          <a:p>
            <a:endParaRPr altLang="en-US" lang="zh-CN"/>
          </a:p>
        </p:txBody>
      </p:sp>
      <p:sp>
        <p:nvSpPr>
          <p:cNvPr id="4224" name="Freeform 132"/>
          <p:cNvSpPr/>
          <p:nvPr/>
        </p:nvSpPr>
        <p:spPr>
          <a:xfrm>
            <a:off x="6400800" y="5694363"/>
            <a:ext cx="146050" cy="284162"/>
          </a:xfrm>
          <a:custGeom>
            <a:cxnLst>
              <a:cxn ang="0">
                <a:pos x="146050" y="0"/>
              </a:cxn>
              <a:cxn ang="0">
                <a:pos x="0" y="139181"/>
              </a:cxn>
              <a:cxn ang="0">
                <a:pos x="146050" y="284162"/>
              </a:cxn>
              <a:cxn ang="0">
                <a:pos x="146050" y="0"/>
              </a:cxn>
            </a:cxnLst>
            <a:rect b="0" l="0" r="0" t="0"/>
            <a:pathLst>
              <a:path h="49" w="25">
                <a:moveTo>
                  <a:pt x="25" y="0"/>
                </a:moveTo>
                <a:cubicBezTo>
                  <a:pt x="11" y="0"/>
                  <a:pt x="0" y="11"/>
                  <a:pt x="0" y="24"/>
                </a:cubicBezTo>
                <a:cubicBezTo>
                  <a:pt x="0" y="38"/>
                  <a:pt x="11" y="49"/>
                  <a:pt x="25" y="49"/>
                </a:cubicBezTo>
                <a:lnTo>
                  <a:pt x="25" y="0"/>
                </a:lnTo>
                <a:close/>
              </a:path>
            </a:pathLst>
          </a:custGeom>
          <a:solidFill>
            <a:srgbClr val="4A545B">
              <a:alpha val="100000"/>
            </a:srgbClr>
          </a:solidFill>
          <a:ln w="9525">
            <a:noFill/>
          </a:ln>
        </p:spPr>
        <p:txBody>
          <a:bodyPr/>
          <a:lstStyle/>
          <a:p>
            <a:endParaRPr altLang="en-US" lang="zh-CN"/>
          </a:p>
        </p:txBody>
      </p:sp>
      <p:sp>
        <p:nvSpPr>
          <p:cNvPr id="4225" name="Freeform 133"/>
          <p:cNvSpPr/>
          <p:nvPr/>
        </p:nvSpPr>
        <p:spPr>
          <a:xfrm>
            <a:off x="6448425" y="5816600"/>
            <a:ext cx="173038" cy="365125"/>
          </a:xfrm>
          <a:custGeom>
            <a:cxnLst>
              <a:cxn ang="0">
                <a:pos x="173038" y="133300"/>
              </a:cxn>
              <a:cxn ang="0">
                <a:pos x="173038" y="34774"/>
              </a:cxn>
              <a:cxn ang="0">
                <a:pos x="138430" y="0"/>
              </a:cxn>
              <a:cxn ang="0">
                <a:pos x="69215" y="0"/>
              </a:cxn>
              <a:cxn ang="0">
                <a:pos x="28840" y="0"/>
              </a:cxn>
              <a:cxn ang="0">
                <a:pos x="0" y="34774"/>
              </a:cxn>
              <a:cxn ang="0">
                <a:pos x="0" y="185460"/>
              </a:cxn>
              <a:cxn ang="0">
                <a:pos x="0" y="283986"/>
              </a:cxn>
              <a:cxn ang="0">
                <a:pos x="80751" y="365125"/>
              </a:cxn>
              <a:cxn ang="0">
                <a:pos x="167270" y="365125"/>
              </a:cxn>
              <a:cxn ang="0">
                <a:pos x="167270" y="307169"/>
              </a:cxn>
              <a:cxn ang="0">
                <a:pos x="98055" y="307169"/>
              </a:cxn>
              <a:cxn ang="0">
                <a:pos x="69215" y="278190"/>
              </a:cxn>
              <a:cxn ang="0">
                <a:pos x="69215" y="185460"/>
              </a:cxn>
              <a:cxn ang="0">
                <a:pos x="121127" y="185460"/>
              </a:cxn>
              <a:cxn ang="0">
                <a:pos x="173038" y="133300"/>
              </a:cxn>
            </a:cxnLst>
            <a:rect b="0" l="0" r="0" t="0"/>
            <a:pathLst>
              <a:path h="62" w="30">
                <a:moveTo>
                  <a:pt x="30" y="23"/>
                </a:moveTo>
                <a:cubicBezTo>
                  <a:pt x="30" y="6"/>
                  <a:pt x="30" y="6"/>
                  <a:pt x="30" y="6"/>
                </a:cubicBezTo>
                <a:cubicBezTo>
                  <a:pt x="30"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4" y="63"/>
                </a:cubicBezTo>
                <a:cubicBezTo>
                  <a:pt x="29" y="63"/>
                  <a:pt x="29" y="63"/>
                  <a:pt x="29" y="63"/>
                </a:cubicBezTo>
                <a:cubicBezTo>
                  <a:pt x="29" y="53"/>
                  <a:pt x="29" y="53"/>
                  <a:pt x="29" y="53"/>
                </a:cubicBezTo>
                <a:cubicBezTo>
                  <a:pt x="17" y="53"/>
                  <a:pt x="17" y="53"/>
                  <a:pt x="17" y="53"/>
                </a:cubicBezTo>
                <a:cubicBezTo>
                  <a:pt x="15" y="53"/>
                  <a:pt x="12" y="51"/>
                  <a:pt x="12" y="48"/>
                </a:cubicBezTo>
                <a:cubicBezTo>
                  <a:pt x="12" y="32"/>
                  <a:pt x="12" y="32"/>
                  <a:pt x="12" y="32"/>
                </a:cubicBezTo>
                <a:cubicBezTo>
                  <a:pt x="21" y="32"/>
                  <a:pt x="21" y="32"/>
                  <a:pt x="21" y="32"/>
                </a:cubicBezTo>
                <a:cubicBezTo>
                  <a:pt x="26" y="32"/>
                  <a:pt x="30" y="28"/>
                  <a:pt x="30" y="23"/>
                </a:cubicBezTo>
                <a:close/>
              </a:path>
            </a:pathLst>
          </a:custGeom>
          <a:solidFill>
            <a:srgbClr val="819291">
              <a:alpha val="100000"/>
            </a:srgbClr>
          </a:solidFill>
          <a:ln w="9525">
            <a:noFill/>
          </a:ln>
        </p:spPr>
        <p:txBody>
          <a:bodyPr/>
          <a:lstStyle/>
          <a:p>
            <a:endParaRPr altLang="en-US" lang="zh-CN"/>
          </a:p>
        </p:txBody>
      </p:sp>
      <p:sp>
        <p:nvSpPr>
          <p:cNvPr id="4226" name="Freeform 134"/>
          <p:cNvSpPr/>
          <p:nvPr/>
        </p:nvSpPr>
        <p:spPr>
          <a:xfrm>
            <a:off x="6562725" y="5694363"/>
            <a:ext cx="144463" cy="284162"/>
          </a:xfrm>
          <a:custGeom>
            <a:cxnLst>
              <a:cxn ang="0">
                <a:pos x="144463" y="0"/>
              </a:cxn>
              <a:cxn ang="0">
                <a:pos x="0" y="139181"/>
              </a:cxn>
              <a:cxn ang="0">
                <a:pos x="144463" y="284162"/>
              </a:cxn>
              <a:cxn ang="0">
                <a:pos x="144463" y="0"/>
              </a:cxn>
            </a:cxnLst>
            <a:rect b="0" l="0" r="0" t="0"/>
            <a:pathLst>
              <a:path h="49" w="25">
                <a:moveTo>
                  <a:pt x="25" y="0"/>
                </a:moveTo>
                <a:cubicBezTo>
                  <a:pt x="11" y="0"/>
                  <a:pt x="0" y="11"/>
                  <a:pt x="0" y="24"/>
                </a:cubicBezTo>
                <a:cubicBezTo>
                  <a:pt x="0" y="38"/>
                  <a:pt x="11" y="49"/>
                  <a:pt x="25" y="49"/>
                </a:cubicBezTo>
                <a:lnTo>
                  <a:pt x="25" y="0"/>
                </a:lnTo>
                <a:close/>
              </a:path>
            </a:pathLst>
          </a:custGeom>
          <a:solidFill>
            <a:srgbClr val="4A545B">
              <a:alpha val="100000"/>
            </a:srgbClr>
          </a:solidFill>
          <a:ln w="9525">
            <a:noFill/>
          </a:ln>
        </p:spPr>
        <p:txBody>
          <a:bodyPr/>
          <a:lstStyle/>
          <a:p>
            <a:endParaRPr altLang="en-US" lang="zh-CN"/>
          </a:p>
        </p:txBody>
      </p:sp>
      <p:sp>
        <p:nvSpPr>
          <p:cNvPr id="4227" name="Oval 135"/>
          <p:cNvSpPr/>
          <p:nvPr/>
        </p:nvSpPr>
        <p:spPr>
          <a:xfrm>
            <a:off x="6510338" y="5897563"/>
            <a:ext cx="23812" cy="23812"/>
          </a:xfrm>
          <a:prstGeom prst="ellipse">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28" name="Freeform 136"/>
          <p:cNvSpPr/>
          <p:nvPr/>
        </p:nvSpPr>
        <p:spPr>
          <a:xfrm>
            <a:off x="6400800" y="6002338"/>
            <a:ext cx="155575" cy="98425"/>
          </a:xfrm>
          <a:custGeom>
            <a:cxnLst>
              <a:cxn ang="0">
                <a:pos x="23048" y="75266"/>
              </a:cxn>
              <a:cxn ang="0">
                <a:pos x="0" y="75266"/>
              </a:cxn>
              <a:cxn ang="0">
                <a:pos x="57620" y="98425"/>
              </a:cxn>
              <a:cxn ang="0">
                <a:pos x="155575" y="0"/>
              </a:cxn>
              <a:cxn ang="0">
                <a:pos x="115241" y="0"/>
              </a:cxn>
              <a:cxn ang="0">
                <a:pos x="23048" y="75266"/>
              </a:cxn>
            </a:cxnLst>
            <a:rect b="0" l="0" r="0" t="0"/>
            <a:pathLst>
              <a:path h="17" w="2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FFFFFF">
              <a:alpha val="100000"/>
            </a:srgbClr>
          </a:solidFill>
          <a:ln w="9525">
            <a:noFill/>
          </a:ln>
        </p:spPr>
        <p:txBody>
          <a:bodyPr/>
          <a:lstStyle/>
          <a:p>
            <a:endParaRPr altLang="en-US" lang="zh-CN"/>
          </a:p>
        </p:txBody>
      </p:sp>
      <p:sp>
        <p:nvSpPr>
          <p:cNvPr id="4229" name="Freeform 137"/>
          <p:cNvSpPr>
            <a:spLocks noEditPoints="1"/>
          </p:cNvSpPr>
          <p:nvPr/>
        </p:nvSpPr>
        <p:spPr>
          <a:xfrm>
            <a:off x="9074150" y="2398713"/>
            <a:ext cx="650875" cy="654050"/>
          </a:xfrm>
          <a:custGeom>
            <a:cxnLst>
              <a:cxn ang="0">
                <a:pos x="328317" y="654050"/>
              </a:cxn>
              <a:cxn ang="0">
                <a:pos x="0" y="329919"/>
              </a:cxn>
              <a:cxn ang="0">
                <a:pos x="328317" y="0"/>
              </a:cxn>
              <a:cxn ang="0">
                <a:pos x="650875" y="329919"/>
              </a:cxn>
              <a:cxn ang="0">
                <a:pos x="328317" y="654050"/>
              </a:cxn>
              <a:cxn ang="0">
                <a:pos x="328317" y="69457"/>
              </a:cxn>
              <a:cxn ang="0">
                <a:pos x="69119" y="329919"/>
              </a:cxn>
              <a:cxn ang="0">
                <a:pos x="328317" y="584593"/>
              </a:cxn>
              <a:cxn ang="0">
                <a:pos x="581756" y="329919"/>
              </a:cxn>
              <a:cxn ang="0">
                <a:pos x="328317" y="69457"/>
              </a:cxn>
            </a:cxnLst>
            <a:rect b="0" l="0" r="0" t="0"/>
            <a:pathLst>
              <a:path h="113" w="113">
                <a:moveTo>
                  <a:pt x="57" y="113"/>
                </a:moveTo>
                <a:cubicBezTo>
                  <a:pt x="26" y="113"/>
                  <a:pt x="0" y="88"/>
                  <a:pt x="0" y="57"/>
                </a:cubicBezTo>
                <a:cubicBezTo>
                  <a:pt x="0" y="26"/>
                  <a:pt x="26" y="0"/>
                  <a:pt x="57" y="0"/>
                </a:cubicBezTo>
                <a:cubicBezTo>
                  <a:pt x="88" y="0"/>
                  <a:pt x="113" y="26"/>
                  <a:pt x="113" y="57"/>
                </a:cubicBezTo>
                <a:cubicBezTo>
                  <a:pt x="113" y="88"/>
                  <a:pt x="88" y="113"/>
                  <a:pt x="57" y="113"/>
                </a:cubicBezTo>
                <a:close/>
                <a:moveTo>
                  <a:pt x="57" y="12"/>
                </a:moveTo>
                <a:cubicBezTo>
                  <a:pt x="32" y="12"/>
                  <a:pt x="12" y="32"/>
                  <a:pt x="12" y="57"/>
                </a:cubicBezTo>
                <a:cubicBezTo>
                  <a:pt x="12" y="81"/>
                  <a:pt x="32" y="101"/>
                  <a:pt x="57" y="101"/>
                </a:cubicBezTo>
                <a:cubicBezTo>
                  <a:pt x="81" y="101"/>
                  <a:pt x="101" y="81"/>
                  <a:pt x="101" y="57"/>
                </a:cubicBezTo>
                <a:cubicBezTo>
                  <a:pt x="101" y="32"/>
                  <a:pt x="81" y="12"/>
                  <a:pt x="57" y="12"/>
                </a:cubicBezTo>
                <a:close/>
              </a:path>
            </a:pathLst>
          </a:custGeom>
          <a:solidFill>
            <a:srgbClr val="FFFFFF">
              <a:alpha val="100000"/>
            </a:srgbClr>
          </a:solidFill>
          <a:ln w="9525">
            <a:noFill/>
          </a:ln>
        </p:spPr>
        <p:txBody>
          <a:bodyPr/>
          <a:lstStyle/>
          <a:p>
            <a:endParaRPr altLang="en-US" lang="zh-CN"/>
          </a:p>
        </p:txBody>
      </p:sp>
      <p:sp>
        <p:nvSpPr>
          <p:cNvPr id="4230" name="Oval 138"/>
          <p:cNvSpPr/>
          <p:nvPr/>
        </p:nvSpPr>
        <p:spPr>
          <a:xfrm>
            <a:off x="9223375" y="2544763"/>
            <a:ext cx="365125" cy="363537"/>
          </a:xfrm>
          <a:prstGeom prst="ellipse">
            <a:avLst/>
          </a:prstGeom>
          <a:solidFill>
            <a:srgbClr val="FBBE4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31" name="Freeform 139"/>
          <p:cNvSpPr/>
          <p:nvPr/>
        </p:nvSpPr>
        <p:spPr>
          <a:xfrm>
            <a:off x="3740150" y="3098800"/>
            <a:ext cx="1136650" cy="554038"/>
          </a:xfrm>
          <a:custGeom>
            <a:cxnLst>
              <a:cxn ang="0">
                <a:pos x="1038563" y="363587"/>
              </a:cxn>
              <a:cxn ang="0">
                <a:pos x="1003945" y="369359"/>
              </a:cxn>
              <a:cxn ang="0">
                <a:pos x="848160" y="230849"/>
              </a:cxn>
              <a:cxn ang="0">
                <a:pos x="807772" y="236620"/>
              </a:cxn>
              <a:cxn ang="0">
                <a:pos x="807772" y="230849"/>
              </a:cxn>
              <a:cxn ang="0">
                <a:pos x="571210" y="5771"/>
              </a:cxn>
              <a:cxn ang="0">
                <a:pos x="346188" y="236620"/>
              </a:cxn>
              <a:cxn ang="0">
                <a:pos x="346188" y="253934"/>
              </a:cxn>
              <a:cxn ang="0">
                <a:pos x="271180" y="242392"/>
              </a:cxn>
              <a:cxn ang="0">
                <a:pos x="121166" y="375130"/>
              </a:cxn>
              <a:cxn ang="0">
                <a:pos x="92317" y="369359"/>
              </a:cxn>
              <a:cxn ang="0">
                <a:pos x="0" y="461698"/>
              </a:cxn>
              <a:cxn ang="0">
                <a:pos x="92317" y="554038"/>
              </a:cxn>
              <a:cxn ang="0">
                <a:pos x="1044333" y="548267"/>
              </a:cxn>
              <a:cxn ang="0">
                <a:pos x="1136650" y="455927"/>
              </a:cxn>
              <a:cxn ang="0">
                <a:pos x="1038563" y="363587"/>
              </a:cxn>
            </a:cxnLst>
            <a:rect b="0" l="0" r="0" t="0"/>
            <a:pathLst>
              <a:path h="96" w="197">
                <a:moveTo>
                  <a:pt x="180" y="63"/>
                </a:moveTo>
                <a:cubicBezTo>
                  <a:pt x="178" y="63"/>
                  <a:pt x="176" y="64"/>
                  <a:pt x="174" y="64"/>
                </a:cubicBezTo>
                <a:cubicBezTo>
                  <a:pt x="173" y="50"/>
                  <a:pt x="161" y="40"/>
                  <a:pt x="147" y="40"/>
                </a:cubicBezTo>
                <a:cubicBezTo>
                  <a:pt x="145" y="40"/>
                  <a:pt x="142" y="40"/>
                  <a:pt x="140" y="41"/>
                </a:cubicBezTo>
                <a:cubicBezTo>
                  <a:pt x="140" y="41"/>
                  <a:pt x="140" y="40"/>
                  <a:pt x="140" y="40"/>
                </a:cubicBezTo>
                <a:cubicBezTo>
                  <a:pt x="139" y="18"/>
                  <a:pt x="121" y="0"/>
                  <a:pt x="99" y="1"/>
                </a:cubicBezTo>
                <a:cubicBezTo>
                  <a:pt x="77" y="1"/>
                  <a:pt x="59" y="19"/>
                  <a:pt x="60" y="41"/>
                </a:cubicBezTo>
                <a:cubicBezTo>
                  <a:pt x="60" y="42"/>
                  <a:pt x="60" y="43"/>
                  <a:pt x="60" y="44"/>
                </a:cubicBezTo>
                <a:cubicBezTo>
                  <a:pt x="56" y="42"/>
                  <a:pt x="52" y="41"/>
                  <a:pt x="47" y="42"/>
                </a:cubicBezTo>
                <a:cubicBezTo>
                  <a:pt x="34" y="42"/>
                  <a:pt x="23" y="52"/>
                  <a:pt x="21" y="65"/>
                </a:cubicBezTo>
                <a:cubicBezTo>
                  <a:pt x="20" y="64"/>
                  <a:pt x="18" y="64"/>
                  <a:pt x="16" y="64"/>
                </a:cubicBezTo>
                <a:cubicBezTo>
                  <a:pt x="7" y="64"/>
                  <a:pt x="0" y="72"/>
                  <a:pt x="0" y="80"/>
                </a:cubicBezTo>
                <a:cubicBezTo>
                  <a:pt x="0" y="89"/>
                  <a:pt x="8" y="96"/>
                  <a:pt x="16" y="96"/>
                </a:cubicBezTo>
                <a:cubicBezTo>
                  <a:pt x="22" y="96"/>
                  <a:pt x="174" y="95"/>
                  <a:pt x="181" y="95"/>
                </a:cubicBezTo>
                <a:cubicBezTo>
                  <a:pt x="190" y="95"/>
                  <a:pt x="197" y="88"/>
                  <a:pt x="197" y="79"/>
                </a:cubicBezTo>
                <a:cubicBezTo>
                  <a:pt x="196" y="70"/>
                  <a:pt x="189" y="63"/>
                  <a:pt x="180" y="63"/>
                </a:cubicBezTo>
                <a:close/>
              </a:path>
            </a:pathLst>
          </a:custGeom>
          <a:solidFill>
            <a:srgbClr val="FFFFFF">
              <a:alpha val="100000"/>
            </a:srgbClr>
          </a:solidFill>
          <a:ln w="9525">
            <a:noFill/>
          </a:ln>
        </p:spPr>
        <p:txBody>
          <a:bodyPr/>
          <a:lstStyle/>
          <a:p>
            <a:endParaRPr altLang="en-US" lang="zh-CN"/>
          </a:p>
        </p:txBody>
      </p:sp>
      <p:sp>
        <p:nvSpPr>
          <p:cNvPr id="4232" name="Freeform 140"/>
          <p:cNvSpPr/>
          <p:nvPr/>
        </p:nvSpPr>
        <p:spPr>
          <a:xfrm>
            <a:off x="4316413" y="3317875"/>
            <a:ext cx="1138237" cy="554038"/>
          </a:xfrm>
          <a:custGeom>
            <a:cxnLst>
              <a:cxn ang="0">
                <a:pos x="1040014" y="369359"/>
              </a:cxn>
              <a:cxn ang="0">
                <a:pos x="1011124" y="375130"/>
              </a:cxn>
              <a:cxn ang="0">
                <a:pos x="849344" y="230849"/>
              </a:cxn>
              <a:cxn ang="0">
                <a:pos x="808899" y="236620"/>
              </a:cxn>
              <a:cxn ang="0">
                <a:pos x="808899" y="230849"/>
              </a:cxn>
              <a:cxn ang="0">
                <a:pos x="577785" y="5771"/>
              </a:cxn>
              <a:cxn ang="0">
                <a:pos x="346671" y="236620"/>
              </a:cxn>
              <a:cxn ang="0">
                <a:pos x="346671" y="253934"/>
              </a:cxn>
              <a:cxn ang="0">
                <a:pos x="277337" y="236620"/>
              </a:cxn>
              <a:cxn ang="0">
                <a:pos x="121335" y="369359"/>
              </a:cxn>
              <a:cxn ang="0">
                <a:pos x="92446" y="363587"/>
              </a:cxn>
              <a:cxn ang="0">
                <a:pos x="0" y="455927"/>
              </a:cxn>
              <a:cxn ang="0">
                <a:pos x="92446" y="548267"/>
              </a:cxn>
              <a:cxn ang="0">
                <a:pos x="1045791" y="554038"/>
              </a:cxn>
              <a:cxn ang="0">
                <a:pos x="1132459" y="455927"/>
              </a:cxn>
              <a:cxn ang="0">
                <a:pos x="1040014" y="369359"/>
              </a:cxn>
            </a:cxnLst>
            <a:rect b="0" l="0" r="0" t="0"/>
            <a:pathLst>
              <a:path h="96" w="197">
                <a:moveTo>
                  <a:pt x="180" y="64"/>
                </a:moveTo>
                <a:cubicBezTo>
                  <a:pt x="178" y="64"/>
                  <a:pt x="176" y="64"/>
                  <a:pt x="175" y="65"/>
                </a:cubicBezTo>
                <a:cubicBezTo>
                  <a:pt x="173" y="51"/>
                  <a:pt x="162" y="40"/>
                  <a:pt x="147" y="40"/>
                </a:cubicBezTo>
                <a:cubicBezTo>
                  <a:pt x="145" y="40"/>
                  <a:pt x="142" y="40"/>
                  <a:pt x="140" y="41"/>
                </a:cubicBezTo>
                <a:cubicBezTo>
                  <a:pt x="140" y="41"/>
                  <a:pt x="140" y="40"/>
                  <a:pt x="140" y="40"/>
                </a:cubicBezTo>
                <a:cubicBezTo>
                  <a:pt x="140" y="18"/>
                  <a:pt x="122" y="0"/>
                  <a:pt x="100" y="1"/>
                </a:cubicBezTo>
                <a:cubicBezTo>
                  <a:pt x="78" y="1"/>
                  <a:pt x="60" y="19"/>
                  <a:pt x="60" y="41"/>
                </a:cubicBezTo>
                <a:cubicBezTo>
                  <a:pt x="60" y="42"/>
                  <a:pt x="60" y="43"/>
                  <a:pt x="60" y="44"/>
                </a:cubicBezTo>
                <a:cubicBezTo>
                  <a:pt x="56" y="42"/>
                  <a:pt x="52" y="41"/>
                  <a:pt x="48" y="41"/>
                </a:cubicBezTo>
                <a:cubicBezTo>
                  <a:pt x="34" y="41"/>
                  <a:pt x="23" y="51"/>
                  <a:pt x="21" y="64"/>
                </a:cubicBezTo>
                <a:cubicBezTo>
                  <a:pt x="20" y="64"/>
                  <a:pt x="18" y="63"/>
                  <a:pt x="16" y="63"/>
                </a:cubicBezTo>
                <a:cubicBezTo>
                  <a:pt x="7" y="63"/>
                  <a:pt x="0" y="71"/>
                  <a:pt x="0" y="79"/>
                </a:cubicBezTo>
                <a:cubicBezTo>
                  <a:pt x="0" y="88"/>
                  <a:pt x="7" y="95"/>
                  <a:pt x="16" y="95"/>
                </a:cubicBezTo>
                <a:cubicBezTo>
                  <a:pt x="22" y="95"/>
                  <a:pt x="174" y="96"/>
                  <a:pt x="181" y="96"/>
                </a:cubicBezTo>
                <a:cubicBezTo>
                  <a:pt x="189" y="95"/>
                  <a:pt x="197" y="88"/>
                  <a:pt x="196" y="79"/>
                </a:cubicBezTo>
                <a:cubicBezTo>
                  <a:pt x="196" y="71"/>
                  <a:pt x="189" y="64"/>
                  <a:pt x="180" y="64"/>
                </a:cubicBezTo>
                <a:close/>
              </a:path>
            </a:pathLst>
          </a:custGeom>
          <a:solidFill>
            <a:srgbClr val="7CDFD9">
              <a:alpha val="100000"/>
            </a:srgbClr>
          </a:solidFill>
          <a:ln w="9525">
            <a:noFill/>
          </a:ln>
        </p:spPr>
        <p:txBody>
          <a:bodyPr/>
          <a:lstStyle/>
          <a:p>
            <a:endParaRPr altLang="en-US" lang="zh-CN"/>
          </a:p>
        </p:txBody>
      </p:sp>
      <p:sp>
        <p:nvSpPr>
          <p:cNvPr id="4233" name="Freeform 141"/>
          <p:cNvSpPr/>
          <p:nvPr/>
        </p:nvSpPr>
        <p:spPr>
          <a:xfrm>
            <a:off x="5857875" y="3219450"/>
            <a:ext cx="571500" cy="317500"/>
          </a:xfrm>
          <a:custGeom>
            <a:cxnLst>
              <a:cxn ang="0">
                <a:pos x="473364" y="121227"/>
              </a:cxn>
              <a:cxn ang="0">
                <a:pos x="444500" y="127000"/>
              </a:cxn>
              <a:cxn ang="0">
                <a:pos x="282864" y="0"/>
              </a:cxn>
              <a:cxn ang="0">
                <a:pos x="127000" y="121227"/>
              </a:cxn>
              <a:cxn ang="0">
                <a:pos x="103909" y="121227"/>
              </a:cxn>
              <a:cxn ang="0">
                <a:pos x="0" y="219364"/>
              </a:cxn>
              <a:cxn ang="0">
                <a:pos x="103909" y="317500"/>
              </a:cxn>
              <a:cxn ang="0">
                <a:pos x="473364" y="317500"/>
              </a:cxn>
              <a:cxn ang="0">
                <a:pos x="571500" y="219364"/>
              </a:cxn>
              <a:cxn ang="0">
                <a:pos x="473364" y="121227"/>
              </a:cxn>
            </a:cxnLst>
            <a:rect b="0" l="0" r="0" t="0"/>
            <a:pathLst>
              <a:path h="55" w="99">
                <a:moveTo>
                  <a:pt x="82" y="21"/>
                </a:moveTo>
                <a:cubicBezTo>
                  <a:pt x="80" y="21"/>
                  <a:pt x="78" y="21"/>
                  <a:pt x="77" y="22"/>
                </a:cubicBezTo>
                <a:cubicBezTo>
                  <a:pt x="74" y="9"/>
                  <a:pt x="63" y="0"/>
                  <a:pt x="49" y="0"/>
                </a:cubicBezTo>
                <a:cubicBezTo>
                  <a:pt x="36" y="0"/>
                  <a:pt x="25" y="9"/>
                  <a:pt x="22" y="21"/>
                </a:cubicBezTo>
                <a:cubicBezTo>
                  <a:pt x="21" y="21"/>
                  <a:pt x="19" y="21"/>
                  <a:pt x="18" y="21"/>
                </a:cubicBezTo>
                <a:cubicBezTo>
                  <a:pt x="8" y="21"/>
                  <a:pt x="0" y="29"/>
                  <a:pt x="0" y="38"/>
                </a:cubicBezTo>
                <a:cubicBezTo>
                  <a:pt x="0" y="48"/>
                  <a:pt x="8" y="55"/>
                  <a:pt x="18" y="55"/>
                </a:cubicBezTo>
                <a:cubicBezTo>
                  <a:pt x="23" y="55"/>
                  <a:pt x="76" y="55"/>
                  <a:pt x="82" y="55"/>
                </a:cubicBezTo>
                <a:cubicBezTo>
                  <a:pt x="92" y="55"/>
                  <a:pt x="99" y="48"/>
                  <a:pt x="99" y="38"/>
                </a:cubicBezTo>
                <a:cubicBezTo>
                  <a:pt x="99" y="29"/>
                  <a:pt x="92" y="21"/>
                  <a:pt x="82" y="21"/>
                </a:cubicBezTo>
                <a:close/>
              </a:path>
            </a:pathLst>
          </a:custGeom>
          <a:solidFill>
            <a:srgbClr val="FFFFFF">
              <a:alpha val="100000"/>
            </a:srgbClr>
          </a:solidFill>
          <a:ln w="9525">
            <a:noFill/>
          </a:ln>
        </p:spPr>
        <p:txBody>
          <a:bodyPr/>
          <a:lstStyle/>
          <a:p>
            <a:endParaRPr altLang="en-US" lang="zh-CN"/>
          </a:p>
        </p:txBody>
      </p:sp>
      <p:sp>
        <p:nvSpPr>
          <p:cNvPr id="4234" name="Freeform 142"/>
          <p:cNvSpPr/>
          <p:nvPr/>
        </p:nvSpPr>
        <p:spPr>
          <a:xfrm>
            <a:off x="5194300" y="3033713"/>
            <a:ext cx="374650" cy="207962"/>
          </a:xfrm>
          <a:custGeom>
            <a:cxnLst>
              <a:cxn ang="0">
                <a:pos x="311248" y="80874"/>
              </a:cxn>
              <a:cxn ang="0">
                <a:pos x="293956" y="80874"/>
              </a:cxn>
              <a:cxn ang="0">
                <a:pos x="190207" y="0"/>
              </a:cxn>
              <a:cxn ang="0">
                <a:pos x="86458" y="80874"/>
              </a:cxn>
              <a:cxn ang="0">
                <a:pos x="69166" y="80874"/>
              </a:cxn>
              <a:cxn ang="0">
                <a:pos x="0" y="144418"/>
              </a:cxn>
              <a:cxn ang="0">
                <a:pos x="69166" y="207962"/>
              </a:cxn>
              <a:cxn ang="0">
                <a:pos x="311248" y="207962"/>
              </a:cxn>
              <a:cxn ang="0">
                <a:pos x="374650" y="144418"/>
              </a:cxn>
              <a:cxn ang="0">
                <a:pos x="311248" y="80874"/>
              </a:cxn>
            </a:cxnLst>
            <a:rect b="0" l="0" r="0" t="0"/>
            <a:pathLst>
              <a:path h="36" w="65">
                <a:moveTo>
                  <a:pt x="54" y="14"/>
                </a:moveTo>
                <a:cubicBezTo>
                  <a:pt x="53" y="14"/>
                  <a:pt x="52" y="14"/>
                  <a:pt x="51" y="14"/>
                </a:cubicBezTo>
                <a:cubicBezTo>
                  <a:pt x="49" y="6"/>
                  <a:pt x="41" y="0"/>
                  <a:pt x="33" y="0"/>
                </a:cubicBezTo>
                <a:cubicBezTo>
                  <a:pt x="24" y="0"/>
                  <a:pt x="16" y="6"/>
                  <a:pt x="15" y="14"/>
                </a:cubicBezTo>
                <a:cubicBezTo>
                  <a:pt x="14" y="14"/>
                  <a:pt x="13" y="14"/>
                  <a:pt x="12" y="14"/>
                </a:cubicBezTo>
                <a:cubicBezTo>
                  <a:pt x="5" y="14"/>
                  <a:pt x="0" y="19"/>
                  <a:pt x="0" y="25"/>
                </a:cubicBezTo>
                <a:cubicBezTo>
                  <a:pt x="0" y="31"/>
                  <a:pt x="5" y="36"/>
                  <a:pt x="12" y="36"/>
                </a:cubicBezTo>
                <a:cubicBezTo>
                  <a:pt x="15" y="36"/>
                  <a:pt x="50" y="36"/>
                  <a:pt x="54" y="36"/>
                </a:cubicBezTo>
                <a:cubicBezTo>
                  <a:pt x="60" y="36"/>
                  <a:pt x="65" y="31"/>
                  <a:pt x="65" y="25"/>
                </a:cubicBezTo>
                <a:cubicBezTo>
                  <a:pt x="65" y="19"/>
                  <a:pt x="60" y="14"/>
                  <a:pt x="54" y="14"/>
                </a:cubicBezTo>
                <a:close/>
              </a:path>
            </a:pathLst>
          </a:custGeom>
          <a:solidFill>
            <a:srgbClr val="29D0D0">
              <a:alpha val="100000"/>
            </a:srgbClr>
          </a:solidFill>
          <a:ln w="9525">
            <a:noFill/>
          </a:ln>
        </p:spPr>
        <p:txBody>
          <a:bodyPr/>
          <a:lstStyle/>
          <a:p>
            <a:endParaRPr altLang="en-US" lang="zh-CN"/>
          </a:p>
        </p:txBody>
      </p:sp>
      <p:sp>
        <p:nvSpPr>
          <p:cNvPr id="4235" name="Rectangle 143"/>
          <p:cNvSpPr/>
          <p:nvPr/>
        </p:nvSpPr>
        <p:spPr>
          <a:xfrm>
            <a:off x="2400300" y="5903913"/>
            <a:ext cx="61913" cy="369887"/>
          </a:xfrm>
          <a:prstGeom prst="rect">
            <a:avLst/>
          </a:prstGeom>
          <a:solidFill>
            <a:srgbClr val="FFA4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36" name="Rectangle 144"/>
          <p:cNvSpPr/>
          <p:nvPr/>
        </p:nvSpPr>
        <p:spPr>
          <a:xfrm>
            <a:off x="2382838" y="5978525"/>
            <a:ext cx="98425" cy="41275"/>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37" name="Rectangle 145"/>
          <p:cNvSpPr/>
          <p:nvPr/>
        </p:nvSpPr>
        <p:spPr>
          <a:xfrm>
            <a:off x="2382838" y="6083300"/>
            <a:ext cx="98425" cy="41275"/>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38" name="Rectangle 146"/>
          <p:cNvSpPr/>
          <p:nvPr/>
        </p:nvSpPr>
        <p:spPr>
          <a:xfrm>
            <a:off x="2382838" y="6175375"/>
            <a:ext cx="98425" cy="41275"/>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39" name="Freeform 147"/>
          <p:cNvSpPr/>
          <p:nvPr/>
        </p:nvSpPr>
        <p:spPr>
          <a:xfrm>
            <a:off x="2463800" y="5810250"/>
            <a:ext cx="230188" cy="117475"/>
          </a:xfrm>
          <a:custGeom>
            <a:cxnLst>
              <a:cxn ang="0">
                <a:pos x="115094" y="0"/>
              </a:cxn>
              <a:cxn ang="0">
                <a:pos x="230188" y="117475"/>
              </a:cxn>
              <a:cxn ang="0">
                <a:pos x="195660" y="117475"/>
              </a:cxn>
              <a:cxn ang="0">
                <a:pos x="172641" y="82233"/>
              </a:cxn>
              <a:cxn ang="0">
                <a:pos x="155377" y="117475"/>
              </a:cxn>
              <a:cxn ang="0">
                <a:pos x="132358" y="117475"/>
              </a:cxn>
              <a:cxn ang="0">
                <a:pos x="115094" y="82233"/>
              </a:cxn>
              <a:cxn ang="0">
                <a:pos x="97830" y="117475"/>
              </a:cxn>
              <a:cxn ang="0">
                <a:pos x="69056" y="117475"/>
              </a:cxn>
              <a:cxn ang="0">
                <a:pos x="51792" y="82233"/>
              </a:cxn>
              <a:cxn ang="0">
                <a:pos x="34528" y="117475"/>
              </a:cxn>
              <a:cxn ang="0">
                <a:pos x="0" y="117475"/>
              </a:cxn>
              <a:cxn ang="0">
                <a:pos x="115094" y="0"/>
              </a:cxn>
            </a:cxnLst>
            <a:rect b="0" l="0" r="0" t="0"/>
            <a:pathLst>
              <a:path h="20" w="40">
                <a:moveTo>
                  <a:pt x="20" y="0"/>
                </a:moveTo>
                <a:cubicBezTo>
                  <a:pt x="31" y="0"/>
                  <a:pt x="40" y="9"/>
                  <a:pt x="40" y="20"/>
                </a:cubicBezTo>
                <a:cubicBezTo>
                  <a:pt x="34" y="20"/>
                  <a:pt x="34" y="20"/>
                  <a:pt x="34" y="20"/>
                </a:cubicBezTo>
                <a:cubicBezTo>
                  <a:pt x="30" y="14"/>
                  <a:pt x="30" y="14"/>
                  <a:pt x="30" y="14"/>
                </a:cubicBezTo>
                <a:cubicBezTo>
                  <a:pt x="27" y="20"/>
                  <a:pt x="27" y="20"/>
                  <a:pt x="27" y="20"/>
                </a:cubicBezTo>
                <a:cubicBezTo>
                  <a:pt x="23" y="20"/>
                  <a:pt x="23" y="20"/>
                  <a:pt x="23" y="20"/>
                </a:cubicBezTo>
                <a:cubicBezTo>
                  <a:pt x="20" y="14"/>
                  <a:pt x="20" y="14"/>
                  <a:pt x="20" y="14"/>
                </a:cubicBezTo>
                <a:cubicBezTo>
                  <a:pt x="17" y="20"/>
                  <a:pt x="17" y="20"/>
                  <a:pt x="17" y="20"/>
                </a:cubicBezTo>
                <a:cubicBezTo>
                  <a:pt x="12" y="20"/>
                  <a:pt x="12" y="20"/>
                  <a:pt x="12" y="20"/>
                </a:cubicBezTo>
                <a:cubicBezTo>
                  <a:pt x="9" y="14"/>
                  <a:pt x="9" y="14"/>
                  <a:pt x="9" y="14"/>
                </a:cubicBezTo>
                <a:cubicBezTo>
                  <a:pt x="6" y="20"/>
                  <a:pt x="6" y="20"/>
                  <a:pt x="6" y="20"/>
                </a:cubicBezTo>
                <a:cubicBezTo>
                  <a:pt x="0" y="20"/>
                  <a:pt x="0" y="20"/>
                  <a:pt x="0" y="20"/>
                </a:cubicBezTo>
                <a:cubicBezTo>
                  <a:pt x="0" y="9"/>
                  <a:pt x="9" y="0"/>
                  <a:pt x="20" y="0"/>
                </a:cubicBezTo>
                <a:close/>
              </a:path>
            </a:pathLst>
          </a:custGeom>
          <a:solidFill>
            <a:srgbClr val="00B762">
              <a:alpha val="100000"/>
            </a:srgbClr>
          </a:solidFill>
          <a:ln w="9525">
            <a:noFill/>
          </a:ln>
        </p:spPr>
        <p:txBody>
          <a:bodyPr/>
          <a:lstStyle/>
          <a:p>
            <a:endParaRPr altLang="en-US" lang="zh-CN"/>
          </a:p>
        </p:txBody>
      </p:sp>
      <p:sp>
        <p:nvSpPr>
          <p:cNvPr id="4240" name="Freeform 148"/>
          <p:cNvSpPr/>
          <p:nvPr/>
        </p:nvSpPr>
        <p:spPr>
          <a:xfrm>
            <a:off x="2168525" y="5810250"/>
            <a:ext cx="231775" cy="117475"/>
          </a:xfrm>
          <a:custGeom>
            <a:cxnLst>
              <a:cxn ang="0">
                <a:pos x="115888" y="0"/>
              </a:cxn>
              <a:cxn ang="0">
                <a:pos x="231775" y="117475"/>
              </a:cxn>
              <a:cxn ang="0">
                <a:pos x="191214" y="117475"/>
              </a:cxn>
              <a:cxn ang="0">
                <a:pos x="173831" y="82233"/>
              </a:cxn>
              <a:cxn ang="0">
                <a:pos x="156448" y="117475"/>
              </a:cxn>
              <a:cxn ang="0">
                <a:pos x="133271" y="117475"/>
              </a:cxn>
              <a:cxn ang="0">
                <a:pos x="115888" y="82233"/>
              </a:cxn>
              <a:cxn ang="0">
                <a:pos x="92710" y="117475"/>
              </a:cxn>
              <a:cxn ang="0">
                <a:pos x="69533" y="117475"/>
              </a:cxn>
              <a:cxn ang="0">
                <a:pos x="52149" y="82233"/>
              </a:cxn>
              <a:cxn ang="0">
                <a:pos x="28972" y="117475"/>
              </a:cxn>
              <a:cxn ang="0">
                <a:pos x="0" y="117475"/>
              </a:cxn>
              <a:cxn ang="0">
                <a:pos x="115888" y="0"/>
              </a:cxn>
            </a:cxnLst>
            <a:rect b="0" l="0" r="0" t="0"/>
            <a:pathLst>
              <a:path h="20" w="40">
                <a:moveTo>
                  <a:pt x="20" y="0"/>
                </a:moveTo>
                <a:cubicBezTo>
                  <a:pt x="31" y="0"/>
                  <a:pt x="40" y="9"/>
                  <a:pt x="40" y="20"/>
                </a:cubicBezTo>
                <a:cubicBezTo>
                  <a:pt x="33" y="20"/>
                  <a:pt x="33" y="20"/>
                  <a:pt x="33" y="20"/>
                </a:cubicBezTo>
                <a:cubicBezTo>
                  <a:pt x="30" y="14"/>
                  <a:pt x="30" y="14"/>
                  <a:pt x="30" y="14"/>
                </a:cubicBezTo>
                <a:cubicBezTo>
                  <a:pt x="27" y="20"/>
                  <a:pt x="27" y="20"/>
                  <a:pt x="27" y="20"/>
                </a:cubicBezTo>
                <a:cubicBezTo>
                  <a:pt x="23" y="20"/>
                  <a:pt x="23" y="20"/>
                  <a:pt x="23" y="20"/>
                </a:cubicBezTo>
                <a:cubicBezTo>
                  <a:pt x="20" y="14"/>
                  <a:pt x="20" y="14"/>
                  <a:pt x="20" y="14"/>
                </a:cubicBezTo>
                <a:cubicBezTo>
                  <a:pt x="16" y="20"/>
                  <a:pt x="16" y="20"/>
                  <a:pt x="16" y="20"/>
                </a:cubicBezTo>
                <a:cubicBezTo>
                  <a:pt x="12" y="20"/>
                  <a:pt x="12" y="20"/>
                  <a:pt x="12" y="20"/>
                </a:cubicBezTo>
                <a:cubicBezTo>
                  <a:pt x="9" y="14"/>
                  <a:pt x="9" y="14"/>
                  <a:pt x="9" y="14"/>
                </a:cubicBezTo>
                <a:cubicBezTo>
                  <a:pt x="5" y="20"/>
                  <a:pt x="5" y="20"/>
                  <a:pt x="5" y="20"/>
                </a:cubicBezTo>
                <a:cubicBezTo>
                  <a:pt x="0" y="20"/>
                  <a:pt x="0" y="20"/>
                  <a:pt x="0" y="20"/>
                </a:cubicBezTo>
                <a:cubicBezTo>
                  <a:pt x="0" y="9"/>
                  <a:pt x="9" y="0"/>
                  <a:pt x="20" y="0"/>
                </a:cubicBezTo>
                <a:close/>
              </a:path>
            </a:pathLst>
          </a:custGeom>
          <a:solidFill>
            <a:srgbClr val="00B762">
              <a:alpha val="100000"/>
            </a:srgbClr>
          </a:solidFill>
          <a:ln w="9525">
            <a:noFill/>
          </a:ln>
        </p:spPr>
        <p:txBody>
          <a:bodyPr/>
          <a:lstStyle/>
          <a:p>
            <a:endParaRPr altLang="en-US" lang="zh-CN"/>
          </a:p>
        </p:txBody>
      </p:sp>
      <p:sp>
        <p:nvSpPr>
          <p:cNvPr id="4241" name="Freeform 149"/>
          <p:cNvSpPr/>
          <p:nvPr/>
        </p:nvSpPr>
        <p:spPr>
          <a:xfrm>
            <a:off x="2266950" y="5694363"/>
            <a:ext cx="196850" cy="227012"/>
          </a:xfrm>
          <a:custGeom>
            <a:cxnLst>
              <a:cxn ang="0">
                <a:pos x="162112" y="69850"/>
              </a:cxn>
              <a:cxn ang="0">
                <a:pos x="133163" y="227012"/>
              </a:cxn>
              <a:cxn ang="0">
                <a:pos x="110004" y="197908"/>
              </a:cxn>
              <a:cxn ang="0">
                <a:pos x="127374" y="162983"/>
              </a:cxn>
              <a:cxn ang="0">
                <a:pos x="86846" y="168804"/>
              </a:cxn>
              <a:cxn ang="0">
                <a:pos x="75266" y="151341"/>
              </a:cxn>
              <a:cxn ang="0">
                <a:pos x="92635" y="116416"/>
              </a:cxn>
              <a:cxn ang="0">
                <a:pos x="57897" y="116416"/>
              </a:cxn>
              <a:cxn ang="0">
                <a:pos x="40528" y="93133"/>
              </a:cxn>
              <a:cxn ang="0">
                <a:pos x="57897" y="64029"/>
              </a:cxn>
              <a:cxn ang="0">
                <a:pos x="17369" y="64029"/>
              </a:cxn>
              <a:cxn ang="0">
                <a:pos x="0" y="34925"/>
              </a:cxn>
              <a:cxn ang="0">
                <a:pos x="162112" y="69850"/>
              </a:cxn>
            </a:cxnLst>
            <a:rect b="0" l="0" r="0" t="0"/>
            <a:pathLst>
              <a:path h="39" w="34">
                <a:moveTo>
                  <a:pt x="28" y="12"/>
                </a:moveTo>
                <a:cubicBezTo>
                  <a:pt x="34" y="21"/>
                  <a:pt x="32" y="33"/>
                  <a:pt x="23" y="39"/>
                </a:cubicBezTo>
                <a:cubicBezTo>
                  <a:pt x="19" y="34"/>
                  <a:pt x="19" y="34"/>
                  <a:pt x="19" y="34"/>
                </a:cubicBezTo>
                <a:cubicBezTo>
                  <a:pt x="22" y="28"/>
                  <a:pt x="22" y="28"/>
                  <a:pt x="22" y="28"/>
                </a:cubicBezTo>
                <a:cubicBezTo>
                  <a:pt x="15" y="29"/>
                  <a:pt x="15" y="29"/>
                  <a:pt x="15" y="29"/>
                </a:cubicBezTo>
                <a:cubicBezTo>
                  <a:pt x="13" y="26"/>
                  <a:pt x="13" y="26"/>
                  <a:pt x="13" y="26"/>
                </a:cubicBezTo>
                <a:cubicBezTo>
                  <a:pt x="16" y="20"/>
                  <a:pt x="16" y="20"/>
                  <a:pt x="16" y="20"/>
                </a:cubicBezTo>
                <a:cubicBezTo>
                  <a:pt x="10" y="20"/>
                  <a:pt x="10" y="20"/>
                  <a:pt x="10" y="20"/>
                </a:cubicBezTo>
                <a:cubicBezTo>
                  <a:pt x="7" y="16"/>
                  <a:pt x="7" y="16"/>
                  <a:pt x="7" y="16"/>
                </a:cubicBezTo>
                <a:cubicBezTo>
                  <a:pt x="10" y="11"/>
                  <a:pt x="10" y="11"/>
                  <a:pt x="10" y="11"/>
                </a:cubicBezTo>
                <a:cubicBezTo>
                  <a:pt x="3" y="11"/>
                  <a:pt x="3" y="11"/>
                  <a:pt x="3" y="11"/>
                </a:cubicBezTo>
                <a:cubicBezTo>
                  <a:pt x="0" y="6"/>
                  <a:pt x="0" y="6"/>
                  <a:pt x="0" y="6"/>
                </a:cubicBezTo>
                <a:cubicBezTo>
                  <a:pt x="9" y="0"/>
                  <a:pt x="22" y="3"/>
                  <a:pt x="28" y="12"/>
                </a:cubicBezTo>
                <a:close/>
              </a:path>
            </a:pathLst>
          </a:custGeom>
          <a:solidFill>
            <a:srgbClr val="AADB42">
              <a:alpha val="100000"/>
            </a:srgbClr>
          </a:solidFill>
          <a:ln w="9525">
            <a:noFill/>
          </a:ln>
        </p:spPr>
        <p:txBody>
          <a:bodyPr/>
          <a:lstStyle/>
          <a:p>
            <a:endParaRPr altLang="en-US" lang="zh-CN"/>
          </a:p>
        </p:txBody>
      </p:sp>
      <p:sp>
        <p:nvSpPr>
          <p:cNvPr id="4242" name="Freeform 150"/>
          <p:cNvSpPr/>
          <p:nvPr/>
        </p:nvSpPr>
        <p:spPr>
          <a:xfrm>
            <a:off x="2406650" y="5694363"/>
            <a:ext cx="190500" cy="227012"/>
          </a:xfrm>
          <a:custGeom>
            <a:cxnLst>
              <a:cxn ang="0">
                <a:pos x="34636" y="69850"/>
              </a:cxn>
              <a:cxn ang="0">
                <a:pos x="63500" y="227012"/>
              </a:cxn>
              <a:cxn ang="0">
                <a:pos x="80818" y="197908"/>
              </a:cxn>
              <a:cxn ang="0">
                <a:pos x="69273" y="162983"/>
              </a:cxn>
              <a:cxn ang="0">
                <a:pos x="103909" y="168804"/>
              </a:cxn>
              <a:cxn ang="0">
                <a:pos x="115455" y="151341"/>
              </a:cxn>
              <a:cxn ang="0">
                <a:pos x="103909" y="116416"/>
              </a:cxn>
              <a:cxn ang="0">
                <a:pos x="138545" y="116416"/>
              </a:cxn>
              <a:cxn ang="0">
                <a:pos x="155864" y="93133"/>
              </a:cxn>
              <a:cxn ang="0">
                <a:pos x="138545" y="64029"/>
              </a:cxn>
              <a:cxn ang="0">
                <a:pos x="173182" y="64029"/>
              </a:cxn>
              <a:cxn ang="0">
                <a:pos x="190500" y="34925"/>
              </a:cxn>
              <a:cxn ang="0">
                <a:pos x="34636" y="69850"/>
              </a:cxn>
            </a:cxnLst>
            <a:rect b="0" l="0" r="0" t="0"/>
            <a:pathLst>
              <a:path h="39" w="33">
                <a:moveTo>
                  <a:pt x="6" y="12"/>
                </a:moveTo>
                <a:cubicBezTo>
                  <a:pt x="0" y="21"/>
                  <a:pt x="2" y="33"/>
                  <a:pt x="11" y="39"/>
                </a:cubicBezTo>
                <a:cubicBezTo>
                  <a:pt x="14" y="34"/>
                  <a:pt x="14" y="34"/>
                  <a:pt x="14" y="34"/>
                </a:cubicBezTo>
                <a:cubicBezTo>
                  <a:pt x="12" y="28"/>
                  <a:pt x="12" y="28"/>
                  <a:pt x="12" y="28"/>
                </a:cubicBezTo>
                <a:cubicBezTo>
                  <a:pt x="18" y="29"/>
                  <a:pt x="18" y="29"/>
                  <a:pt x="18" y="29"/>
                </a:cubicBezTo>
                <a:cubicBezTo>
                  <a:pt x="20" y="26"/>
                  <a:pt x="20" y="26"/>
                  <a:pt x="20" y="26"/>
                </a:cubicBezTo>
                <a:cubicBezTo>
                  <a:pt x="18" y="20"/>
                  <a:pt x="18" y="20"/>
                  <a:pt x="18" y="20"/>
                </a:cubicBezTo>
                <a:cubicBezTo>
                  <a:pt x="24" y="20"/>
                  <a:pt x="24" y="20"/>
                  <a:pt x="24" y="20"/>
                </a:cubicBezTo>
                <a:cubicBezTo>
                  <a:pt x="27" y="16"/>
                  <a:pt x="27" y="16"/>
                  <a:pt x="27" y="16"/>
                </a:cubicBezTo>
                <a:cubicBezTo>
                  <a:pt x="24" y="11"/>
                  <a:pt x="24" y="11"/>
                  <a:pt x="24" y="11"/>
                </a:cubicBezTo>
                <a:cubicBezTo>
                  <a:pt x="30" y="11"/>
                  <a:pt x="30" y="11"/>
                  <a:pt x="30" y="11"/>
                </a:cubicBezTo>
                <a:cubicBezTo>
                  <a:pt x="33" y="6"/>
                  <a:pt x="33" y="6"/>
                  <a:pt x="33" y="6"/>
                </a:cubicBezTo>
                <a:cubicBezTo>
                  <a:pt x="24" y="0"/>
                  <a:pt x="12" y="3"/>
                  <a:pt x="6" y="12"/>
                </a:cubicBezTo>
                <a:close/>
              </a:path>
            </a:pathLst>
          </a:custGeom>
          <a:solidFill>
            <a:srgbClr val="AADB42">
              <a:alpha val="100000"/>
            </a:srgbClr>
          </a:solidFill>
          <a:ln w="9525">
            <a:noFill/>
          </a:ln>
        </p:spPr>
        <p:txBody>
          <a:bodyPr/>
          <a:lstStyle/>
          <a:p>
            <a:endParaRPr altLang="en-US" lang="zh-CN"/>
          </a:p>
        </p:txBody>
      </p:sp>
      <p:sp>
        <p:nvSpPr>
          <p:cNvPr id="4243" name="Oval 151"/>
          <p:cNvSpPr/>
          <p:nvPr/>
        </p:nvSpPr>
        <p:spPr>
          <a:xfrm>
            <a:off x="2428875" y="5880100"/>
            <a:ext cx="69850" cy="76200"/>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44" name="Oval 152"/>
          <p:cNvSpPr/>
          <p:nvPr/>
        </p:nvSpPr>
        <p:spPr>
          <a:xfrm>
            <a:off x="2352675" y="5880100"/>
            <a:ext cx="76200" cy="76200"/>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45" name="Oval 153"/>
          <p:cNvSpPr/>
          <p:nvPr/>
        </p:nvSpPr>
        <p:spPr>
          <a:xfrm>
            <a:off x="2393950" y="5845175"/>
            <a:ext cx="74613" cy="76200"/>
          </a:xfrm>
          <a:prstGeom prst="ellipse">
            <a:avLst/>
          </a:prstGeom>
          <a:solidFill>
            <a:srgbClr val="B06F3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46" name="Freeform 154"/>
          <p:cNvSpPr/>
          <p:nvPr/>
        </p:nvSpPr>
        <p:spPr>
          <a:xfrm>
            <a:off x="4962525" y="5181600"/>
            <a:ext cx="588963" cy="784225"/>
          </a:xfrm>
          <a:custGeom>
            <a:cxnLst>
              <a:cxn ang="0">
                <a:pos x="0" y="0"/>
              </a:cxn>
              <a:cxn ang="0">
                <a:pos x="0" y="784225"/>
              </a:cxn>
              <a:cxn ang="0">
                <a:pos x="64624" y="732921"/>
              </a:cxn>
              <a:cxn ang="0">
                <a:pos x="127780" y="784225"/>
              </a:cxn>
              <a:cxn ang="0">
                <a:pos x="196811" y="732921"/>
              </a:cxn>
              <a:cxn ang="0">
                <a:pos x="259966" y="784225"/>
              </a:cxn>
              <a:cxn ang="0">
                <a:pos x="324591" y="732921"/>
              </a:cxn>
              <a:cxn ang="0">
                <a:pos x="387746" y="784225"/>
              </a:cxn>
              <a:cxn ang="0">
                <a:pos x="450902" y="732921"/>
              </a:cxn>
              <a:cxn ang="0">
                <a:pos x="519932" y="784225"/>
              </a:cxn>
              <a:cxn ang="0">
                <a:pos x="588963" y="732921"/>
              </a:cxn>
              <a:cxn ang="0">
                <a:pos x="0" y="0"/>
              </a:cxn>
              <a:cxn ang="0">
                <a:pos x="0" y="0"/>
              </a:cxn>
            </a:cxnLst>
            <a:rect b="0" l="0" r="0" t="0"/>
            <a:pathLst>
              <a:path h="535" w="401">
                <a:moveTo>
                  <a:pt x="0" y="0"/>
                </a:moveTo>
                <a:lnTo>
                  <a:pt x="0" y="535"/>
                </a:lnTo>
                <a:lnTo>
                  <a:pt x="44" y="500"/>
                </a:lnTo>
                <a:lnTo>
                  <a:pt x="87" y="535"/>
                </a:lnTo>
                <a:lnTo>
                  <a:pt x="134" y="500"/>
                </a:lnTo>
                <a:lnTo>
                  <a:pt x="177" y="535"/>
                </a:lnTo>
                <a:lnTo>
                  <a:pt x="221" y="500"/>
                </a:lnTo>
                <a:lnTo>
                  <a:pt x="264" y="535"/>
                </a:lnTo>
                <a:lnTo>
                  <a:pt x="307" y="500"/>
                </a:lnTo>
                <a:lnTo>
                  <a:pt x="354" y="535"/>
                </a:lnTo>
                <a:lnTo>
                  <a:pt x="401" y="500"/>
                </a:lnTo>
                <a:lnTo>
                  <a:pt x="0" y="0"/>
                </a:lnTo>
                <a:close/>
              </a:path>
            </a:pathLst>
          </a:custGeom>
          <a:solidFill>
            <a:srgbClr val="F1D04D">
              <a:alpha val="100000"/>
            </a:srgbClr>
          </a:solidFill>
          <a:ln w="9525">
            <a:noFill/>
          </a:ln>
        </p:spPr>
        <p:txBody>
          <a:bodyPr/>
          <a:lstStyle/>
          <a:p>
            <a:endParaRPr altLang="en-US" lang="zh-CN"/>
          </a:p>
        </p:txBody>
      </p:sp>
      <p:sp>
        <p:nvSpPr>
          <p:cNvPr id="4247" name="Freeform 155"/>
          <p:cNvSpPr/>
          <p:nvPr/>
        </p:nvSpPr>
        <p:spPr>
          <a:xfrm>
            <a:off x="4962525" y="5181600"/>
            <a:ext cx="463550" cy="617538"/>
          </a:xfrm>
          <a:custGeom>
            <a:cxnLst>
              <a:cxn ang="0">
                <a:pos x="0" y="0"/>
              </a:cxn>
              <a:cxn ang="0">
                <a:pos x="0" y="617538"/>
              </a:cxn>
              <a:cxn ang="0">
                <a:pos x="52977" y="577933"/>
              </a:cxn>
              <a:cxn ang="0">
                <a:pos x="104483" y="617538"/>
              </a:cxn>
              <a:cxn ang="0">
                <a:pos x="151573" y="577933"/>
              </a:cxn>
              <a:cxn ang="0">
                <a:pos x="203079" y="617538"/>
              </a:cxn>
              <a:cxn ang="0">
                <a:pos x="254585" y="577933"/>
              </a:cxn>
              <a:cxn ang="0">
                <a:pos x="307562" y="617538"/>
              </a:cxn>
              <a:cxn ang="0">
                <a:pos x="359067" y="577933"/>
              </a:cxn>
              <a:cxn ang="0">
                <a:pos x="406158" y="617538"/>
              </a:cxn>
              <a:cxn ang="0">
                <a:pos x="463550" y="572066"/>
              </a:cxn>
              <a:cxn ang="0">
                <a:pos x="0" y="0"/>
              </a:cxn>
              <a:cxn ang="0">
                <a:pos x="0" y="0"/>
              </a:cxn>
            </a:cxnLst>
            <a:rect b="0" l="0" r="0" t="0"/>
            <a:pathLst>
              <a:path h="421" w="315">
                <a:moveTo>
                  <a:pt x="0" y="0"/>
                </a:moveTo>
                <a:lnTo>
                  <a:pt x="0" y="421"/>
                </a:lnTo>
                <a:lnTo>
                  <a:pt x="36" y="394"/>
                </a:lnTo>
                <a:lnTo>
                  <a:pt x="71" y="421"/>
                </a:lnTo>
                <a:lnTo>
                  <a:pt x="103" y="394"/>
                </a:lnTo>
                <a:lnTo>
                  <a:pt x="138" y="421"/>
                </a:lnTo>
                <a:lnTo>
                  <a:pt x="173" y="394"/>
                </a:lnTo>
                <a:lnTo>
                  <a:pt x="209" y="421"/>
                </a:lnTo>
                <a:lnTo>
                  <a:pt x="244" y="394"/>
                </a:lnTo>
                <a:lnTo>
                  <a:pt x="276" y="421"/>
                </a:lnTo>
                <a:lnTo>
                  <a:pt x="315" y="390"/>
                </a:lnTo>
                <a:lnTo>
                  <a:pt x="0" y="0"/>
                </a:lnTo>
                <a:close/>
              </a:path>
            </a:pathLst>
          </a:custGeom>
          <a:solidFill>
            <a:srgbClr val="DE8200">
              <a:alpha val="100000"/>
            </a:srgbClr>
          </a:solidFill>
          <a:ln w="9525">
            <a:noFill/>
          </a:ln>
        </p:spPr>
        <p:txBody>
          <a:bodyPr/>
          <a:lstStyle/>
          <a:p>
            <a:endParaRPr altLang="en-US" lang="zh-CN"/>
          </a:p>
        </p:txBody>
      </p:sp>
      <p:sp>
        <p:nvSpPr>
          <p:cNvPr id="4248" name="Freeform 156"/>
          <p:cNvSpPr/>
          <p:nvPr/>
        </p:nvSpPr>
        <p:spPr>
          <a:xfrm>
            <a:off x="4962525" y="5181600"/>
            <a:ext cx="334963" cy="444500"/>
          </a:xfrm>
          <a:custGeom>
            <a:cxnLst>
              <a:cxn ang="0">
                <a:pos x="0" y="0"/>
              </a:cxn>
              <a:cxn ang="0">
                <a:pos x="0" y="444500"/>
              </a:cxn>
              <a:cxn ang="0">
                <a:pos x="35259" y="415160"/>
              </a:cxn>
              <a:cxn ang="0">
                <a:pos x="76395" y="444500"/>
              </a:cxn>
              <a:cxn ang="0">
                <a:pos x="110185" y="415160"/>
              </a:cxn>
              <a:cxn ang="0">
                <a:pos x="145444" y="444500"/>
              </a:cxn>
              <a:cxn ang="0">
                <a:pos x="185111" y="415160"/>
              </a:cxn>
              <a:cxn ang="0">
                <a:pos x="220370" y="444500"/>
              </a:cxn>
              <a:cxn ang="0">
                <a:pos x="254161" y="415160"/>
              </a:cxn>
              <a:cxn ang="0">
                <a:pos x="295296" y="444500"/>
              </a:cxn>
              <a:cxn ang="0">
                <a:pos x="334963" y="415160"/>
              </a:cxn>
              <a:cxn ang="0">
                <a:pos x="0" y="0"/>
              </a:cxn>
              <a:cxn ang="0">
                <a:pos x="0" y="0"/>
              </a:cxn>
            </a:cxnLst>
            <a:rect b="0" l="0" r="0" t="0"/>
            <a:pathLst>
              <a:path h="303" w="228">
                <a:moveTo>
                  <a:pt x="0" y="0"/>
                </a:moveTo>
                <a:lnTo>
                  <a:pt x="0" y="303"/>
                </a:lnTo>
                <a:lnTo>
                  <a:pt x="24" y="283"/>
                </a:lnTo>
                <a:lnTo>
                  <a:pt x="52" y="303"/>
                </a:lnTo>
                <a:lnTo>
                  <a:pt x="75" y="283"/>
                </a:lnTo>
                <a:lnTo>
                  <a:pt x="99" y="303"/>
                </a:lnTo>
                <a:lnTo>
                  <a:pt x="126" y="283"/>
                </a:lnTo>
                <a:lnTo>
                  <a:pt x="150" y="303"/>
                </a:lnTo>
                <a:lnTo>
                  <a:pt x="173" y="283"/>
                </a:lnTo>
                <a:lnTo>
                  <a:pt x="201" y="303"/>
                </a:lnTo>
                <a:lnTo>
                  <a:pt x="228" y="283"/>
                </a:lnTo>
                <a:lnTo>
                  <a:pt x="0" y="0"/>
                </a:lnTo>
                <a:close/>
              </a:path>
            </a:pathLst>
          </a:custGeom>
          <a:solidFill>
            <a:srgbClr val="E8B305">
              <a:alpha val="100000"/>
            </a:srgbClr>
          </a:solidFill>
          <a:ln w="9525">
            <a:noFill/>
          </a:ln>
        </p:spPr>
        <p:txBody>
          <a:bodyPr/>
          <a:lstStyle/>
          <a:p>
            <a:endParaRPr altLang="en-US" lang="zh-CN"/>
          </a:p>
        </p:txBody>
      </p:sp>
      <p:sp>
        <p:nvSpPr>
          <p:cNvPr id="4249" name="Freeform 157"/>
          <p:cNvSpPr/>
          <p:nvPr/>
        </p:nvSpPr>
        <p:spPr>
          <a:xfrm>
            <a:off x="3352800" y="5300663"/>
            <a:ext cx="74613" cy="109537"/>
          </a:xfrm>
          <a:custGeom>
            <a:cxnLst>
              <a:cxn ang="0">
                <a:pos x="74613" y="92011"/>
              </a:cxn>
              <a:cxn ang="0">
                <a:pos x="51205" y="109537"/>
              </a:cxn>
              <a:cxn ang="0">
                <a:pos x="0" y="17526"/>
              </a:cxn>
              <a:cxn ang="0">
                <a:pos x="21945" y="0"/>
              </a:cxn>
              <a:cxn ang="0">
                <a:pos x="74613" y="92011"/>
              </a:cxn>
            </a:cxnLst>
            <a:rect b="0" l="0" r="0" t="0"/>
            <a:pathLst>
              <a:path h="75" w="51">
                <a:moveTo>
                  <a:pt x="51" y="63"/>
                </a:moveTo>
                <a:lnTo>
                  <a:pt x="35" y="75"/>
                </a:lnTo>
                <a:lnTo>
                  <a:pt x="0" y="12"/>
                </a:lnTo>
                <a:lnTo>
                  <a:pt x="15" y="0"/>
                </a:lnTo>
                <a:lnTo>
                  <a:pt x="51" y="63"/>
                </a:lnTo>
                <a:close/>
              </a:path>
            </a:pathLst>
          </a:custGeom>
          <a:solidFill>
            <a:srgbClr val="FFA400">
              <a:alpha val="100000"/>
            </a:srgbClr>
          </a:solidFill>
          <a:ln w="9525">
            <a:noFill/>
          </a:ln>
        </p:spPr>
        <p:txBody>
          <a:bodyPr/>
          <a:lstStyle/>
          <a:p>
            <a:endParaRPr altLang="en-US" lang="zh-CN"/>
          </a:p>
        </p:txBody>
      </p:sp>
      <p:sp>
        <p:nvSpPr>
          <p:cNvPr id="4250" name="Freeform 158"/>
          <p:cNvSpPr/>
          <p:nvPr/>
        </p:nvSpPr>
        <p:spPr>
          <a:xfrm>
            <a:off x="3455988" y="5181600"/>
            <a:ext cx="74612" cy="103188"/>
          </a:xfrm>
          <a:custGeom>
            <a:cxnLst>
              <a:cxn ang="0">
                <a:pos x="74612" y="91561"/>
              </a:cxn>
              <a:cxn ang="0">
                <a:pos x="58519" y="103188"/>
              </a:cxn>
              <a:cxn ang="0">
                <a:pos x="0" y="11627"/>
              </a:cxn>
              <a:cxn ang="0">
                <a:pos x="23408" y="0"/>
              </a:cxn>
              <a:cxn ang="0">
                <a:pos x="74612" y="91561"/>
              </a:cxn>
            </a:cxnLst>
            <a:rect b="0" l="0" r="0" t="0"/>
            <a:pathLst>
              <a:path h="71" w="51">
                <a:moveTo>
                  <a:pt x="51" y="63"/>
                </a:moveTo>
                <a:lnTo>
                  <a:pt x="40" y="71"/>
                </a:lnTo>
                <a:lnTo>
                  <a:pt x="0" y="8"/>
                </a:lnTo>
                <a:lnTo>
                  <a:pt x="16" y="0"/>
                </a:lnTo>
                <a:lnTo>
                  <a:pt x="51" y="63"/>
                </a:lnTo>
                <a:close/>
              </a:path>
            </a:pathLst>
          </a:custGeom>
          <a:solidFill>
            <a:srgbClr val="FFA400">
              <a:alpha val="100000"/>
            </a:srgbClr>
          </a:solidFill>
          <a:ln w="9525">
            <a:noFill/>
          </a:ln>
        </p:spPr>
        <p:txBody>
          <a:bodyPr/>
          <a:lstStyle/>
          <a:p>
            <a:endParaRPr altLang="en-US" lang="zh-CN"/>
          </a:p>
        </p:txBody>
      </p:sp>
      <p:sp>
        <p:nvSpPr>
          <p:cNvPr id="4251" name="Freeform 159"/>
          <p:cNvSpPr/>
          <p:nvPr/>
        </p:nvSpPr>
        <p:spPr>
          <a:xfrm>
            <a:off x="3416300" y="5214938"/>
            <a:ext cx="109538" cy="58737"/>
          </a:xfrm>
          <a:custGeom>
            <a:cxnLst>
              <a:cxn ang="0">
                <a:pos x="109538" y="35242"/>
              </a:cxn>
              <a:cxn ang="0">
                <a:pos x="97854" y="58737"/>
              </a:cxn>
              <a:cxn ang="0">
                <a:pos x="0" y="23495"/>
              </a:cxn>
              <a:cxn ang="0">
                <a:pos x="5842" y="0"/>
              </a:cxn>
              <a:cxn ang="0">
                <a:pos x="109538" y="35242"/>
              </a:cxn>
            </a:cxnLst>
            <a:rect b="0" l="0" r="0" t="0"/>
            <a:pathLst>
              <a:path h="40" w="75">
                <a:moveTo>
                  <a:pt x="75" y="24"/>
                </a:moveTo>
                <a:lnTo>
                  <a:pt x="67" y="40"/>
                </a:lnTo>
                <a:lnTo>
                  <a:pt x="0" y="16"/>
                </a:lnTo>
                <a:lnTo>
                  <a:pt x="4" y="0"/>
                </a:lnTo>
                <a:lnTo>
                  <a:pt x="75" y="24"/>
                </a:lnTo>
                <a:close/>
              </a:path>
            </a:pathLst>
          </a:custGeom>
          <a:solidFill>
            <a:srgbClr val="FFA400">
              <a:alpha val="100000"/>
            </a:srgbClr>
          </a:solidFill>
          <a:ln w="9525">
            <a:noFill/>
          </a:ln>
        </p:spPr>
        <p:txBody>
          <a:bodyPr/>
          <a:lstStyle/>
          <a:p>
            <a:endParaRPr altLang="en-US" lang="zh-CN"/>
          </a:p>
        </p:txBody>
      </p:sp>
      <p:sp>
        <p:nvSpPr>
          <p:cNvPr id="4252" name="Freeform 160"/>
          <p:cNvSpPr/>
          <p:nvPr/>
        </p:nvSpPr>
        <p:spPr>
          <a:xfrm>
            <a:off x="3775075" y="4764088"/>
            <a:ext cx="74613" cy="103187"/>
          </a:xfrm>
          <a:custGeom>
            <a:cxnLst>
              <a:cxn ang="0">
                <a:pos x="74613" y="91560"/>
              </a:cxn>
              <a:cxn ang="0">
                <a:pos x="57057" y="103187"/>
              </a:cxn>
              <a:cxn ang="0">
                <a:pos x="0" y="11627"/>
              </a:cxn>
              <a:cxn ang="0">
                <a:pos x="21945" y="0"/>
              </a:cxn>
              <a:cxn ang="0">
                <a:pos x="74613" y="91560"/>
              </a:cxn>
            </a:cxnLst>
            <a:rect b="0" l="0" r="0" t="0"/>
            <a:pathLst>
              <a:path h="71" w="51">
                <a:moveTo>
                  <a:pt x="51" y="63"/>
                </a:moveTo>
                <a:lnTo>
                  <a:pt x="39" y="71"/>
                </a:lnTo>
                <a:lnTo>
                  <a:pt x="0" y="8"/>
                </a:lnTo>
                <a:lnTo>
                  <a:pt x="15" y="0"/>
                </a:lnTo>
                <a:lnTo>
                  <a:pt x="51" y="63"/>
                </a:lnTo>
                <a:close/>
              </a:path>
            </a:pathLst>
          </a:custGeom>
          <a:solidFill>
            <a:srgbClr val="F1E679">
              <a:alpha val="100000"/>
            </a:srgbClr>
          </a:solidFill>
          <a:ln w="9525">
            <a:noFill/>
          </a:ln>
        </p:spPr>
        <p:txBody>
          <a:bodyPr/>
          <a:lstStyle/>
          <a:p>
            <a:endParaRPr altLang="en-US" lang="zh-CN"/>
          </a:p>
        </p:txBody>
      </p:sp>
      <p:sp>
        <p:nvSpPr>
          <p:cNvPr id="4253" name="Freeform 161"/>
          <p:cNvSpPr/>
          <p:nvPr/>
        </p:nvSpPr>
        <p:spPr>
          <a:xfrm>
            <a:off x="3589338" y="5011738"/>
            <a:ext cx="80962" cy="109537"/>
          </a:xfrm>
          <a:custGeom>
            <a:cxnLst>
              <a:cxn ang="0">
                <a:pos x="80962" y="93472"/>
              </a:cxn>
              <a:cxn ang="0">
                <a:pos x="57409" y="109537"/>
              </a:cxn>
              <a:cxn ang="0">
                <a:pos x="0" y="11684"/>
              </a:cxn>
              <a:cxn ang="0">
                <a:pos x="22081" y="0"/>
              </a:cxn>
              <a:cxn ang="0">
                <a:pos x="80962" y="93472"/>
              </a:cxn>
            </a:cxnLst>
            <a:rect b="0" l="0" r="0" t="0"/>
            <a:pathLst>
              <a:path h="75" w="55">
                <a:moveTo>
                  <a:pt x="55" y="64"/>
                </a:moveTo>
                <a:lnTo>
                  <a:pt x="39" y="75"/>
                </a:lnTo>
                <a:lnTo>
                  <a:pt x="0" y="8"/>
                </a:lnTo>
                <a:lnTo>
                  <a:pt x="15" y="0"/>
                </a:lnTo>
                <a:lnTo>
                  <a:pt x="55" y="64"/>
                </a:lnTo>
                <a:close/>
              </a:path>
            </a:pathLst>
          </a:custGeom>
          <a:solidFill>
            <a:srgbClr val="F1E679">
              <a:alpha val="100000"/>
            </a:srgbClr>
          </a:solidFill>
          <a:ln w="9525">
            <a:noFill/>
          </a:ln>
        </p:spPr>
        <p:txBody>
          <a:bodyPr/>
          <a:lstStyle/>
          <a:p>
            <a:endParaRPr altLang="en-US" lang="zh-CN"/>
          </a:p>
        </p:txBody>
      </p:sp>
      <p:sp>
        <p:nvSpPr>
          <p:cNvPr id="4254" name="Freeform 162"/>
          <p:cNvSpPr/>
          <p:nvPr/>
        </p:nvSpPr>
        <p:spPr>
          <a:xfrm>
            <a:off x="3924300" y="4554538"/>
            <a:ext cx="80963" cy="104775"/>
          </a:xfrm>
          <a:custGeom>
            <a:cxnLst>
              <a:cxn ang="0">
                <a:pos x="80963" y="92969"/>
              </a:cxn>
              <a:cxn ang="0">
                <a:pos x="57410" y="104775"/>
              </a:cxn>
              <a:cxn ang="0">
                <a:pos x="0" y="11806"/>
              </a:cxn>
              <a:cxn ang="0">
                <a:pos x="23553" y="0"/>
              </a:cxn>
              <a:cxn ang="0">
                <a:pos x="80963" y="92969"/>
              </a:cxn>
            </a:cxnLst>
            <a:rect b="0" l="0" r="0" t="0"/>
            <a:pathLst>
              <a:path h="71" w="55">
                <a:moveTo>
                  <a:pt x="55" y="63"/>
                </a:moveTo>
                <a:lnTo>
                  <a:pt x="39" y="71"/>
                </a:lnTo>
                <a:lnTo>
                  <a:pt x="0" y="8"/>
                </a:lnTo>
                <a:lnTo>
                  <a:pt x="16" y="0"/>
                </a:lnTo>
                <a:lnTo>
                  <a:pt x="55" y="63"/>
                </a:lnTo>
                <a:close/>
              </a:path>
            </a:pathLst>
          </a:custGeom>
          <a:solidFill>
            <a:srgbClr val="F1E679">
              <a:alpha val="100000"/>
            </a:srgbClr>
          </a:solidFill>
          <a:ln w="9525">
            <a:noFill/>
          </a:ln>
        </p:spPr>
        <p:txBody>
          <a:bodyPr/>
          <a:lstStyle/>
          <a:p>
            <a:endParaRPr altLang="en-US" lang="zh-CN"/>
          </a:p>
        </p:txBody>
      </p:sp>
      <p:sp>
        <p:nvSpPr>
          <p:cNvPr id="4255" name="Freeform 163"/>
          <p:cNvSpPr/>
          <p:nvPr/>
        </p:nvSpPr>
        <p:spPr>
          <a:xfrm>
            <a:off x="3876675" y="4635500"/>
            <a:ext cx="80963" cy="111125"/>
          </a:xfrm>
          <a:custGeom>
            <a:cxnLst>
              <a:cxn ang="0">
                <a:pos x="80963" y="99272"/>
              </a:cxn>
              <a:cxn ang="0">
                <a:pos x="58882" y="111125"/>
              </a:cxn>
              <a:cxn ang="0">
                <a:pos x="0" y="17780"/>
              </a:cxn>
              <a:cxn ang="0">
                <a:pos x="23553" y="0"/>
              </a:cxn>
              <a:cxn ang="0">
                <a:pos x="80963" y="99272"/>
              </a:cxn>
            </a:cxnLst>
            <a:rect b="0" l="0" r="0" t="0"/>
            <a:pathLst>
              <a:path h="75" w="55">
                <a:moveTo>
                  <a:pt x="55" y="67"/>
                </a:moveTo>
                <a:lnTo>
                  <a:pt x="40" y="75"/>
                </a:lnTo>
                <a:lnTo>
                  <a:pt x="0" y="12"/>
                </a:lnTo>
                <a:lnTo>
                  <a:pt x="16" y="0"/>
                </a:lnTo>
                <a:lnTo>
                  <a:pt x="55" y="67"/>
                </a:lnTo>
                <a:close/>
              </a:path>
            </a:pathLst>
          </a:custGeom>
          <a:solidFill>
            <a:srgbClr val="F1E679">
              <a:alpha val="100000"/>
            </a:srgbClr>
          </a:solidFill>
          <a:ln w="9525">
            <a:noFill/>
          </a:ln>
        </p:spPr>
        <p:txBody>
          <a:bodyPr/>
          <a:lstStyle/>
          <a:p>
            <a:endParaRPr altLang="en-US" lang="zh-CN"/>
          </a:p>
        </p:txBody>
      </p:sp>
      <p:sp>
        <p:nvSpPr>
          <p:cNvPr id="4256" name="Freeform 164"/>
          <p:cNvSpPr/>
          <p:nvPr/>
        </p:nvSpPr>
        <p:spPr>
          <a:xfrm>
            <a:off x="3838575" y="4676775"/>
            <a:ext cx="109538" cy="57150"/>
          </a:xfrm>
          <a:custGeom>
            <a:cxnLst>
              <a:cxn ang="0">
                <a:pos x="109538" y="35169"/>
              </a:cxn>
              <a:cxn ang="0">
                <a:pos x="103696" y="57150"/>
              </a:cxn>
              <a:cxn ang="0">
                <a:pos x="0" y="23446"/>
              </a:cxn>
              <a:cxn ang="0">
                <a:pos x="5842" y="0"/>
              </a:cxn>
              <a:cxn ang="0">
                <a:pos x="109538" y="35169"/>
              </a:cxn>
            </a:cxnLst>
            <a:rect b="0" l="0" r="0" t="0"/>
            <a:pathLst>
              <a:path h="39" w="75">
                <a:moveTo>
                  <a:pt x="75" y="24"/>
                </a:moveTo>
                <a:lnTo>
                  <a:pt x="71" y="39"/>
                </a:lnTo>
                <a:lnTo>
                  <a:pt x="0" y="16"/>
                </a:lnTo>
                <a:lnTo>
                  <a:pt x="4" y="0"/>
                </a:lnTo>
                <a:lnTo>
                  <a:pt x="75" y="24"/>
                </a:lnTo>
                <a:close/>
              </a:path>
            </a:pathLst>
          </a:custGeom>
          <a:solidFill>
            <a:srgbClr val="F1E679">
              <a:alpha val="100000"/>
            </a:srgbClr>
          </a:solidFill>
          <a:ln w="9525">
            <a:noFill/>
          </a:ln>
        </p:spPr>
        <p:txBody>
          <a:bodyPr/>
          <a:lstStyle/>
          <a:p>
            <a:endParaRPr altLang="en-US" lang="zh-CN"/>
          </a:p>
        </p:txBody>
      </p:sp>
      <p:sp>
        <p:nvSpPr>
          <p:cNvPr id="4257" name="Freeform 165"/>
          <p:cNvSpPr/>
          <p:nvPr/>
        </p:nvSpPr>
        <p:spPr>
          <a:xfrm>
            <a:off x="3629025" y="4965700"/>
            <a:ext cx="74613" cy="104775"/>
          </a:xfrm>
          <a:custGeom>
            <a:cxnLst>
              <a:cxn ang="0">
                <a:pos x="74613" y="92969"/>
              </a:cxn>
              <a:cxn ang="0">
                <a:pos x="52668" y="104775"/>
              </a:cxn>
              <a:cxn ang="0">
                <a:pos x="0" y="11806"/>
              </a:cxn>
              <a:cxn ang="0">
                <a:pos x="23408" y="0"/>
              </a:cxn>
              <a:cxn ang="0">
                <a:pos x="74613" y="92969"/>
              </a:cxn>
            </a:cxnLst>
            <a:rect b="0" l="0" r="0" t="0"/>
            <a:pathLst>
              <a:path h="71" w="51">
                <a:moveTo>
                  <a:pt x="51" y="63"/>
                </a:moveTo>
                <a:lnTo>
                  <a:pt x="36" y="71"/>
                </a:lnTo>
                <a:lnTo>
                  <a:pt x="0" y="8"/>
                </a:lnTo>
                <a:lnTo>
                  <a:pt x="16" y="0"/>
                </a:lnTo>
                <a:lnTo>
                  <a:pt x="51" y="63"/>
                </a:lnTo>
                <a:close/>
              </a:path>
            </a:pathLst>
          </a:custGeom>
          <a:solidFill>
            <a:srgbClr val="F1E679">
              <a:alpha val="100000"/>
            </a:srgbClr>
          </a:solidFill>
          <a:ln w="9525">
            <a:noFill/>
          </a:ln>
        </p:spPr>
        <p:txBody>
          <a:bodyPr/>
          <a:lstStyle/>
          <a:p>
            <a:endParaRPr altLang="en-US" lang="zh-CN"/>
          </a:p>
        </p:txBody>
      </p:sp>
      <p:sp>
        <p:nvSpPr>
          <p:cNvPr id="4258" name="Freeform 166"/>
          <p:cNvSpPr/>
          <p:nvPr/>
        </p:nvSpPr>
        <p:spPr>
          <a:xfrm>
            <a:off x="3694113" y="4873625"/>
            <a:ext cx="107950" cy="63500"/>
          </a:xfrm>
          <a:custGeom>
            <a:cxnLst>
              <a:cxn ang="0">
                <a:pos x="107950" y="41349"/>
              </a:cxn>
              <a:cxn ang="0">
                <a:pos x="96280" y="63500"/>
              </a:cxn>
              <a:cxn ang="0">
                <a:pos x="0" y="29535"/>
              </a:cxn>
              <a:cxn ang="0">
                <a:pos x="4376" y="0"/>
              </a:cxn>
              <a:cxn ang="0">
                <a:pos x="107950" y="41349"/>
              </a:cxn>
            </a:cxnLst>
            <a:rect b="0" l="0" r="0" t="0"/>
            <a:pathLst>
              <a:path h="43" w="74">
                <a:moveTo>
                  <a:pt x="74" y="28"/>
                </a:moveTo>
                <a:lnTo>
                  <a:pt x="66" y="43"/>
                </a:lnTo>
                <a:lnTo>
                  <a:pt x="0" y="20"/>
                </a:lnTo>
                <a:lnTo>
                  <a:pt x="3" y="0"/>
                </a:lnTo>
                <a:lnTo>
                  <a:pt x="74" y="28"/>
                </a:lnTo>
                <a:close/>
              </a:path>
            </a:pathLst>
          </a:custGeom>
          <a:solidFill>
            <a:srgbClr val="F1E679">
              <a:alpha val="100000"/>
            </a:srgbClr>
          </a:solidFill>
          <a:ln w="9525">
            <a:noFill/>
          </a:ln>
        </p:spPr>
        <p:txBody>
          <a:bodyPr/>
          <a:lstStyle/>
          <a:p>
            <a:endParaRPr altLang="en-US" lang="zh-CN"/>
          </a:p>
        </p:txBody>
      </p:sp>
      <p:sp>
        <p:nvSpPr>
          <p:cNvPr id="4259" name="Freeform 167"/>
          <p:cNvSpPr/>
          <p:nvPr/>
        </p:nvSpPr>
        <p:spPr>
          <a:xfrm>
            <a:off x="3230563" y="5470525"/>
            <a:ext cx="80962" cy="103188"/>
          </a:xfrm>
          <a:custGeom>
            <a:cxnLst>
              <a:cxn ang="0">
                <a:pos x="80962" y="91561"/>
              </a:cxn>
              <a:cxn ang="0">
                <a:pos x="57409" y="103188"/>
              </a:cxn>
              <a:cxn ang="0">
                <a:pos x="0" y="11627"/>
              </a:cxn>
              <a:cxn ang="0">
                <a:pos x="23553" y="0"/>
              </a:cxn>
              <a:cxn ang="0">
                <a:pos x="80962" y="91561"/>
              </a:cxn>
            </a:cxnLst>
            <a:rect b="0" l="0" r="0" t="0"/>
            <a:pathLst>
              <a:path h="71" w="55">
                <a:moveTo>
                  <a:pt x="55" y="63"/>
                </a:moveTo>
                <a:lnTo>
                  <a:pt x="39" y="71"/>
                </a:lnTo>
                <a:lnTo>
                  <a:pt x="0" y="8"/>
                </a:lnTo>
                <a:lnTo>
                  <a:pt x="16" y="0"/>
                </a:lnTo>
                <a:lnTo>
                  <a:pt x="55" y="63"/>
                </a:lnTo>
                <a:close/>
              </a:path>
            </a:pathLst>
          </a:custGeom>
          <a:solidFill>
            <a:srgbClr val="E08500">
              <a:alpha val="100000"/>
            </a:srgbClr>
          </a:solidFill>
          <a:ln w="9525">
            <a:noFill/>
          </a:ln>
        </p:spPr>
        <p:txBody>
          <a:bodyPr/>
          <a:lstStyle/>
          <a:p>
            <a:endParaRPr altLang="en-US" lang="zh-CN"/>
          </a:p>
        </p:txBody>
      </p:sp>
      <p:sp>
        <p:nvSpPr>
          <p:cNvPr id="4260" name="Freeform 168"/>
          <p:cNvSpPr/>
          <p:nvPr/>
        </p:nvSpPr>
        <p:spPr>
          <a:xfrm>
            <a:off x="3254375" y="5422900"/>
            <a:ext cx="107950" cy="58738"/>
          </a:xfrm>
          <a:custGeom>
            <a:cxnLst>
              <a:cxn ang="0">
                <a:pos x="107950" y="35243"/>
              </a:cxn>
              <a:cxn ang="0">
                <a:pos x="103574" y="58738"/>
              </a:cxn>
              <a:cxn ang="0">
                <a:pos x="0" y="23495"/>
              </a:cxn>
              <a:cxn ang="0">
                <a:pos x="11670" y="0"/>
              </a:cxn>
              <a:cxn ang="0">
                <a:pos x="107950" y="35243"/>
              </a:cxn>
            </a:cxnLst>
            <a:rect b="0" l="0" r="0" t="0"/>
            <a:pathLst>
              <a:path h="40" w="74">
                <a:moveTo>
                  <a:pt x="74" y="24"/>
                </a:moveTo>
                <a:lnTo>
                  <a:pt x="71" y="40"/>
                </a:lnTo>
                <a:lnTo>
                  <a:pt x="0" y="16"/>
                </a:lnTo>
                <a:lnTo>
                  <a:pt x="8" y="0"/>
                </a:lnTo>
                <a:lnTo>
                  <a:pt x="74" y="24"/>
                </a:lnTo>
                <a:close/>
              </a:path>
            </a:pathLst>
          </a:custGeom>
          <a:solidFill>
            <a:srgbClr val="E08500">
              <a:alpha val="100000"/>
            </a:srgbClr>
          </a:solidFill>
          <a:ln w="9525">
            <a:noFill/>
          </a:ln>
        </p:spPr>
        <p:txBody>
          <a:bodyPr/>
          <a:lstStyle/>
          <a:p>
            <a:endParaRPr altLang="en-US" lang="zh-CN"/>
          </a:p>
        </p:txBody>
      </p:sp>
      <p:sp>
        <p:nvSpPr>
          <p:cNvPr id="4261" name="Freeform 169"/>
          <p:cNvSpPr/>
          <p:nvPr/>
        </p:nvSpPr>
        <p:spPr>
          <a:xfrm>
            <a:off x="3149600" y="5580063"/>
            <a:ext cx="111125" cy="57150"/>
          </a:xfrm>
          <a:custGeom>
            <a:cxnLst>
              <a:cxn ang="0">
                <a:pos x="111125" y="33704"/>
              </a:cxn>
              <a:cxn ang="0">
                <a:pos x="105198" y="57150"/>
              </a:cxn>
              <a:cxn ang="0">
                <a:pos x="0" y="21981"/>
              </a:cxn>
              <a:cxn ang="0">
                <a:pos x="5927" y="0"/>
              </a:cxn>
              <a:cxn ang="0">
                <a:pos x="111125" y="33704"/>
              </a:cxn>
            </a:cxnLst>
            <a:rect b="0" l="0" r="0" t="0"/>
            <a:pathLst>
              <a:path h="39" w="75">
                <a:moveTo>
                  <a:pt x="75" y="23"/>
                </a:moveTo>
                <a:lnTo>
                  <a:pt x="71" y="39"/>
                </a:lnTo>
                <a:lnTo>
                  <a:pt x="0" y="15"/>
                </a:lnTo>
                <a:lnTo>
                  <a:pt x="4" y="0"/>
                </a:lnTo>
                <a:lnTo>
                  <a:pt x="75" y="23"/>
                </a:lnTo>
                <a:close/>
              </a:path>
            </a:pathLst>
          </a:custGeom>
          <a:solidFill>
            <a:srgbClr val="E08500">
              <a:alpha val="100000"/>
            </a:srgbClr>
          </a:solidFill>
          <a:ln w="9525">
            <a:noFill/>
          </a:ln>
        </p:spPr>
        <p:txBody>
          <a:bodyPr/>
          <a:lstStyle/>
          <a:p>
            <a:endParaRPr altLang="en-US" lang="zh-CN"/>
          </a:p>
        </p:txBody>
      </p:sp>
      <p:sp>
        <p:nvSpPr>
          <p:cNvPr id="4262" name="Freeform 170"/>
          <p:cNvSpPr/>
          <p:nvPr/>
        </p:nvSpPr>
        <p:spPr>
          <a:xfrm>
            <a:off x="4664075" y="5300663"/>
            <a:ext cx="74613" cy="109537"/>
          </a:xfrm>
          <a:custGeom>
            <a:cxnLst>
              <a:cxn ang="0">
                <a:pos x="0" y="92011"/>
              </a:cxn>
              <a:cxn ang="0">
                <a:pos x="23408" y="109537"/>
              </a:cxn>
              <a:cxn ang="0">
                <a:pos x="74613" y="17526"/>
              </a:cxn>
              <a:cxn ang="0">
                <a:pos x="51205" y="0"/>
              </a:cxn>
              <a:cxn ang="0">
                <a:pos x="0" y="92011"/>
              </a:cxn>
            </a:cxnLst>
            <a:rect b="0" l="0" r="0" t="0"/>
            <a:pathLst>
              <a:path h="75" w="51">
                <a:moveTo>
                  <a:pt x="0" y="63"/>
                </a:moveTo>
                <a:lnTo>
                  <a:pt x="16" y="75"/>
                </a:lnTo>
                <a:lnTo>
                  <a:pt x="51" y="12"/>
                </a:lnTo>
                <a:lnTo>
                  <a:pt x="35" y="0"/>
                </a:lnTo>
                <a:lnTo>
                  <a:pt x="0" y="63"/>
                </a:lnTo>
                <a:close/>
              </a:path>
            </a:pathLst>
          </a:custGeom>
          <a:solidFill>
            <a:srgbClr val="D16F00">
              <a:alpha val="100000"/>
            </a:srgbClr>
          </a:solidFill>
          <a:ln w="9525">
            <a:noFill/>
          </a:ln>
        </p:spPr>
        <p:txBody>
          <a:bodyPr/>
          <a:lstStyle/>
          <a:p>
            <a:endParaRPr altLang="en-US" lang="zh-CN"/>
          </a:p>
        </p:txBody>
      </p:sp>
      <p:sp>
        <p:nvSpPr>
          <p:cNvPr id="4263" name="Freeform 171"/>
          <p:cNvSpPr/>
          <p:nvPr/>
        </p:nvSpPr>
        <p:spPr>
          <a:xfrm>
            <a:off x="4559300" y="5181600"/>
            <a:ext cx="74613" cy="103188"/>
          </a:xfrm>
          <a:custGeom>
            <a:cxnLst>
              <a:cxn ang="0">
                <a:pos x="0" y="91561"/>
              </a:cxn>
              <a:cxn ang="0">
                <a:pos x="17556" y="103188"/>
              </a:cxn>
              <a:cxn ang="0">
                <a:pos x="74613" y="11627"/>
              </a:cxn>
              <a:cxn ang="0">
                <a:pos x="52668" y="0"/>
              </a:cxn>
              <a:cxn ang="0">
                <a:pos x="0" y="91561"/>
              </a:cxn>
            </a:cxnLst>
            <a:rect b="0" l="0" r="0" t="0"/>
            <a:pathLst>
              <a:path h="71" w="51">
                <a:moveTo>
                  <a:pt x="0" y="63"/>
                </a:moveTo>
                <a:lnTo>
                  <a:pt x="12" y="71"/>
                </a:lnTo>
                <a:lnTo>
                  <a:pt x="51" y="8"/>
                </a:lnTo>
                <a:lnTo>
                  <a:pt x="36" y="0"/>
                </a:lnTo>
                <a:lnTo>
                  <a:pt x="0" y="63"/>
                </a:lnTo>
                <a:close/>
              </a:path>
            </a:pathLst>
          </a:custGeom>
          <a:solidFill>
            <a:srgbClr val="D16F00">
              <a:alpha val="100000"/>
            </a:srgbClr>
          </a:solidFill>
          <a:ln w="9525">
            <a:noFill/>
          </a:ln>
        </p:spPr>
        <p:txBody>
          <a:bodyPr/>
          <a:lstStyle/>
          <a:p>
            <a:endParaRPr altLang="en-US" lang="zh-CN"/>
          </a:p>
        </p:txBody>
      </p:sp>
      <p:sp>
        <p:nvSpPr>
          <p:cNvPr id="4264" name="Freeform 172"/>
          <p:cNvSpPr/>
          <p:nvPr/>
        </p:nvSpPr>
        <p:spPr>
          <a:xfrm>
            <a:off x="4565650" y="5214938"/>
            <a:ext cx="115888" cy="58737"/>
          </a:xfrm>
          <a:custGeom>
            <a:cxnLst>
              <a:cxn ang="0">
                <a:pos x="0" y="35242"/>
              </a:cxn>
              <a:cxn ang="0">
                <a:pos x="11735" y="58737"/>
              </a:cxn>
              <a:cxn ang="0">
                <a:pos x="115888" y="23495"/>
              </a:cxn>
              <a:cxn ang="0">
                <a:pos x="104153" y="0"/>
              </a:cxn>
              <a:cxn ang="0">
                <a:pos x="0" y="35242"/>
              </a:cxn>
            </a:cxnLst>
            <a:rect b="0" l="0" r="0" t="0"/>
            <a:pathLst>
              <a:path h="40" w="79">
                <a:moveTo>
                  <a:pt x="0" y="24"/>
                </a:moveTo>
                <a:lnTo>
                  <a:pt x="8" y="40"/>
                </a:lnTo>
                <a:lnTo>
                  <a:pt x="79" y="16"/>
                </a:lnTo>
                <a:lnTo>
                  <a:pt x="71" y="0"/>
                </a:lnTo>
                <a:lnTo>
                  <a:pt x="0" y="24"/>
                </a:lnTo>
                <a:close/>
              </a:path>
            </a:pathLst>
          </a:custGeom>
          <a:solidFill>
            <a:srgbClr val="D16F00">
              <a:alpha val="100000"/>
            </a:srgbClr>
          </a:solidFill>
          <a:ln w="9525">
            <a:noFill/>
          </a:ln>
        </p:spPr>
        <p:txBody>
          <a:bodyPr/>
          <a:lstStyle/>
          <a:p>
            <a:endParaRPr altLang="en-US" lang="zh-CN"/>
          </a:p>
        </p:txBody>
      </p:sp>
      <p:sp>
        <p:nvSpPr>
          <p:cNvPr id="4265" name="Freeform 173"/>
          <p:cNvSpPr/>
          <p:nvPr/>
        </p:nvSpPr>
        <p:spPr>
          <a:xfrm>
            <a:off x="4241800" y="4764088"/>
            <a:ext cx="74613" cy="103187"/>
          </a:xfrm>
          <a:custGeom>
            <a:cxnLst>
              <a:cxn ang="0">
                <a:pos x="0" y="91560"/>
              </a:cxn>
              <a:cxn ang="0">
                <a:pos x="17556" y="103187"/>
              </a:cxn>
              <a:cxn ang="0">
                <a:pos x="74613" y="11627"/>
              </a:cxn>
              <a:cxn ang="0">
                <a:pos x="51205" y="0"/>
              </a:cxn>
              <a:cxn ang="0">
                <a:pos x="0" y="91560"/>
              </a:cxn>
            </a:cxnLst>
            <a:rect b="0" l="0" r="0" t="0"/>
            <a:pathLst>
              <a:path h="71" w="51">
                <a:moveTo>
                  <a:pt x="0" y="63"/>
                </a:moveTo>
                <a:lnTo>
                  <a:pt x="12" y="71"/>
                </a:lnTo>
                <a:lnTo>
                  <a:pt x="51" y="8"/>
                </a:lnTo>
                <a:lnTo>
                  <a:pt x="35" y="0"/>
                </a:lnTo>
                <a:lnTo>
                  <a:pt x="0" y="63"/>
                </a:lnTo>
                <a:close/>
              </a:path>
            </a:pathLst>
          </a:custGeom>
          <a:solidFill>
            <a:srgbClr val="F1D04D">
              <a:alpha val="100000"/>
            </a:srgbClr>
          </a:solidFill>
          <a:ln w="9525">
            <a:noFill/>
          </a:ln>
        </p:spPr>
        <p:txBody>
          <a:bodyPr/>
          <a:lstStyle/>
          <a:p>
            <a:endParaRPr altLang="en-US" lang="zh-CN"/>
          </a:p>
        </p:txBody>
      </p:sp>
      <p:sp>
        <p:nvSpPr>
          <p:cNvPr id="4266" name="Freeform 174"/>
          <p:cNvSpPr/>
          <p:nvPr/>
        </p:nvSpPr>
        <p:spPr>
          <a:xfrm>
            <a:off x="4421188" y="5011738"/>
            <a:ext cx="80962" cy="109537"/>
          </a:xfrm>
          <a:custGeom>
            <a:cxnLst>
              <a:cxn ang="0">
                <a:pos x="0" y="93472"/>
              </a:cxn>
              <a:cxn ang="0">
                <a:pos x="23553" y="109537"/>
              </a:cxn>
              <a:cxn ang="0">
                <a:pos x="80962" y="11684"/>
              </a:cxn>
              <a:cxn ang="0">
                <a:pos x="57409" y="0"/>
              </a:cxn>
              <a:cxn ang="0">
                <a:pos x="0" y="93472"/>
              </a:cxn>
            </a:cxnLst>
            <a:rect b="0" l="0" r="0" t="0"/>
            <a:pathLst>
              <a:path h="75" w="55">
                <a:moveTo>
                  <a:pt x="0" y="64"/>
                </a:moveTo>
                <a:lnTo>
                  <a:pt x="16" y="75"/>
                </a:lnTo>
                <a:lnTo>
                  <a:pt x="55" y="8"/>
                </a:lnTo>
                <a:lnTo>
                  <a:pt x="39" y="0"/>
                </a:lnTo>
                <a:lnTo>
                  <a:pt x="0" y="64"/>
                </a:lnTo>
                <a:close/>
              </a:path>
            </a:pathLst>
          </a:custGeom>
          <a:solidFill>
            <a:srgbClr val="F1D04D">
              <a:alpha val="100000"/>
            </a:srgbClr>
          </a:solidFill>
          <a:ln w="9525">
            <a:noFill/>
          </a:ln>
        </p:spPr>
        <p:txBody>
          <a:bodyPr/>
          <a:lstStyle/>
          <a:p>
            <a:endParaRPr altLang="en-US" lang="zh-CN"/>
          </a:p>
        </p:txBody>
      </p:sp>
      <p:sp>
        <p:nvSpPr>
          <p:cNvPr id="4267" name="Freeform 175"/>
          <p:cNvSpPr/>
          <p:nvPr/>
        </p:nvSpPr>
        <p:spPr>
          <a:xfrm>
            <a:off x="4092575" y="4554538"/>
            <a:ext cx="74613" cy="104775"/>
          </a:xfrm>
          <a:custGeom>
            <a:cxnLst>
              <a:cxn ang="0">
                <a:pos x="0" y="92969"/>
              </a:cxn>
              <a:cxn ang="0">
                <a:pos x="17556" y="104775"/>
              </a:cxn>
              <a:cxn ang="0">
                <a:pos x="74613" y="11806"/>
              </a:cxn>
              <a:cxn ang="0">
                <a:pos x="51205" y="0"/>
              </a:cxn>
              <a:cxn ang="0">
                <a:pos x="0" y="92969"/>
              </a:cxn>
            </a:cxnLst>
            <a:rect b="0" l="0" r="0" t="0"/>
            <a:pathLst>
              <a:path h="71" w="51">
                <a:moveTo>
                  <a:pt x="0" y="63"/>
                </a:moveTo>
                <a:lnTo>
                  <a:pt x="12" y="71"/>
                </a:lnTo>
                <a:lnTo>
                  <a:pt x="51" y="8"/>
                </a:lnTo>
                <a:lnTo>
                  <a:pt x="35" y="0"/>
                </a:lnTo>
                <a:lnTo>
                  <a:pt x="0" y="63"/>
                </a:lnTo>
                <a:close/>
              </a:path>
            </a:pathLst>
          </a:custGeom>
          <a:solidFill>
            <a:srgbClr val="F1D04D">
              <a:alpha val="100000"/>
            </a:srgbClr>
          </a:solidFill>
          <a:ln w="9525">
            <a:noFill/>
          </a:ln>
        </p:spPr>
        <p:txBody>
          <a:bodyPr/>
          <a:lstStyle/>
          <a:p>
            <a:endParaRPr altLang="en-US" lang="zh-CN"/>
          </a:p>
        </p:txBody>
      </p:sp>
      <p:sp>
        <p:nvSpPr>
          <p:cNvPr id="4268" name="Freeform 176"/>
          <p:cNvSpPr/>
          <p:nvPr/>
        </p:nvSpPr>
        <p:spPr>
          <a:xfrm>
            <a:off x="4130675" y="4635500"/>
            <a:ext cx="80963" cy="111125"/>
          </a:xfrm>
          <a:custGeom>
            <a:cxnLst>
              <a:cxn ang="0">
                <a:pos x="0" y="99272"/>
              </a:cxn>
              <a:cxn ang="0">
                <a:pos x="23553" y="111125"/>
              </a:cxn>
              <a:cxn ang="0">
                <a:pos x="80963" y="17780"/>
              </a:cxn>
              <a:cxn ang="0">
                <a:pos x="58882" y="0"/>
              </a:cxn>
              <a:cxn ang="0">
                <a:pos x="0" y="99272"/>
              </a:cxn>
            </a:cxnLst>
            <a:rect b="0" l="0" r="0" t="0"/>
            <a:pathLst>
              <a:path h="75" w="55">
                <a:moveTo>
                  <a:pt x="0" y="67"/>
                </a:moveTo>
                <a:lnTo>
                  <a:pt x="16" y="75"/>
                </a:lnTo>
                <a:lnTo>
                  <a:pt x="55" y="12"/>
                </a:lnTo>
                <a:lnTo>
                  <a:pt x="40" y="0"/>
                </a:lnTo>
                <a:lnTo>
                  <a:pt x="0" y="67"/>
                </a:lnTo>
                <a:close/>
              </a:path>
            </a:pathLst>
          </a:custGeom>
          <a:solidFill>
            <a:srgbClr val="F1D04D">
              <a:alpha val="100000"/>
            </a:srgbClr>
          </a:solidFill>
          <a:ln w="9525">
            <a:noFill/>
          </a:ln>
        </p:spPr>
        <p:txBody>
          <a:bodyPr/>
          <a:lstStyle/>
          <a:p>
            <a:endParaRPr altLang="en-US" lang="zh-CN"/>
          </a:p>
        </p:txBody>
      </p:sp>
      <p:sp>
        <p:nvSpPr>
          <p:cNvPr id="4269" name="Freeform 177"/>
          <p:cNvSpPr/>
          <p:nvPr/>
        </p:nvSpPr>
        <p:spPr>
          <a:xfrm>
            <a:off x="4143375" y="4676775"/>
            <a:ext cx="109538" cy="57150"/>
          </a:xfrm>
          <a:custGeom>
            <a:cxnLst>
              <a:cxn ang="0">
                <a:pos x="0" y="35169"/>
              </a:cxn>
              <a:cxn ang="0">
                <a:pos x="11684" y="57150"/>
              </a:cxn>
              <a:cxn ang="0">
                <a:pos x="109538" y="23446"/>
              </a:cxn>
              <a:cxn ang="0">
                <a:pos x="103696" y="0"/>
              </a:cxn>
              <a:cxn ang="0">
                <a:pos x="0" y="35169"/>
              </a:cxn>
            </a:cxnLst>
            <a:rect b="0" l="0" r="0" t="0"/>
            <a:pathLst>
              <a:path h="39" w="75">
                <a:moveTo>
                  <a:pt x="0" y="24"/>
                </a:moveTo>
                <a:lnTo>
                  <a:pt x="8" y="39"/>
                </a:lnTo>
                <a:lnTo>
                  <a:pt x="75" y="16"/>
                </a:lnTo>
                <a:lnTo>
                  <a:pt x="71" y="0"/>
                </a:lnTo>
                <a:lnTo>
                  <a:pt x="0" y="24"/>
                </a:lnTo>
                <a:close/>
              </a:path>
            </a:pathLst>
          </a:custGeom>
          <a:solidFill>
            <a:srgbClr val="F1D04D">
              <a:alpha val="100000"/>
            </a:srgbClr>
          </a:solidFill>
          <a:ln w="9525">
            <a:noFill/>
          </a:ln>
        </p:spPr>
        <p:txBody>
          <a:bodyPr/>
          <a:lstStyle/>
          <a:p>
            <a:endParaRPr altLang="en-US" lang="zh-CN"/>
          </a:p>
        </p:txBody>
      </p:sp>
      <p:sp>
        <p:nvSpPr>
          <p:cNvPr id="4270" name="Freeform 178"/>
          <p:cNvSpPr/>
          <p:nvPr/>
        </p:nvSpPr>
        <p:spPr>
          <a:xfrm>
            <a:off x="4384675" y="4965700"/>
            <a:ext cx="76200" cy="104775"/>
          </a:xfrm>
          <a:custGeom>
            <a:cxnLst>
              <a:cxn ang="0">
                <a:pos x="0" y="92969"/>
              </a:cxn>
              <a:cxn ang="0">
                <a:pos x="23906" y="104775"/>
              </a:cxn>
              <a:cxn ang="0">
                <a:pos x="76200" y="11806"/>
              </a:cxn>
              <a:cxn ang="0">
                <a:pos x="53788" y="0"/>
              </a:cxn>
              <a:cxn ang="0">
                <a:pos x="0" y="92969"/>
              </a:cxn>
            </a:cxnLst>
            <a:rect b="0" l="0" r="0" t="0"/>
            <a:pathLst>
              <a:path h="71" w="51">
                <a:moveTo>
                  <a:pt x="0" y="63"/>
                </a:moveTo>
                <a:lnTo>
                  <a:pt x="16" y="71"/>
                </a:lnTo>
                <a:lnTo>
                  <a:pt x="51" y="8"/>
                </a:lnTo>
                <a:lnTo>
                  <a:pt x="36" y="0"/>
                </a:lnTo>
                <a:lnTo>
                  <a:pt x="0" y="63"/>
                </a:lnTo>
                <a:close/>
              </a:path>
            </a:pathLst>
          </a:custGeom>
          <a:solidFill>
            <a:srgbClr val="F1D04D">
              <a:alpha val="100000"/>
            </a:srgbClr>
          </a:solidFill>
          <a:ln w="9525">
            <a:noFill/>
          </a:ln>
        </p:spPr>
        <p:txBody>
          <a:bodyPr/>
          <a:lstStyle/>
          <a:p>
            <a:endParaRPr altLang="en-US" lang="zh-CN"/>
          </a:p>
        </p:txBody>
      </p:sp>
      <p:sp>
        <p:nvSpPr>
          <p:cNvPr id="4271" name="Freeform 179"/>
          <p:cNvSpPr/>
          <p:nvPr/>
        </p:nvSpPr>
        <p:spPr>
          <a:xfrm>
            <a:off x="4286250" y="4873625"/>
            <a:ext cx="111125" cy="63500"/>
          </a:xfrm>
          <a:custGeom>
            <a:cxnLst>
              <a:cxn ang="0">
                <a:pos x="0" y="41349"/>
              </a:cxn>
              <a:cxn ang="0">
                <a:pos x="11853" y="63500"/>
              </a:cxn>
              <a:cxn ang="0">
                <a:pos x="111125" y="29535"/>
              </a:cxn>
              <a:cxn ang="0">
                <a:pos x="105198" y="0"/>
              </a:cxn>
              <a:cxn ang="0">
                <a:pos x="0" y="41349"/>
              </a:cxn>
            </a:cxnLst>
            <a:rect b="0" l="0" r="0" t="0"/>
            <a:pathLst>
              <a:path h="43" w="75">
                <a:moveTo>
                  <a:pt x="0" y="28"/>
                </a:moveTo>
                <a:lnTo>
                  <a:pt x="8" y="43"/>
                </a:lnTo>
                <a:lnTo>
                  <a:pt x="75" y="20"/>
                </a:lnTo>
                <a:lnTo>
                  <a:pt x="71" y="0"/>
                </a:lnTo>
                <a:lnTo>
                  <a:pt x="0" y="28"/>
                </a:lnTo>
                <a:close/>
              </a:path>
            </a:pathLst>
          </a:custGeom>
          <a:solidFill>
            <a:srgbClr val="F1D04D">
              <a:alpha val="100000"/>
            </a:srgbClr>
          </a:solidFill>
          <a:ln w="9525">
            <a:noFill/>
          </a:ln>
        </p:spPr>
        <p:txBody>
          <a:bodyPr/>
          <a:lstStyle/>
          <a:p>
            <a:endParaRPr altLang="en-US" lang="zh-CN"/>
          </a:p>
        </p:txBody>
      </p:sp>
      <p:sp>
        <p:nvSpPr>
          <p:cNvPr id="4272" name="Freeform 180"/>
          <p:cNvSpPr/>
          <p:nvPr/>
        </p:nvSpPr>
        <p:spPr>
          <a:xfrm>
            <a:off x="4195763" y="5035550"/>
            <a:ext cx="96837" cy="98425"/>
          </a:xfrm>
          <a:custGeom>
            <a:cxnLst>
              <a:cxn ang="0">
                <a:pos x="96837" y="23504"/>
              </a:cxn>
              <a:cxn ang="0">
                <a:pos x="22008" y="98425"/>
              </a:cxn>
              <a:cxn ang="0">
                <a:pos x="0" y="80797"/>
              </a:cxn>
              <a:cxn ang="0">
                <a:pos x="74829" y="0"/>
              </a:cxn>
              <a:cxn ang="0">
                <a:pos x="96837" y="23504"/>
              </a:cxn>
            </a:cxnLst>
            <a:rect b="0" l="0" r="0" t="0"/>
            <a:pathLst>
              <a:path h="67" w="66">
                <a:moveTo>
                  <a:pt x="66" y="16"/>
                </a:moveTo>
                <a:lnTo>
                  <a:pt x="15" y="67"/>
                </a:lnTo>
                <a:lnTo>
                  <a:pt x="0" y="55"/>
                </a:lnTo>
                <a:lnTo>
                  <a:pt x="51" y="0"/>
                </a:lnTo>
                <a:lnTo>
                  <a:pt x="66" y="16"/>
                </a:lnTo>
                <a:close/>
              </a:path>
            </a:pathLst>
          </a:custGeom>
          <a:solidFill>
            <a:srgbClr val="FFA400">
              <a:alpha val="100000"/>
            </a:srgbClr>
          </a:solidFill>
          <a:ln w="9525">
            <a:noFill/>
          </a:ln>
        </p:spPr>
        <p:txBody>
          <a:bodyPr/>
          <a:lstStyle/>
          <a:p>
            <a:endParaRPr altLang="en-US" lang="zh-CN"/>
          </a:p>
        </p:txBody>
      </p:sp>
      <p:sp>
        <p:nvSpPr>
          <p:cNvPr id="4273" name="Freeform 181"/>
          <p:cNvSpPr/>
          <p:nvPr/>
        </p:nvSpPr>
        <p:spPr>
          <a:xfrm>
            <a:off x="4086225" y="5035550"/>
            <a:ext cx="104775" cy="98425"/>
          </a:xfrm>
          <a:custGeom>
            <a:cxnLst>
              <a:cxn ang="0">
                <a:pos x="104775" y="23504"/>
              </a:cxn>
              <a:cxn ang="0">
                <a:pos x="23611" y="98425"/>
              </a:cxn>
              <a:cxn ang="0">
                <a:pos x="0" y="80797"/>
              </a:cxn>
              <a:cxn ang="0">
                <a:pos x="81164" y="0"/>
              </a:cxn>
              <a:cxn ang="0">
                <a:pos x="104775" y="23504"/>
              </a:cxn>
            </a:cxnLst>
            <a:rect b="0" l="0" r="0" t="0"/>
            <a:pathLst>
              <a:path h="67" w="71">
                <a:moveTo>
                  <a:pt x="71" y="16"/>
                </a:moveTo>
                <a:lnTo>
                  <a:pt x="16" y="67"/>
                </a:lnTo>
                <a:lnTo>
                  <a:pt x="0" y="55"/>
                </a:lnTo>
                <a:lnTo>
                  <a:pt x="55" y="0"/>
                </a:lnTo>
                <a:lnTo>
                  <a:pt x="71" y="16"/>
                </a:lnTo>
                <a:close/>
              </a:path>
            </a:pathLst>
          </a:custGeom>
          <a:solidFill>
            <a:srgbClr val="FFA400">
              <a:alpha val="100000"/>
            </a:srgbClr>
          </a:solidFill>
          <a:ln w="9525">
            <a:noFill/>
          </a:ln>
        </p:spPr>
        <p:txBody>
          <a:bodyPr/>
          <a:lstStyle/>
          <a:p>
            <a:endParaRPr altLang="en-US" lang="zh-CN"/>
          </a:p>
        </p:txBody>
      </p:sp>
      <p:sp>
        <p:nvSpPr>
          <p:cNvPr id="4274" name="Freeform 182"/>
          <p:cNvSpPr/>
          <p:nvPr/>
        </p:nvSpPr>
        <p:spPr>
          <a:xfrm>
            <a:off x="4322763" y="5035550"/>
            <a:ext cx="103187" cy="98425"/>
          </a:xfrm>
          <a:custGeom>
            <a:cxnLst>
              <a:cxn ang="0">
                <a:pos x="103187" y="23504"/>
              </a:cxn>
              <a:cxn ang="0">
                <a:pos x="23253" y="98425"/>
              </a:cxn>
              <a:cxn ang="0">
                <a:pos x="0" y="80797"/>
              </a:cxn>
              <a:cxn ang="0">
                <a:pos x="79934" y="0"/>
              </a:cxn>
              <a:cxn ang="0">
                <a:pos x="103187" y="23504"/>
              </a:cxn>
            </a:cxnLst>
            <a:rect b="0" l="0" r="0" t="0"/>
            <a:pathLst>
              <a:path h="67" w="71">
                <a:moveTo>
                  <a:pt x="71" y="16"/>
                </a:moveTo>
                <a:lnTo>
                  <a:pt x="16" y="67"/>
                </a:lnTo>
                <a:lnTo>
                  <a:pt x="0" y="55"/>
                </a:lnTo>
                <a:lnTo>
                  <a:pt x="55" y="0"/>
                </a:lnTo>
                <a:lnTo>
                  <a:pt x="71" y="16"/>
                </a:lnTo>
                <a:close/>
              </a:path>
            </a:pathLst>
          </a:custGeom>
          <a:solidFill>
            <a:srgbClr val="FFA400">
              <a:alpha val="100000"/>
            </a:srgbClr>
          </a:solidFill>
          <a:ln w="9525">
            <a:noFill/>
          </a:ln>
        </p:spPr>
        <p:txBody>
          <a:bodyPr/>
          <a:lstStyle/>
          <a:p>
            <a:endParaRPr altLang="en-US" lang="zh-CN"/>
          </a:p>
        </p:txBody>
      </p:sp>
      <p:sp>
        <p:nvSpPr>
          <p:cNvPr id="4275" name="Freeform 183"/>
          <p:cNvSpPr/>
          <p:nvPr/>
        </p:nvSpPr>
        <p:spPr>
          <a:xfrm>
            <a:off x="4137025" y="4781550"/>
            <a:ext cx="98425" cy="104775"/>
          </a:xfrm>
          <a:custGeom>
            <a:cxnLst>
              <a:cxn ang="0">
                <a:pos x="98425" y="23611"/>
              </a:cxn>
              <a:cxn ang="0">
                <a:pos x="23504" y="104775"/>
              </a:cxn>
              <a:cxn ang="0">
                <a:pos x="0" y="81164"/>
              </a:cxn>
              <a:cxn ang="0">
                <a:pos x="74921" y="0"/>
              </a:cxn>
              <a:cxn ang="0">
                <a:pos x="98425" y="23611"/>
              </a:cxn>
            </a:cxnLst>
            <a:rect b="0" l="0" r="0" t="0"/>
            <a:pathLst>
              <a:path h="71" w="67">
                <a:moveTo>
                  <a:pt x="67" y="16"/>
                </a:moveTo>
                <a:lnTo>
                  <a:pt x="16" y="71"/>
                </a:lnTo>
                <a:lnTo>
                  <a:pt x="0" y="55"/>
                </a:lnTo>
                <a:lnTo>
                  <a:pt x="51" y="0"/>
                </a:lnTo>
                <a:lnTo>
                  <a:pt x="67" y="16"/>
                </a:lnTo>
                <a:close/>
              </a:path>
            </a:pathLst>
          </a:custGeom>
          <a:solidFill>
            <a:srgbClr val="FFA400">
              <a:alpha val="100000"/>
            </a:srgbClr>
          </a:solidFill>
          <a:ln w="9525">
            <a:noFill/>
          </a:ln>
        </p:spPr>
        <p:txBody>
          <a:bodyPr/>
          <a:lstStyle/>
          <a:p>
            <a:endParaRPr altLang="en-US" lang="zh-CN"/>
          </a:p>
        </p:txBody>
      </p:sp>
      <p:sp>
        <p:nvSpPr>
          <p:cNvPr id="4276" name="Freeform 184"/>
          <p:cNvSpPr/>
          <p:nvPr/>
        </p:nvSpPr>
        <p:spPr>
          <a:xfrm>
            <a:off x="4051300" y="4694238"/>
            <a:ext cx="103188" cy="98425"/>
          </a:xfrm>
          <a:custGeom>
            <a:cxnLst>
              <a:cxn ang="0">
                <a:pos x="103188" y="23504"/>
              </a:cxn>
              <a:cxn ang="0">
                <a:pos x="23254" y="98425"/>
              </a:cxn>
              <a:cxn ang="0">
                <a:pos x="0" y="80797"/>
              </a:cxn>
              <a:cxn ang="0">
                <a:pos x="79934" y="0"/>
              </a:cxn>
              <a:cxn ang="0">
                <a:pos x="103188" y="23504"/>
              </a:cxn>
            </a:cxnLst>
            <a:rect b="0" l="0" r="0" t="0"/>
            <a:pathLst>
              <a:path h="67" w="71">
                <a:moveTo>
                  <a:pt x="71" y="16"/>
                </a:moveTo>
                <a:lnTo>
                  <a:pt x="16" y="67"/>
                </a:lnTo>
                <a:lnTo>
                  <a:pt x="0" y="55"/>
                </a:lnTo>
                <a:lnTo>
                  <a:pt x="55" y="0"/>
                </a:lnTo>
                <a:lnTo>
                  <a:pt x="71" y="16"/>
                </a:lnTo>
                <a:close/>
              </a:path>
            </a:pathLst>
          </a:custGeom>
          <a:solidFill>
            <a:srgbClr val="FFA400">
              <a:alpha val="100000"/>
            </a:srgbClr>
          </a:solidFill>
          <a:ln w="9525">
            <a:noFill/>
          </a:ln>
        </p:spPr>
        <p:txBody>
          <a:bodyPr/>
          <a:lstStyle/>
          <a:p>
            <a:endParaRPr altLang="en-US" lang="zh-CN"/>
          </a:p>
        </p:txBody>
      </p:sp>
      <p:sp>
        <p:nvSpPr>
          <p:cNvPr id="4277" name="Freeform 185"/>
          <p:cNvSpPr/>
          <p:nvPr/>
        </p:nvSpPr>
        <p:spPr>
          <a:xfrm>
            <a:off x="4103688" y="4903788"/>
            <a:ext cx="103187" cy="103187"/>
          </a:xfrm>
          <a:custGeom>
            <a:cxnLst>
              <a:cxn ang="0">
                <a:pos x="22112" y="0"/>
              </a:cxn>
              <a:cxn ang="0">
                <a:pos x="103187" y="79934"/>
              </a:cxn>
              <a:cxn ang="0">
                <a:pos x="81076" y="103187"/>
              </a:cxn>
              <a:cxn ang="0">
                <a:pos x="0" y="21800"/>
              </a:cxn>
              <a:cxn ang="0">
                <a:pos x="22112" y="0"/>
              </a:cxn>
            </a:cxnLst>
            <a:rect b="0" l="0" r="0" t="0"/>
            <a:pathLst>
              <a:path h="71" w="70">
                <a:moveTo>
                  <a:pt x="15" y="0"/>
                </a:moveTo>
                <a:lnTo>
                  <a:pt x="70" y="55"/>
                </a:lnTo>
                <a:lnTo>
                  <a:pt x="55" y="71"/>
                </a:lnTo>
                <a:lnTo>
                  <a:pt x="0" y="15"/>
                </a:lnTo>
                <a:lnTo>
                  <a:pt x="15" y="0"/>
                </a:lnTo>
                <a:close/>
              </a:path>
            </a:pathLst>
          </a:custGeom>
          <a:solidFill>
            <a:srgbClr val="FFA400">
              <a:alpha val="100000"/>
            </a:srgbClr>
          </a:solidFill>
          <a:ln w="9525">
            <a:noFill/>
          </a:ln>
        </p:spPr>
        <p:txBody>
          <a:bodyPr/>
          <a:lstStyle/>
          <a:p>
            <a:endParaRPr altLang="en-US" lang="zh-CN"/>
          </a:p>
        </p:txBody>
      </p:sp>
      <p:sp>
        <p:nvSpPr>
          <p:cNvPr id="4278" name="Freeform 186"/>
          <p:cNvSpPr/>
          <p:nvPr/>
        </p:nvSpPr>
        <p:spPr>
          <a:xfrm>
            <a:off x="4229100" y="4891088"/>
            <a:ext cx="98425" cy="104775"/>
          </a:xfrm>
          <a:custGeom>
            <a:cxnLst>
              <a:cxn ang="0">
                <a:pos x="17628" y="0"/>
              </a:cxn>
              <a:cxn ang="0">
                <a:pos x="98425" y="81164"/>
              </a:cxn>
              <a:cxn ang="0">
                <a:pos x="74921" y="104775"/>
              </a:cxn>
              <a:cxn ang="0">
                <a:pos x="0" y="23611"/>
              </a:cxn>
              <a:cxn ang="0">
                <a:pos x="17628" y="0"/>
              </a:cxn>
            </a:cxnLst>
            <a:rect b="0" l="0" r="0" t="0"/>
            <a:pathLst>
              <a:path h="71" w="67">
                <a:moveTo>
                  <a:pt x="12" y="0"/>
                </a:moveTo>
                <a:lnTo>
                  <a:pt x="67" y="55"/>
                </a:lnTo>
                <a:lnTo>
                  <a:pt x="51" y="71"/>
                </a:lnTo>
                <a:lnTo>
                  <a:pt x="0" y="16"/>
                </a:lnTo>
                <a:lnTo>
                  <a:pt x="12" y="0"/>
                </a:lnTo>
                <a:close/>
              </a:path>
            </a:pathLst>
          </a:custGeom>
          <a:solidFill>
            <a:srgbClr val="FFA400">
              <a:alpha val="100000"/>
            </a:srgbClr>
          </a:solidFill>
          <a:ln w="9525">
            <a:noFill/>
          </a:ln>
        </p:spPr>
        <p:txBody>
          <a:bodyPr/>
          <a:lstStyle/>
          <a:p>
            <a:endParaRPr altLang="en-US" lang="zh-CN"/>
          </a:p>
        </p:txBody>
      </p:sp>
      <p:sp>
        <p:nvSpPr>
          <p:cNvPr id="4279" name="Freeform 187"/>
          <p:cNvSpPr/>
          <p:nvPr/>
        </p:nvSpPr>
        <p:spPr>
          <a:xfrm>
            <a:off x="8005763" y="3033713"/>
            <a:ext cx="565150" cy="323850"/>
          </a:xfrm>
          <a:custGeom>
            <a:cxnLst>
              <a:cxn ang="0">
                <a:pos x="467114" y="121444"/>
              </a:cxn>
              <a:cxn ang="0">
                <a:pos x="438280" y="127227"/>
              </a:cxn>
              <a:cxn ang="0">
                <a:pos x="282575" y="0"/>
              </a:cxn>
              <a:cxn ang="0">
                <a:pos x="121104" y="127227"/>
              </a:cxn>
              <a:cxn ang="0">
                <a:pos x="98036" y="121444"/>
              </a:cxn>
              <a:cxn ang="0">
                <a:pos x="0" y="219755"/>
              </a:cxn>
              <a:cxn ang="0">
                <a:pos x="98036" y="323850"/>
              </a:cxn>
              <a:cxn ang="0">
                <a:pos x="467114" y="323850"/>
              </a:cxn>
              <a:cxn ang="0">
                <a:pos x="565150" y="219755"/>
              </a:cxn>
              <a:cxn ang="0">
                <a:pos x="467114" y="121444"/>
              </a:cxn>
            </a:cxnLst>
            <a:rect b="0" l="0" r="0" t="0"/>
            <a:pathLst>
              <a:path h="56" w="98">
                <a:moveTo>
                  <a:pt x="81" y="21"/>
                </a:moveTo>
                <a:cubicBezTo>
                  <a:pt x="79" y="21"/>
                  <a:pt x="78" y="21"/>
                  <a:pt x="76" y="22"/>
                </a:cubicBezTo>
                <a:cubicBezTo>
                  <a:pt x="73" y="9"/>
                  <a:pt x="62" y="0"/>
                  <a:pt x="49" y="0"/>
                </a:cubicBezTo>
                <a:cubicBezTo>
                  <a:pt x="35" y="0"/>
                  <a:pt x="24" y="9"/>
                  <a:pt x="21" y="22"/>
                </a:cubicBezTo>
                <a:cubicBezTo>
                  <a:pt x="20" y="21"/>
                  <a:pt x="18" y="21"/>
                  <a:pt x="17" y="21"/>
                </a:cubicBezTo>
                <a:cubicBezTo>
                  <a:pt x="7" y="21"/>
                  <a:pt x="0" y="29"/>
                  <a:pt x="0" y="38"/>
                </a:cubicBezTo>
                <a:cubicBezTo>
                  <a:pt x="0" y="48"/>
                  <a:pt x="7" y="56"/>
                  <a:pt x="17" y="56"/>
                </a:cubicBezTo>
                <a:cubicBezTo>
                  <a:pt x="22" y="56"/>
                  <a:pt x="75" y="56"/>
                  <a:pt x="81" y="56"/>
                </a:cubicBezTo>
                <a:cubicBezTo>
                  <a:pt x="91" y="56"/>
                  <a:pt x="98" y="48"/>
                  <a:pt x="98" y="38"/>
                </a:cubicBezTo>
                <a:cubicBezTo>
                  <a:pt x="98" y="29"/>
                  <a:pt x="91" y="21"/>
                  <a:pt x="81" y="21"/>
                </a:cubicBezTo>
                <a:close/>
              </a:path>
            </a:pathLst>
          </a:custGeom>
          <a:solidFill>
            <a:srgbClr val="64D8D0">
              <a:alpha val="100000"/>
            </a:srgbClr>
          </a:solidFill>
          <a:ln w="9525">
            <a:noFill/>
          </a:ln>
        </p:spPr>
        <p:txBody>
          <a:bodyPr/>
          <a:lstStyle/>
          <a:p>
            <a:endParaRPr altLang="en-US" lang="zh-CN"/>
          </a:p>
        </p:txBody>
      </p:sp>
      <p:sp>
        <p:nvSpPr>
          <p:cNvPr id="4280" name="Freeform 188"/>
          <p:cNvSpPr/>
          <p:nvPr/>
        </p:nvSpPr>
        <p:spPr>
          <a:xfrm>
            <a:off x="7267575" y="4445000"/>
            <a:ext cx="965200" cy="990600"/>
          </a:xfrm>
          <a:custGeom>
            <a:cxnLst>
              <a:cxn ang="0">
                <a:pos x="901624" y="614056"/>
              </a:cxn>
              <a:cxn ang="0">
                <a:pos x="924743" y="521368"/>
              </a:cxn>
              <a:cxn ang="0">
                <a:pos x="716675" y="312821"/>
              </a:cxn>
              <a:cxn ang="0">
                <a:pos x="681998" y="312821"/>
              </a:cxn>
              <a:cxn ang="0">
                <a:pos x="681998" y="312821"/>
              </a:cxn>
              <a:cxn ang="0">
                <a:pos x="780251" y="162204"/>
              </a:cxn>
              <a:cxn ang="0">
                <a:pos x="612642" y="0"/>
              </a:cxn>
              <a:cxn ang="0">
                <a:pos x="450812" y="162204"/>
              </a:cxn>
              <a:cxn ang="0">
                <a:pos x="456592" y="208547"/>
              </a:cxn>
              <a:cxn ang="0">
                <a:pos x="317880" y="278063"/>
              </a:cxn>
              <a:cxn ang="0">
                <a:pos x="196508" y="231719"/>
              </a:cxn>
              <a:cxn ang="0">
                <a:pos x="0" y="428681"/>
              </a:cxn>
              <a:cxn ang="0">
                <a:pos x="86695" y="585091"/>
              </a:cxn>
              <a:cxn ang="0">
                <a:pos x="69356" y="666193"/>
              </a:cxn>
              <a:cxn ang="0">
                <a:pos x="254304" y="857361"/>
              </a:cxn>
              <a:cxn ang="0">
                <a:pos x="346778" y="834189"/>
              </a:cxn>
              <a:cxn ang="0">
                <a:pos x="572184" y="990600"/>
              </a:cxn>
              <a:cxn ang="0">
                <a:pos x="780251" y="863154"/>
              </a:cxn>
              <a:cxn ang="0">
                <a:pos x="820709" y="868947"/>
              </a:cxn>
              <a:cxn ang="0">
                <a:pos x="965200" y="729916"/>
              </a:cxn>
              <a:cxn ang="0">
                <a:pos x="901624" y="614056"/>
              </a:cxn>
            </a:cxnLst>
            <a:rect b="0" l="0" r="0" t="0"/>
            <a:pathLst>
              <a:path h="171" w="167">
                <a:moveTo>
                  <a:pt x="156" y="106"/>
                </a:moveTo>
                <a:cubicBezTo>
                  <a:pt x="158" y="101"/>
                  <a:pt x="160" y="95"/>
                  <a:pt x="160" y="90"/>
                </a:cubicBezTo>
                <a:cubicBezTo>
                  <a:pt x="160" y="70"/>
                  <a:pt x="144" y="54"/>
                  <a:pt x="124" y="54"/>
                </a:cubicBezTo>
                <a:cubicBezTo>
                  <a:pt x="122" y="54"/>
                  <a:pt x="120" y="54"/>
                  <a:pt x="118" y="54"/>
                </a:cubicBezTo>
                <a:cubicBezTo>
                  <a:pt x="118" y="54"/>
                  <a:pt x="118" y="54"/>
                  <a:pt x="118" y="54"/>
                </a:cubicBezTo>
                <a:cubicBezTo>
                  <a:pt x="128" y="50"/>
                  <a:pt x="135" y="40"/>
                  <a:pt x="135" y="28"/>
                </a:cubicBezTo>
                <a:cubicBezTo>
                  <a:pt x="135" y="12"/>
                  <a:pt x="122" y="0"/>
                  <a:pt x="106" y="0"/>
                </a:cubicBezTo>
                <a:cubicBezTo>
                  <a:pt x="90" y="0"/>
                  <a:pt x="78" y="12"/>
                  <a:pt x="78" y="28"/>
                </a:cubicBezTo>
                <a:cubicBezTo>
                  <a:pt x="78" y="31"/>
                  <a:pt x="78" y="33"/>
                  <a:pt x="79" y="36"/>
                </a:cubicBezTo>
                <a:cubicBezTo>
                  <a:pt x="69" y="37"/>
                  <a:pt x="61" y="42"/>
                  <a:pt x="55" y="48"/>
                </a:cubicBezTo>
                <a:cubicBezTo>
                  <a:pt x="49" y="43"/>
                  <a:pt x="42" y="40"/>
                  <a:pt x="34" y="40"/>
                </a:cubicBezTo>
                <a:cubicBezTo>
                  <a:pt x="15" y="40"/>
                  <a:pt x="0" y="55"/>
                  <a:pt x="0" y="74"/>
                </a:cubicBezTo>
                <a:cubicBezTo>
                  <a:pt x="0" y="85"/>
                  <a:pt x="6" y="95"/>
                  <a:pt x="15" y="101"/>
                </a:cubicBezTo>
                <a:cubicBezTo>
                  <a:pt x="13" y="105"/>
                  <a:pt x="12" y="110"/>
                  <a:pt x="12" y="115"/>
                </a:cubicBezTo>
                <a:cubicBezTo>
                  <a:pt x="12" y="133"/>
                  <a:pt x="26" y="148"/>
                  <a:pt x="44" y="148"/>
                </a:cubicBezTo>
                <a:cubicBezTo>
                  <a:pt x="50" y="148"/>
                  <a:pt x="56" y="146"/>
                  <a:pt x="60" y="144"/>
                </a:cubicBezTo>
                <a:cubicBezTo>
                  <a:pt x="66" y="160"/>
                  <a:pt x="81" y="171"/>
                  <a:pt x="99" y="171"/>
                </a:cubicBezTo>
                <a:cubicBezTo>
                  <a:pt x="115" y="171"/>
                  <a:pt x="128" y="162"/>
                  <a:pt x="135" y="149"/>
                </a:cubicBezTo>
                <a:cubicBezTo>
                  <a:pt x="137" y="149"/>
                  <a:pt x="140" y="150"/>
                  <a:pt x="142" y="150"/>
                </a:cubicBezTo>
                <a:cubicBezTo>
                  <a:pt x="156" y="150"/>
                  <a:pt x="167" y="139"/>
                  <a:pt x="167" y="126"/>
                </a:cubicBezTo>
                <a:cubicBezTo>
                  <a:pt x="167" y="117"/>
                  <a:pt x="162" y="110"/>
                  <a:pt x="156" y="106"/>
                </a:cubicBezTo>
                <a:close/>
              </a:path>
            </a:pathLst>
          </a:custGeom>
          <a:solidFill>
            <a:srgbClr val="0DD173">
              <a:alpha val="100000"/>
            </a:srgbClr>
          </a:solidFill>
          <a:ln w="9525">
            <a:noFill/>
          </a:ln>
        </p:spPr>
        <p:txBody>
          <a:bodyPr/>
          <a:lstStyle/>
          <a:p>
            <a:endParaRPr altLang="en-US" lang="zh-CN"/>
          </a:p>
        </p:txBody>
      </p:sp>
      <p:sp>
        <p:nvSpPr>
          <p:cNvPr id="4281" name="Freeform 189"/>
          <p:cNvSpPr/>
          <p:nvPr/>
        </p:nvSpPr>
        <p:spPr>
          <a:xfrm>
            <a:off x="7781925" y="4445000"/>
            <a:ext cx="450850" cy="990600"/>
          </a:xfrm>
          <a:custGeom>
            <a:cxnLst>
              <a:cxn ang="0">
                <a:pos x="387269" y="614056"/>
              </a:cxn>
              <a:cxn ang="0">
                <a:pos x="410389" y="521368"/>
              </a:cxn>
              <a:cxn ang="0">
                <a:pos x="202304" y="312821"/>
              </a:cxn>
              <a:cxn ang="0">
                <a:pos x="167624" y="312821"/>
              </a:cxn>
              <a:cxn ang="0">
                <a:pos x="167624" y="312821"/>
              </a:cxn>
              <a:cxn ang="0">
                <a:pos x="265886" y="162204"/>
              </a:cxn>
              <a:cxn ang="0">
                <a:pos x="98262" y="0"/>
              </a:cxn>
              <a:cxn ang="0">
                <a:pos x="0" y="34758"/>
              </a:cxn>
              <a:cxn ang="0">
                <a:pos x="0" y="984807"/>
              </a:cxn>
              <a:cxn ang="0">
                <a:pos x="57801" y="990600"/>
              </a:cxn>
              <a:cxn ang="0">
                <a:pos x="265886" y="863154"/>
              </a:cxn>
              <a:cxn ang="0">
                <a:pos x="306347" y="868947"/>
              </a:cxn>
              <a:cxn ang="0">
                <a:pos x="450850" y="729916"/>
              </a:cxn>
              <a:cxn ang="0">
                <a:pos x="387269" y="614056"/>
              </a:cxn>
            </a:cxnLst>
            <a:rect b="0" l="0" r="0" t="0"/>
            <a:pathLst>
              <a:path h="171" w="78">
                <a:moveTo>
                  <a:pt x="67" y="106"/>
                </a:moveTo>
                <a:cubicBezTo>
                  <a:pt x="69" y="101"/>
                  <a:pt x="71" y="95"/>
                  <a:pt x="71" y="90"/>
                </a:cubicBezTo>
                <a:cubicBezTo>
                  <a:pt x="71" y="70"/>
                  <a:pt x="55" y="54"/>
                  <a:pt x="35" y="54"/>
                </a:cubicBezTo>
                <a:cubicBezTo>
                  <a:pt x="33" y="54"/>
                  <a:pt x="31" y="54"/>
                  <a:pt x="29" y="54"/>
                </a:cubicBezTo>
                <a:cubicBezTo>
                  <a:pt x="29" y="54"/>
                  <a:pt x="29" y="54"/>
                  <a:pt x="29" y="54"/>
                </a:cubicBezTo>
                <a:cubicBezTo>
                  <a:pt x="39" y="50"/>
                  <a:pt x="46" y="40"/>
                  <a:pt x="46" y="28"/>
                </a:cubicBezTo>
                <a:cubicBezTo>
                  <a:pt x="46" y="12"/>
                  <a:pt x="33" y="0"/>
                  <a:pt x="17" y="0"/>
                </a:cubicBezTo>
                <a:cubicBezTo>
                  <a:pt x="11" y="0"/>
                  <a:pt x="4" y="2"/>
                  <a:pt x="0" y="6"/>
                </a:cubicBezTo>
                <a:cubicBezTo>
                  <a:pt x="0" y="170"/>
                  <a:pt x="0" y="170"/>
                  <a:pt x="0" y="170"/>
                </a:cubicBezTo>
                <a:cubicBezTo>
                  <a:pt x="3" y="171"/>
                  <a:pt x="6" y="171"/>
                  <a:pt x="10" y="171"/>
                </a:cubicBezTo>
                <a:cubicBezTo>
                  <a:pt x="26" y="171"/>
                  <a:pt x="39" y="162"/>
                  <a:pt x="46" y="149"/>
                </a:cubicBezTo>
                <a:cubicBezTo>
                  <a:pt x="48" y="149"/>
                  <a:pt x="51" y="150"/>
                  <a:pt x="53" y="150"/>
                </a:cubicBezTo>
                <a:cubicBezTo>
                  <a:pt x="67" y="150"/>
                  <a:pt x="78" y="139"/>
                  <a:pt x="78" y="126"/>
                </a:cubicBezTo>
                <a:cubicBezTo>
                  <a:pt x="78" y="117"/>
                  <a:pt x="73" y="110"/>
                  <a:pt x="67" y="106"/>
                </a:cubicBezTo>
                <a:close/>
              </a:path>
            </a:pathLst>
          </a:custGeom>
          <a:solidFill>
            <a:srgbClr val="0D9966">
              <a:alpha val="100000"/>
            </a:srgbClr>
          </a:solidFill>
          <a:ln w="9525">
            <a:noFill/>
          </a:ln>
        </p:spPr>
        <p:txBody>
          <a:bodyPr/>
          <a:lstStyle/>
          <a:p>
            <a:endParaRPr altLang="en-US" lang="zh-CN"/>
          </a:p>
        </p:txBody>
      </p:sp>
      <p:sp>
        <p:nvSpPr>
          <p:cNvPr id="4282" name="Oval 190"/>
          <p:cNvSpPr/>
          <p:nvPr/>
        </p:nvSpPr>
        <p:spPr>
          <a:xfrm>
            <a:off x="7664450" y="5000625"/>
            <a:ext cx="227013" cy="231775"/>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83" name="Oval 191"/>
          <p:cNvSpPr/>
          <p:nvPr/>
        </p:nvSpPr>
        <p:spPr>
          <a:xfrm>
            <a:off x="7718425" y="4787900"/>
            <a:ext cx="131763" cy="127000"/>
          </a:xfrm>
          <a:prstGeom prst="ellipse">
            <a:avLst/>
          </a:prstGeom>
          <a:solidFill>
            <a:srgbClr val="76F19A"/>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4284" name="文本框 194"/>
          <p:cNvSpPr/>
          <p:nvPr/>
        </p:nvSpPr>
        <p:spPr>
          <a:xfrm>
            <a:off x="1572260" y="1185863"/>
            <a:ext cx="9057005" cy="914400"/>
          </a:xfrm>
          <a:prstGeom prst="rect">
            <a:avLst/>
          </a:prstGeom>
          <a:noFill/>
          <a:ln w="9525">
            <a:noFill/>
          </a:ln>
        </p:spPr>
        <p:txBody>
          <a:bodyPr wrap="none">
            <a:spAutoFit/>
          </a:bodyPr>
          <a:lstStyle/>
          <a:p>
            <a:pPr algn="ctr" eaLnBrk="1" hangingPunct="1" lvl="0"/>
            <a:r>
              <a:rPr altLang="en-US" b="1" lang="zh-CN" sz="5400">
                <a:solidFill>
                  <a:srgbClr val="00A79D"/>
                </a:solidFill>
                <a:latin charset="-122" panose="020b0503020204020204" pitchFamily="34" typeface="微软雅黑"/>
                <a:ea charset="-122" panose="020b0503020204020204" pitchFamily="34" typeface="微软雅黑"/>
                <a:sym charset="-122" panose="020b0503020204020204" pitchFamily="34" typeface="微软雅黑"/>
              </a:rPr>
              <a:t>扁平化旅游主题卡通PPT模版</a:t>
            </a:r>
          </a:p>
        </p:txBody>
      </p:sp>
      <p:sp>
        <p:nvSpPr>
          <p:cNvPr id="4285" name="文本框 195"/>
          <p:cNvSpPr/>
          <p:nvPr/>
        </p:nvSpPr>
        <p:spPr>
          <a:xfrm>
            <a:off x="3281998" y="2073275"/>
            <a:ext cx="5612130" cy="365760"/>
          </a:xfrm>
          <a:prstGeom prst="rect">
            <a:avLst/>
          </a:prstGeom>
          <a:noFill/>
          <a:ln w="9525">
            <a:noFill/>
          </a:ln>
        </p:spPr>
        <p:txBody>
          <a:bodyPr wrap="none">
            <a:spAutoFit/>
          </a:bodyPr>
          <a:lstStyle/>
          <a:p>
            <a:pPr algn="ctr" eaLnBrk="1" hangingPunct="1" lvl="0"/>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LOREM IPSUM DOLOR SIT AMET CONSECTETUER</a:t>
            </a:r>
          </a:p>
        </p:txBody>
      </p:sp>
      <p:sp>
        <p:nvSpPr>
          <p:cNvPr id="4286" name="矩形 8"/>
          <p:cNvSpPr/>
          <p:nvPr/>
        </p:nvSpPr>
        <p:spPr>
          <a:xfrm>
            <a:off x="4136867" y="2474913"/>
            <a:ext cx="1713230" cy="396240"/>
          </a:xfrm>
          <a:prstGeom prst="rect">
            <a:avLst/>
          </a:prstGeom>
          <a:solidFill>
            <a:srgbClr val="FFCC00"/>
          </a:solidFill>
          <a:ln w="9525">
            <a:noFill/>
          </a:ln>
        </p:spPr>
        <p:txBody>
          <a:bodyPr wrap="none">
            <a:spAutoFit/>
          </a:bodyPr>
          <a:lstStyle/>
          <a:p>
            <a:pPr algn="ctr" eaLnBrk="1" hangingPunct="1" lvl="0"/>
            <a:r>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汇报人：xxxx</a:t>
            </a:r>
          </a:p>
        </p:txBody>
      </p:sp>
      <p:sp>
        <p:nvSpPr>
          <p:cNvPr id="4287" name="矩形 9"/>
          <p:cNvSpPr/>
          <p:nvPr/>
        </p:nvSpPr>
        <p:spPr>
          <a:xfrm>
            <a:off x="6307774" y="2474913"/>
            <a:ext cx="1598930" cy="396240"/>
          </a:xfrm>
          <a:prstGeom prst="rect">
            <a:avLst/>
          </a:prstGeom>
          <a:solidFill>
            <a:srgbClr val="FFCC00"/>
          </a:solidFill>
          <a:ln w="9525">
            <a:noFill/>
          </a:ln>
        </p:spPr>
        <p:txBody>
          <a:bodyPr wrap="none">
            <a:spAutoFit/>
          </a:bodyPr>
          <a:lstStyle/>
          <a:p>
            <a:pPr algn="ctr" eaLnBrk="1" hangingPunct="1" lvl="0"/>
            <a:r>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时间：XXXX</a:t>
            </a:r>
          </a:p>
        </p:txBody>
      </p:sp>
      <p:sp>
        <p:nvSpPr>
          <p:cNvPr id="4288" name="直接连接符 198"/>
          <p:cNvSpPr/>
          <p:nvPr/>
        </p:nvSpPr>
        <p:spPr>
          <a:xfrm>
            <a:off x="1681163" y="2073275"/>
            <a:ext cx="8859837" cy="1588"/>
          </a:xfrm>
          <a:prstGeom prst="line">
            <a:avLst/>
          </a:prstGeom>
          <a:ln cap="flat" cmpd="sng" w="6350">
            <a:solidFill>
              <a:srgbClr val="00A79D"/>
            </a:solidFill>
            <a:prstDash val="solid"/>
            <a:bevel/>
            <a:headEnd len="med" type="none" w="med"/>
            <a:tailEnd len="med" type="none" w="med"/>
          </a:ln>
        </p:spPr>
        <p:txBody>
          <a:bodyPr/>
          <a:lstStyle/>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矩形 7"/>
          <p:cNvSpPr/>
          <p:nvPr/>
        </p:nvSpPr>
        <p:spPr>
          <a:xfrm>
            <a:off x="-15875" y="2022475"/>
            <a:ext cx="12244388" cy="4211638"/>
          </a:xfrm>
          <a:prstGeom prst="rect">
            <a:avLst/>
          </a:prstGeom>
          <a:solidFill>
            <a:srgbClr val="F2F2F2"/>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pic>
        <p:nvPicPr>
          <p:cNvPr id="15363" name="图片 39"/>
          <p:cNvPicPr>
            <a:picLocks noChangeAspect="1"/>
          </p:cNvPicPr>
          <p:nvPr/>
        </p:nvPicPr>
        <p:blipFill>
          <a:blip r:embed="rId2">
            <a:grayscl/>
          </a:blip>
          <a:stretch>
            <a:fillRect/>
          </a:stretch>
        </p:blipFill>
        <p:spPr>
          <a:xfrm>
            <a:off x="0" y="1503363"/>
            <a:ext cx="3030538" cy="2019300"/>
          </a:xfrm>
          <a:prstGeom prst="rect">
            <a:avLst/>
          </a:prstGeom>
          <a:noFill/>
          <a:ln w="9525">
            <a:noFill/>
          </a:ln>
        </p:spPr>
      </p:pic>
      <p:pic>
        <p:nvPicPr>
          <p:cNvPr id="15364" name="图片 41"/>
          <p:cNvPicPr>
            <a:picLocks noChangeAspect="1"/>
          </p:cNvPicPr>
          <p:nvPr/>
        </p:nvPicPr>
        <p:blipFill>
          <a:blip r:embed="rId3">
            <a:grayscl/>
          </a:blip>
          <a:srcRect b="5684"/>
          <a:stretch>
            <a:fillRect/>
          </a:stretch>
        </p:blipFill>
        <p:spPr>
          <a:xfrm>
            <a:off x="9009063" y="1516063"/>
            <a:ext cx="3219450" cy="2147887"/>
          </a:xfrm>
          <a:prstGeom prst="rect">
            <a:avLst/>
          </a:prstGeom>
          <a:noFill/>
          <a:ln w="9525">
            <a:noFill/>
          </a:ln>
        </p:spPr>
      </p:pic>
      <p:pic>
        <p:nvPicPr>
          <p:cNvPr id="15365" name="图片 42"/>
          <p:cNvPicPr>
            <a:picLocks noChangeAspect="1"/>
          </p:cNvPicPr>
          <p:nvPr/>
        </p:nvPicPr>
        <p:blipFill>
          <a:blip r:embed="rId4">
            <a:grayscl/>
          </a:blip>
          <a:srcRect b="15691" l="-426" r="426" t="35692"/>
          <a:stretch>
            <a:fillRect/>
          </a:stretch>
        </p:blipFill>
        <p:spPr>
          <a:xfrm>
            <a:off x="2995613" y="1512888"/>
            <a:ext cx="3132137" cy="2138362"/>
          </a:xfrm>
          <a:prstGeom prst="rect">
            <a:avLst/>
          </a:prstGeom>
          <a:noFill/>
          <a:ln w="9525">
            <a:noFill/>
          </a:ln>
        </p:spPr>
      </p:pic>
      <p:pic>
        <p:nvPicPr>
          <p:cNvPr id="15366" name="图片 40"/>
          <p:cNvPicPr>
            <a:picLocks noChangeAspect="1"/>
          </p:cNvPicPr>
          <p:nvPr/>
        </p:nvPicPr>
        <p:blipFill>
          <a:blip r:embed="rId5">
            <a:grayscl/>
          </a:blip>
          <a:srcRect r="3090"/>
          <a:stretch>
            <a:fillRect/>
          </a:stretch>
        </p:blipFill>
        <p:spPr>
          <a:xfrm>
            <a:off x="6107113" y="1525588"/>
            <a:ext cx="2986087" cy="2052637"/>
          </a:xfrm>
          <a:prstGeom prst="rect">
            <a:avLst/>
          </a:prstGeom>
          <a:noFill/>
          <a:ln w="9525">
            <a:noFill/>
          </a:ln>
        </p:spPr>
      </p:pic>
      <p:sp>
        <p:nvSpPr>
          <p:cNvPr id="15367" name="矩形 13"/>
          <p:cNvSpPr/>
          <p:nvPr/>
        </p:nvSpPr>
        <p:spPr>
          <a:xfrm>
            <a:off x="-15875" y="3511550"/>
            <a:ext cx="3113088" cy="182563"/>
          </a:xfrm>
          <a:prstGeom prst="rect">
            <a:avLst/>
          </a:prstGeom>
          <a:solidFill>
            <a:srgbClr val="0895BE"/>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15368" name="矩形 14"/>
          <p:cNvSpPr/>
          <p:nvPr/>
        </p:nvSpPr>
        <p:spPr>
          <a:xfrm>
            <a:off x="6103938" y="3511550"/>
            <a:ext cx="3113087" cy="182563"/>
          </a:xfrm>
          <a:prstGeom prst="rect">
            <a:avLst/>
          </a:prstGeom>
          <a:solidFill>
            <a:srgbClr val="B3D53D"/>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15369" name="矩形 15"/>
          <p:cNvSpPr/>
          <p:nvPr/>
        </p:nvSpPr>
        <p:spPr>
          <a:xfrm>
            <a:off x="9105900" y="3511550"/>
            <a:ext cx="3113088" cy="182563"/>
          </a:xfrm>
          <a:prstGeom prst="rect">
            <a:avLst/>
          </a:prstGeom>
          <a:solidFill>
            <a:srgbClr val="75625B"/>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15370" name="矩形 16"/>
          <p:cNvSpPr/>
          <p:nvPr/>
        </p:nvSpPr>
        <p:spPr>
          <a:xfrm>
            <a:off x="3014663" y="3511550"/>
            <a:ext cx="3081337" cy="182563"/>
          </a:xfrm>
          <a:prstGeom prst="rect">
            <a:avLst/>
          </a:prstGeom>
          <a:solidFill>
            <a:srgbClr val="FFBF17"/>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15371" name="矩形 43"/>
          <p:cNvSpPr/>
          <p:nvPr/>
        </p:nvSpPr>
        <p:spPr>
          <a:xfrm>
            <a:off x="963613" y="3840163"/>
            <a:ext cx="900430" cy="457200"/>
          </a:xfrm>
          <a:prstGeom prst="rect">
            <a:avLst/>
          </a:prstGeom>
          <a:noFill/>
          <a:ln w="9525">
            <a:noFill/>
          </a:ln>
        </p:spPr>
        <p:txBody>
          <a:bodyPr wrap="none">
            <a:spAutoFit/>
          </a:bodyPr>
          <a:lstStyle/>
          <a:p>
            <a:pPr eaLnBrk="1" hangingPunct="1" lvl="0"/>
            <a:r>
              <a:rPr altLang="zh-CN" lang="en-US" sz="2400">
                <a:solidFill>
                  <a:srgbClr val="0895BE"/>
                </a:solidFill>
                <a:latin charset="-122" panose="020b0503020204020204" pitchFamily="34" typeface="微软雅黑"/>
                <a:ea charset="-122" panose="020b0503020204020204" pitchFamily="34" typeface="微软雅黑"/>
                <a:sym charset="-122" panose="020b0503020204020204" pitchFamily="34" typeface="微软雅黑"/>
              </a:rPr>
              <a:t>2012</a:t>
            </a:r>
          </a:p>
        </p:txBody>
      </p:sp>
      <p:sp>
        <p:nvSpPr>
          <p:cNvPr id="15372" name="矩形 44"/>
          <p:cNvSpPr/>
          <p:nvPr/>
        </p:nvSpPr>
        <p:spPr>
          <a:xfrm>
            <a:off x="4100512" y="3840163"/>
            <a:ext cx="900430" cy="457200"/>
          </a:xfrm>
          <a:prstGeom prst="rect">
            <a:avLst/>
          </a:prstGeom>
          <a:noFill/>
          <a:ln w="9525">
            <a:noFill/>
          </a:ln>
        </p:spPr>
        <p:txBody>
          <a:bodyPr wrap="none">
            <a:spAutoFit/>
          </a:bodyPr>
          <a:lstStyle/>
          <a:p>
            <a:pPr eaLnBrk="1" hangingPunct="1" lvl="0"/>
            <a:r>
              <a:rPr altLang="zh-CN" lang="en-US" sz="2400">
                <a:latin charset="-122" panose="020b0503020204020204" pitchFamily="34" typeface="微软雅黑"/>
                <a:ea charset="-122" panose="020b0503020204020204" pitchFamily="34" typeface="微软雅黑"/>
                <a:sym charset="-122" panose="020b0503020204020204" pitchFamily="34" typeface="微软雅黑"/>
              </a:rPr>
              <a:t>2013</a:t>
            </a:r>
          </a:p>
        </p:txBody>
      </p:sp>
      <p:sp>
        <p:nvSpPr>
          <p:cNvPr id="15373" name="矩形 45"/>
          <p:cNvSpPr/>
          <p:nvPr/>
        </p:nvSpPr>
        <p:spPr>
          <a:xfrm>
            <a:off x="7223124" y="3840163"/>
            <a:ext cx="900430" cy="457200"/>
          </a:xfrm>
          <a:prstGeom prst="rect">
            <a:avLst/>
          </a:prstGeom>
          <a:noFill/>
          <a:ln w="9525">
            <a:noFill/>
          </a:ln>
        </p:spPr>
        <p:txBody>
          <a:bodyPr wrap="none">
            <a:spAutoFit/>
          </a:bodyPr>
          <a:lstStyle/>
          <a:p>
            <a:pPr eaLnBrk="1" hangingPunct="1" lvl="0"/>
            <a:r>
              <a:rPr altLang="zh-CN" lang="en-US" sz="2400">
                <a:latin charset="-122" panose="020b0503020204020204" pitchFamily="34" typeface="微软雅黑"/>
                <a:ea charset="-122" panose="020b0503020204020204" pitchFamily="34" typeface="微软雅黑"/>
                <a:sym charset="-122" panose="020b0503020204020204" pitchFamily="34" typeface="微软雅黑"/>
              </a:rPr>
              <a:t>2014</a:t>
            </a:r>
          </a:p>
        </p:txBody>
      </p:sp>
      <p:sp>
        <p:nvSpPr>
          <p:cNvPr id="15374" name="矩形 46"/>
          <p:cNvSpPr/>
          <p:nvPr/>
        </p:nvSpPr>
        <p:spPr>
          <a:xfrm>
            <a:off x="10163174" y="3841750"/>
            <a:ext cx="900430" cy="457200"/>
          </a:xfrm>
          <a:prstGeom prst="rect">
            <a:avLst/>
          </a:prstGeom>
          <a:noFill/>
          <a:ln w="9525">
            <a:noFill/>
          </a:ln>
        </p:spPr>
        <p:txBody>
          <a:bodyPr wrap="none">
            <a:spAutoFit/>
          </a:bodyPr>
          <a:lstStyle/>
          <a:p>
            <a:pPr eaLnBrk="1" hangingPunct="1" lvl="0"/>
            <a:r>
              <a:rPr altLang="zh-CN" lang="en-US" sz="2400">
                <a:latin charset="-122" panose="020b0503020204020204" pitchFamily="34" typeface="微软雅黑"/>
                <a:ea charset="-122" panose="020b0503020204020204" pitchFamily="34" typeface="微软雅黑"/>
                <a:sym charset="-122" panose="020b0503020204020204" pitchFamily="34" typeface="微软雅黑"/>
              </a:rPr>
              <a:t>2015</a:t>
            </a:r>
          </a:p>
        </p:txBody>
      </p:sp>
      <p:sp>
        <p:nvSpPr>
          <p:cNvPr id="15375" name="矩形 47"/>
          <p:cNvSpPr/>
          <p:nvPr/>
        </p:nvSpPr>
        <p:spPr>
          <a:xfrm>
            <a:off x="403225" y="4302125"/>
            <a:ext cx="2011680" cy="457200"/>
          </a:xfrm>
          <a:prstGeom prst="rect">
            <a:avLst/>
          </a:prstGeom>
          <a:noFill/>
          <a:ln w="9525">
            <a:noFill/>
          </a:ln>
        </p:spPr>
        <p:txBody>
          <a:bodyPr wrap="none">
            <a:spAutoFit/>
          </a:bodyPr>
          <a:lstStyle/>
          <a:p>
            <a:pPr eaLnBrk="1" hangingPunct="1" lvl="0"/>
            <a:r>
              <a:rPr altLang="en-US" lang="zh-CN" sz="2400">
                <a:solidFill>
                  <a:srgbClr val="0895BE"/>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15376" name="矩形 48"/>
          <p:cNvSpPr/>
          <p:nvPr/>
        </p:nvSpPr>
        <p:spPr>
          <a:xfrm>
            <a:off x="3441700" y="4302125"/>
            <a:ext cx="2011680" cy="457200"/>
          </a:xfrm>
          <a:prstGeom prst="rect">
            <a:avLst/>
          </a:prstGeom>
          <a:noFill/>
          <a:ln w="9525">
            <a:noFill/>
          </a:ln>
        </p:spPr>
        <p:txBody>
          <a:bodyPr wrap="none">
            <a:spAutoFit/>
          </a:bodyPr>
          <a:lstStyle/>
          <a:p>
            <a:pPr eaLnBrk="1" hangingPunct="1" lvl="0"/>
            <a:r>
              <a:rPr altLang="en-US" lang="zh-CN" sz="2400">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15377" name="矩形 51"/>
          <p:cNvSpPr/>
          <p:nvPr/>
        </p:nvSpPr>
        <p:spPr>
          <a:xfrm>
            <a:off x="6583364" y="4302125"/>
            <a:ext cx="2011680" cy="457200"/>
          </a:xfrm>
          <a:prstGeom prst="rect">
            <a:avLst/>
          </a:prstGeom>
          <a:noFill/>
          <a:ln w="9525">
            <a:noFill/>
          </a:ln>
        </p:spPr>
        <p:txBody>
          <a:bodyPr wrap="none">
            <a:spAutoFit/>
          </a:bodyPr>
          <a:lstStyle/>
          <a:p>
            <a:pPr eaLnBrk="1" hangingPunct="1" lvl="0"/>
            <a:r>
              <a:rPr altLang="en-US" lang="zh-CN" sz="2400">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15378" name="矩形 52"/>
          <p:cNvSpPr/>
          <p:nvPr/>
        </p:nvSpPr>
        <p:spPr>
          <a:xfrm>
            <a:off x="9640889" y="4302125"/>
            <a:ext cx="2011680" cy="457200"/>
          </a:xfrm>
          <a:prstGeom prst="rect">
            <a:avLst/>
          </a:prstGeom>
          <a:noFill/>
          <a:ln w="9525">
            <a:noFill/>
          </a:ln>
        </p:spPr>
        <p:txBody>
          <a:bodyPr wrap="none">
            <a:spAutoFit/>
          </a:bodyPr>
          <a:lstStyle/>
          <a:p>
            <a:pPr eaLnBrk="1" hangingPunct="1" lvl="0"/>
            <a:r>
              <a:rPr altLang="en-US" lang="zh-CN" sz="2400">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15379" name="矩形 54"/>
          <p:cNvSpPr/>
          <p:nvPr/>
        </p:nvSpPr>
        <p:spPr>
          <a:xfrm>
            <a:off x="163513" y="4821238"/>
            <a:ext cx="2509837" cy="1310640"/>
          </a:xfrm>
          <a:prstGeom prst="rect">
            <a:avLst/>
          </a:prstGeom>
          <a:noFill/>
          <a:ln w="9525">
            <a:noFill/>
          </a:ln>
        </p:spPr>
        <p:txBody>
          <a:bodyPr>
            <a:spAutoFit/>
          </a:bodyPr>
          <a:lstStyle/>
          <a:p>
            <a:pPr eaLnBrk="1" hangingPunct="1" lvl="0"/>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15380" name="矩形 54"/>
          <p:cNvSpPr/>
          <p:nvPr/>
        </p:nvSpPr>
        <p:spPr>
          <a:xfrm>
            <a:off x="3203575" y="4821238"/>
            <a:ext cx="2508250" cy="1310640"/>
          </a:xfrm>
          <a:prstGeom prst="rect">
            <a:avLst/>
          </a:prstGeom>
          <a:noFill/>
          <a:ln w="9525">
            <a:noFill/>
          </a:ln>
        </p:spPr>
        <p:txBody>
          <a:bodyPr>
            <a:spAutoFit/>
          </a:bodyPr>
          <a:lstStyle/>
          <a:p>
            <a:pPr eaLnBrk="1" hangingPunct="1" lvl="0"/>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15381" name="矩形 54"/>
          <p:cNvSpPr/>
          <p:nvPr/>
        </p:nvSpPr>
        <p:spPr>
          <a:xfrm>
            <a:off x="6405564" y="4821238"/>
            <a:ext cx="2509837" cy="1310640"/>
          </a:xfrm>
          <a:prstGeom prst="rect">
            <a:avLst/>
          </a:prstGeom>
          <a:noFill/>
          <a:ln w="9525">
            <a:noFill/>
          </a:ln>
        </p:spPr>
        <p:txBody>
          <a:bodyPr>
            <a:spAutoFit/>
          </a:bodyPr>
          <a:lstStyle/>
          <a:p>
            <a:pPr eaLnBrk="1" hangingPunct="1" lvl="0"/>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15382" name="矩形 54"/>
          <p:cNvSpPr/>
          <p:nvPr/>
        </p:nvSpPr>
        <p:spPr>
          <a:xfrm>
            <a:off x="9363074" y="4821238"/>
            <a:ext cx="2509838" cy="1310640"/>
          </a:xfrm>
          <a:prstGeom prst="rect">
            <a:avLst/>
          </a:prstGeom>
          <a:noFill/>
          <a:ln w="9525">
            <a:noFill/>
          </a:ln>
        </p:spPr>
        <p:txBody>
          <a:bodyPr>
            <a:spAutoFit/>
          </a:bodyPr>
          <a:lstStyle/>
          <a:p>
            <a:pPr eaLnBrk="1" hangingPunct="1" lvl="0"/>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15383" name="MH_Number_1"/>
          <p:cNvSpPr/>
          <p:nvPr/>
        </p:nvSpPr>
        <p:spPr>
          <a:xfrm>
            <a:off x="114300" y="120650"/>
            <a:ext cx="500063" cy="498475"/>
          </a:xfrm>
          <a:prstGeom prst="roundRect">
            <a:avLst>
              <a:gd fmla="val 7611" name="adj"/>
            </a:avLst>
          </a:prstGeom>
          <a:solidFill>
            <a:srgbClr val="75625B"/>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02</a:t>
            </a:r>
          </a:p>
        </p:txBody>
      </p:sp>
      <p:sp>
        <p:nvSpPr>
          <p:cNvPr id="15384" name="MH_Entry_1"/>
          <p:cNvSpPr/>
          <p:nvPr/>
        </p:nvSpPr>
        <p:spPr>
          <a:xfrm>
            <a:off x="785813" y="120650"/>
            <a:ext cx="4027487" cy="498475"/>
          </a:xfrm>
          <a:prstGeom prst="roundRect">
            <a:avLst>
              <a:gd fmla="val 9120" name="adj"/>
            </a:avLst>
          </a:prstGeom>
          <a:solidFill>
            <a:srgbClr val="75625B"/>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386" name="图片 26"/>
          <p:cNvPicPr>
            <a:picLocks noChangeAspect="1"/>
          </p:cNvPicPr>
          <p:nvPr/>
        </p:nvPicPr>
        <p:blipFill>
          <a:blip r:embed="rId2">
            <a:grayscl/>
          </a:blip>
          <a:stretch>
            <a:fillRect/>
          </a:stretch>
        </p:blipFill>
        <p:spPr>
          <a:xfrm>
            <a:off x="1622425" y="1017588"/>
            <a:ext cx="8942388" cy="3403600"/>
          </a:xfrm>
          <a:prstGeom prst="rect">
            <a:avLst/>
          </a:prstGeom>
          <a:noFill/>
          <a:ln w="9525">
            <a:noFill/>
          </a:ln>
        </p:spPr>
      </p:pic>
      <p:sp>
        <p:nvSpPr>
          <p:cNvPr id="16387" name="矩形 117"/>
          <p:cNvSpPr/>
          <p:nvPr/>
        </p:nvSpPr>
        <p:spPr>
          <a:xfrm>
            <a:off x="1824038" y="4603750"/>
            <a:ext cx="2011680" cy="457200"/>
          </a:xfrm>
          <a:prstGeom prst="rect">
            <a:avLst/>
          </a:prstGeom>
          <a:noFill/>
          <a:ln w="9525">
            <a:noFill/>
          </a:ln>
        </p:spPr>
        <p:txBody>
          <a:bodyPr wrap="none">
            <a:spAutoFit/>
          </a:bodyPr>
          <a:lstStyle/>
          <a:p>
            <a:pPr eaLnBrk="1" hangingPunct="1" lvl="0">
              <a:spcBef>
                <a:spcPts val="1000"/>
              </a:spcBef>
            </a:pPr>
            <a:r>
              <a:rPr altLang="en-US" b="1" lang="zh-CN" sz="2400">
                <a:solidFill>
                  <a:srgbClr val="4E4E4E"/>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16388" name="矩形 124"/>
          <p:cNvSpPr/>
          <p:nvPr/>
        </p:nvSpPr>
        <p:spPr>
          <a:xfrm>
            <a:off x="1824038" y="5116513"/>
            <a:ext cx="8543925" cy="1066800"/>
          </a:xfrm>
          <a:prstGeom prst="rect">
            <a:avLst/>
          </a:prstGeom>
          <a:noFill/>
          <a:ln w="9525">
            <a:noFill/>
          </a:ln>
        </p:spPr>
        <p:txBody>
          <a:bodyPr>
            <a:spAutoFit/>
          </a:bodyPr>
          <a:lstStyle/>
          <a:p>
            <a:pPr eaLnBrk="1" hangingPunct="1" lvl="0"/>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6389" name="直接连接符 29"/>
          <p:cNvSpPr/>
          <p:nvPr/>
        </p:nvSpPr>
        <p:spPr>
          <a:xfrm>
            <a:off x="1873250" y="5080000"/>
            <a:ext cx="1882775" cy="0"/>
          </a:xfrm>
          <a:prstGeom prst="line">
            <a:avLst/>
          </a:prstGeom>
          <a:ln cap="flat" cmpd="sng" w="6350">
            <a:solidFill>
              <a:srgbClr val="4E4E4E"/>
            </a:solidFill>
            <a:prstDash val="solid"/>
            <a:bevel/>
            <a:headEnd len="med" type="none" w="med"/>
            <a:tailEnd len="med" type="none" w="med"/>
          </a:ln>
        </p:spPr>
        <p:txBody>
          <a:bodyPr/>
          <a:lstStyle/>
          <a:p/>
        </p:txBody>
      </p:sp>
      <p:sp>
        <p:nvSpPr>
          <p:cNvPr id="16390" name="MH_Number_1"/>
          <p:cNvSpPr/>
          <p:nvPr/>
        </p:nvSpPr>
        <p:spPr>
          <a:xfrm>
            <a:off x="114300" y="120650"/>
            <a:ext cx="500063" cy="498475"/>
          </a:xfrm>
          <a:prstGeom prst="roundRect">
            <a:avLst>
              <a:gd fmla="val 7611" name="adj"/>
            </a:avLst>
          </a:prstGeom>
          <a:solidFill>
            <a:srgbClr val="75625B"/>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02</a:t>
            </a:r>
          </a:p>
        </p:txBody>
      </p:sp>
      <p:sp>
        <p:nvSpPr>
          <p:cNvPr id="16391" name="MH_Entry_1"/>
          <p:cNvSpPr/>
          <p:nvPr/>
        </p:nvSpPr>
        <p:spPr>
          <a:xfrm>
            <a:off x="785813" y="120650"/>
            <a:ext cx="4027487" cy="498475"/>
          </a:xfrm>
          <a:prstGeom prst="roundRect">
            <a:avLst>
              <a:gd fmla="val 9120" name="adj"/>
            </a:avLst>
          </a:prstGeom>
          <a:solidFill>
            <a:srgbClr val="75625B"/>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任意多边形 20"/>
          <p:cNvSpPr/>
          <p:nvPr/>
        </p:nvSpPr>
        <p:spPr>
          <a:xfrm>
            <a:off x="7535863" y="2654300"/>
            <a:ext cx="2160587" cy="2995613"/>
          </a:xfrm>
          <a:custGeom>
            <a:gdLst>
              <a:gd fmla="*/ 0 w 2380342" name="txL"/>
              <a:gd fmla="*/ 0 h 2931886" name="txT"/>
              <a:gd fmla="*/ 2380342 w 2380342" name="txR"/>
              <a:gd fmla="*/ 2931886 h 2931886" name="txB"/>
            </a:gdLst>
            <a:cxnLst>
              <a:cxn ang="0">
                <a:pos x="0" y="0"/>
              </a:cxn>
              <a:cxn ang="0">
                <a:pos x="2160587" y="0"/>
              </a:cxn>
              <a:cxn ang="0">
                <a:pos x="2160587" y="2930871"/>
              </a:cxn>
              <a:cxn ang="0">
                <a:pos x="2103072" y="2995613"/>
              </a:cxn>
              <a:cxn ang="0">
                <a:pos x="57515" y="2995613"/>
              </a:cxn>
              <a:cxn ang="0">
                <a:pos x="0" y="2930871"/>
              </a:cxn>
            </a:cxnLst>
            <a:rect b="txB" l="txL" r="txR" t="txT"/>
            <a:pathLst>
              <a:path h="2931886" w="2380342">
                <a:moveTo>
                  <a:pt x="0" y="0"/>
                </a:moveTo>
                <a:lnTo>
                  <a:pt x="2380342" y="0"/>
                </a:lnTo>
                <a:lnTo>
                  <a:pt x="2380342" y="2868521"/>
                </a:lnTo>
                <a:cubicBezTo>
                  <a:pt x="2380342" y="2903517"/>
                  <a:pt x="2351973" y="2931886"/>
                  <a:pt x="2316977" y="2931886"/>
                </a:cubicBezTo>
                <a:lnTo>
                  <a:pt x="63365" y="2931886"/>
                </a:lnTo>
                <a:cubicBezTo>
                  <a:pt x="28369" y="2931886"/>
                  <a:pt x="0" y="2903517"/>
                  <a:pt x="0" y="2868521"/>
                </a:cubicBezTo>
                <a:lnTo>
                  <a:pt x="0" y="0"/>
                </a:lnTo>
                <a:close/>
              </a:path>
            </a:pathLst>
          </a:custGeom>
          <a:solidFill>
            <a:srgbClr val="F2F2F2"/>
          </a:solidFill>
          <a:ln cap="flat" cmpd="sng" w="3175">
            <a:solidFill>
              <a:srgbClr val="EAEAEA"/>
            </a:solidFill>
            <a:prstDash val="solid"/>
            <a:bevel/>
            <a:headEnd len="med" type="none" w="med"/>
            <a:tailEnd len="med" type="none" w="med"/>
          </a:ln>
        </p:spPr>
        <p:txBody>
          <a:bodyPr anchor="b" bIns="144000"/>
          <a:lstStyle/>
          <a:p>
            <a:pPr algn="ctr" eaLnBrk="1" hangingPunct="1" lvl="0"/>
            <a:r>
              <a:rPr altLang="en-US" lang="zh-CN" sz="2000">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17411" name="任意多边形 18"/>
          <p:cNvSpPr/>
          <p:nvPr/>
        </p:nvSpPr>
        <p:spPr>
          <a:xfrm>
            <a:off x="5016500" y="2654300"/>
            <a:ext cx="2160588" cy="2995613"/>
          </a:xfrm>
          <a:custGeom>
            <a:gdLst>
              <a:gd fmla="*/ 0 w 2380342" name="txL"/>
              <a:gd fmla="*/ 0 h 2931886" name="txT"/>
              <a:gd fmla="*/ 2380342 w 2380342" name="txR"/>
              <a:gd fmla="*/ 2931886 h 2931886" name="txB"/>
            </a:gdLst>
            <a:cxnLst>
              <a:cxn ang="0">
                <a:pos x="0" y="0"/>
              </a:cxn>
              <a:cxn ang="0">
                <a:pos x="2160588" y="0"/>
              </a:cxn>
              <a:cxn ang="0">
                <a:pos x="2160588" y="2930871"/>
              </a:cxn>
              <a:cxn ang="0">
                <a:pos x="2103073" y="2995613"/>
              </a:cxn>
              <a:cxn ang="0">
                <a:pos x="57515" y="2995613"/>
              </a:cxn>
              <a:cxn ang="0">
                <a:pos x="0" y="2930871"/>
              </a:cxn>
            </a:cxnLst>
            <a:rect b="txB" l="txL" r="txR" t="txT"/>
            <a:pathLst>
              <a:path h="2931886" w="2380342">
                <a:moveTo>
                  <a:pt x="0" y="0"/>
                </a:moveTo>
                <a:lnTo>
                  <a:pt x="2380342" y="0"/>
                </a:lnTo>
                <a:lnTo>
                  <a:pt x="2380342" y="2868521"/>
                </a:lnTo>
                <a:cubicBezTo>
                  <a:pt x="2380342" y="2903517"/>
                  <a:pt x="2351973" y="2931886"/>
                  <a:pt x="2316977" y="2931886"/>
                </a:cubicBezTo>
                <a:lnTo>
                  <a:pt x="63365" y="2931886"/>
                </a:lnTo>
                <a:cubicBezTo>
                  <a:pt x="28369" y="2931886"/>
                  <a:pt x="0" y="2903517"/>
                  <a:pt x="0" y="2868521"/>
                </a:cubicBezTo>
                <a:lnTo>
                  <a:pt x="0" y="0"/>
                </a:lnTo>
                <a:close/>
              </a:path>
            </a:pathLst>
          </a:custGeom>
          <a:solidFill>
            <a:srgbClr val="F2F2F2"/>
          </a:solidFill>
          <a:ln cap="flat" cmpd="sng" w="3175">
            <a:solidFill>
              <a:srgbClr val="EAEAEA"/>
            </a:solidFill>
            <a:prstDash val="solid"/>
            <a:bevel/>
            <a:headEnd len="med" type="none" w="med"/>
            <a:tailEnd len="med" type="none" w="med"/>
          </a:ln>
        </p:spPr>
        <p:txBody>
          <a:bodyPr anchor="b" bIns="144000"/>
          <a:lstStyle/>
          <a:p>
            <a:pPr algn="ctr" eaLnBrk="1" hangingPunct="1" lvl="0"/>
            <a:r>
              <a:rPr altLang="en-US" lang="zh-CN" sz="2000">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17412" name="任意多边形 9"/>
          <p:cNvSpPr/>
          <p:nvPr/>
        </p:nvSpPr>
        <p:spPr>
          <a:xfrm>
            <a:off x="2495550" y="2654300"/>
            <a:ext cx="2160588" cy="2995613"/>
          </a:xfrm>
          <a:custGeom>
            <a:gdLst>
              <a:gd fmla="*/ 0 w 2380342" name="txL"/>
              <a:gd fmla="*/ 0 h 2931886" name="txT"/>
              <a:gd fmla="*/ 2380342 w 2380342" name="txR"/>
              <a:gd fmla="*/ 2931886 h 2931886" name="txB"/>
            </a:gdLst>
            <a:cxnLst>
              <a:cxn ang="0">
                <a:pos x="0" y="0"/>
              </a:cxn>
              <a:cxn ang="0">
                <a:pos x="2160588" y="0"/>
              </a:cxn>
              <a:cxn ang="0">
                <a:pos x="2160588" y="2930871"/>
              </a:cxn>
              <a:cxn ang="0">
                <a:pos x="2103073" y="2995613"/>
              </a:cxn>
              <a:cxn ang="0">
                <a:pos x="57515" y="2995613"/>
              </a:cxn>
              <a:cxn ang="0">
                <a:pos x="0" y="2930871"/>
              </a:cxn>
            </a:cxnLst>
            <a:rect b="txB" l="txL" r="txR" t="txT"/>
            <a:pathLst>
              <a:path h="2931886" w="2380342">
                <a:moveTo>
                  <a:pt x="0" y="0"/>
                </a:moveTo>
                <a:lnTo>
                  <a:pt x="2380342" y="0"/>
                </a:lnTo>
                <a:lnTo>
                  <a:pt x="2380342" y="2868521"/>
                </a:lnTo>
                <a:cubicBezTo>
                  <a:pt x="2380342" y="2903517"/>
                  <a:pt x="2351973" y="2931886"/>
                  <a:pt x="2316977" y="2931886"/>
                </a:cubicBezTo>
                <a:lnTo>
                  <a:pt x="63365" y="2931886"/>
                </a:lnTo>
                <a:cubicBezTo>
                  <a:pt x="28369" y="2931886"/>
                  <a:pt x="0" y="2903517"/>
                  <a:pt x="0" y="2868521"/>
                </a:cubicBezTo>
                <a:lnTo>
                  <a:pt x="0" y="0"/>
                </a:lnTo>
                <a:close/>
              </a:path>
            </a:pathLst>
          </a:custGeom>
          <a:solidFill>
            <a:srgbClr val="F2F2F2"/>
          </a:solidFill>
          <a:ln cap="flat" cmpd="sng" w="3175">
            <a:solidFill>
              <a:srgbClr val="EAEAEA"/>
            </a:solidFill>
            <a:prstDash val="solid"/>
            <a:bevel/>
            <a:headEnd len="med" type="none" w="med"/>
            <a:tailEnd len="med" type="none" w="med"/>
          </a:ln>
        </p:spPr>
        <p:txBody>
          <a:bodyPr anchor="b" bIns="144000"/>
          <a:lstStyle/>
          <a:p>
            <a:pPr algn="ctr" eaLnBrk="1" hangingPunct="1" lvl="0"/>
            <a:r>
              <a:rPr altLang="en-US" lang="zh-CN" sz="2000">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17413" name="矩形 117"/>
          <p:cNvSpPr/>
          <p:nvPr/>
        </p:nvSpPr>
        <p:spPr>
          <a:xfrm>
            <a:off x="4481354" y="1225550"/>
            <a:ext cx="3230880" cy="420624"/>
          </a:xfrm>
          <a:prstGeom prst="rect">
            <a:avLst/>
          </a:prstGeom>
          <a:noFill/>
          <a:ln w="9525">
            <a:noFill/>
          </a:ln>
        </p:spPr>
        <p:txBody>
          <a:bodyPr wrap="none">
            <a:spAutoFit/>
          </a:bodyPr>
          <a:lstStyle/>
          <a:p>
            <a:pPr algn="ctr" eaLnBrk="1" hangingPunct="1" lvl="0">
              <a:lnSpc>
                <a:spcPct val="90000"/>
              </a:lnSpc>
              <a:spcBef>
                <a:spcPts val="1000"/>
              </a:spcBef>
            </a:pPr>
            <a:r>
              <a:rPr altLang="en-US" b="1" lang="zh-CN" sz="2400">
                <a:solidFill>
                  <a:srgbClr val="4E4E4E"/>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17414" name="矩形 124"/>
          <p:cNvSpPr/>
          <p:nvPr/>
        </p:nvSpPr>
        <p:spPr>
          <a:xfrm>
            <a:off x="2863850" y="1731963"/>
            <a:ext cx="6462713" cy="579120"/>
          </a:xfrm>
          <a:prstGeom prst="rect">
            <a:avLst/>
          </a:prstGeom>
          <a:noFill/>
          <a:ln w="9525">
            <a:noFill/>
          </a:ln>
        </p:spPr>
        <p:txBody>
          <a:bodyPr>
            <a:spAutoFit/>
          </a:bodyPr>
          <a:lstStyle/>
          <a:p>
            <a:pPr algn="ctr" eaLnBrk="1" hangingPunct="1" lvl="0"/>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17415" name="矩形 15"/>
          <p:cNvSpPr/>
          <p:nvPr/>
        </p:nvSpPr>
        <p:spPr>
          <a:xfrm>
            <a:off x="2605088" y="2762250"/>
            <a:ext cx="1946275" cy="2343150"/>
          </a:xfrm>
          <a:prstGeom prst="rect">
            <a:avLst/>
          </a:prstGeom>
          <a:blipFill rotWithShape="1">
            <a:blip r:embed="rId2"/>
            <a:stretch>
              <a:fillRect/>
            </a:stretch>
          </a:blipFill>
          <a:ln w="5715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17416" name="矩形 16"/>
          <p:cNvSpPr/>
          <p:nvPr/>
        </p:nvSpPr>
        <p:spPr>
          <a:xfrm>
            <a:off x="5124450" y="2762250"/>
            <a:ext cx="1946275" cy="2343150"/>
          </a:xfrm>
          <a:prstGeom prst="rect">
            <a:avLst/>
          </a:prstGeom>
          <a:blipFill rotWithShape="1">
            <a:blip r:embed="rId3"/>
            <a:stretch>
              <a:fillRect/>
            </a:stretch>
          </a:blipFill>
          <a:ln w="5715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17417" name="矩形 17"/>
          <p:cNvSpPr/>
          <p:nvPr/>
        </p:nvSpPr>
        <p:spPr>
          <a:xfrm>
            <a:off x="7643813" y="2762250"/>
            <a:ext cx="1946275" cy="2343150"/>
          </a:xfrm>
          <a:prstGeom prst="rect">
            <a:avLst/>
          </a:prstGeom>
          <a:blipFill rotWithShape="1">
            <a:blip r:embed="rId4"/>
            <a:stretch>
              <a:fillRect/>
            </a:stretch>
          </a:blipFill>
          <a:ln w="5715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17418" name="MH_Number_1"/>
          <p:cNvSpPr/>
          <p:nvPr/>
        </p:nvSpPr>
        <p:spPr>
          <a:xfrm>
            <a:off x="114300" y="120650"/>
            <a:ext cx="500063" cy="498475"/>
          </a:xfrm>
          <a:prstGeom prst="roundRect">
            <a:avLst>
              <a:gd fmla="val 7611" name="adj"/>
            </a:avLst>
          </a:prstGeom>
          <a:solidFill>
            <a:srgbClr val="75625B"/>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02</a:t>
            </a:r>
          </a:p>
        </p:txBody>
      </p:sp>
      <p:sp>
        <p:nvSpPr>
          <p:cNvPr id="17419" name="MH_Entry_1"/>
          <p:cNvSpPr/>
          <p:nvPr/>
        </p:nvSpPr>
        <p:spPr>
          <a:xfrm>
            <a:off x="785813" y="120650"/>
            <a:ext cx="4027487" cy="498475"/>
          </a:xfrm>
          <a:prstGeom prst="roundRect">
            <a:avLst>
              <a:gd fmla="val 9120" name="adj"/>
            </a:avLst>
          </a:prstGeom>
          <a:solidFill>
            <a:srgbClr val="75625B"/>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Freeform 11"/>
          <p:cNvSpPr/>
          <p:nvPr/>
        </p:nvSpPr>
        <p:spPr>
          <a:xfrm>
            <a:off x="6321425" y="4711700"/>
            <a:ext cx="692150" cy="1555750"/>
          </a:xfrm>
          <a:custGeom>
            <a:cxnLst>
              <a:cxn ang="0">
                <a:pos x="576792" y="1555750"/>
              </a:cxn>
              <a:cxn ang="0">
                <a:pos x="115358" y="1555750"/>
              </a:cxn>
              <a:cxn ang="0">
                <a:pos x="0" y="1440081"/>
              </a:cxn>
              <a:cxn ang="0">
                <a:pos x="0" y="347007"/>
              </a:cxn>
              <a:cxn ang="0">
                <a:pos x="346075" y="0"/>
              </a:cxn>
              <a:cxn ang="0">
                <a:pos x="346075" y="0"/>
              </a:cxn>
              <a:cxn ang="0">
                <a:pos x="692150" y="347007"/>
              </a:cxn>
              <a:cxn ang="0">
                <a:pos x="692150" y="1440081"/>
              </a:cxn>
              <a:cxn ang="0">
                <a:pos x="576792" y="1555750"/>
              </a:cxn>
            </a:cxnLst>
            <a:rect b="0" l="0" r="0" t="0"/>
            <a:pathLst>
              <a:path h="269" w="120">
                <a:moveTo>
                  <a:pt x="100" y="269"/>
                </a:moveTo>
                <a:cubicBezTo>
                  <a:pt x="20" y="269"/>
                  <a:pt x="20" y="269"/>
                  <a:pt x="20" y="269"/>
                </a:cubicBezTo>
                <a:cubicBezTo>
                  <a:pt x="9" y="269"/>
                  <a:pt x="0" y="260"/>
                  <a:pt x="0" y="249"/>
                </a:cubicBezTo>
                <a:cubicBezTo>
                  <a:pt x="0" y="60"/>
                  <a:pt x="0" y="60"/>
                  <a:pt x="0" y="60"/>
                </a:cubicBezTo>
                <a:cubicBezTo>
                  <a:pt x="0" y="27"/>
                  <a:pt x="27" y="0"/>
                  <a:pt x="60" y="0"/>
                </a:cubicBezTo>
                <a:cubicBezTo>
                  <a:pt x="60" y="0"/>
                  <a:pt x="60" y="0"/>
                  <a:pt x="60" y="0"/>
                </a:cubicBezTo>
                <a:cubicBezTo>
                  <a:pt x="93" y="0"/>
                  <a:pt x="120" y="27"/>
                  <a:pt x="120" y="60"/>
                </a:cubicBezTo>
                <a:cubicBezTo>
                  <a:pt x="120" y="249"/>
                  <a:pt x="120" y="249"/>
                  <a:pt x="120" y="249"/>
                </a:cubicBezTo>
                <a:cubicBezTo>
                  <a:pt x="120" y="260"/>
                  <a:pt x="111" y="269"/>
                  <a:pt x="100" y="269"/>
                </a:cubicBezTo>
                <a:close/>
              </a:path>
            </a:pathLst>
          </a:custGeom>
          <a:solidFill>
            <a:srgbClr val="257131">
              <a:alpha val="100000"/>
            </a:srgbClr>
          </a:solidFill>
          <a:ln w="9525">
            <a:noFill/>
          </a:ln>
        </p:spPr>
        <p:txBody>
          <a:bodyPr/>
          <a:lstStyle/>
          <a:p>
            <a:endParaRPr altLang="en-US" lang="zh-CN"/>
          </a:p>
        </p:txBody>
      </p:sp>
      <p:sp>
        <p:nvSpPr>
          <p:cNvPr id="18435" name="Freeform 15"/>
          <p:cNvSpPr/>
          <p:nvPr/>
        </p:nvSpPr>
        <p:spPr>
          <a:xfrm>
            <a:off x="6753225" y="3432175"/>
            <a:ext cx="4822825" cy="3200400"/>
          </a:xfrm>
          <a:custGeom>
            <a:cxnLst>
              <a:cxn ang="0">
                <a:pos x="4487826" y="2164466"/>
              </a:cxn>
              <a:cxn ang="0">
                <a:pos x="3950673" y="2164466"/>
              </a:cxn>
              <a:cxn ang="0">
                <a:pos x="3950673" y="1869311"/>
              </a:cxn>
              <a:cxn ang="0">
                <a:pos x="3471279" y="1388962"/>
              </a:cxn>
              <a:cxn ang="0">
                <a:pos x="2847488" y="1388962"/>
              </a:cxn>
              <a:cxn ang="0">
                <a:pos x="2847488" y="1059084"/>
              </a:cxn>
              <a:cxn ang="0">
                <a:pos x="2541369" y="746567"/>
              </a:cxn>
              <a:cxn ang="0">
                <a:pos x="2512490" y="746567"/>
              </a:cxn>
              <a:cxn ang="0">
                <a:pos x="2512490" y="532435"/>
              </a:cxn>
              <a:cxn ang="0">
                <a:pos x="2027319" y="11575"/>
              </a:cxn>
              <a:cxn ang="0">
                <a:pos x="1501718" y="520861"/>
              </a:cxn>
              <a:cxn ang="0">
                <a:pos x="1501718" y="567159"/>
              </a:cxn>
              <a:cxn ang="0">
                <a:pos x="1484390" y="567159"/>
              </a:cxn>
              <a:cxn ang="0">
                <a:pos x="1068530" y="983848"/>
              </a:cxn>
              <a:cxn ang="0">
                <a:pos x="1068530" y="1238491"/>
              </a:cxn>
              <a:cxn ang="0">
                <a:pos x="935686" y="1238491"/>
              </a:cxn>
              <a:cxn ang="0">
                <a:pos x="577584" y="1591519"/>
              </a:cxn>
              <a:cxn ang="0">
                <a:pos x="577584" y="1875099"/>
              </a:cxn>
              <a:cxn ang="0">
                <a:pos x="334999" y="1875099"/>
              </a:cxn>
              <a:cxn ang="0">
                <a:pos x="0" y="2204977"/>
              </a:cxn>
              <a:cxn ang="0">
                <a:pos x="0" y="2905246"/>
              </a:cxn>
              <a:cxn ang="0">
                <a:pos x="716204" y="2905246"/>
              </a:cxn>
              <a:cxn ang="0">
                <a:pos x="716204" y="2882096"/>
              </a:cxn>
              <a:cxn ang="0">
                <a:pos x="1068530" y="2882096"/>
              </a:cxn>
              <a:cxn ang="0">
                <a:pos x="1068530" y="3032567"/>
              </a:cxn>
              <a:cxn ang="0">
                <a:pos x="1732751" y="3032567"/>
              </a:cxn>
              <a:cxn ang="0">
                <a:pos x="1732751" y="2963119"/>
              </a:cxn>
              <a:cxn ang="0">
                <a:pos x="2512490" y="2963119"/>
              </a:cxn>
              <a:cxn ang="0">
                <a:pos x="2512490" y="2835797"/>
              </a:cxn>
              <a:cxn ang="0">
                <a:pos x="2714644" y="2835797"/>
              </a:cxn>
              <a:cxn ang="0">
                <a:pos x="2714644" y="3049929"/>
              </a:cxn>
              <a:cxn ang="0">
                <a:pos x="3731192" y="3049929"/>
              </a:cxn>
              <a:cxn ang="0">
                <a:pos x="3731192" y="3200400"/>
              </a:cxn>
              <a:cxn ang="0">
                <a:pos x="4822825" y="3200400"/>
              </a:cxn>
              <a:cxn ang="0">
                <a:pos x="4822825" y="2505919"/>
              </a:cxn>
              <a:cxn ang="0">
                <a:pos x="4487826" y="2164466"/>
              </a:cxn>
            </a:cxnLst>
            <a:rect b="0" l="0" r="0" t="0"/>
            <a:pathLst>
              <a:path h="553" w="835">
                <a:moveTo>
                  <a:pt x="777" y="374"/>
                </a:moveTo>
                <a:cubicBezTo>
                  <a:pt x="684" y="374"/>
                  <a:pt x="684" y="374"/>
                  <a:pt x="684" y="374"/>
                </a:cubicBezTo>
                <a:cubicBezTo>
                  <a:pt x="684" y="323"/>
                  <a:pt x="684" y="323"/>
                  <a:pt x="684" y="323"/>
                </a:cubicBezTo>
                <a:cubicBezTo>
                  <a:pt x="684" y="277"/>
                  <a:pt x="647" y="240"/>
                  <a:pt x="601" y="240"/>
                </a:cubicBezTo>
                <a:cubicBezTo>
                  <a:pt x="493" y="240"/>
                  <a:pt x="493" y="240"/>
                  <a:pt x="493" y="240"/>
                </a:cubicBezTo>
                <a:cubicBezTo>
                  <a:pt x="493" y="183"/>
                  <a:pt x="493" y="183"/>
                  <a:pt x="493" y="183"/>
                </a:cubicBezTo>
                <a:cubicBezTo>
                  <a:pt x="493" y="153"/>
                  <a:pt x="469" y="129"/>
                  <a:pt x="440" y="129"/>
                </a:cubicBezTo>
                <a:cubicBezTo>
                  <a:pt x="435" y="129"/>
                  <a:pt x="435" y="129"/>
                  <a:pt x="435" y="129"/>
                </a:cubicBezTo>
                <a:cubicBezTo>
                  <a:pt x="435" y="92"/>
                  <a:pt x="435" y="92"/>
                  <a:pt x="435" y="92"/>
                </a:cubicBezTo>
                <a:cubicBezTo>
                  <a:pt x="435" y="45"/>
                  <a:pt x="398" y="5"/>
                  <a:pt x="351" y="2"/>
                </a:cubicBezTo>
                <a:cubicBezTo>
                  <a:pt x="301" y="0"/>
                  <a:pt x="260" y="40"/>
                  <a:pt x="260" y="90"/>
                </a:cubicBezTo>
                <a:cubicBezTo>
                  <a:pt x="260" y="98"/>
                  <a:pt x="260" y="98"/>
                  <a:pt x="260" y="98"/>
                </a:cubicBezTo>
                <a:cubicBezTo>
                  <a:pt x="257" y="98"/>
                  <a:pt x="257" y="98"/>
                  <a:pt x="257" y="98"/>
                </a:cubicBezTo>
                <a:cubicBezTo>
                  <a:pt x="217" y="98"/>
                  <a:pt x="185" y="130"/>
                  <a:pt x="185" y="170"/>
                </a:cubicBezTo>
                <a:cubicBezTo>
                  <a:pt x="185" y="214"/>
                  <a:pt x="185" y="214"/>
                  <a:pt x="185" y="214"/>
                </a:cubicBezTo>
                <a:cubicBezTo>
                  <a:pt x="162" y="214"/>
                  <a:pt x="162" y="214"/>
                  <a:pt x="162" y="214"/>
                </a:cubicBezTo>
                <a:cubicBezTo>
                  <a:pt x="128" y="214"/>
                  <a:pt x="100" y="242"/>
                  <a:pt x="100" y="275"/>
                </a:cubicBezTo>
                <a:cubicBezTo>
                  <a:pt x="100" y="324"/>
                  <a:pt x="100" y="324"/>
                  <a:pt x="100" y="324"/>
                </a:cubicBezTo>
                <a:cubicBezTo>
                  <a:pt x="58" y="324"/>
                  <a:pt x="58" y="324"/>
                  <a:pt x="58" y="324"/>
                </a:cubicBezTo>
                <a:cubicBezTo>
                  <a:pt x="26" y="324"/>
                  <a:pt x="0" y="349"/>
                  <a:pt x="0" y="381"/>
                </a:cubicBezTo>
                <a:cubicBezTo>
                  <a:pt x="0" y="502"/>
                  <a:pt x="0" y="502"/>
                  <a:pt x="0" y="502"/>
                </a:cubicBezTo>
                <a:cubicBezTo>
                  <a:pt x="124" y="502"/>
                  <a:pt x="124" y="502"/>
                  <a:pt x="124" y="502"/>
                </a:cubicBezTo>
                <a:cubicBezTo>
                  <a:pt x="124" y="498"/>
                  <a:pt x="124" y="498"/>
                  <a:pt x="124" y="498"/>
                </a:cubicBezTo>
                <a:cubicBezTo>
                  <a:pt x="185" y="498"/>
                  <a:pt x="185" y="498"/>
                  <a:pt x="185" y="498"/>
                </a:cubicBezTo>
                <a:cubicBezTo>
                  <a:pt x="185" y="524"/>
                  <a:pt x="185" y="524"/>
                  <a:pt x="185" y="524"/>
                </a:cubicBezTo>
                <a:cubicBezTo>
                  <a:pt x="300" y="524"/>
                  <a:pt x="300" y="524"/>
                  <a:pt x="300" y="524"/>
                </a:cubicBezTo>
                <a:cubicBezTo>
                  <a:pt x="300" y="512"/>
                  <a:pt x="300" y="512"/>
                  <a:pt x="300" y="512"/>
                </a:cubicBezTo>
                <a:cubicBezTo>
                  <a:pt x="435" y="512"/>
                  <a:pt x="435" y="512"/>
                  <a:pt x="435" y="512"/>
                </a:cubicBezTo>
                <a:cubicBezTo>
                  <a:pt x="435" y="490"/>
                  <a:pt x="435" y="490"/>
                  <a:pt x="435" y="490"/>
                </a:cubicBezTo>
                <a:cubicBezTo>
                  <a:pt x="470" y="490"/>
                  <a:pt x="470" y="490"/>
                  <a:pt x="470" y="490"/>
                </a:cubicBezTo>
                <a:cubicBezTo>
                  <a:pt x="470" y="527"/>
                  <a:pt x="470" y="527"/>
                  <a:pt x="470" y="527"/>
                </a:cubicBezTo>
                <a:cubicBezTo>
                  <a:pt x="646" y="527"/>
                  <a:pt x="646" y="527"/>
                  <a:pt x="646" y="527"/>
                </a:cubicBezTo>
                <a:cubicBezTo>
                  <a:pt x="646" y="553"/>
                  <a:pt x="646" y="553"/>
                  <a:pt x="646" y="553"/>
                </a:cubicBezTo>
                <a:cubicBezTo>
                  <a:pt x="835" y="553"/>
                  <a:pt x="835" y="553"/>
                  <a:pt x="835" y="553"/>
                </a:cubicBezTo>
                <a:cubicBezTo>
                  <a:pt x="835" y="433"/>
                  <a:pt x="835" y="433"/>
                  <a:pt x="835" y="433"/>
                </a:cubicBezTo>
                <a:cubicBezTo>
                  <a:pt x="835" y="401"/>
                  <a:pt x="809" y="374"/>
                  <a:pt x="777" y="374"/>
                </a:cubicBezTo>
                <a:close/>
              </a:path>
            </a:pathLst>
          </a:custGeom>
          <a:solidFill>
            <a:srgbClr val="83D142">
              <a:alpha val="100000"/>
            </a:srgbClr>
          </a:solidFill>
          <a:ln w="9525">
            <a:noFill/>
          </a:ln>
        </p:spPr>
        <p:txBody>
          <a:bodyPr/>
          <a:lstStyle/>
          <a:p>
            <a:endParaRPr altLang="en-US" lang="zh-CN"/>
          </a:p>
        </p:txBody>
      </p:sp>
      <p:sp>
        <p:nvSpPr>
          <p:cNvPr id="18436" name="Freeform 16"/>
          <p:cNvSpPr/>
          <p:nvPr/>
        </p:nvSpPr>
        <p:spPr>
          <a:xfrm>
            <a:off x="8775700" y="3444875"/>
            <a:ext cx="2800350" cy="3036888"/>
          </a:xfrm>
          <a:custGeom>
            <a:cxnLst>
              <a:cxn ang="0">
                <a:pos x="2465463" y="2151852"/>
              </a:cxn>
              <a:cxn ang="0">
                <a:pos x="1928488" y="2151852"/>
              </a:cxn>
              <a:cxn ang="0">
                <a:pos x="1928488" y="1856840"/>
              </a:cxn>
              <a:cxn ang="0">
                <a:pos x="1449253" y="1376723"/>
              </a:cxn>
              <a:cxn ang="0">
                <a:pos x="825670" y="1376723"/>
              </a:cxn>
              <a:cxn ang="0">
                <a:pos x="825670" y="1047003"/>
              </a:cxn>
              <a:cxn ang="0">
                <a:pos x="519653" y="734638"/>
              </a:cxn>
              <a:cxn ang="0">
                <a:pos x="490783" y="734638"/>
              </a:cxn>
              <a:cxn ang="0">
                <a:pos x="490783" y="520609"/>
              </a:cxn>
              <a:cxn ang="0">
                <a:pos x="5774" y="0"/>
              </a:cxn>
              <a:cxn ang="0">
                <a:pos x="0" y="0"/>
              </a:cxn>
              <a:cxn ang="0">
                <a:pos x="0" y="2950120"/>
              </a:cxn>
              <a:cxn ang="0">
                <a:pos x="490783" y="2950120"/>
              </a:cxn>
              <a:cxn ang="0">
                <a:pos x="490783" y="2822860"/>
              </a:cxn>
              <a:cxn ang="0">
                <a:pos x="692870" y="2822860"/>
              </a:cxn>
              <a:cxn ang="0">
                <a:pos x="692870" y="3036888"/>
              </a:cxn>
              <a:cxn ang="0">
                <a:pos x="1709080" y="3036888"/>
              </a:cxn>
              <a:cxn ang="0">
                <a:pos x="1709080" y="3036888"/>
              </a:cxn>
              <a:cxn ang="0">
                <a:pos x="2800350" y="3036888"/>
              </a:cxn>
              <a:cxn ang="0">
                <a:pos x="2800350" y="2493140"/>
              </a:cxn>
              <a:cxn ang="0">
                <a:pos x="2465463" y="2151852"/>
              </a:cxn>
            </a:cxnLst>
            <a:rect b="0" l="0" r="0" t="0"/>
            <a:pathLst>
              <a:path h="525" w="485">
                <a:moveTo>
                  <a:pt x="427" y="372"/>
                </a:moveTo>
                <a:cubicBezTo>
                  <a:pt x="334" y="372"/>
                  <a:pt x="334" y="372"/>
                  <a:pt x="334" y="372"/>
                </a:cubicBezTo>
                <a:cubicBezTo>
                  <a:pt x="334" y="321"/>
                  <a:pt x="334" y="321"/>
                  <a:pt x="334" y="321"/>
                </a:cubicBezTo>
                <a:cubicBezTo>
                  <a:pt x="334" y="275"/>
                  <a:pt x="297" y="238"/>
                  <a:pt x="251" y="238"/>
                </a:cubicBezTo>
                <a:cubicBezTo>
                  <a:pt x="143" y="238"/>
                  <a:pt x="143" y="238"/>
                  <a:pt x="143" y="238"/>
                </a:cubicBezTo>
                <a:cubicBezTo>
                  <a:pt x="143" y="181"/>
                  <a:pt x="143" y="181"/>
                  <a:pt x="143" y="181"/>
                </a:cubicBezTo>
                <a:cubicBezTo>
                  <a:pt x="143" y="151"/>
                  <a:pt x="119" y="127"/>
                  <a:pt x="90" y="127"/>
                </a:cubicBezTo>
                <a:cubicBezTo>
                  <a:pt x="85" y="127"/>
                  <a:pt x="85" y="127"/>
                  <a:pt x="85" y="127"/>
                </a:cubicBezTo>
                <a:cubicBezTo>
                  <a:pt x="85" y="90"/>
                  <a:pt x="85" y="90"/>
                  <a:pt x="85" y="90"/>
                </a:cubicBezTo>
                <a:cubicBezTo>
                  <a:pt x="85" y="43"/>
                  <a:pt x="48" y="3"/>
                  <a:pt x="1" y="0"/>
                </a:cubicBezTo>
                <a:cubicBezTo>
                  <a:pt x="1" y="0"/>
                  <a:pt x="0" y="0"/>
                  <a:pt x="0" y="0"/>
                </a:cubicBezTo>
                <a:cubicBezTo>
                  <a:pt x="0" y="510"/>
                  <a:pt x="0" y="510"/>
                  <a:pt x="0" y="510"/>
                </a:cubicBezTo>
                <a:cubicBezTo>
                  <a:pt x="85" y="510"/>
                  <a:pt x="85" y="510"/>
                  <a:pt x="85" y="510"/>
                </a:cubicBezTo>
                <a:cubicBezTo>
                  <a:pt x="85" y="488"/>
                  <a:pt x="85" y="488"/>
                  <a:pt x="85" y="488"/>
                </a:cubicBezTo>
                <a:cubicBezTo>
                  <a:pt x="120" y="488"/>
                  <a:pt x="120" y="488"/>
                  <a:pt x="120" y="488"/>
                </a:cubicBezTo>
                <a:cubicBezTo>
                  <a:pt x="120" y="525"/>
                  <a:pt x="120" y="525"/>
                  <a:pt x="120" y="525"/>
                </a:cubicBezTo>
                <a:cubicBezTo>
                  <a:pt x="296" y="525"/>
                  <a:pt x="296" y="525"/>
                  <a:pt x="296" y="525"/>
                </a:cubicBezTo>
                <a:cubicBezTo>
                  <a:pt x="296" y="525"/>
                  <a:pt x="296" y="525"/>
                  <a:pt x="296" y="525"/>
                </a:cubicBezTo>
                <a:cubicBezTo>
                  <a:pt x="485" y="525"/>
                  <a:pt x="485" y="525"/>
                  <a:pt x="485" y="525"/>
                </a:cubicBezTo>
                <a:cubicBezTo>
                  <a:pt x="485" y="431"/>
                  <a:pt x="485" y="431"/>
                  <a:pt x="485" y="431"/>
                </a:cubicBezTo>
                <a:cubicBezTo>
                  <a:pt x="485" y="399"/>
                  <a:pt x="459" y="372"/>
                  <a:pt x="427" y="372"/>
                </a:cubicBezTo>
                <a:close/>
              </a:path>
            </a:pathLst>
          </a:custGeom>
          <a:solidFill>
            <a:srgbClr val="46B34B">
              <a:alpha val="100000"/>
            </a:srgbClr>
          </a:solidFill>
          <a:ln w="9525">
            <a:noFill/>
          </a:ln>
        </p:spPr>
        <p:txBody>
          <a:bodyPr/>
          <a:lstStyle/>
          <a:p>
            <a:endParaRPr altLang="en-US" lang="zh-CN"/>
          </a:p>
        </p:txBody>
      </p:sp>
      <p:sp>
        <p:nvSpPr>
          <p:cNvPr id="18437" name="Freeform 17"/>
          <p:cNvSpPr/>
          <p:nvPr/>
        </p:nvSpPr>
        <p:spPr>
          <a:xfrm>
            <a:off x="7324725" y="4591050"/>
            <a:ext cx="514350" cy="1249363"/>
          </a:xfrm>
          <a:custGeom>
            <a:cxnLst>
              <a:cxn ang="0">
                <a:pos x="514350" y="0"/>
              </a:cxn>
              <a:cxn ang="0">
                <a:pos x="497012" y="0"/>
              </a:cxn>
              <a:cxn ang="0">
                <a:pos x="497012" y="80977"/>
              </a:cxn>
              <a:cxn ang="0">
                <a:pos x="364090" y="80977"/>
              </a:cxn>
              <a:cxn ang="0">
                <a:pos x="104026" y="190875"/>
              </a:cxn>
              <a:cxn ang="0">
                <a:pos x="11558" y="375966"/>
              </a:cxn>
              <a:cxn ang="0">
                <a:pos x="5779" y="433807"/>
              </a:cxn>
              <a:cxn ang="0">
                <a:pos x="5779" y="717227"/>
              </a:cxn>
              <a:cxn ang="0">
                <a:pos x="0" y="717227"/>
              </a:cxn>
              <a:cxn ang="0">
                <a:pos x="0" y="1249363"/>
              </a:cxn>
              <a:cxn ang="0">
                <a:pos x="514350" y="1249363"/>
              </a:cxn>
              <a:cxn ang="0">
                <a:pos x="514350" y="0"/>
              </a:cxn>
            </a:cxnLst>
            <a:rect b="0" l="0" r="0" t="0"/>
            <a:pathLst>
              <a:path h="216" w="89">
                <a:moveTo>
                  <a:pt x="89" y="0"/>
                </a:moveTo>
                <a:cubicBezTo>
                  <a:pt x="88" y="0"/>
                  <a:pt x="87" y="0"/>
                  <a:pt x="86" y="0"/>
                </a:cubicBezTo>
                <a:cubicBezTo>
                  <a:pt x="86" y="14"/>
                  <a:pt x="86" y="14"/>
                  <a:pt x="86" y="14"/>
                </a:cubicBezTo>
                <a:cubicBezTo>
                  <a:pt x="63" y="14"/>
                  <a:pt x="63" y="14"/>
                  <a:pt x="63" y="14"/>
                </a:cubicBezTo>
                <a:cubicBezTo>
                  <a:pt x="45" y="14"/>
                  <a:pt x="29" y="21"/>
                  <a:pt x="18" y="33"/>
                </a:cubicBezTo>
                <a:cubicBezTo>
                  <a:pt x="11" y="42"/>
                  <a:pt x="5" y="53"/>
                  <a:pt x="2" y="65"/>
                </a:cubicBezTo>
                <a:cubicBezTo>
                  <a:pt x="2" y="68"/>
                  <a:pt x="1" y="72"/>
                  <a:pt x="1" y="75"/>
                </a:cubicBezTo>
                <a:cubicBezTo>
                  <a:pt x="1" y="124"/>
                  <a:pt x="1" y="124"/>
                  <a:pt x="1" y="124"/>
                </a:cubicBezTo>
                <a:cubicBezTo>
                  <a:pt x="0" y="124"/>
                  <a:pt x="0" y="124"/>
                  <a:pt x="0" y="124"/>
                </a:cubicBezTo>
                <a:cubicBezTo>
                  <a:pt x="0" y="216"/>
                  <a:pt x="0" y="216"/>
                  <a:pt x="0" y="216"/>
                </a:cubicBezTo>
                <a:cubicBezTo>
                  <a:pt x="89" y="216"/>
                  <a:pt x="89" y="216"/>
                  <a:pt x="89" y="216"/>
                </a:cubicBezTo>
                <a:lnTo>
                  <a:pt x="89" y="0"/>
                </a:lnTo>
                <a:close/>
              </a:path>
            </a:pathLst>
          </a:custGeom>
          <a:solidFill>
            <a:srgbClr val="83D142">
              <a:alpha val="100000"/>
            </a:srgbClr>
          </a:solidFill>
          <a:ln w="9525">
            <a:noFill/>
          </a:ln>
        </p:spPr>
        <p:txBody>
          <a:bodyPr/>
          <a:lstStyle/>
          <a:p>
            <a:endParaRPr altLang="en-US" lang="zh-CN"/>
          </a:p>
        </p:txBody>
      </p:sp>
      <p:sp>
        <p:nvSpPr>
          <p:cNvPr id="18438" name="Freeform 18"/>
          <p:cNvSpPr/>
          <p:nvPr/>
        </p:nvSpPr>
        <p:spPr>
          <a:xfrm>
            <a:off x="7821613" y="3930650"/>
            <a:ext cx="520700" cy="1249363"/>
          </a:xfrm>
          <a:custGeom>
            <a:cxnLst>
              <a:cxn ang="0">
                <a:pos x="514914" y="0"/>
              </a:cxn>
              <a:cxn ang="0">
                <a:pos x="491772" y="17352"/>
              </a:cxn>
              <a:cxn ang="0">
                <a:pos x="497558" y="57841"/>
              </a:cxn>
              <a:cxn ang="0">
                <a:pos x="422346" y="69409"/>
              </a:cxn>
              <a:cxn ang="0">
                <a:pos x="404989" y="69409"/>
              </a:cxn>
              <a:cxn ang="0">
                <a:pos x="75212" y="237148"/>
              </a:cxn>
              <a:cxn ang="0">
                <a:pos x="0" y="456943"/>
              </a:cxn>
              <a:cxn ang="0">
                <a:pos x="0" y="1249363"/>
              </a:cxn>
              <a:cxn ang="0">
                <a:pos x="514914" y="1249363"/>
              </a:cxn>
              <a:cxn ang="0">
                <a:pos x="514914" y="0"/>
              </a:cxn>
            </a:cxnLst>
            <a:rect b="0" l="0" r="0" t="0"/>
            <a:pathLst>
              <a:path h="216" w="90">
                <a:moveTo>
                  <a:pt x="89" y="0"/>
                </a:moveTo>
                <a:cubicBezTo>
                  <a:pt x="84" y="0"/>
                  <a:pt x="90" y="3"/>
                  <a:pt x="85" y="3"/>
                </a:cubicBezTo>
                <a:cubicBezTo>
                  <a:pt x="85" y="4"/>
                  <a:pt x="86" y="9"/>
                  <a:pt x="86" y="10"/>
                </a:cubicBezTo>
                <a:cubicBezTo>
                  <a:pt x="73" y="12"/>
                  <a:pt x="73" y="12"/>
                  <a:pt x="73" y="12"/>
                </a:cubicBezTo>
                <a:cubicBezTo>
                  <a:pt x="70" y="12"/>
                  <a:pt x="70" y="12"/>
                  <a:pt x="70" y="12"/>
                </a:cubicBezTo>
                <a:cubicBezTo>
                  <a:pt x="47" y="12"/>
                  <a:pt x="26" y="23"/>
                  <a:pt x="13" y="41"/>
                </a:cubicBezTo>
                <a:cubicBezTo>
                  <a:pt x="6" y="52"/>
                  <a:pt x="1" y="65"/>
                  <a:pt x="0" y="79"/>
                </a:cubicBezTo>
                <a:cubicBezTo>
                  <a:pt x="0" y="216"/>
                  <a:pt x="0" y="216"/>
                  <a:pt x="0" y="216"/>
                </a:cubicBezTo>
                <a:cubicBezTo>
                  <a:pt x="89" y="216"/>
                  <a:pt x="89" y="216"/>
                  <a:pt x="89" y="216"/>
                </a:cubicBezTo>
                <a:lnTo>
                  <a:pt x="89" y="0"/>
                </a:lnTo>
                <a:close/>
              </a:path>
            </a:pathLst>
          </a:custGeom>
          <a:solidFill>
            <a:srgbClr val="C5DB42">
              <a:alpha val="100000"/>
            </a:srgbClr>
          </a:solidFill>
          <a:ln w="9525">
            <a:noFill/>
          </a:ln>
        </p:spPr>
        <p:txBody>
          <a:bodyPr/>
          <a:lstStyle/>
          <a:p>
            <a:endParaRPr altLang="en-US" lang="zh-CN"/>
          </a:p>
        </p:txBody>
      </p:sp>
      <p:sp>
        <p:nvSpPr>
          <p:cNvPr id="18439" name="Freeform 19"/>
          <p:cNvSpPr/>
          <p:nvPr/>
        </p:nvSpPr>
        <p:spPr>
          <a:xfrm>
            <a:off x="8255000" y="3438525"/>
            <a:ext cx="520700" cy="1257300"/>
          </a:xfrm>
          <a:custGeom>
            <a:cxnLst>
              <a:cxn ang="0">
                <a:pos x="520700" y="5794"/>
              </a:cxn>
              <a:cxn ang="0">
                <a:pos x="0" y="463521"/>
              </a:cxn>
              <a:cxn ang="0">
                <a:pos x="0" y="1257300"/>
              </a:cxn>
              <a:cxn ang="0">
                <a:pos x="520700" y="1257300"/>
              </a:cxn>
              <a:cxn ang="0">
                <a:pos x="520700" y="5794"/>
              </a:cxn>
            </a:cxnLst>
            <a:rect b="0" l="0" r="0" t="0"/>
            <a:pathLst>
              <a:path h="216" w="90">
                <a:moveTo>
                  <a:pt x="90" y="1"/>
                </a:moveTo>
                <a:cubicBezTo>
                  <a:pt x="43" y="0"/>
                  <a:pt x="5" y="35"/>
                  <a:pt x="0" y="80"/>
                </a:cubicBezTo>
                <a:cubicBezTo>
                  <a:pt x="0" y="217"/>
                  <a:pt x="0" y="217"/>
                  <a:pt x="0" y="217"/>
                </a:cubicBezTo>
                <a:cubicBezTo>
                  <a:pt x="90" y="217"/>
                  <a:pt x="90" y="217"/>
                  <a:pt x="90" y="217"/>
                </a:cubicBezTo>
                <a:lnTo>
                  <a:pt x="90" y="1"/>
                </a:lnTo>
                <a:close/>
              </a:path>
            </a:pathLst>
          </a:custGeom>
          <a:solidFill>
            <a:srgbClr val="9CD842">
              <a:alpha val="100000"/>
            </a:srgbClr>
          </a:solidFill>
          <a:ln w="9525">
            <a:noFill/>
          </a:ln>
        </p:spPr>
        <p:txBody>
          <a:bodyPr/>
          <a:lstStyle/>
          <a:p>
            <a:endParaRPr altLang="en-US" lang="zh-CN"/>
          </a:p>
        </p:txBody>
      </p:sp>
      <p:sp>
        <p:nvSpPr>
          <p:cNvPr id="18440" name="Freeform 20"/>
          <p:cNvSpPr/>
          <p:nvPr/>
        </p:nvSpPr>
        <p:spPr>
          <a:xfrm>
            <a:off x="7142163" y="4208463"/>
            <a:ext cx="3678237" cy="2424112"/>
          </a:xfrm>
          <a:custGeom>
            <a:cxnLst>
              <a:cxn ang="0">
                <a:pos x="3424167" y="1643074"/>
              </a:cxn>
              <a:cxn ang="0">
                <a:pos x="3014191" y="1643074"/>
              </a:cxn>
              <a:cxn ang="0">
                <a:pos x="3014191" y="1417440"/>
              </a:cxn>
              <a:cxn ang="0">
                <a:pos x="2650409" y="1052956"/>
              </a:cxn>
              <a:cxn ang="0">
                <a:pos x="2182690" y="1052956"/>
              </a:cxn>
              <a:cxn ang="0">
                <a:pos x="2182690" y="798395"/>
              </a:cxn>
              <a:cxn ang="0">
                <a:pos x="1945943" y="566976"/>
              </a:cxn>
              <a:cxn ang="0">
                <a:pos x="1922846" y="566976"/>
              </a:cxn>
              <a:cxn ang="0">
                <a:pos x="1922846" y="404983"/>
              </a:cxn>
              <a:cxn ang="0">
                <a:pos x="1559064" y="11571"/>
              </a:cxn>
              <a:cxn ang="0">
                <a:pos x="1160637" y="393412"/>
              </a:cxn>
              <a:cxn ang="0">
                <a:pos x="1160637" y="428125"/>
              </a:cxn>
              <a:cxn ang="0">
                <a:pos x="1143314" y="428125"/>
              </a:cxn>
              <a:cxn ang="0">
                <a:pos x="831501" y="740540"/>
              </a:cxn>
              <a:cxn ang="0">
                <a:pos x="831501" y="937246"/>
              </a:cxn>
              <a:cxn ang="0">
                <a:pos x="727563" y="937246"/>
              </a:cxn>
              <a:cxn ang="0">
                <a:pos x="461945" y="1209163"/>
              </a:cxn>
              <a:cxn ang="0">
                <a:pos x="461945" y="1417440"/>
              </a:cxn>
              <a:cxn ang="0">
                <a:pos x="271393" y="1417440"/>
              </a:cxn>
              <a:cxn ang="0">
                <a:pos x="0" y="1672001"/>
              </a:cxn>
              <a:cxn ang="0">
                <a:pos x="0" y="2198479"/>
              </a:cxn>
              <a:cxn ang="0">
                <a:pos x="565883" y="2198479"/>
              </a:cxn>
              <a:cxn ang="0">
                <a:pos x="565883" y="2181122"/>
              </a:cxn>
              <a:cxn ang="0">
                <a:pos x="831501" y="2181122"/>
              </a:cxn>
              <a:cxn ang="0">
                <a:pos x="831501" y="2296832"/>
              </a:cxn>
              <a:cxn ang="0">
                <a:pos x="1333866" y="2296832"/>
              </a:cxn>
              <a:cxn ang="0">
                <a:pos x="1333866" y="2244762"/>
              </a:cxn>
              <a:cxn ang="0">
                <a:pos x="1922846" y="2244762"/>
              </a:cxn>
              <a:cxn ang="0">
                <a:pos x="1922846" y="2146409"/>
              </a:cxn>
              <a:cxn ang="0">
                <a:pos x="2078752" y="2146409"/>
              </a:cxn>
              <a:cxn ang="0">
                <a:pos x="2078752" y="2308403"/>
              </a:cxn>
              <a:cxn ang="0">
                <a:pos x="2852510" y="2308403"/>
              </a:cxn>
              <a:cxn ang="0">
                <a:pos x="2852510" y="2424112"/>
              </a:cxn>
              <a:cxn ang="0">
                <a:pos x="3678237" y="2424112"/>
              </a:cxn>
              <a:cxn ang="0">
                <a:pos x="3678237" y="1897634"/>
              </a:cxn>
              <a:cxn ang="0">
                <a:pos x="3424167" y="1643074"/>
              </a:cxn>
            </a:cxnLst>
            <a:rect b="0" l="0" r="0" t="0"/>
            <a:pathLst>
              <a:path h="419" w="637">
                <a:moveTo>
                  <a:pt x="593" y="284"/>
                </a:moveTo>
                <a:cubicBezTo>
                  <a:pt x="522" y="284"/>
                  <a:pt x="522" y="284"/>
                  <a:pt x="522" y="284"/>
                </a:cubicBezTo>
                <a:cubicBezTo>
                  <a:pt x="522" y="245"/>
                  <a:pt x="522" y="245"/>
                  <a:pt x="522" y="245"/>
                </a:cubicBezTo>
                <a:cubicBezTo>
                  <a:pt x="522" y="210"/>
                  <a:pt x="494" y="182"/>
                  <a:pt x="459" y="182"/>
                </a:cubicBezTo>
                <a:cubicBezTo>
                  <a:pt x="378" y="182"/>
                  <a:pt x="378" y="182"/>
                  <a:pt x="378" y="182"/>
                </a:cubicBezTo>
                <a:cubicBezTo>
                  <a:pt x="378" y="138"/>
                  <a:pt x="378" y="138"/>
                  <a:pt x="378" y="138"/>
                </a:cubicBezTo>
                <a:cubicBezTo>
                  <a:pt x="378" y="116"/>
                  <a:pt x="359" y="98"/>
                  <a:pt x="337" y="98"/>
                </a:cubicBezTo>
                <a:cubicBezTo>
                  <a:pt x="333" y="98"/>
                  <a:pt x="333" y="98"/>
                  <a:pt x="333" y="98"/>
                </a:cubicBezTo>
                <a:cubicBezTo>
                  <a:pt x="333" y="70"/>
                  <a:pt x="333" y="70"/>
                  <a:pt x="333" y="70"/>
                </a:cubicBezTo>
                <a:cubicBezTo>
                  <a:pt x="333" y="34"/>
                  <a:pt x="306" y="3"/>
                  <a:pt x="270" y="2"/>
                </a:cubicBezTo>
                <a:cubicBezTo>
                  <a:pt x="232" y="0"/>
                  <a:pt x="201" y="30"/>
                  <a:pt x="201" y="68"/>
                </a:cubicBezTo>
                <a:cubicBezTo>
                  <a:pt x="201" y="74"/>
                  <a:pt x="201" y="74"/>
                  <a:pt x="201" y="74"/>
                </a:cubicBezTo>
                <a:cubicBezTo>
                  <a:pt x="198" y="74"/>
                  <a:pt x="198" y="74"/>
                  <a:pt x="198" y="74"/>
                </a:cubicBezTo>
                <a:cubicBezTo>
                  <a:pt x="168" y="74"/>
                  <a:pt x="144" y="98"/>
                  <a:pt x="144" y="128"/>
                </a:cubicBezTo>
                <a:cubicBezTo>
                  <a:pt x="144" y="162"/>
                  <a:pt x="144" y="162"/>
                  <a:pt x="144" y="162"/>
                </a:cubicBezTo>
                <a:cubicBezTo>
                  <a:pt x="126" y="162"/>
                  <a:pt x="126" y="162"/>
                  <a:pt x="126" y="162"/>
                </a:cubicBezTo>
                <a:cubicBezTo>
                  <a:pt x="101" y="162"/>
                  <a:pt x="80" y="183"/>
                  <a:pt x="80" y="209"/>
                </a:cubicBezTo>
                <a:cubicBezTo>
                  <a:pt x="80" y="245"/>
                  <a:pt x="80" y="245"/>
                  <a:pt x="80" y="245"/>
                </a:cubicBezTo>
                <a:cubicBezTo>
                  <a:pt x="47" y="245"/>
                  <a:pt x="47" y="245"/>
                  <a:pt x="47" y="245"/>
                </a:cubicBezTo>
                <a:cubicBezTo>
                  <a:pt x="23" y="245"/>
                  <a:pt x="4" y="264"/>
                  <a:pt x="0" y="289"/>
                </a:cubicBezTo>
                <a:cubicBezTo>
                  <a:pt x="0" y="380"/>
                  <a:pt x="0" y="380"/>
                  <a:pt x="0" y="380"/>
                </a:cubicBezTo>
                <a:cubicBezTo>
                  <a:pt x="98" y="380"/>
                  <a:pt x="98" y="380"/>
                  <a:pt x="98" y="380"/>
                </a:cubicBezTo>
                <a:cubicBezTo>
                  <a:pt x="98" y="377"/>
                  <a:pt x="98" y="377"/>
                  <a:pt x="98" y="377"/>
                </a:cubicBezTo>
                <a:cubicBezTo>
                  <a:pt x="144" y="377"/>
                  <a:pt x="144" y="377"/>
                  <a:pt x="144" y="377"/>
                </a:cubicBezTo>
                <a:cubicBezTo>
                  <a:pt x="144" y="397"/>
                  <a:pt x="144" y="397"/>
                  <a:pt x="144" y="397"/>
                </a:cubicBezTo>
                <a:cubicBezTo>
                  <a:pt x="231" y="397"/>
                  <a:pt x="231" y="397"/>
                  <a:pt x="231" y="397"/>
                </a:cubicBezTo>
                <a:cubicBezTo>
                  <a:pt x="231" y="388"/>
                  <a:pt x="231" y="388"/>
                  <a:pt x="231" y="388"/>
                </a:cubicBezTo>
                <a:cubicBezTo>
                  <a:pt x="333" y="388"/>
                  <a:pt x="333" y="388"/>
                  <a:pt x="333" y="388"/>
                </a:cubicBezTo>
                <a:cubicBezTo>
                  <a:pt x="333" y="371"/>
                  <a:pt x="333" y="371"/>
                  <a:pt x="333" y="371"/>
                </a:cubicBezTo>
                <a:cubicBezTo>
                  <a:pt x="360" y="371"/>
                  <a:pt x="360" y="371"/>
                  <a:pt x="360" y="371"/>
                </a:cubicBezTo>
                <a:cubicBezTo>
                  <a:pt x="360" y="399"/>
                  <a:pt x="360" y="399"/>
                  <a:pt x="360" y="399"/>
                </a:cubicBezTo>
                <a:cubicBezTo>
                  <a:pt x="494" y="399"/>
                  <a:pt x="494" y="399"/>
                  <a:pt x="494" y="399"/>
                </a:cubicBezTo>
                <a:cubicBezTo>
                  <a:pt x="494" y="419"/>
                  <a:pt x="494" y="419"/>
                  <a:pt x="494" y="419"/>
                </a:cubicBezTo>
                <a:cubicBezTo>
                  <a:pt x="637" y="419"/>
                  <a:pt x="637" y="419"/>
                  <a:pt x="637" y="419"/>
                </a:cubicBezTo>
                <a:cubicBezTo>
                  <a:pt x="637" y="328"/>
                  <a:pt x="637" y="328"/>
                  <a:pt x="637" y="328"/>
                </a:cubicBezTo>
                <a:cubicBezTo>
                  <a:pt x="637" y="303"/>
                  <a:pt x="617" y="284"/>
                  <a:pt x="593" y="284"/>
                </a:cubicBezTo>
                <a:close/>
              </a:path>
            </a:pathLst>
          </a:custGeom>
          <a:solidFill>
            <a:srgbClr val="8DB537">
              <a:alpha val="100000"/>
            </a:srgbClr>
          </a:solidFill>
          <a:ln w="9525">
            <a:noFill/>
          </a:ln>
        </p:spPr>
        <p:txBody>
          <a:bodyPr/>
          <a:lstStyle/>
          <a:p>
            <a:endParaRPr altLang="en-US" lang="zh-CN"/>
          </a:p>
        </p:txBody>
      </p:sp>
      <p:sp>
        <p:nvSpPr>
          <p:cNvPr id="18441" name="Freeform 21"/>
          <p:cNvSpPr/>
          <p:nvPr/>
        </p:nvSpPr>
        <p:spPr>
          <a:xfrm>
            <a:off x="8670925" y="4214813"/>
            <a:ext cx="2149475" cy="2122487"/>
          </a:xfrm>
          <a:custGeom>
            <a:cxnLst>
              <a:cxn ang="0">
                <a:pos x="1895236" y="1636686"/>
              </a:cxn>
              <a:cxn ang="0">
                <a:pos x="1484987" y="1636686"/>
              </a:cxn>
              <a:cxn ang="0">
                <a:pos x="1484987" y="1411136"/>
              </a:cxn>
              <a:cxn ang="0">
                <a:pos x="1120963" y="1046785"/>
              </a:cxn>
              <a:cxn ang="0">
                <a:pos x="652932" y="1046785"/>
              </a:cxn>
              <a:cxn ang="0">
                <a:pos x="652932" y="792318"/>
              </a:cxn>
              <a:cxn ang="0">
                <a:pos x="416027" y="560984"/>
              </a:cxn>
              <a:cxn ang="0">
                <a:pos x="392915" y="560984"/>
              </a:cxn>
              <a:cxn ang="0">
                <a:pos x="392915" y="399051"/>
              </a:cxn>
              <a:cxn ang="0">
                <a:pos x="28891" y="5783"/>
              </a:cxn>
              <a:cxn ang="0">
                <a:pos x="0" y="5783"/>
              </a:cxn>
              <a:cxn ang="0">
                <a:pos x="0" y="2122487"/>
              </a:cxn>
              <a:cxn ang="0">
                <a:pos x="2149475" y="2122487"/>
              </a:cxn>
              <a:cxn ang="0">
                <a:pos x="2149475" y="1891153"/>
              </a:cxn>
              <a:cxn ang="0">
                <a:pos x="1895236" y="1636686"/>
              </a:cxn>
            </a:cxnLst>
            <a:rect b="0" l="0" r="0" t="0"/>
            <a:pathLst>
              <a:path h="367" w="372">
                <a:moveTo>
                  <a:pt x="328" y="283"/>
                </a:moveTo>
                <a:cubicBezTo>
                  <a:pt x="257" y="283"/>
                  <a:pt x="257" y="283"/>
                  <a:pt x="257" y="283"/>
                </a:cubicBezTo>
                <a:cubicBezTo>
                  <a:pt x="257" y="244"/>
                  <a:pt x="257" y="244"/>
                  <a:pt x="257" y="244"/>
                </a:cubicBezTo>
                <a:cubicBezTo>
                  <a:pt x="257" y="209"/>
                  <a:pt x="229" y="181"/>
                  <a:pt x="194" y="181"/>
                </a:cubicBezTo>
                <a:cubicBezTo>
                  <a:pt x="113" y="181"/>
                  <a:pt x="113" y="181"/>
                  <a:pt x="113" y="181"/>
                </a:cubicBezTo>
                <a:cubicBezTo>
                  <a:pt x="113" y="137"/>
                  <a:pt x="113" y="137"/>
                  <a:pt x="113" y="137"/>
                </a:cubicBezTo>
                <a:cubicBezTo>
                  <a:pt x="113" y="115"/>
                  <a:pt x="94" y="97"/>
                  <a:pt x="72" y="97"/>
                </a:cubicBezTo>
                <a:cubicBezTo>
                  <a:pt x="68" y="97"/>
                  <a:pt x="68" y="97"/>
                  <a:pt x="68" y="97"/>
                </a:cubicBezTo>
                <a:cubicBezTo>
                  <a:pt x="68" y="69"/>
                  <a:pt x="68" y="69"/>
                  <a:pt x="68" y="69"/>
                </a:cubicBezTo>
                <a:cubicBezTo>
                  <a:pt x="68" y="33"/>
                  <a:pt x="41" y="2"/>
                  <a:pt x="5" y="1"/>
                </a:cubicBezTo>
                <a:cubicBezTo>
                  <a:pt x="3" y="0"/>
                  <a:pt x="2" y="1"/>
                  <a:pt x="0" y="1"/>
                </a:cubicBezTo>
                <a:cubicBezTo>
                  <a:pt x="0" y="367"/>
                  <a:pt x="0" y="367"/>
                  <a:pt x="0" y="367"/>
                </a:cubicBezTo>
                <a:cubicBezTo>
                  <a:pt x="372" y="367"/>
                  <a:pt x="372" y="367"/>
                  <a:pt x="372" y="367"/>
                </a:cubicBezTo>
                <a:cubicBezTo>
                  <a:pt x="372" y="327"/>
                  <a:pt x="372" y="327"/>
                  <a:pt x="372" y="327"/>
                </a:cubicBezTo>
                <a:cubicBezTo>
                  <a:pt x="372" y="302"/>
                  <a:pt x="352" y="283"/>
                  <a:pt x="328" y="283"/>
                </a:cubicBezTo>
                <a:close/>
              </a:path>
            </a:pathLst>
          </a:custGeom>
          <a:solidFill>
            <a:srgbClr val="569337">
              <a:alpha val="100000"/>
            </a:srgbClr>
          </a:solidFill>
          <a:ln w="9525">
            <a:noFill/>
          </a:ln>
        </p:spPr>
        <p:txBody>
          <a:bodyPr/>
          <a:lstStyle/>
          <a:p>
            <a:endParaRPr altLang="en-US" lang="zh-CN"/>
          </a:p>
        </p:txBody>
      </p:sp>
      <p:sp>
        <p:nvSpPr>
          <p:cNvPr id="18442" name="Freeform 22"/>
          <p:cNvSpPr/>
          <p:nvPr/>
        </p:nvSpPr>
        <p:spPr>
          <a:xfrm>
            <a:off x="7700963" y="4897438"/>
            <a:ext cx="2616200" cy="1735137"/>
          </a:xfrm>
          <a:custGeom>
            <a:cxnLst>
              <a:cxn ang="0">
                <a:pos x="2431391" y="1174109"/>
              </a:cxn>
              <a:cxn ang="0">
                <a:pos x="2142627" y="1174109"/>
              </a:cxn>
              <a:cxn ang="0">
                <a:pos x="2142627" y="1012163"/>
              </a:cxn>
              <a:cxn ang="0">
                <a:pos x="1882740" y="751893"/>
              </a:cxn>
              <a:cxn ang="0">
                <a:pos x="1547774" y="751893"/>
              </a:cxn>
              <a:cxn ang="0">
                <a:pos x="1547774" y="572595"/>
              </a:cxn>
              <a:cxn ang="0">
                <a:pos x="1380291" y="404865"/>
              </a:cxn>
              <a:cxn ang="0">
                <a:pos x="1362965" y="404865"/>
              </a:cxn>
              <a:cxn ang="0">
                <a:pos x="1362965" y="289190"/>
              </a:cxn>
              <a:cxn ang="0">
                <a:pos x="1103078" y="5784"/>
              </a:cxn>
              <a:cxn ang="0">
                <a:pos x="814314" y="277622"/>
              </a:cxn>
              <a:cxn ang="0">
                <a:pos x="814314" y="306541"/>
              </a:cxn>
              <a:cxn ang="0">
                <a:pos x="802763" y="306541"/>
              </a:cxn>
              <a:cxn ang="0">
                <a:pos x="577528" y="532109"/>
              </a:cxn>
              <a:cxn ang="0">
                <a:pos x="577528" y="670920"/>
              </a:cxn>
              <a:cxn ang="0">
                <a:pos x="508224" y="670920"/>
              </a:cxn>
              <a:cxn ang="0">
                <a:pos x="311865" y="861785"/>
              </a:cxn>
              <a:cxn ang="0">
                <a:pos x="311865" y="1012163"/>
              </a:cxn>
              <a:cxn ang="0">
                <a:pos x="179034" y="1012163"/>
              </a:cxn>
              <a:cxn ang="0">
                <a:pos x="0" y="1197245"/>
              </a:cxn>
              <a:cxn ang="0">
                <a:pos x="0" y="1573191"/>
              </a:cxn>
              <a:cxn ang="0">
                <a:pos x="386943" y="1573191"/>
              </a:cxn>
              <a:cxn ang="0">
                <a:pos x="386943" y="1561623"/>
              </a:cxn>
              <a:cxn ang="0">
                <a:pos x="577528" y="1561623"/>
              </a:cxn>
              <a:cxn ang="0">
                <a:pos x="577528" y="1642596"/>
              </a:cxn>
              <a:cxn ang="0">
                <a:pos x="941370" y="1642596"/>
              </a:cxn>
              <a:cxn ang="0">
                <a:pos x="941370" y="1607894"/>
              </a:cxn>
              <a:cxn ang="0">
                <a:pos x="1362965" y="1607894"/>
              </a:cxn>
              <a:cxn ang="0">
                <a:pos x="1362965" y="1532704"/>
              </a:cxn>
              <a:cxn ang="0">
                <a:pos x="1472695" y="1532704"/>
              </a:cxn>
              <a:cxn ang="0">
                <a:pos x="1472695" y="1654164"/>
              </a:cxn>
              <a:cxn ang="0">
                <a:pos x="2027122" y="1654164"/>
              </a:cxn>
              <a:cxn ang="0">
                <a:pos x="2027122" y="1735137"/>
              </a:cxn>
              <a:cxn ang="0">
                <a:pos x="2616200" y="1735137"/>
              </a:cxn>
              <a:cxn ang="0">
                <a:pos x="2616200" y="1359191"/>
              </a:cxn>
              <a:cxn ang="0">
                <a:pos x="2431391" y="1174109"/>
              </a:cxn>
            </a:cxnLst>
            <a:rect b="0" l="0" r="0" t="0"/>
            <a:pathLst>
              <a:path h="300" w="452">
                <a:moveTo>
                  <a:pt x="421" y="203"/>
                </a:moveTo>
                <a:cubicBezTo>
                  <a:pt x="371" y="203"/>
                  <a:pt x="371" y="203"/>
                  <a:pt x="371" y="203"/>
                </a:cubicBezTo>
                <a:cubicBezTo>
                  <a:pt x="371" y="175"/>
                  <a:pt x="371" y="175"/>
                  <a:pt x="371" y="175"/>
                </a:cubicBezTo>
                <a:cubicBezTo>
                  <a:pt x="371" y="150"/>
                  <a:pt x="351" y="130"/>
                  <a:pt x="326" y="130"/>
                </a:cubicBezTo>
                <a:cubicBezTo>
                  <a:pt x="268" y="130"/>
                  <a:pt x="268" y="130"/>
                  <a:pt x="268" y="130"/>
                </a:cubicBezTo>
                <a:cubicBezTo>
                  <a:pt x="268" y="99"/>
                  <a:pt x="268" y="99"/>
                  <a:pt x="268" y="99"/>
                </a:cubicBezTo>
                <a:cubicBezTo>
                  <a:pt x="268" y="83"/>
                  <a:pt x="255" y="70"/>
                  <a:pt x="239" y="70"/>
                </a:cubicBezTo>
                <a:cubicBezTo>
                  <a:pt x="236" y="70"/>
                  <a:pt x="236" y="70"/>
                  <a:pt x="236" y="70"/>
                </a:cubicBezTo>
                <a:cubicBezTo>
                  <a:pt x="236" y="50"/>
                  <a:pt x="236" y="50"/>
                  <a:pt x="236" y="50"/>
                </a:cubicBezTo>
                <a:cubicBezTo>
                  <a:pt x="236" y="24"/>
                  <a:pt x="216" y="2"/>
                  <a:pt x="191" y="1"/>
                </a:cubicBezTo>
                <a:cubicBezTo>
                  <a:pt x="163" y="0"/>
                  <a:pt x="141" y="22"/>
                  <a:pt x="141" y="48"/>
                </a:cubicBezTo>
                <a:cubicBezTo>
                  <a:pt x="141" y="53"/>
                  <a:pt x="141" y="53"/>
                  <a:pt x="141" y="53"/>
                </a:cubicBezTo>
                <a:cubicBezTo>
                  <a:pt x="139" y="53"/>
                  <a:pt x="139" y="53"/>
                  <a:pt x="139" y="53"/>
                </a:cubicBezTo>
                <a:cubicBezTo>
                  <a:pt x="118" y="53"/>
                  <a:pt x="100" y="70"/>
                  <a:pt x="100" y="92"/>
                </a:cubicBezTo>
                <a:cubicBezTo>
                  <a:pt x="100" y="116"/>
                  <a:pt x="100" y="116"/>
                  <a:pt x="100" y="116"/>
                </a:cubicBezTo>
                <a:cubicBezTo>
                  <a:pt x="88" y="116"/>
                  <a:pt x="88" y="116"/>
                  <a:pt x="88" y="116"/>
                </a:cubicBezTo>
                <a:cubicBezTo>
                  <a:pt x="69" y="116"/>
                  <a:pt x="54" y="131"/>
                  <a:pt x="54" y="149"/>
                </a:cubicBezTo>
                <a:cubicBezTo>
                  <a:pt x="54" y="175"/>
                  <a:pt x="54" y="175"/>
                  <a:pt x="54" y="175"/>
                </a:cubicBezTo>
                <a:cubicBezTo>
                  <a:pt x="31" y="175"/>
                  <a:pt x="31" y="175"/>
                  <a:pt x="31" y="175"/>
                </a:cubicBezTo>
                <a:cubicBezTo>
                  <a:pt x="14" y="175"/>
                  <a:pt x="0" y="189"/>
                  <a:pt x="0" y="207"/>
                </a:cubicBezTo>
                <a:cubicBezTo>
                  <a:pt x="0" y="272"/>
                  <a:pt x="0" y="272"/>
                  <a:pt x="0" y="272"/>
                </a:cubicBezTo>
                <a:cubicBezTo>
                  <a:pt x="67" y="272"/>
                  <a:pt x="67" y="272"/>
                  <a:pt x="67" y="272"/>
                </a:cubicBezTo>
                <a:cubicBezTo>
                  <a:pt x="67" y="270"/>
                  <a:pt x="67" y="270"/>
                  <a:pt x="67" y="270"/>
                </a:cubicBezTo>
                <a:cubicBezTo>
                  <a:pt x="100" y="270"/>
                  <a:pt x="100" y="270"/>
                  <a:pt x="100" y="270"/>
                </a:cubicBezTo>
                <a:cubicBezTo>
                  <a:pt x="100" y="284"/>
                  <a:pt x="100" y="284"/>
                  <a:pt x="100" y="284"/>
                </a:cubicBezTo>
                <a:cubicBezTo>
                  <a:pt x="163" y="284"/>
                  <a:pt x="163" y="284"/>
                  <a:pt x="163" y="284"/>
                </a:cubicBezTo>
                <a:cubicBezTo>
                  <a:pt x="163" y="278"/>
                  <a:pt x="163" y="278"/>
                  <a:pt x="163" y="278"/>
                </a:cubicBezTo>
                <a:cubicBezTo>
                  <a:pt x="236" y="278"/>
                  <a:pt x="236" y="278"/>
                  <a:pt x="236" y="278"/>
                </a:cubicBezTo>
                <a:cubicBezTo>
                  <a:pt x="236" y="265"/>
                  <a:pt x="236" y="265"/>
                  <a:pt x="236" y="265"/>
                </a:cubicBezTo>
                <a:cubicBezTo>
                  <a:pt x="255" y="265"/>
                  <a:pt x="255" y="265"/>
                  <a:pt x="255" y="265"/>
                </a:cubicBezTo>
                <a:cubicBezTo>
                  <a:pt x="255" y="286"/>
                  <a:pt x="255" y="286"/>
                  <a:pt x="255" y="286"/>
                </a:cubicBezTo>
                <a:cubicBezTo>
                  <a:pt x="351" y="286"/>
                  <a:pt x="351" y="286"/>
                  <a:pt x="351" y="286"/>
                </a:cubicBezTo>
                <a:cubicBezTo>
                  <a:pt x="351" y="300"/>
                  <a:pt x="351" y="300"/>
                  <a:pt x="351" y="300"/>
                </a:cubicBezTo>
                <a:cubicBezTo>
                  <a:pt x="453" y="300"/>
                  <a:pt x="453" y="300"/>
                  <a:pt x="453" y="300"/>
                </a:cubicBezTo>
                <a:cubicBezTo>
                  <a:pt x="453" y="235"/>
                  <a:pt x="453" y="235"/>
                  <a:pt x="453" y="235"/>
                </a:cubicBezTo>
                <a:cubicBezTo>
                  <a:pt x="453" y="217"/>
                  <a:pt x="439" y="203"/>
                  <a:pt x="421" y="203"/>
                </a:cubicBezTo>
                <a:close/>
              </a:path>
            </a:pathLst>
          </a:custGeom>
          <a:solidFill>
            <a:srgbClr val="55780C">
              <a:alpha val="100000"/>
            </a:srgbClr>
          </a:solidFill>
          <a:ln w="9525">
            <a:noFill/>
          </a:ln>
        </p:spPr>
        <p:txBody>
          <a:bodyPr/>
          <a:lstStyle/>
          <a:p>
            <a:endParaRPr altLang="en-US" lang="zh-CN"/>
          </a:p>
        </p:txBody>
      </p:sp>
      <p:sp>
        <p:nvSpPr>
          <p:cNvPr id="18443" name="Freeform 34"/>
          <p:cNvSpPr/>
          <p:nvPr/>
        </p:nvSpPr>
        <p:spPr>
          <a:xfrm>
            <a:off x="8775700" y="4903788"/>
            <a:ext cx="1541463" cy="1728787"/>
          </a:xfrm>
          <a:custGeom>
            <a:cxnLst>
              <a:cxn ang="0">
                <a:pos x="1356718" y="1167943"/>
              </a:cxn>
              <a:cxn ang="0">
                <a:pos x="1068055" y="1167943"/>
              </a:cxn>
              <a:cxn ang="0">
                <a:pos x="1068055" y="1006050"/>
              </a:cxn>
              <a:cxn ang="0">
                <a:pos x="808258" y="745865"/>
              </a:cxn>
              <a:cxn ang="0">
                <a:pos x="473408" y="745865"/>
              </a:cxn>
              <a:cxn ang="0">
                <a:pos x="473408" y="566626"/>
              </a:cxn>
              <a:cxn ang="0">
                <a:pos x="305983" y="398951"/>
              </a:cxn>
              <a:cxn ang="0">
                <a:pos x="288663" y="398951"/>
              </a:cxn>
              <a:cxn ang="0">
                <a:pos x="288663" y="283313"/>
              </a:cxn>
              <a:cxn ang="0">
                <a:pos x="28866" y="0"/>
              </a:cxn>
              <a:cxn ang="0">
                <a:pos x="0" y="0"/>
              </a:cxn>
              <a:cxn ang="0">
                <a:pos x="0" y="1601585"/>
              </a:cxn>
              <a:cxn ang="0">
                <a:pos x="288663" y="1601585"/>
              </a:cxn>
              <a:cxn ang="0">
                <a:pos x="288663" y="1526421"/>
              </a:cxn>
              <a:cxn ang="0">
                <a:pos x="398356" y="1526421"/>
              </a:cxn>
              <a:cxn ang="0">
                <a:pos x="398356" y="1647840"/>
              </a:cxn>
              <a:cxn ang="0">
                <a:pos x="952589" y="1647840"/>
              </a:cxn>
              <a:cxn ang="0">
                <a:pos x="952589" y="1728787"/>
              </a:cxn>
              <a:cxn ang="0">
                <a:pos x="1541463" y="1728787"/>
              </a:cxn>
              <a:cxn ang="0">
                <a:pos x="1541463" y="1352964"/>
              </a:cxn>
              <a:cxn ang="0">
                <a:pos x="1356718" y="1167943"/>
              </a:cxn>
            </a:cxnLst>
            <a:rect b="0" l="0" r="0" t="0"/>
            <a:pathLst>
              <a:path h="299" w="267">
                <a:moveTo>
                  <a:pt x="235" y="202"/>
                </a:moveTo>
                <a:cubicBezTo>
                  <a:pt x="185" y="202"/>
                  <a:pt x="185" y="202"/>
                  <a:pt x="185" y="202"/>
                </a:cubicBezTo>
                <a:cubicBezTo>
                  <a:pt x="185" y="174"/>
                  <a:pt x="185" y="174"/>
                  <a:pt x="185" y="174"/>
                </a:cubicBezTo>
                <a:cubicBezTo>
                  <a:pt x="185" y="149"/>
                  <a:pt x="165" y="129"/>
                  <a:pt x="140" y="129"/>
                </a:cubicBezTo>
                <a:cubicBezTo>
                  <a:pt x="82" y="129"/>
                  <a:pt x="82" y="129"/>
                  <a:pt x="82" y="129"/>
                </a:cubicBezTo>
                <a:cubicBezTo>
                  <a:pt x="82" y="98"/>
                  <a:pt x="82" y="98"/>
                  <a:pt x="82" y="98"/>
                </a:cubicBezTo>
                <a:cubicBezTo>
                  <a:pt x="82" y="82"/>
                  <a:pt x="69" y="69"/>
                  <a:pt x="53" y="69"/>
                </a:cubicBezTo>
                <a:cubicBezTo>
                  <a:pt x="50" y="69"/>
                  <a:pt x="50" y="69"/>
                  <a:pt x="50" y="69"/>
                </a:cubicBezTo>
                <a:cubicBezTo>
                  <a:pt x="50" y="49"/>
                  <a:pt x="50" y="49"/>
                  <a:pt x="50" y="49"/>
                </a:cubicBezTo>
                <a:cubicBezTo>
                  <a:pt x="50" y="23"/>
                  <a:pt x="30" y="1"/>
                  <a:pt x="5" y="0"/>
                </a:cubicBezTo>
                <a:cubicBezTo>
                  <a:pt x="3" y="0"/>
                  <a:pt x="1" y="0"/>
                  <a:pt x="0" y="0"/>
                </a:cubicBezTo>
                <a:cubicBezTo>
                  <a:pt x="0" y="277"/>
                  <a:pt x="0" y="277"/>
                  <a:pt x="0" y="277"/>
                </a:cubicBezTo>
                <a:cubicBezTo>
                  <a:pt x="50" y="277"/>
                  <a:pt x="50" y="277"/>
                  <a:pt x="50" y="277"/>
                </a:cubicBezTo>
                <a:cubicBezTo>
                  <a:pt x="50" y="264"/>
                  <a:pt x="50" y="264"/>
                  <a:pt x="50" y="264"/>
                </a:cubicBezTo>
                <a:cubicBezTo>
                  <a:pt x="69" y="264"/>
                  <a:pt x="69" y="264"/>
                  <a:pt x="69" y="264"/>
                </a:cubicBezTo>
                <a:cubicBezTo>
                  <a:pt x="69" y="285"/>
                  <a:pt x="69" y="285"/>
                  <a:pt x="69" y="285"/>
                </a:cubicBezTo>
                <a:cubicBezTo>
                  <a:pt x="165" y="285"/>
                  <a:pt x="165" y="285"/>
                  <a:pt x="165" y="285"/>
                </a:cubicBezTo>
                <a:cubicBezTo>
                  <a:pt x="165" y="299"/>
                  <a:pt x="165" y="299"/>
                  <a:pt x="165" y="299"/>
                </a:cubicBezTo>
                <a:cubicBezTo>
                  <a:pt x="267" y="299"/>
                  <a:pt x="267" y="299"/>
                  <a:pt x="267" y="299"/>
                </a:cubicBezTo>
                <a:cubicBezTo>
                  <a:pt x="267" y="234"/>
                  <a:pt x="267" y="234"/>
                  <a:pt x="267" y="234"/>
                </a:cubicBezTo>
                <a:cubicBezTo>
                  <a:pt x="267" y="216"/>
                  <a:pt x="253" y="202"/>
                  <a:pt x="235" y="202"/>
                </a:cubicBezTo>
                <a:close/>
              </a:path>
            </a:pathLst>
          </a:custGeom>
          <a:solidFill>
            <a:srgbClr val="48660A">
              <a:alpha val="100000"/>
            </a:srgbClr>
          </a:solidFill>
          <a:ln w="9525">
            <a:noFill/>
          </a:ln>
        </p:spPr>
        <p:txBody>
          <a:bodyPr/>
          <a:lstStyle/>
          <a:p>
            <a:endParaRPr altLang="en-US" lang="zh-CN"/>
          </a:p>
        </p:txBody>
      </p:sp>
      <p:sp>
        <p:nvSpPr>
          <p:cNvPr id="18444" name="Freeform 74"/>
          <p:cNvSpPr/>
          <p:nvPr/>
        </p:nvSpPr>
        <p:spPr>
          <a:xfrm>
            <a:off x="11315700" y="4527550"/>
            <a:ext cx="138113" cy="727075"/>
          </a:xfrm>
          <a:custGeom>
            <a:cxnLst>
              <a:cxn ang="0">
                <a:pos x="0" y="727075"/>
              </a:cxn>
              <a:cxn ang="0">
                <a:pos x="138113" y="599544"/>
              </a:cxn>
              <a:cxn ang="0">
                <a:pos x="138113" y="0"/>
              </a:cxn>
              <a:cxn ang="0">
                <a:pos x="5877" y="0"/>
              </a:cxn>
              <a:cxn ang="0">
                <a:pos x="0" y="727075"/>
              </a:cxn>
            </a:cxnLst>
            <a:rect b="0" l="0" r="0" t="0"/>
            <a:pathLst>
              <a:path h="496" w="94">
                <a:moveTo>
                  <a:pt x="0" y="496"/>
                </a:moveTo>
                <a:lnTo>
                  <a:pt x="94" y="409"/>
                </a:lnTo>
                <a:lnTo>
                  <a:pt x="94" y="0"/>
                </a:lnTo>
                <a:lnTo>
                  <a:pt x="4" y="0"/>
                </a:lnTo>
                <a:lnTo>
                  <a:pt x="0" y="496"/>
                </a:lnTo>
                <a:close/>
              </a:path>
            </a:pathLst>
          </a:custGeom>
          <a:solidFill>
            <a:srgbClr val="685035">
              <a:alpha val="100000"/>
            </a:srgbClr>
          </a:solidFill>
          <a:ln w="9525">
            <a:noFill/>
          </a:ln>
        </p:spPr>
        <p:txBody>
          <a:bodyPr/>
          <a:lstStyle/>
          <a:p>
            <a:endParaRPr altLang="en-US" lang="zh-CN"/>
          </a:p>
        </p:txBody>
      </p:sp>
      <p:sp>
        <p:nvSpPr>
          <p:cNvPr id="18445" name="Freeform 75"/>
          <p:cNvSpPr/>
          <p:nvPr/>
        </p:nvSpPr>
        <p:spPr>
          <a:xfrm>
            <a:off x="10137775" y="4178300"/>
            <a:ext cx="293688" cy="1417638"/>
          </a:xfrm>
          <a:custGeom>
            <a:cxnLst>
              <a:cxn ang="0">
                <a:pos x="293688" y="1417638"/>
              </a:cxn>
              <a:cxn ang="0">
                <a:pos x="0" y="1163491"/>
              </a:cxn>
              <a:cxn ang="0">
                <a:pos x="0" y="0"/>
              </a:cxn>
              <a:cxn ang="0">
                <a:pos x="293688" y="0"/>
              </a:cxn>
              <a:cxn ang="0">
                <a:pos x="293688" y="1417638"/>
              </a:cxn>
            </a:cxnLst>
            <a:rect b="0" l="0" r="0" t="0"/>
            <a:pathLst>
              <a:path h="964" w="200">
                <a:moveTo>
                  <a:pt x="200" y="965"/>
                </a:moveTo>
                <a:lnTo>
                  <a:pt x="0" y="792"/>
                </a:lnTo>
                <a:lnTo>
                  <a:pt x="0" y="0"/>
                </a:lnTo>
                <a:lnTo>
                  <a:pt x="200" y="0"/>
                </a:lnTo>
                <a:lnTo>
                  <a:pt x="200" y="965"/>
                </a:lnTo>
                <a:close/>
              </a:path>
            </a:pathLst>
          </a:custGeom>
          <a:solidFill>
            <a:srgbClr val="D3C899">
              <a:alpha val="100000"/>
            </a:srgbClr>
          </a:solidFill>
          <a:ln w="9525">
            <a:noFill/>
          </a:ln>
        </p:spPr>
        <p:txBody>
          <a:bodyPr/>
          <a:lstStyle/>
          <a:p>
            <a:endParaRPr altLang="en-US" lang="zh-CN"/>
          </a:p>
        </p:txBody>
      </p:sp>
      <p:sp>
        <p:nvSpPr>
          <p:cNvPr id="18446" name="Freeform 76"/>
          <p:cNvSpPr/>
          <p:nvPr/>
        </p:nvSpPr>
        <p:spPr>
          <a:xfrm>
            <a:off x="10502900" y="4757738"/>
            <a:ext cx="374650" cy="1771650"/>
          </a:xfrm>
          <a:custGeom>
            <a:cxnLst>
              <a:cxn ang="0">
                <a:pos x="374650" y="0"/>
              </a:cxn>
              <a:cxn ang="0">
                <a:pos x="0" y="0"/>
              </a:cxn>
              <a:cxn ang="0">
                <a:pos x="4408" y="1307437"/>
              </a:cxn>
              <a:cxn ang="0">
                <a:pos x="114599" y="1423490"/>
              </a:cxn>
              <a:cxn ang="0">
                <a:pos x="114599" y="1771650"/>
              </a:cxn>
              <a:cxn ang="0">
                <a:pos x="374650" y="1771650"/>
              </a:cxn>
              <a:cxn ang="0">
                <a:pos x="374650" y="1683508"/>
              </a:cxn>
              <a:cxn ang="0">
                <a:pos x="374650" y="1683508"/>
              </a:cxn>
              <a:cxn ang="0">
                <a:pos x="374650" y="0"/>
              </a:cxn>
            </a:cxnLst>
            <a:rect b="0" l="0" r="0" t="0"/>
            <a:pathLst>
              <a:path h="1206" w="255">
                <a:moveTo>
                  <a:pt x="255" y="0"/>
                </a:moveTo>
                <a:lnTo>
                  <a:pt x="0" y="0"/>
                </a:lnTo>
                <a:lnTo>
                  <a:pt x="3" y="890"/>
                </a:lnTo>
                <a:lnTo>
                  <a:pt x="78" y="969"/>
                </a:lnTo>
                <a:lnTo>
                  <a:pt x="78" y="1206"/>
                </a:lnTo>
                <a:lnTo>
                  <a:pt x="255" y="1206"/>
                </a:lnTo>
                <a:lnTo>
                  <a:pt x="255" y="1146"/>
                </a:lnTo>
                <a:lnTo>
                  <a:pt x="255" y="0"/>
                </a:lnTo>
                <a:close/>
              </a:path>
            </a:pathLst>
          </a:custGeom>
          <a:solidFill>
            <a:srgbClr val="D3C899">
              <a:alpha val="100000"/>
            </a:srgbClr>
          </a:solidFill>
          <a:ln w="9525">
            <a:noFill/>
          </a:ln>
        </p:spPr>
        <p:txBody>
          <a:bodyPr/>
          <a:lstStyle/>
          <a:p>
            <a:endParaRPr altLang="en-US" lang="zh-CN"/>
          </a:p>
        </p:txBody>
      </p:sp>
      <p:sp>
        <p:nvSpPr>
          <p:cNvPr id="18447" name="Freeform 77"/>
          <p:cNvSpPr/>
          <p:nvPr/>
        </p:nvSpPr>
        <p:spPr>
          <a:xfrm>
            <a:off x="10871200" y="4127500"/>
            <a:ext cx="450850" cy="2401888"/>
          </a:xfrm>
          <a:custGeom>
            <a:cxnLst>
              <a:cxn ang="0">
                <a:pos x="5874" y="2401888"/>
              </a:cxn>
              <a:cxn ang="0">
                <a:pos x="196788" y="2401888"/>
              </a:cxn>
              <a:cxn ang="0">
                <a:pos x="444976" y="2163903"/>
              </a:cxn>
              <a:cxn ang="0">
                <a:pos x="450850" y="0"/>
              </a:cxn>
              <a:cxn ang="0">
                <a:pos x="0" y="0"/>
              </a:cxn>
              <a:cxn ang="0">
                <a:pos x="5874" y="2401888"/>
              </a:cxn>
            </a:cxnLst>
            <a:rect b="0" l="0" r="0" t="0"/>
            <a:pathLst>
              <a:path h="1634" w="307">
                <a:moveTo>
                  <a:pt x="4" y="1635"/>
                </a:moveTo>
                <a:lnTo>
                  <a:pt x="134" y="1635"/>
                </a:lnTo>
                <a:lnTo>
                  <a:pt x="303" y="1473"/>
                </a:lnTo>
                <a:lnTo>
                  <a:pt x="307" y="0"/>
                </a:lnTo>
                <a:lnTo>
                  <a:pt x="0" y="0"/>
                </a:lnTo>
                <a:lnTo>
                  <a:pt x="4" y="1635"/>
                </a:lnTo>
                <a:close/>
              </a:path>
            </a:pathLst>
          </a:custGeom>
          <a:solidFill>
            <a:srgbClr val="8B7463">
              <a:alpha val="100000"/>
            </a:srgbClr>
          </a:solidFill>
          <a:ln w="9525">
            <a:noFill/>
          </a:ln>
        </p:spPr>
        <p:txBody>
          <a:bodyPr/>
          <a:lstStyle/>
          <a:p>
            <a:endParaRPr altLang="en-US" lang="zh-CN"/>
          </a:p>
        </p:txBody>
      </p:sp>
      <p:sp>
        <p:nvSpPr>
          <p:cNvPr id="18448" name="Freeform 78"/>
          <p:cNvSpPr/>
          <p:nvPr/>
        </p:nvSpPr>
        <p:spPr>
          <a:xfrm>
            <a:off x="10323513" y="4578350"/>
            <a:ext cx="293687" cy="1381125"/>
          </a:xfrm>
          <a:custGeom>
            <a:cxnLst>
              <a:cxn ang="0">
                <a:pos x="293687" y="1381125"/>
              </a:cxn>
              <a:cxn ang="0">
                <a:pos x="0" y="1121338"/>
              </a:cxn>
              <a:cxn ang="0">
                <a:pos x="0" y="0"/>
              </a:cxn>
              <a:cxn ang="0">
                <a:pos x="293687" y="0"/>
              </a:cxn>
              <a:cxn ang="0">
                <a:pos x="293687" y="1381125"/>
              </a:cxn>
            </a:cxnLst>
            <a:rect b="0" l="0" r="0" t="0"/>
            <a:pathLst>
              <a:path h="941" w="200">
                <a:moveTo>
                  <a:pt x="200" y="941"/>
                </a:moveTo>
                <a:lnTo>
                  <a:pt x="0" y="764"/>
                </a:lnTo>
                <a:lnTo>
                  <a:pt x="0" y="0"/>
                </a:lnTo>
                <a:lnTo>
                  <a:pt x="200" y="0"/>
                </a:lnTo>
                <a:lnTo>
                  <a:pt x="200" y="941"/>
                </a:lnTo>
                <a:close/>
              </a:path>
            </a:pathLst>
          </a:custGeom>
          <a:solidFill>
            <a:srgbClr val="B69361">
              <a:alpha val="100000"/>
            </a:srgbClr>
          </a:solidFill>
          <a:ln w="9525">
            <a:noFill/>
          </a:ln>
        </p:spPr>
        <p:txBody>
          <a:bodyPr/>
          <a:lstStyle/>
          <a:p>
            <a:endParaRPr altLang="en-US" lang="zh-CN"/>
          </a:p>
        </p:txBody>
      </p:sp>
      <p:sp>
        <p:nvSpPr>
          <p:cNvPr id="18449" name="Freeform 79"/>
          <p:cNvSpPr/>
          <p:nvPr/>
        </p:nvSpPr>
        <p:spPr>
          <a:xfrm>
            <a:off x="10502900" y="4289425"/>
            <a:ext cx="374650" cy="1682750"/>
          </a:xfrm>
          <a:custGeom>
            <a:cxnLst>
              <a:cxn ang="0">
                <a:pos x="374650" y="1682750"/>
              </a:cxn>
              <a:cxn ang="0">
                <a:pos x="4408" y="1306848"/>
              </a:cxn>
              <a:cxn ang="0">
                <a:pos x="0" y="0"/>
              </a:cxn>
              <a:cxn ang="0">
                <a:pos x="374650" y="0"/>
              </a:cxn>
              <a:cxn ang="0">
                <a:pos x="374650" y="1682750"/>
              </a:cxn>
            </a:cxnLst>
            <a:rect b="0" l="0" r="0" t="0"/>
            <a:pathLst>
              <a:path h="1146" w="255">
                <a:moveTo>
                  <a:pt x="255" y="1146"/>
                </a:moveTo>
                <a:lnTo>
                  <a:pt x="3" y="890"/>
                </a:lnTo>
                <a:lnTo>
                  <a:pt x="0" y="0"/>
                </a:lnTo>
                <a:lnTo>
                  <a:pt x="255" y="0"/>
                </a:lnTo>
                <a:lnTo>
                  <a:pt x="255" y="1146"/>
                </a:lnTo>
                <a:close/>
              </a:path>
            </a:pathLst>
          </a:custGeom>
          <a:solidFill>
            <a:srgbClr val="8B6B47">
              <a:alpha val="100000"/>
            </a:srgbClr>
          </a:solidFill>
          <a:ln w="9525">
            <a:noFill/>
          </a:ln>
        </p:spPr>
        <p:txBody>
          <a:bodyPr/>
          <a:lstStyle/>
          <a:p>
            <a:endParaRPr altLang="en-US" lang="zh-CN"/>
          </a:p>
        </p:txBody>
      </p:sp>
      <p:sp>
        <p:nvSpPr>
          <p:cNvPr id="18450" name="Freeform 80"/>
          <p:cNvSpPr/>
          <p:nvPr/>
        </p:nvSpPr>
        <p:spPr>
          <a:xfrm>
            <a:off x="10877550" y="4289425"/>
            <a:ext cx="295275" cy="1892300"/>
          </a:xfrm>
          <a:custGeom>
            <a:cxnLst>
              <a:cxn ang="0">
                <a:pos x="0" y="1892300"/>
              </a:cxn>
              <a:cxn ang="0">
                <a:pos x="295275" y="1638132"/>
              </a:cxn>
              <a:cxn ang="0">
                <a:pos x="295275" y="0"/>
              </a:cxn>
              <a:cxn ang="0">
                <a:pos x="0" y="0"/>
              </a:cxn>
              <a:cxn ang="0">
                <a:pos x="0" y="1892300"/>
              </a:cxn>
            </a:cxnLst>
            <a:rect b="0" l="0" r="0" t="0"/>
            <a:pathLst>
              <a:path h="1288" w="201">
                <a:moveTo>
                  <a:pt x="0" y="1288"/>
                </a:moveTo>
                <a:lnTo>
                  <a:pt x="201" y="1115"/>
                </a:lnTo>
                <a:lnTo>
                  <a:pt x="201" y="0"/>
                </a:lnTo>
                <a:lnTo>
                  <a:pt x="0" y="0"/>
                </a:lnTo>
                <a:lnTo>
                  <a:pt x="0" y="1288"/>
                </a:lnTo>
                <a:close/>
              </a:path>
            </a:pathLst>
          </a:custGeom>
          <a:solidFill>
            <a:srgbClr val="685035">
              <a:alpha val="100000"/>
            </a:srgbClr>
          </a:solidFill>
          <a:ln w="9525">
            <a:noFill/>
          </a:ln>
        </p:spPr>
        <p:txBody>
          <a:bodyPr/>
          <a:lstStyle/>
          <a:p>
            <a:endParaRPr altLang="en-US" lang="zh-CN"/>
          </a:p>
        </p:txBody>
      </p:sp>
      <p:sp>
        <p:nvSpPr>
          <p:cNvPr id="18451" name="Freeform 81"/>
          <p:cNvSpPr/>
          <p:nvPr/>
        </p:nvSpPr>
        <p:spPr>
          <a:xfrm>
            <a:off x="10715625" y="4289425"/>
            <a:ext cx="160338" cy="1347788"/>
          </a:xfrm>
          <a:custGeom>
            <a:cxnLst>
              <a:cxn ang="0">
                <a:pos x="160338" y="1347788"/>
              </a:cxn>
              <a:cxn ang="0">
                <a:pos x="0" y="1168670"/>
              </a:cxn>
              <a:cxn ang="0">
                <a:pos x="0" y="0"/>
              </a:cxn>
              <a:cxn ang="0">
                <a:pos x="160338" y="0"/>
              </a:cxn>
              <a:cxn ang="0">
                <a:pos x="160338" y="1347788"/>
              </a:cxn>
            </a:cxnLst>
            <a:rect b="0" l="0" r="0" t="0"/>
            <a:pathLst>
              <a:path h="918" w="110">
                <a:moveTo>
                  <a:pt x="110" y="918"/>
                </a:moveTo>
                <a:lnTo>
                  <a:pt x="0" y="796"/>
                </a:lnTo>
                <a:lnTo>
                  <a:pt x="0" y="0"/>
                </a:lnTo>
                <a:lnTo>
                  <a:pt x="110" y="0"/>
                </a:lnTo>
                <a:lnTo>
                  <a:pt x="110" y="918"/>
                </a:lnTo>
                <a:close/>
              </a:path>
            </a:pathLst>
          </a:custGeom>
          <a:solidFill>
            <a:srgbClr val="B69361">
              <a:alpha val="100000"/>
            </a:srgbClr>
          </a:solidFill>
          <a:ln w="9525">
            <a:noFill/>
          </a:ln>
        </p:spPr>
        <p:txBody>
          <a:bodyPr/>
          <a:lstStyle/>
          <a:p>
            <a:endParaRPr altLang="en-US" lang="zh-CN"/>
          </a:p>
        </p:txBody>
      </p:sp>
      <p:sp>
        <p:nvSpPr>
          <p:cNvPr id="18452" name="Freeform 82"/>
          <p:cNvSpPr/>
          <p:nvPr/>
        </p:nvSpPr>
        <p:spPr>
          <a:xfrm>
            <a:off x="10877550" y="4289425"/>
            <a:ext cx="214313" cy="1516063"/>
          </a:xfrm>
          <a:custGeom>
            <a:cxnLst>
              <a:cxn ang="0">
                <a:pos x="0" y="1516063"/>
              </a:cxn>
              <a:cxn ang="0">
                <a:pos x="208441" y="1307457"/>
              </a:cxn>
              <a:cxn ang="0">
                <a:pos x="214313" y="0"/>
              </a:cxn>
              <a:cxn ang="0">
                <a:pos x="0" y="0"/>
              </a:cxn>
              <a:cxn ang="0">
                <a:pos x="0" y="1516063"/>
              </a:cxn>
            </a:cxnLst>
            <a:rect b="0" l="0" r="0" t="0"/>
            <a:pathLst>
              <a:path h="1032" w="146">
                <a:moveTo>
                  <a:pt x="0" y="1032"/>
                </a:moveTo>
                <a:lnTo>
                  <a:pt x="142" y="890"/>
                </a:lnTo>
                <a:lnTo>
                  <a:pt x="146" y="0"/>
                </a:lnTo>
                <a:lnTo>
                  <a:pt x="0" y="0"/>
                </a:lnTo>
                <a:lnTo>
                  <a:pt x="0" y="1032"/>
                </a:lnTo>
                <a:close/>
              </a:path>
            </a:pathLst>
          </a:custGeom>
          <a:solidFill>
            <a:srgbClr val="D3C899">
              <a:alpha val="100000"/>
            </a:srgbClr>
          </a:solidFill>
          <a:ln w="9525">
            <a:noFill/>
          </a:ln>
        </p:spPr>
        <p:txBody>
          <a:bodyPr/>
          <a:lstStyle/>
          <a:p>
            <a:endParaRPr altLang="en-US" lang="zh-CN"/>
          </a:p>
        </p:txBody>
      </p:sp>
      <p:sp>
        <p:nvSpPr>
          <p:cNvPr id="18453" name="Freeform 83"/>
          <p:cNvSpPr/>
          <p:nvPr/>
        </p:nvSpPr>
        <p:spPr>
          <a:xfrm>
            <a:off x="9890125" y="3375025"/>
            <a:ext cx="1638300" cy="1389063"/>
          </a:xfrm>
          <a:custGeom>
            <a:cxnLst>
              <a:cxn ang="0">
                <a:pos x="1638300" y="561413"/>
              </a:cxn>
              <a:cxn ang="0">
                <a:pos x="1413322" y="335690"/>
              </a:cxn>
              <a:cxn ang="0">
                <a:pos x="1251800" y="399356"/>
              </a:cxn>
              <a:cxn ang="0">
                <a:pos x="1222956" y="381992"/>
              </a:cxn>
              <a:cxn ang="0">
                <a:pos x="1228725" y="358841"/>
              </a:cxn>
              <a:cxn ang="0">
                <a:pos x="1061434" y="196784"/>
              </a:cxn>
              <a:cxn ang="0">
                <a:pos x="1015285" y="202572"/>
              </a:cxn>
              <a:cxn ang="0">
                <a:pos x="1015285" y="196784"/>
              </a:cxn>
              <a:cxn ang="0">
                <a:pos x="819150" y="0"/>
              </a:cxn>
              <a:cxn ang="0">
                <a:pos x="628784" y="196784"/>
              </a:cxn>
              <a:cxn ang="0">
                <a:pos x="674933" y="318327"/>
              </a:cxn>
              <a:cxn ang="0">
                <a:pos x="559560" y="272025"/>
              </a:cxn>
              <a:cxn ang="0">
                <a:pos x="386500" y="445658"/>
              </a:cxn>
              <a:cxn ang="0">
                <a:pos x="409575" y="526686"/>
              </a:cxn>
              <a:cxn ang="0">
                <a:pos x="363426" y="544050"/>
              </a:cxn>
              <a:cxn ang="0">
                <a:pos x="196135" y="445658"/>
              </a:cxn>
              <a:cxn ang="0">
                <a:pos x="0" y="642442"/>
              </a:cxn>
              <a:cxn ang="0">
                <a:pos x="132679" y="821862"/>
              </a:cxn>
              <a:cxn ang="0">
                <a:pos x="23075" y="983920"/>
              </a:cxn>
              <a:cxn ang="0">
                <a:pos x="196135" y="1151765"/>
              </a:cxn>
              <a:cxn ang="0">
                <a:pos x="328814" y="1088099"/>
              </a:cxn>
              <a:cxn ang="0">
                <a:pos x="421112" y="1134401"/>
              </a:cxn>
              <a:cxn ang="0">
                <a:pos x="421112" y="1273308"/>
              </a:cxn>
              <a:cxn ang="0">
                <a:pos x="530717" y="1389063"/>
              </a:cxn>
              <a:cxn ang="0">
                <a:pos x="646090" y="1273308"/>
              </a:cxn>
              <a:cxn ang="0">
                <a:pos x="646090" y="1134401"/>
              </a:cxn>
              <a:cxn ang="0">
                <a:pos x="657627" y="1134401"/>
              </a:cxn>
              <a:cxn ang="0">
                <a:pos x="674933" y="1134401"/>
              </a:cxn>
              <a:cxn ang="0">
                <a:pos x="801844" y="1238581"/>
              </a:cxn>
              <a:cxn ang="0">
                <a:pos x="928755" y="1117038"/>
              </a:cxn>
              <a:cxn ang="0">
                <a:pos x="934523" y="1117038"/>
              </a:cxn>
              <a:cxn ang="0">
                <a:pos x="1061434" y="1238581"/>
              </a:cxn>
              <a:cxn ang="0">
                <a:pos x="1188344" y="1128614"/>
              </a:cxn>
              <a:cxn ang="0">
                <a:pos x="1234494" y="1134401"/>
              </a:cxn>
              <a:cxn ang="0">
                <a:pos x="1511389" y="856589"/>
              </a:cxn>
              <a:cxn ang="0">
                <a:pos x="1499852" y="769772"/>
              </a:cxn>
              <a:cxn ang="0">
                <a:pos x="1638300" y="561413"/>
              </a:cxn>
            </a:cxnLst>
            <a:rect b="0" l="0" r="0" t="0"/>
            <a:pathLst>
              <a:path h="240" w="284">
                <a:moveTo>
                  <a:pt x="284" y="97"/>
                </a:moveTo>
                <a:cubicBezTo>
                  <a:pt x="284" y="75"/>
                  <a:pt x="266" y="58"/>
                  <a:pt x="245" y="58"/>
                </a:cubicBezTo>
                <a:cubicBezTo>
                  <a:pt x="234" y="58"/>
                  <a:pt x="224" y="62"/>
                  <a:pt x="217" y="69"/>
                </a:cubicBezTo>
                <a:cubicBezTo>
                  <a:pt x="216" y="68"/>
                  <a:pt x="214" y="67"/>
                  <a:pt x="212" y="66"/>
                </a:cubicBezTo>
                <a:cubicBezTo>
                  <a:pt x="212" y="65"/>
                  <a:pt x="213" y="64"/>
                  <a:pt x="213" y="62"/>
                </a:cubicBezTo>
                <a:cubicBezTo>
                  <a:pt x="213" y="46"/>
                  <a:pt x="200" y="34"/>
                  <a:pt x="184" y="34"/>
                </a:cubicBezTo>
                <a:cubicBezTo>
                  <a:pt x="181" y="34"/>
                  <a:pt x="178" y="34"/>
                  <a:pt x="176" y="35"/>
                </a:cubicBezTo>
                <a:cubicBezTo>
                  <a:pt x="176" y="35"/>
                  <a:pt x="176" y="34"/>
                  <a:pt x="176" y="34"/>
                </a:cubicBezTo>
                <a:cubicBezTo>
                  <a:pt x="176" y="15"/>
                  <a:pt x="161" y="0"/>
                  <a:pt x="142" y="0"/>
                </a:cubicBezTo>
                <a:cubicBezTo>
                  <a:pt x="124" y="0"/>
                  <a:pt x="109" y="15"/>
                  <a:pt x="109" y="34"/>
                </a:cubicBezTo>
                <a:cubicBezTo>
                  <a:pt x="109" y="42"/>
                  <a:pt x="112" y="49"/>
                  <a:pt x="117" y="55"/>
                </a:cubicBezTo>
                <a:cubicBezTo>
                  <a:pt x="111" y="50"/>
                  <a:pt x="105" y="47"/>
                  <a:pt x="97" y="47"/>
                </a:cubicBezTo>
                <a:cubicBezTo>
                  <a:pt x="80" y="47"/>
                  <a:pt x="67" y="61"/>
                  <a:pt x="67" y="77"/>
                </a:cubicBezTo>
                <a:cubicBezTo>
                  <a:pt x="67" y="83"/>
                  <a:pt x="68" y="87"/>
                  <a:pt x="71" y="91"/>
                </a:cubicBezTo>
                <a:cubicBezTo>
                  <a:pt x="68" y="92"/>
                  <a:pt x="65" y="93"/>
                  <a:pt x="63" y="94"/>
                </a:cubicBezTo>
                <a:cubicBezTo>
                  <a:pt x="57" y="84"/>
                  <a:pt x="46" y="77"/>
                  <a:pt x="34" y="77"/>
                </a:cubicBezTo>
                <a:cubicBezTo>
                  <a:pt x="15" y="77"/>
                  <a:pt x="0" y="92"/>
                  <a:pt x="0" y="111"/>
                </a:cubicBezTo>
                <a:cubicBezTo>
                  <a:pt x="0" y="125"/>
                  <a:pt x="10" y="138"/>
                  <a:pt x="23" y="142"/>
                </a:cubicBezTo>
                <a:cubicBezTo>
                  <a:pt x="12" y="147"/>
                  <a:pt x="4" y="157"/>
                  <a:pt x="4" y="170"/>
                </a:cubicBezTo>
                <a:cubicBezTo>
                  <a:pt x="4" y="186"/>
                  <a:pt x="17" y="199"/>
                  <a:pt x="34" y="199"/>
                </a:cubicBezTo>
                <a:cubicBezTo>
                  <a:pt x="43" y="199"/>
                  <a:pt x="51" y="195"/>
                  <a:pt x="57" y="188"/>
                </a:cubicBezTo>
                <a:cubicBezTo>
                  <a:pt x="60" y="193"/>
                  <a:pt x="66" y="196"/>
                  <a:pt x="73" y="196"/>
                </a:cubicBezTo>
                <a:cubicBezTo>
                  <a:pt x="73" y="220"/>
                  <a:pt x="73" y="220"/>
                  <a:pt x="73" y="220"/>
                </a:cubicBezTo>
                <a:cubicBezTo>
                  <a:pt x="73" y="231"/>
                  <a:pt x="82" y="240"/>
                  <a:pt x="92" y="240"/>
                </a:cubicBezTo>
                <a:cubicBezTo>
                  <a:pt x="103" y="240"/>
                  <a:pt x="112" y="231"/>
                  <a:pt x="112" y="220"/>
                </a:cubicBezTo>
                <a:cubicBezTo>
                  <a:pt x="112" y="196"/>
                  <a:pt x="112" y="196"/>
                  <a:pt x="112" y="196"/>
                </a:cubicBezTo>
                <a:cubicBezTo>
                  <a:pt x="113" y="196"/>
                  <a:pt x="113" y="196"/>
                  <a:pt x="114" y="196"/>
                </a:cubicBezTo>
                <a:cubicBezTo>
                  <a:pt x="115" y="196"/>
                  <a:pt x="116" y="196"/>
                  <a:pt x="117" y="196"/>
                </a:cubicBezTo>
                <a:cubicBezTo>
                  <a:pt x="119" y="207"/>
                  <a:pt x="128" y="214"/>
                  <a:pt x="139" y="214"/>
                </a:cubicBezTo>
                <a:cubicBezTo>
                  <a:pt x="151" y="214"/>
                  <a:pt x="161" y="205"/>
                  <a:pt x="161" y="193"/>
                </a:cubicBezTo>
                <a:cubicBezTo>
                  <a:pt x="161" y="193"/>
                  <a:pt x="162" y="193"/>
                  <a:pt x="162" y="193"/>
                </a:cubicBezTo>
                <a:cubicBezTo>
                  <a:pt x="162" y="205"/>
                  <a:pt x="172" y="214"/>
                  <a:pt x="184" y="214"/>
                </a:cubicBezTo>
                <a:cubicBezTo>
                  <a:pt x="195" y="214"/>
                  <a:pt x="205" y="206"/>
                  <a:pt x="206" y="195"/>
                </a:cubicBezTo>
                <a:cubicBezTo>
                  <a:pt x="209" y="196"/>
                  <a:pt x="211" y="196"/>
                  <a:pt x="214" y="196"/>
                </a:cubicBezTo>
                <a:cubicBezTo>
                  <a:pt x="240" y="196"/>
                  <a:pt x="262" y="174"/>
                  <a:pt x="262" y="148"/>
                </a:cubicBezTo>
                <a:cubicBezTo>
                  <a:pt x="262" y="143"/>
                  <a:pt x="261" y="138"/>
                  <a:pt x="260" y="133"/>
                </a:cubicBezTo>
                <a:cubicBezTo>
                  <a:pt x="274" y="127"/>
                  <a:pt x="284" y="113"/>
                  <a:pt x="284" y="97"/>
                </a:cubicBezTo>
                <a:close/>
              </a:path>
            </a:pathLst>
          </a:custGeom>
          <a:solidFill>
            <a:srgbClr val="00B983">
              <a:alpha val="100000"/>
            </a:srgbClr>
          </a:solidFill>
          <a:ln w="9525">
            <a:noFill/>
          </a:ln>
        </p:spPr>
        <p:txBody>
          <a:bodyPr/>
          <a:lstStyle/>
          <a:p>
            <a:endParaRPr altLang="en-US" lang="zh-CN"/>
          </a:p>
        </p:txBody>
      </p:sp>
      <p:sp>
        <p:nvSpPr>
          <p:cNvPr id="18454" name="Freeform 84"/>
          <p:cNvSpPr/>
          <p:nvPr/>
        </p:nvSpPr>
        <p:spPr>
          <a:xfrm>
            <a:off x="10431463" y="3375025"/>
            <a:ext cx="1096962" cy="1389063"/>
          </a:xfrm>
          <a:custGeom>
            <a:cxnLst>
              <a:cxn ang="0">
                <a:pos x="871796" y="335690"/>
              </a:cxn>
              <a:cxn ang="0">
                <a:pos x="710139" y="399356"/>
              </a:cxn>
              <a:cxn ang="0">
                <a:pos x="681271" y="381992"/>
              </a:cxn>
              <a:cxn ang="0">
                <a:pos x="687045" y="358841"/>
              </a:cxn>
              <a:cxn ang="0">
                <a:pos x="519614" y="196784"/>
              </a:cxn>
              <a:cxn ang="0">
                <a:pos x="473426" y="202572"/>
              </a:cxn>
              <a:cxn ang="0">
                <a:pos x="473426" y="196784"/>
              </a:cxn>
              <a:cxn ang="0">
                <a:pos x="277127" y="0"/>
              </a:cxn>
              <a:cxn ang="0">
                <a:pos x="86602" y="196784"/>
              </a:cxn>
              <a:cxn ang="0">
                <a:pos x="132790" y="318327"/>
              </a:cxn>
              <a:cxn ang="0">
                <a:pos x="17320" y="272025"/>
              </a:cxn>
              <a:cxn ang="0">
                <a:pos x="0" y="277813"/>
              </a:cxn>
              <a:cxn ang="0">
                <a:pos x="0" y="1389063"/>
              </a:cxn>
              <a:cxn ang="0">
                <a:pos x="103923" y="1273308"/>
              </a:cxn>
              <a:cxn ang="0">
                <a:pos x="103923" y="1134401"/>
              </a:cxn>
              <a:cxn ang="0">
                <a:pos x="115470" y="1134401"/>
              </a:cxn>
              <a:cxn ang="0">
                <a:pos x="132790" y="1134401"/>
              </a:cxn>
              <a:cxn ang="0">
                <a:pos x="259807" y="1238581"/>
              </a:cxn>
              <a:cxn ang="0">
                <a:pos x="386823" y="1117038"/>
              </a:cxn>
              <a:cxn ang="0">
                <a:pos x="392597" y="1117038"/>
              </a:cxn>
              <a:cxn ang="0">
                <a:pos x="519614" y="1238581"/>
              </a:cxn>
              <a:cxn ang="0">
                <a:pos x="646630" y="1128614"/>
              </a:cxn>
              <a:cxn ang="0">
                <a:pos x="692818" y="1134401"/>
              </a:cxn>
              <a:cxn ang="0">
                <a:pos x="969945" y="856589"/>
              </a:cxn>
              <a:cxn ang="0">
                <a:pos x="958398" y="769772"/>
              </a:cxn>
              <a:cxn ang="0">
                <a:pos x="1096962" y="561413"/>
              </a:cxn>
              <a:cxn ang="0">
                <a:pos x="871796" y="335690"/>
              </a:cxn>
            </a:cxnLst>
            <a:rect b="0" l="0" r="0" t="0"/>
            <a:pathLst>
              <a:path h="240" w="190">
                <a:moveTo>
                  <a:pt x="151" y="58"/>
                </a:moveTo>
                <a:cubicBezTo>
                  <a:pt x="140" y="58"/>
                  <a:pt x="130" y="62"/>
                  <a:pt x="123" y="69"/>
                </a:cubicBezTo>
                <a:cubicBezTo>
                  <a:pt x="122" y="68"/>
                  <a:pt x="120" y="67"/>
                  <a:pt x="118" y="66"/>
                </a:cubicBezTo>
                <a:cubicBezTo>
                  <a:pt x="118" y="65"/>
                  <a:pt x="119" y="64"/>
                  <a:pt x="119" y="62"/>
                </a:cubicBezTo>
                <a:cubicBezTo>
                  <a:pt x="119" y="46"/>
                  <a:pt x="106" y="34"/>
                  <a:pt x="90" y="34"/>
                </a:cubicBezTo>
                <a:cubicBezTo>
                  <a:pt x="87" y="34"/>
                  <a:pt x="84" y="34"/>
                  <a:pt x="82" y="35"/>
                </a:cubicBezTo>
                <a:cubicBezTo>
                  <a:pt x="82" y="35"/>
                  <a:pt x="82" y="34"/>
                  <a:pt x="82" y="34"/>
                </a:cubicBezTo>
                <a:cubicBezTo>
                  <a:pt x="82" y="15"/>
                  <a:pt x="67" y="0"/>
                  <a:pt x="48" y="0"/>
                </a:cubicBezTo>
                <a:cubicBezTo>
                  <a:pt x="30" y="0"/>
                  <a:pt x="15" y="15"/>
                  <a:pt x="15" y="34"/>
                </a:cubicBezTo>
                <a:cubicBezTo>
                  <a:pt x="15" y="42"/>
                  <a:pt x="18" y="49"/>
                  <a:pt x="23" y="55"/>
                </a:cubicBezTo>
                <a:cubicBezTo>
                  <a:pt x="17" y="50"/>
                  <a:pt x="11" y="47"/>
                  <a:pt x="3" y="47"/>
                </a:cubicBezTo>
                <a:cubicBezTo>
                  <a:pt x="2" y="47"/>
                  <a:pt x="1" y="48"/>
                  <a:pt x="0" y="48"/>
                </a:cubicBezTo>
                <a:cubicBezTo>
                  <a:pt x="0" y="240"/>
                  <a:pt x="0" y="240"/>
                  <a:pt x="0" y="240"/>
                </a:cubicBezTo>
                <a:cubicBezTo>
                  <a:pt x="10" y="240"/>
                  <a:pt x="18" y="231"/>
                  <a:pt x="18" y="220"/>
                </a:cubicBezTo>
                <a:cubicBezTo>
                  <a:pt x="18" y="196"/>
                  <a:pt x="18" y="196"/>
                  <a:pt x="18" y="196"/>
                </a:cubicBezTo>
                <a:cubicBezTo>
                  <a:pt x="19" y="196"/>
                  <a:pt x="19" y="196"/>
                  <a:pt x="20" y="196"/>
                </a:cubicBezTo>
                <a:cubicBezTo>
                  <a:pt x="21" y="196"/>
                  <a:pt x="22" y="196"/>
                  <a:pt x="23" y="196"/>
                </a:cubicBezTo>
                <a:cubicBezTo>
                  <a:pt x="25" y="207"/>
                  <a:pt x="34" y="214"/>
                  <a:pt x="45" y="214"/>
                </a:cubicBezTo>
                <a:cubicBezTo>
                  <a:pt x="57" y="214"/>
                  <a:pt x="67" y="205"/>
                  <a:pt x="67" y="193"/>
                </a:cubicBezTo>
                <a:cubicBezTo>
                  <a:pt x="67" y="193"/>
                  <a:pt x="68" y="193"/>
                  <a:pt x="68" y="193"/>
                </a:cubicBezTo>
                <a:cubicBezTo>
                  <a:pt x="68" y="205"/>
                  <a:pt x="78" y="214"/>
                  <a:pt x="90" y="214"/>
                </a:cubicBezTo>
                <a:cubicBezTo>
                  <a:pt x="101" y="214"/>
                  <a:pt x="111" y="206"/>
                  <a:pt x="112" y="195"/>
                </a:cubicBezTo>
                <a:cubicBezTo>
                  <a:pt x="115" y="196"/>
                  <a:pt x="117" y="196"/>
                  <a:pt x="120" y="196"/>
                </a:cubicBezTo>
                <a:cubicBezTo>
                  <a:pt x="146" y="196"/>
                  <a:pt x="168" y="174"/>
                  <a:pt x="168" y="148"/>
                </a:cubicBezTo>
                <a:cubicBezTo>
                  <a:pt x="168" y="143"/>
                  <a:pt x="167" y="138"/>
                  <a:pt x="166" y="133"/>
                </a:cubicBezTo>
                <a:cubicBezTo>
                  <a:pt x="180" y="127"/>
                  <a:pt x="190" y="113"/>
                  <a:pt x="190" y="97"/>
                </a:cubicBezTo>
                <a:cubicBezTo>
                  <a:pt x="190" y="75"/>
                  <a:pt x="172" y="58"/>
                  <a:pt x="151" y="58"/>
                </a:cubicBezTo>
                <a:close/>
              </a:path>
            </a:pathLst>
          </a:custGeom>
          <a:solidFill>
            <a:srgbClr val="009A65">
              <a:alpha val="100000"/>
            </a:srgbClr>
          </a:solidFill>
          <a:ln w="9525">
            <a:noFill/>
          </a:ln>
        </p:spPr>
        <p:txBody>
          <a:bodyPr/>
          <a:lstStyle/>
          <a:p>
            <a:endParaRPr altLang="en-US" lang="zh-CN"/>
          </a:p>
        </p:txBody>
      </p:sp>
      <p:sp>
        <p:nvSpPr>
          <p:cNvPr id="18455" name="Freeform 85"/>
          <p:cNvSpPr/>
          <p:nvPr/>
        </p:nvSpPr>
        <p:spPr>
          <a:xfrm>
            <a:off x="11004550" y="3578225"/>
            <a:ext cx="523875" cy="1023938"/>
          </a:xfrm>
          <a:custGeom>
            <a:cxnLst>
              <a:cxn ang="0">
                <a:pos x="299357" y="133054"/>
              </a:cxn>
              <a:cxn ang="0">
                <a:pos x="138165" y="196689"/>
              </a:cxn>
              <a:cxn ang="0">
                <a:pos x="109380" y="179334"/>
              </a:cxn>
              <a:cxn ang="0">
                <a:pos x="115137" y="156194"/>
              </a:cxn>
              <a:cxn ang="0">
                <a:pos x="0" y="0"/>
              </a:cxn>
              <a:cxn ang="0">
                <a:pos x="0" y="1023938"/>
              </a:cxn>
              <a:cxn ang="0">
                <a:pos x="74839" y="925594"/>
              </a:cxn>
              <a:cxn ang="0">
                <a:pos x="120894" y="931379"/>
              </a:cxn>
              <a:cxn ang="0">
                <a:pos x="397224" y="653701"/>
              </a:cxn>
              <a:cxn ang="0">
                <a:pos x="385710" y="566926"/>
              </a:cxn>
              <a:cxn ang="0">
                <a:pos x="523875" y="358668"/>
              </a:cxn>
              <a:cxn ang="0">
                <a:pos x="299357" y="133054"/>
              </a:cxn>
            </a:cxnLst>
            <a:rect b="0" l="0" r="0" t="0"/>
            <a:pathLst>
              <a:path h="177" w="91">
                <a:moveTo>
                  <a:pt x="52" y="23"/>
                </a:moveTo>
                <a:cubicBezTo>
                  <a:pt x="41" y="23"/>
                  <a:pt x="31" y="27"/>
                  <a:pt x="24" y="34"/>
                </a:cubicBezTo>
                <a:cubicBezTo>
                  <a:pt x="23" y="33"/>
                  <a:pt x="21" y="32"/>
                  <a:pt x="19" y="31"/>
                </a:cubicBezTo>
                <a:cubicBezTo>
                  <a:pt x="19" y="30"/>
                  <a:pt x="20" y="29"/>
                  <a:pt x="20" y="27"/>
                </a:cubicBezTo>
                <a:cubicBezTo>
                  <a:pt x="20" y="14"/>
                  <a:pt x="11" y="4"/>
                  <a:pt x="0" y="0"/>
                </a:cubicBezTo>
                <a:cubicBezTo>
                  <a:pt x="0" y="177"/>
                  <a:pt x="0" y="177"/>
                  <a:pt x="0" y="177"/>
                </a:cubicBezTo>
                <a:cubicBezTo>
                  <a:pt x="7" y="174"/>
                  <a:pt x="12" y="168"/>
                  <a:pt x="13" y="160"/>
                </a:cubicBezTo>
                <a:cubicBezTo>
                  <a:pt x="16" y="161"/>
                  <a:pt x="18" y="161"/>
                  <a:pt x="21" y="161"/>
                </a:cubicBezTo>
                <a:cubicBezTo>
                  <a:pt x="47" y="161"/>
                  <a:pt x="69" y="139"/>
                  <a:pt x="69" y="113"/>
                </a:cubicBezTo>
                <a:cubicBezTo>
                  <a:pt x="69" y="108"/>
                  <a:pt x="68" y="103"/>
                  <a:pt x="67" y="98"/>
                </a:cubicBezTo>
                <a:cubicBezTo>
                  <a:pt x="81" y="92"/>
                  <a:pt x="91" y="78"/>
                  <a:pt x="91" y="62"/>
                </a:cubicBezTo>
                <a:cubicBezTo>
                  <a:pt x="91" y="40"/>
                  <a:pt x="73" y="23"/>
                  <a:pt x="52" y="23"/>
                </a:cubicBezTo>
                <a:close/>
              </a:path>
            </a:pathLst>
          </a:custGeom>
          <a:solidFill>
            <a:srgbClr val="00AC65">
              <a:alpha val="100000"/>
            </a:srgbClr>
          </a:solidFill>
          <a:ln w="9525">
            <a:noFill/>
          </a:ln>
        </p:spPr>
        <p:txBody>
          <a:bodyPr/>
          <a:lstStyle/>
          <a:p>
            <a:endParaRPr altLang="en-US" lang="zh-CN"/>
          </a:p>
        </p:txBody>
      </p:sp>
      <p:sp>
        <p:nvSpPr>
          <p:cNvPr id="18456" name="Freeform 86"/>
          <p:cNvSpPr/>
          <p:nvPr/>
        </p:nvSpPr>
        <p:spPr>
          <a:xfrm>
            <a:off x="11079163" y="4202113"/>
            <a:ext cx="530225" cy="561975"/>
          </a:xfrm>
          <a:custGeom>
            <a:cxnLst>
              <a:cxn ang="0">
                <a:pos x="363089" y="69523"/>
              </a:cxn>
              <a:cxn ang="0">
                <a:pos x="270876" y="92697"/>
              </a:cxn>
              <a:cxn ang="0">
                <a:pos x="138320" y="0"/>
              </a:cxn>
              <a:cxn ang="0">
                <a:pos x="0" y="139045"/>
              </a:cxn>
              <a:cxn ang="0">
                <a:pos x="97976" y="272297"/>
              </a:cxn>
              <a:cxn ang="0">
                <a:pos x="40343" y="399755"/>
              </a:cxn>
              <a:cxn ang="0">
                <a:pos x="201716" y="561975"/>
              </a:cxn>
              <a:cxn ang="0">
                <a:pos x="357326" y="411343"/>
              </a:cxn>
              <a:cxn ang="0">
                <a:pos x="363089" y="411343"/>
              </a:cxn>
              <a:cxn ang="0">
                <a:pos x="530225" y="237536"/>
              </a:cxn>
              <a:cxn ang="0">
                <a:pos x="363089" y="69523"/>
              </a:cxn>
            </a:cxnLst>
            <a:rect b="0" l="0" r="0" t="0"/>
            <a:pathLst>
              <a:path h="97" w="92">
                <a:moveTo>
                  <a:pt x="63" y="12"/>
                </a:moveTo>
                <a:cubicBezTo>
                  <a:pt x="57" y="12"/>
                  <a:pt x="51" y="13"/>
                  <a:pt x="47" y="16"/>
                </a:cubicBezTo>
                <a:cubicBezTo>
                  <a:pt x="44" y="7"/>
                  <a:pt x="35" y="0"/>
                  <a:pt x="24" y="0"/>
                </a:cubicBezTo>
                <a:cubicBezTo>
                  <a:pt x="10" y="0"/>
                  <a:pt x="0" y="11"/>
                  <a:pt x="0" y="24"/>
                </a:cubicBezTo>
                <a:cubicBezTo>
                  <a:pt x="0" y="35"/>
                  <a:pt x="7" y="45"/>
                  <a:pt x="17" y="47"/>
                </a:cubicBezTo>
                <a:cubicBezTo>
                  <a:pt x="11" y="53"/>
                  <a:pt x="7" y="60"/>
                  <a:pt x="7" y="69"/>
                </a:cubicBezTo>
                <a:cubicBezTo>
                  <a:pt x="7" y="85"/>
                  <a:pt x="19" y="97"/>
                  <a:pt x="35" y="97"/>
                </a:cubicBezTo>
                <a:cubicBezTo>
                  <a:pt x="49" y="97"/>
                  <a:pt x="62" y="86"/>
                  <a:pt x="62" y="71"/>
                </a:cubicBezTo>
                <a:cubicBezTo>
                  <a:pt x="62" y="71"/>
                  <a:pt x="63" y="71"/>
                  <a:pt x="63" y="71"/>
                </a:cubicBezTo>
                <a:cubicBezTo>
                  <a:pt x="79" y="71"/>
                  <a:pt x="92" y="58"/>
                  <a:pt x="92" y="41"/>
                </a:cubicBezTo>
                <a:cubicBezTo>
                  <a:pt x="92" y="25"/>
                  <a:pt x="79" y="12"/>
                  <a:pt x="63" y="12"/>
                </a:cubicBezTo>
                <a:close/>
              </a:path>
            </a:pathLst>
          </a:custGeom>
          <a:solidFill>
            <a:srgbClr val="00664F">
              <a:alpha val="100000"/>
            </a:srgbClr>
          </a:solidFill>
          <a:ln w="9525">
            <a:noFill/>
          </a:ln>
        </p:spPr>
        <p:txBody>
          <a:bodyPr/>
          <a:lstStyle/>
          <a:p>
            <a:endParaRPr altLang="en-US" lang="zh-CN"/>
          </a:p>
        </p:txBody>
      </p:sp>
      <p:sp>
        <p:nvSpPr>
          <p:cNvPr id="18457" name="Oval 87"/>
          <p:cNvSpPr/>
          <p:nvPr/>
        </p:nvSpPr>
        <p:spPr>
          <a:xfrm>
            <a:off x="11661775" y="4243388"/>
            <a:ext cx="155575" cy="150812"/>
          </a:xfrm>
          <a:prstGeom prst="ellipse">
            <a:avLst/>
          </a:prstGeom>
          <a:solidFill>
            <a:srgbClr val="00AC6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58" name="Oval 88"/>
          <p:cNvSpPr/>
          <p:nvPr/>
        </p:nvSpPr>
        <p:spPr>
          <a:xfrm>
            <a:off x="10385425" y="4849813"/>
            <a:ext cx="174625" cy="179387"/>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59" name="Oval 89"/>
          <p:cNvSpPr/>
          <p:nvPr/>
        </p:nvSpPr>
        <p:spPr>
          <a:xfrm>
            <a:off x="9940925" y="3594100"/>
            <a:ext cx="144463" cy="139700"/>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60" name="Oval 90"/>
          <p:cNvSpPr/>
          <p:nvPr/>
        </p:nvSpPr>
        <p:spPr>
          <a:xfrm>
            <a:off x="10652125" y="3733800"/>
            <a:ext cx="168275" cy="168275"/>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61" name="Oval 91"/>
          <p:cNvSpPr/>
          <p:nvPr/>
        </p:nvSpPr>
        <p:spPr>
          <a:xfrm>
            <a:off x="10560050" y="3987800"/>
            <a:ext cx="392113" cy="388938"/>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62" name="Freeform 92"/>
          <p:cNvSpPr/>
          <p:nvPr/>
        </p:nvSpPr>
        <p:spPr>
          <a:xfrm>
            <a:off x="9109075" y="5648325"/>
            <a:ext cx="98425" cy="301625"/>
          </a:xfrm>
          <a:custGeom>
            <a:cxnLst>
              <a:cxn ang="0">
                <a:pos x="98425" y="301625"/>
              </a:cxn>
              <a:cxn ang="0">
                <a:pos x="0" y="225115"/>
              </a:cxn>
              <a:cxn ang="0">
                <a:pos x="0" y="75038"/>
              </a:cxn>
              <a:cxn ang="0">
                <a:pos x="98425" y="0"/>
              </a:cxn>
              <a:cxn ang="0">
                <a:pos x="98425" y="301625"/>
              </a:cxn>
            </a:cxnLst>
            <a:rect b="0" l="0" r="0" t="0"/>
            <a:pathLst>
              <a:path h="205" w="67">
                <a:moveTo>
                  <a:pt x="67" y="205"/>
                </a:moveTo>
                <a:lnTo>
                  <a:pt x="0" y="153"/>
                </a:lnTo>
                <a:lnTo>
                  <a:pt x="0" y="51"/>
                </a:lnTo>
                <a:lnTo>
                  <a:pt x="67" y="0"/>
                </a:lnTo>
                <a:lnTo>
                  <a:pt x="67" y="205"/>
                </a:lnTo>
                <a:close/>
              </a:path>
            </a:pathLst>
          </a:custGeom>
          <a:solidFill>
            <a:srgbClr val="D3B899">
              <a:alpha val="100000"/>
            </a:srgbClr>
          </a:solidFill>
          <a:ln w="9525">
            <a:noFill/>
          </a:ln>
        </p:spPr>
        <p:txBody>
          <a:bodyPr/>
          <a:lstStyle/>
          <a:p>
            <a:endParaRPr altLang="en-US" lang="zh-CN"/>
          </a:p>
        </p:txBody>
      </p:sp>
      <p:sp>
        <p:nvSpPr>
          <p:cNvPr id="18463" name="Freeform 93"/>
          <p:cNvSpPr/>
          <p:nvPr/>
        </p:nvSpPr>
        <p:spPr>
          <a:xfrm>
            <a:off x="9202738" y="5208588"/>
            <a:ext cx="346075" cy="1638300"/>
          </a:xfrm>
          <a:custGeom>
            <a:cxnLst>
              <a:cxn ang="0">
                <a:pos x="346075" y="1268030"/>
              </a:cxn>
              <a:cxn ang="0">
                <a:pos x="340209" y="0"/>
              </a:cxn>
              <a:cxn ang="0">
                <a:pos x="0" y="0"/>
              </a:cxn>
              <a:cxn ang="0">
                <a:pos x="0" y="927146"/>
              </a:cxn>
              <a:cxn ang="0">
                <a:pos x="137843" y="1041753"/>
              </a:cxn>
              <a:cxn ang="0">
                <a:pos x="137843" y="1638300"/>
              </a:cxn>
              <a:cxn ang="0">
                <a:pos x="346075" y="1638300"/>
              </a:cxn>
              <a:cxn ang="0">
                <a:pos x="346075" y="1268030"/>
              </a:cxn>
              <a:cxn ang="0">
                <a:pos x="346075" y="1268030"/>
              </a:cxn>
            </a:cxnLst>
            <a:rect b="0" l="0" r="0" t="0"/>
            <a:pathLst>
              <a:path h="1115" w="236">
                <a:moveTo>
                  <a:pt x="236" y="863"/>
                </a:moveTo>
                <a:lnTo>
                  <a:pt x="232" y="0"/>
                </a:lnTo>
                <a:lnTo>
                  <a:pt x="0" y="0"/>
                </a:lnTo>
                <a:lnTo>
                  <a:pt x="0" y="631"/>
                </a:lnTo>
                <a:lnTo>
                  <a:pt x="94" y="709"/>
                </a:lnTo>
                <a:lnTo>
                  <a:pt x="94" y="1115"/>
                </a:lnTo>
                <a:lnTo>
                  <a:pt x="236" y="1115"/>
                </a:lnTo>
                <a:lnTo>
                  <a:pt x="236" y="863"/>
                </a:lnTo>
                <a:close/>
              </a:path>
            </a:pathLst>
          </a:custGeom>
          <a:solidFill>
            <a:srgbClr val="9B7455">
              <a:alpha val="100000"/>
            </a:srgbClr>
          </a:solidFill>
          <a:ln w="9525">
            <a:noFill/>
          </a:ln>
        </p:spPr>
        <p:txBody>
          <a:bodyPr/>
          <a:lstStyle/>
          <a:p>
            <a:endParaRPr altLang="en-US" lang="zh-CN"/>
          </a:p>
        </p:txBody>
      </p:sp>
      <p:sp>
        <p:nvSpPr>
          <p:cNvPr id="18464" name="Freeform 94"/>
          <p:cNvSpPr/>
          <p:nvPr/>
        </p:nvSpPr>
        <p:spPr>
          <a:xfrm>
            <a:off x="9544050" y="5208588"/>
            <a:ext cx="352425" cy="1211262"/>
          </a:xfrm>
          <a:custGeom>
            <a:cxnLst>
              <a:cxn ang="0">
                <a:pos x="0" y="1211262"/>
              </a:cxn>
              <a:cxn ang="0">
                <a:pos x="346551" y="856997"/>
              </a:cxn>
              <a:cxn ang="0">
                <a:pos x="352425" y="0"/>
              </a:cxn>
              <a:cxn ang="0">
                <a:pos x="5874" y="0"/>
              </a:cxn>
              <a:cxn ang="0">
                <a:pos x="0" y="1211262"/>
              </a:cxn>
            </a:cxnLst>
            <a:rect b="0" l="0" r="0" t="0"/>
            <a:pathLst>
              <a:path h="824" w="240">
                <a:moveTo>
                  <a:pt x="0" y="824"/>
                </a:moveTo>
                <a:lnTo>
                  <a:pt x="236" y="583"/>
                </a:lnTo>
                <a:lnTo>
                  <a:pt x="240" y="0"/>
                </a:lnTo>
                <a:lnTo>
                  <a:pt x="4" y="0"/>
                </a:lnTo>
                <a:lnTo>
                  <a:pt x="0" y="824"/>
                </a:lnTo>
                <a:close/>
              </a:path>
            </a:pathLst>
          </a:custGeom>
          <a:solidFill>
            <a:srgbClr val="8B7463">
              <a:alpha val="100000"/>
            </a:srgbClr>
          </a:solidFill>
          <a:ln w="9525">
            <a:noFill/>
          </a:ln>
        </p:spPr>
        <p:txBody>
          <a:bodyPr/>
          <a:lstStyle/>
          <a:p>
            <a:endParaRPr altLang="en-US" lang="zh-CN"/>
          </a:p>
        </p:txBody>
      </p:sp>
      <p:sp>
        <p:nvSpPr>
          <p:cNvPr id="18465" name="Freeform 95"/>
          <p:cNvSpPr/>
          <p:nvPr/>
        </p:nvSpPr>
        <p:spPr>
          <a:xfrm>
            <a:off x="9544050" y="5208588"/>
            <a:ext cx="212725" cy="933450"/>
          </a:xfrm>
          <a:custGeom>
            <a:cxnLst>
              <a:cxn ang="0">
                <a:pos x="212725" y="748230"/>
              </a:cxn>
              <a:cxn ang="0">
                <a:pos x="212725" y="0"/>
              </a:cxn>
              <a:cxn ang="0">
                <a:pos x="0" y="0"/>
              </a:cxn>
              <a:cxn ang="0">
                <a:pos x="5868" y="933450"/>
              </a:cxn>
              <a:cxn ang="0">
                <a:pos x="212725" y="748230"/>
              </a:cxn>
            </a:cxnLst>
            <a:rect b="0" l="0" r="0" t="0"/>
            <a:pathLst>
              <a:path h="635" w="145">
                <a:moveTo>
                  <a:pt x="145" y="509"/>
                </a:moveTo>
                <a:lnTo>
                  <a:pt x="145" y="0"/>
                </a:lnTo>
                <a:lnTo>
                  <a:pt x="0" y="0"/>
                </a:lnTo>
                <a:lnTo>
                  <a:pt x="4" y="635"/>
                </a:lnTo>
                <a:lnTo>
                  <a:pt x="145" y="509"/>
                </a:lnTo>
                <a:close/>
              </a:path>
            </a:pathLst>
          </a:custGeom>
          <a:solidFill>
            <a:srgbClr val="685035">
              <a:alpha val="100000"/>
            </a:srgbClr>
          </a:solidFill>
          <a:ln w="9525">
            <a:noFill/>
          </a:ln>
        </p:spPr>
        <p:txBody>
          <a:bodyPr/>
          <a:lstStyle/>
          <a:p>
            <a:endParaRPr altLang="en-US" lang="zh-CN"/>
          </a:p>
        </p:txBody>
      </p:sp>
      <p:sp>
        <p:nvSpPr>
          <p:cNvPr id="18466" name="Freeform 96"/>
          <p:cNvSpPr/>
          <p:nvPr/>
        </p:nvSpPr>
        <p:spPr>
          <a:xfrm>
            <a:off x="9369425" y="5208588"/>
            <a:ext cx="179388" cy="868362"/>
          </a:xfrm>
          <a:custGeom>
            <a:cxnLst>
              <a:cxn ang="0">
                <a:pos x="179388" y="868362"/>
              </a:cxn>
              <a:cxn ang="0">
                <a:pos x="5882" y="700861"/>
              </a:cxn>
              <a:cxn ang="0">
                <a:pos x="0" y="0"/>
              </a:cxn>
              <a:cxn ang="0">
                <a:pos x="173506" y="0"/>
              </a:cxn>
              <a:cxn ang="0">
                <a:pos x="179388" y="868362"/>
              </a:cxn>
            </a:cxnLst>
            <a:rect b="0" l="0" r="0" t="0"/>
            <a:pathLst>
              <a:path h="591" w="122">
                <a:moveTo>
                  <a:pt x="122" y="591"/>
                </a:moveTo>
                <a:lnTo>
                  <a:pt x="4" y="477"/>
                </a:lnTo>
                <a:lnTo>
                  <a:pt x="0" y="0"/>
                </a:lnTo>
                <a:lnTo>
                  <a:pt x="118" y="0"/>
                </a:lnTo>
                <a:lnTo>
                  <a:pt x="122" y="591"/>
                </a:lnTo>
                <a:close/>
              </a:path>
            </a:pathLst>
          </a:custGeom>
          <a:solidFill>
            <a:srgbClr val="B69361">
              <a:alpha val="100000"/>
            </a:srgbClr>
          </a:solidFill>
          <a:ln w="9525">
            <a:noFill/>
          </a:ln>
        </p:spPr>
        <p:txBody>
          <a:bodyPr/>
          <a:lstStyle/>
          <a:p>
            <a:endParaRPr altLang="en-US" lang="zh-CN"/>
          </a:p>
        </p:txBody>
      </p:sp>
      <p:sp>
        <p:nvSpPr>
          <p:cNvPr id="18467" name="Freeform 97"/>
          <p:cNvSpPr/>
          <p:nvPr/>
        </p:nvSpPr>
        <p:spPr>
          <a:xfrm>
            <a:off x="9294813" y="5208588"/>
            <a:ext cx="254000" cy="642937"/>
          </a:xfrm>
          <a:custGeom>
            <a:cxnLst>
              <a:cxn ang="0">
                <a:pos x="248127" y="642937"/>
              </a:cxn>
              <a:cxn ang="0">
                <a:pos x="0" y="411010"/>
              </a:cxn>
              <a:cxn ang="0">
                <a:pos x="0" y="0"/>
              </a:cxn>
              <a:cxn ang="0">
                <a:pos x="254000" y="0"/>
              </a:cxn>
              <a:cxn ang="0">
                <a:pos x="248127" y="642937"/>
              </a:cxn>
            </a:cxnLst>
            <a:rect b="0" l="0" r="0" t="0"/>
            <a:pathLst>
              <a:path h="438" w="173">
                <a:moveTo>
                  <a:pt x="169" y="438"/>
                </a:moveTo>
                <a:lnTo>
                  <a:pt x="0" y="280"/>
                </a:lnTo>
                <a:lnTo>
                  <a:pt x="0" y="0"/>
                </a:lnTo>
                <a:lnTo>
                  <a:pt x="173" y="0"/>
                </a:lnTo>
                <a:lnTo>
                  <a:pt x="169" y="438"/>
                </a:lnTo>
                <a:close/>
              </a:path>
            </a:pathLst>
          </a:custGeom>
          <a:solidFill>
            <a:srgbClr val="D3B899">
              <a:alpha val="100000"/>
            </a:srgbClr>
          </a:solidFill>
          <a:ln w="9525">
            <a:noFill/>
          </a:ln>
        </p:spPr>
        <p:txBody>
          <a:bodyPr/>
          <a:lstStyle/>
          <a:p>
            <a:endParaRPr altLang="en-US" lang="zh-CN"/>
          </a:p>
        </p:txBody>
      </p:sp>
      <p:sp>
        <p:nvSpPr>
          <p:cNvPr id="18468" name="Freeform 98"/>
          <p:cNvSpPr/>
          <p:nvPr/>
        </p:nvSpPr>
        <p:spPr>
          <a:xfrm>
            <a:off x="9548813" y="5602288"/>
            <a:ext cx="87312" cy="369887"/>
          </a:xfrm>
          <a:custGeom>
            <a:cxnLst>
              <a:cxn ang="0">
                <a:pos x="0" y="369887"/>
              </a:cxn>
              <a:cxn ang="0">
                <a:pos x="87312" y="295029"/>
              </a:cxn>
              <a:cxn ang="0">
                <a:pos x="87312" y="80729"/>
              </a:cxn>
              <a:cxn ang="0">
                <a:pos x="0" y="0"/>
              </a:cxn>
              <a:cxn ang="0">
                <a:pos x="0" y="369887"/>
              </a:cxn>
            </a:cxnLst>
            <a:rect b="0" l="0" r="0" t="0"/>
            <a:pathLst>
              <a:path h="251" w="59">
                <a:moveTo>
                  <a:pt x="0" y="252"/>
                </a:moveTo>
                <a:lnTo>
                  <a:pt x="59" y="201"/>
                </a:lnTo>
                <a:lnTo>
                  <a:pt x="59" y="55"/>
                </a:lnTo>
                <a:lnTo>
                  <a:pt x="0" y="0"/>
                </a:lnTo>
                <a:lnTo>
                  <a:pt x="0" y="252"/>
                </a:lnTo>
                <a:close/>
              </a:path>
            </a:pathLst>
          </a:custGeom>
          <a:solidFill>
            <a:srgbClr val="8B7463">
              <a:alpha val="100000"/>
            </a:srgbClr>
          </a:solidFill>
          <a:ln w="9525">
            <a:noFill/>
          </a:ln>
        </p:spPr>
        <p:txBody>
          <a:bodyPr/>
          <a:lstStyle/>
          <a:p>
            <a:endParaRPr altLang="en-US" lang="zh-CN"/>
          </a:p>
        </p:txBody>
      </p:sp>
      <p:sp>
        <p:nvSpPr>
          <p:cNvPr id="18469" name="Oval 99"/>
          <p:cNvSpPr/>
          <p:nvPr/>
        </p:nvSpPr>
        <p:spPr>
          <a:xfrm>
            <a:off x="10052050" y="5551488"/>
            <a:ext cx="200025" cy="201612"/>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70" name="Oval 100"/>
          <p:cNvSpPr/>
          <p:nvPr/>
        </p:nvSpPr>
        <p:spPr>
          <a:xfrm>
            <a:off x="8556625" y="4429125"/>
            <a:ext cx="230188" cy="230188"/>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71" name="Freeform 104"/>
          <p:cNvSpPr/>
          <p:nvPr/>
        </p:nvSpPr>
        <p:spPr>
          <a:xfrm>
            <a:off x="9097963" y="4289425"/>
            <a:ext cx="207962" cy="104775"/>
          </a:xfrm>
          <a:custGeom>
            <a:cxnLst>
              <a:cxn ang="0">
                <a:pos x="103981" y="0"/>
              </a:cxn>
              <a:cxn ang="0">
                <a:pos x="0" y="104775"/>
              </a:cxn>
              <a:cxn ang="0">
                <a:pos x="207962" y="104775"/>
              </a:cxn>
              <a:cxn ang="0">
                <a:pos x="103981"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368D4B">
              <a:alpha val="100000"/>
            </a:srgbClr>
          </a:solidFill>
          <a:ln w="9525">
            <a:noFill/>
          </a:ln>
        </p:spPr>
        <p:txBody>
          <a:bodyPr/>
          <a:lstStyle/>
          <a:p>
            <a:endParaRPr altLang="en-US" lang="zh-CN"/>
          </a:p>
        </p:txBody>
      </p:sp>
      <p:sp>
        <p:nvSpPr>
          <p:cNvPr id="18472" name="Freeform 105"/>
          <p:cNvSpPr/>
          <p:nvPr/>
        </p:nvSpPr>
        <p:spPr>
          <a:xfrm>
            <a:off x="8169275" y="4832350"/>
            <a:ext cx="207963" cy="104775"/>
          </a:xfrm>
          <a:custGeom>
            <a:cxnLst>
              <a:cxn ang="0">
                <a:pos x="103982" y="0"/>
              </a:cxn>
              <a:cxn ang="0">
                <a:pos x="0" y="104775"/>
              </a:cxn>
              <a:cxn ang="0">
                <a:pos x="207963" y="104775"/>
              </a:cxn>
              <a:cxn ang="0">
                <a:pos x="103982"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55780C">
              <a:alpha val="100000"/>
            </a:srgbClr>
          </a:solidFill>
          <a:ln w="9525">
            <a:noFill/>
          </a:ln>
        </p:spPr>
        <p:txBody>
          <a:bodyPr/>
          <a:lstStyle/>
          <a:p>
            <a:endParaRPr altLang="en-US" lang="zh-CN"/>
          </a:p>
        </p:txBody>
      </p:sp>
      <p:sp>
        <p:nvSpPr>
          <p:cNvPr id="18473" name="Freeform 106"/>
          <p:cNvSpPr/>
          <p:nvPr/>
        </p:nvSpPr>
        <p:spPr>
          <a:xfrm>
            <a:off x="7839075" y="5291138"/>
            <a:ext cx="209550" cy="103187"/>
          </a:xfrm>
          <a:custGeom>
            <a:cxnLst>
              <a:cxn ang="0">
                <a:pos x="104775" y="0"/>
              </a:cxn>
              <a:cxn ang="0">
                <a:pos x="0" y="103187"/>
              </a:cxn>
              <a:cxn ang="0">
                <a:pos x="209550" y="103187"/>
              </a:cxn>
              <a:cxn ang="0">
                <a:pos x="104775"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55780C">
              <a:alpha val="100000"/>
            </a:srgbClr>
          </a:solidFill>
          <a:ln w="9525">
            <a:noFill/>
          </a:ln>
        </p:spPr>
        <p:txBody>
          <a:bodyPr/>
          <a:lstStyle/>
          <a:p>
            <a:endParaRPr altLang="en-US" lang="zh-CN"/>
          </a:p>
        </p:txBody>
      </p:sp>
      <p:sp>
        <p:nvSpPr>
          <p:cNvPr id="18474" name="Freeform 107"/>
          <p:cNvSpPr/>
          <p:nvPr/>
        </p:nvSpPr>
        <p:spPr>
          <a:xfrm>
            <a:off x="8401050" y="5527675"/>
            <a:ext cx="182563" cy="92075"/>
          </a:xfrm>
          <a:custGeom>
            <a:cxnLst>
              <a:cxn ang="0">
                <a:pos x="91282" y="0"/>
              </a:cxn>
              <a:cxn ang="0">
                <a:pos x="0" y="92075"/>
              </a:cxn>
              <a:cxn ang="0">
                <a:pos x="182563" y="92075"/>
              </a:cxn>
              <a:cxn ang="0">
                <a:pos x="91282" y="0"/>
              </a:cxn>
            </a:cxnLst>
            <a:rect b="0" l="0" r="0" t="0"/>
            <a:pathLst>
              <a:path h="16" w="32">
                <a:moveTo>
                  <a:pt x="16" y="0"/>
                </a:moveTo>
                <a:cubicBezTo>
                  <a:pt x="7" y="0"/>
                  <a:pt x="0" y="7"/>
                  <a:pt x="0" y="16"/>
                </a:cubicBezTo>
                <a:cubicBezTo>
                  <a:pt x="32" y="16"/>
                  <a:pt x="32" y="16"/>
                  <a:pt x="32" y="16"/>
                </a:cubicBezTo>
                <a:cubicBezTo>
                  <a:pt x="32" y="7"/>
                  <a:pt x="24" y="0"/>
                  <a:pt x="16" y="0"/>
                </a:cubicBezTo>
                <a:close/>
              </a:path>
            </a:pathLst>
          </a:custGeom>
          <a:solidFill>
            <a:srgbClr val="7FA331">
              <a:alpha val="100000"/>
            </a:srgbClr>
          </a:solidFill>
          <a:ln w="9525">
            <a:noFill/>
          </a:ln>
        </p:spPr>
        <p:txBody>
          <a:bodyPr/>
          <a:lstStyle/>
          <a:p>
            <a:endParaRPr altLang="en-US" lang="zh-CN"/>
          </a:p>
        </p:txBody>
      </p:sp>
      <p:sp>
        <p:nvSpPr>
          <p:cNvPr id="18475" name="Freeform 108"/>
          <p:cNvSpPr/>
          <p:nvPr/>
        </p:nvSpPr>
        <p:spPr>
          <a:xfrm>
            <a:off x="8694738" y="5280025"/>
            <a:ext cx="184150" cy="92075"/>
          </a:xfrm>
          <a:custGeom>
            <a:cxnLst>
              <a:cxn ang="0">
                <a:pos x="92075" y="0"/>
              </a:cxn>
              <a:cxn ang="0">
                <a:pos x="0" y="92075"/>
              </a:cxn>
              <a:cxn ang="0">
                <a:pos x="184150" y="92075"/>
              </a:cxn>
              <a:cxn ang="0">
                <a:pos x="92075" y="0"/>
              </a:cxn>
            </a:cxnLst>
            <a:rect b="0" l="0" r="0" t="0"/>
            <a:pathLst>
              <a:path h="16" w="32">
                <a:moveTo>
                  <a:pt x="16" y="0"/>
                </a:moveTo>
                <a:cubicBezTo>
                  <a:pt x="7" y="0"/>
                  <a:pt x="0" y="7"/>
                  <a:pt x="0" y="16"/>
                </a:cubicBezTo>
                <a:cubicBezTo>
                  <a:pt x="32" y="16"/>
                  <a:pt x="32" y="16"/>
                  <a:pt x="32" y="16"/>
                </a:cubicBezTo>
                <a:cubicBezTo>
                  <a:pt x="32" y="7"/>
                  <a:pt x="25" y="0"/>
                  <a:pt x="16" y="0"/>
                </a:cubicBezTo>
                <a:close/>
              </a:path>
            </a:pathLst>
          </a:custGeom>
          <a:solidFill>
            <a:srgbClr val="7FA331">
              <a:alpha val="100000"/>
            </a:srgbClr>
          </a:solidFill>
          <a:ln w="9525">
            <a:noFill/>
          </a:ln>
        </p:spPr>
        <p:txBody>
          <a:bodyPr/>
          <a:lstStyle/>
          <a:p>
            <a:endParaRPr altLang="en-US" lang="zh-CN"/>
          </a:p>
        </p:txBody>
      </p:sp>
      <p:sp>
        <p:nvSpPr>
          <p:cNvPr id="18476" name="Freeform 109"/>
          <p:cNvSpPr/>
          <p:nvPr/>
        </p:nvSpPr>
        <p:spPr>
          <a:xfrm>
            <a:off x="8694738" y="5689600"/>
            <a:ext cx="184150" cy="92075"/>
          </a:xfrm>
          <a:custGeom>
            <a:cxnLst>
              <a:cxn ang="0">
                <a:pos x="92075" y="0"/>
              </a:cxn>
              <a:cxn ang="0">
                <a:pos x="0" y="92075"/>
              </a:cxn>
              <a:cxn ang="0">
                <a:pos x="184150" y="92075"/>
              </a:cxn>
              <a:cxn ang="0">
                <a:pos x="92075" y="0"/>
              </a:cxn>
            </a:cxnLst>
            <a:rect b="0" l="0" r="0" t="0"/>
            <a:pathLst>
              <a:path h="16" w="32">
                <a:moveTo>
                  <a:pt x="16" y="0"/>
                </a:moveTo>
                <a:cubicBezTo>
                  <a:pt x="7" y="0"/>
                  <a:pt x="0" y="7"/>
                  <a:pt x="0" y="16"/>
                </a:cubicBezTo>
                <a:cubicBezTo>
                  <a:pt x="32" y="16"/>
                  <a:pt x="32" y="16"/>
                  <a:pt x="32" y="16"/>
                </a:cubicBezTo>
                <a:cubicBezTo>
                  <a:pt x="32" y="7"/>
                  <a:pt x="25" y="0"/>
                  <a:pt x="16" y="0"/>
                </a:cubicBezTo>
                <a:close/>
              </a:path>
            </a:pathLst>
          </a:custGeom>
          <a:solidFill>
            <a:srgbClr val="7FA331">
              <a:alpha val="100000"/>
            </a:srgbClr>
          </a:solidFill>
          <a:ln w="9525">
            <a:noFill/>
          </a:ln>
        </p:spPr>
        <p:txBody>
          <a:bodyPr/>
          <a:lstStyle/>
          <a:p>
            <a:endParaRPr altLang="en-US" lang="zh-CN"/>
          </a:p>
        </p:txBody>
      </p:sp>
      <p:sp>
        <p:nvSpPr>
          <p:cNvPr id="18477" name="Freeform 110"/>
          <p:cNvSpPr/>
          <p:nvPr/>
        </p:nvSpPr>
        <p:spPr>
          <a:xfrm>
            <a:off x="8677275" y="3733800"/>
            <a:ext cx="196850" cy="98425"/>
          </a:xfrm>
          <a:custGeom>
            <a:cxnLst>
              <a:cxn ang="0">
                <a:pos x="98425" y="0"/>
              </a:cxn>
              <a:cxn ang="0">
                <a:pos x="0" y="98425"/>
              </a:cxn>
              <a:cxn ang="0">
                <a:pos x="196850" y="98425"/>
              </a:cxn>
              <a:cxn ang="0">
                <a:pos x="98425" y="0"/>
              </a:cxn>
            </a:cxnLst>
            <a:rect b="0" l="0" r="0" t="0"/>
            <a:pathLst>
              <a:path h="17" w="34">
                <a:moveTo>
                  <a:pt x="17" y="0"/>
                </a:moveTo>
                <a:cubicBezTo>
                  <a:pt x="7" y="0"/>
                  <a:pt x="0" y="8"/>
                  <a:pt x="0" y="17"/>
                </a:cubicBezTo>
                <a:cubicBezTo>
                  <a:pt x="34" y="17"/>
                  <a:pt x="34" y="17"/>
                  <a:pt x="34" y="17"/>
                </a:cubicBezTo>
                <a:cubicBezTo>
                  <a:pt x="34" y="8"/>
                  <a:pt x="26" y="0"/>
                  <a:pt x="17" y="0"/>
                </a:cubicBezTo>
                <a:close/>
              </a:path>
            </a:pathLst>
          </a:custGeom>
          <a:solidFill>
            <a:srgbClr val="368D4B">
              <a:alpha val="100000"/>
            </a:srgbClr>
          </a:solidFill>
          <a:ln w="9525">
            <a:noFill/>
          </a:ln>
        </p:spPr>
        <p:txBody>
          <a:bodyPr/>
          <a:lstStyle/>
          <a:p>
            <a:endParaRPr altLang="en-US" lang="zh-CN"/>
          </a:p>
        </p:txBody>
      </p:sp>
      <p:sp>
        <p:nvSpPr>
          <p:cNvPr id="18478" name="Freeform 111"/>
          <p:cNvSpPr/>
          <p:nvPr/>
        </p:nvSpPr>
        <p:spPr>
          <a:xfrm>
            <a:off x="7943850" y="5965825"/>
            <a:ext cx="69850" cy="163513"/>
          </a:xfrm>
          <a:custGeom>
            <a:cxnLst>
              <a:cxn ang="0">
                <a:pos x="69850" y="163513"/>
              </a:cxn>
              <a:cxn ang="0">
                <a:pos x="46567" y="163513"/>
              </a:cxn>
              <a:cxn ang="0">
                <a:pos x="46567" y="46718"/>
              </a:cxn>
              <a:cxn ang="0">
                <a:pos x="23283" y="23359"/>
              </a:cxn>
              <a:cxn ang="0">
                <a:pos x="0" y="23359"/>
              </a:cxn>
              <a:cxn ang="0">
                <a:pos x="0" y="0"/>
              </a:cxn>
              <a:cxn ang="0">
                <a:pos x="23283" y="0"/>
              </a:cxn>
              <a:cxn ang="0">
                <a:pos x="69850" y="46718"/>
              </a:cxn>
              <a:cxn ang="0">
                <a:pos x="69850" y="163513"/>
              </a:cxn>
            </a:cxnLst>
            <a:rect b="0" l="0" r="0" t="0"/>
            <a:pathLst>
              <a:path h="28" w="12">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6D5448">
              <a:alpha val="100000"/>
            </a:srgbClr>
          </a:solidFill>
          <a:ln w="9525">
            <a:noFill/>
          </a:ln>
        </p:spPr>
        <p:txBody>
          <a:bodyPr/>
          <a:lstStyle/>
          <a:p>
            <a:endParaRPr altLang="en-US" lang="zh-CN"/>
          </a:p>
        </p:txBody>
      </p:sp>
      <p:sp>
        <p:nvSpPr>
          <p:cNvPr id="18479" name="Rectangle 112"/>
          <p:cNvSpPr/>
          <p:nvPr/>
        </p:nvSpPr>
        <p:spPr>
          <a:xfrm>
            <a:off x="7978775" y="6094413"/>
            <a:ext cx="39688" cy="68262"/>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80" name="Freeform 113"/>
          <p:cNvSpPr/>
          <p:nvPr/>
        </p:nvSpPr>
        <p:spPr>
          <a:xfrm>
            <a:off x="7378700" y="6002338"/>
            <a:ext cx="160338" cy="98425"/>
          </a:xfrm>
          <a:custGeom>
            <a:cxnLst>
              <a:cxn ang="0">
                <a:pos x="22905" y="75266"/>
              </a:cxn>
              <a:cxn ang="0">
                <a:pos x="0" y="75266"/>
              </a:cxn>
              <a:cxn ang="0">
                <a:pos x="62990" y="98425"/>
              </a:cxn>
              <a:cxn ang="0">
                <a:pos x="160338" y="0"/>
              </a:cxn>
              <a:cxn ang="0">
                <a:pos x="120254" y="0"/>
              </a:cxn>
              <a:cxn ang="0">
                <a:pos x="22905" y="75266"/>
              </a:cxn>
            </a:cxnLst>
            <a:rect b="0" l="0" r="0" t="0"/>
            <a:pathLst>
              <a:path h="17" w="28">
                <a:moveTo>
                  <a:pt x="4" y="13"/>
                </a:moveTo>
                <a:cubicBezTo>
                  <a:pt x="3" y="13"/>
                  <a:pt x="2" y="13"/>
                  <a:pt x="0" y="13"/>
                </a:cubicBezTo>
                <a:cubicBezTo>
                  <a:pt x="3" y="15"/>
                  <a:pt x="7" y="17"/>
                  <a:pt x="11" y="17"/>
                </a:cubicBezTo>
                <a:cubicBezTo>
                  <a:pt x="20" y="17"/>
                  <a:pt x="28" y="9"/>
                  <a:pt x="28" y="0"/>
                </a:cubicBezTo>
                <a:cubicBezTo>
                  <a:pt x="21" y="0"/>
                  <a:pt x="21" y="0"/>
                  <a:pt x="21" y="0"/>
                </a:cubicBezTo>
                <a:cubicBezTo>
                  <a:pt x="19" y="7"/>
                  <a:pt x="12" y="13"/>
                  <a:pt x="4" y="13"/>
                </a:cubicBezTo>
                <a:close/>
              </a:path>
            </a:pathLst>
          </a:custGeom>
          <a:solidFill>
            <a:srgbClr val="6D5448">
              <a:alpha val="100000"/>
            </a:srgbClr>
          </a:solidFill>
          <a:ln w="9525">
            <a:noFill/>
          </a:ln>
        </p:spPr>
        <p:txBody>
          <a:bodyPr/>
          <a:lstStyle/>
          <a:p>
            <a:endParaRPr altLang="en-US" lang="zh-CN"/>
          </a:p>
        </p:txBody>
      </p:sp>
      <p:sp>
        <p:nvSpPr>
          <p:cNvPr id="18481" name="Rectangle 114"/>
          <p:cNvSpPr/>
          <p:nvPr/>
        </p:nvSpPr>
        <p:spPr>
          <a:xfrm>
            <a:off x="7794625" y="6042025"/>
            <a:ext cx="79375" cy="219075"/>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82" name="Rectangle 115"/>
          <p:cNvSpPr/>
          <p:nvPr/>
        </p:nvSpPr>
        <p:spPr>
          <a:xfrm>
            <a:off x="7567613" y="5989638"/>
            <a:ext cx="80962" cy="271462"/>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83" name="Freeform 116"/>
          <p:cNvSpPr/>
          <p:nvPr/>
        </p:nvSpPr>
        <p:spPr>
          <a:xfrm>
            <a:off x="7632700" y="5891213"/>
            <a:ext cx="322263" cy="369887"/>
          </a:xfrm>
          <a:custGeom>
            <a:cxnLst>
              <a:cxn ang="0">
                <a:pos x="0" y="0"/>
              </a:cxn>
              <a:cxn ang="0">
                <a:pos x="0" y="167605"/>
              </a:cxn>
              <a:cxn ang="0">
                <a:pos x="0" y="196502"/>
              </a:cxn>
              <a:cxn ang="0">
                <a:pos x="0" y="369887"/>
              </a:cxn>
              <a:cxn ang="0">
                <a:pos x="86320" y="369887"/>
              </a:cxn>
              <a:cxn ang="0">
                <a:pos x="86320" y="231179"/>
              </a:cxn>
              <a:cxn ang="0">
                <a:pos x="126603" y="196502"/>
              </a:cxn>
              <a:cxn ang="0">
                <a:pos x="201414" y="196502"/>
              </a:cxn>
              <a:cxn ang="0">
                <a:pos x="235943" y="231179"/>
              </a:cxn>
              <a:cxn ang="0">
                <a:pos x="235943" y="369887"/>
              </a:cxn>
              <a:cxn ang="0">
                <a:pos x="322263" y="369887"/>
              </a:cxn>
              <a:cxn ang="0">
                <a:pos x="322263" y="196502"/>
              </a:cxn>
              <a:cxn ang="0">
                <a:pos x="322263" y="150267"/>
              </a:cxn>
              <a:cxn ang="0">
                <a:pos x="322263" y="98251"/>
              </a:cxn>
              <a:cxn ang="0">
                <a:pos x="224433" y="0"/>
              </a:cxn>
              <a:cxn ang="0">
                <a:pos x="0" y="0"/>
              </a:cxn>
            </a:cxnLst>
            <a:rect b="0" l="0" r="0" t="0"/>
            <a:pathLst>
              <a:path h="64" w="56">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2" y="34"/>
                </a:cubicBezTo>
                <a:cubicBezTo>
                  <a:pt x="35" y="34"/>
                  <a:pt x="35" y="34"/>
                  <a:pt x="35" y="34"/>
                </a:cubicBezTo>
                <a:cubicBezTo>
                  <a:pt x="38" y="34"/>
                  <a:pt x="41" y="37"/>
                  <a:pt x="41" y="40"/>
                </a:cubicBezTo>
                <a:cubicBezTo>
                  <a:pt x="41" y="64"/>
                  <a:pt x="41" y="64"/>
                  <a:pt x="41" y="64"/>
                </a:cubicBezTo>
                <a:cubicBezTo>
                  <a:pt x="56" y="64"/>
                  <a:pt x="56" y="64"/>
                  <a:pt x="56" y="64"/>
                </a:cubicBezTo>
                <a:cubicBezTo>
                  <a:pt x="56" y="34"/>
                  <a:pt x="56" y="34"/>
                  <a:pt x="56" y="34"/>
                </a:cubicBezTo>
                <a:cubicBezTo>
                  <a:pt x="56" y="26"/>
                  <a:pt x="56" y="26"/>
                  <a:pt x="56" y="26"/>
                </a:cubicBezTo>
                <a:cubicBezTo>
                  <a:pt x="56" y="17"/>
                  <a:pt x="56" y="17"/>
                  <a:pt x="56" y="17"/>
                </a:cubicBezTo>
                <a:cubicBezTo>
                  <a:pt x="56" y="8"/>
                  <a:pt x="48" y="0"/>
                  <a:pt x="39" y="0"/>
                </a:cubicBezTo>
                <a:lnTo>
                  <a:pt x="0" y="0"/>
                </a:lnTo>
                <a:close/>
              </a:path>
            </a:pathLst>
          </a:custGeom>
          <a:solidFill>
            <a:srgbClr val="A49291">
              <a:alpha val="100000"/>
            </a:srgbClr>
          </a:solidFill>
          <a:ln w="9525">
            <a:noFill/>
          </a:ln>
        </p:spPr>
        <p:txBody>
          <a:bodyPr/>
          <a:lstStyle/>
          <a:p>
            <a:endParaRPr altLang="en-US" lang="zh-CN"/>
          </a:p>
        </p:txBody>
      </p:sp>
      <p:sp>
        <p:nvSpPr>
          <p:cNvPr id="18484" name="Freeform 117"/>
          <p:cNvSpPr/>
          <p:nvPr/>
        </p:nvSpPr>
        <p:spPr>
          <a:xfrm>
            <a:off x="7632700" y="6105525"/>
            <a:ext cx="74613" cy="87313"/>
          </a:xfrm>
          <a:custGeom>
            <a:cxnLst>
              <a:cxn ang="0">
                <a:pos x="74613" y="0"/>
              </a:cxn>
              <a:cxn ang="0">
                <a:pos x="5739" y="0"/>
              </a:cxn>
              <a:cxn ang="0">
                <a:pos x="0" y="0"/>
              </a:cxn>
              <a:cxn ang="0">
                <a:pos x="0" y="87313"/>
              </a:cxn>
              <a:cxn ang="0">
                <a:pos x="74613" y="87313"/>
              </a:cxn>
              <a:cxn ang="0">
                <a:pos x="74613" y="0"/>
              </a:cxn>
            </a:cxnLst>
            <a:rect b="0" l="0" r="0" t="0"/>
            <a:pathLst>
              <a:path h="15" w="13">
                <a:moveTo>
                  <a:pt x="13" y="0"/>
                </a:moveTo>
                <a:cubicBezTo>
                  <a:pt x="1" y="0"/>
                  <a:pt x="1" y="0"/>
                  <a:pt x="1" y="0"/>
                </a:cubicBezTo>
                <a:cubicBezTo>
                  <a:pt x="1" y="0"/>
                  <a:pt x="1" y="0"/>
                  <a:pt x="0" y="0"/>
                </a:cubicBezTo>
                <a:cubicBezTo>
                  <a:pt x="0" y="15"/>
                  <a:pt x="0" y="15"/>
                  <a:pt x="0" y="15"/>
                </a:cubicBezTo>
                <a:cubicBezTo>
                  <a:pt x="13" y="15"/>
                  <a:pt x="13" y="15"/>
                  <a:pt x="13" y="15"/>
                </a:cubicBezTo>
                <a:lnTo>
                  <a:pt x="13" y="0"/>
                </a:lnTo>
                <a:close/>
              </a:path>
            </a:pathLst>
          </a:custGeom>
          <a:solidFill>
            <a:srgbClr val="7E696D">
              <a:alpha val="100000"/>
            </a:srgbClr>
          </a:solidFill>
          <a:ln w="9525">
            <a:noFill/>
          </a:ln>
        </p:spPr>
        <p:txBody>
          <a:bodyPr/>
          <a:lstStyle/>
          <a:p>
            <a:endParaRPr altLang="en-US" lang="zh-CN"/>
          </a:p>
        </p:txBody>
      </p:sp>
      <p:sp>
        <p:nvSpPr>
          <p:cNvPr id="18485" name="Freeform 118"/>
          <p:cNvSpPr/>
          <p:nvPr/>
        </p:nvSpPr>
        <p:spPr>
          <a:xfrm>
            <a:off x="7632700" y="5891213"/>
            <a:ext cx="74613" cy="122237"/>
          </a:xfrm>
          <a:custGeom>
            <a:cxnLst>
              <a:cxn ang="0">
                <a:pos x="0" y="0"/>
              </a:cxn>
              <a:cxn ang="0">
                <a:pos x="0" y="122237"/>
              </a:cxn>
              <a:cxn ang="0">
                <a:pos x="28697" y="122237"/>
              </a:cxn>
              <a:cxn ang="0">
                <a:pos x="74613" y="75671"/>
              </a:cxn>
              <a:cxn ang="0">
                <a:pos x="74613" y="0"/>
              </a:cxn>
              <a:cxn ang="0">
                <a:pos x="0" y="0"/>
              </a:cxn>
            </a:cxnLst>
            <a:rect b="0" l="0" r="0" t="0"/>
            <a:pathLst>
              <a:path h="21" w="13">
                <a:moveTo>
                  <a:pt x="0" y="0"/>
                </a:moveTo>
                <a:cubicBezTo>
                  <a:pt x="0" y="21"/>
                  <a:pt x="0" y="21"/>
                  <a:pt x="0" y="21"/>
                </a:cubicBezTo>
                <a:cubicBezTo>
                  <a:pt x="5" y="21"/>
                  <a:pt x="5" y="21"/>
                  <a:pt x="5" y="21"/>
                </a:cubicBezTo>
                <a:cubicBezTo>
                  <a:pt x="9" y="21"/>
                  <a:pt x="13" y="17"/>
                  <a:pt x="13" y="13"/>
                </a:cubicBezTo>
                <a:cubicBezTo>
                  <a:pt x="13" y="0"/>
                  <a:pt x="13" y="0"/>
                  <a:pt x="13" y="0"/>
                </a:cubicBezTo>
                <a:lnTo>
                  <a:pt x="0" y="0"/>
                </a:lnTo>
                <a:close/>
              </a:path>
            </a:pathLst>
          </a:custGeom>
          <a:solidFill>
            <a:srgbClr val="7E696D">
              <a:alpha val="100000"/>
            </a:srgbClr>
          </a:solidFill>
          <a:ln w="9525">
            <a:noFill/>
          </a:ln>
        </p:spPr>
        <p:txBody>
          <a:bodyPr/>
          <a:lstStyle/>
          <a:p>
            <a:endParaRPr altLang="en-US" lang="zh-CN"/>
          </a:p>
        </p:txBody>
      </p:sp>
      <p:sp>
        <p:nvSpPr>
          <p:cNvPr id="18486" name="Freeform 119"/>
          <p:cNvSpPr/>
          <p:nvPr/>
        </p:nvSpPr>
        <p:spPr>
          <a:xfrm>
            <a:off x="7453313" y="5694363"/>
            <a:ext cx="138112" cy="284162"/>
          </a:xfrm>
          <a:custGeom>
            <a:cxnLst>
              <a:cxn ang="0">
                <a:pos x="138112" y="0"/>
              </a:cxn>
              <a:cxn ang="0">
                <a:pos x="0" y="139181"/>
              </a:cxn>
              <a:cxn ang="0">
                <a:pos x="138112" y="284162"/>
              </a:cxn>
              <a:cxn ang="0">
                <a:pos x="138112" y="0"/>
              </a:cxn>
            </a:cxnLst>
            <a:rect b="0" l="0" r="0" t="0"/>
            <a:pathLst>
              <a:path h="49" w="24">
                <a:moveTo>
                  <a:pt x="24" y="0"/>
                </a:moveTo>
                <a:cubicBezTo>
                  <a:pt x="11" y="0"/>
                  <a:pt x="0" y="11"/>
                  <a:pt x="0" y="24"/>
                </a:cubicBezTo>
                <a:cubicBezTo>
                  <a:pt x="0" y="38"/>
                  <a:pt x="11" y="49"/>
                  <a:pt x="24" y="49"/>
                </a:cubicBezTo>
                <a:lnTo>
                  <a:pt x="24" y="0"/>
                </a:lnTo>
                <a:close/>
              </a:path>
            </a:pathLst>
          </a:custGeom>
          <a:solidFill>
            <a:srgbClr val="6D5448">
              <a:alpha val="100000"/>
            </a:srgbClr>
          </a:solidFill>
          <a:ln w="9525">
            <a:noFill/>
          </a:ln>
        </p:spPr>
        <p:txBody>
          <a:bodyPr/>
          <a:lstStyle/>
          <a:p>
            <a:endParaRPr altLang="en-US" lang="zh-CN"/>
          </a:p>
        </p:txBody>
      </p:sp>
      <p:sp>
        <p:nvSpPr>
          <p:cNvPr id="18487" name="Freeform 120"/>
          <p:cNvSpPr/>
          <p:nvPr/>
        </p:nvSpPr>
        <p:spPr>
          <a:xfrm>
            <a:off x="7499350" y="5816600"/>
            <a:ext cx="166688" cy="365125"/>
          </a:xfrm>
          <a:custGeom>
            <a:cxnLst>
              <a:cxn ang="0">
                <a:pos x="166688" y="133300"/>
              </a:cxn>
              <a:cxn ang="0">
                <a:pos x="166688" y="34774"/>
              </a:cxn>
              <a:cxn ang="0">
                <a:pos x="137949" y="0"/>
              </a:cxn>
              <a:cxn ang="0">
                <a:pos x="68974" y="0"/>
              </a:cxn>
              <a:cxn ang="0">
                <a:pos x="28739" y="0"/>
              </a:cxn>
              <a:cxn ang="0">
                <a:pos x="0" y="34774"/>
              </a:cxn>
              <a:cxn ang="0">
                <a:pos x="0" y="185460"/>
              </a:cxn>
              <a:cxn ang="0">
                <a:pos x="0" y="283986"/>
              </a:cxn>
              <a:cxn ang="0">
                <a:pos x="74722" y="365125"/>
              </a:cxn>
              <a:cxn ang="0">
                <a:pos x="166688" y="365125"/>
              </a:cxn>
              <a:cxn ang="0">
                <a:pos x="166688" y="307169"/>
              </a:cxn>
              <a:cxn ang="0">
                <a:pos x="97714" y="307169"/>
              </a:cxn>
              <a:cxn ang="0">
                <a:pos x="68974" y="278190"/>
              </a:cxn>
              <a:cxn ang="0">
                <a:pos x="68974" y="185460"/>
              </a:cxn>
              <a:cxn ang="0">
                <a:pos x="120705" y="185460"/>
              </a:cxn>
              <a:cxn ang="0">
                <a:pos x="166688" y="133300"/>
              </a:cxn>
            </a:cxnLst>
            <a:rect b="0" l="0" r="0" t="0"/>
            <a:pathLst>
              <a:path h="62" w="28">
                <a:moveTo>
                  <a:pt x="29" y="23"/>
                </a:moveTo>
                <a:cubicBezTo>
                  <a:pt x="29" y="6"/>
                  <a:pt x="29" y="6"/>
                  <a:pt x="29" y="6"/>
                </a:cubicBezTo>
                <a:cubicBezTo>
                  <a:pt x="29"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3" y="63"/>
                </a:cubicBezTo>
                <a:cubicBezTo>
                  <a:pt x="29" y="63"/>
                  <a:pt x="29" y="63"/>
                  <a:pt x="29" y="63"/>
                </a:cubicBezTo>
                <a:cubicBezTo>
                  <a:pt x="29" y="53"/>
                  <a:pt x="29" y="53"/>
                  <a:pt x="29" y="53"/>
                </a:cubicBezTo>
                <a:cubicBezTo>
                  <a:pt x="17" y="53"/>
                  <a:pt x="17" y="53"/>
                  <a:pt x="17" y="53"/>
                </a:cubicBezTo>
                <a:cubicBezTo>
                  <a:pt x="14" y="53"/>
                  <a:pt x="12" y="51"/>
                  <a:pt x="12" y="48"/>
                </a:cubicBezTo>
                <a:cubicBezTo>
                  <a:pt x="12" y="32"/>
                  <a:pt x="12" y="32"/>
                  <a:pt x="12" y="32"/>
                </a:cubicBezTo>
                <a:cubicBezTo>
                  <a:pt x="21" y="32"/>
                  <a:pt x="21" y="32"/>
                  <a:pt x="21" y="32"/>
                </a:cubicBezTo>
                <a:cubicBezTo>
                  <a:pt x="25" y="32"/>
                  <a:pt x="29" y="28"/>
                  <a:pt x="29" y="23"/>
                </a:cubicBezTo>
                <a:close/>
              </a:path>
            </a:pathLst>
          </a:custGeom>
          <a:solidFill>
            <a:srgbClr val="A49291">
              <a:alpha val="100000"/>
            </a:srgbClr>
          </a:solidFill>
          <a:ln w="9525">
            <a:noFill/>
          </a:ln>
        </p:spPr>
        <p:txBody>
          <a:bodyPr/>
          <a:lstStyle/>
          <a:p>
            <a:endParaRPr altLang="en-US" lang="zh-CN"/>
          </a:p>
        </p:txBody>
      </p:sp>
      <p:sp>
        <p:nvSpPr>
          <p:cNvPr id="18488" name="Freeform 121"/>
          <p:cNvSpPr/>
          <p:nvPr/>
        </p:nvSpPr>
        <p:spPr>
          <a:xfrm>
            <a:off x="7615238" y="5694363"/>
            <a:ext cx="138112" cy="284162"/>
          </a:xfrm>
          <a:custGeom>
            <a:cxnLst>
              <a:cxn ang="0">
                <a:pos x="138112" y="0"/>
              </a:cxn>
              <a:cxn ang="0">
                <a:pos x="0" y="139181"/>
              </a:cxn>
              <a:cxn ang="0">
                <a:pos x="138112" y="284162"/>
              </a:cxn>
              <a:cxn ang="0">
                <a:pos x="138112" y="0"/>
              </a:cxn>
            </a:cxnLst>
            <a:rect b="0" l="0" r="0" t="0"/>
            <a:pathLst>
              <a:path h="49" w="24">
                <a:moveTo>
                  <a:pt x="24" y="0"/>
                </a:moveTo>
                <a:cubicBezTo>
                  <a:pt x="11" y="0"/>
                  <a:pt x="0" y="11"/>
                  <a:pt x="0" y="24"/>
                </a:cubicBezTo>
                <a:cubicBezTo>
                  <a:pt x="0" y="38"/>
                  <a:pt x="11" y="49"/>
                  <a:pt x="24" y="49"/>
                </a:cubicBezTo>
                <a:lnTo>
                  <a:pt x="24" y="0"/>
                </a:lnTo>
                <a:close/>
              </a:path>
            </a:pathLst>
          </a:custGeom>
          <a:solidFill>
            <a:srgbClr val="6D5448">
              <a:alpha val="100000"/>
            </a:srgbClr>
          </a:solidFill>
          <a:ln w="9525">
            <a:noFill/>
          </a:ln>
        </p:spPr>
        <p:txBody>
          <a:bodyPr/>
          <a:lstStyle/>
          <a:p>
            <a:endParaRPr altLang="en-US" lang="zh-CN"/>
          </a:p>
        </p:txBody>
      </p:sp>
      <p:sp>
        <p:nvSpPr>
          <p:cNvPr id="18489" name="Oval 122"/>
          <p:cNvSpPr/>
          <p:nvPr/>
        </p:nvSpPr>
        <p:spPr>
          <a:xfrm>
            <a:off x="7558088" y="5897563"/>
            <a:ext cx="26987" cy="23812"/>
          </a:xfrm>
          <a:prstGeom prst="ellipse">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90" name="Freeform 123"/>
          <p:cNvSpPr/>
          <p:nvPr/>
        </p:nvSpPr>
        <p:spPr>
          <a:xfrm>
            <a:off x="7453313" y="6002338"/>
            <a:ext cx="155575" cy="98425"/>
          </a:xfrm>
          <a:custGeom>
            <a:cxnLst>
              <a:cxn ang="0">
                <a:pos x="17286" y="75266"/>
              </a:cxn>
              <a:cxn ang="0">
                <a:pos x="0" y="75266"/>
              </a:cxn>
              <a:cxn ang="0">
                <a:pos x="57620" y="98425"/>
              </a:cxn>
              <a:cxn ang="0">
                <a:pos x="155575" y="0"/>
              </a:cxn>
              <a:cxn ang="0">
                <a:pos x="115241" y="0"/>
              </a:cxn>
              <a:cxn ang="0">
                <a:pos x="17286" y="75266"/>
              </a:cxn>
            </a:cxnLst>
            <a:rect b="0" l="0" r="0" t="0"/>
            <a:pathLst>
              <a:path h="17" w="27">
                <a:moveTo>
                  <a:pt x="3" y="13"/>
                </a:moveTo>
                <a:cubicBezTo>
                  <a:pt x="2" y="13"/>
                  <a:pt x="1" y="13"/>
                  <a:pt x="0" y="13"/>
                </a:cubicBezTo>
                <a:cubicBezTo>
                  <a:pt x="2" y="15"/>
                  <a:pt x="6" y="17"/>
                  <a:pt x="10" y="17"/>
                </a:cubicBezTo>
                <a:cubicBezTo>
                  <a:pt x="19" y="17"/>
                  <a:pt x="27" y="9"/>
                  <a:pt x="27" y="0"/>
                </a:cubicBezTo>
                <a:cubicBezTo>
                  <a:pt x="20" y="0"/>
                  <a:pt x="20" y="0"/>
                  <a:pt x="20" y="0"/>
                </a:cubicBezTo>
                <a:cubicBezTo>
                  <a:pt x="18" y="7"/>
                  <a:pt x="11" y="13"/>
                  <a:pt x="3" y="13"/>
                </a:cubicBezTo>
                <a:close/>
              </a:path>
            </a:pathLst>
          </a:custGeom>
          <a:solidFill>
            <a:srgbClr val="FFFFFF">
              <a:alpha val="100000"/>
            </a:srgbClr>
          </a:solidFill>
          <a:ln w="9525">
            <a:noFill/>
          </a:ln>
        </p:spPr>
        <p:txBody>
          <a:bodyPr/>
          <a:lstStyle/>
          <a:p>
            <a:endParaRPr altLang="en-US" lang="zh-CN"/>
          </a:p>
        </p:txBody>
      </p:sp>
      <p:sp>
        <p:nvSpPr>
          <p:cNvPr id="18491" name="Rectangle 124"/>
          <p:cNvSpPr/>
          <p:nvPr/>
        </p:nvSpPr>
        <p:spPr>
          <a:xfrm>
            <a:off x="8699500" y="6094413"/>
            <a:ext cx="39688" cy="68262"/>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92" name="Freeform 125"/>
          <p:cNvSpPr/>
          <p:nvPr/>
        </p:nvSpPr>
        <p:spPr>
          <a:xfrm>
            <a:off x="8658225" y="5965825"/>
            <a:ext cx="71438" cy="163513"/>
          </a:xfrm>
          <a:custGeom>
            <a:cxnLst>
              <a:cxn ang="0">
                <a:pos x="71438" y="163513"/>
              </a:cxn>
              <a:cxn ang="0">
                <a:pos x="47625" y="163513"/>
              </a:cxn>
              <a:cxn ang="0">
                <a:pos x="47625" y="46718"/>
              </a:cxn>
              <a:cxn ang="0">
                <a:pos x="23813" y="23359"/>
              </a:cxn>
              <a:cxn ang="0">
                <a:pos x="0" y="23359"/>
              </a:cxn>
              <a:cxn ang="0">
                <a:pos x="0" y="0"/>
              </a:cxn>
              <a:cxn ang="0">
                <a:pos x="23813" y="0"/>
              </a:cxn>
              <a:cxn ang="0">
                <a:pos x="71438" y="46718"/>
              </a:cxn>
              <a:cxn ang="0">
                <a:pos x="71438" y="163513"/>
              </a:cxn>
            </a:cxnLst>
            <a:rect b="0" l="0" r="0" t="0"/>
            <a:pathLst>
              <a:path h="28" w="12">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4A545B">
              <a:alpha val="100000"/>
            </a:srgbClr>
          </a:solidFill>
          <a:ln w="9525">
            <a:noFill/>
          </a:ln>
        </p:spPr>
        <p:txBody>
          <a:bodyPr/>
          <a:lstStyle/>
          <a:p>
            <a:endParaRPr altLang="en-US" lang="zh-CN"/>
          </a:p>
        </p:txBody>
      </p:sp>
      <p:sp>
        <p:nvSpPr>
          <p:cNvPr id="18493" name="Freeform 126"/>
          <p:cNvSpPr/>
          <p:nvPr/>
        </p:nvSpPr>
        <p:spPr>
          <a:xfrm>
            <a:off x="8099425" y="6002338"/>
            <a:ext cx="155575" cy="98425"/>
          </a:xfrm>
          <a:custGeom>
            <a:cxnLst>
              <a:cxn ang="0">
                <a:pos x="23048" y="75266"/>
              </a:cxn>
              <a:cxn ang="0">
                <a:pos x="0" y="75266"/>
              </a:cxn>
              <a:cxn ang="0">
                <a:pos x="57620" y="98425"/>
              </a:cxn>
              <a:cxn ang="0">
                <a:pos x="155575" y="0"/>
              </a:cxn>
              <a:cxn ang="0">
                <a:pos x="115241" y="0"/>
              </a:cxn>
              <a:cxn ang="0">
                <a:pos x="23048" y="75266"/>
              </a:cxn>
            </a:cxnLst>
            <a:rect b="0" l="0" r="0" t="0"/>
            <a:pathLst>
              <a:path h="17" w="2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4A545B">
              <a:alpha val="100000"/>
            </a:srgbClr>
          </a:solidFill>
          <a:ln w="9525">
            <a:noFill/>
          </a:ln>
        </p:spPr>
        <p:txBody>
          <a:bodyPr/>
          <a:lstStyle/>
          <a:p>
            <a:endParaRPr altLang="en-US" lang="zh-CN"/>
          </a:p>
        </p:txBody>
      </p:sp>
      <p:sp>
        <p:nvSpPr>
          <p:cNvPr id="18494" name="Rectangle 127"/>
          <p:cNvSpPr/>
          <p:nvPr/>
        </p:nvSpPr>
        <p:spPr>
          <a:xfrm>
            <a:off x="8515350" y="6042025"/>
            <a:ext cx="80963" cy="219075"/>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95" name="Rectangle 128"/>
          <p:cNvSpPr/>
          <p:nvPr/>
        </p:nvSpPr>
        <p:spPr>
          <a:xfrm>
            <a:off x="8283575" y="5989638"/>
            <a:ext cx="87313" cy="271462"/>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496" name="Freeform 129"/>
          <p:cNvSpPr/>
          <p:nvPr/>
        </p:nvSpPr>
        <p:spPr>
          <a:xfrm>
            <a:off x="8353425" y="5891213"/>
            <a:ext cx="317500" cy="369887"/>
          </a:xfrm>
          <a:custGeom>
            <a:cxnLst>
              <a:cxn ang="0">
                <a:pos x="0" y="0"/>
              </a:cxn>
              <a:cxn ang="0">
                <a:pos x="0" y="167605"/>
              </a:cxn>
              <a:cxn ang="0">
                <a:pos x="0" y="196502"/>
              </a:cxn>
              <a:cxn ang="0">
                <a:pos x="0" y="369887"/>
              </a:cxn>
              <a:cxn ang="0">
                <a:pos x="86591" y="369887"/>
              </a:cxn>
              <a:cxn ang="0">
                <a:pos x="86591" y="231179"/>
              </a:cxn>
              <a:cxn ang="0">
                <a:pos x="121227" y="196502"/>
              </a:cxn>
              <a:cxn ang="0">
                <a:pos x="196273" y="196502"/>
              </a:cxn>
              <a:cxn ang="0">
                <a:pos x="236682" y="231179"/>
              </a:cxn>
              <a:cxn ang="0">
                <a:pos x="236682" y="369887"/>
              </a:cxn>
              <a:cxn ang="0">
                <a:pos x="317500" y="369887"/>
              </a:cxn>
              <a:cxn ang="0">
                <a:pos x="317500" y="196502"/>
              </a:cxn>
              <a:cxn ang="0">
                <a:pos x="317500" y="150267"/>
              </a:cxn>
              <a:cxn ang="0">
                <a:pos x="317500" y="98251"/>
              </a:cxn>
              <a:cxn ang="0">
                <a:pos x="225136" y="0"/>
              </a:cxn>
              <a:cxn ang="0">
                <a:pos x="0" y="0"/>
              </a:cxn>
            </a:cxnLst>
            <a:rect b="0" l="0" r="0" t="0"/>
            <a:pathLst>
              <a:path h="64" w="55">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1" y="34"/>
                </a:cubicBezTo>
                <a:cubicBezTo>
                  <a:pt x="34" y="34"/>
                  <a:pt x="34" y="34"/>
                  <a:pt x="34" y="34"/>
                </a:cubicBezTo>
                <a:cubicBezTo>
                  <a:pt x="38" y="34"/>
                  <a:pt x="41" y="37"/>
                  <a:pt x="41" y="40"/>
                </a:cubicBezTo>
                <a:cubicBezTo>
                  <a:pt x="41" y="64"/>
                  <a:pt x="41" y="64"/>
                  <a:pt x="41" y="64"/>
                </a:cubicBezTo>
                <a:cubicBezTo>
                  <a:pt x="55" y="64"/>
                  <a:pt x="55" y="64"/>
                  <a:pt x="55" y="64"/>
                </a:cubicBezTo>
                <a:cubicBezTo>
                  <a:pt x="55" y="34"/>
                  <a:pt x="55" y="34"/>
                  <a:pt x="55" y="34"/>
                </a:cubicBezTo>
                <a:cubicBezTo>
                  <a:pt x="55" y="26"/>
                  <a:pt x="55" y="26"/>
                  <a:pt x="55" y="26"/>
                </a:cubicBezTo>
                <a:cubicBezTo>
                  <a:pt x="55" y="17"/>
                  <a:pt x="55" y="17"/>
                  <a:pt x="55" y="17"/>
                </a:cubicBezTo>
                <a:cubicBezTo>
                  <a:pt x="55" y="8"/>
                  <a:pt x="48" y="0"/>
                  <a:pt x="39" y="0"/>
                </a:cubicBezTo>
                <a:lnTo>
                  <a:pt x="0" y="0"/>
                </a:lnTo>
                <a:close/>
              </a:path>
            </a:pathLst>
          </a:custGeom>
          <a:solidFill>
            <a:srgbClr val="819291">
              <a:alpha val="100000"/>
            </a:srgbClr>
          </a:solidFill>
          <a:ln w="9525">
            <a:noFill/>
          </a:ln>
        </p:spPr>
        <p:txBody>
          <a:bodyPr/>
          <a:lstStyle/>
          <a:p>
            <a:endParaRPr altLang="en-US" lang="zh-CN"/>
          </a:p>
        </p:txBody>
      </p:sp>
      <p:sp>
        <p:nvSpPr>
          <p:cNvPr id="18497" name="Freeform 130"/>
          <p:cNvSpPr/>
          <p:nvPr/>
        </p:nvSpPr>
        <p:spPr>
          <a:xfrm>
            <a:off x="8353425" y="6105525"/>
            <a:ext cx="69850" cy="87313"/>
          </a:xfrm>
          <a:custGeom>
            <a:cxnLst>
              <a:cxn ang="0">
                <a:pos x="69850" y="0"/>
              </a:cxn>
              <a:cxn ang="0">
                <a:pos x="0" y="0"/>
              </a:cxn>
              <a:cxn ang="0">
                <a:pos x="0" y="0"/>
              </a:cxn>
              <a:cxn ang="0">
                <a:pos x="0" y="87313"/>
              </a:cxn>
              <a:cxn ang="0">
                <a:pos x="69850" y="87313"/>
              </a:cxn>
              <a:cxn ang="0">
                <a:pos x="69850" y="0"/>
              </a:cxn>
            </a:cxnLst>
            <a:rect b="0" l="0" r="0" t="0"/>
            <a:pathLst>
              <a:path h="15" w="12">
                <a:moveTo>
                  <a:pt x="12" y="0"/>
                </a:moveTo>
                <a:cubicBezTo>
                  <a:pt x="0" y="0"/>
                  <a:pt x="0" y="0"/>
                  <a:pt x="0" y="0"/>
                </a:cubicBezTo>
                <a:cubicBezTo>
                  <a:pt x="0" y="0"/>
                  <a:pt x="0" y="0"/>
                  <a:pt x="0" y="0"/>
                </a:cubicBezTo>
                <a:cubicBezTo>
                  <a:pt x="0" y="15"/>
                  <a:pt x="0" y="15"/>
                  <a:pt x="0" y="15"/>
                </a:cubicBezTo>
                <a:cubicBezTo>
                  <a:pt x="12" y="15"/>
                  <a:pt x="12" y="15"/>
                  <a:pt x="12" y="15"/>
                </a:cubicBezTo>
                <a:lnTo>
                  <a:pt x="12" y="0"/>
                </a:lnTo>
                <a:close/>
              </a:path>
            </a:pathLst>
          </a:custGeom>
          <a:solidFill>
            <a:srgbClr val="657372">
              <a:alpha val="100000"/>
            </a:srgbClr>
          </a:solidFill>
          <a:ln w="9525">
            <a:noFill/>
          </a:ln>
        </p:spPr>
        <p:txBody>
          <a:bodyPr/>
          <a:lstStyle/>
          <a:p>
            <a:endParaRPr altLang="en-US" lang="zh-CN"/>
          </a:p>
        </p:txBody>
      </p:sp>
      <p:sp>
        <p:nvSpPr>
          <p:cNvPr id="18498" name="Freeform 131"/>
          <p:cNvSpPr/>
          <p:nvPr/>
        </p:nvSpPr>
        <p:spPr>
          <a:xfrm>
            <a:off x="8353425" y="5891213"/>
            <a:ext cx="74613" cy="122237"/>
          </a:xfrm>
          <a:custGeom>
            <a:cxnLst>
              <a:cxn ang="0">
                <a:pos x="0" y="0"/>
              </a:cxn>
              <a:cxn ang="0">
                <a:pos x="0" y="122237"/>
              </a:cxn>
              <a:cxn ang="0">
                <a:pos x="22958" y="122237"/>
              </a:cxn>
              <a:cxn ang="0">
                <a:pos x="74613" y="75671"/>
              </a:cxn>
              <a:cxn ang="0">
                <a:pos x="74613" y="0"/>
              </a:cxn>
              <a:cxn ang="0">
                <a:pos x="0" y="0"/>
              </a:cxn>
            </a:cxnLst>
            <a:rect b="0" l="0" r="0" t="0"/>
            <a:pathLst>
              <a:path h="21" w="13">
                <a:moveTo>
                  <a:pt x="0" y="0"/>
                </a:moveTo>
                <a:cubicBezTo>
                  <a:pt x="0" y="21"/>
                  <a:pt x="0" y="21"/>
                  <a:pt x="0" y="21"/>
                </a:cubicBezTo>
                <a:cubicBezTo>
                  <a:pt x="4" y="21"/>
                  <a:pt x="4" y="21"/>
                  <a:pt x="4" y="21"/>
                </a:cubicBezTo>
                <a:cubicBezTo>
                  <a:pt x="9" y="21"/>
                  <a:pt x="13" y="17"/>
                  <a:pt x="13" y="13"/>
                </a:cubicBezTo>
                <a:cubicBezTo>
                  <a:pt x="13" y="0"/>
                  <a:pt x="13" y="0"/>
                  <a:pt x="13" y="0"/>
                </a:cubicBezTo>
                <a:lnTo>
                  <a:pt x="0" y="0"/>
                </a:lnTo>
                <a:close/>
              </a:path>
            </a:pathLst>
          </a:custGeom>
          <a:solidFill>
            <a:srgbClr val="657372">
              <a:alpha val="100000"/>
            </a:srgbClr>
          </a:solidFill>
          <a:ln w="9525">
            <a:noFill/>
          </a:ln>
        </p:spPr>
        <p:txBody>
          <a:bodyPr/>
          <a:lstStyle/>
          <a:p>
            <a:endParaRPr altLang="en-US" lang="zh-CN"/>
          </a:p>
        </p:txBody>
      </p:sp>
      <p:sp>
        <p:nvSpPr>
          <p:cNvPr id="18499" name="Freeform 132"/>
          <p:cNvSpPr/>
          <p:nvPr/>
        </p:nvSpPr>
        <p:spPr>
          <a:xfrm>
            <a:off x="8169275" y="5694363"/>
            <a:ext cx="144463" cy="284162"/>
          </a:xfrm>
          <a:custGeom>
            <a:cxnLst>
              <a:cxn ang="0">
                <a:pos x="144463" y="0"/>
              </a:cxn>
              <a:cxn ang="0">
                <a:pos x="0" y="139181"/>
              </a:cxn>
              <a:cxn ang="0">
                <a:pos x="144463" y="284162"/>
              </a:cxn>
              <a:cxn ang="0">
                <a:pos x="144463" y="0"/>
              </a:cxn>
            </a:cxnLst>
            <a:rect b="0" l="0" r="0" t="0"/>
            <a:pathLst>
              <a:path h="49" w="25">
                <a:moveTo>
                  <a:pt x="25" y="0"/>
                </a:moveTo>
                <a:cubicBezTo>
                  <a:pt x="11" y="0"/>
                  <a:pt x="0" y="11"/>
                  <a:pt x="0" y="24"/>
                </a:cubicBezTo>
                <a:cubicBezTo>
                  <a:pt x="0" y="38"/>
                  <a:pt x="11" y="49"/>
                  <a:pt x="25" y="49"/>
                </a:cubicBezTo>
                <a:lnTo>
                  <a:pt x="25" y="0"/>
                </a:lnTo>
                <a:close/>
              </a:path>
            </a:pathLst>
          </a:custGeom>
          <a:solidFill>
            <a:srgbClr val="4A545B">
              <a:alpha val="100000"/>
            </a:srgbClr>
          </a:solidFill>
          <a:ln w="9525">
            <a:noFill/>
          </a:ln>
        </p:spPr>
        <p:txBody>
          <a:bodyPr/>
          <a:lstStyle/>
          <a:p>
            <a:endParaRPr altLang="en-US" lang="zh-CN"/>
          </a:p>
        </p:txBody>
      </p:sp>
      <p:sp>
        <p:nvSpPr>
          <p:cNvPr id="18500" name="Freeform 133"/>
          <p:cNvSpPr/>
          <p:nvPr/>
        </p:nvSpPr>
        <p:spPr>
          <a:xfrm>
            <a:off x="8215313" y="5816600"/>
            <a:ext cx="173037" cy="365125"/>
          </a:xfrm>
          <a:custGeom>
            <a:cxnLst>
              <a:cxn ang="0">
                <a:pos x="173037" y="133300"/>
              </a:cxn>
              <a:cxn ang="0">
                <a:pos x="173037" y="34774"/>
              </a:cxn>
              <a:cxn ang="0">
                <a:pos x="138430" y="0"/>
              </a:cxn>
              <a:cxn ang="0">
                <a:pos x="69215" y="0"/>
              </a:cxn>
              <a:cxn ang="0">
                <a:pos x="28840" y="0"/>
              </a:cxn>
              <a:cxn ang="0">
                <a:pos x="0" y="34774"/>
              </a:cxn>
              <a:cxn ang="0">
                <a:pos x="0" y="185460"/>
              </a:cxn>
              <a:cxn ang="0">
                <a:pos x="0" y="283986"/>
              </a:cxn>
              <a:cxn ang="0">
                <a:pos x="80751" y="365125"/>
              </a:cxn>
              <a:cxn ang="0">
                <a:pos x="167269" y="365125"/>
              </a:cxn>
              <a:cxn ang="0">
                <a:pos x="167269" y="307169"/>
              </a:cxn>
              <a:cxn ang="0">
                <a:pos x="98054" y="307169"/>
              </a:cxn>
              <a:cxn ang="0">
                <a:pos x="69215" y="278190"/>
              </a:cxn>
              <a:cxn ang="0">
                <a:pos x="69215" y="185460"/>
              </a:cxn>
              <a:cxn ang="0">
                <a:pos x="121126" y="185460"/>
              </a:cxn>
              <a:cxn ang="0">
                <a:pos x="173037" y="133300"/>
              </a:cxn>
            </a:cxnLst>
            <a:rect b="0" l="0" r="0" t="0"/>
            <a:pathLst>
              <a:path h="62" w="30">
                <a:moveTo>
                  <a:pt x="30" y="23"/>
                </a:moveTo>
                <a:cubicBezTo>
                  <a:pt x="30" y="6"/>
                  <a:pt x="30" y="6"/>
                  <a:pt x="30" y="6"/>
                </a:cubicBezTo>
                <a:cubicBezTo>
                  <a:pt x="30"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4" y="63"/>
                </a:cubicBezTo>
                <a:cubicBezTo>
                  <a:pt x="29" y="63"/>
                  <a:pt x="29" y="63"/>
                  <a:pt x="29" y="63"/>
                </a:cubicBezTo>
                <a:cubicBezTo>
                  <a:pt x="29" y="53"/>
                  <a:pt x="29" y="53"/>
                  <a:pt x="29" y="53"/>
                </a:cubicBezTo>
                <a:cubicBezTo>
                  <a:pt x="17" y="53"/>
                  <a:pt x="17" y="53"/>
                  <a:pt x="17" y="53"/>
                </a:cubicBezTo>
                <a:cubicBezTo>
                  <a:pt x="15" y="53"/>
                  <a:pt x="12" y="51"/>
                  <a:pt x="12" y="48"/>
                </a:cubicBezTo>
                <a:cubicBezTo>
                  <a:pt x="12" y="32"/>
                  <a:pt x="12" y="32"/>
                  <a:pt x="12" y="32"/>
                </a:cubicBezTo>
                <a:cubicBezTo>
                  <a:pt x="21" y="32"/>
                  <a:pt x="21" y="32"/>
                  <a:pt x="21" y="32"/>
                </a:cubicBezTo>
                <a:cubicBezTo>
                  <a:pt x="26" y="32"/>
                  <a:pt x="30" y="28"/>
                  <a:pt x="30" y="23"/>
                </a:cubicBezTo>
                <a:close/>
              </a:path>
            </a:pathLst>
          </a:custGeom>
          <a:solidFill>
            <a:srgbClr val="819291">
              <a:alpha val="100000"/>
            </a:srgbClr>
          </a:solidFill>
          <a:ln w="9525">
            <a:noFill/>
          </a:ln>
        </p:spPr>
        <p:txBody>
          <a:bodyPr/>
          <a:lstStyle/>
          <a:p>
            <a:endParaRPr altLang="en-US" lang="zh-CN"/>
          </a:p>
        </p:txBody>
      </p:sp>
      <p:sp>
        <p:nvSpPr>
          <p:cNvPr id="18501" name="Freeform 134"/>
          <p:cNvSpPr/>
          <p:nvPr/>
        </p:nvSpPr>
        <p:spPr>
          <a:xfrm>
            <a:off x="8329613" y="5694363"/>
            <a:ext cx="146050" cy="284162"/>
          </a:xfrm>
          <a:custGeom>
            <a:cxnLst>
              <a:cxn ang="0">
                <a:pos x="146050" y="0"/>
              </a:cxn>
              <a:cxn ang="0">
                <a:pos x="0" y="139181"/>
              </a:cxn>
              <a:cxn ang="0">
                <a:pos x="146050" y="284162"/>
              </a:cxn>
              <a:cxn ang="0">
                <a:pos x="146050" y="0"/>
              </a:cxn>
            </a:cxnLst>
            <a:rect b="0" l="0" r="0" t="0"/>
            <a:pathLst>
              <a:path h="49" w="25">
                <a:moveTo>
                  <a:pt x="25" y="0"/>
                </a:moveTo>
                <a:cubicBezTo>
                  <a:pt x="11" y="0"/>
                  <a:pt x="0" y="11"/>
                  <a:pt x="0" y="24"/>
                </a:cubicBezTo>
                <a:cubicBezTo>
                  <a:pt x="0" y="38"/>
                  <a:pt x="11" y="49"/>
                  <a:pt x="25" y="49"/>
                </a:cubicBezTo>
                <a:lnTo>
                  <a:pt x="25" y="0"/>
                </a:lnTo>
                <a:close/>
              </a:path>
            </a:pathLst>
          </a:custGeom>
          <a:solidFill>
            <a:srgbClr val="4A545B">
              <a:alpha val="100000"/>
            </a:srgbClr>
          </a:solidFill>
          <a:ln w="9525">
            <a:noFill/>
          </a:ln>
        </p:spPr>
        <p:txBody>
          <a:bodyPr/>
          <a:lstStyle/>
          <a:p>
            <a:endParaRPr altLang="en-US" lang="zh-CN"/>
          </a:p>
        </p:txBody>
      </p:sp>
      <p:sp>
        <p:nvSpPr>
          <p:cNvPr id="18502" name="Oval 135"/>
          <p:cNvSpPr/>
          <p:nvPr/>
        </p:nvSpPr>
        <p:spPr>
          <a:xfrm>
            <a:off x="8278813" y="5897563"/>
            <a:ext cx="23812" cy="23812"/>
          </a:xfrm>
          <a:prstGeom prst="ellipse">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503" name="Freeform 136"/>
          <p:cNvSpPr/>
          <p:nvPr/>
        </p:nvSpPr>
        <p:spPr>
          <a:xfrm>
            <a:off x="8169275" y="6002338"/>
            <a:ext cx="155575" cy="98425"/>
          </a:xfrm>
          <a:custGeom>
            <a:cxnLst>
              <a:cxn ang="0">
                <a:pos x="23048" y="75266"/>
              </a:cxn>
              <a:cxn ang="0">
                <a:pos x="0" y="75266"/>
              </a:cxn>
              <a:cxn ang="0">
                <a:pos x="57620" y="98425"/>
              </a:cxn>
              <a:cxn ang="0">
                <a:pos x="155575" y="0"/>
              </a:cxn>
              <a:cxn ang="0">
                <a:pos x="115241" y="0"/>
              </a:cxn>
              <a:cxn ang="0">
                <a:pos x="23048" y="75266"/>
              </a:cxn>
            </a:cxnLst>
            <a:rect b="0" l="0" r="0" t="0"/>
            <a:pathLst>
              <a:path h="17" w="2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FFFFFF">
              <a:alpha val="100000"/>
            </a:srgbClr>
          </a:solidFill>
          <a:ln w="9525">
            <a:noFill/>
          </a:ln>
        </p:spPr>
        <p:txBody>
          <a:bodyPr/>
          <a:lstStyle/>
          <a:p>
            <a:endParaRPr altLang="en-US" lang="zh-CN"/>
          </a:p>
        </p:txBody>
      </p:sp>
      <p:sp>
        <p:nvSpPr>
          <p:cNvPr id="18504" name="Freeform 141"/>
          <p:cNvSpPr/>
          <p:nvPr/>
        </p:nvSpPr>
        <p:spPr>
          <a:xfrm>
            <a:off x="7626350" y="3219450"/>
            <a:ext cx="571500" cy="317500"/>
          </a:xfrm>
          <a:custGeom>
            <a:cxnLst>
              <a:cxn ang="0">
                <a:pos x="473364" y="121227"/>
              </a:cxn>
              <a:cxn ang="0">
                <a:pos x="444500" y="127000"/>
              </a:cxn>
              <a:cxn ang="0">
                <a:pos x="282864" y="0"/>
              </a:cxn>
              <a:cxn ang="0">
                <a:pos x="127000" y="121227"/>
              </a:cxn>
              <a:cxn ang="0">
                <a:pos x="103909" y="121227"/>
              </a:cxn>
              <a:cxn ang="0">
                <a:pos x="0" y="219364"/>
              </a:cxn>
              <a:cxn ang="0">
                <a:pos x="103909" y="317500"/>
              </a:cxn>
              <a:cxn ang="0">
                <a:pos x="473364" y="317500"/>
              </a:cxn>
              <a:cxn ang="0">
                <a:pos x="571500" y="219364"/>
              </a:cxn>
              <a:cxn ang="0">
                <a:pos x="473364" y="121227"/>
              </a:cxn>
            </a:cxnLst>
            <a:rect b="0" l="0" r="0" t="0"/>
            <a:pathLst>
              <a:path h="55" w="99">
                <a:moveTo>
                  <a:pt x="82" y="21"/>
                </a:moveTo>
                <a:cubicBezTo>
                  <a:pt x="80" y="21"/>
                  <a:pt x="78" y="21"/>
                  <a:pt x="77" y="22"/>
                </a:cubicBezTo>
                <a:cubicBezTo>
                  <a:pt x="74" y="9"/>
                  <a:pt x="63" y="0"/>
                  <a:pt x="49" y="0"/>
                </a:cubicBezTo>
                <a:cubicBezTo>
                  <a:pt x="36" y="0"/>
                  <a:pt x="25" y="9"/>
                  <a:pt x="22" y="21"/>
                </a:cubicBezTo>
                <a:cubicBezTo>
                  <a:pt x="21" y="21"/>
                  <a:pt x="19" y="21"/>
                  <a:pt x="18" y="21"/>
                </a:cubicBezTo>
                <a:cubicBezTo>
                  <a:pt x="8" y="21"/>
                  <a:pt x="0" y="29"/>
                  <a:pt x="0" y="38"/>
                </a:cubicBezTo>
                <a:cubicBezTo>
                  <a:pt x="0" y="48"/>
                  <a:pt x="8" y="55"/>
                  <a:pt x="18" y="55"/>
                </a:cubicBezTo>
                <a:cubicBezTo>
                  <a:pt x="23" y="55"/>
                  <a:pt x="76" y="55"/>
                  <a:pt x="82" y="55"/>
                </a:cubicBezTo>
                <a:cubicBezTo>
                  <a:pt x="92" y="55"/>
                  <a:pt x="99" y="48"/>
                  <a:pt x="99" y="38"/>
                </a:cubicBezTo>
                <a:cubicBezTo>
                  <a:pt x="99" y="29"/>
                  <a:pt x="92" y="21"/>
                  <a:pt x="82" y="21"/>
                </a:cubicBezTo>
                <a:close/>
              </a:path>
            </a:pathLst>
          </a:custGeom>
          <a:solidFill>
            <a:srgbClr val="FFFFFF">
              <a:alpha val="100000"/>
            </a:srgbClr>
          </a:solidFill>
          <a:ln w="9525">
            <a:noFill/>
          </a:ln>
        </p:spPr>
        <p:txBody>
          <a:bodyPr/>
          <a:lstStyle/>
          <a:p>
            <a:endParaRPr altLang="en-US" lang="zh-CN"/>
          </a:p>
        </p:txBody>
      </p:sp>
      <p:sp>
        <p:nvSpPr>
          <p:cNvPr id="18505" name="Freeform 142"/>
          <p:cNvSpPr/>
          <p:nvPr/>
        </p:nvSpPr>
        <p:spPr>
          <a:xfrm>
            <a:off x="9118600" y="2924175"/>
            <a:ext cx="374650" cy="207963"/>
          </a:xfrm>
          <a:custGeom>
            <a:cxnLst>
              <a:cxn ang="0">
                <a:pos x="311248" y="80875"/>
              </a:cxn>
              <a:cxn ang="0">
                <a:pos x="293956" y="80875"/>
              </a:cxn>
              <a:cxn ang="0">
                <a:pos x="190207" y="0"/>
              </a:cxn>
              <a:cxn ang="0">
                <a:pos x="86458" y="80875"/>
              </a:cxn>
              <a:cxn ang="0">
                <a:pos x="69166" y="80875"/>
              </a:cxn>
              <a:cxn ang="0">
                <a:pos x="0" y="144419"/>
              </a:cxn>
              <a:cxn ang="0">
                <a:pos x="69166" y="207963"/>
              </a:cxn>
              <a:cxn ang="0">
                <a:pos x="311248" y="207963"/>
              </a:cxn>
              <a:cxn ang="0">
                <a:pos x="374650" y="144419"/>
              </a:cxn>
              <a:cxn ang="0">
                <a:pos x="311248" y="80875"/>
              </a:cxn>
            </a:cxnLst>
            <a:rect b="0" l="0" r="0" t="0"/>
            <a:pathLst>
              <a:path h="36" w="65">
                <a:moveTo>
                  <a:pt x="54" y="14"/>
                </a:moveTo>
                <a:cubicBezTo>
                  <a:pt x="53" y="14"/>
                  <a:pt x="52" y="14"/>
                  <a:pt x="51" y="14"/>
                </a:cubicBezTo>
                <a:cubicBezTo>
                  <a:pt x="49" y="6"/>
                  <a:pt x="41" y="0"/>
                  <a:pt x="33" y="0"/>
                </a:cubicBezTo>
                <a:cubicBezTo>
                  <a:pt x="24" y="0"/>
                  <a:pt x="16" y="6"/>
                  <a:pt x="15" y="14"/>
                </a:cubicBezTo>
                <a:cubicBezTo>
                  <a:pt x="14" y="14"/>
                  <a:pt x="13" y="14"/>
                  <a:pt x="12" y="14"/>
                </a:cubicBezTo>
                <a:cubicBezTo>
                  <a:pt x="5" y="14"/>
                  <a:pt x="0" y="19"/>
                  <a:pt x="0" y="25"/>
                </a:cubicBezTo>
                <a:cubicBezTo>
                  <a:pt x="0" y="31"/>
                  <a:pt x="5" y="36"/>
                  <a:pt x="12" y="36"/>
                </a:cubicBezTo>
                <a:cubicBezTo>
                  <a:pt x="15" y="36"/>
                  <a:pt x="50" y="36"/>
                  <a:pt x="54" y="36"/>
                </a:cubicBezTo>
                <a:cubicBezTo>
                  <a:pt x="60" y="36"/>
                  <a:pt x="65" y="31"/>
                  <a:pt x="65" y="25"/>
                </a:cubicBezTo>
                <a:cubicBezTo>
                  <a:pt x="65" y="19"/>
                  <a:pt x="60" y="14"/>
                  <a:pt x="54" y="14"/>
                </a:cubicBezTo>
                <a:close/>
              </a:path>
            </a:pathLst>
          </a:custGeom>
          <a:solidFill>
            <a:srgbClr val="29D0D0">
              <a:alpha val="100000"/>
            </a:srgbClr>
          </a:solidFill>
          <a:ln w="9525">
            <a:noFill/>
          </a:ln>
        </p:spPr>
        <p:txBody>
          <a:bodyPr/>
          <a:lstStyle/>
          <a:p>
            <a:endParaRPr altLang="en-US" lang="zh-CN"/>
          </a:p>
        </p:txBody>
      </p:sp>
      <p:sp>
        <p:nvSpPr>
          <p:cNvPr id="18506" name="Freeform 187"/>
          <p:cNvSpPr/>
          <p:nvPr/>
        </p:nvSpPr>
        <p:spPr>
          <a:xfrm>
            <a:off x="9774238" y="3033713"/>
            <a:ext cx="565150" cy="323850"/>
          </a:xfrm>
          <a:custGeom>
            <a:cxnLst>
              <a:cxn ang="0">
                <a:pos x="467114" y="121444"/>
              </a:cxn>
              <a:cxn ang="0">
                <a:pos x="438280" y="127227"/>
              </a:cxn>
              <a:cxn ang="0">
                <a:pos x="282575" y="0"/>
              </a:cxn>
              <a:cxn ang="0">
                <a:pos x="121104" y="127227"/>
              </a:cxn>
              <a:cxn ang="0">
                <a:pos x="98036" y="121444"/>
              </a:cxn>
              <a:cxn ang="0">
                <a:pos x="0" y="219755"/>
              </a:cxn>
              <a:cxn ang="0">
                <a:pos x="98036" y="323850"/>
              </a:cxn>
              <a:cxn ang="0">
                <a:pos x="467114" y="323850"/>
              </a:cxn>
              <a:cxn ang="0">
                <a:pos x="565150" y="219755"/>
              </a:cxn>
              <a:cxn ang="0">
                <a:pos x="467114" y="121444"/>
              </a:cxn>
            </a:cxnLst>
            <a:rect b="0" l="0" r="0" t="0"/>
            <a:pathLst>
              <a:path h="56" w="98">
                <a:moveTo>
                  <a:pt x="81" y="21"/>
                </a:moveTo>
                <a:cubicBezTo>
                  <a:pt x="79" y="21"/>
                  <a:pt x="78" y="21"/>
                  <a:pt x="76" y="22"/>
                </a:cubicBezTo>
                <a:cubicBezTo>
                  <a:pt x="73" y="9"/>
                  <a:pt x="62" y="0"/>
                  <a:pt x="49" y="0"/>
                </a:cubicBezTo>
                <a:cubicBezTo>
                  <a:pt x="35" y="0"/>
                  <a:pt x="24" y="9"/>
                  <a:pt x="21" y="22"/>
                </a:cubicBezTo>
                <a:cubicBezTo>
                  <a:pt x="20" y="21"/>
                  <a:pt x="18" y="21"/>
                  <a:pt x="17" y="21"/>
                </a:cubicBezTo>
                <a:cubicBezTo>
                  <a:pt x="7" y="21"/>
                  <a:pt x="0" y="29"/>
                  <a:pt x="0" y="38"/>
                </a:cubicBezTo>
                <a:cubicBezTo>
                  <a:pt x="0" y="48"/>
                  <a:pt x="7" y="56"/>
                  <a:pt x="17" y="56"/>
                </a:cubicBezTo>
                <a:cubicBezTo>
                  <a:pt x="22" y="56"/>
                  <a:pt x="75" y="56"/>
                  <a:pt x="81" y="56"/>
                </a:cubicBezTo>
                <a:cubicBezTo>
                  <a:pt x="91" y="56"/>
                  <a:pt x="98" y="48"/>
                  <a:pt x="98" y="38"/>
                </a:cubicBezTo>
                <a:cubicBezTo>
                  <a:pt x="98" y="29"/>
                  <a:pt x="91" y="21"/>
                  <a:pt x="81" y="21"/>
                </a:cubicBezTo>
                <a:close/>
              </a:path>
            </a:pathLst>
          </a:custGeom>
          <a:solidFill>
            <a:srgbClr val="64D8D0">
              <a:alpha val="100000"/>
            </a:srgbClr>
          </a:solidFill>
          <a:ln w="9525">
            <a:noFill/>
          </a:ln>
        </p:spPr>
        <p:txBody>
          <a:bodyPr/>
          <a:lstStyle/>
          <a:p>
            <a:endParaRPr altLang="en-US" lang="zh-CN"/>
          </a:p>
        </p:txBody>
      </p:sp>
      <p:sp>
        <p:nvSpPr>
          <p:cNvPr id="18507" name="Freeform 188"/>
          <p:cNvSpPr/>
          <p:nvPr/>
        </p:nvSpPr>
        <p:spPr>
          <a:xfrm>
            <a:off x="9034463" y="4445000"/>
            <a:ext cx="965200" cy="990600"/>
          </a:xfrm>
          <a:custGeom>
            <a:cxnLst>
              <a:cxn ang="0">
                <a:pos x="901624" y="614056"/>
              </a:cxn>
              <a:cxn ang="0">
                <a:pos x="924743" y="521368"/>
              </a:cxn>
              <a:cxn ang="0">
                <a:pos x="716675" y="312821"/>
              </a:cxn>
              <a:cxn ang="0">
                <a:pos x="681998" y="312821"/>
              </a:cxn>
              <a:cxn ang="0">
                <a:pos x="681998" y="312821"/>
              </a:cxn>
              <a:cxn ang="0">
                <a:pos x="780251" y="162204"/>
              </a:cxn>
              <a:cxn ang="0">
                <a:pos x="612642" y="0"/>
              </a:cxn>
              <a:cxn ang="0">
                <a:pos x="450812" y="162204"/>
              </a:cxn>
              <a:cxn ang="0">
                <a:pos x="456592" y="208547"/>
              </a:cxn>
              <a:cxn ang="0">
                <a:pos x="317880" y="278063"/>
              </a:cxn>
              <a:cxn ang="0">
                <a:pos x="196508" y="231719"/>
              </a:cxn>
              <a:cxn ang="0">
                <a:pos x="0" y="428681"/>
              </a:cxn>
              <a:cxn ang="0">
                <a:pos x="86695" y="585091"/>
              </a:cxn>
              <a:cxn ang="0">
                <a:pos x="69356" y="666193"/>
              </a:cxn>
              <a:cxn ang="0">
                <a:pos x="254304" y="857361"/>
              </a:cxn>
              <a:cxn ang="0">
                <a:pos x="346778" y="834189"/>
              </a:cxn>
              <a:cxn ang="0">
                <a:pos x="572184" y="990600"/>
              </a:cxn>
              <a:cxn ang="0">
                <a:pos x="780251" y="863154"/>
              </a:cxn>
              <a:cxn ang="0">
                <a:pos x="820709" y="868947"/>
              </a:cxn>
              <a:cxn ang="0">
                <a:pos x="965200" y="729916"/>
              </a:cxn>
              <a:cxn ang="0">
                <a:pos x="901624" y="614056"/>
              </a:cxn>
            </a:cxnLst>
            <a:rect b="0" l="0" r="0" t="0"/>
            <a:pathLst>
              <a:path h="171" w="167">
                <a:moveTo>
                  <a:pt x="156" y="106"/>
                </a:moveTo>
                <a:cubicBezTo>
                  <a:pt x="158" y="101"/>
                  <a:pt x="160" y="95"/>
                  <a:pt x="160" y="90"/>
                </a:cubicBezTo>
                <a:cubicBezTo>
                  <a:pt x="160" y="70"/>
                  <a:pt x="144" y="54"/>
                  <a:pt x="124" y="54"/>
                </a:cubicBezTo>
                <a:cubicBezTo>
                  <a:pt x="122" y="54"/>
                  <a:pt x="120" y="54"/>
                  <a:pt x="118" y="54"/>
                </a:cubicBezTo>
                <a:cubicBezTo>
                  <a:pt x="118" y="54"/>
                  <a:pt x="118" y="54"/>
                  <a:pt x="118" y="54"/>
                </a:cubicBezTo>
                <a:cubicBezTo>
                  <a:pt x="128" y="50"/>
                  <a:pt x="135" y="40"/>
                  <a:pt x="135" y="28"/>
                </a:cubicBezTo>
                <a:cubicBezTo>
                  <a:pt x="135" y="12"/>
                  <a:pt x="122" y="0"/>
                  <a:pt x="106" y="0"/>
                </a:cubicBezTo>
                <a:cubicBezTo>
                  <a:pt x="90" y="0"/>
                  <a:pt x="78" y="12"/>
                  <a:pt x="78" y="28"/>
                </a:cubicBezTo>
                <a:cubicBezTo>
                  <a:pt x="78" y="31"/>
                  <a:pt x="78" y="33"/>
                  <a:pt x="79" y="36"/>
                </a:cubicBezTo>
                <a:cubicBezTo>
                  <a:pt x="69" y="37"/>
                  <a:pt x="61" y="42"/>
                  <a:pt x="55" y="48"/>
                </a:cubicBezTo>
                <a:cubicBezTo>
                  <a:pt x="49" y="43"/>
                  <a:pt x="42" y="40"/>
                  <a:pt x="34" y="40"/>
                </a:cubicBezTo>
                <a:cubicBezTo>
                  <a:pt x="15" y="40"/>
                  <a:pt x="0" y="55"/>
                  <a:pt x="0" y="74"/>
                </a:cubicBezTo>
                <a:cubicBezTo>
                  <a:pt x="0" y="85"/>
                  <a:pt x="6" y="95"/>
                  <a:pt x="15" y="101"/>
                </a:cubicBezTo>
                <a:cubicBezTo>
                  <a:pt x="13" y="105"/>
                  <a:pt x="12" y="110"/>
                  <a:pt x="12" y="115"/>
                </a:cubicBezTo>
                <a:cubicBezTo>
                  <a:pt x="12" y="133"/>
                  <a:pt x="26" y="148"/>
                  <a:pt x="44" y="148"/>
                </a:cubicBezTo>
                <a:cubicBezTo>
                  <a:pt x="50" y="148"/>
                  <a:pt x="56" y="146"/>
                  <a:pt x="60" y="144"/>
                </a:cubicBezTo>
                <a:cubicBezTo>
                  <a:pt x="66" y="160"/>
                  <a:pt x="81" y="171"/>
                  <a:pt x="99" y="171"/>
                </a:cubicBezTo>
                <a:cubicBezTo>
                  <a:pt x="115" y="171"/>
                  <a:pt x="128" y="162"/>
                  <a:pt x="135" y="149"/>
                </a:cubicBezTo>
                <a:cubicBezTo>
                  <a:pt x="137" y="149"/>
                  <a:pt x="140" y="150"/>
                  <a:pt x="142" y="150"/>
                </a:cubicBezTo>
                <a:cubicBezTo>
                  <a:pt x="156" y="150"/>
                  <a:pt x="167" y="139"/>
                  <a:pt x="167" y="126"/>
                </a:cubicBezTo>
                <a:cubicBezTo>
                  <a:pt x="167" y="117"/>
                  <a:pt x="162" y="110"/>
                  <a:pt x="156" y="106"/>
                </a:cubicBezTo>
                <a:close/>
              </a:path>
            </a:pathLst>
          </a:custGeom>
          <a:solidFill>
            <a:srgbClr val="0DD173">
              <a:alpha val="100000"/>
            </a:srgbClr>
          </a:solidFill>
          <a:ln w="9525">
            <a:noFill/>
          </a:ln>
        </p:spPr>
        <p:txBody>
          <a:bodyPr/>
          <a:lstStyle/>
          <a:p>
            <a:endParaRPr altLang="en-US" lang="zh-CN"/>
          </a:p>
        </p:txBody>
      </p:sp>
      <p:sp>
        <p:nvSpPr>
          <p:cNvPr id="18508" name="Freeform 189"/>
          <p:cNvSpPr/>
          <p:nvPr/>
        </p:nvSpPr>
        <p:spPr>
          <a:xfrm>
            <a:off x="9548813" y="4445000"/>
            <a:ext cx="450850" cy="990600"/>
          </a:xfrm>
          <a:custGeom>
            <a:cxnLst>
              <a:cxn ang="0">
                <a:pos x="387269" y="614056"/>
              </a:cxn>
              <a:cxn ang="0">
                <a:pos x="410389" y="521368"/>
              </a:cxn>
              <a:cxn ang="0">
                <a:pos x="202304" y="312821"/>
              </a:cxn>
              <a:cxn ang="0">
                <a:pos x="167624" y="312821"/>
              </a:cxn>
              <a:cxn ang="0">
                <a:pos x="167624" y="312821"/>
              </a:cxn>
              <a:cxn ang="0">
                <a:pos x="265886" y="162204"/>
              </a:cxn>
              <a:cxn ang="0">
                <a:pos x="98262" y="0"/>
              </a:cxn>
              <a:cxn ang="0">
                <a:pos x="0" y="34758"/>
              </a:cxn>
              <a:cxn ang="0">
                <a:pos x="0" y="984807"/>
              </a:cxn>
              <a:cxn ang="0">
                <a:pos x="57801" y="990600"/>
              </a:cxn>
              <a:cxn ang="0">
                <a:pos x="265886" y="863154"/>
              </a:cxn>
              <a:cxn ang="0">
                <a:pos x="306347" y="868947"/>
              </a:cxn>
              <a:cxn ang="0">
                <a:pos x="450850" y="729916"/>
              </a:cxn>
              <a:cxn ang="0">
                <a:pos x="387269" y="614056"/>
              </a:cxn>
            </a:cxnLst>
            <a:rect b="0" l="0" r="0" t="0"/>
            <a:pathLst>
              <a:path h="171" w="78">
                <a:moveTo>
                  <a:pt x="67" y="106"/>
                </a:moveTo>
                <a:cubicBezTo>
                  <a:pt x="69" y="101"/>
                  <a:pt x="71" y="95"/>
                  <a:pt x="71" y="90"/>
                </a:cubicBezTo>
                <a:cubicBezTo>
                  <a:pt x="71" y="70"/>
                  <a:pt x="55" y="54"/>
                  <a:pt x="35" y="54"/>
                </a:cubicBezTo>
                <a:cubicBezTo>
                  <a:pt x="33" y="54"/>
                  <a:pt x="31" y="54"/>
                  <a:pt x="29" y="54"/>
                </a:cubicBezTo>
                <a:cubicBezTo>
                  <a:pt x="29" y="54"/>
                  <a:pt x="29" y="54"/>
                  <a:pt x="29" y="54"/>
                </a:cubicBezTo>
                <a:cubicBezTo>
                  <a:pt x="39" y="50"/>
                  <a:pt x="46" y="40"/>
                  <a:pt x="46" y="28"/>
                </a:cubicBezTo>
                <a:cubicBezTo>
                  <a:pt x="46" y="12"/>
                  <a:pt x="33" y="0"/>
                  <a:pt x="17" y="0"/>
                </a:cubicBezTo>
                <a:cubicBezTo>
                  <a:pt x="11" y="0"/>
                  <a:pt x="4" y="2"/>
                  <a:pt x="0" y="6"/>
                </a:cubicBezTo>
                <a:cubicBezTo>
                  <a:pt x="0" y="170"/>
                  <a:pt x="0" y="170"/>
                  <a:pt x="0" y="170"/>
                </a:cubicBezTo>
                <a:cubicBezTo>
                  <a:pt x="3" y="171"/>
                  <a:pt x="6" y="171"/>
                  <a:pt x="10" y="171"/>
                </a:cubicBezTo>
                <a:cubicBezTo>
                  <a:pt x="26" y="171"/>
                  <a:pt x="39" y="162"/>
                  <a:pt x="46" y="149"/>
                </a:cubicBezTo>
                <a:cubicBezTo>
                  <a:pt x="48" y="149"/>
                  <a:pt x="51" y="150"/>
                  <a:pt x="53" y="150"/>
                </a:cubicBezTo>
                <a:cubicBezTo>
                  <a:pt x="67" y="150"/>
                  <a:pt x="78" y="139"/>
                  <a:pt x="78" y="126"/>
                </a:cubicBezTo>
                <a:cubicBezTo>
                  <a:pt x="78" y="117"/>
                  <a:pt x="73" y="110"/>
                  <a:pt x="67" y="106"/>
                </a:cubicBezTo>
                <a:close/>
              </a:path>
            </a:pathLst>
          </a:custGeom>
          <a:solidFill>
            <a:srgbClr val="0D9966">
              <a:alpha val="100000"/>
            </a:srgbClr>
          </a:solidFill>
          <a:ln w="9525">
            <a:noFill/>
          </a:ln>
        </p:spPr>
        <p:txBody>
          <a:bodyPr/>
          <a:lstStyle/>
          <a:p>
            <a:endParaRPr altLang="en-US" lang="zh-CN"/>
          </a:p>
        </p:txBody>
      </p:sp>
      <p:sp>
        <p:nvSpPr>
          <p:cNvPr id="18509" name="Oval 190"/>
          <p:cNvSpPr/>
          <p:nvPr/>
        </p:nvSpPr>
        <p:spPr>
          <a:xfrm>
            <a:off x="9432925" y="5000625"/>
            <a:ext cx="225425" cy="231775"/>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510" name="Oval 191"/>
          <p:cNvSpPr/>
          <p:nvPr/>
        </p:nvSpPr>
        <p:spPr>
          <a:xfrm>
            <a:off x="9485313" y="4787900"/>
            <a:ext cx="131762" cy="127000"/>
          </a:xfrm>
          <a:prstGeom prst="ellipse">
            <a:avLst/>
          </a:prstGeom>
          <a:solidFill>
            <a:srgbClr val="76F19A"/>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8511" name="Freeform 73"/>
          <p:cNvSpPr/>
          <p:nvPr/>
        </p:nvSpPr>
        <p:spPr>
          <a:xfrm>
            <a:off x="3886200" y="6267450"/>
            <a:ext cx="8042275" cy="400050"/>
          </a:xfrm>
          <a:custGeom>
            <a:cxnLst>
              <a:cxn ang="0">
                <a:pos x="7886395" y="0"/>
              </a:cxn>
              <a:cxn ang="0">
                <a:pos x="161654" y="0"/>
              </a:cxn>
              <a:cxn ang="0">
                <a:pos x="0" y="156541"/>
              </a:cxn>
              <a:cxn ang="0">
                <a:pos x="0" y="400050"/>
              </a:cxn>
              <a:cxn ang="0">
                <a:pos x="8042275" y="400050"/>
              </a:cxn>
              <a:cxn ang="0">
                <a:pos x="8042275" y="156541"/>
              </a:cxn>
              <a:cxn ang="0">
                <a:pos x="7886395" y="0"/>
              </a:cxn>
            </a:cxnLst>
            <a:rect b="0" l="0" r="0" t="0"/>
            <a:pathLst>
              <a:path h="69" w="1393">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alpha val="100000"/>
            </a:srgbClr>
          </a:solidFill>
          <a:ln w="9525">
            <a:noFill/>
          </a:ln>
        </p:spPr>
        <p:txBody>
          <a:bodyPr/>
          <a:lstStyle/>
          <a:p>
            <a:endParaRPr altLang="en-US" lang="zh-CN"/>
          </a:p>
        </p:txBody>
      </p:sp>
      <p:sp>
        <p:nvSpPr>
          <p:cNvPr id="18512" name="Freeform 101"/>
          <p:cNvSpPr/>
          <p:nvPr/>
        </p:nvSpPr>
        <p:spPr>
          <a:xfrm>
            <a:off x="3886200" y="6383338"/>
            <a:ext cx="8042275" cy="376237"/>
          </a:xfrm>
          <a:custGeom>
            <a:cxnLst>
              <a:cxn ang="0">
                <a:pos x="8042275" y="133130"/>
              </a:cxn>
              <a:cxn ang="0">
                <a:pos x="8042275" y="376237"/>
              </a:cxn>
              <a:cxn ang="0">
                <a:pos x="0" y="376237"/>
              </a:cxn>
              <a:cxn ang="0">
                <a:pos x="0" y="133130"/>
              </a:cxn>
              <a:cxn ang="0">
                <a:pos x="11547" y="133130"/>
              </a:cxn>
              <a:cxn ang="0">
                <a:pos x="213614" y="0"/>
              </a:cxn>
              <a:cxn ang="0">
                <a:pos x="415681" y="133130"/>
              </a:cxn>
              <a:cxn ang="0">
                <a:pos x="617748" y="0"/>
              </a:cxn>
              <a:cxn ang="0">
                <a:pos x="814042" y="133130"/>
              </a:cxn>
              <a:cxn ang="0">
                <a:pos x="1016109" y="0"/>
              </a:cxn>
              <a:cxn ang="0">
                <a:pos x="1218177" y="133130"/>
              </a:cxn>
              <a:cxn ang="0">
                <a:pos x="1420244" y="0"/>
              </a:cxn>
              <a:cxn ang="0">
                <a:pos x="1616538" y="133130"/>
              </a:cxn>
              <a:cxn ang="0">
                <a:pos x="1818605" y="0"/>
              </a:cxn>
              <a:cxn ang="0">
                <a:pos x="2020672" y="133130"/>
              </a:cxn>
              <a:cxn ang="0">
                <a:pos x="2222739" y="0"/>
              </a:cxn>
              <a:cxn ang="0">
                <a:pos x="2419033" y="133130"/>
              </a:cxn>
              <a:cxn ang="0">
                <a:pos x="2621100" y="0"/>
              </a:cxn>
              <a:cxn ang="0">
                <a:pos x="2823168" y="133130"/>
              </a:cxn>
              <a:cxn ang="0">
                <a:pos x="3025235" y="0"/>
              </a:cxn>
              <a:cxn ang="0">
                <a:pos x="3221529" y="133130"/>
              </a:cxn>
              <a:cxn ang="0">
                <a:pos x="3423596" y="0"/>
              </a:cxn>
              <a:cxn ang="0">
                <a:pos x="3625663" y="133130"/>
              </a:cxn>
              <a:cxn ang="0">
                <a:pos x="3827730" y="0"/>
              </a:cxn>
              <a:cxn ang="0">
                <a:pos x="4029798" y="133130"/>
              </a:cxn>
              <a:cxn ang="0">
                <a:pos x="4226091" y="0"/>
              </a:cxn>
              <a:cxn ang="0">
                <a:pos x="4428159" y="133130"/>
              </a:cxn>
              <a:cxn ang="0">
                <a:pos x="4630226" y="0"/>
              </a:cxn>
              <a:cxn ang="0">
                <a:pos x="4832293" y="133130"/>
              </a:cxn>
              <a:cxn ang="0">
                <a:pos x="5028587" y="0"/>
              </a:cxn>
              <a:cxn ang="0">
                <a:pos x="5230654" y="133130"/>
              </a:cxn>
              <a:cxn ang="0">
                <a:pos x="5432721" y="0"/>
              </a:cxn>
              <a:cxn ang="0">
                <a:pos x="5634789" y="133130"/>
              </a:cxn>
              <a:cxn ang="0">
                <a:pos x="5836856" y="0"/>
              </a:cxn>
              <a:cxn ang="0">
                <a:pos x="6033150" y="133130"/>
              </a:cxn>
              <a:cxn ang="0">
                <a:pos x="6235217" y="0"/>
              </a:cxn>
              <a:cxn ang="0">
                <a:pos x="6437284" y="133130"/>
              </a:cxn>
              <a:cxn ang="0">
                <a:pos x="6639351" y="0"/>
              </a:cxn>
              <a:cxn ang="0">
                <a:pos x="6835645" y="133130"/>
              </a:cxn>
              <a:cxn ang="0">
                <a:pos x="7037712" y="0"/>
              </a:cxn>
              <a:cxn ang="0">
                <a:pos x="7239780" y="133130"/>
              </a:cxn>
              <a:cxn ang="0">
                <a:pos x="7441847" y="0"/>
              </a:cxn>
              <a:cxn ang="0">
                <a:pos x="7643914" y="133130"/>
              </a:cxn>
              <a:cxn ang="0">
                <a:pos x="7840208" y="0"/>
              </a:cxn>
              <a:cxn ang="0">
                <a:pos x="8042275" y="133130"/>
              </a:cxn>
            </a:cxnLst>
            <a:rect b="0" l="0" r="0" t="0"/>
            <a:pathLst>
              <a:path h="65" w="1393">
                <a:moveTo>
                  <a:pt x="1393" y="23"/>
                </a:moveTo>
                <a:cubicBezTo>
                  <a:pt x="1393" y="65"/>
                  <a:pt x="1393" y="65"/>
                  <a:pt x="1393" y="65"/>
                </a:cubicBezTo>
                <a:cubicBezTo>
                  <a:pt x="0" y="65"/>
                  <a:pt x="0" y="65"/>
                  <a:pt x="0" y="65"/>
                </a:cubicBezTo>
                <a:cubicBezTo>
                  <a:pt x="0" y="23"/>
                  <a:pt x="0" y="23"/>
                  <a:pt x="0" y="23"/>
                </a:cubicBezTo>
                <a:cubicBezTo>
                  <a:pt x="2" y="23"/>
                  <a:pt x="2" y="23"/>
                  <a:pt x="2" y="23"/>
                </a:cubicBezTo>
                <a:cubicBezTo>
                  <a:pt x="20" y="23"/>
                  <a:pt x="20" y="0"/>
                  <a:pt x="37" y="0"/>
                </a:cubicBezTo>
                <a:cubicBezTo>
                  <a:pt x="55" y="0"/>
                  <a:pt x="55" y="23"/>
                  <a:pt x="72" y="23"/>
                </a:cubicBezTo>
                <a:cubicBezTo>
                  <a:pt x="89" y="23"/>
                  <a:pt x="89" y="0"/>
                  <a:pt x="107" y="0"/>
                </a:cubicBezTo>
                <a:cubicBezTo>
                  <a:pt x="124" y="0"/>
                  <a:pt x="124" y="23"/>
                  <a:pt x="141" y="23"/>
                </a:cubicBezTo>
                <a:cubicBezTo>
                  <a:pt x="159" y="23"/>
                  <a:pt x="159" y="0"/>
                  <a:pt x="176" y="0"/>
                </a:cubicBezTo>
                <a:cubicBezTo>
                  <a:pt x="194" y="0"/>
                  <a:pt x="194" y="23"/>
                  <a:pt x="211" y="23"/>
                </a:cubicBezTo>
                <a:cubicBezTo>
                  <a:pt x="228" y="23"/>
                  <a:pt x="228" y="0"/>
                  <a:pt x="246" y="0"/>
                </a:cubicBezTo>
                <a:cubicBezTo>
                  <a:pt x="263" y="0"/>
                  <a:pt x="263" y="23"/>
                  <a:pt x="280" y="23"/>
                </a:cubicBezTo>
                <a:cubicBezTo>
                  <a:pt x="298" y="23"/>
                  <a:pt x="298" y="0"/>
                  <a:pt x="315" y="0"/>
                </a:cubicBezTo>
                <a:cubicBezTo>
                  <a:pt x="333" y="0"/>
                  <a:pt x="333" y="23"/>
                  <a:pt x="350" y="23"/>
                </a:cubicBezTo>
                <a:cubicBezTo>
                  <a:pt x="367" y="23"/>
                  <a:pt x="367" y="0"/>
                  <a:pt x="385" y="0"/>
                </a:cubicBezTo>
                <a:cubicBezTo>
                  <a:pt x="402" y="0"/>
                  <a:pt x="402" y="23"/>
                  <a:pt x="419" y="23"/>
                </a:cubicBezTo>
                <a:cubicBezTo>
                  <a:pt x="437" y="23"/>
                  <a:pt x="437" y="0"/>
                  <a:pt x="454" y="0"/>
                </a:cubicBezTo>
                <a:cubicBezTo>
                  <a:pt x="472" y="0"/>
                  <a:pt x="472" y="23"/>
                  <a:pt x="489" y="23"/>
                </a:cubicBezTo>
                <a:cubicBezTo>
                  <a:pt x="506" y="23"/>
                  <a:pt x="506" y="0"/>
                  <a:pt x="524" y="0"/>
                </a:cubicBezTo>
                <a:cubicBezTo>
                  <a:pt x="541" y="0"/>
                  <a:pt x="541" y="23"/>
                  <a:pt x="558" y="23"/>
                </a:cubicBezTo>
                <a:cubicBezTo>
                  <a:pt x="576" y="23"/>
                  <a:pt x="576" y="0"/>
                  <a:pt x="593" y="0"/>
                </a:cubicBezTo>
                <a:cubicBezTo>
                  <a:pt x="611" y="0"/>
                  <a:pt x="611" y="23"/>
                  <a:pt x="628" y="23"/>
                </a:cubicBezTo>
                <a:cubicBezTo>
                  <a:pt x="645" y="23"/>
                  <a:pt x="645" y="0"/>
                  <a:pt x="663" y="0"/>
                </a:cubicBezTo>
                <a:cubicBezTo>
                  <a:pt x="680" y="0"/>
                  <a:pt x="680" y="23"/>
                  <a:pt x="698" y="23"/>
                </a:cubicBezTo>
                <a:cubicBezTo>
                  <a:pt x="715" y="23"/>
                  <a:pt x="715" y="0"/>
                  <a:pt x="732" y="0"/>
                </a:cubicBezTo>
                <a:cubicBezTo>
                  <a:pt x="750" y="0"/>
                  <a:pt x="750" y="23"/>
                  <a:pt x="767" y="23"/>
                </a:cubicBezTo>
                <a:cubicBezTo>
                  <a:pt x="784" y="23"/>
                  <a:pt x="784" y="0"/>
                  <a:pt x="802" y="0"/>
                </a:cubicBezTo>
                <a:cubicBezTo>
                  <a:pt x="819" y="0"/>
                  <a:pt x="819" y="23"/>
                  <a:pt x="837" y="23"/>
                </a:cubicBezTo>
                <a:cubicBezTo>
                  <a:pt x="854" y="23"/>
                  <a:pt x="854" y="0"/>
                  <a:pt x="871" y="0"/>
                </a:cubicBezTo>
                <a:cubicBezTo>
                  <a:pt x="889" y="0"/>
                  <a:pt x="889" y="23"/>
                  <a:pt x="906" y="23"/>
                </a:cubicBezTo>
                <a:cubicBezTo>
                  <a:pt x="924" y="23"/>
                  <a:pt x="924" y="0"/>
                  <a:pt x="941" y="0"/>
                </a:cubicBezTo>
                <a:cubicBezTo>
                  <a:pt x="958" y="0"/>
                  <a:pt x="958" y="23"/>
                  <a:pt x="976" y="23"/>
                </a:cubicBezTo>
                <a:cubicBezTo>
                  <a:pt x="993" y="23"/>
                  <a:pt x="993" y="0"/>
                  <a:pt x="1011" y="0"/>
                </a:cubicBezTo>
                <a:cubicBezTo>
                  <a:pt x="1028" y="0"/>
                  <a:pt x="1028" y="23"/>
                  <a:pt x="1045" y="23"/>
                </a:cubicBezTo>
                <a:cubicBezTo>
                  <a:pt x="1063" y="23"/>
                  <a:pt x="1063" y="0"/>
                  <a:pt x="1080" y="0"/>
                </a:cubicBezTo>
                <a:cubicBezTo>
                  <a:pt x="1097" y="0"/>
                  <a:pt x="1097" y="23"/>
                  <a:pt x="1115" y="23"/>
                </a:cubicBezTo>
                <a:cubicBezTo>
                  <a:pt x="1132" y="23"/>
                  <a:pt x="1132" y="0"/>
                  <a:pt x="1150" y="0"/>
                </a:cubicBezTo>
                <a:cubicBezTo>
                  <a:pt x="1167" y="0"/>
                  <a:pt x="1167" y="23"/>
                  <a:pt x="1184" y="23"/>
                </a:cubicBezTo>
                <a:cubicBezTo>
                  <a:pt x="1202" y="23"/>
                  <a:pt x="1202" y="0"/>
                  <a:pt x="1219" y="0"/>
                </a:cubicBezTo>
                <a:cubicBezTo>
                  <a:pt x="1237" y="0"/>
                  <a:pt x="1237" y="23"/>
                  <a:pt x="1254" y="23"/>
                </a:cubicBezTo>
                <a:cubicBezTo>
                  <a:pt x="1271" y="23"/>
                  <a:pt x="1271" y="0"/>
                  <a:pt x="1289" y="0"/>
                </a:cubicBezTo>
                <a:cubicBezTo>
                  <a:pt x="1306" y="0"/>
                  <a:pt x="1306" y="23"/>
                  <a:pt x="1324" y="23"/>
                </a:cubicBezTo>
                <a:cubicBezTo>
                  <a:pt x="1341" y="23"/>
                  <a:pt x="1341" y="0"/>
                  <a:pt x="1358" y="0"/>
                </a:cubicBezTo>
                <a:cubicBezTo>
                  <a:pt x="1376" y="0"/>
                  <a:pt x="1376" y="23"/>
                  <a:pt x="1393" y="23"/>
                </a:cubicBezTo>
                <a:close/>
              </a:path>
            </a:pathLst>
          </a:custGeom>
          <a:solidFill>
            <a:srgbClr val="FFFFFF">
              <a:alpha val="100000"/>
            </a:srgbClr>
          </a:solidFill>
          <a:ln w="9525">
            <a:noFill/>
          </a:ln>
        </p:spPr>
        <p:txBody>
          <a:bodyPr/>
          <a:lstStyle/>
          <a:p>
            <a:endParaRPr altLang="en-US" lang="zh-CN"/>
          </a:p>
        </p:txBody>
      </p:sp>
      <p:sp>
        <p:nvSpPr>
          <p:cNvPr id="18513" name="Freeform 102"/>
          <p:cNvSpPr/>
          <p:nvPr/>
        </p:nvSpPr>
        <p:spPr>
          <a:xfrm>
            <a:off x="3886200" y="6481763"/>
            <a:ext cx="8042275" cy="376237"/>
          </a:xfrm>
          <a:custGeom>
            <a:cxnLst>
              <a:cxn ang="0">
                <a:pos x="8042275" y="127342"/>
              </a:cxn>
              <a:cxn ang="0">
                <a:pos x="8042275" y="376237"/>
              </a:cxn>
              <a:cxn ang="0">
                <a:pos x="0" y="376237"/>
              </a:cxn>
              <a:cxn ang="0">
                <a:pos x="0" y="127342"/>
              </a:cxn>
              <a:cxn ang="0">
                <a:pos x="11547" y="127342"/>
              </a:cxn>
              <a:cxn ang="0">
                <a:pos x="213614" y="0"/>
              </a:cxn>
              <a:cxn ang="0">
                <a:pos x="415681" y="127342"/>
              </a:cxn>
              <a:cxn ang="0">
                <a:pos x="617748" y="0"/>
              </a:cxn>
              <a:cxn ang="0">
                <a:pos x="814042" y="127342"/>
              </a:cxn>
              <a:cxn ang="0">
                <a:pos x="1016109" y="0"/>
              </a:cxn>
              <a:cxn ang="0">
                <a:pos x="1218177" y="127342"/>
              </a:cxn>
              <a:cxn ang="0">
                <a:pos x="1420244" y="0"/>
              </a:cxn>
              <a:cxn ang="0">
                <a:pos x="1616538" y="127342"/>
              </a:cxn>
              <a:cxn ang="0">
                <a:pos x="1818605" y="0"/>
              </a:cxn>
              <a:cxn ang="0">
                <a:pos x="2020672" y="127342"/>
              </a:cxn>
              <a:cxn ang="0">
                <a:pos x="2222739" y="0"/>
              </a:cxn>
              <a:cxn ang="0">
                <a:pos x="2419033" y="127342"/>
              </a:cxn>
              <a:cxn ang="0">
                <a:pos x="2621100" y="0"/>
              </a:cxn>
              <a:cxn ang="0">
                <a:pos x="2823168" y="127342"/>
              </a:cxn>
              <a:cxn ang="0">
                <a:pos x="3025235" y="0"/>
              </a:cxn>
              <a:cxn ang="0">
                <a:pos x="3221529" y="127342"/>
              </a:cxn>
              <a:cxn ang="0">
                <a:pos x="3423596" y="0"/>
              </a:cxn>
              <a:cxn ang="0">
                <a:pos x="3625663" y="127342"/>
              </a:cxn>
              <a:cxn ang="0">
                <a:pos x="3827730" y="0"/>
              </a:cxn>
              <a:cxn ang="0">
                <a:pos x="4029798" y="127342"/>
              </a:cxn>
              <a:cxn ang="0">
                <a:pos x="4226091" y="0"/>
              </a:cxn>
              <a:cxn ang="0">
                <a:pos x="4428159" y="127342"/>
              </a:cxn>
              <a:cxn ang="0">
                <a:pos x="4630226" y="0"/>
              </a:cxn>
              <a:cxn ang="0">
                <a:pos x="4832293" y="127342"/>
              </a:cxn>
              <a:cxn ang="0">
                <a:pos x="5028587" y="0"/>
              </a:cxn>
              <a:cxn ang="0">
                <a:pos x="5230654" y="127342"/>
              </a:cxn>
              <a:cxn ang="0">
                <a:pos x="5432721" y="0"/>
              </a:cxn>
              <a:cxn ang="0">
                <a:pos x="5634789" y="127342"/>
              </a:cxn>
              <a:cxn ang="0">
                <a:pos x="5836856" y="0"/>
              </a:cxn>
              <a:cxn ang="0">
                <a:pos x="6033150" y="127342"/>
              </a:cxn>
              <a:cxn ang="0">
                <a:pos x="6235217" y="0"/>
              </a:cxn>
              <a:cxn ang="0">
                <a:pos x="6437284" y="127342"/>
              </a:cxn>
              <a:cxn ang="0">
                <a:pos x="6639351" y="0"/>
              </a:cxn>
              <a:cxn ang="0">
                <a:pos x="6835645" y="127342"/>
              </a:cxn>
              <a:cxn ang="0">
                <a:pos x="7037712" y="0"/>
              </a:cxn>
              <a:cxn ang="0">
                <a:pos x="7239780" y="127342"/>
              </a:cxn>
              <a:cxn ang="0">
                <a:pos x="7441847" y="0"/>
              </a:cxn>
              <a:cxn ang="0">
                <a:pos x="7643914" y="127342"/>
              </a:cxn>
              <a:cxn ang="0">
                <a:pos x="7840208" y="0"/>
              </a:cxn>
              <a:cxn ang="0">
                <a:pos x="8042275" y="127342"/>
              </a:cxn>
            </a:cxnLst>
            <a:rect b="0" l="0" r="0" t="0"/>
            <a:pathLst>
              <a:path h="65" w="1393">
                <a:moveTo>
                  <a:pt x="1393" y="22"/>
                </a:moveTo>
                <a:cubicBezTo>
                  <a:pt x="1393" y="65"/>
                  <a:pt x="1393" y="65"/>
                  <a:pt x="1393" y="65"/>
                </a:cubicBezTo>
                <a:cubicBezTo>
                  <a:pt x="0" y="65"/>
                  <a:pt x="0" y="65"/>
                  <a:pt x="0" y="65"/>
                </a:cubicBezTo>
                <a:cubicBezTo>
                  <a:pt x="0" y="22"/>
                  <a:pt x="0" y="22"/>
                  <a:pt x="0" y="22"/>
                </a:cubicBezTo>
                <a:cubicBezTo>
                  <a:pt x="2" y="22"/>
                  <a:pt x="2" y="22"/>
                  <a:pt x="2" y="22"/>
                </a:cubicBezTo>
                <a:cubicBezTo>
                  <a:pt x="20" y="22"/>
                  <a:pt x="20" y="0"/>
                  <a:pt x="37" y="0"/>
                </a:cubicBezTo>
                <a:cubicBezTo>
                  <a:pt x="55" y="0"/>
                  <a:pt x="55" y="22"/>
                  <a:pt x="72" y="22"/>
                </a:cubicBezTo>
                <a:cubicBezTo>
                  <a:pt x="89" y="22"/>
                  <a:pt x="89" y="0"/>
                  <a:pt x="107" y="0"/>
                </a:cubicBezTo>
                <a:cubicBezTo>
                  <a:pt x="124" y="0"/>
                  <a:pt x="124" y="22"/>
                  <a:pt x="141" y="22"/>
                </a:cubicBezTo>
                <a:cubicBezTo>
                  <a:pt x="159" y="22"/>
                  <a:pt x="159" y="0"/>
                  <a:pt x="176" y="0"/>
                </a:cubicBezTo>
                <a:cubicBezTo>
                  <a:pt x="194" y="0"/>
                  <a:pt x="194" y="22"/>
                  <a:pt x="211" y="22"/>
                </a:cubicBezTo>
                <a:cubicBezTo>
                  <a:pt x="228" y="22"/>
                  <a:pt x="228" y="0"/>
                  <a:pt x="246" y="0"/>
                </a:cubicBezTo>
                <a:cubicBezTo>
                  <a:pt x="263" y="0"/>
                  <a:pt x="263" y="22"/>
                  <a:pt x="280" y="22"/>
                </a:cubicBezTo>
                <a:cubicBezTo>
                  <a:pt x="298" y="22"/>
                  <a:pt x="298" y="0"/>
                  <a:pt x="315" y="0"/>
                </a:cubicBezTo>
                <a:cubicBezTo>
                  <a:pt x="333" y="0"/>
                  <a:pt x="333" y="22"/>
                  <a:pt x="350" y="22"/>
                </a:cubicBezTo>
                <a:cubicBezTo>
                  <a:pt x="367" y="22"/>
                  <a:pt x="367" y="0"/>
                  <a:pt x="385" y="0"/>
                </a:cubicBezTo>
                <a:cubicBezTo>
                  <a:pt x="402" y="0"/>
                  <a:pt x="402" y="22"/>
                  <a:pt x="419" y="22"/>
                </a:cubicBezTo>
                <a:cubicBezTo>
                  <a:pt x="437" y="22"/>
                  <a:pt x="437" y="0"/>
                  <a:pt x="454" y="0"/>
                </a:cubicBezTo>
                <a:cubicBezTo>
                  <a:pt x="472" y="0"/>
                  <a:pt x="472" y="22"/>
                  <a:pt x="489" y="22"/>
                </a:cubicBezTo>
                <a:cubicBezTo>
                  <a:pt x="506" y="22"/>
                  <a:pt x="506" y="0"/>
                  <a:pt x="524" y="0"/>
                </a:cubicBezTo>
                <a:cubicBezTo>
                  <a:pt x="541" y="0"/>
                  <a:pt x="541" y="22"/>
                  <a:pt x="558" y="22"/>
                </a:cubicBezTo>
                <a:cubicBezTo>
                  <a:pt x="576" y="22"/>
                  <a:pt x="576" y="0"/>
                  <a:pt x="593" y="0"/>
                </a:cubicBezTo>
                <a:cubicBezTo>
                  <a:pt x="611" y="0"/>
                  <a:pt x="611" y="22"/>
                  <a:pt x="628" y="22"/>
                </a:cubicBezTo>
                <a:cubicBezTo>
                  <a:pt x="645" y="22"/>
                  <a:pt x="645" y="0"/>
                  <a:pt x="663" y="0"/>
                </a:cubicBezTo>
                <a:cubicBezTo>
                  <a:pt x="680" y="0"/>
                  <a:pt x="680" y="22"/>
                  <a:pt x="698" y="22"/>
                </a:cubicBezTo>
                <a:cubicBezTo>
                  <a:pt x="715" y="22"/>
                  <a:pt x="715" y="0"/>
                  <a:pt x="732" y="0"/>
                </a:cubicBezTo>
                <a:cubicBezTo>
                  <a:pt x="750" y="0"/>
                  <a:pt x="750" y="22"/>
                  <a:pt x="767" y="22"/>
                </a:cubicBezTo>
                <a:cubicBezTo>
                  <a:pt x="784" y="22"/>
                  <a:pt x="784" y="0"/>
                  <a:pt x="802" y="0"/>
                </a:cubicBezTo>
                <a:cubicBezTo>
                  <a:pt x="819" y="0"/>
                  <a:pt x="819" y="22"/>
                  <a:pt x="837" y="22"/>
                </a:cubicBezTo>
                <a:cubicBezTo>
                  <a:pt x="854" y="22"/>
                  <a:pt x="854" y="0"/>
                  <a:pt x="871" y="0"/>
                </a:cubicBezTo>
                <a:cubicBezTo>
                  <a:pt x="889" y="0"/>
                  <a:pt x="889" y="22"/>
                  <a:pt x="906" y="22"/>
                </a:cubicBezTo>
                <a:cubicBezTo>
                  <a:pt x="924" y="22"/>
                  <a:pt x="924" y="0"/>
                  <a:pt x="941" y="0"/>
                </a:cubicBezTo>
                <a:cubicBezTo>
                  <a:pt x="958" y="0"/>
                  <a:pt x="958" y="22"/>
                  <a:pt x="976" y="22"/>
                </a:cubicBezTo>
                <a:cubicBezTo>
                  <a:pt x="993" y="22"/>
                  <a:pt x="993" y="0"/>
                  <a:pt x="1011" y="0"/>
                </a:cubicBezTo>
                <a:cubicBezTo>
                  <a:pt x="1028" y="0"/>
                  <a:pt x="1028" y="22"/>
                  <a:pt x="1045" y="22"/>
                </a:cubicBezTo>
                <a:cubicBezTo>
                  <a:pt x="1063" y="22"/>
                  <a:pt x="1063" y="0"/>
                  <a:pt x="1080" y="0"/>
                </a:cubicBezTo>
                <a:cubicBezTo>
                  <a:pt x="1097" y="0"/>
                  <a:pt x="1097" y="22"/>
                  <a:pt x="1115" y="22"/>
                </a:cubicBezTo>
                <a:cubicBezTo>
                  <a:pt x="1132" y="22"/>
                  <a:pt x="1132" y="0"/>
                  <a:pt x="1150" y="0"/>
                </a:cubicBezTo>
                <a:cubicBezTo>
                  <a:pt x="1167" y="0"/>
                  <a:pt x="1167" y="22"/>
                  <a:pt x="1184" y="22"/>
                </a:cubicBezTo>
                <a:cubicBezTo>
                  <a:pt x="1202" y="22"/>
                  <a:pt x="1202" y="0"/>
                  <a:pt x="1219" y="0"/>
                </a:cubicBezTo>
                <a:cubicBezTo>
                  <a:pt x="1237" y="0"/>
                  <a:pt x="1237" y="22"/>
                  <a:pt x="1254" y="22"/>
                </a:cubicBezTo>
                <a:cubicBezTo>
                  <a:pt x="1271" y="22"/>
                  <a:pt x="1271" y="0"/>
                  <a:pt x="1289" y="0"/>
                </a:cubicBezTo>
                <a:cubicBezTo>
                  <a:pt x="1306" y="0"/>
                  <a:pt x="1306" y="22"/>
                  <a:pt x="1324" y="22"/>
                </a:cubicBezTo>
                <a:cubicBezTo>
                  <a:pt x="1341" y="22"/>
                  <a:pt x="1341" y="0"/>
                  <a:pt x="1358" y="0"/>
                </a:cubicBezTo>
                <a:cubicBezTo>
                  <a:pt x="1376" y="0"/>
                  <a:pt x="1376" y="22"/>
                  <a:pt x="1393" y="22"/>
                </a:cubicBezTo>
                <a:close/>
              </a:path>
            </a:pathLst>
          </a:custGeom>
          <a:solidFill>
            <a:srgbClr val="39A1D2">
              <a:alpha val="100000"/>
            </a:srgbClr>
          </a:solidFill>
          <a:ln w="9525">
            <a:noFill/>
          </a:ln>
        </p:spPr>
        <p:txBody>
          <a:bodyPr/>
          <a:lstStyle/>
          <a:p>
            <a:endParaRPr altLang="en-US" lang="zh-CN"/>
          </a:p>
        </p:txBody>
      </p:sp>
      <p:sp>
        <p:nvSpPr>
          <p:cNvPr id="18514" name="Freeform 103"/>
          <p:cNvSpPr/>
          <p:nvPr/>
        </p:nvSpPr>
        <p:spPr>
          <a:xfrm>
            <a:off x="3886200" y="6654800"/>
            <a:ext cx="8042275" cy="203200"/>
          </a:xfrm>
          <a:custGeom>
            <a:cxnLst>
              <a:cxn ang="0">
                <a:pos x="7840208" y="0"/>
              </a:cxn>
              <a:cxn ang="0">
                <a:pos x="7643914" y="127726"/>
              </a:cxn>
              <a:cxn ang="0">
                <a:pos x="7441847" y="0"/>
              </a:cxn>
              <a:cxn ang="0">
                <a:pos x="7239780" y="127726"/>
              </a:cxn>
              <a:cxn ang="0">
                <a:pos x="7037712" y="0"/>
              </a:cxn>
              <a:cxn ang="0">
                <a:pos x="6835645" y="127726"/>
              </a:cxn>
              <a:cxn ang="0">
                <a:pos x="6639351" y="0"/>
              </a:cxn>
              <a:cxn ang="0">
                <a:pos x="6437284" y="127726"/>
              </a:cxn>
              <a:cxn ang="0">
                <a:pos x="6235217" y="0"/>
              </a:cxn>
              <a:cxn ang="0">
                <a:pos x="6033150" y="127726"/>
              </a:cxn>
              <a:cxn ang="0">
                <a:pos x="5836856" y="0"/>
              </a:cxn>
              <a:cxn ang="0">
                <a:pos x="5634789" y="127726"/>
              </a:cxn>
              <a:cxn ang="0">
                <a:pos x="5432721" y="0"/>
              </a:cxn>
              <a:cxn ang="0">
                <a:pos x="5230654" y="127726"/>
              </a:cxn>
              <a:cxn ang="0">
                <a:pos x="5028587" y="0"/>
              </a:cxn>
              <a:cxn ang="0">
                <a:pos x="4832293" y="127726"/>
              </a:cxn>
              <a:cxn ang="0">
                <a:pos x="4630226" y="0"/>
              </a:cxn>
              <a:cxn ang="0">
                <a:pos x="4428159" y="127726"/>
              </a:cxn>
              <a:cxn ang="0">
                <a:pos x="4226091" y="0"/>
              </a:cxn>
              <a:cxn ang="0">
                <a:pos x="4029798" y="127726"/>
              </a:cxn>
              <a:cxn ang="0">
                <a:pos x="3827730" y="0"/>
              </a:cxn>
              <a:cxn ang="0">
                <a:pos x="3625663" y="127726"/>
              </a:cxn>
              <a:cxn ang="0">
                <a:pos x="3423596" y="0"/>
              </a:cxn>
              <a:cxn ang="0">
                <a:pos x="3221529" y="127726"/>
              </a:cxn>
              <a:cxn ang="0">
                <a:pos x="3025235" y="0"/>
              </a:cxn>
              <a:cxn ang="0">
                <a:pos x="2823168" y="127726"/>
              </a:cxn>
              <a:cxn ang="0">
                <a:pos x="2621100" y="0"/>
              </a:cxn>
              <a:cxn ang="0">
                <a:pos x="2419033" y="127726"/>
              </a:cxn>
              <a:cxn ang="0">
                <a:pos x="2222739" y="0"/>
              </a:cxn>
              <a:cxn ang="0">
                <a:pos x="2020672" y="127726"/>
              </a:cxn>
              <a:cxn ang="0">
                <a:pos x="1818605" y="0"/>
              </a:cxn>
              <a:cxn ang="0">
                <a:pos x="1616538" y="127726"/>
              </a:cxn>
              <a:cxn ang="0">
                <a:pos x="1420244" y="0"/>
              </a:cxn>
              <a:cxn ang="0">
                <a:pos x="1218177" y="127726"/>
              </a:cxn>
              <a:cxn ang="0">
                <a:pos x="1016109" y="0"/>
              </a:cxn>
              <a:cxn ang="0">
                <a:pos x="814042" y="127726"/>
              </a:cxn>
              <a:cxn ang="0">
                <a:pos x="617748" y="0"/>
              </a:cxn>
              <a:cxn ang="0">
                <a:pos x="415681" y="127726"/>
              </a:cxn>
              <a:cxn ang="0">
                <a:pos x="213614" y="0"/>
              </a:cxn>
              <a:cxn ang="0">
                <a:pos x="11547" y="127726"/>
              </a:cxn>
              <a:cxn ang="0">
                <a:pos x="0" y="127726"/>
              </a:cxn>
              <a:cxn ang="0">
                <a:pos x="0" y="203200"/>
              </a:cxn>
              <a:cxn ang="0">
                <a:pos x="8042275" y="203200"/>
              </a:cxn>
              <a:cxn ang="0">
                <a:pos x="8042275" y="127726"/>
              </a:cxn>
              <a:cxn ang="0">
                <a:pos x="7840208" y="0"/>
              </a:cxn>
            </a:cxnLst>
            <a:rect b="0" l="0" r="0" t="0"/>
            <a:pathLst>
              <a:path h="35" w="1393">
                <a:moveTo>
                  <a:pt x="1358" y="0"/>
                </a:moveTo>
                <a:cubicBezTo>
                  <a:pt x="1341" y="0"/>
                  <a:pt x="1341" y="22"/>
                  <a:pt x="1324" y="22"/>
                </a:cubicBezTo>
                <a:cubicBezTo>
                  <a:pt x="1306" y="22"/>
                  <a:pt x="1306" y="0"/>
                  <a:pt x="1289" y="0"/>
                </a:cubicBezTo>
                <a:cubicBezTo>
                  <a:pt x="1271" y="0"/>
                  <a:pt x="1271" y="22"/>
                  <a:pt x="1254" y="22"/>
                </a:cubicBezTo>
                <a:cubicBezTo>
                  <a:pt x="1237" y="22"/>
                  <a:pt x="1237" y="0"/>
                  <a:pt x="1219" y="0"/>
                </a:cubicBezTo>
                <a:cubicBezTo>
                  <a:pt x="1202" y="0"/>
                  <a:pt x="1202" y="22"/>
                  <a:pt x="1184" y="22"/>
                </a:cubicBezTo>
                <a:cubicBezTo>
                  <a:pt x="1167" y="22"/>
                  <a:pt x="1167" y="0"/>
                  <a:pt x="1150" y="0"/>
                </a:cubicBezTo>
                <a:cubicBezTo>
                  <a:pt x="1132" y="0"/>
                  <a:pt x="1132" y="22"/>
                  <a:pt x="1115" y="22"/>
                </a:cubicBezTo>
                <a:cubicBezTo>
                  <a:pt x="1097" y="22"/>
                  <a:pt x="1097" y="0"/>
                  <a:pt x="1080" y="0"/>
                </a:cubicBezTo>
                <a:cubicBezTo>
                  <a:pt x="1063" y="0"/>
                  <a:pt x="1063" y="22"/>
                  <a:pt x="1045" y="22"/>
                </a:cubicBezTo>
                <a:cubicBezTo>
                  <a:pt x="1028" y="22"/>
                  <a:pt x="1028" y="0"/>
                  <a:pt x="1011" y="0"/>
                </a:cubicBezTo>
                <a:cubicBezTo>
                  <a:pt x="993" y="0"/>
                  <a:pt x="993" y="22"/>
                  <a:pt x="976" y="22"/>
                </a:cubicBezTo>
                <a:cubicBezTo>
                  <a:pt x="958" y="22"/>
                  <a:pt x="958" y="0"/>
                  <a:pt x="941" y="0"/>
                </a:cubicBezTo>
                <a:cubicBezTo>
                  <a:pt x="924" y="0"/>
                  <a:pt x="924" y="22"/>
                  <a:pt x="906" y="22"/>
                </a:cubicBezTo>
                <a:cubicBezTo>
                  <a:pt x="889" y="22"/>
                  <a:pt x="889" y="0"/>
                  <a:pt x="871" y="0"/>
                </a:cubicBezTo>
                <a:cubicBezTo>
                  <a:pt x="854" y="0"/>
                  <a:pt x="854" y="22"/>
                  <a:pt x="837" y="22"/>
                </a:cubicBezTo>
                <a:cubicBezTo>
                  <a:pt x="819" y="22"/>
                  <a:pt x="819" y="0"/>
                  <a:pt x="802" y="0"/>
                </a:cubicBezTo>
                <a:cubicBezTo>
                  <a:pt x="784" y="0"/>
                  <a:pt x="784" y="22"/>
                  <a:pt x="767" y="22"/>
                </a:cubicBezTo>
                <a:cubicBezTo>
                  <a:pt x="750" y="22"/>
                  <a:pt x="750" y="0"/>
                  <a:pt x="732" y="0"/>
                </a:cubicBezTo>
                <a:cubicBezTo>
                  <a:pt x="715" y="0"/>
                  <a:pt x="715" y="22"/>
                  <a:pt x="698" y="22"/>
                </a:cubicBezTo>
                <a:cubicBezTo>
                  <a:pt x="680" y="22"/>
                  <a:pt x="680" y="0"/>
                  <a:pt x="663" y="0"/>
                </a:cubicBezTo>
                <a:cubicBezTo>
                  <a:pt x="645" y="0"/>
                  <a:pt x="645" y="22"/>
                  <a:pt x="628" y="22"/>
                </a:cubicBezTo>
                <a:cubicBezTo>
                  <a:pt x="611" y="22"/>
                  <a:pt x="611" y="0"/>
                  <a:pt x="593" y="0"/>
                </a:cubicBezTo>
                <a:cubicBezTo>
                  <a:pt x="576" y="0"/>
                  <a:pt x="576" y="22"/>
                  <a:pt x="558" y="22"/>
                </a:cubicBezTo>
                <a:cubicBezTo>
                  <a:pt x="541" y="22"/>
                  <a:pt x="541" y="0"/>
                  <a:pt x="524" y="0"/>
                </a:cubicBezTo>
                <a:cubicBezTo>
                  <a:pt x="506" y="0"/>
                  <a:pt x="506" y="22"/>
                  <a:pt x="489" y="22"/>
                </a:cubicBezTo>
                <a:cubicBezTo>
                  <a:pt x="472" y="22"/>
                  <a:pt x="472" y="0"/>
                  <a:pt x="454" y="0"/>
                </a:cubicBezTo>
                <a:cubicBezTo>
                  <a:pt x="437" y="0"/>
                  <a:pt x="437" y="22"/>
                  <a:pt x="419" y="22"/>
                </a:cubicBezTo>
                <a:cubicBezTo>
                  <a:pt x="402" y="22"/>
                  <a:pt x="402" y="0"/>
                  <a:pt x="385" y="0"/>
                </a:cubicBezTo>
                <a:cubicBezTo>
                  <a:pt x="367" y="0"/>
                  <a:pt x="367" y="22"/>
                  <a:pt x="350" y="22"/>
                </a:cubicBezTo>
                <a:cubicBezTo>
                  <a:pt x="333" y="22"/>
                  <a:pt x="333" y="0"/>
                  <a:pt x="315" y="0"/>
                </a:cubicBezTo>
                <a:cubicBezTo>
                  <a:pt x="298" y="0"/>
                  <a:pt x="298" y="22"/>
                  <a:pt x="280" y="22"/>
                </a:cubicBezTo>
                <a:cubicBezTo>
                  <a:pt x="263" y="22"/>
                  <a:pt x="263" y="0"/>
                  <a:pt x="246" y="0"/>
                </a:cubicBezTo>
                <a:cubicBezTo>
                  <a:pt x="228" y="0"/>
                  <a:pt x="228" y="22"/>
                  <a:pt x="211" y="22"/>
                </a:cubicBezTo>
                <a:cubicBezTo>
                  <a:pt x="194" y="22"/>
                  <a:pt x="194" y="0"/>
                  <a:pt x="176" y="0"/>
                </a:cubicBezTo>
                <a:cubicBezTo>
                  <a:pt x="159" y="0"/>
                  <a:pt x="159" y="22"/>
                  <a:pt x="141" y="22"/>
                </a:cubicBezTo>
                <a:cubicBezTo>
                  <a:pt x="124" y="22"/>
                  <a:pt x="124" y="0"/>
                  <a:pt x="107" y="0"/>
                </a:cubicBezTo>
                <a:cubicBezTo>
                  <a:pt x="89" y="0"/>
                  <a:pt x="89" y="22"/>
                  <a:pt x="72" y="22"/>
                </a:cubicBezTo>
                <a:cubicBezTo>
                  <a:pt x="55" y="22"/>
                  <a:pt x="55" y="0"/>
                  <a:pt x="37" y="0"/>
                </a:cubicBezTo>
                <a:cubicBezTo>
                  <a:pt x="20" y="0"/>
                  <a:pt x="20" y="22"/>
                  <a:pt x="2" y="22"/>
                </a:cubicBezTo>
                <a:cubicBezTo>
                  <a:pt x="0" y="22"/>
                  <a:pt x="0" y="22"/>
                  <a:pt x="0" y="22"/>
                </a:cubicBezTo>
                <a:cubicBezTo>
                  <a:pt x="0" y="35"/>
                  <a:pt x="0" y="35"/>
                  <a:pt x="0" y="35"/>
                </a:cubicBezTo>
                <a:cubicBezTo>
                  <a:pt x="1393" y="35"/>
                  <a:pt x="1393" y="35"/>
                  <a:pt x="1393" y="35"/>
                </a:cubicBezTo>
                <a:cubicBezTo>
                  <a:pt x="1393" y="22"/>
                  <a:pt x="1393" y="22"/>
                  <a:pt x="1393" y="22"/>
                </a:cubicBezTo>
                <a:cubicBezTo>
                  <a:pt x="1376" y="22"/>
                  <a:pt x="1376" y="0"/>
                  <a:pt x="1358" y="0"/>
                </a:cubicBezTo>
                <a:close/>
              </a:path>
            </a:pathLst>
          </a:custGeom>
          <a:solidFill>
            <a:srgbClr val="005E74">
              <a:alpha val="100000"/>
            </a:srgbClr>
          </a:solidFill>
          <a:ln w="9525">
            <a:noFill/>
          </a:ln>
        </p:spPr>
        <p:txBody>
          <a:bodyPr/>
          <a:lstStyle/>
          <a:p>
            <a:endParaRPr altLang="en-US" lang="zh-CN"/>
          </a:p>
        </p:txBody>
      </p:sp>
      <p:sp>
        <p:nvSpPr>
          <p:cNvPr id="18515" name="MH_Number_1"/>
          <p:cNvSpPr/>
          <p:nvPr/>
        </p:nvSpPr>
        <p:spPr>
          <a:xfrm flipH="1">
            <a:off x="481013" y="1498600"/>
            <a:ext cx="2609850" cy="2608263"/>
          </a:xfrm>
          <a:prstGeom prst="roundRect">
            <a:avLst>
              <a:gd fmla="val 16667" name="adj"/>
            </a:avLst>
          </a:prstGeom>
          <a:solidFill>
            <a:srgbClr val="FFBF17"/>
          </a:solidFill>
          <a:ln w="12700">
            <a:noFill/>
          </a:ln>
        </p:spPr>
        <p:txBody>
          <a:bodyPr anchor="ctr" bIns="0" lIns="0" rIns="0" tIns="0"/>
          <a:lstStyle/>
          <a:p>
            <a:pPr algn="ctr" eaLnBrk="1" hangingPunct="1" lvl="0"/>
            <a:r>
              <a:rPr altLang="zh-CN" b="1" lang="en-US" sz="13800">
                <a:solidFill>
                  <a:srgbClr val="FFFFFF"/>
                </a:solidFill>
                <a:latin charset="-122" panose="020b0503020204020204" pitchFamily="34" typeface="微软雅黑"/>
                <a:ea charset="-122" panose="020b0503020204020204" pitchFamily="34" typeface="微软雅黑"/>
                <a:sym charset="0" panose="02020603050405020304" pitchFamily="18" typeface="Times New Roman"/>
              </a:rPr>
              <a:t>03</a:t>
            </a:r>
          </a:p>
        </p:txBody>
      </p:sp>
      <p:sp>
        <p:nvSpPr>
          <p:cNvPr id="18516" name="MH_Entry_1"/>
          <p:cNvSpPr/>
          <p:nvPr/>
        </p:nvSpPr>
        <p:spPr>
          <a:xfrm flipH="1">
            <a:off x="3368675" y="1498600"/>
            <a:ext cx="6353175" cy="965200"/>
          </a:xfrm>
          <a:prstGeom prst="roundRect">
            <a:avLst>
              <a:gd fmla="val 16667" name="adj"/>
            </a:avLst>
          </a:prstGeom>
          <a:solidFill>
            <a:srgbClr val="FFBF17"/>
          </a:solidFill>
          <a:ln w="12700">
            <a:noFill/>
          </a:ln>
        </p:spPr>
        <p:txBody>
          <a:bodyPr anchor="ctr"/>
          <a:lstStyle/>
          <a:p>
            <a:pPr algn="ctr" eaLnBrk="1" hangingPunct="1" lvl="0"/>
            <a:r>
              <a:rPr altLang="en-US"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18517" name="文本框 108"/>
          <p:cNvSpPr/>
          <p:nvPr/>
        </p:nvSpPr>
        <p:spPr>
          <a:xfrm>
            <a:off x="3370263" y="2727325"/>
            <a:ext cx="3572193" cy="365760"/>
          </a:xfrm>
          <a:prstGeom prst="rect">
            <a:avLst/>
          </a:prstGeom>
          <a:noFill/>
          <a:ln w="9525">
            <a:noFill/>
          </a:ln>
        </p:spPr>
        <p:txBody>
          <a:bodyPr wrap="none">
            <a:spAutoFit/>
          </a:bodyPr>
          <a:lstStyle/>
          <a:p>
            <a:pPr eaLnBrk="1" hangingPunct="1" lvl="0"/>
            <a:r>
              <a:rPr altLang="zh-CN" lang="en-US">
                <a:solidFill>
                  <a:srgbClr val="FFBF17"/>
                </a:solidFill>
                <a:latin charset="-122" panose="020b0503020204020204" pitchFamily="34" typeface="微软雅黑"/>
                <a:ea charset="-122" panose="020b0503020204020204" pitchFamily="34" typeface="微软雅黑"/>
                <a:sym charset="-122" panose="020b0503020204020204" pitchFamily="34" typeface="微软雅黑"/>
              </a:rPr>
              <a:t>1.在此处输入小标题或删除此文字</a:t>
            </a:r>
          </a:p>
        </p:txBody>
      </p:sp>
      <p:sp>
        <p:nvSpPr>
          <p:cNvPr id="18518" name="文本框 109"/>
          <p:cNvSpPr/>
          <p:nvPr/>
        </p:nvSpPr>
        <p:spPr>
          <a:xfrm>
            <a:off x="3370263" y="3252788"/>
            <a:ext cx="3572193" cy="365760"/>
          </a:xfrm>
          <a:prstGeom prst="rect">
            <a:avLst/>
          </a:prstGeom>
          <a:noFill/>
          <a:ln w="9525">
            <a:noFill/>
          </a:ln>
        </p:spPr>
        <p:txBody>
          <a:bodyPr wrap="none">
            <a:spAutoFit/>
          </a:bodyPr>
          <a:lstStyle/>
          <a:p>
            <a:pPr eaLnBrk="1" hangingPunct="1" lvl="0"/>
            <a:r>
              <a:rPr altLang="zh-CN" lang="en-US">
                <a:solidFill>
                  <a:srgbClr val="FFBF17"/>
                </a:solidFill>
                <a:latin charset="-122" panose="020b0503020204020204" pitchFamily="34" typeface="微软雅黑"/>
                <a:ea charset="-122" panose="020b0503020204020204" pitchFamily="34" typeface="微软雅黑"/>
                <a:sym charset="-122" panose="020b0503020204020204" pitchFamily="34" typeface="微软雅黑"/>
              </a:rPr>
              <a:t>2.在此处输入小标题或删除此文字</a:t>
            </a:r>
          </a:p>
        </p:txBody>
      </p:sp>
      <p:sp>
        <p:nvSpPr>
          <p:cNvPr id="18519" name="文本框 110"/>
          <p:cNvSpPr/>
          <p:nvPr/>
        </p:nvSpPr>
        <p:spPr>
          <a:xfrm>
            <a:off x="3370263" y="3736975"/>
            <a:ext cx="3572193" cy="365760"/>
          </a:xfrm>
          <a:prstGeom prst="rect">
            <a:avLst/>
          </a:prstGeom>
          <a:noFill/>
          <a:ln w="9525">
            <a:noFill/>
          </a:ln>
        </p:spPr>
        <p:txBody>
          <a:bodyPr wrap="none">
            <a:spAutoFit/>
          </a:bodyPr>
          <a:lstStyle/>
          <a:p>
            <a:pPr eaLnBrk="1" hangingPunct="1" lvl="0"/>
            <a:r>
              <a:rPr altLang="zh-CN" lang="en-US">
                <a:solidFill>
                  <a:srgbClr val="FFBF17"/>
                </a:solidFill>
                <a:latin charset="-122" panose="020b0503020204020204" pitchFamily="34" typeface="微软雅黑"/>
                <a:ea charset="-122" panose="020b0503020204020204" pitchFamily="34" typeface="微软雅黑"/>
                <a:sym charset="-122" panose="020b0503020204020204" pitchFamily="34" typeface="微软雅黑"/>
              </a:rPr>
              <a:t>3.在此处输入小标题或删除此文字</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任意多边形 28"/>
          <p:cNvSpPr/>
          <p:nvPr/>
        </p:nvSpPr>
        <p:spPr>
          <a:xfrm>
            <a:off x="4670425" y="1997075"/>
            <a:ext cx="1425575" cy="1427163"/>
          </a:xfrm>
          <a:custGeom>
            <a:gdLst>
              <a:gd fmla="*/ 0 w 1426918" name="txL"/>
              <a:gd fmla="*/ 0 h 1426918" name="txT"/>
              <a:gd fmla="*/ 1426918 w 1426918" name="txR"/>
              <a:gd fmla="*/ 1426918 h 1426918" name="txB"/>
            </a:gdLst>
            <a:cxnLst>
              <a:cxn ang="0">
                <a:pos x="712788" y="0"/>
              </a:cxn>
              <a:cxn ang="0">
                <a:pos x="712788" y="1"/>
              </a:cxn>
              <a:cxn ang="0">
                <a:pos x="1425575" y="713583"/>
              </a:cxn>
              <a:cxn ang="0">
                <a:pos x="1425575" y="1427163"/>
              </a:cxn>
              <a:cxn ang="0">
                <a:pos x="712788" y="1427163"/>
              </a:cxn>
              <a:cxn ang="0">
                <a:pos x="0" y="713582"/>
              </a:cxn>
              <a:cxn ang="0">
                <a:pos x="712788" y="0"/>
              </a:cxn>
            </a:cxnLst>
            <a:rect b="txB" l="txL" r="txR" t="txT"/>
            <a:pathLst>
              <a:path h="1426918" w="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75625B"/>
          </a:solidFill>
          <a:ln w="12700">
            <a:noFill/>
          </a:ln>
        </p:spPr>
        <p:txBody>
          <a:bodyPr anchor="ctr"/>
          <a:lstStyle/>
          <a:p>
            <a:pPr algn="ctr" eaLnBrk="1" hangingPunct="1" lvl="0"/>
            <a:r>
              <a:rPr altLang="zh-CN" b="1" lang="en-US" sz="5400">
                <a:solidFill>
                  <a:srgbClr val="FFFFFF"/>
                </a:solidFill>
                <a:latin charset="0" panose="02020603050405020304" pitchFamily="18" typeface="Times New Roman"/>
                <a:ea charset="-122" panose="02010600030101010101" pitchFamily="2" typeface="宋体"/>
                <a:sym charset="0" panose="02020603050405020304" pitchFamily="18" typeface="Times New Roman"/>
              </a:rPr>
              <a:t>S</a:t>
            </a:r>
          </a:p>
        </p:txBody>
      </p:sp>
      <p:sp>
        <p:nvSpPr>
          <p:cNvPr id="19459" name="任意多边形 32"/>
          <p:cNvSpPr/>
          <p:nvPr/>
        </p:nvSpPr>
        <p:spPr>
          <a:xfrm>
            <a:off x="6096000" y="1997075"/>
            <a:ext cx="1427163" cy="1427163"/>
          </a:xfrm>
          <a:custGeom>
            <a:gdLst>
              <a:gd fmla="*/ 0 w 1426918" name="txL"/>
              <a:gd fmla="*/ 0 h 1426918" name="txT"/>
              <a:gd fmla="*/ 1426918 w 1426918" name="txR"/>
              <a:gd fmla="*/ 1426918 h 1426918" name="txB"/>
            </a:gdLst>
            <a:cxnLst>
              <a:cxn ang="0">
                <a:pos x="713582" y="0"/>
              </a:cxn>
              <a:cxn ang="0">
                <a:pos x="1427163" y="713582"/>
              </a:cxn>
              <a:cxn ang="0">
                <a:pos x="1427162" y="713582"/>
              </a:cxn>
              <a:cxn ang="0">
                <a:pos x="713580" y="1427163"/>
              </a:cxn>
              <a:cxn ang="0">
                <a:pos x="0" y="1427163"/>
              </a:cxn>
              <a:cxn ang="0">
                <a:pos x="0" y="713582"/>
              </a:cxn>
              <a:cxn ang="0">
                <a:pos x="713582" y="0"/>
              </a:cxn>
            </a:cxnLst>
            <a:rect b="txB" l="txL" r="txR" t="txT"/>
            <a:pathLst>
              <a:path h="1426918" w="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B3D53D"/>
          </a:solidFill>
          <a:ln w="12700">
            <a:noFill/>
          </a:ln>
        </p:spPr>
        <p:txBody>
          <a:bodyPr anchor="ctr"/>
          <a:lstStyle/>
          <a:p>
            <a:pPr algn="ctr" eaLnBrk="1" hangingPunct="1" lvl="0"/>
            <a:r>
              <a:rPr altLang="zh-CN" b="1" lang="en-US" sz="5400">
                <a:solidFill>
                  <a:srgbClr val="FFFFFF"/>
                </a:solidFill>
                <a:latin charset="0" panose="02020603050405020304" pitchFamily="18" typeface="Times New Roman"/>
                <a:ea charset="-122" panose="02010600030101010101" pitchFamily="2" typeface="宋体"/>
                <a:sym charset="0" panose="02020603050405020304" pitchFamily="18" typeface="Times New Roman"/>
              </a:rPr>
              <a:t>W</a:t>
            </a:r>
          </a:p>
        </p:txBody>
      </p:sp>
      <p:sp>
        <p:nvSpPr>
          <p:cNvPr id="19460" name="任意多边形 37"/>
          <p:cNvSpPr/>
          <p:nvPr/>
        </p:nvSpPr>
        <p:spPr>
          <a:xfrm>
            <a:off x="4670425" y="3424238"/>
            <a:ext cx="1425575" cy="1427162"/>
          </a:xfrm>
          <a:custGeom>
            <a:gdLst>
              <a:gd fmla="*/ 0 w 1426918" name="txL"/>
              <a:gd fmla="*/ 0 h 1426918" name="txT"/>
              <a:gd fmla="*/ 1426918 w 1426918" name="txR"/>
              <a:gd fmla="*/ 1426918 h 1426918" name="txB"/>
            </a:gdLst>
            <a:cxnLst>
              <a:cxn ang="0">
                <a:pos x="712788" y="0"/>
              </a:cxn>
              <a:cxn ang="0">
                <a:pos x="1425575" y="0"/>
              </a:cxn>
              <a:cxn ang="0">
                <a:pos x="1425575" y="713581"/>
              </a:cxn>
              <a:cxn ang="0">
                <a:pos x="712788" y="1427162"/>
              </a:cxn>
              <a:cxn ang="0">
                <a:pos x="0" y="713581"/>
              </a:cxn>
              <a:cxn ang="0">
                <a:pos x="1" y="713581"/>
              </a:cxn>
              <a:cxn ang="0">
                <a:pos x="712788" y="0"/>
              </a:cxn>
            </a:cxnLst>
            <a:rect b="txB" l="txL" r="txR" t="txT"/>
            <a:pathLst>
              <a:path h="1426918" w="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0895BE"/>
          </a:solidFill>
          <a:ln w="12700">
            <a:noFill/>
          </a:ln>
        </p:spPr>
        <p:txBody>
          <a:bodyPr anchor="ctr"/>
          <a:lstStyle/>
          <a:p>
            <a:pPr algn="ctr" eaLnBrk="1" hangingPunct="1" lvl="0"/>
            <a:r>
              <a:rPr altLang="zh-CN" b="1" lang="en-US" sz="5400">
                <a:solidFill>
                  <a:srgbClr val="FFFFFF"/>
                </a:solidFill>
                <a:latin charset="0" panose="02020603050405020304" pitchFamily="18" typeface="Times New Roman"/>
                <a:ea charset="-122" panose="02010600030101010101" pitchFamily="2" typeface="宋体"/>
                <a:sym charset="0" panose="02020603050405020304" pitchFamily="18" typeface="Times New Roman"/>
              </a:rPr>
              <a:t>O</a:t>
            </a:r>
          </a:p>
        </p:txBody>
      </p:sp>
      <p:sp>
        <p:nvSpPr>
          <p:cNvPr id="19461" name="任意多边形 40"/>
          <p:cNvSpPr/>
          <p:nvPr/>
        </p:nvSpPr>
        <p:spPr>
          <a:xfrm>
            <a:off x="6096000" y="3424238"/>
            <a:ext cx="1427163" cy="1427162"/>
          </a:xfrm>
          <a:custGeom>
            <a:gdLst>
              <a:gd fmla="*/ 0 w 1426918" name="txL"/>
              <a:gd fmla="*/ 0 h 1426918" name="txT"/>
              <a:gd fmla="*/ 1426918 w 1426918" name="txR"/>
              <a:gd fmla="*/ 1426918 h 1426918" name="txB"/>
            </a:gdLst>
            <a:cxnLst>
              <a:cxn ang="0">
                <a:pos x="0" y="0"/>
              </a:cxn>
              <a:cxn ang="0">
                <a:pos x="713582" y="0"/>
              </a:cxn>
              <a:cxn ang="0">
                <a:pos x="1427163" y="713581"/>
              </a:cxn>
              <a:cxn ang="0">
                <a:pos x="713582" y="1427162"/>
              </a:cxn>
              <a:cxn ang="0">
                <a:pos x="713582" y="1427161"/>
              </a:cxn>
              <a:cxn ang="0">
                <a:pos x="0" y="713580"/>
              </a:cxn>
            </a:cxnLst>
            <a:rect b="txB" l="txL" r="txR" t="txT"/>
            <a:pathLst>
              <a:path h="1426918" w="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lnTo>
                  <a:pt x="0" y="0"/>
                </a:lnTo>
                <a:close/>
              </a:path>
            </a:pathLst>
          </a:custGeom>
          <a:solidFill>
            <a:srgbClr val="FFBF17"/>
          </a:solidFill>
          <a:ln w="12700">
            <a:noFill/>
          </a:ln>
        </p:spPr>
        <p:txBody>
          <a:bodyPr anchor="ctr"/>
          <a:lstStyle/>
          <a:p>
            <a:pPr algn="ctr" eaLnBrk="1" hangingPunct="1" lvl="0"/>
            <a:r>
              <a:rPr altLang="zh-CN" b="1" lang="en-US" sz="5400">
                <a:solidFill>
                  <a:srgbClr val="FFFFFF"/>
                </a:solidFill>
                <a:latin charset="0" panose="02020603050405020304" pitchFamily="18" typeface="Times New Roman"/>
                <a:ea charset="-122" panose="02010600030101010101" pitchFamily="2" typeface="宋体"/>
                <a:sym charset="0" panose="02020603050405020304" pitchFamily="18" typeface="Times New Roman"/>
              </a:rPr>
              <a:t>T</a:t>
            </a:r>
          </a:p>
        </p:txBody>
      </p:sp>
      <p:sp>
        <p:nvSpPr>
          <p:cNvPr id="19462" name="文本框 41"/>
          <p:cNvSpPr/>
          <p:nvPr/>
        </p:nvSpPr>
        <p:spPr>
          <a:xfrm>
            <a:off x="2195514" y="1997075"/>
            <a:ext cx="2411412" cy="1030224"/>
          </a:xfrm>
          <a:prstGeom prst="rect">
            <a:avLst/>
          </a:prstGeom>
          <a:noFill/>
          <a:ln w="9525">
            <a:noFill/>
          </a:ln>
        </p:spPr>
        <p:txBody>
          <a:bodyPr>
            <a:spAutoFit/>
          </a:bodyPr>
          <a:lstStyle/>
          <a:p>
            <a:pPr eaLnBrk="1" hangingPunct="1" lvl="0">
              <a:lnSpc>
                <a:spcPct val="110000"/>
              </a:lnSpc>
            </a:pPr>
            <a:r>
              <a:rPr altLang="en-US" lang="zh-CN" sz="1400">
                <a:solidFill>
                  <a:srgbClr val="4E4E4E"/>
                </a:solidFill>
                <a:latin charset="-122" panose="02010600030101010101" pitchFamily="2" typeface="宋体"/>
                <a:ea charset="-122" panose="02010600030101010101" pitchFamily="2" typeface="宋体"/>
                <a:sym charset="-122" panose="02010600030101010101" pitchFamily="2" typeface="宋体"/>
              </a:rPr>
              <a:t>优势包括有利的竞争态势；充足的财政来源；良好的企业形象；产品质量；成本优势等。</a:t>
            </a:r>
          </a:p>
        </p:txBody>
      </p:sp>
      <p:sp>
        <p:nvSpPr>
          <p:cNvPr id="19463" name="文本框 42"/>
          <p:cNvSpPr/>
          <p:nvPr/>
        </p:nvSpPr>
        <p:spPr>
          <a:xfrm>
            <a:off x="2195514" y="4048125"/>
            <a:ext cx="2411412" cy="795528"/>
          </a:xfrm>
          <a:prstGeom prst="rect">
            <a:avLst/>
          </a:prstGeom>
          <a:noFill/>
          <a:ln w="9525">
            <a:noFill/>
          </a:ln>
        </p:spPr>
        <p:txBody>
          <a:bodyPr>
            <a:spAutoFit/>
          </a:bodyPr>
          <a:lstStyle/>
          <a:p>
            <a:pPr eaLnBrk="1" hangingPunct="1" lvl="0">
              <a:lnSpc>
                <a:spcPct val="110000"/>
              </a:lnSpc>
            </a:pPr>
            <a:r>
              <a:rPr altLang="en-US" lang="zh-CN" sz="1400">
                <a:solidFill>
                  <a:srgbClr val="4E4E4E"/>
                </a:solidFill>
                <a:latin charset="-122" panose="02010600030101010101" pitchFamily="2" typeface="宋体"/>
                <a:ea charset="-122" panose="02010600030101010101" pitchFamily="2" typeface="宋体"/>
                <a:sym charset="-122" panose="02010600030101010101" pitchFamily="2" typeface="宋体"/>
              </a:rPr>
              <a:t>机会包括新产品；新市场；新需求；外国市场壁垒解除；竞争对手失误等。</a:t>
            </a:r>
          </a:p>
        </p:txBody>
      </p:sp>
      <p:sp>
        <p:nvSpPr>
          <p:cNvPr id="19464" name="文本框 43"/>
          <p:cNvSpPr/>
          <p:nvPr/>
        </p:nvSpPr>
        <p:spPr>
          <a:xfrm>
            <a:off x="7635874" y="1997075"/>
            <a:ext cx="2411413" cy="795528"/>
          </a:xfrm>
          <a:prstGeom prst="rect">
            <a:avLst/>
          </a:prstGeom>
          <a:noFill/>
          <a:ln w="9525">
            <a:noFill/>
          </a:ln>
        </p:spPr>
        <p:txBody>
          <a:bodyPr>
            <a:spAutoFit/>
          </a:bodyPr>
          <a:lstStyle/>
          <a:p>
            <a:pPr eaLnBrk="1" hangingPunct="1" lvl="0">
              <a:lnSpc>
                <a:spcPct val="110000"/>
              </a:lnSpc>
            </a:pPr>
            <a:r>
              <a:rPr altLang="en-US" lang="zh-CN" sz="1400">
                <a:solidFill>
                  <a:srgbClr val="4E4E4E"/>
                </a:solidFill>
                <a:latin charset="-122" panose="02010600030101010101" pitchFamily="2" typeface="宋体"/>
                <a:ea charset="-122" panose="02010600030101010101" pitchFamily="2" typeface="宋体"/>
                <a:sym charset="-122" panose="02010600030101010101" pitchFamily="2" typeface="宋体"/>
              </a:rPr>
              <a:t>劣势包括设备老化；管理混乱；资金短缺；经营不善；产品积压；竞争力差等。</a:t>
            </a:r>
          </a:p>
        </p:txBody>
      </p:sp>
      <p:sp>
        <p:nvSpPr>
          <p:cNvPr id="19465" name="文本框 44"/>
          <p:cNvSpPr/>
          <p:nvPr/>
        </p:nvSpPr>
        <p:spPr>
          <a:xfrm>
            <a:off x="7635874" y="3811588"/>
            <a:ext cx="2411413" cy="1030224"/>
          </a:xfrm>
          <a:prstGeom prst="rect">
            <a:avLst/>
          </a:prstGeom>
          <a:noFill/>
          <a:ln w="9525">
            <a:noFill/>
          </a:ln>
        </p:spPr>
        <p:txBody>
          <a:bodyPr>
            <a:spAutoFit/>
          </a:bodyPr>
          <a:lstStyle/>
          <a:p>
            <a:pPr eaLnBrk="1" hangingPunct="1" lvl="0">
              <a:lnSpc>
                <a:spcPct val="110000"/>
              </a:lnSpc>
            </a:pPr>
            <a:r>
              <a:rPr altLang="en-US" lang="zh-CN" sz="1400">
                <a:solidFill>
                  <a:srgbClr val="4E4E4E"/>
                </a:solidFill>
                <a:latin charset="-122" panose="02010600030101010101" pitchFamily="2" typeface="宋体"/>
                <a:ea charset="-122" panose="02010600030101010101" pitchFamily="2" typeface="宋体"/>
                <a:sym charset="-122" panose="02010600030101010101" pitchFamily="2" typeface="宋体"/>
              </a:rPr>
              <a:t>威胁包括新的竞争对手；替代产品增多；市场紧缩；行业政策变化；经济衰退；客户偏好改变；突发事件等。</a:t>
            </a:r>
          </a:p>
        </p:txBody>
      </p:sp>
      <p:sp>
        <p:nvSpPr>
          <p:cNvPr id="19466" name="MH_Number_1"/>
          <p:cNvSpPr/>
          <p:nvPr/>
        </p:nvSpPr>
        <p:spPr>
          <a:xfrm>
            <a:off x="114300" y="120650"/>
            <a:ext cx="500063" cy="498475"/>
          </a:xfrm>
          <a:prstGeom prst="roundRect">
            <a:avLst>
              <a:gd fmla="val 7611" name="adj"/>
            </a:avLst>
          </a:prstGeom>
          <a:solidFill>
            <a:srgbClr val="FFBF17"/>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03</a:t>
            </a:r>
          </a:p>
        </p:txBody>
      </p:sp>
      <p:sp>
        <p:nvSpPr>
          <p:cNvPr id="19467" name="MH_Entry_1"/>
          <p:cNvSpPr/>
          <p:nvPr/>
        </p:nvSpPr>
        <p:spPr>
          <a:xfrm>
            <a:off x="785813" y="120650"/>
            <a:ext cx="4027487" cy="498475"/>
          </a:xfrm>
          <a:prstGeom prst="roundRect">
            <a:avLst>
              <a:gd fmla="val 9120" name="adj"/>
            </a:avLst>
          </a:prstGeom>
          <a:solidFill>
            <a:srgbClr val="FFBF17"/>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Teardrop 7"/>
          <p:cNvSpPr/>
          <p:nvPr/>
        </p:nvSpPr>
        <p:spPr>
          <a:xfrm rot="-5400000">
            <a:off x="3722688" y="3381375"/>
            <a:ext cx="1587500" cy="1587500"/>
          </a:xfrm>
          <a:custGeom>
            <a:gdLst>
              <a:gd fmla="*/ 0 w 2500" name="txL"/>
              <a:gd fmla="*/ 0 h 2500" name="txT"/>
              <a:gd fmla="*/ 2500 w 2500" name="txR"/>
              <a:gd fmla="*/ 2500 h 2500" name="txB"/>
            </a:gdLst>
            <a:rect b="txB" l="txL" r="txR" t="txT"/>
            <a:pathLst>
              <a:path h="2500" w="2500">
                <a:moveTo>
                  <a:pt x="0" y="1250"/>
                </a:moveTo>
                <a:arcTo hR="1250" stAng="-10800000" swAng="5400000" wR="1250"/>
                <a:cubicBezTo>
                  <a:pt x="1666" y="0"/>
                  <a:pt x="2083" y="0"/>
                  <a:pt x="2500" y="0"/>
                </a:cubicBezTo>
                <a:cubicBezTo>
                  <a:pt x="2500" y="416"/>
                  <a:pt x="2500" y="833"/>
                  <a:pt x="2500" y="1250"/>
                </a:cubicBezTo>
                <a:arcTo hR="1250" stAng="0" swAng="5400000" wR="1250"/>
                <a:arcTo hR="1250" stAng="-16200000" swAng="5400000" wR="1250"/>
                <a:close/>
              </a:path>
            </a:pathLst>
          </a:custGeom>
          <a:solidFill>
            <a:srgbClr val="0895BE">
              <a:alpha val="100000"/>
            </a:srgbClr>
          </a:solidFill>
          <a:ln w="12700">
            <a:noFill/>
          </a:ln>
        </p:spPr>
        <p:txBody>
          <a:bodyPr/>
          <a:lstStyle/>
          <a:p>
            <a:endParaRPr altLang="en-US" lang="zh-CN"/>
          </a:p>
        </p:txBody>
      </p:sp>
      <p:sp>
        <p:nvSpPr>
          <p:cNvPr id="20483" name="Teardrop 10"/>
          <p:cNvSpPr/>
          <p:nvPr/>
        </p:nvSpPr>
        <p:spPr>
          <a:xfrm rot="10800000">
            <a:off x="3722688" y="2197100"/>
            <a:ext cx="1130300" cy="1127125"/>
          </a:xfrm>
          <a:custGeom>
            <a:cxnLst>
              <a:cxn ang="0">
                <a:pos x="0" y="563245"/>
              </a:cxn>
              <a:cxn ang="0">
                <a:pos x="565150" y="0"/>
              </a:cxn>
              <a:cxn ang="0">
                <a:pos x="1130300" y="0"/>
              </a:cxn>
              <a:cxn ang="0">
                <a:pos x="1130300" y="563245"/>
              </a:cxn>
              <a:cxn ang="0">
                <a:pos x="565150" y="1126491"/>
              </a:cxn>
              <a:cxn ang="0">
                <a:pos x="0" y="563245"/>
              </a:cxn>
            </a:cxnLst>
            <a:rect b="0" l="0" r="0" t="0"/>
            <a:pathLst>
              <a:path h="1777" w="1780">
                <a:moveTo>
                  <a:pt x="0" y="888"/>
                </a:moveTo>
                <a:cubicBezTo>
                  <a:pt x="0" y="398"/>
                  <a:pt x="398" y="0"/>
                  <a:pt x="890" y="0"/>
                </a:cubicBezTo>
                <a:cubicBezTo>
                  <a:pt x="1186" y="0"/>
                  <a:pt x="1483" y="0"/>
                  <a:pt x="1780" y="0"/>
                </a:cubicBezTo>
                <a:cubicBezTo>
                  <a:pt x="1780" y="296"/>
                  <a:pt x="1780" y="592"/>
                  <a:pt x="1780" y="888"/>
                </a:cubicBezTo>
                <a:cubicBezTo>
                  <a:pt x="1780" y="1378"/>
                  <a:pt x="1382" y="1776"/>
                  <a:pt x="890" y="1776"/>
                </a:cubicBezTo>
                <a:cubicBezTo>
                  <a:pt x="398" y="1776"/>
                  <a:pt x="0" y="1378"/>
                  <a:pt x="0" y="888"/>
                </a:cubicBezTo>
                <a:close/>
              </a:path>
            </a:pathLst>
          </a:custGeom>
          <a:solidFill>
            <a:srgbClr val="75625B">
              <a:alpha val="100000"/>
            </a:srgbClr>
          </a:solidFill>
          <a:ln w="12700">
            <a:noFill/>
          </a:ln>
        </p:spPr>
        <p:txBody>
          <a:bodyPr/>
          <a:lstStyle/>
          <a:p>
            <a:endParaRPr altLang="en-US" lang="zh-CN"/>
          </a:p>
        </p:txBody>
      </p:sp>
      <p:sp>
        <p:nvSpPr>
          <p:cNvPr id="20484" name="Teardrop 6"/>
          <p:cNvSpPr/>
          <p:nvPr/>
        </p:nvSpPr>
        <p:spPr>
          <a:xfrm>
            <a:off x="2538413" y="3381375"/>
            <a:ext cx="1128712" cy="1130300"/>
          </a:xfrm>
          <a:custGeom>
            <a:cxnLst>
              <a:cxn ang="0">
                <a:pos x="0" y="565150"/>
              </a:cxn>
              <a:cxn ang="0">
                <a:pos x="564356" y="0"/>
              </a:cxn>
              <a:cxn ang="0">
                <a:pos x="1128712" y="0"/>
              </a:cxn>
              <a:cxn ang="0">
                <a:pos x="1128712" y="565150"/>
              </a:cxn>
              <a:cxn ang="0">
                <a:pos x="564356" y="1130300"/>
              </a:cxn>
              <a:cxn ang="0">
                <a:pos x="0" y="565150"/>
              </a:cxn>
            </a:cxnLst>
            <a:rect b="0" l="0" r="0" t="0"/>
            <a:pathLst>
              <a:path h="1780" w="1778">
                <a:moveTo>
                  <a:pt x="0" y="890"/>
                </a:moveTo>
                <a:cubicBezTo>
                  <a:pt x="0" y="398"/>
                  <a:pt x="398" y="0"/>
                  <a:pt x="889" y="0"/>
                </a:cubicBezTo>
                <a:cubicBezTo>
                  <a:pt x="1185" y="0"/>
                  <a:pt x="1481" y="0"/>
                  <a:pt x="1778" y="0"/>
                </a:cubicBezTo>
                <a:cubicBezTo>
                  <a:pt x="1778" y="296"/>
                  <a:pt x="1778" y="593"/>
                  <a:pt x="1778" y="890"/>
                </a:cubicBezTo>
                <a:cubicBezTo>
                  <a:pt x="1778" y="1382"/>
                  <a:pt x="1380" y="1780"/>
                  <a:pt x="889" y="1780"/>
                </a:cubicBezTo>
                <a:cubicBezTo>
                  <a:pt x="398" y="1780"/>
                  <a:pt x="0" y="1382"/>
                  <a:pt x="0" y="890"/>
                </a:cubicBezTo>
                <a:close/>
              </a:path>
            </a:pathLst>
          </a:custGeom>
          <a:solidFill>
            <a:srgbClr val="FFBF17">
              <a:alpha val="100000"/>
            </a:srgbClr>
          </a:solidFill>
          <a:ln w="12700">
            <a:noFill/>
          </a:ln>
        </p:spPr>
        <p:txBody>
          <a:bodyPr/>
          <a:lstStyle/>
          <a:p>
            <a:endParaRPr altLang="en-US" lang="zh-CN"/>
          </a:p>
        </p:txBody>
      </p:sp>
      <p:sp>
        <p:nvSpPr>
          <p:cNvPr id="20485" name="Teardrop 8"/>
          <p:cNvSpPr/>
          <p:nvPr/>
        </p:nvSpPr>
        <p:spPr>
          <a:xfrm rot="5400000">
            <a:off x="2528888" y="2205038"/>
            <a:ext cx="1130300" cy="1128712"/>
          </a:xfrm>
          <a:custGeom>
            <a:cxnLst>
              <a:cxn ang="0">
                <a:pos x="0" y="564357"/>
              </a:cxn>
              <a:cxn ang="0">
                <a:pos x="565150" y="0"/>
              </a:cxn>
              <a:cxn ang="0">
                <a:pos x="1130300" y="0"/>
              </a:cxn>
              <a:cxn ang="0">
                <a:pos x="1130300" y="564357"/>
              </a:cxn>
              <a:cxn ang="0">
                <a:pos x="565150" y="1128713"/>
              </a:cxn>
              <a:cxn ang="0">
                <a:pos x="0" y="564357"/>
              </a:cxn>
            </a:cxnLst>
            <a:rect b="0" l="0" r="0" t="0"/>
            <a:pathLst>
              <a:path h="1778" w="1778">
                <a:moveTo>
                  <a:pt x="0" y="889"/>
                </a:moveTo>
                <a:cubicBezTo>
                  <a:pt x="0" y="398"/>
                  <a:pt x="398" y="0"/>
                  <a:pt x="889" y="0"/>
                </a:cubicBezTo>
                <a:cubicBezTo>
                  <a:pt x="1185" y="0"/>
                  <a:pt x="1481" y="0"/>
                  <a:pt x="1778" y="0"/>
                </a:cubicBezTo>
                <a:cubicBezTo>
                  <a:pt x="1778" y="296"/>
                  <a:pt x="1778" y="592"/>
                  <a:pt x="1778" y="889"/>
                </a:cubicBezTo>
                <a:cubicBezTo>
                  <a:pt x="1778" y="1380"/>
                  <a:pt x="1380" y="1778"/>
                  <a:pt x="889" y="1778"/>
                </a:cubicBezTo>
                <a:cubicBezTo>
                  <a:pt x="398" y="1778"/>
                  <a:pt x="0" y="1380"/>
                  <a:pt x="0" y="889"/>
                </a:cubicBezTo>
                <a:close/>
              </a:path>
            </a:pathLst>
          </a:custGeom>
          <a:solidFill>
            <a:srgbClr val="B3D53D">
              <a:alpha val="100000"/>
            </a:srgbClr>
          </a:solidFill>
          <a:ln w="12700">
            <a:noFill/>
          </a:ln>
        </p:spPr>
        <p:txBody>
          <a:bodyPr/>
          <a:lstStyle/>
          <a:p>
            <a:endParaRPr altLang="en-US" lang="zh-CN"/>
          </a:p>
        </p:txBody>
      </p:sp>
      <p:sp>
        <p:nvSpPr>
          <p:cNvPr id="20486" name="Freeform 52"/>
          <p:cNvSpPr>
            <a:spLocks noEditPoints="1"/>
          </p:cNvSpPr>
          <p:nvPr/>
        </p:nvSpPr>
        <p:spPr>
          <a:xfrm>
            <a:off x="2870200" y="3667125"/>
            <a:ext cx="465138" cy="498475"/>
          </a:xfrm>
          <a:custGeom>
            <a:cxnLst>
              <a:cxn ang="0">
                <a:pos x="465138" y="463859"/>
              </a:cxn>
              <a:cxn ang="0">
                <a:pos x="423484" y="498475"/>
              </a:cxn>
              <a:cxn ang="0">
                <a:pos x="34712" y="498475"/>
              </a:cxn>
              <a:cxn ang="0">
                <a:pos x="0" y="463859"/>
              </a:cxn>
              <a:cxn ang="0">
                <a:pos x="0" y="110772"/>
              </a:cxn>
              <a:cxn ang="0">
                <a:pos x="34712" y="76156"/>
              </a:cxn>
              <a:cxn ang="0">
                <a:pos x="69424" y="76156"/>
              </a:cxn>
              <a:cxn ang="0">
                <a:pos x="69424" y="48463"/>
              </a:cxn>
              <a:cxn ang="0">
                <a:pos x="111078" y="0"/>
              </a:cxn>
              <a:cxn ang="0">
                <a:pos x="131905" y="0"/>
              </a:cxn>
              <a:cxn ang="0">
                <a:pos x="173559" y="48463"/>
              </a:cxn>
              <a:cxn ang="0">
                <a:pos x="173559" y="76156"/>
              </a:cxn>
              <a:cxn ang="0">
                <a:pos x="284637" y="76156"/>
              </a:cxn>
              <a:cxn ang="0">
                <a:pos x="284637" y="48463"/>
              </a:cxn>
              <a:cxn ang="0">
                <a:pos x="326291" y="0"/>
              </a:cxn>
              <a:cxn ang="0">
                <a:pos x="347118" y="0"/>
              </a:cxn>
              <a:cxn ang="0">
                <a:pos x="388772" y="48463"/>
              </a:cxn>
              <a:cxn ang="0">
                <a:pos x="388772" y="76156"/>
              </a:cxn>
              <a:cxn ang="0">
                <a:pos x="423484" y="76156"/>
              </a:cxn>
              <a:cxn ang="0">
                <a:pos x="465138" y="110772"/>
              </a:cxn>
              <a:cxn ang="0">
                <a:pos x="465138" y="463859"/>
              </a:cxn>
              <a:cxn ang="0">
                <a:pos x="423484" y="463859"/>
              </a:cxn>
              <a:cxn ang="0">
                <a:pos x="423484" y="180005"/>
              </a:cxn>
              <a:cxn ang="0">
                <a:pos x="34712" y="180005"/>
              </a:cxn>
              <a:cxn ang="0">
                <a:pos x="34712" y="463859"/>
              </a:cxn>
              <a:cxn ang="0">
                <a:pos x="423484" y="463859"/>
              </a:cxn>
              <a:cxn ang="0">
                <a:pos x="138847" y="48463"/>
              </a:cxn>
              <a:cxn ang="0">
                <a:pos x="131905" y="34616"/>
              </a:cxn>
              <a:cxn ang="0">
                <a:pos x="111078" y="34616"/>
              </a:cxn>
              <a:cxn ang="0">
                <a:pos x="104135" y="48463"/>
              </a:cxn>
              <a:cxn ang="0">
                <a:pos x="104135" y="124619"/>
              </a:cxn>
              <a:cxn ang="0">
                <a:pos x="111078" y="138465"/>
              </a:cxn>
              <a:cxn ang="0">
                <a:pos x="131905" y="138465"/>
              </a:cxn>
              <a:cxn ang="0">
                <a:pos x="138847" y="124619"/>
              </a:cxn>
              <a:cxn ang="0">
                <a:pos x="138847" y="48463"/>
              </a:cxn>
              <a:cxn ang="0">
                <a:pos x="354060" y="48463"/>
              </a:cxn>
              <a:cxn ang="0">
                <a:pos x="347118" y="34616"/>
              </a:cxn>
              <a:cxn ang="0">
                <a:pos x="326291" y="34616"/>
              </a:cxn>
              <a:cxn ang="0">
                <a:pos x="319348" y="48463"/>
              </a:cxn>
              <a:cxn ang="0">
                <a:pos x="319348" y="124619"/>
              </a:cxn>
              <a:cxn ang="0">
                <a:pos x="326291" y="138465"/>
              </a:cxn>
              <a:cxn ang="0">
                <a:pos x="347118" y="138465"/>
              </a:cxn>
              <a:cxn ang="0">
                <a:pos x="354060" y="124619"/>
              </a:cxn>
              <a:cxn ang="0">
                <a:pos x="354060" y="48463"/>
              </a:cxn>
            </a:cxnLst>
            <a:rect b="0" l="0" r="0"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alpha val="100000"/>
            </a:srgbClr>
          </a:solidFill>
          <a:ln w="9525">
            <a:noFill/>
          </a:ln>
        </p:spPr>
        <p:txBody>
          <a:bodyPr/>
          <a:lstStyle/>
          <a:p>
            <a:endParaRPr altLang="en-US" lang="zh-CN"/>
          </a:p>
        </p:txBody>
      </p:sp>
      <p:sp>
        <p:nvSpPr>
          <p:cNvPr id="20487" name="Freeform 42"/>
          <p:cNvSpPr>
            <a:spLocks noEditPoints="1"/>
          </p:cNvSpPr>
          <p:nvPr/>
        </p:nvSpPr>
        <p:spPr>
          <a:xfrm>
            <a:off x="4264025" y="3917950"/>
            <a:ext cx="504825" cy="434975"/>
          </a:xfrm>
          <a:custGeom>
            <a:cxnLst>
              <a:cxn ang="0">
                <a:pos x="504825" y="324505"/>
              </a:cxn>
              <a:cxn ang="0">
                <a:pos x="463333" y="365931"/>
              </a:cxn>
              <a:cxn ang="0">
                <a:pos x="318109" y="365931"/>
              </a:cxn>
              <a:cxn ang="0">
                <a:pos x="331940" y="414262"/>
              </a:cxn>
              <a:cxn ang="0">
                <a:pos x="318109" y="434975"/>
              </a:cxn>
              <a:cxn ang="0">
                <a:pos x="179801" y="434975"/>
              </a:cxn>
              <a:cxn ang="0">
                <a:pos x="165970" y="414262"/>
              </a:cxn>
              <a:cxn ang="0">
                <a:pos x="179801" y="365931"/>
              </a:cxn>
              <a:cxn ang="0">
                <a:pos x="41492" y="365931"/>
              </a:cxn>
              <a:cxn ang="0">
                <a:pos x="0" y="324505"/>
              </a:cxn>
              <a:cxn ang="0">
                <a:pos x="0" y="41426"/>
              </a:cxn>
              <a:cxn ang="0">
                <a:pos x="41492" y="0"/>
              </a:cxn>
              <a:cxn ang="0">
                <a:pos x="463333" y="0"/>
              </a:cxn>
              <a:cxn ang="0">
                <a:pos x="504825" y="41426"/>
              </a:cxn>
              <a:cxn ang="0">
                <a:pos x="504825" y="324505"/>
              </a:cxn>
              <a:cxn ang="0">
                <a:pos x="470248" y="41426"/>
              </a:cxn>
              <a:cxn ang="0">
                <a:pos x="463333" y="34522"/>
              </a:cxn>
              <a:cxn ang="0">
                <a:pos x="41492" y="34522"/>
              </a:cxn>
              <a:cxn ang="0">
                <a:pos x="34577" y="41426"/>
              </a:cxn>
              <a:cxn ang="0">
                <a:pos x="34577" y="255462"/>
              </a:cxn>
              <a:cxn ang="0">
                <a:pos x="41492" y="269270"/>
              </a:cxn>
              <a:cxn ang="0">
                <a:pos x="463333" y="269270"/>
              </a:cxn>
              <a:cxn ang="0">
                <a:pos x="470248" y="255462"/>
              </a:cxn>
              <a:cxn ang="0">
                <a:pos x="470248" y="41426"/>
              </a:cxn>
            </a:cxnLst>
            <a:rect b="0" l="0" r="0"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alpha val="100000"/>
            </a:srgbClr>
          </a:solidFill>
          <a:ln w="9525">
            <a:noFill/>
          </a:ln>
        </p:spPr>
        <p:txBody>
          <a:bodyPr/>
          <a:lstStyle/>
          <a:p>
            <a:endParaRPr altLang="en-US" lang="zh-CN"/>
          </a:p>
        </p:txBody>
      </p:sp>
      <p:sp>
        <p:nvSpPr>
          <p:cNvPr id="20488" name="Freeform 178"/>
          <p:cNvSpPr>
            <a:spLocks noEditPoints="1"/>
          </p:cNvSpPr>
          <p:nvPr/>
        </p:nvSpPr>
        <p:spPr>
          <a:xfrm>
            <a:off x="4035425" y="2581275"/>
            <a:ext cx="504825" cy="381000"/>
          </a:xfrm>
          <a:custGeom>
            <a:cxnLst>
              <a:cxn ang="0">
                <a:pos x="504825" y="381000"/>
              </a:cxn>
              <a:cxn ang="0">
                <a:pos x="0" y="381000"/>
              </a:cxn>
              <a:cxn ang="0">
                <a:pos x="0" y="0"/>
              </a:cxn>
              <a:cxn ang="0">
                <a:pos x="28756" y="0"/>
              </a:cxn>
              <a:cxn ang="0">
                <a:pos x="28756" y="345782"/>
              </a:cxn>
              <a:cxn ang="0">
                <a:pos x="504825" y="345782"/>
              </a:cxn>
              <a:cxn ang="0">
                <a:pos x="504825" y="381000"/>
              </a:cxn>
              <a:cxn ang="0">
                <a:pos x="159755" y="316966"/>
              </a:cxn>
              <a:cxn ang="0">
                <a:pos x="92658" y="316966"/>
              </a:cxn>
              <a:cxn ang="0">
                <a:pos x="92658" y="192101"/>
              </a:cxn>
              <a:cxn ang="0">
                <a:pos x="159755" y="192101"/>
              </a:cxn>
              <a:cxn ang="0">
                <a:pos x="159755" y="316966"/>
              </a:cxn>
              <a:cxn ang="0">
                <a:pos x="249217" y="316966"/>
              </a:cxn>
              <a:cxn ang="0">
                <a:pos x="188511" y="316966"/>
              </a:cxn>
              <a:cxn ang="0">
                <a:pos x="188511" y="60832"/>
              </a:cxn>
              <a:cxn ang="0">
                <a:pos x="249217" y="60832"/>
              </a:cxn>
              <a:cxn ang="0">
                <a:pos x="249217" y="316966"/>
              </a:cxn>
              <a:cxn ang="0">
                <a:pos x="348265" y="316966"/>
              </a:cxn>
              <a:cxn ang="0">
                <a:pos x="284363" y="316966"/>
              </a:cxn>
              <a:cxn ang="0">
                <a:pos x="284363" y="124866"/>
              </a:cxn>
              <a:cxn ang="0">
                <a:pos x="348265" y="124866"/>
              </a:cxn>
              <a:cxn ang="0">
                <a:pos x="348265" y="316966"/>
              </a:cxn>
              <a:cxn ang="0">
                <a:pos x="444118" y="316966"/>
              </a:cxn>
              <a:cxn ang="0">
                <a:pos x="380216" y="316966"/>
              </a:cxn>
              <a:cxn ang="0">
                <a:pos x="380216" y="35218"/>
              </a:cxn>
              <a:cxn ang="0">
                <a:pos x="444118" y="35218"/>
              </a:cxn>
              <a:cxn ang="0">
                <a:pos x="444118" y="316966"/>
              </a:cxn>
            </a:cxnLst>
            <a:rect b="0" l="0" r="0"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alpha val="100000"/>
            </a:srgbClr>
          </a:solidFill>
          <a:ln w="9525">
            <a:noFill/>
          </a:ln>
        </p:spPr>
        <p:txBody>
          <a:bodyPr/>
          <a:lstStyle/>
          <a:p>
            <a:endParaRPr altLang="en-US" lang="zh-CN"/>
          </a:p>
        </p:txBody>
      </p:sp>
      <p:sp>
        <p:nvSpPr>
          <p:cNvPr id="20489" name="Freeform 86"/>
          <p:cNvSpPr>
            <a:spLocks noEditPoints="1"/>
          </p:cNvSpPr>
          <p:nvPr/>
        </p:nvSpPr>
        <p:spPr>
          <a:xfrm>
            <a:off x="2930525" y="2505075"/>
            <a:ext cx="346075" cy="581025"/>
          </a:xfrm>
          <a:custGeom>
            <a:cxnLst>
              <a:cxn ang="0">
                <a:pos x="346075" y="521737"/>
              </a:cxn>
              <a:cxn ang="0">
                <a:pos x="286407" y="581025"/>
              </a:cxn>
              <a:cxn ang="0">
                <a:pos x="59668" y="581025"/>
              </a:cxn>
              <a:cxn ang="0">
                <a:pos x="0" y="521737"/>
              </a:cxn>
              <a:cxn ang="0">
                <a:pos x="0" y="59288"/>
              </a:cxn>
              <a:cxn ang="0">
                <a:pos x="59668" y="0"/>
              </a:cxn>
              <a:cxn ang="0">
                <a:pos x="286407" y="0"/>
              </a:cxn>
              <a:cxn ang="0">
                <a:pos x="346075" y="59288"/>
              </a:cxn>
              <a:cxn ang="0">
                <a:pos x="346075" y="521737"/>
              </a:cxn>
              <a:cxn ang="0">
                <a:pos x="298341" y="130434"/>
              </a:cxn>
              <a:cxn ang="0">
                <a:pos x="286407" y="118577"/>
              </a:cxn>
              <a:cxn ang="0">
                <a:pos x="59668" y="118577"/>
              </a:cxn>
              <a:cxn ang="0">
                <a:pos x="35801" y="130434"/>
              </a:cxn>
              <a:cxn ang="0">
                <a:pos x="35801" y="450591"/>
              </a:cxn>
              <a:cxn ang="0">
                <a:pos x="59668" y="462448"/>
              </a:cxn>
              <a:cxn ang="0">
                <a:pos x="286407" y="462448"/>
              </a:cxn>
              <a:cxn ang="0">
                <a:pos x="298341" y="450591"/>
              </a:cxn>
              <a:cxn ang="0">
                <a:pos x="298341" y="130434"/>
              </a:cxn>
              <a:cxn ang="0">
                <a:pos x="202872" y="59288"/>
              </a:cxn>
              <a:cxn ang="0">
                <a:pos x="131270" y="59288"/>
              </a:cxn>
              <a:cxn ang="0">
                <a:pos x="131270" y="71146"/>
              </a:cxn>
              <a:cxn ang="0">
                <a:pos x="131270" y="71146"/>
              </a:cxn>
              <a:cxn ang="0">
                <a:pos x="202872" y="71146"/>
              </a:cxn>
              <a:cxn ang="0">
                <a:pos x="214805" y="71146"/>
              </a:cxn>
              <a:cxn ang="0">
                <a:pos x="202872" y="59288"/>
              </a:cxn>
              <a:cxn ang="0">
                <a:pos x="167071" y="486164"/>
              </a:cxn>
              <a:cxn ang="0">
                <a:pos x="131270" y="521737"/>
              </a:cxn>
              <a:cxn ang="0">
                <a:pos x="167071" y="557310"/>
              </a:cxn>
              <a:cxn ang="0">
                <a:pos x="202872" y="521737"/>
              </a:cxn>
              <a:cxn ang="0">
                <a:pos x="167071" y="486164"/>
              </a:cxn>
            </a:cxnLst>
            <a:rect b="0" l="0" r="0"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alpha val="100000"/>
            </a:srgbClr>
          </a:solidFill>
          <a:ln w="9525">
            <a:noFill/>
          </a:ln>
        </p:spPr>
        <p:txBody>
          <a:bodyPr/>
          <a:lstStyle/>
          <a:p>
            <a:endParaRPr altLang="en-US" lang="zh-CN"/>
          </a:p>
        </p:txBody>
      </p:sp>
      <p:sp>
        <p:nvSpPr>
          <p:cNvPr id="20490" name="Rounded Rectangle 72"/>
          <p:cNvSpPr/>
          <p:nvPr/>
        </p:nvSpPr>
        <p:spPr>
          <a:xfrm>
            <a:off x="5759450" y="1306513"/>
            <a:ext cx="1389063" cy="377825"/>
          </a:xfrm>
          <a:prstGeom prst="roundRect">
            <a:avLst>
              <a:gd fmla="val 21106" name="adj"/>
            </a:avLst>
          </a:prstGeom>
          <a:solidFill>
            <a:srgbClr val="75625B"/>
          </a:solidFill>
          <a:ln w="12700">
            <a:noFill/>
          </a:ln>
        </p:spPr>
        <p:txBody>
          <a:bodyPr anchor="ctr"/>
          <a:lstStyle/>
          <a:p>
            <a:pPr algn="ctr" eaLnBrk="1" hangingPunct="1" lvl="0"/>
            <a:r>
              <a:rPr altLang="en-US"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0491" name="文本框 12"/>
          <p:cNvSpPr/>
          <p:nvPr/>
        </p:nvSpPr>
        <p:spPr>
          <a:xfrm>
            <a:off x="5759450" y="1690688"/>
            <a:ext cx="2071688" cy="1478280"/>
          </a:xfrm>
          <a:prstGeom prst="rect">
            <a:avLst/>
          </a:prstGeom>
          <a:noFill/>
          <a:ln w="9525">
            <a:noFill/>
          </a:ln>
        </p:spPr>
        <p:txBody>
          <a:bodyPr>
            <a:spAutoFit/>
          </a:bodyPr>
          <a:lstStyle/>
          <a:p>
            <a:pPr eaLnBrk="1" hangingPunct="1" lvl="0">
              <a:lnSpc>
                <a:spcPct val="130000"/>
              </a:lnSpc>
              <a:spcBef>
                <a:spcPts val="600"/>
              </a:spcBef>
              <a:spcAft>
                <a:spcPts val="600"/>
              </a:spcAft>
            </a:pPr>
            <a:r>
              <a:rPr altLang="en-US" lang="zh-CN" smtClean="0" sz="14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20492" name="Rounded Rectangle 72"/>
          <p:cNvSpPr/>
          <p:nvPr/>
        </p:nvSpPr>
        <p:spPr>
          <a:xfrm>
            <a:off x="7974013" y="1306513"/>
            <a:ext cx="1390650" cy="377825"/>
          </a:xfrm>
          <a:prstGeom prst="roundRect">
            <a:avLst>
              <a:gd fmla="val 21106" name="adj"/>
            </a:avLst>
          </a:prstGeom>
          <a:solidFill>
            <a:srgbClr val="B3D53D"/>
          </a:solidFill>
          <a:ln w="12700">
            <a:noFill/>
          </a:ln>
        </p:spPr>
        <p:txBody>
          <a:bodyPr anchor="ctr"/>
          <a:lstStyle/>
          <a:p>
            <a:pPr algn="ctr" eaLnBrk="1" hangingPunct="1" lvl="0"/>
            <a:r>
              <a:rPr altLang="en-US"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0493" name="文本框 16"/>
          <p:cNvSpPr/>
          <p:nvPr/>
        </p:nvSpPr>
        <p:spPr>
          <a:xfrm>
            <a:off x="7920039" y="1690688"/>
            <a:ext cx="2078037" cy="1478280"/>
          </a:xfrm>
          <a:prstGeom prst="rect">
            <a:avLst/>
          </a:prstGeom>
          <a:noFill/>
          <a:ln w="9525">
            <a:noFill/>
          </a:ln>
        </p:spPr>
        <p:txBody>
          <a:bodyPr>
            <a:spAutoFit/>
          </a:bodyPr>
          <a:lstStyle/>
          <a:p>
            <a:pPr eaLnBrk="1" hangingPunct="1" lvl="0">
              <a:lnSpc>
                <a:spcPct val="130000"/>
              </a:lnSpc>
              <a:spcBef>
                <a:spcPts val="600"/>
              </a:spcBef>
              <a:spcAft>
                <a:spcPts val="600"/>
              </a:spcAft>
            </a:pPr>
            <a:r>
              <a:rPr altLang="en-US" lang="zh-CN" smtClean="0" sz="14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20494" name="Rounded Rectangle 72"/>
          <p:cNvSpPr/>
          <p:nvPr/>
        </p:nvSpPr>
        <p:spPr>
          <a:xfrm>
            <a:off x="5759450" y="3768725"/>
            <a:ext cx="1389063" cy="377825"/>
          </a:xfrm>
          <a:prstGeom prst="roundRect">
            <a:avLst>
              <a:gd fmla="val 21106" name="adj"/>
            </a:avLst>
          </a:prstGeom>
          <a:solidFill>
            <a:srgbClr val="0895BE"/>
          </a:solidFill>
          <a:ln w="12700">
            <a:noFill/>
          </a:ln>
        </p:spPr>
        <p:txBody>
          <a:bodyPr anchor="ctr"/>
          <a:lstStyle/>
          <a:p>
            <a:pPr algn="ctr" eaLnBrk="1" hangingPunct="1" lvl="0"/>
            <a:r>
              <a:rPr altLang="en-US"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0495" name="文本框 20"/>
          <p:cNvSpPr/>
          <p:nvPr/>
        </p:nvSpPr>
        <p:spPr>
          <a:xfrm>
            <a:off x="5759450" y="4156075"/>
            <a:ext cx="2071688" cy="1478280"/>
          </a:xfrm>
          <a:prstGeom prst="rect">
            <a:avLst/>
          </a:prstGeom>
          <a:noFill/>
          <a:ln w="9525">
            <a:noFill/>
          </a:ln>
        </p:spPr>
        <p:txBody>
          <a:bodyPr>
            <a:spAutoFit/>
          </a:bodyPr>
          <a:lstStyle/>
          <a:p>
            <a:pPr eaLnBrk="1" hangingPunct="1" lvl="0">
              <a:lnSpc>
                <a:spcPct val="130000"/>
              </a:lnSpc>
              <a:spcBef>
                <a:spcPts val="600"/>
              </a:spcBef>
              <a:spcAft>
                <a:spcPts val="600"/>
              </a:spcAft>
            </a:pPr>
            <a:r>
              <a:rPr altLang="en-US" lang="zh-CN" smtClean="0" sz="14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20496" name="Rounded Rectangle 72"/>
          <p:cNvSpPr/>
          <p:nvPr/>
        </p:nvSpPr>
        <p:spPr>
          <a:xfrm>
            <a:off x="7974013" y="3768725"/>
            <a:ext cx="1390650" cy="377825"/>
          </a:xfrm>
          <a:prstGeom prst="roundRect">
            <a:avLst>
              <a:gd fmla="val 21106" name="adj"/>
            </a:avLst>
          </a:prstGeom>
          <a:solidFill>
            <a:srgbClr val="FFBF17"/>
          </a:solidFill>
          <a:ln w="12700">
            <a:noFill/>
          </a:ln>
        </p:spPr>
        <p:txBody>
          <a:bodyPr anchor="ctr"/>
          <a:lstStyle/>
          <a:p>
            <a:pPr algn="ctr" eaLnBrk="1" hangingPunct="1" lvl="0"/>
            <a:r>
              <a:rPr altLang="en-US"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0497" name="文本框 24"/>
          <p:cNvSpPr/>
          <p:nvPr/>
        </p:nvSpPr>
        <p:spPr>
          <a:xfrm>
            <a:off x="7920039" y="4156075"/>
            <a:ext cx="2078037" cy="1478280"/>
          </a:xfrm>
          <a:prstGeom prst="rect">
            <a:avLst/>
          </a:prstGeom>
          <a:noFill/>
          <a:ln w="9525">
            <a:noFill/>
          </a:ln>
        </p:spPr>
        <p:txBody>
          <a:bodyPr>
            <a:spAutoFit/>
          </a:bodyPr>
          <a:lstStyle/>
          <a:p>
            <a:pPr eaLnBrk="1" hangingPunct="1" lvl="0">
              <a:lnSpc>
                <a:spcPct val="130000"/>
              </a:lnSpc>
              <a:spcBef>
                <a:spcPts val="600"/>
              </a:spcBef>
              <a:spcAft>
                <a:spcPts val="600"/>
              </a:spcAft>
            </a:pPr>
            <a:r>
              <a:rPr altLang="en-US" lang="zh-CN" smtClean="0" sz="14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20498" name="MH_Number_1"/>
          <p:cNvSpPr/>
          <p:nvPr/>
        </p:nvSpPr>
        <p:spPr>
          <a:xfrm>
            <a:off x="114300" y="120650"/>
            <a:ext cx="500063" cy="498475"/>
          </a:xfrm>
          <a:prstGeom prst="roundRect">
            <a:avLst>
              <a:gd fmla="val 7611" name="adj"/>
            </a:avLst>
          </a:prstGeom>
          <a:solidFill>
            <a:srgbClr val="FFBF17"/>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03</a:t>
            </a:r>
          </a:p>
        </p:txBody>
      </p:sp>
      <p:sp>
        <p:nvSpPr>
          <p:cNvPr id="20499" name="MH_Entry_1"/>
          <p:cNvSpPr/>
          <p:nvPr/>
        </p:nvSpPr>
        <p:spPr>
          <a:xfrm>
            <a:off x="785813" y="120650"/>
            <a:ext cx="4027487" cy="498475"/>
          </a:xfrm>
          <a:prstGeom prst="roundRect">
            <a:avLst>
              <a:gd fmla="val 9120" name="adj"/>
            </a:avLst>
          </a:prstGeom>
          <a:solidFill>
            <a:srgbClr val="FFBF17"/>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菱形 3"/>
          <p:cNvSpPr/>
          <p:nvPr/>
        </p:nvSpPr>
        <p:spPr>
          <a:xfrm>
            <a:off x="2060575" y="2008188"/>
            <a:ext cx="1366838" cy="1365250"/>
          </a:xfrm>
          <a:prstGeom prst="diamond">
            <a:avLst/>
          </a:prstGeom>
          <a:solidFill>
            <a:srgbClr val="B3D53D"/>
          </a:solidFill>
          <a:ln w="12700">
            <a:noFill/>
          </a:ln>
        </p:spPr>
        <p:txBody>
          <a:bodyPr anchor="ctr"/>
          <a:lstStyle/>
          <a:p>
            <a:pPr algn="ctr" eaLnBrk="1" hangingPunct="1" lvl="0"/>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07" name="菱形 4"/>
          <p:cNvSpPr/>
          <p:nvPr/>
        </p:nvSpPr>
        <p:spPr>
          <a:xfrm>
            <a:off x="3568700" y="2008188"/>
            <a:ext cx="1365250" cy="1365250"/>
          </a:xfrm>
          <a:prstGeom prst="diamond">
            <a:avLst/>
          </a:prstGeom>
          <a:solidFill>
            <a:srgbClr val="0895BE"/>
          </a:solidFill>
          <a:ln w="12700">
            <a:noFill/>
          </a:ln>
        </p:spPr>
        <p:txBody>
          <a:bodyPr anchor="ctr"/>
          <a:lstStyle/>
          <a:p>
            <a:pPr algn="ctr" eaLnBrk="1" hangingPunct="1" lvl="0"/>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08" name="菱形 5"/>
          <p:cNvSpPr/>
          <p:nvPr/>
        </p:nvSpPr>
        <p:spPr>
          <a:xfrm>
            <a:off x="5075238" y="1670050"/>
            <a:ext cx="2041525" cy="2041525"/>
          </a:xfrm>
          <a:prstGeom prst="diamond">
            <a:avLst/>
          </a:prstGeom>
          <a:solidFill>
            <a:srgbClr val="FFBF17"/>
          </a:solidFill>
          <a:ln w="12700">
            <a:noFill/>
          </a:ln>
        </p:spPr>
        <p:txBody>
          <a:bodyPr anchor="ctr"/>
          <a:lstStyle/>
          <a:p>
            <a:pPr algn="ctr" eaLnBrk="1" hangingPunct="1" lvl="0"/>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09" name="菱形 6"/>
          <p:cNvSpPr/>
          <p:nvPr/>
        </p:nvSpPr>
        <p:spPr>
          <a:xfrm>
            <a:off x="7258050" y="2008188"/>
            <a:ext cx="1365250" cy="1365250"/>
          </a:xfrm>
          <a:prstGeom prst="diamond">
            <a:avLst/>
          </a:prstGeom>
          <a:solidFill>
            <a:srgbClr val="75625B"/>
          </a:solidFill>
          <a:ln w="12700">
            <a:noFill/>
          </a:ln>
        </p:spPr>
        <p:txBody>
          <a:bodyPr anchor="ctr"/>
          <a:lstStyle/>
          <a:p>
            <a:pPr algn="ctr" eaLnBrk="1" hangingPunct="1" lvl="0"/>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10" name="菱形 7"/>
          <p:cNvSpPr/>
          <p:nvPr/>
        </p:nvSpPr>
        <p:spPr>
          <a:xfrm>
            <a:off x="8764588" y="2008188"/>
            <a:ext cx="1366837" cy="1365250"/>
          </a:xfrm>
          <a:prstGeom prst="diamond">
            <a:avLst/>
          </a:prstGeom>
          <a:solidFill>
            <a:srgbClr val="B3D53D"/>
          </a:solidFill>
          <a:ln w="12700">
            <a:noFill/>
          </a:ln>
        </p:spPr>
        <p:txBody>
          <a:bodyPr anchor="ctr"/>
          <a:lstStyle/>
          <a:p>
            <a:pPr algn="ctr" eaLnBrk="1" hangingPunct="1" lvl="0"/>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11" name="菱形 8"/>
          <p:cNvSpPr/>
          <p:nvPr/>
        </p:nvSpPr>
        <p:spPr>
          <a:xfrm>
            <a:off x="3236913" y="2854325"/>
            <a:ext cx="520700" cy="519113"/>
          </a:xfrm>
          <a:prstGeom prst="diamond">
            <a:avLst/>
          </a:prstGeom>
          <a:solidFill>
            <a:srgbClr val="F2F2F2"/>
          </a:solidFill>
          <a:ln w="12700">
            <a:noFill/>
          </a:ln>
        </p:spPr>
        <p:txBody>
          <a:bodyPr anchor="ctr"/>
          <a:lstStyle/>
          <a:p>
            <a:pPr algn="ctr" eaLnBrk="1" hangingPunct="1" lvl="0"/>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12" name="菱形 9"/>
          <p:cNvSpPr/>
          <p:nvPr/>
        </p:nvSpPr>
        <p:spPr>
          <a:xfrm>
            <a:off x="4729163" y="2008188"/>
            <a:ext cx="520700" cy="520700"/>
          </a:xfrm>
          <a:prstGeom prst="diamond">
            <a:avLst/>
          </a:prstGeom>
          <a:solidFill>
            <a:srgbClr val="F2F2F2"/>
          </a:solidFill>
          <a:ln w="12700">
            <a:noFill/>
          </a:ln>
        </p:spPr>
        <p:txBody>
          <a:bodyPr anchor="ctr"/>
          <a:lstStyle/>
          <a:p>
            <a:pPr algn="ctr" eaLnBrk="1" hangingPunct="1" lvl="0"/>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13" name="菱形 10"/>
          <p:cNvSpPr/>
          <p:nvPr/>
        </p:nvSpPr>
        <p:spPr>
          <a:xfrm>
            <a:off x="6931025" y="2851150"/>
            <a:ext cx="520700" cy="519113"/>
          </a:xfrm>
          <a:prstGeom prst="diamond">
            <a:avLst/>
          </a:prstGeom>
          <a:solidFill>
            <a:srgbClr val="F2F2F2"/>
          </a:solidFill>
          <a:ln w="12700">
            <a:noFill/>
          </a:ln>
        </p:spPr>
        <p:txBody>
          <a:bodyPr anchor="ctr"/>
          <a:lstStyle/>
          <a:p>
            <a:pPr algn="ctr" eaLnBrk="1" hangingPunct="1" lvl="0"/>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14" name="菱形 11"/>
          <p:cNvSpPr/>
          <p:nvPr/>
        </p:nvSpPr>
        <p:spPr>
          <a:xfrm>
            <a:off x="8434388" y="2024063"/>
            <a:ext cx="520700" cy="520700"/>
          </a:xfrm>
          <a:prstGeom prst="diamond">
            <a:avLst/>
          </a:prstGeom>
          <a:solidFill>
            <a:srgbClr val="F2F2F2"/>
          </a:solidFill>
          <a:ln w="12700">
            <a:noFill/>
          </a:ln>
        </p:spPr>
        <p:txBody>
          <a:bodyPr anchor="ctr"/>
          <a:lstStyle/>
          <a:p>
            <a:pPr algn="ctr" eaLnBrk="1" hangingPunct="1" lvl="0"/>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15" name="文本框 85"/>
          <p:cNvSpPr/>
          <p:nvPr/>
        </p:nvSpPr>
        <p:spPr>
          <a:xfrm>
            <a:off x="5287963" y="3838575"/>
            <a:ext cx="1616075" cy="335280"/>
          </a:xfrm>
          <a:prstGeom prst="rect">
            <a:avLst/>
          </a:prstGeom>
          <a:noFill/>
          <a:ln w="9525">
            <a:noFill/>
          </a:ln>
        </p:spPr>
        <p:txBody>
          <a:bodyPr>
            <a:spAutoFit/>
          </a:bodyPr>
          <a:lstStyle/>
          <a:p>
            <a:pPr algn="ctr" eaLnBrk="1" hangingPunct="1" lvl="0"/>
            <a:r>
              <a:rPr altLang="en-US" lang="zh-CN" sz="1600">
                <a:solidFill>
                  <a:srgbClr val="000000"/>
                </a:solidFill>
                <a:latin charset="0" panose="020f0502020204030204" pitchFamily="34" typeface="Calibri"/>
                <a:ea charset="-122" panose="02010600030101010101" pitchFamily="2" typeface="宋体"/>
                <a:sym charset="-122" panose="02010600030101010101" pitchFamily="2" typeface="宋体"/>
              </a:rPr>
              <a:t>点击添加标题</a:t>
            </a:r>
          </a:p>
        </p:txBody>
      </p:sp>
      <p:sp>
        <p:nvSpPr>
          <p:cNvPr id="21516" name="文本框 86"/>
          <p:cNvSpPr/>
          <p:nvPr/>
        </p:nvSpPr>
        <p:spPr>
          <a:xfrm>
            <a:off x="3530600" y="3540125"/>
            <a:ext cx="1439863" cy="304800"/>
          </a:xfrm>
          <a:prstGeom prst="rect">
            <a:avLst/>
          </a:prstGeom>
          <a:noFill/>
          <a:ln w="9525">
            <a:noFill/>
          </a:ln>
        </p:spPr>
        <p:txBody>
          <a:bodyPr>
            <a:spAutoFit/>
          </a:bodyPr>
          <a:lstStyle/>
          <a:p>
            <a:pPr algn="ctr" eaLnBrk="1" hangingPunct="1" lvl="0"/>
            <a:r>
              <a:rPr altLang="en-US" lang="zh-CN" sz="1400">
                <a:solidFill>
                  <a:srgbClr val="000000"/>
                </a:solidFill>
                <a:latin charset="0" panose="020f0502020204030204" pitchFamily="34" typeface="Calibri"/>
                <a:ea charset="-122" panose="02010600030101010101" pitchFamily="2" typeface="宋体"/>
                <a:sym charset="-122" panose="02010600030101010101" pitchFamily="2" typeface="宋体"/>
              </a:rPr>
              <a:t>点击添加标题</a:t>
            </a:r>
          </a:p>
        </p:txBody>
      </p:sp>
      <p:sp>
        <p:nvSpPr>
          <p:cNvPr id="21517" name="文本框 87"/>
          <p:cNvSpPr/>
          <p:nvPr/>
        </p:nvSpPr>
        <p:spPr>
          <a:xfrm>
            <a:off x="2017713" y="3540125"/>
            <a:ext cx="1441450" cy="304800"/>
          </a:xfrm>
          <a:prstGeom prst="rect">
            <a:avLst/>
          </a:prstGeom>
          <a:noFill/>
          <a:ln w="9525">
            <a:noFill/>
          </a:ln>
        </p:spPr>
        <p:txBody>
          <a:bodyPr>
            <a:spAutoFit/>
          </a:bodyPr>
          <a:lstStyle/>
          <a:p>
            <a:pPr algn="ctr" eaLnBrk="1" hangingPunct="1" lvl="0"/>
            <a:r>
              <a:rPr altLang="en-US" lang="zh-CN" sz="1400">
                <a:solidFill>
                  <a:srgbClr val="000000"/>
                </a:solidFill>
                <a:latin charset="0" panose="020f0502020204030204" pitchFamily="34" typeface="Calibri"/>
                <a:ea charset="-122" panose="02010600030101010101" pitchFamily="2" typeface="宋体"/>
                <a:sym charset="-122" panose="02010600030101010101" pitchFamily="2" typeface="宋体"/>
              </a:rPr>
              <a:t>点击添加标题</a:t>
            </a:r>
          </a:p>
        </p:txBody>
      </p:sp>
      <p:sp>
        <p:nvSpPr>
          <p:cNvPr id="21518" name="文本框 88"/>
          <p:cNvSpPr/>
          <p:nvPr/>
        </p:nvSpPr>
        <p:spPr>
          <a:xfrm>
            <a:off x="8732839" y="3540125"/>
            <a:ext cx="1441450" cy="304800"/>
          </a:xfrm>
          <a:prstGeom prst="rect">
            <a:avLst/>
          </a:prstGeom>
          <a:noFill/>
          <a:ln w="9525">
            <a:noFill/>
          </a:ln>
        </p:spPr>
        <p:txBody>
          <a:bodyPr>
            <a:spAutoFit/>
          </a:bodyPr>
          <a:lstStyle/>
          <a:p>
            <a:pPr algn="ctr" eaLnBrk="1" hangingPunct="1" lvl="0"/>
            <a:r>
              <a:rPr altLang="en-US" lang="zh-CN" sz="1400">
                <a:solidFill>
                  <a:srgbClr val="000000"/>
                </a:solidFill>
                <a:latin charset="0" panose="020f0502020204030204" pitchFamily="34" typeface="Calibri"/>
                <a:ea charset="-122" panose="02010600030101010101" pitchFamily="2" typeface="宋体"/>
                <a:sym charset="-122" panose="02010600030101010101" pitchFamily="2" typeface="宋体"/>
              </a:rPr>
              <a:t>点击添加标题</a:t>
            </a:r>
          </a:p>
        </p:txBody>
      </p:sp>
      <p:sp>
        <p:nvSpPr>
          <p:cNvPr id="21519" name="文本框 89"/>
          <p:cNvSpPr/>
          <p:nvPr/>
        </p:nvSpPr>
        <p:spPr>
          <a:xfrm>
            <a:off x="7221539" y="3540125"/>
            <a:ext cx="1439862" cy="304800"/>
          </a:xfrm>
          <a:prstGeom prst="rect">
            <a:avLst/>
          </a:prstGeom>
          <a:noFill/>
          <a:ln w="9525">
            <a:noFill/>
          </a:ln>
        </p:spPr>
        <p:txBody>
          <a:bodyPr>
            <a:spAutoFit/>
          </a:bodyPr>
          <a:lstStyle/>
          <a:p>
            <a:pPr algn="ctr" eaLnBrk="1" hangingPunct="1" lvl="0"/>
            <a:r>
              <a:rPr altLang="en-US" lang="zh-CN" sz="1400">
                <a:solidFill>
                  <a:srgbClr val="000000"/>
                </a:solidFill>
                <a:latin charset="0" panose="020f0502020204030204" pitchFamily="34" typeface="Calibri"/>
                <a:ea charset="-122" panose="02010600030101010101" pitchFamily="2" typeface="宋体"/>
                <a:sym charset="-122" panose="02010600030101010101" pitchFamily="2" typeface="宋体"/>
              </a:rPr>
              <a:t>点击添加标题</a:t>
            </a:r>
          </a:p>
        </p:txBody>
      </p:sp>
      <p:sp>
        <p:nvSpPr>
          <p:cNvPr id="21520" name="KSO_Shape"/>
          <p:cNvSpPr/>
          <p:nvPr/>
        </p:nvSpPr>
        <p:spPr>
          <a:xfrm>
            <a:off x="2490788" y="2392363"/>
            <a:ext cx="590550" cy="534987"/>
          </a:xfrm>
          <a:custGeom>
            <a:cxnLst>
              <a:cxn ang="0">
                <a:pos x="179058" y="534987"/>
              </a:cxn>
              <a:cxn ang="0">
                <a:pos x="355426" y="179596"/>
              </a:cxn>
              <a:cxn ang="0">
                <a:pos x="464848" y="281940"/>
              </a:cxn>
              <a:cxn ang="0">
                <a:pos x="461091" y="292816"/>
              </a:cxn>
              <a:cxn ang="0">
                <a:pos x="449663" y="298137"/>
              </a:cxn>
              <a:cxn ang="0">
                <a:pos x="437531" y="294929"/>
              </a:cxn>
              <a:cxn ang="0">
                <a:pos x="21603" y="297589"/>
              </a:cxn>
              <a:cxn ang="0">
                <a:pos x="8923" y="296572"/>
              </a:cxn>
              <a:cxn ang="0">
                <a:pos x="626" y="287574"/>
              </a:cxn>
              <a:cxn ang="0">
                <a:pos x="1957" y="276385"/>
              </a:cxn>
              <a:cxn ang="0">
                <a:pos x="485187" y="54085"/>
              </a:cxn>
              <a:cxn ang="0">
                <a:pos x="521247" y="60100"/>
              </a:cxn>
              <a:cxn ang="0">
                <a:pos x="552378" y="70178"/>
              </a:cxn>
              <a:cxn ang="0">
                <a:pos x="588829" y="87520"/>
              </a:cxn>
              <a:cxn ang="0">
                <a:pos x="576001" y="91973"/>
              </a:cxn>
              <a:cxn ang="0">
                <a:pos x="554803" y="102363"/>
              </a:cxn>
              <a:cxn ang="0">
                <a:pos x="527270" y="125331"/>
              </a:cxn>
              <a:cxn ang="0">
                <a:pos x="504117" y="153220"/>
              </a:cxn>
              <a:cxn ang="0">
                <a:pos x="483310" y="184156"/>
              </a:cxn>
              <a:cxn ang="0">
                <a:pos x="469074" y="198061"/>
              </a:cxn>
              <a:cxn ang="0">
                <a:pos x="451631" y="208061"/>
              </a:cxn>
              <a:cxn ang="0">
                <a:pos x="432154" y="214076"/>
              </a:cxn>
              <a:cxn ang="0">
                <a:pos x="386708" y="174313"/>
              </a:cxn>
              <a:cxn ang="0">
                <a:pos x="408610" y="145486"/>
              </a:cxn>
              <a:cxn ang="0">
                <a:pos x="428087" y="126503"/>
              </a:cxn>
              <a:cxn ang="0">
                <a:pos x="450067" y="110566"/>
              </a:cxn>
              <a:cxn ang="0">
                <a:pos x="474706" y="98457"/>
              </a:cxn>
              <a:cxn ang="0">
                <a:pos x="501379" y="91192"/>
              </a:cxn>
              <a:cxn ang="0">
                <a:pos x="529304" y="89161"/>
              </a:cxn>
              <a:cxn ang="0">
                <a:pos x="500988" y="87911"/>
              </a:cxn>
              <a:cxn ang="0">
                <a:pos x="472672" y="92130"/>
              </a:cxn>
              <a:cxn ang="0">
                <a:pos x="445452" y="101738"/>
              </a:cxn>
              <a:cxn ang="0">
                <a:pos x="420030" y="115800"/>
              </a:cxn>
              <a:cxn ang="0">
                <a:pos x="396955" y="133690"/>
              </a:cxn>
              <a:cxn ang="0">
                <a:pos x="376227" y="154235"/>
              </a:cxn>
              <a:cxn ang="0">
                <a:pos x="347442" y="145252"/>
              </a:cxn>
              <a:cxn ang="0">
                <a:pos x="352604" y="129081"/>
              </a:cxn>
              <a:cxn ang="0">
                <a:pos x="364024" y="109629"/>
              </a:cxn>
              <a:cxn ang="0">
                <a:pos x="379981" y="90567"/>
              </a:cxn>
              <a:cxn ang="0">
                <a:pos x="397346" y="75959"/>
              </a:cxn>
              <a:cxn ang="0">
                <a:pos x="415728" y="65412"/>
              </a:cxn>
              <a:cxn ang="0">
                <a:pos x="434657" y="58459"/>
              </a:cxn>
              <a:cxn ang="0">
                <a:pos x="470873" y="53616"/>
              </a:cxn>
              <a:cxn ang="0">
                <a:pos x="295363" y="5004"/>
              </a:cxn>
              <a:cxn ang="0">
                <a:pos x="329410" y="19390"/>
              </a:cxn>
              <a:cxn ang="0">
                <a:pos x="346827" y="31352"/>
              </a:cxn>
              <a:cxn ang="0">
                <a:pos x="361968" y="47146"/>
              </a:cxn>
              <a:cxn ang="0">
                <a:pos x="372873" y="67318"/>
              </a:cxn>
              <a:cxn ang="0">
                <a:pos x="363458" y="92337"/>
              </a:cxn>
              <a:cxn ang="0">
                <a:pos x="350122" y="95073"/>
              </a:cxn>
              <a:cxn ang="0">
                <a:pos x="341413" y="67474"/>
              </a:cxn>
              <a:cxn ang="0">
                <a:pos x="332313" y="51290"/>
              </a:cxn>
              <a:cxn ang="0">
                <a:pos x="320388" y="37216"/>
              </a:cxn>
              <a:cxn ang="0">
                <a:pos x="306189" y="25801"/>
              </a:cxn>
              <a:cxn ang="0">
                <a:pos x="315681" y="35496"/>
              </a:cxn>
              <a:cxn ang="0">
                <a:pos x="326272" y="49804"/>
              </a:cxn>
              <a:cxn ang="0">
                <a:pos x="334510" y="67787"/>
              </a:cxn>
              <a:cxn ang="0">
                <a:pos x="340472" y="102032"/>
              </a:cxn>
              <a:cxn ang="0">
                <a:pos x="337648" y="136668"/>
              </a:cxn>
              <a:cxn ang="0">
                <a:pos x="287674" y="89522"/>
              </a:cxn>
              <a:cxn ang="0">
                <a:pos x="290577" y="55981"/>
              </a:cxn>
              <a:cxn ang="0">
                <a:pos x="288929" y="32681"/>
              </a:cxn>
              <a:cxn ang="0">
                <a:pos x="282104" y="11259"/>
              </a:cxn>
            </a:cxnLst>
            <a:rect b="0" l="0" r="0" t="0"/>
            <a:pathLst>
              <a:path h="2170112" w="2395538">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alpha val="100000"/>
            </a:srgbClr>
          </a:solidFill>
          <a:ln w="9525">
            <a:noFill/>
          </a:ln>
        </p:spPr>
        <p:txBody>
          <a:bodyPr/>
          <a:lstStyle/>
          <a:p>
            <a:endParaRPr altLang="en-US" lang="zh-CN"/>
          </a:p>
        </p:txBody>
      </p:sp>
      <p:sp>
        <p:nvSpPr>
          <p:cNvPr id="21521" name="KSO_Shape"/>
          <p:cNvSpPr/>
          <p:nvPr/>
        </p:nvSpPr>
        <p:spPr>
          <a:xfrm>
            <a:off x="4059238" y="2428875"/>
            <a:ext cx="384175" cy="523875"/>
          </a:xfrm>
          <a:custGeom>
            <a:cxnLst>
              <a:cxn ang="0">
                <a:pos x="225816" y="362846"/>
              </a:cxn>
              <a:cxn ang="0">
                <a:pos x="225118" y="377939"/>
              </a:cxn>
              <a:cxn ang="0">
                <a:pos x="209825" y="387150"/>
              </a:cxn>
              <a:cxn ang="0">
                <a:pos x="169871" y="294183"/>
              </a:cxn>
              <a:cxn ang="0">
                <a:pos x="163637" y="280563"/>
              </a:cxn>
              <a:cxn ang="0">
                <a:pos x="169637" y="271092"/>
              </a:cxn>
              <a:cxn ang="0">
                <a:pos x="175676" y="236793"/>
              </a:cxn>
              <a:cxn ang="0">
                <a:pos x="146578" y="247575"/>
              </a:cxn>
              <a:cxn ang="0">
                <a:pos x="129895" y="263787"/>
              </a:cxn>
              <a:cxn ang="0">
                <a:pos x="123066" y="293961"/>
              </a:cxn>
              <a:cxn ang="0">
                <a:pos x="132999" y="317775"/>
              </a:cxn>
              <a:cxn ang="0">
                <a:pos x="154881" y="333676"/>
              </a:cxn>
              <a:cxn ang="0">
                <a:pos x="176452" y="386966"/>
              </a:cxn>
              <a:cxn ang="0">
                <a:pos x="143629" y="374090"/>
              </a:cxn>
              <a:cxn ang="0">
                <a:pos x="154803" y="413339"/>
              </a:cxn>
              <a:cxn ang="0">
                <a:pos x="211060" y="419700"/>
              </a:cxn>
              <a:cxn ang="0">
                <a:pos x="240080" y="410702"/>
              </a:cxn>
              <a:cxn ang="0">
                <a:pos x="258703" y="395188"/>
              </a:cxn>
              <a:cxn ang="0">
                <a:pos x="268247" y="371995"/>
              </a:cxn>
              <a:cxn ang="0">
                <a:pos x="263282" y="342364"/>
              </a:cxn>
              <a:cxn ang="0">
                <a:pos x="237209" y="318783"/>
              </a:cxn>
              <a:cxn ang="0">
                <a:pos x="213776" y="270845"/>
              </a:cxn>
              <a:cxn ang="0">
                <a:pos x="258781" y="293728"/>
              </a:cxn>
              <a:cxn ang="0">
                <a:pos x="223552" y="238965"/>
              </a:cxn>
              <a:cxn ang="0">
                <a:pos x="211370" y="127808"/>
              </a:cxn>
              <a:cxn ang="0">
                <a:pos x="262971" y="141771"/>
              </a:cxn>
              <a:cxn ang="0">
                <a:pos x="304329" y="173962"/>
              </a:cxn>
              <a:cxn ang="0">
                <a:pos x="337618" y="225545"/>
              </a:cxn>
              <a:cxn ang="0">
                <a:pos x="364931" y="297529"/>
              </a:cxn>
              <a:cxn ang="0">
                <a:pos x="384097" y="383320"/>
              </a:cxn>
              <a:cxn ang="0">
                <a:pos x="372691" y="439403"/>
              </a:cxn>
              <a:cxn ang="0">
                <a:pos x="337928" y="481290"/>
              </a:cxn>
              <a:cxn ang="0">
                <a:pos x="286250" y="508904"/>
              </a:cxn>
              <a:cxn ang="0">
                <a:pos x="223785" y="522323"/>
              </a:cxn>
              <a:cxn ang="0">
                <a:pos x="157131" y="521548"/>
              </a:cxn>
              <a:cxn ang="0">
                <a:pos x="94046" y="505413"/>
              </a:cxn>
              <a:cxn ang="0">
                <a:pos x="42057" y="474541"/>
              </a:cxn>
              <a:cxn ang="0">
                <a:pos x="8613" y="429862"/>
              </a:cxn>
              <a:cxn ang="0">
                <a:pos x="1009" y="371995"/>
              </a:cxn>
              <a:cxn ang="0">
                <a:pos x="34840" y="263476"/>
              </a:cxn>
              <a:cxn ang="0">
                <a:pos x="63473" y="204369"/>
              </a:cxn>
              <a:cxn ang="0">
                <a:pos x="99633" y="160077"/>
              </a:cxn>
              <a:cxn ang="0">
                <a:pos x="146966" y="133549"/>
              </a:cxn>
              <a:cxn ang="0">
                <a:pos x="164017" y="544"/>
              </a:cxn>
              <a:cxn ang="0">
                <a:pos x="188908" y="10257"/>
              </a:cxn>
              <a:cxn ang="0">
                <a:pos x="214032" y="8859"/>
              </a:cxn>
              <a:cxn ang="0">
                <a:pos x="242801" y="78"/>
              </a:cxn>
              <a:cxn ang="0">
                <a:pos x="259705" y="9403"/>
              </a:cxn>
              <a:cxn ang="0">
                <a:pos x="272733" y="43283"/>
              </a:cxn>
              <a:cxn ang="0">
                <a:pos x="288396" y="45381"/>
              </a:cxn>
              <a:cxn ang="0">
                <a:pos x="300493" y="43905"/>
              </a:cxn>
              <a:cxn ang="0">
                <a:pos x="292429" y="71957"/>
              </a:cxn>
              <a:cxn ang="0">
                <a:pos x="269165" y="95736"/>
              </a:cxn>
              <a:cxn ang="0">
                <a:pos x="230006" y="116096"/>
              </a:cxn>
              <a:cxn ang="0">
                <a:pos x="180844" y="111278"/>
              </a:cxn>
              <a:cxn ang="0">
                <a:pos x="152541" y="115318"/>
              </a:cxn>
              <a:cxn ang="0">
                <a:pos x="86164" y="60379"/>
              </a:cxn>
              <a:cxn ang="0">
                <a:pos x="112838" y="46858"/>
              </a:cxn>
              <a:cxn ang="0">
                <a:pos x="133465" y="43749"/>
              </a:cxn>
              <a:cxn ang="0">
                <a:pos x="142770" y="14998"/>
              </a:cxn>
            </a:cxnLst>
            <a:rect b="0" l="0" r="0" t="0"/>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alpha val="100000"/>
            </a:srgbClr>
          </a:solidFill>
          <a:ln w="9525">
            <a:noFill/>
          </a:ln>
        </p:spPr>
        <p:txBody>
          <a:bodyPr/>
          <a:lstStyle/>
          <a:p>
            <a:endParaRPr altLang="en-US" lang="zh-CN"/>
          </a:p>
        </p:txBody>
      </p:sp>
      <p:sp>
        <p:nvSpPr>
          <p:cNvPr id="21522" name="KSO_Shape"/>
          <p:cNvSpPr/>
          <p:nvPr/>
        </p:nvSpPr>
        <p:spPr>
          <a:xfrm>
            <a:off x="5789613" y="2384425"/>
            <a:ext cx="612775" cy="612775"/>
          </a:xfrm>
          <a:custGeom>
            <a:cxnLst>
              <a:cxn ang="0">
                <a:pos x="235541" y="345447"/>
              </a:cxn>
              <a:cxn ang="0">
                <a:pos x="239826" y="486348"/>
              </a:cxn>
              <a:cxn ang="0">
                <a:pos x="232100" y="497908"/>
              </a:cxn>
              <a:cxn ang="0">
                <a:pos x="125975" y="498634"/>
              </a:cxn>
              <a:cxn ang="0">
                <a:pos x="117101" y="487800"/>
              </a:cxn>
              <a:cxn ang="0">
                <a:pos x="120180" y="346536"/>
              </a:cxn>
              <a:cxn ang="0">
                <a:pos x="311618" y="240793"/>
              </a:cxn>
              <a:cxn ang="0">
                <a:pos x="416363" y="246239"/>
              </a:cxn>
              <a:cxn ang="0">
                <a:pos x="419440" y="487803"/>
              </a:cxn>
              <a:cxn ang="0">
                <a:pos x="410691" y="498634"/>
              </a:cxn>
              <a:cxn ang="0">
                <a:pos x="304498" y="497908"/>
              </a:cxn>
              <a:cxn ang="0">
                <a:pos x="296775" y="486350"/>
              </a:cxn>
              <a:cxn ang="0">
                <a:pos x="301059" y="245090"/>
              </a:cxn>
              <a:cxn ang="0">
                <a:pos x="584315" y="120185"/>
              </a:cxn>
              <a:cxn ang="0">
                <a:pos x="596697" y="126778"/>
              </a:cxn>
              <a:cxn ang="0">
                <a:pos x="598629" y="489260"/>
              </a:cxn>
              <a:cxn ang="0">
                <a:pos x="588785" y="499058"/>
              </a:cxn>
              <a:cxn ang="0">
                <a:pos x="482669" y="497244"/>
              </a:cxn>
              <a:cxn ang="0">
                <a:pos x="476086" y="484784"/>
              </a:cxn>
              <a:cxn ang="0">
                <a:pos x="481521" y="123572"/>
              </a:cxn>
              <a:cxn ang="0">
                <a:pos x="390497" y="10156"/>
              </a:cxn>
              <a:cxn ang="0">
                <a:pos x="398229" y="12880"/>
              </a:cxn>
              <a:cxn ang="0">
                <a:pos x="403062" y="19356"/>
              </a:cxn>
              <a:cxn ang="0">
                <a:pos x="410553" y="135739"/>
              </a:cxn>
              <a:cxn ang="0">
                <a:pos x="400887" y="144817"/>
              </a:cxn>
              <a:cxn ang="0">
                <a:pos x="388987" y="142820"/>
              </a:cxn>
              <a:cxn ang="0">
                <a:pos x="383248" y="134287"/>
              </a:cxn>
              <a:cxn ang="0">
                <a:pos x="359568" y="95250"/>
              </a:cxn>
              <a:cxn ang="0">
                <a:pos x="323746" y="135315"/>
              </a:cxn>
              <a:cxn ang="0">
                <a:pos x="269257" y="178528"/>
              </a:cxn>
              <a:cxn ang="0">
                <a:pos x="222380" y="203524"/>
              </a:cxn>
              <a:cxn ang="0">
                <a:pos x="181966" y="218049"/>
              </a:cxn>
              <a:cxn ang="0">
                <a:pos x="139559" y="227369"/>
              </a:cxn>
              <a:cxn ang="0">
                <a:pos x="107724" y="229911"/>
              </a:cxn>
              <a:cxn ang="0">
                <a:pos x="99750" y="223617"/>
              </a:cxn>
              <a:cxn ang="0">
                <a:pos x="98421" y="211936"/>
              </a:cxn>
              <a:cxn ang="0">
                <a:pos x="108026" y="202616"/>
              </a:cxn>
              <a:cxn ang="0">
                <a:pos x="142821" y="197955"/>
              </a:cxn>
              <a:cxn ang="0">
                <a:pos x="181241" y="188454"/>
              </a:cxn>
              <a:cxn ang="0">
                <a:pos x="217668" y="174413"/>
              </a:cxn>
              <a:cxn ang="0">
                <a:pos x="263820" y="147904"/>
              </a:cxn>
              <a:cxn ang="0">
                <a:pos x="312389" y="106326"/>
              </a:cxn>
              <a:cxn ang="0">
                <a:pos x="341929" y="71223"/>
              </a:cxn>
              <a:cxn ang="0">
                <a:pos x="289796" y="75702"/>
              </a:cxn>
              <a:cxn ang="0">
                <a:pos x="278318" y="69044"/>
              </a:cxn>
              <a:cxn ang="0">
                <a:pos x="277412" y="55548"/>
              </a:cxn>
              <a:cxn ang="0">
                <a:pos x="385544" y="10762"/>
              </a:cxn>
              <a:cxn ang="0">
                <a:pos x="34224" y="907"/>
              </a:cxn>
              <a:cxn ang="0">
                <a:pos x="45774" y="7196"/>
              </a:cxn>
              <a:cxn ang="0">
                <a:pos x="53090" y="18019"/>
              </a:cxn>
              <a:cxn ang="0">
                <a:pos x="586774" y="557992"/>
              </a:cxn>
              <a:cxn ang="0">
                <a:pos x="599593" y="561922"/>
              </a:cxn>
              <a:cxn ang="0">
                <a:pos x="608784" y="571113"/>
              </a:cxn>
              <a:cxn ang="0">
                <a:pos x="612714" y="583993"/>
              </a:cxn>
              <a:cxn ang="0">
                <a:pos x="610115" y="597235"/>
              </a:cxn>
              <a:cxn ang="0">
                <a:pos x="601770" y="607273"/>
              </a:cxn>
              <a:cxn ang="0">
                <a:pos x="589556" y="612473"/>
              </a:cxn>
              <a:cxn ang="0">
                <a:pos x="19229" y="611566"/>
              </a:cxn>
              <a:cxn ang="0">
                <a:pos x="7921" y="604733"/>
              </a:cxn>
              <a:cxn ang="0">
                <a:pos x="1209" y="593546"/>
              </a:cxn>
              <a:cxn ang="0">
                <a:pos x="242" y="23280"/>
              </a:cxn>
              <a:cxn ang="0">
                <a:pos x="5382" y="11066"/>
              </a:cxn>
              <a:cxn ang="0">
                <a:pos x="15419" y="2781"/>
              </a:cxn>
            </a:cxnLst>
            <a:rect b="0" l="0" r="0" t="0"/>
            <a:pathLst>
              <a:path h="2298700" w="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alpha val="100000"/>
            </a:srgbClr>
          </a:solidFill>
          <a:ln w="9525">
            <a:noFill/>
          </a:ln>
        </p:spPr>
        <p:txBody>
          <a:bodyPr/>
          <a:lstStyle/>
          <a:p>
            <a:endParaRPr altLang="en-US" lang="zh-CN"/>
          </a:p>
        </p:txBody>
      </p:sp>
      <p:sp>
        <p:nvSpPr>
          <p:cNvPr id="21523" name="KSO_Shape"/>
          <p:cNvSpPr/>
          <p:nvPr/>
        </p:nvSpPr>
        <p:spPr>
          <a:xfrm>
            <a:off x="7729538" y="2478088"/>
            <a:ext cx="422275" cy="427037"/>
          </a:xfrm>
          <a:custGeom>
            <a:cxnLst>
              <a:cxn ang="0">
                <a:pos x="195219" y="0"/>
              </a:cxn>
              <a:cxn ang="0">
                <a:pos x="0" y="97859"/>
              </a:cxn>
              <a:cxn ang="0">
                <a:pos x="170603" y="333841"/>
              </a:cxn>
              <a:cxn ang="0">
                <a:pos x="208808" y="333841"/>
              </a:cxn>
              <a:cxn ang="0">
                <a:pos x="338565" y="408227"/>
              </a:cxn>
              <a:cxn ang="0">
                <a:pos x="396417" y="97859"/>
              </a:cxn>
              <a:cxn ang="0">
                <a:pos x="219369" y="35288"/>
              </a:cxn>
              <a:cxn ang="0">
                <a:pos x="45582" y="97859"/>
              </a:cxn>
              <a:cxn ang="0">
                <a:pos x="125098" y="255025"/>
              </a:cxn>
              <a:cxn ang="0">
                <a:pos x="187919" y="188801"/>
              </a:cxn>
              <a:cxn ang="0">
                <a:pos x="186755" y="179396"/>
              </a:cxn>
              <a:cxn ang="0">
                <a:pos x="184270" y="170380"/>
              </a:cxn>
              <a:cxn ang="0">
                <a:pos x="180465" y="162063"/>
              </a:cxn>
              <a:cxn ang="0">
                <a:pos x="175495" y="154368"/>
              </a:cxn>
              <a:cxn ang="0">
                <a:pos x="169593" y="147528"/>
              </a:cxn>
              <a:cxn ang="0">
                <a:pos x="162760" y="141620"/>
              </a:cxn>
              <a:cxn ang="0">
                <a:pos x="155072" y="136723"/>
              </a:cxn>
              <a:cxn ang="0">
                <a:pos x="146763" y="132915"/>
              </a:cxn>
              <a:cxn ang="0">
                <a:pos x="137756" y="130350"/>
              </a:cxn>
              <a:cxn ang="0">
                <a:pos x="128360" y="129184"/>
              </a:cxn>
              <a:cxn ang="0">
                <a:pos x="118653" y="129417"/>
              </a:cxn>
              <a:cxn ang="0">
                <a:pos x="109335" y="131049"/>
              </a:cxn>
              <a:cxn ang="0">
                <a:pos x="100560" y="134003"/>
              </a:cxn>
              <a:cxn ang="0">
                <a:pos x="92484" y="138200"/>
              </a:cxn>
              <a:cxn ang="0">
                <a:pos x="85107" y="143486"/>
              </a:cxn>
              <a:cxn ang="0">
                <a:pos x="78507" y="149704"/>
              </a:cxn>
              <a:cxn ang="0">
                <a:pos x="72916" y="156855"/>
              </a:cxn>
              <a:cxn ang="0">
                <a:pos x="68412" y="164783"/>
              </a:cxn>
              <a:cxn ang="0">
                <a:pos x="64995" y="173333"/>
              </a:cxn>
              <a:cxn ang="0">
                <a:pos x="62821" y="182427"/>
              </a:cxn>
              <a:cxn ang="0">
                <a:pos x="62122" y="192066"/>
              </a:cxn>
              <a:cxn ang="0">
                <a:pos x="62821" y="201704"/>
              </a:cxn>
              <a:cxn ang="0">
                <a:pos x="64995" y="210798"/>
              </a:cxn>
              <a:cxn ang="0">
                <a:pos x="68412" y="219348"/>
              </a:cxn>
              <a:cxn ang="0">
                <a:pos x="72916" y="227276"/>
              </a:cxn>
              <a:cxn ang="0">
                <a:pos x="78507" y="234427"/>
              </a:cxn>
              <a:cxn ang="0">
                <a:pos x="85107" y="240723"/>
              </a:cxn>
              <a:cxn ang="0">
                <a:pos x="92484" y="245931"/>
              </a:cxn>
              <a:cxn ang="0">
                <a:pos x="100560" y="250128"/>
              </a:cxn>
              <a:cxn ang="0">
                <a:pos x="109335" y="253082"/>
              </a:cxn>
              <a:cxn ang="0">
                <a:pos x="118653" y="254714"/>
              </a:cxn>
              <a:cxn ang="0">
                <a:pos x="142726" y="272281"/>
              </a:cxn>
              <a:cxn ang="0">
                <a:pos x="149171" y="271970"/>
              </a:cxn>
              <a:cxn ang="0">
                <a:pos x="158489" y="270260"/>
              </a:cxn>
              <a:cxn ang="0">
                <a:pos x="167264" y="267306"/>
              </a:cxn>
              <a:cxn ang="0">
                <a:pos x="175417" y="263109"/>
              </a:cxn>
              <a:cxn ang="0">
                <a:pos x="182872" y="257823"/>
              </a:cxn>
              <a:cxn ang="0">
                <a:pos x="189395" y="251605"/>
              </a:cxn>
              <a:cxn ang="0">
                <a:pos x="194986" y="244532"/>
              </a:cxn>
              <a:cxn ang="0">
                <a:pos x="199567" y="236526"/>
              </a:cxn>
              <a:cxn ang="0">
                <a:pos x="202829" y="227976"/>
              </a:cxn>
              <a:cxn ang="0">
                <a:pos x="205003" y="218882"/>
              </a:cxn>
              <a:cxn ang="0">
                <a:pos x="205702" y="209243"/>
              </a:cxn>
              <a:cxn ang="0">
                <a:pos x="335304" y="142942"/>
              </a:cxn>
              <a:cxn ang="0">
                <a:pos x="335304" y="167115"/>
              </a:cxn>
              <a:cxn ang="0">
                <a:pos x="254778" y="187402"/>
              </a:cxn>
              <a:cxn ang="0">
                <a:pos x="335304" y="187402"/>
              </a:cxn>
              <a:cxn ang="0">
                <a:pos x="254778" y="256113"/>
              </a:cxn>
            </a:cxnLst>
            <a:rect b="0" l="0" r="0" t="0"/>
            <a:pathLst>
              <a:path h="5494" w="5438">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alpha val="100000"/>
            </a:srgbClr>
          </a:solidFill>
          <a:ln w="9525">
            <a:noFill/>
          </a:ln>
        </p:spPr>
        <p:txBody>
          <a:bodyPr/>
          <a:lstStyle/>
          <a:p>
            <a:endParaRPr altLang="en-US" lang="zh-CN"/>
          </a:p>
        </p:txBody>
      </p:sp>
      <p:sp>
        <p:nvSpPr>
          <p:cNvPr id="21524" name="KSO_Shape"/>
          <p:cNvSpPr/>
          <p:nvPr/>
        </p:nvSpPr>
        <p:spPr>
          <a:xfrm>
            <a:off x="9240838" y="2493963"/>
            <a:ext cx="412750" cy="395287"/>
          </a:xfrm>
          <a:custGeom>
            <a:cxnLst>
              <a:cxn ang="0">
                <a:pos x="344261" y="344560"/>
              </a:cxn>
              <a:cxn ang="0">
                <a:pos x="307744" y="319405"/>
              </a:cxn>
              <a:cxn ang="0">
                <a:pos x="163212" y="391013"/>
              </a:cxn>
              <a:cxn ang="0">
                <a:pos x="108118" y="315672"/>
              </a:cxn>
              <a:cxn ang="0">
                <a:pos x="196751" y="394938"/>
              </a:cxn>
              <a:cxn ang="0">
                <a:pos x="120385" y="310759"/>
              </a:cxn>
              <a:cxn ang="0">
                <a:pos x="208315" y="295878"/>
              </a:cxn>
              <a:cxn ang="0">
                <a:pos x="230373" y="393964"/>
              </a:cxn>
              <a:cxn ang="0">
                <a:pos x="331453" y="203331"/>
              </a:cxn>
              <a:cxn ang="0">
                <a:pos x="353675" y="335550"/>
              </a:cxn>
              <a:cxn ang="0">
                <a:pos x="331453" y="203331"/>
              </a:cxn>
              <a:cxn ang="0">
                <a:pos x="318276" y="203331"/>
              </a:cxn>
              <a:cxn ang="0">
                <a:pos x="208315" y="282716"/>
              </a:cxn>
              <a:cxn ang="0">
                <a:pos x="196751" y="203331"/>
              </a:cxn>
              <a:cxn ang="0">
                <a:pos x="115365" y="298685"/>
              </a:cxn>
              <a:cxn ang="0">
                <a:pos x="0" y="203331"/>
              </a:cxn>
              <a:cxn ang="0">
                <a:pos x="103366" y="303605"/>
              </a:cxn>
              <a:cxn ang="0">
                <a:pos x="0" y="203331"/>
              </a:cxn>
              <a:cxn ang="0">
                <a:pos x="196751" y="107099"/>
              </a:cxn>
              <a:cxn ang="0">
                <a:pos x="98050" y="191124"/>
              </a:cxn>
              <a:cxn ang="0">
                <a:pos x="296273" y="89412"/>
              </a:cxn>
              <a:cxn ang="0">
                <a:pos x="208315" y="191124"/>
              </a:cxn>
              <a:cxn ang="0">
                <a:pos x="296273" y="89412"/>
              </a:cxn>
              <a:cxn ang="0">
                <a:pos x="105033" y="87046"/>
              </a:cxn>
              <a:cxn ang="0">
                <a:pos x="52" y="191124"/>
              </a:cxn>
              <a:cxn ang="0">
                <a:pos x="350768" y="57079"/>
              </a:cxn>
              <a:cxn ang="0">
                <a:pos x="331061" y="191124"/>
              </a:cxn>
              <a:cxn ang="0">
                <a:pos x="350768" y="57079"/>
              </a:cxn>
              <a:cxn ang="0">
                <a:pos x="110279" y="75161"/>
              </a:cxn>
              <a:cxn ang="0">
                <a:pos x="163450" y="4238"/>
              </a:cxn>
              <a:cxn ang="0">
                <a:pos x="341375" y="47989"/>
              </a:cxn>
              <a:cxn ang="0">
                <a:pos x="248536" y="4048"/>
              </a:cxn>
              <a:cxn ang="0">
                <a:pos x="196751" y="93941"/>
              </a:cxn>
              <a:cxn ang="0">
                <a:pos x="194484" y="481"/>
              </a:cxn>
              <a:cxn ang="0">
                <a:pos x="214326" y="290"/>
              </a:cxn>
              <a:cxn ang="0">
                <a:pos x="208315" y="94090"/>
              </a:cxn>
            </a:cxnLst>
            <a:rect b="0" l="0" r="0" t="0"/>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lnTo>
                  <a:pt x="953521" y="1355186"/>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lnTo>
                  <a:pt x="953521" y="931303"/>
                </a:ln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lnTo>
                  <a:pt x="900586" y="1702"/>
                </a:lnTo>
                <a:close/>
                <a:moveTo>
                  <a:pt x="953521" y="0"/>
                </a:moveTo>
                <a:lnTo>
                  <a:pt x="981035" y="1330"/>
                </a:lnTo>
                <a:cubicBezTo>
                  <a:pt x="1124068" y="53565"/>
                  <a:pt x="1247786" y="180867"/>
                  <a:pt x="1332000" y="354889"/>
                </a:cubicBezTo>
                <a:cubicBezTo>
                  <a:pt x="1219743" y="403080"/>
                  <a:pt x="1090709" y="429800"/>
                  <a:pt x="953521" y="430954"/>
                </a:cubicBezTo>
                <a:lnTo>
                  <a:pt x="953521" y="0"/>
                </a:lnTo>
                <a:close/>
              </a:path>
            </a:pathLst>
          </a:custGeom>
          <a:solidFill>
            <a:srgbClr val="FFFFFF">
              <a:alpha val="100000"/>
            </a:srgbClr>
          </a:solidFill>
          <a:ln w="12700">
            <a:noFill/>
          </a:ln>
        </p:spPr>
        <p:txBody>
          <a:bodyPr/>
          <a:lstStyle/>
          <a:p>
            <a:endParaRPr altLang="en-US" lang="zh-CN"/>
          </a:p>
        </p:txBody>
      </p:sp>
      <p:sp>
        <p:nvSpPr>
          <p:cNvPr id="21525" name="矩形 24"/>
          <p:cNvSpPr/>
          <p:nvPr/>
        </p:nvSpPr>
        <p:spPr>
          <a:xfrm>
            <a:off x="2017713" y="4886356"/>
            <a:ext cx="8134350" cy="725424"/>
          </a:xfrm>
          <a:prstGeom prst="rect">
            <a:avLst/>
          </a:prstGeom>
          <a:noFill/>
          <a:ln w="9525">
            <a:noFill/>
          </a:ln>
        </p:spPr>
        <p:txBody>
          <a:bodyPr anchor="ctr">
            <a:spAutoFit/>
          </a:bodyPr>
          <a:lstStyle/>
          <a:p>
            <a:pPr eaLnBrk="1" hangingPunct="1" lvl="0">
              <a:lnSpc>
                <a:spcPct val="130000"/>
              </a:lnSpc>
              <a:spcBef>
                <a:spcPts val="600"/>
              </a:spcBef>
              <a:spcAft>
                <a:spcPts val="600"/>
              </a:spcAft>
            </a:pPr>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21526" name="矩形 25"/>
          <p:cNvSpPr/>
          <p:nvPr/>
        </p:nvSpPr>
        <p:spPr>
          <a:xfrm>
            <a:off x="2039938" y="4637088"/>
            <a:ext cx="8112125" cy="46037"/>
          </a:xfrm>
          <a:prstGeom prst="rect">
            <a:avLst/>
          </a:prstGeom>
          <a:solidFill>
            <a:schemeClr val="bg1"/>
          </a:solidFill>
          <a:ln cap="flat" cmpd="sng" w="12700">
            <a:solidFill>
              <a:srgbClr val="F2F2F2"/>
            </a:solidFill>
            <a:prstDash val="solid"/>
            <a:bevel/>
            <a:headEnd len="med" type="none" w="med"/>
            <a:tailEnd len="med" type="none" w="med"/>
          </a:ln>
        </p:spPr>
        <p:txBody>
          <a:bodyPr anchor="ctr"/>
          <a:lstStyle/>
          <a:p>
            <a:pPr algn="ctr" eaLnBrk="1" hangingPunct="1" lvl="0"/>
            <a:endParaRPr altLang="zh-CN" lang="zh-CN">
              <a:latin charset="-122" panose="02010600030101010101" pitchFamily="2" typeface="宋体"/>
              <a:ea charset="-122" panose="02010600030101010101" pitchFamily="2" typeface="宋体"/>
              <a:sym charset="-122" panose="02010600030101010101" pitchFamily="2" typeface="宋体"/>
            </a:endParaRPr>
          </a:p>
        </p:txBody>
      </p:sp>
      <p:sp>
        <p:nvSpPr>
          <p:cNvPr id="21527" name="MH_Number_1"/>
          <p:cNvSpPr/>
          <p:nvPr/>
        </p:nvSpPr>
        <p:spPr>
          <a:xfrm>
            <a:off x="114300" y="120650"/>
            <a:ext cx="500063" cy="498475"/>
          </a:xfrm>
          <a:prstGeom prst="roundRect">
            <a:avLst>
              <a:gd fmla="val 7611" name="adj"/>
            </a:avLst>
          </a:prstGeom>
          <a:solidFill>
            <a:srgbClr val="FFBF17"/>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03</a:t>
            </a:r>
          </a:p>
        </p:txBody>
      </p:sp>
      <p:sp>
        <p:nvSpPr>
          <p:cNvPr id="21528" name="MH_Entry_1"/>
          <p:cNvSpPr/>
          <p:nvPr/>
        </p:nvSpPr>
        <p:spPr>
          <a:xfrm>
            <a:off x="785813" y="120650"/>
            <a:ext cx="4027487" cy="498475"/>
          </a:xfrm>
          <a:prstGeom prst="roundRect">
            <a:avLst>
              <a:gd fmla="val 9120" name="adj"/>
            </a:avLst>
          </a:prstGeom>
          <a:solidFill>
            <a:srgbClr val="FFBF17"/>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Freeform 5"/>
          <p:cNvSpPr/>
          <p:nvPr/>
        </p:nvSpPr>
        <p:spPr>
          <a:xfrm>
            <a:off x="5756275" y="3505200"/>
            <a:ext cx="2193925" cy="3082925"/>
          </a:xfrm>
          <a:custGeom>
            <a:cxnLst>
              <a:cxn ang="0">
                <a:pos x="1095842" y="0"/>
              </a:cxn>
              <a:cxn ang="0">
                <a:pos x="1647124" y="1542584"/>
              </a:cxn>
              <a:cxn ang="0">
                <a:pos x="2193925" y="3082925"/>
              </a:cxn>
              <a:cxn ang="0">
                <a:pos x="1095842" y="3082925"/>
              </a:cxn>
              <a:cxn ang="0">
                <a:pos x="0" y="3082925"/>
              </a:cxn>
              <a:cxn ang="0">
                <a:pos x="549041" y="1542584"/>
              </a:cxn>
              <a:cxn ang="0">
                <a:pos x="1095842" y="0"/>
              </a:cxn>
            </a:cxnLst>
            <a:rect b="0" l="0" r="0" t="0"/>
            <a:pathLst>
              <a:path h="1375" w="979">
                <a:moveTo>
                  <a:pt x="489" y="0"/>
                </a:moveTo>
                <a:lnTo>
                  <a:pt x="735" y="688"/>
                </a:lnTo>
                <a:lnTo>
                  <a:pt x="979" y="1375"/>
                </a:lnTo>
                <a:lnTo>
                  <a:pt x="489" y="1375"/>
                </a:lnTo>
                <a:lnTo>
                  <a:pt x="0" y="1375"/>
                </a:lnTo>
                <a:lnTo>
                  <a:pt x="245" y="688"/>
                </a:lnTo>
                <a:lnTo>
                  <a:pt x="489" y="0"/>
                </a:lnTo>
                <a:close/>
              </a:path>
            </a:pathLst>
          </a:custGeom>
          <a:solidFill>
            <a:srgbClr val="75625B">
              <a:alpha val="100000"/>
            </a:srgbClr>
          </a:solidFill>
          <a:ln w="9525">
            <a:noFill/>
          </a:ln>
        </p:spPr>
        <p:txBody>
          <a:bodyPr/>
          <a:lstStyle/>
          <a:p>
            <a:endParaRPr altLang="en-US" lang="zh-CN"/>
          </a:p>
        </p:txBody>
      </p:sp>
      <p:sp>
        <p:nvSpPr>
          <p:cNvPr id="22531" name="Freeform 6"/>
          <p:cNvSpPr/>
          <p:nvPr/>
        </p:nvSpPr>
        <p:spPr>
          <a:xfrm>
            <a:off x="3895725" y="5119688"/>
            <a:ext cx="2200275" cy="1468437"/>
          </a:xfrm>
          <a:custGeom>
            <a:cxnLst>
              <a:cxn ang="0">
                <a:pos x="1100138" y="0"/>
              </a:cxn>
              <a:cxn ang="0">
                <a:pos x="1646845" y="730856"/>
              </a:cxn>
              <a:cxn ang="0">
                <a:pos x="2200275" y="1468437"/>
              </a:cxn>
              <a:cxn ang="0">
                <a:pos x="1100138" y="1468437"/>
              </a:cxn>
              <a:cxn ang="0">
                <a:pos x="0" y="1468437"/>
              </a:cxn>
              <a:cxn ang="0">
                <a:pos x="553430" y="730856"/>
              </a:cxn>
              <a:cxn ang="0">
                <a:pos x="1100138" y="0"/>
              </a:cxn>
            </a:cxnLst>
            <a:rect b="0" l="0" r="0" t="0"/>
            <a:pathLst>
              <a:path h="655" w="982">
                <a:moveTo>
                  <a:pt x="491" y="0"/>
                </a:moveTo>
                <a:lnTo>
                  <a:pt x="735" y="326"/>
                </a:lnTo>
                <a:lnTo>
                  <a:pt x="982" y="655"/>
                </a:lnTo>
                <a:lnTo>
                  <a:pt x="491" y="655"/>
                </a:lnTo>
                <a:lnTo>
                  <a:pt x="0" y="655"/>
                </a:lnTo>
                <a:lnTo>
                  <a:pt x="247" y="326"/>
                </a:lnTo>
                <a:lnTo>
                  <a:pt x="491" y="0"/>
                </a:lnTo>
                <a:close/>
              </a:path>
            </a:pathLst>
          </a:custGeom>
          <a:solidFill>
            <a:srgbClr val="FFBF17">
              <a:alpha val="100000"/>
            </a:srgbClr>
          </a:solidFill>
          <a:ln w="9525">
            <a:noFill/>
          </a:ln>
        </p:spPr>
        <p:txBody>
          <a:bodyPr/>
          <a:lstStyle/>
          <a:p>
            <a:endParaRPr altLang="en-US" lang="zh-CN"/>
          </a:p>
        </p:txBody>
      </p:sp>
      <p:sp>
        <p:nvSpPr>
          <p:cNvPr id="22532" name="Freeform 8"/>
          <p:cNvSpPr/>
          <p:nvPr/>
        </p:nvSpPr>
        <p:spPr>
          <a:xfrm>
            <a:off x="7612063" y="2181225"/>
            <a:ext cx="2193925" cy="4406900"/>
          </a:xfrm>
          <a:custGeom>
            <a:cxnLst>
              <a:cxn ang="0">
                <a:pos x="1100324" y="0"/>
              </a:cxn>
              <a:cxn ang="0">
                <a:pos x="1647124" y="2201417"/>
              </a:cxn>
              <a:cxn ang="0">
                <a:pos x="2193925" y="4406900"/>
              </a:cxn>
              <a:cxn ang="0">
                <a:pos x="1100324" y="4406900"/>
              </a:cxn>
              <a:cxn ang="0">
                <a:pos x="0" y="4406900"/>
              </a:cxn>
              <a:cxn ang="0">
                <a:pos x="546801" y="2201417"/>
              </a:cxn>
              <a:cxn ang="0">
                <a:pos x="1100324" y="0"/>
              </a:cxn>
            </a:cxnLst>
            <a:rect b="0" l="0" r="0" t="0"/>
            <a:pathLst>
              <a:path h="2168" w="979">
                <a:moveTo>
                  <a:pt x="491" y="0"/>
                </a:moveTo>
                <a:lnTo>
                  <a:pt x="735" y="1083"/>
                </a:lnTo>
                <a:lnTo>
                  <a:pt x="979" y="2168"/>
                </a:lnTo>
                <a:lnTo>
                  <a:pt x="491" y="2168"/>
                </a:lnTo>
                <a:lnTo>
                  <a:pt x="0" y="2168"/>
                </a:lnTo>
                <a:lnTo>
                  <a:pt x="244" y="1083"/>
                </a:lnTo>
                <a:lnTo>
                  <a:pt x="491" y="0"/>
                </a:lnTo>
                <a:close/>
              </a:path>
            </a:pathLst>
          </a:custGeom>
          <a:solidFill>
            <a:srgbClr val="B3D53D">
              <a:alpha val="100000"/>
            </a:srgbClr>
          </a:solidFill>
          <a:ln w="9525">
            <a:noFill/>
          </a:ln>
        </p:spPr>
        <p:txBody>
          <a:bodyPr/>
          <a:lstStyle/>
          <a:p>
            <a:endParaRPr altLang="en-US" lang="zh-CN"/>
          </a:p>
        </p:txBody>
      </p:sp>
      <p:sp>
        <p:nvSpPr>
          <p:cNvPr id="22533" name="Freeform 9"/>
          <p:cNvSpPr/>
          <p:nvPr/>
        </p:nvSpPr>
        <p:spPr>
          <a:xfrm>
            <a:off x="9467850" y="4330700"/>
            <a:ext cx="2198688" cy="2257425"/>
          </a:xfrm>
          <a:custGeom>
            <a:cxnLst>
              <a:cxn ang="0">
                <a:pos x="1098223" y="0"/>
              </a:cxn>
              <a:cxn ang="0">
                <a:pos x="1647335" y="1127592"/>
              </a:cxn>
              <a:cxn ang="0">
                <a:pos x="2198688" y="2257425"/>
              </a:cxn>
              <a:cxn ang="0">
                <a:pos x="1098223" y="2257425"/>
              </a:cxn>
              <a:cxn ang="0">
                <a:pos x="0" y="2257425"/>
              </a:cxn>
              <a:cxn ang="0">
                <a:pos x="551353" y="1127592"/>
              </a:cxn>
              <a:cxn ang="0">
                <a:pos x="1098223" y="0"/>
              </a:cxn>
            </a:cxnLst>
            <a:rect b="0" l="0" r="0" t="0"/>
            <a:pathLst>
              <a:path h="1005" w="981">
                <a:moveTo>
                  <a:pt x="490" y="0"/>
                </a:moveTo>
                <a:lnTo>
                  <a:pt x="735" y="503"/>
                </a:lnTo>
                <a:lnTo>
                  <a:pt x="981" y="1007"/>
                </a:lnTo>
                <a:lnTo>
                  <a:pt x="490" y="1007"/>
                </a:lnTo>
                <a:lnTo>
                  <a:pt x="0" y="1007"/>
                </a:lnTo>
                <a:lnTo>
                  <a:pt x="246" y="503"/>
                </a:lnTo>
                <a:lnTo>
                  <a:pt x="490" y="0"/>
                </a:lnTo>
                <a:close/>
              </a:path>
            </a:pathLst>
          </a:custGeom>
          <a:solidFill>
            <a:srgbClr val="0895BE">
              <a:alpha val="100000"/>
            </a:srgbClr>
          </a:solidFill>
          <a:ln w="9525">
            <a:noFill/>
          </a:ln>
        </p:spPr>
        <p:txBody>
          <a:bodyPr/>
          <a:lstStyle/>
          <a:p>
            <a:endParaRPr altLang="en-US" lang="zh-CN"/>
          </a:p>
        </p:txBody>
      </p:sp>
      <p:sp>
        <p:nvSpPr>
          <p:cNvPr id="22534" name="文本框 8"/>
          <p:cNvSpPr/>
          <p:nvPr/>
        </p:nvSpPr>
        <p:spPr>
          <a:xfrm>
            <a:off x="4608513" y="4533900"/>
            <a:ext cx="897255" cy="579120"/>
          </a:xfrm>
          <a:prstGeom prst="rect">
            <a:avLst/>
          </a:prstGeom>
          <a:noFill/>
          <a:ln w="9525">
            <a:noFill/>
          </a:ln>
        </p:spPr>
        <p:txBody>
          <a:bodyPr wrap="none">
            <a:spAutoFit/>
          </a:bodyPr>
          <a:lstStyle/>
          <a:p>
            <a:pPr eaLnBrk="1" hangingPunct="1" lvl="0"/>
            <a:r>
              <a:rPr altLang="zh-CN" lang="en-US" sz="3200">
                <a:solidFill>
                  <a:srgbClr val="595959"/>
                </a:solidFill>
                <a:latin charset="0" panose="020b0806030902050204" pitchFamily="34" typeface="Impact"/>
                <a:ea charset="-122" panose="02010600030101010101" pitchFamily="2" typeface="宋体"/>
                <a:sym charset="0" panose="020b0806030902050204" pitchFamily="34" typeface="Impact"/>
              </a:rPr>
              <a:t>30%</a:t>
            </a:r>
          </a:p>
        </p:txBody>
      </p:sp>
      <p:sp>
        <p:nvSpPr>
          <p:cNvPr id="22535" name="文本框 9"/>
          <p:cNvSpPr/>
          <p:nvPr/>
        </p:nvSpPr>
        <p:spPr>
          <a:xfrm>
            <a:off x="6430962" y="2933700"/>
            <a:ext cx="905192" cy="579120"/>
          </a:xfrm>
          <a:prstGeom prst="rect">
            <a:avLst/>
          </a:prstGeom>
          <a:noFill/>
          <a:ln w="9525">
            <a:noFill/>
          </a:ln>
        </p:spPr>
        <p:txBody>
          <a:bodyPr wrap="none">
            <a:spAutoFit/>
          </a:bodyPr>
          <a:lstStyle/>
          <a:p>
            <a:pPr eaLnBrk="1" hangingPunct="1" lvl="0"/>
            <a:r>
              <a:rPr altLang="zh-CN" lang="en-US" sz="3200">
                <a:solidFill>
                  <a:srgbClr val="595959"/>
                </a:solidFill>
                <a:latin charset="0" panose="020b0806030902050204" pitchFamily="34" typeface="Impact"/>
                <a:ea charset="-122" panose="02010600030101010101" pitchFamily="2" typeface="宋体"/>
                <a:sym charset="0" panose="020b0806030902050204" pitchFamily="34" typeface="Impact"/>
              </a:rPr>
              <a:t>69%</a:t>
            </a:r>
          </a:p>
        </p:txBody>
      </p:sp>
      <p:sp>
        <p:nvSpPr>
          <p:cNvPr id="22536" name="文本框 10"/>
          <p:cNvSpPr/>
          <p:nvPr/>
        </p:nvSpPr>
        <p:spPr>
          <a:xfrm>
            <a:off x="8253414" y="1595438"/>
            <a:ext cx="902018" cy="579120"/>
          </a:xfrm>
          <a:prstGeom prst="rect">
            <a:avLst/>
          </a:prstGeom>
          <a:noFill/>
          <a:ln w="9525">
            <a:noFill/>
          </a:ln>
        </p:spPr>
        <p:txBody>
          <a:bodyPr wrap="none">
            <a:spAutoFit/>
          </a:bodyPr>
          <a:lstStyle/>
          <a:p>
            <a:pPr eaLnBrk="1" hangingPunct="1" lvl="0"/>
            <a:r>
              <a:rPr altLang="zh-CN" lang="en-US" sz="3200">
                <a:solidFill>
                  <a:srgbClr val="595959"/>
                </a:solidFill>
                <a:latin charset="0" panose="020b0806030902050204" pitchFamily="34" typeface="Impact"/>
                <a:ea charset="-122" panose="02010600030101010101" pitchFamily="2" typeface="宋体"/>
                <a:sym charset="0" panose="020b0806030902050204" pitchFamily="34" typeface="Impact"/>
              </a:rPr>
              <a:t>90%</a:t>
            </a:r>
          </a:p>
        </p:txBody>
      </p:sp>
      <p:sp>
        <p:nvSpPr>
          <p:cNvPr id="22537" name="文本框 11"/>
          <p:cNvSpPr/>
          <p:nvPr/>
        </p:nvSpPr>
        <p:spPr>
          <a:xfrm>
            <a:off x="10118724" y="3744913"/>
            <a:ext cx="887730" cy="579120"/>
          </a:xfrm>
          <a:prstGeom prst="rect">
            <a:avLst/>
          </a:prstGeom>
          <a:noFill/>
          <a:ln w="9525">
            <a:noFill/>
          </a:ln>
        </p:spPr>
        <p:txBody>
          <a:bodyPr wrap="none">
            <a:spAutoFit/>
          </a:bodyPr>
          <a:lstStyle/>
          <a:p>
            <a:pPr eaLnBrk="1" hangingPunct="1" lvl="0"/>
            <a:r>
              <a:rPr altLang="zh-CN" lang="en-US" sz="3200">
                <a:solidFill>
                  <a:srgbClr val="595959"/>
                </a:solidFill>
                <a:latin charset="0" panose="020b0806030902050204" pitchFamily="34" typeface="Impact"/>
                <a:ea charset="-122" panose="02010600030101010101" pitchFamily="2" typeface="宋体"/>
                <a:sym charset="0" panose="020b0806030902050204" pitchFamily="34" typeface="Impact"/>
              </a:rPr>
              <a:t>49%</a:t>
            </a:r>
          </a:p>
        </p:txBody>
      </p:sp>
      <p:sp>
        <p:nvSpPr>
          <p:cNvPr id="22538" name="矩形 14"/>
          <p:cNvSpPr/>
          <p:nvPr/>
        </p:nvSpPr>
        <p:spPr>
          <a:xfrm>
            <a:off x="803275" y="1472660"/>
            <a:ext cx="4238625" cy="1993392"/>
          </a:xfrm>
          <a:prstGeom prst="rect">
            <a:avLst/>
          </a:prstGeom>
          <a:noFill/>
          <a:ln w="9525">
            <a:noFill/>
          </a:ln>
        </p:spPr>
        <p:txBody>
          <a:bodyPr anchor="ctr">
            <a:spAutoFit/>
          </a:bodyPr>
          <a:lstStyle/>
          <a:p>
            <a:pPr eaLnBrk="1" hangingPunct="1" lvl="0">
              <a:lnSpc>
                <a:spcPct val="130000"/>
              </a:lnSpc>
              <a:spcBef>
                <a:spcPts val="600"/>
              </a:spcBef>
              <a:spcAft>
                <a:spcPts val="600"/>
              </a:spcAft>
            </a:pPr>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22539" name="MH_Number_1"/>
          <p:cNvSpPr/>
          <p:nvPr/>
        </p:nvSpPr>
        <p:spPr>
          <a:xfrm>
            <a:off x="114300" y="120650"/>
            <a:ext cx="500063" cy="498475"/>
          </a:xfrm>
          <a:prstGeom prst="roundRect">
            <a:avLst>
              <a:gd fmla="val 7611" name="adj"/>
            </a:avLst>
          </a:prstGeom>
          <a:solidFill>
            <a:srgbClr val="FFBF17"/>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03</a:t>
            </a:r>
          </a:p>
        </p:txBody>
      </p:sp>
      <p:sp>
        <p:nvSpPr>
          <p:cNvPr id="22540" name="MH_Entry_1"/>
          <p:cNvSpPr/>
          <p:nvPr/>
        </p:nvSpPr>
        <p:spPr>
          <a:xfrm>
            <a:off x="785813" y="120650"/>
            <a:ext cx="4027487" cy="498475"/>
          </a:xfrm>
          <a:prstGeom prst="roundRect">
            <a:avLst>
              <a:gd fmla="val 9120" name="adj"/>
            </a:avLst>
          </a:prstGeom>
          <a:solidFill>
            <a:srgbClr val="FFBF17"/>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Freeform 11"/>
          <p:cNvSpPr/>
          <p:nvPr/>
        </p:nvSpPr>
        <p:spPr>
          <a:xfrm>
            <a:off x="6321425" y="4711700"/>
            <a:ext cx="692150" cy="1555750"/>
          </a:xfrm>
          <a:custGeom>
            <a:cxnLst>
              <a:cxn ang="0">
                <a:pos x="576792" y="1555750"/>
              </a:cxn>
              <a:cxn ang="0">
                <a:pos x="115358" y="1555750"/>
              </a:cxn>
              <a:cxn ang="0">
                <a:pos x="0" y="1440081"/>
              </a:cxn>
              <a:cxn ang="0">
                <a:pos x="0" y="347007"/>
              </a:cxn>
              <a:cxn ang="0">
                <a:pos x="346075" y="0"/>
              </a:cxn>
              <a:cxn ang="0">
                <a:pos x="346075" y="0"/>
              </a:cxn>
              <a:cxn ang="0">
                <a:pos x="692150" y="347007"/>
              </a:cxn>
              <a:cxn ang="0">
                <a:pos x="692150" y="1440081"/>
              </a:cxn>
              <a:cxn ang="0">
                <a:pos x="576792" y="1555750"/>
              </a:cxn>
            </a:cxnLst>
            <a:rect b="0" l="0" r="0" t="0"/>
            <a:pathLst>
              <a:path h="269" w="120">
                <a:moveTo>
                  <a:pt x="100" y="269"/>
                </a:moveTo>
                <a:cubicBezTo>
                  <a:pt x="20" y="269"/>
                  <a:pt x="20" y="269"/>
                  <a:pt x="20" y="269"/>
                </a:cubicBezTo>
                <a:cubicBezTo>
                  <a:pt x="9" y="269"/>
                  <a:pt x="0" y="260"/>
                  <a:pt x="0" y="249"/>
                </a:cubicBezTo>
                <a:cubicBezTo>
                  <a:pt x="0" y="60"/>
                  <a:pt x="0" y="60"/>
                  <a:pt x="0" y="60"/>
                </a:cubicBezTo>
                <a:cubicBezTo>
                  <a:pt x="0" y="27"/>
                  <a:pt x="27" y="0"/>
                  <a:pt x="60" y="0"/>
                </a:cubicBezTo>
                <a:cubicBezTo>
                  <a:pt x="60" y="0"/>
                  <a:pt x="60" y="0"/>
                  <a:pt x="60" y="0"/>
                </a:cubicBezTo>
                <a:cubicBezTo>
                  <a:pt x="93" y="0"/>
                  <a:pt x="120" y="27"/>
                  <a:pt x="120" y="60"/>
                </a:cubicBezTo>
                <a:cubicBezTo>
                  <a:pt x="120" y="249"/>
                  <a:pt x="120" y="249"/>
                  <a:pt x="120" y="249"/>
                </a:cubicBezTo>
                <a:cubicBezTo>
                  <a:pt x="120" y="260"/>
                  <a:pt x="111" y="269"/>
                  <a:pt x="100" y="269"/>
                </a:cubicBezTo>
                <a:close/>
              </a:path>
            </a:pathLst>
          </a:custGeom>
          <a:solidFill>
            <a:srgbClr val="257131">
              <a:alpha val="100000"/>
            </a:srgbClr>
          </a:solidFill>
          <a:ln w="9525">
            <a:noFill/>
          </a:ln>
        </p:spPr>
        <p:txBody>
          <a:bodyPr/>
          <a:lstStyle/>
          <a:p>
            <a:endParaRPr altLang="en-US" lang="zh-CN"/>
          </a:p>
        </p:txBody>
      </p:sp>
      <p:sp>
        <p:nvSpPr>
          <p:cNvPr id="23555" name="Freeform 15"/>
          <p:cNvSpPr/>
          <p:nvPr/>
        </p:nvSpPr>
        <p:spPr>
          <a:xfrm>
            <a:off x="6753225" y="3432175"/>
            <a:ext cx="4822825" cy="3200400"/>
          </a:xfrm>
          <a:custGeom>
            <a:cxnLst>
              <a:cxn ang="0">
                <a:pos x="4487826" y="2164466"/>
              </a:cxn>
              <a:cxn ang="0">
                <a:pos x="3950673" y="2164466"/>
              </a:cxn>
              <a:cxn ang="0">
                <a:pos x="3950673" y="1869311"/>
              </a:cxn>
              <a:cxn ang="0">
                <a:pos x="3471279" y="1388962"/>
              </a:cxn>
              <a:cxn ang="0">
                <a:pos x="2847488" y="1388962"/>
              </a:cxn>
              <a:cxn ang="0">
                <a:pos x="2847488" y="1059084"/>
              </a:cxn>
              <a:cxn ang="0">
                <a:pos x="2541369" y="746567"/>
              </a:cxn>
              <a:cxn ang="0">
                <a:pos x="2512490" y="746567"/>
              </a:cxn>
              <a:cxn ang="0">
                <a:pos x="2512490" y="532435"/>
              </a:cxn>
              <a:cxn ang="0">
                <a:pos x="2027319" y="11575"/>
              </a:cxn>
              <a:cxn ang="0">
                <a:pos x="1501718" y="520861"/>
              </a:cxn>
              <a:cxn ang="0">
                <a:pos x="1501718" y="567159"/>
              </a:cxn>
              <a:cxn ang="0">
                <a:pos x="1484390" y="567159"/>
              </a:cxn>
              <a:cxn ang="0">
                <a:pos x="1068530" y="983848"/>
              </a:cxn>
              <a:cxn ang="0">
                <a:pos x="1068530" y="1238491"/>
              </a:cxn>
              <a:cxn ang="0">
                <a:pos x="935686" y="1238491"/>
              </a:cxn>
              <a:cxn ang="0">
                <a:pos x="577584" y="1591519"/>
              </a:cxn>
              <a:cxn ang="0">
                <a:pos x="577584" y="1875099"/>
              </a:cxn>
              <a:cxn ang="0">
                <a:pos x="334999" y="1875099"/>
              </a:cxn>
              <a:cxn ang="0">
                <a:pos x="0" y="2204977"/>
              </a:cxn>
              <a:cxn ang="0">
                <a:pos x="0" y="2905246"/>
              </a:cxn>
              <a:cxn ang="0">
                <a:pos x="716204" y="2905246"/>
              </a:cxn>
              <a:cxn ang="0">
                <a:pos x="716204" y="2882096"/>
              </a:cxn>
              <a:cxn ang="0">
                <a:pos x="1068530" y="2882096"/>
              </a:cxn>
              <a:cxn ang="0">
                <a:pos x="1068530" y="3032567"/>
              </a:cxn>
              <a:cxn ang="0">
                <a:pos x="1732751" y="3032567"/>
              </a:cxn>
              <a:cxn ang="0">
                <a:pos x="1732751" y="2963119"/>
              </a:cxn>
              <a:cxn ang="0">
                <a:pos x="2512490" y="2963119"/>
              </a:cxn>
              <a:cxn ang="0">
                <a:pos x="2512490" y="2835797"/>
              </a:cxn>
              <a:cxn ang="0">
                <a:pos x="2714644" y="2835797"/>
              </a:cxn>
              <a:cxn ang="0">
                <a:pos x="2714644" y="3049929"/>
              </a:cxn>
              <a:cxn ang="0">
                <a:pos x="3731192" y="3049929"/>
              </a:cxn>
              <a:cxn ang="0">
                <a:pos x="3731192" y="3200400"/>
              </a:cxn>
              <a:cxn ang="0">
                <a:pos x="4822825" y="3200400"/>
              </a:cxn>
              <a:cxn ang="0">
                <a:pos x="4822825" y="2505919"/>
              </a:cxn>
              <a:cxn ang="0">
                <a:pos x="4487826" y="2164466"/>
              </a:cxn>
            </a:cxnLst>
            <a:rect b="0" l="0" r="0" t="0"/>
            <a:pathLst>
              <a:path h="553" w="835">
                <a:moveTo>
                  <a:pt x="777" y="374"/>
                </a:moveTo>
                <a:cubicBezTo>
                  <a:pt x="684" y="374"/>
                  <a:pt x="684" y="374"/>
                  <a:pt x="684" y="374"/>
                </a:cubicBezTo>
                <a:cubicBezTo>
                  <a:pt x="684" y="323"/>
                  <a:pt x="684" y="323"/>
                  <a:pt x="684" y="323"/>
                </a:cubicBezTo>
                <a:cubicBezTo>
                  <a:pt x="684" y="277"/>
                  <a:pt x="647" y="240"/>
                  <a:pt x="601" y="240"/>
                </a:cubicBezTo>
                <a:cubicBezTo>
                  <a:pt x="493" y="240"/>
                  <a:pt x="493" y="240"/>
                  <a:pt x="493" y="240"/>
                </a:cubicBezTo>
                <a:cubicBezTo>
                  <a:pt x="493" y="183"/>
                  <a:pt x="493" y="183"/>
                  <a:pt x="493" y="183"/>
                </a:cubicBezTo>
                <a:cubicBezTo>
                  <a:pt x="493" y="153"/>
                  <a:pt x="469" y="129"/>
                  <a:pt x="440" y="129"/>
                </a:cubicBezTo>
                <a:cubicBezTo>
                  <a:pt x="435" y="129"/>
                  <a:pt x="435" y="129"/>
                  <a:pt x="435" y="129"/>
                </a:cubicBezTo>
                <a:cubicBezTo>
                  <a:pt x="435" y="92"/>
                  <a:pt x="435" y="92"/>
                  <a:pt x="435" y="92"/>
                </a:cubicBezTo>
                <a:cubicBezTo>
                  <a:pt x="435" y="45"/>
                  <a:pt x="398" y="5"/>
                  <a:pt x="351" y="2"/>
                </a:cubicBezTo>
                <a:cubicBezTo>
                  <a:pt x="301" y="0"/>
                  <a:pt x="260" y="40"/>
                  <a:pt x="260" y="90"/>
                </a:cubicBezTo>
                <a:cubicBezTo>
                  <a:pt x="260" y="98"/>
                  <a:pt x="260" y="98"/>
                  <a:pt x="260" y="98"/>
                </a:cubicBezTo>
                <a:cubicBezTo>
                  <a:pt x="257" y="98"/>
                  <a:pt x="257" y="98"/>
                  <a:pt x="257" y="98"/>
                </a:cubicBezTo>
                <a:cubicBezTo>
                  <a:pt x="217" y="98"/>
                  <a:pt x="185" y="130"/>
                  <a:pt x="185" y="170"/>
                </a:cubicBezTo>
                <a:cubicBezTo>
                  <a:pt x="185" y="214"/>
                  <a:pt x="185" y="214"/>
                  <a:pt x="185" y="214"/>
                </a:cubicBezTo>
                <a:cubicBezTo>
                  <a:pt x="162" y="214"/>
                  <a:pt x="162" y="214"/>
                  <a:pt x="162" y="214"/>
                </a:cubicBezTo>
                <a:cubicBezTo>
                  <a:pt x="128" y="214"/>
                  <a:pt x="100" y="242"/>
                  <a:pt x="100" y="275"/>
                </a:cubicBezTo>
                <a:cubicBezTo>
                  <a:pt x="100" y="324"/>
                  <a:pt x="100" y="324"/>
                  <a:pt x="100" y="324"/>
                </a:cubicBezTo>
                <a:cubicBezTo>
                  <a:pt x="58" y="324"/>
                  <a:pt x="58" y="324"/>
                  <a:pt x="58" y="324"/>
                </a:cubicBezTo>
                <a:cubicBezTo>
                  <a:pt x="26" y="324"/>
                  <a:pt x="0" y="349"/>
                  <a:pt x="0" y="381"/>
                </a:cubicBezTo>
                <a:cubicBezTo>
                  <a:pt x="0" y="502"/>
                  <a:pt x="0" y="502"/>
                  <a:pt x="0" y="502"/>
                </a:cubicBezTo>
                <a:cubicBezTo>
                  <a:pt x="124" y="502"/>
                  <a:pt x="124" y="502"/>
                  <a:pt x="124" y="502"/>
                </a:cubicBezTo>
                <a:cubicBezTo>
                  <a:pt x="124" y="498"/>
                  <a:pt x="124" y="498"/>
                  <a:pt x="124" y="498"/>
                </a:cubicBezTo>
                <a:cubicBezTo>
                  <a:pt x="185" y="498"/>
                  <a:pt x="185" y="498"/>
                  <a:pt x="185" y="498"/>
                </a:cubicBezTo>
                <a:cubicBezTo>
                  <a:pt x="185" y="524"/>
                  <a:pt x="185" y="524"/>
                  <a:pt x="185" y="524"/>
                </a:cubicBezTo>
                <a:cubicBezTo>
                  <a:pt x="300" y="524"/>
                  <a:pt x="300" y="524"/>
                  <a:pt x="300" y="524"/>
                </a:cubicBezTo>
                <a:cubicBezTo>
                  <a:pt x="300" y="512"/>
                  <a:pt x="300" y="512"/>
                  <a:pt x="300" y="512"/>
                </a:cubicBezTo>
                <a:cubicBezTo>
                  <a:pt x="435" y="512"/>
                  <a:pt x="435" y="512"/>
                  <a:pt x="435" y="512"/>
                </a:cubicBezTo>
                <a:cubicBezTo>
                  <a:pt x="435" y="490"/>
                  <a:pt x="435" y="490"/>
                  <a:pt x="435" y="490"/>
                </a:cubicBezTo>
                <a:cubicBezTo>
                  <a:pt x="470" y="490"/>
                  <a:pt x="470" y="490"/>
                  <a:pt x="470" y="490"/>
                </a:cubicBezTo>
                <a:cubicBezTo>
                  <a:pt x="470" y="527"/>
                  <a:pt x="470" y="527"/>
                  <a:pt x="470" y="527"/>
                </a:cubicBezTo>
                <a:cubicBezTo>
                  <a:pt x="646" y="527"/>
                  <a:pt x="646" y="527"/>
                  <a:pt x="646" y="527"/>
                </a:cubicBezTo>
                <a:cubicBezTo>
                  <a:pt x="646" y="553"/>
                  <a:pt x="646" y="553"/>
                  <a:pt x="646" y="553"/>
                </a:cubicBezTo>
                <a:cubicBezTo>
                  <a:pt x="835" y="553"/>
                  <a:pt x="835" y="553"/>
                  <a:pt x="835" y="553"/>
                </a:cubicBezTo>
                <a:cubicBezTo>
                  <a:pt x="835" y="433"/>
                  <a:pt x="835" y="433"/>
                  <a:pt x="835" y="433"/>
                </a:cubicBezTo>
                <a:cubicBezTo>
                  <a:pt x="835" y="401"/>
                  <a:pt x="809" y="374"/>
                  <a:pt x="777" y="374"/>
                </a:cubicBezTo>
                <a:close/>
              </a:path>
            </a:pathLst>
          </a:custGeom>
          <a:solidFill>
            <a:srgbClr val="83D142">
              <a:alpha val="100000"/>
            </a:srgbClr>
          </a:solidFill>
          <a:ln w="9525">
            <a:noFill/>
          </a:ln>
        </p:spPr>
        <p:txBody>
          <a:bodyPr/>
          <a:lstStyle/>
          <a:p>
            <a:endParaRPr altLang="en-US" lang="zh-CN"/>
          </a:p>
        </p:txBody>
      </p:sp>
      <p:sp>
        <p:nvSpPr>
          <p:cNvPr id="23556" name="Freeform 16"/>
          <p:cNvSpPr/>
          <p:nvPr/>
        </p:nvSpPr>
        <p:spPr>
          <a:xfrm>
            <a:off x="8775700" y="3444875"/>
            <a:ext cx="2800350" cy="3036888"/>
          </a:xfrm>
          <a:custGeom>
            <a:cxnLst>
              <a:cxn ang="0">
                <a:pos x="2465463" y="2151852"/>
              </a:cxn>
              <a:cxn ang="0">
                <a:pos x="1928488" y="2151852"/>
              </a:cxn>
              <a:cxn ang="0">
                <a:pos x="1928488" y="1856840"/>
              </a:cxn>
              <a:cxn ang="0">
                <a:pos x="1449253" y="1376723"/>
              </a:cxn>
              <a:cxn ang="0">
                <a:pos x="825670" y="1376723"/>
              </a:cxn>
              <a:cxn ang="0">
                <a:pos x="825670" y="1047003"/>
              </a:cxn>
              <a:cxn ang="0">
                <a:pos x="519653" y="734638"/>
              </a:cxn>
              <a:cxn ang="0">
                <a:pos x="490783" y="734638"/>
              </a:cxn>
              <a:cxn ang="0">
                <a:pos x="490783" y="520609"/>
              </a:cxn>
              <a:cxn ang="0">
                <a:pos x="5774" y="0"/>
              </a:cxn>
              <a:cxn ang="0">
                <a:pos x="0" y="0"/>
              </a:cxn>
              <a:cxn ang="0">
                <a:pos x="0" y="2950120"/>
              </a:cxn>
              <a:cxn ang="0">
                <a:pos x="490783" y="2950120"/>
              </a:cxn>
              <a:cxn ang="0">
                <a:pos x="490783" y="2822860"/>
              </a:cxn>
              <a:cxn ang="0">
                <a:pos x="692870" y="2822860"/>
              </a:cxn>
              <a:cxn ang="0">
                <a:pos x="692870" y="3036888"/>
              </a:cxn>
              <a:cxn ang="0">
                <a:pos x="1709080" y="3036888"/>
              </a:cxn>
              <a:cxn ang="0">
                <a:pos x="1709080" y="3036888"/>
              </a:cxn>
              <a:cxn ang="0">
                <a:pos x="2800350" y="3036888"/>
              </a:cxn>
              <a:cxn ang="0">
                <a:pos x="2800350" y="2493140"/>
              </a:cxn>
              <a:cxn ang="0">
                <a:pos x="2465463" y="2151852"/>
              </a:cxn>
            </a:cxnLst>
            <a:rect b="0" l="0" r="0" t="0"/>
            <a:pathLst>
              <a:path h="525" w="485">
                <a:moveTo>
                  <a:pt x="427" y="372"/>
                </a:moveTo>
                <a:cubicBezTo>
                  <a:pt x="334" y="372"/>
                  <a:pt x="334" y="372"/>
                  <a:pt x="334" y="372"/>
                </a:cubicBezTo>
                <a:cubicBezTo>
                  <a:pt x="334" y="321"/>
                  <a:pt x="334" y="321"/>
                  <a:pt x="334" y="321"/>
                </a:cubicBezTo>
                <a:cubicBezTo>
                  <a:pt x="334" y="275"/>
                  <a:pt x="297" y="238"/>
                  <a:pt x="251" y="238"/>
                </a:cubicBezTo>
                <a:cubicBezTo>
                  <a:pt x="143" y="238"/>
                  <a:pt x="143" y="238"/>
                  <a:pt x="143" y="238"/>
                </a:cubicBezTo>
                <a:cubicBezTo>
                  <a:pt x="143" y="181"/>
                  <a:pt x="143" y="181"/>
                  <a:pt x="143" y="181"/>
                </a:cubicBezTo>
                <a:cubicBezTo>
                  <a:pt x="143" y="151"/>
                  <a:pt x="119" y="127"/>
                  <a:pt x="90" y="127"/>
                </a:cubicBezTo>
                <a:cubicBezTo>
                  <a:pt x="85" y="127"/>
                  <a:pt x="85" y="127"/>
                  <a:pt x="85" y="127"/>
                </a:cubicBezTo>
                <a:cubicBezTo>
                  <a:pt x="85" y="90"/>
                  <a:pt x="85" y="90"/>
                  <a:pt x="85" y="90"/>
                </a:cubicBezTo>
                <a:cubicBezTo>
                  <a:pt x="85" y="43"/>
                  <a:pt x="48" y="3"/>
                  <a:pt x="1" y="0"/>
                </a:cubicBezTo>
                <a:cubicBezTo>
                  <a:pt x="1" y="0"/>
                  <a:pt x="0" y="0"/>
                  <a:pt x="0" y="0"/>
                </a:cubicBezTo>
                <a:cubicBezTo>
                  <a:pt x="0" y="510"/>
                  <a:pt x="0" y="510"/>
                  <a:pt x="0" y="510"/>
                </a:cubicBezTo>
                <a:cubicBezTo>
                  <a:pt x="85" y="510"/>
                  <a:pt x="85" y="510"/>
                  <a:pt x="85" y="510"/>
                </a:cubicBezTo>
                <a:cubicBezTo>
                  <a:pt x="85" y="488"/>
                  <a:pt x="85" y="488"/>
                  <a:pt x="85" y="488"/>
                </a:cubicBezTo>
                <a:cubicBezTo>
                  <a:pt x="120" y="488"/>
                  <a:pt x="120" y="488"/>
                  <a:pt x="120" y="488"/>
                </a:cubicBezTo>
                <a:cubicBezTo>
                  <a:pt x="120" y="525"/>
                  <a:pt x="120" y="525"/>
                  <a:pt x="120" y="525"/>
                </a:cubicBezTo>
                <a:cubicBezTo>
                  <a:pt x="296" y="525"/>
                  <a:pt x="296" y="525"/>
                  <a:pt x="296" y="525"/>
                </a:cubicBezTo>
                <a:cubicBezTo>
                  <a:pt x="296" y="525"/>
                  <a:pt x="296" y="525"/>
                  <a:pt x="296" y="525"/>
                </a:cubicBezTo>
                <a:cubicBezTo>
                  <a:pt x="485" y="525"/>
                  <a:pt x="485" y="525"/>
                  <a:pt x="485" y="525"/>
                </a:cubicBezTo>
                <a:cubicBezTo>
                  <a:pt x="485" y="431"/>
                  <a:pt x="485" y="431"/>
                  <a:pt x="485" y="431"/>
                </a:cubicBezTo>
                <a:cubicBezTo>
                  <a:pt x="485" y="399"/>
                  <a:pt x="459" y="372"/>
                  <a:pt x="427" y="372"/>
                </a:cubicBezTo>
                <a:close/>
              </a:path>
            </a:pathLst>
          </a:custGeom>
          <a:solidFill>
            <a:srgbClr val="46B34B">
              <a:alpha val="100000"/>
            </a:srgbClr>
          </a:solidFill>
          <a:ln w="9525">
            <a:noFill/>
          </a:ln>
        </p:spPr>
        <p:txBody>
          <a:bodyPr/>
          <a:lstStyle/>
          <a:p>
            <a:endParaRPr altLang="en-US" lang="zh-CN"/>
          </a:p>
        </p:txBody>
      </p:sp>
      <p:sp>
        <p:nvSpPr>
          <p:cNvPr id="23557" name="Freeform 17"/>
          <p:cNvSpPr/>
          <p:nvPr/>
        </p:nvSpPr>
        <p:spPr>
          <a:xfrm>
            <a:off x="7324725" y="4591050"/>
            <a:ext cx="514350" cy="1249363"/>
          </a:xfrm>
          <a:custGeom>
            <a:cxnLst>
              <a:cxn ang="0">
                <a:pos x="514350" y="0"/>
              </a:cxn>
              <a:cxn ang="0">
                <a:pos x="497012" y="0"/>
              </a:cxn>
              <a:cxn ang="0">
                <a:pos x="497012" y="80977"/>
              </a:cxn>
              <a:cxn ang="0">
                <a:pos x="364090" y="80977"/>
              </a:cxn>
              <a:cxn ang="0">
                <a:pos x="104026" y="190875"/>
              </a:cxn>
              <a:cxn ang="0">
                <a:pos x="11558" y="375966"/>
              </a:cxn>
              <a:cxn ang="0">
                <a:pos x="5779" y="433807"/>
              </a:cxn>
              <a:cxn ang="0">
                <a:pos x="5779" y="717227"/>
              </a:cxn>
              <a:cxn ang="0">
                <a:pos x="0" y="717227"/>
              </a:cxn>
              <a:cxn ang="0">
                <a:pos x="0" y="1249363"/>
              </a:cxn>
              <a:cxn ang="0">
                <a:pos x="514350" y="1249363"/>
              </a:cxn>
              <a:cxn ang="0">
                <a:pos x="514350" y="0"/>
              </a:cxn>
            </a:cxnLst>
            <a:rect b="0" l="0" r="0" t="0"/>
            <a:pathLst>
              <a:path h="216" w="89">
                <a:moveTo>
                  <a:pt x="89" y="0"/>
                </a:moveTo>
                <a:cubicBezTo>
                  <a:pt x="88" y="0"/>
                  <a:pt x="87" y="0"/>
                  <a:pt x="86" y="0"/>
                </a:cubicBezTo>
                <a:cubicBezTo>
                  <a:pt x="86" y="14"/>
                  <a:pt x="86" y="14"/>
                  <a:pt x="86" y="14"/>
                </a:cubicBezTo>
                <a:cubicBezTo>
                  <a:pt x="63" y="14"/>
                  <a:pt x="63" y="14"/>
                  <a:pt x="63" y="14"/>
                </a:cubicBezTo>
                <a:cubicBezTo>
                  <a:pt x="45" y="14"/>
                  <a:pt x="29" y="21"/>
                  <a:pt x="18" y="33"/>
                </a:cubicBezTo>
                <a:cubicBezTo>
                  <a:pt x="11" y="42"/>
                  <a:pt x="5" y="53"/>
                  <a:pt x="2" y="65"/>
                </a:cubicBezTo>
                <a:cubicBezTo>
                  <a:pt x="2" y="68"/>
                  <a:pt x="1" y="72"/>
                  <a:pt x="1" y="75"/>
                </a:cubicBezTo>
                <a:cubicBezTo>
                  <a:pt x="1" y="124"/>
                  <a:pt x="1" y="124"/>
                  <a:pt x="1" y="124"/>
                </a:cubicBezTo>
                <a:cubicBezTo>
                  <a:pt x="0" y="124"/>
                  <a:pt x="0" y="124"/>
                  <a:pt x="0" y="124"/>
                </a:cubicBezTo>
                <a:cubicBezTo>
                  <a:pt x="0" y="216"/>
                  <a:pt x="0" y="216"/>
                  <a:pt x="0" y="216"/>
                </a:cubicBezTo>
                <a:cubicBezTo>
                  <a:pt x="89" y="216"/>
                  <a:pt x="89" y="216"/>
                  <a:pt x="89" y="216"/>
                </a:cubicBezTo>
                <a:lnTo>
                  <a:pt x="89" y="0"/>
                </a:lnTo>
                <a:close/>
              </a:path>
            </a:pathLst>
          </a:custGeom>
          <a:solidFill>
            <a:srgbClr val="83D142">
              <a:alpha val="100000"/>
            </a:srgbClr>
          </a:solidFill>
          <a:ln w="9525">
            <a:noFill/>
          </a:ln>
        </p:spPr>
        <p:txBody>
          <a:bodyPr/>
          <a:lstStyle/>
          <a:p>
            <a:endParaRPr altLang="en-US" lang="zh-CN"/>
          </a:p>
        </p:txBody>
      </p:sp>
      <p:sp>
        <p:nvSpPr>
          <p:cNvPr id="23558" name="Freeform 18"/>
          <p:cNvSpPr/>
          <p:nvPr/>
        </p:nvSpPr>
        <p:spPr>
          <a:xfrm>
            <a:off x="7821613" y="3930650"/>
            <a:ext cx="520700" cy="1249363"/>
          </a:xfrm>
          <a:custGeom>
            <a:cxnLst>
              <a:cxn ang="0">
                <a:pos x="514914" y="0"/>
              </a:cxn>
              <a:cxn ang="0">
                <a:pos x="491772" y="17352"/>
              </a:cxn>
              <a:cxn ang="0">
                <a:pos x="497558" y="57841"/>
              </a:cxn>
              <a:cxn ang="0">
                <a:pos x="422346" y="69409"/>
              </a:cxn>
              <a:cxn ang="0">
                <a:pos x="404989" y="69409"/>
              </a:cxn>
              <a:cxn ang="0">
                <a:pos x="75212" y="237148"/>
              </a:cxn>
              <a:cxn ang="0">
                <a:pos x="0" y="456943"/>
              </a:cxn>
              <a:cxn ang="0">
                <a:pos x="0" y="1249363"/>
              </a:cxn>
              <a:cxn ang="0">
                <a:pos x="514914" y="1249363"/>
              </a:cxn>
              <a:cxn ang="0">
                <a:pos x="514914" y="0"/>
              </a:cxn>
            </a:cxnLst>
            <a:rect b="0" l="0" r="0" t="0"/>
            <a:pathLst>
              <a:path h="216" w="90">
                <a:moveTo>
                  <a:pt x="89" y="0"/>
                </a:moveTo>
                <a:cubicBezTo>
                  <a:pt x="84" y="0"/>
                  <a:pt x="90" y="3"/>
                  <a:pt x="85" y="3"/>
                </a:cubicBezTo>
                <a:cubicBezTo>
                  <a:pt x="85" y="4"/>
                  <a:pt x="86" y="9"/>
                  <a:pt x="86" y="10"/>
                </a:cubicBezTo>
                <a:cubicBezTo>
                  <a:pt x="73" y="12"/>
                  <a:pt x="73" y="12"/>
                  <a:pt x="73" y="12"/>
                </a:cubicBezTo>
                <a:cubicBezTo>
                  <a:pt x="70" y="12"/>
                  <a:pt x="70" y="12"/>
                  <a:pt x="70" y="12"/>
                </a:cubicBezTo>
                <a:cubicBezTo>
                  <a:pt x="47" y="12"/>
                  <a:pt x="26" y="23"/>
                  <a:pt x="13" y="41"/>
                </a:cubicBezTo>
                <a:cubicBezTo>
                  <a:pt x="6" y="52"/>
                  <a:pt x="1" y="65"/>
                  <a:pt x="0" y="79"/>
                </a:cubicBezTo>
                <a:cubicBezTo>
                  <a:pt x="0" y="216"/>
                  <a:pt x="0" y="216"/>
                  <a:pt x="0" y="216"/>
                </a:cubicBezTo>
                <a:cubicBezTo>
                  <a:pt x="89" y="216"/>
                  <a:pt x="89" y="216"/>
                  <a:pt x="89" y="216"/>
                </a:cubicBezTo>
                <a:lnTo>
                  <a:pt x="89" y="0"/>
                </a:lnTo>
                <a:close/>
              </a:path>
            </a:pathLst>
          </a:custGeom>
          <a:solidFill>
            <a:srgbClr val="C5DB42">
              <a:alpha val="100000"/>
            </a:srgbClr>
          </a:solidFill>
          <a:ln w="9525">
            <a:noFill/>
          </a:ln>
        </p:spPr>
        <p:txBody>
          <a:bodyPr/>
          <a:lstStyle/>
          <a:p>
            <a:endParaRPr altLang="en-US" lang="zh-CN"/>
          </a:p>
        </p:txBody>
      </p:sp>
      <p:sp>
        <p:nvSpPr>
          <p:cNvPr id="23559" name="Freeform 19"/>
          <p:cNvSpPr/>
          <p:nvPr/>
        </p:nvSpPr>
        <p:spPr>
          <a:xfrm>
            <a:off x="8255000" y="3438525"/>
            <a:ext cx="520700" cy="1257300"/>
          </a:xfrm>
          <a:custGeom>
            <a:cxnLst>
              <a:cxn ang="0">
                <a:pos x="520700" y="5794"/>
              </a:cxn>
              <a:cxn ang="0">
                <a:pos x="0" y="463521"/>
              </a:cxn>
              <a:cxn ang="0">
                <a:pos x="0" y="1257300"/>
              </a:cxn>
              <a:cxn ang="0">
                <a:pos x="520700" y="1257300"/>
              </a:cxn>
              <a:cxn ang="0">
                <a:pos x="520700" y="5794"/>
              </a:cxn>
            </a:cxnLst>
            <a:rect b="0" l="0" r="0" t="0"/>
            <a:pathLst>
              <a:path h="216" w="90">
                <a:moveTo>
                  <a:pt x="90" y="1"/>
                </a:moveTo>
                <a:cubicBezTo>
                  <a:pt x="43" y="0"/>
                  <a:pt x="5" y="35"/>
                  <a:pt x="0" y="80"/>
                </a:cubicBezTo>
                <a:cubicBezTo>
                  <a:pt x="0" y="217"/>
                  <a:pt x="0" y="217"/>
                  <a:pt x="0" y="217"/>
                </a:cubicBezTo>
                <a:cubicBezTo>
                  <a:pt x="90" y="217"/>
                  <a:pt x="90" y="217"/>
                  <a:pt x="90" y="217"/>
                </a:cubicBezTo>
                <a:lnTo>
                  <a:pt x="90" y="1"/>
                </a:lnTo>
                <a:close/>
              </a:path>
            </a:pathLst>
          </a:custGeom>
          <a:solidFill>
            <a:srgbClr val="9CD842">
              <a:alpha val="100000"/>
            </a:srgbClr>
          </a:solidFill>
          <a:ln w="9525">
            <a:noFill/>
          </a:ln>
        </p:spPr>
        <p:txBody>
          <a:bodyPr/>
          <a:lstStyle/>
          <a:p>
            <a:endParaRPr altLang="en-US" lang="zh-CN"/>
          </a:p>
        </p:txBody>
      </p:sp>
      <p:sp>
        <p:nvSpPr>
          <p:cNvPr id="23560" name="Freeform 20"/>
          <p:cNvSpPr/>
          <p:nvPr/>
        </p:nvSpPr>
        <p:spPr>
          <a:xfrm>
            <a:off x="7142163" y="4208463"/>
            <a:ext cx="3678237" cy="2424112"/>
          </a:xfrm>
          <a:custGeom>
            <a:cxnLst>
              <a:cxn ang="0">
                <a:pos x="3424167" y="1643074"/>
              </a:cxn>
              <a:cxn ang="0">
                <a:pos x="3014191" y="1643074"/>
              </a:cxn>
              <a:cxn ang="0">
                <a:pos x="3014191" y="1417440"/>
              </a:cxn>
              <a:cxn ang="0">
                <a:pos x="2650409" y="1052956"/>
              </a:cxn>
              <a:cxn ang="0">
                <a:pos x="2182690" y="1052956"/>
              </a:cxn>
              <a:cxn ang="0">
                <a:pos x="2182690" y="798395"/>
              </a:cxn>
              <a:cxn ang="0">
                <a:pos x="1945943" y="566976"/>
              </a:cxn>
              <a:cxn ang="0">
                <a:pos x="1922846" y="566976"/>
              </a:cxn>
              <a:cxn ang="0">
                <a:pos x="1922846" y="404983"/>
              </a:cxn>
              <a:cxn ang="0">
                <a:pos x="1559064" y="11571"/>
              </a:cxn>
              <a:cxn ang="0">
                <a:pos x="1160637" y="393412"/>
              </a:cxn>
              <a:cxn ang="0">
                <a:pos x="1160637" y="428125"/>
              </a:cxn>
              <a:cxn ang="0">
                <a:pos x="1143314" y="428125"/>
              </a:cxn>
              <a:cxn ang="0">
                <a:pos x="831501" y="740540"/>
              </a:cxn>
              <a:cxn ang="0">
                <a:pos x="831501" y="937246"/>
              </a:cxn>
              <a:cxn ang="0">
                <a:pos x="727563" y="937246"/>
              </a:cxn>
              <a:cxn ang="0">
                <a:pos x="461945" y="1209163"/>
              </a:cxn>
              <a:cxn ang="0">
                <a:pos x="461945" y="1417440"/>
              </a:cxn>
              <a:cxn ang="0">
                <a:pos x="271393" y="1417440"/>
              </a:cxn>
              <a:cxn ang="0">
                <a:pos x="0" y="1672001"/>
              </a:cxn>
              <a:cxn ang="0">
                <a:pos x="0" y="2198479"/>
              </a:cxn>
              <a:cxn ang="0">
                <a:pos x="565883" y="2198479"/>
              </a:cxn>
              <a:cxn ang="0">
                <a:pos x="565883" y="2181122"/>
              </a:cxn>
              <a:cxn ang="0">
                <a:pos x="831501" y="2181122"/>
              </a:cxn>
              <a:cxn ang="0">
                <a:pos x="831501" y="2296832"/>
              </a:cxn>
              <a:cxn ang="0">
                <a:pos x="1333866" y="2296832"/>
              </a:cxn>
              <a:cxn ang="0">
                <a:pos x="1333866" y="2244762"/>
              </a:cxn>
              <a:cxn ang="0">
                <a:pos x="1922846" y="2244762"/>
              </a:cxn>
              <a:cxn ang="0">
                <a:pos x="1922846" y="2146409"/>
              </a:cxn>
              <a:cxn ang="0">
                <a:pos x="2078752" y="2146409"/>
              </a:cxn>
              <a:cxn ang="0">
                <a:pos x="2078752" y="2308403"/>
              </a:cxn>
              <a:cxn ang="0">
                <a:pos x="2852510" y="2308403"/>
              </a:cxn>
              <a:cxn ang="0">
                <a:pos x="2852510" y="2424112"/>
              </a:cxn>
              <a:cxn ang="0">
                <a:pos x="3678237" y="2424112"/>
              </a:cxn>
              <a:cxn ang="0">
                <a:pos x="3678237" y="1897634"/>
              </a:cxn>
              <a:cxn ang="0">
                <a:pos x="3424167" y="1643074"/>
              </a:cxn>
            </a:cxnLst>
            <a:rect b="0" l="0" r="0" t="0"/>
            <a:pathLst>
              <a:path h="419" w="637">
                <a:moveTo>
                  <a:pt x="593" y="284"/>
                </a:moveTo>
                <a:cubicBezTo>
                  <a:pt x="522" y="284"/>
                  <a:pt x="522" y="284"/>
                  <a:pt x="522" y="284"/>
                </a:cubicBezTo>
                <a:cubicBezTo>
                  <a:pt x="522" y="245"/>
                  <a:pt x="522" y="245"/>
                  <a:pt x="522" y="245"/>
                </a:cubicBezTo>
                <a:cubicBezTo>
                  <a:pt x="522" y="210"/>
                  <a:pt x="494" y="182"/>
                  <a:pt x="459" y="182"/>
                </a:cubicBezTo>
                <a:cubicBezTo>
                  <a:pt x="378" y="182"/>
                  <a:pt x="378" y="182"/>
                  <a:pt x="378" y="182"/>
                </a:cubicBezTo>
                <a:cubicBezTo>
                  <a:pt x="378" y="138"/>
                  <a:pt x="378" y="138"/>
                  <a:pt x="378" y="138"/>
                </a:cubicBezTo>
                <a:cubicBezTo>
                  <a:pt x="378" y="116"/>
                  <a:pt x="359" y="98"/>
                  <a:pt x="337" y="98"/>
                </a:cubicBezTo>
                <a:cubicBezTo>
                  <a:pt x="333" y="98"/>
                  <a:pt x="333" y="98"/>
                  <a:pt x="333" y="98"/>
                </a:cubicBezTo>
                <a:cubicBezTo>
                  <a:pt x="333" y="70"/>
                  <a:pt x="333" y="70"/>
                  <a:pt x="333" y="70"/>
                </a:cubicBezTo>
                <a:cubicBezTo>
                  <a:pt x="333" y="34"/>
                  <a:pt x="306" y="3"/>
                  <a:pt x="270" y="2"/>
                </a:cubicBezTo>
                <a:cubicBezTo>
                  <a:pt x="232" y="0"/>
                  <a:pt x="201" y="30"/>
                  <a:pt x="201" y="68"/>
                </a:cubicBezTo>
                <a:cubicBezTo>
                  <a:pt x="201" y="74"/>
                  <a:pt x="201" y="74"/>
                  <a:pt x="201" y="74"/>
                </a:cubicBezTo>
                <a:cubicBezTo>
                  <a:pt x="198" y="74"/>
                  <a:pt x="198" y="74"/>
                  <a:pt x="198" y="74"/>
                </a:cubicBezTo>
                <a:cubicBezTo>
                  <a:pt x="168" y="74"/>
                  <a:pt x="144" y="98"/>
                  <a:pt x="144" y="128"/>
                </a:cubicBezTo>
                <a:cubicBezTo>
                  <a:pt x="144" y="162"/>
                  <a:pt x="144" y="162"/>
                  <a:pt x="144" y="162"/>
                </a:cubicBezTo>
                <a:cubicBezTo>
                  <a:pt x="126" y="162"/>
                  <a:pt x="126" y="162"/>
                  <a:pt x="126" y="162"/>
                </a:cubicBezTo>
                <a:cubicBezTo>
                  <a:pt x="101" y="162"/>
                  <a:pt x="80" y="183"/>
                  <a:pt x="80" y="209"/>
                </a:cubicBezTo>
                <a:cubicBezTo>
                  <a:pt x="80" y="245"/>
                  <a:pt x="80" y="245"/>
                  <a:pt x="80" y="245"/>
                </a:cubicBezTo>
                <a:cubicBezTo>
                  <a:pt x="47" y="245"/>
                  <a:pt x="47" y="245"/>
                  <a:pt x="47" y="245"/>
                </a:cubicBezTo>
                <a:cubicBezTo>
                  <a:pt x="23" y="245"/>
                  <a:pt x="4" y="264"/>
                  <a:pt x="0" y="289"/>
                </a:cubicBezTo>
                <a:cubicBezTo>
                  <a:pt x="0" y="380"/>
                  <a:pt x="0" y="380"/>
                  <a:pt x="0" y="380"/>
                </a:cubicBezTo>
                <a:cubicBezTo>
                  <a:pt x="98" y="380"/>
                  <a:pt x="98" y="380"/>
                  <a:pt x="98" y="380"/>
                </a:cubicBezTo>
                <a:cubicBezTo>
                  <a:pt x="98" y="377"/>
                  <a:pt x="98" y="377"/>
                  <a:pt x="98" y="377"/>
                </a:cubicBezTo>
                <a:cubicBezTo>
                  <a:pt x="144" y="377"/>
                  <a:pt x="144" y="377"/>
                  <a:pt x="144" y="377"/>
                </a:cubicBezTo>
                <a:cubicBezTo>
                  <a:pt x="144" y="397"/>
                  <a:pt x="144" y="397"/>
                  <a:pt x="144" y="397"/>
                </a:cubicBezTo>
                <a:cubicBezTo>
                  <a:pt x="231" y="397"/>
                  <a:pt x="231" y="397"/>
                  <a:pt x="231" y="397"/>
                </a:cubicBezTo>
                <a:cubicBezTo>
                  <a:pt x="231" y="388"/>
                  <a:pt x="231" y="388"/>
                  <a:pt x="231" y="388"/>
                </a:cubicBezTo>
                <a:cubicBezTo>
                  <a:pt x="333" y="388"/>
                  <a:pt x="333" y="388"/>
                  <a:pt x="333" y="388"/>
                </a:cubicBezTo>
                <a:cubicBezTo>
                  <a:pt x="333" y="371"/>
                  <a:pt x="333" y="371"/>
                  <a:pt x="333" y="371"/>
                </a:cubicBezTo>
                <a:cubicBezTo>
                  <a:pt x="360" y="371"/>
                  <a:pt x="360" y="371"/>
                  <a:pt x="360" y="371"/>
                </a:cubicBezTo>
                <a:cubicBezTo>
                  <a:pt x="360" y="399"/>
                  <a:pt x="360" y="399"/>
                  <a:pt x="360" y="399"/>
                </a:cubicBezTo>
                <a:cubicBezTo>
                  <a:pt x="494" y="399"/>
                  <a:pt x="494" y="399"/>
                  <a:pt x="494" y="399"/>
                </a:cubicBezTo>
                <a:cubicBezTo>
                  <a:pt x="494" y="419"/>
                  <a:pt x="494" y="419"/>
                  <a:pt x="494" y="419"/>
                </a:cubicBezTo>
                <a:cubicBezTo>
                  <a:pt x="637" y="419"/>
                  <a:pt x="637" y="419"/>
                  <a:pt x="637" y="419"/>
                </a:cubicBezTo>
                <a:cubicBezTo>
                  <a:pt x="637" y="328"/>
                  <a:pt x="637" y="328"/>
                  <a:pt x="637" y="328"/>
                </a:cubicBezTo>
                <a:cubicBezTo>
                  <a:pt x="637" y="303"/>
                  <a:pt x="617" y="284"/>
                  <a:pt x="593" y="284"/>
                </a:cubicBezTo>
                <a:close/>
              </a:path>
            </a:pathLst>
          </a:custGeom>
          <a:solidFill>
            <a:srgbClr val="8DB537">
              <a:alpha val="100000"/>
            </a:srgbClr>
          </a:solidFill>
          <a:ln w="9525">
            <a:noFill/>
          </a:ln>
        </p:spPr>
        <p:txBody>
          <a:bodyPr/>
          <a:lstStyle/>
          <a:p>
            <a:endParaRPr altLang="en-US" lang="zh-CN"/>
          </a:p>
        </p:txBody>
      </p:sp>
      <p:sp>
        <p:nvSpPr>
          <p:cNvPr id="23561" name="Freeform 21"/>
          <p:cNvSpPr/>
          <p:nvPr/>
        </p:nvSpPr>
        <p:spPr>
          <a:xfrm>
            <a:off x="8670925" y="4214813"/>
            <a:ext cx="2149475" cy="2122487"/>
          </a:xfrm>
          <a:custGeom>
            <a:cxnLst>
              <a:cxn ang="0">
                <a:pos x="1895236" y="1636686"/>
              </a:cxn>
              <a:cxn ang="0">
                <a:pos x="1484987" y="1636686"/>
              </a:cxn>
              <a:cxn ang="0">
                <a:pos x="1484987" y="1411136"/>
              </a:cxn>
              <a:cxn ang="0">
                <a:pos x="1120963" y="1046785"/>
              </a:cxn>
              <a:cxn ang="0">
                <a:pos x="652932" y="1046785"/>
              </a:cxn>
              <a:cxn ang="0">
                <a:pos x="652932" y="792318"/>
              </a:cxn>
              <a:cxn ang="0">
                <a:pos x="416027" y="560984"/>
              </a:cxn>
              <a:cxn ang="0">
                <a:pos x="392915" y="560984"/>
              </a:cxn>
              <a:cxn ang="0">
                <a:pos x="392915" y="399051"/>
              </a:cxn>
              <a:cxn ang="0">
                <a:pos x="28891" y="5783"/>
              </a:cxn>
              <a:cxn ang="0">
                <a:pos x="0" y="5783"/>
              </a:cxn>
              <a:cxn ang="0">
                <a:pos x="0" y="2122487"/>
              </a:cxn>
              <a:cxn ang="0">
                <a:pos x="2149475" y="2122487"/>
              </a:cxn>
              <a:cxn ang="0">
                <a:pos x="2149475" y="1891153"/>
              </a:cxn>
              <a:cxn ang="0">
                <a:pos x="1895236" y="1636686"/>
              </a:cxn>
            </a:cxnLst>
            <a:rect b="0" l="0" r="0" t="0"/>
            <a:pathLst>
              <a:path h="367" w="372">
                <a:moveTo>
                  <a:pt x="328" y="283"/>
                </a:moveTo>
                <a:cubicBezTo>
                  <a:pt x="257" y="283"/>
                  <a:pt x="257" y="283"/>
                  <a:pt x="257" y="283"/>
                </a:cubicBezTo>
                <a:cubicBezTo>
                  <a:pt x="257" y="244"/>
                  <a:pt x="257" y="244"/>
                  <a:pt x="257" y="244"/>
                </a:cubicBezTo>
                <a:cubicBezTo>
                  <a:pt x="257" y="209"/>
                  <a:pt x="229" y="181"/>
                  <a:pt x="194" y="181"/>
                </a:cubicBezTo>
                <a:cubicBezTo>
                  <a:pt x="113" y="181"/>
                  <a:pt x="113" y="181"/>
                  <a:pt x="113" y="181"/>
                </a:cubicBezTo>
                <a:cubicBezTo>
                  <a:pt x="113" y="137"/>
                  <a:pt x="113" y="137"/>
                  <a:pt x="113" y="137"/>
                </a:cubicBezTo>
                <a:cubicBezTo>
                  <a:pt x="113" y="115"/>
                  <a:pt x="94" y="97"/>
                  <a:pt x="72" y="97"/>
                </a:cubicBezTo>
                <a:cubicBezTo>
                  <a:pt x="68" y="97"/>
                  <a:pt x="68" y="97"/>
                  <a:pt x="68" y="97"/>
                </a:cubicBezTo>
                <a:cubicBezTo>
                  <a:pt x="68" y="69"/>
                  <a:pt x="68" y="69"/>
                  <a:pt x="68" y="69"/>
                </a:cubicBezTo>
                <a:cubicBezTo>
                  <a:pt x="68" y="33"/>
                  <a:pt x="41" y="2"/>
                  <a:pt x="5" y="1"/>
                </a:cubicBezTo>
                <a:cubicBezTo>
                  <a:pt x="3" y="0"/>
                  <a:pt x="2" y="1"/>
                  <a:pt x="0" y="1"/>
                </a:cubicBezTo>
                <a:cubicBezTo>
                  <a:pt x="0" y="367"/>
                  <a:pt x="0" y="367"/>
                  <a:pt x="0" y="367"/>
                </a:cubicBezTo>
                <a:cubicBezTo>
                  <a:pt x="372" y="367"/>
                  <a:pt x="372" y="367"/>
                  <a:pt x="372" y="367"/>
                </a:cubicBezTo>
                <a:cubicBezTo>
                  <a:pt x="372" y="327"/>
                  <a:pt x="372" y="327"/>
                  <a:pt x="372" y="327"/>
                </a:cubicBezTo>
                <a:cubicBezTo>
                  <a:pt x="372" y="302"/>
                  <a:pt x="352" y="283"/>
                  <a:pt x="328" y="283"/>
                </a:cubicBezTo>
                <a:close/>
              </a:path>
            </a:pathLst>
          </a:custGeom>
          <a:solidFill>
            <a:srgbClr val="569337">
              <a:alpha val="100000"/>
            </a:srgbClr>
          </a:solidFill>
          <a:ln w="9525">
            <a:noFill/>
          </a:ln>
        </p:spPr>
        <p:txBody>
          <a:bodyPr/>
          <a:lstStyle/>
          <a:p>
            <a:endParaRPr altLang="en-US" lang="zh-CN"/>
          </a:p>
        </p:txBody>
      </p:sp>
      <p:sp>
        <p:nvSpPr>
          <p:cNvPr id="23562" name="Freeform 22"/>
          <p:cNvSpPr/>
          <p:nvPr/>
        </p:nvSpPr>
        <p:spPr>
          <a:xfrm>
            <a:off x="7700963" y="4897438"/>
            <a:ext cx="2616200" cy="1735137"/>
          </a:xfrm>
          <a:custGeom>
            <a:cxnLst>
              <a:cxn ang="0">
                <a:pos x="2431391" y="1174109"/>
              </a:cxn>
              <a:cxn ang="0">
                <a:pos x="2142627" y="1174109"/>
              </a:cxn>
              <a:cxn ang="0">
                <a:pos x="2142627" y="1012163"/>
              </a:cxn>
              <a:cxn ang="0">
                <a:pos x="1882740" y="751893"/>
              </a:cxn>
              <a:cxn ang="0">
                <a:pos x="1547774" y="751893"/>
              </a:cxn>
              <a:cxn ang="0">
                <a:pos x="1547774" y="572595"/>
              </a:cxn>
              <a:cxn ang="0">
                <a:pos x="1380291" y="404865"/>
              </a:cxn>
              <a:cxn ang="0">
                <a:pos x="1362965" y="404865"/>
              </a:cxn>
              <a:cxn ang="0">
                <a:pos x="1362965" y="289190"/>
              </a:cxn>
              <a:cxn ang="0">
                <a:pos x="1103078" y="5784"/>
              </a:cxn>
              <a:cxn ang="0">
                <a:pos x="814314" y="277622"/>
              </a:cxn>
              <a:cxn ang="0">
                <a:pos x="814314" y="306541"/>
              </a:cxn>
              <a:cxn ang="0">
                <a:pos x="802763" y="306541"/>
              </a:cxn>
              <a:cxn ang="0">
                <a:pos x="577528" y="532109"/>
              </a:cxn>
              <a:cxn ang="0">
                <a:pos x="577528" y="670920"/>
              </a:cxn>
              <a:cxn ang="0">
                <a:pos x="508224" y="670920"/>
              </a:cxn>
              <a:cxn ang="0">
                <a:pos x="311865" y="861785"/>
              </a:cxn>
              <a:cxn ang="0">
                <a:pos x="311865" y="1012163"/>
              </a:cxn>
              <a:cxn ang="0">
                <a:pos x="179034" y="1012163"/>
              </a:cxn>
              <a:cxn ang="0">
                <a:pos x="0" y="1197245"/>
              </a:cxn>
              <a:cxn ang="0">
                <a:pos x="0" y="1573191"/>
              </a:cxn>
              <a:cxn ang="0">
                <a:pos x="386943" y="1573191"/>
              </a:cxn>
              <a:cxn ang="0">
                <a:pos x="386943" y="1561623"/>
              </a:cxn>
              <a:cxn ang="0">
                <a:pos x="577528" y="1561623"/>
              </a:cxn>
              <a:cxn ang="0">
                <a:pos x="577528" y="1642596"/>
              </a:cxn>
              <a:cxn ang="0">
                <a:pos x="941370" y="1642596"/>
              </a:cxn>
              <a:cxn ang="0">
                <a:pos x="941370" y="1607894"/>
              </a:cxn>
              <a:cxn ang="0">
                <a:pos x="1362965" y="1607894"/>
              </a:cxn>
              <a:cxn ang="0">
                <a:pos x="1362965" y="1532704"/>
              </a:cxn>
              <a:cxn ang="0">
                <a:pos x="1472695" y="1532704"/>
              </a:cxn>
              <a:cxn ang="0">
                <a:pos x="1472695" y="1654164"/>
              </a:cxn>
              <a:cxn ang="0">
                <a:pos x="2027122" y="1654164"/>
              </a:cxn>
              <a:cxn ang="0">
                <a:pos x="2027122" y="1735137"/>
              </a:cxn>
              <a:cxn ang="0">
                <a:pos x="2616200" y="1735137"/>
              </a:cxn>
              <a:cxn ang="0">
                <a:pos x="2616200" y="1359191"/>
              </a:cxn>
              <a:cxn ang="0">
                <a:pos x="2431391" y="1174109"/>
              </a:cxn>
            </a:cxnLst>
            <a:rect b="0" l="0" r="0" t="0"/>
            <a:pathLst>
              <a:path h="300" w="452">
                <a:moveTo>
                  <a:pt x="421" y="203"/>
                </a:moveTo>
                <a:cubicBezTo>
                  <a:pt x="371" y="203"/>
                  <a:pt x="371" y="203"/>
                  <a:pt x="371" y="203"/>
                </a:cubicBezTo>
                <a:cubicBezTo>
                  <a:pt x="371" y="175"/>
                  <a:pt x="371" y="175"/>
                  <a:pt x="371" y="175"/>
                </a:cubicBezTo>
                <a:cubicBezTo>
                  <a:pt x="371" y="150"/>
                  <a:pt x="351" y="130"/>
                  <a:pt x="326" y="130"/>
                </a:cubicBezTo>
                <a:cubicBezTo>
                  <a:pt x="268" y="130"/>
                  <a:pt x="268" y="130"/>
                  <a:pt x="268" y="130"/>
                </a:cubicBezTo>
                <a:cubicBezTo>
                  <a:pt x="268" y="99"/>
                  <a:pt x="268" y="99"/>
                  <a:pt x="268" y="99"/>
                </a:cubicBezTo>
                <a:cubicBezTo>
                  <a:pt x="268" y="83"/>
                  <a:pt x="255" y="70"/>
                  <a:pt x="239" y="70"/>
                </a:cubicBezTo>
                <a:cubicBezTo>
                  <a:pt x="236" y="70"/>
                  <a:pt x="236" y="70"/>
                  <a:pt x="236" y="70"/>
                </a:cubicBezTo>
                <a:cubicBezTo>
                  <a:pt x="236" y="50"/>
                  <a:pt x="236" y="50"/>
                  <a:pt x="236" y="50"/>
                </a:cubicBezTo>
                <a:cubicBezTo>
                  <a:pt x="236" y="24"/>
                  <a:pt x="216" y="2"/>
                  <a:pt x="191" y="1"/>
                </a:cubicBezTo>
                <a:cubicBezTo>
                  <a:pt x="163" y="0"/>
                  <a:pt x="141" y="22"/>
                  <a:pt x="141" y="48"/>
                </a:cubicBezTo>
                <a:cubicBezTo>
                  <a:pt x="141" y="53"/>
                  <a:pt x="141" y="53"/>
                  <a:pt x="141" y="53"/>
                </a:cubicBezTo>
                <a:cubicBezTo>
                  <a:pt x="139" y="53"/>
                  <a:pt x="139" y="53"/>
                  <a:pt x="139" y="53"/>
                </a:cubicBezTo>
                <a:cubicBezTo>
                  <a:pt x="118" y="53"/>
                  <a:pt x="100" y="70"/>
                  <a:pt x="100" y="92"/>
                </a:cubicBezTo>
                <a:cubicBezTo>
                  <a:pt x="100" y="116"/>
                  <a:pt x="100" y="116"/>
                  <a:pt x="100" y="116"/>
                </a:cubicBezTo>
                <a:cubicBezTo>
                  <a:pt x="88" y="116"/>
                  <a:pt x="88" y="116"/>
                  <a:pt x="88" y="116"/>
                </a:cubicBezTo>
                <a:cubicBezTo>
                  <a:pt x="69" y="116"/>
                  <a:pt x="54" y="131"/>
                  <a:pt x="54" y="149"/>
                </a:cubicBezTo>
                <a:cubicBezTo>
                  <a:pt x="54" y="175"/>
                  <a:pt x="54" y="175"/>
                  <a:pt x="54" y="175"/>
                </a:cubicBezTo>
                <a:cubicBezTo>
                  <a:pt x="31" y="175"/>
                  <a:pt x="31" y="175"/>
                  <a:pt x="31" y="175"/>
                </a:cubicBezTo>
                <a:cubicBezTo>
                  <a:pt x="14" y="175"/>
                  <a:pt x="0" y="189"/>
                  <a:pt x="0" y="207"/>
                </a:cubicBezTo>
                <a:cubicBezTo>
                  <a:pt x="0" y="272"/>
                  <a:pt x="0" y="272"/>
                  <a:pt x="0" y="272"/>
                </a:cubicBezTo>
                <a:cubicBezTo>
                  <a:pt x="67" y="272"/>
                  <a:pt x="67" y="272"/>
                  <a:pt x="67" y="272"/>
                </a:cubicBezTo>
                <a:cubicBezTo>
                  <a:pt x="67" y="270"/>
                  <a:pt x="67" y="270"/>
                  <a:pt x="67" y="270"/>
                </a:cubicBezTo>
                <a:cubicBezTo>
                  <a:pt x="100" y="270"/>
                  <a:pt x="100" y="270"/>
                  <a:pt x="100" y="270"/>
                </a:cubicBezTo>
                <a:cubicBezTo>
                  <a:pt x="100" y="284"/>
                  <a:pt x="100" y="284"/>
                  <a:pt x="100" y="284"/>
                </a:cubicBezTo>
                <a:cubicBezTo>
                  <a:pt x="163" y="284"/>
                  <a:pt x="163" y="284"/>
                  <a:pt x="163" y="284"/>
                </a:cubicBezTo>
                <a:cubicBezTo>
                  <a:pt x="163" y="278"/>
                  <a:pt x="163" y="278"/>
                  <a:pt x="163" y="278"/>
                </a:cubicBezTo>
                <a:cubicBezTo>
                  <a:pt x="236" y="278"/>
                  <a:pt x="236" y="278"/>
                  <a:pt x="236" y="278"/>
                </a:cubicBezTo>
                <a:cubicBezTo>
                  <a:pt x="236" y="265"/>
                  <a:pt x="236" y="265"/>
                  <a:pt x="236" y="265"/>
                </a:cubicBezTo>
                <a:cubicBezTo>
                  <a:pt x="255" y="265"/>
                  <a:pt x="255" y="265"/>
                  <a:pt x="255" y="265"/>
                </a:cubicBezTo>
                <a:cubicBezTo>
                  <a:pt x="255" y="286"/>
                  <a:pt x="255" y="286"/>
                  <a:pt x="255" y="286"/>
                </a:cubicBezTo>
                <a:cubicBezTo>
                  <a:pt x="351" y="286"/>
                  <a:pt x="351" y="286"/>
                  <a:pt x="351" y="286"/>
                </a:cubicBezTo>
                <a:cubicBezTo>
                  <a:pt x="351" y="300"/>
                  <a:pt x="351" y="300"/>
                  <a:pt x="351" y="300"/>
                </a:cubicBezTo>
                <a:cubicBezTo>
                  <a:pt x="453" y="300"/>
                  <a:pt x="453" y="300"/>
                  <a:pt x="453" y="300"/>
                </a:cubicBezTo>
                <a:cubicBezTo>
                  <a:pt x="453" y="235"/>
                  <a:pt x="453" y="235"/>
                  <a:pt x="453" y="235"/>
                </a:cubicBezTo>
                <a:cubicBezTo>
                  <a:pt x="453" y="217"/>
                  <a:pt x="439" y="203"/>
                  <a:pt x="421" y="203"/>
                </a:cubicBezTo>
                <a:close/>
              </a:path>
            </a:pathLst>
          </a:custGeom>
          <a:solidFill>
            <a:srgbClr val="55780C">
              <a:alpha val="100000"/>
            </a:srgbClr>
          </a:solidFill>
          <a:ln w="9525">
            <a:noFill/>
          </a:ln>
        </p:spPr>
        <p:txBody>
          <a:bodyPr/>
          <a:lstStyle/>
          <a:p>
            <a:endParaRPr altLang="en-US" lang="zh-CN"/>
          </a:p>
        </p:txBody>
      </p:sp>
      <p:sp>
        <p:nvSpPr>
          <p:cNvPr id="23563" name="Freeform 34"/>
          <p:cNvSpPr/>
          <p:nvPr/>
        </p:nvSpPr>
        <p:spPr>
          <a:xfrm>
            <a:off x="8775700" y="4903788"/>
            <a:ext cx="1541463" cy="1728787"/>
          </a:xfrm>
          <a:custGeom>
            <a:cxnLst>
              <a:cxn ang="0">
                <a:pos x="1356718" y="1167943"/>
              </a:cxn>
              <a:cxn ang="0">
                <a:pos x="1068055" y="1167943"/>
              </a:cxn>
              <a:cxn ang="0">
                <a:pos x="1068055" y="1006050"/>
              </a:cxn>
              <a:cxn ang="0">
                <a:pos x="808258" y="745865"/>
              </a:cxn>
              <a:cxn ang="0">
                <a:pos x="473408" y="745865"/>
              </a:cxn>
              <a:cxn ang="0">
                <a:pos x="473408" y="566626"/>
              </a:cxn>
              <a:cxn ang="0">
                <a:pos x="305983" y="398951"/>
              </a:cxn>
              <a:cxn ang="0">
                <a:pos x="288663" y="398951"/>
              </a:cxn>
              <a:cxn ang="0">
                <a:pos x="288663" y="283313"/>
              </a:cxn>
              <a:cxn ang="0">
                <a:pos x="28866" y="0"/>
              </a:cxn>
              <a:cxn ang="0">
                <a:pos x="0" y="0"/>
              </a:cxn>
              <a:cxn ang="0">
                <a:pos x="0" y="1601585"/>
              </a:cxn>
              <a:cxn ang="0">
                <a:pos x="288663" y="1601585"/>
              </a:cxn>
              <a:cxn ang="0">
                <a:pos x="288663" y="1526421"/>
              </a:cxn>
              <a:cxn ang="0">
                <a:pos x="398356" y="1526421"/>
              </a:cxn>
              <a:cxn ang="0">
                <a:pos x="398356" y="1647840"/>
              </a:cxn>
              <a:cxn ang="0">
                <a:pos x="952589" y="1647840"/>
              </a:cxn>
              <a:cxn ang="0">
                <a:pos x="952589" y="1728787"/>
              </a:cxn>
              <a:cxn ang="0">
                <a:pos x="1541463" y="1728787"/>
              </a:cxn>
              <a:cxn ang="0">
                <a:pos x="1541463" y="1352964"/>
              </a:cxn>
              <a:cxn ang="0">
                <a:pos x="1356718" y="1167943"/>
              </a:cxn>
            </a:cxnLst>
            <a:rect b="0" l="0" r="0" t="0"/>
            <a:pathLst>
              <a:path h="299" w="267">
                <a:moveTo>
                  <a:pt x="235" y="202"/>
                </a:moveTo>
                <a:cubicBezTo>
                  <a:pt x="185" y="202"/>
                  <a:pt x="185" y="202"/>
                  <a:pt x="185" y="202"/>
                </a:cubicBezTo>
                <a:cubicBezTo>
                  <a:pt x="185" y="174"/>
                  <a:pt x="185" y="174"/>
                  <a:pt x="185" y="174"/>
                </a:cubicBezTo>
                <a:cubicBezTo>
                  <a:pt x="185" y="149"/>
                  <a:pt x="165" y="129"/>
                  <a:pt x="140" y="129"/>
                </a:cubicBezTo>
                <a:cubicBezTo>
                  <a:pt x="82" y="129"/>
                  <a:pt x="82" y="129"/>
                  <a:pt x="82" y="129"/>
                </a:cubicBezTo>
                <a:cubicBezTo>
                  <a:pt x="82" y="98"/>
                  <a:pt x="82" y="98"/>
                  <a:pt x="82" y="98"/>
                </a:cubicBezTo>
                <a:cubicBezTo>
                  <a:pt x="82" y="82"/>
                  <a:pt x="69" y="69"/>
                  <a:pt x="53" y="69"/>
                </a:cubicBezTo>
                <a:cubicBezTo>
                  <a:pt x="50" y="69"/>
                  <a:pt x="50" y="69"/>
                  <a:pt x="50" y="69"/>
                </a:cubicBezTo>
                <a:cubicBezTo>
                  <a:pt x="50" y="49"/>
                  <a:pt x="50" y="49"/>
                  <a:pt x="50" y="49"/>
                </a:cubicBezTo>
                <a:cubicBezTo>
                  <a:pt x="50" y="23"/>
                  <a:pt x="30" y="1"/>
                  <a:pt x="5" y="0"/>
                </a:cubicBezTo>
                <a:cubicBezTo>
                  <a:pt x="3" y="0"/>
                  <a:pt x="1" y="0"/>
                  <a:pt x="0" y="0"/>
                </a:cubicBezTo>
                <a:cubicBezTo>
                  <a:pt x="0" y="277"/>
                  <a:pt x="0" y="277"/>
                  <a:pt x="0" y="277"/>
                </a:cubicBezTo>
                <a:cubicBezTo>
                  <a:pt x="50" y="277"/>
                  <a:pt x="50" y="277"/>
                  <a:pt x="50" y="277"/>
                </a:cubicBezTo>
                <a:cubicBezTo>
                  <a:pt x="50" y="264"/>
                  <a:pt x="50" y="264"/>
                  <a:pt x="50" y="264"/>
                </a:cubicBezTo>
                <a:cubicBezTo>
                  <a:pt x="69" y="264"/>
                  <a:pt x="69" y="264"/>
                  <a:pt x="69" y="264"/>
                </a:cubicBezTo>
                <a:cubicBezTo>
                  <a:pt x="69" y="285"/>
                  <a:pt x="69" y="285"/>
                  <a:pt x="69" y="285"/>
                </a:cubicBezTo>
                <a:cubicBezTo>
                  <a:pt x="165" y="285"/>
                  <a:pt x="165" y="285"/>
                  <a:pt x="165" y="285"/>
                </a:cubicBezTo>
                <a:cubicBezTo>
                  <a:pt x="165" y="299"/>
                  <a:pt x="165" y="299"/>
                  <a:pt x="165" y="299"/>
                </a:cubicBezTo>
                <a:cubicBezTo>
                  <a:pt x="267" y="299"/>
                  <a:pt x="267" y="299"/>
                  <a:pt x="267" y="299"/>
                </a:cubicBezTo>
                <a:cubicBezTo>
                  <a:pt x="267" y="234"/>
                  <a:pt x="267" y="234"/>
                  <a:pt x="267" y="234"/>
                </a:cubicBezTo>
                <a:cubicBezTo>
                  <a:pt x="267" y="216"/>
                  <a:pt x="253" y="202"/>
                  <a:pt x="235" y="202"/>
                </a:cubicBezTo>
                <a:close/>
              </a:path>
            </a:pathLst>
          </a:custGeom>
          <a:solidFill>
            <a:srgbClr val="48660A">
              <a:alpha val="100000"/>
            </a:srgbClr>
          </a:solidFill>
          <a:ln w="9525">
            <a:noFill/>
          </a:ln>
        </p:spPr>
        <p:txBody>
          <a:bodyPr/>
          <a:lstStyle/>
          <a:p>
            <a:endParaRPr altLang="en-US" lang="zh-CN"/>
          </a:p>
        </p:txBody>
      </p:sp>
      <p:sp>
        <p:nvSpPr>
          <p:cNvPr id="23564" name="Freeform 74"/>
          <p:cNvSpPr/>
          <p:nvPr/>
        </p:nvSpPr>
        <p:spPr>
          <a:xfrm>
            <a:off x="11315700" y="4527550"/>
            <a:ext cx="138113" cy="727075"/>
          </a:xfrm>
          <a:custGeom>
            <a:cxnLst>
              <a:cxn ang="0">
                <a:pos x="0" y="727075"/>
              </a:cxn>
              <a:cxn ang="0">
                <a:pos x="138113" y="599544"/>
              </a:cxn>
              <a:cxn ang="0">
                <a:pos x="138113" y="0"/>
              </a:cxn>
              <a:cxn ang="0">
                <a:pos x="5877" y="0"/>
              </a:cxn>
              <a:cxn ang="0">
                <a:pos x="0" y="727075"/>
              </a:cxn>
            </a:cxnLst>
            <a:rect b="0" l="0" r="0" t="0"/>
            <a:pathLst>
              <a:path h="496" w="94">
                <a:moveTo>
                  <a:pt x="0" y="496"/>
                </a:moveTo>
                <a:lnTo>
                  <a:pt x="94" y="409"/>
                </a:lnTo>
                <a:lnTo>
                  <a:pt x="94" y="0"/>
                </a:lnTo>
                <a:lnTo>
                  <a:pt x="4" y="0"/>
                </a:lnTo>
                <a:lnTo>
                  <a:pt x="0" y="496"/>
                </a:lnTo>
                <a:close/>
              </a:path>
            </a:pathLst>
          </a:custGeom>
          <a:solidFill>
            <a:srgbClr val="685035">
              <a:alpha val="100000"/>
            </a:srgbClr>
          </a:solidFill>
          <a:ln w="9525">
            <a:noFill/>
          </a:ln>
        </p:spPr>
        <p:txBody>
          <a:bodyPr/>
          <a:lstStyle/>
          <a:p>
            <a:endParaRPr altLang="en-US" lang="zh-CN"/>
          </a:p>
        </p:txBody>
      </p:sp>
      <p:sp>
        <p:nvSpPr>
          <p:cNvPr id="23565" name="Freeform 75"/>
          <p:cNvSpPr/>
          <p:nvPr/>
        </p:nvSpPr>
        <p:spPr>
          <a:xfrm>
            <a:off x="10137775" y="4178300"/>
            <a:ext cx="293688" cy="1417638"/>
          </a:xfrm>
          <a:custGeom>
            <a:cxnLst>
              <a:cxn ang="0">
                <a:pos x="293688" y="1417638"/>
              </a:cxn>
              <a:cxn ang="0">
                <a:pos x="0" y="1163491"/>
              </a:cxn>
              <a:cxn ang="0">
                <a:pos x="0" y="0"/>
              </a:cxn>
              <a:cxn ang="0">
                <a:pos x="293688" y="0"/>
              </a:cxn>
              <a:cxn ang="0">
                <a:pos x="293688" y="1417638"/>
              </a:cxn>
            </a:cxnLst>
            <a:rect b="0" l="0" r="0" t="0"/>
            <a:pathLst>
              <a:path h="964" w="200">
                <a:moveTo>
                  <a:pt x="200" y="965"/>
                </a:moveTo>
                <a:lnTo>
                  <a:pt x="0" y="792"/>
                </a:lnTo>
                <a:lnTo>
                  <a:pt x="0" y="0"/>
                </a:lnTo>
                <a:lnTo>
                  <a:pt x="200" y="0"/>
                </a:lnTo>
                <a:lnTo>
                  <a:pt x="200" y="965"/>
                </a:lnTo>
                <a:close/>
              </a:path>
            </a:pathLst>
          </a:custGeom>
          <a:solidFill>
            <a:srgbClr val="D3C899">
              <a:alpha val="100000"/>
            </a:srgbClr>
          </a:solidFill>
          <a:ln w="9525">
            <a:noFill/>
          </a:ln>
        </p:spPr>
        <p:txBody>
          <a:bodyPr/>
          <a:lstStyle/>
          <a:p>
            <a:endParaRPr altLang="en-US" lang="zh-CN"/>
          </a:p>
        </p:txBody>
      </p:sp>
      <p:sp>
        <p:nvSpPr>
          <p:cNvPr id="23566" name="Freeform 76"/>
          <p:cNvSpPr/>
          <p:nvPr/>
        </p:nvSpPr>
        <p:spPr>
          <a:xfrm>
            <a:off x="10502900" y="4757738"/>
            <a:ext cx="374650" cy="1771650"/>
          </a:xfrm>
          <a:custGeom>
            <a:cxnLst>
              <a:cxn ang="0">
                <a:pos x="374650" y="0"/>
              </a:cxn>
              <a:cxn ang="0">
                <a:pos x="0" y="0"/>
              </a:cxn>
              <a:cxn ang="0">
                <a:pos x="4408" y="1307437"/>
              </a:cxn>
              <a:cxn ang="0">
                <a:pos x="114599" y="1423490"/>
              </a:cxn>
              <a:cxn ang="0">
                <a:pos x="114599" y="1771650"/>
              </a:cxn>
              <a:cxn ang="0">
                <a:pos x="374650" y="1771650"/>
              </a:cxn>
              <a:cxn ang="0">
                <a:pos x="374650" y="1683508"/>
              </a:cxn>
              <a:cxn ang="0">
                <a:pos x="374650" y="1683508"/>
              </a:cxn>
              <a:cxn ang="0">
                <a:pos x="374650" y="0"/>
              </a:cxn>
            </a:cxnLst>
            <a:rect b="0" l="0" r="0" t="0"/>
            <a:pathLst>
              <a:path h="1206" w="255">
                <a:moveTo>
                  <a:pt x="255" y="0"/>
                </a:moveTo>
                <a:lnTo>
                  <a:pt x="0" y="0"/>
                </a:lnTo>
                <a:lnTo>
                  <a:pt x="3" y="890"/>
                </a:lnTo>
                <a:lnTo>
                  <a:pt x="78" y="969"/>
                </a:lnTo>
                <a:lnTo>
                  <a:pt x="78" y="1206"/>
                </a:lnTo>
                <a:lnTo>
                  <a:pt x="255" y="1206"/>
                </a:lnTo>
                <a:lnTo>
                  <a:pt x="255" y="1146"/>
                </a:lnTo>
                <a:lnTo>
                  <a:pt x="255" y="0"/>
                </a:lnTo>
                <a:close/>
              </a:path>
            </a:pathLst>
          </a:custGeom>
          <a:solidFill>
            <a:srgbClr val="D3C899">
              <a:alpha val="100000"/>
            </a:srgbClr>
          </a:solidFill>
          <a:ln w="9525">
            <a:noFill/>
          </a:ln>
        </p:spPr>
        <p:txBody>
          <a:bodyPr/>
          <a:lstStyle/>
          <a:p>
            <a:endParaRPr altLang="en-US" lang="zh-CN"/>
          </a:p>
        </p:txBody>
      </p:sp>
      <p:sp>
        <p:nvSpPr>
          <p:cNvPr id="23567" name="Freeform 77"/>
          <p:cNvSpPr/>
          <p:nvPr/>
        </p:nvSpPr>
        <p:spPr>
          <a:xfrm>
            <a:off x="10871200" y="4127500"/>
            <a:ext cx="450850" cy="2401888"/>
          </a:xfrm>
          <a:custGeom>
            <a:cxnLst>
              <a:cxn ang="0">
                <a:pos x="5874" y="2401888"/>
              </a:cxn>
              <a:cxn ang="0">
                <a:pos x="196788" y="2401888"/>
              </a:cxn>
              <a:cxn ang="0">
                <a:pos x="444976" y="2163903"/>
              </a:cxn>
              <a:cxn ang="0">
                <a:pos x="450850" y="0"/>
              </a:cxn>
              <a:cxn ang="0">
                <a:pos x="0" y="0"/>
              </a:cxn>
              <a:cxn ang="0">
                <a:pos x="5874" y="2401888"/>
              </a:cxn>
            </a:cxnLst>
            <a:rect b="0" l="0" r="0" t="0"/>
            <a:pathLst>
              <a:path h="1634" w="307">
                <a:moveTo>
                  <a:pt x="4" y="1635"/>
                </a:moveTo>
                <a:lnTo>
                  <a:pt x="134" y="1635"/>
                </a:lnTo>
                <a:lnTo>
                  <a:pt x="303" y="1473"/>
                </a:lnTo>
                <a:lnTo>
                  <a:pt x="307" y="0"/>
                </a:lnTo>
                <a:lnTo>
                  <a:pt x="0" y="0"/>
                </a:lnTo>
                <a:lnTo>
                  <a:pt x="4" y="1635"/>
                </a:lnTo>
                <a:close/>
              </a:path>
            </a:pathLst>
          </a:custGeom>
          <a:solidFill>
            <a:srgbClr val="8B7463">
              <a:alpha val="100000"/>
            </a:srgbClr>
          </a:solidFill>
          <a:ln w="9525">
            <a:noFill/>
          </a:ln>
        </p:spPr>
        <p:txBody>
          <a:bodyPr/>
          <a:lstStyle/>
          <a:p>
            <a:endParaRPr altLang="en-US" lang="zh-CN"/>
          </a:p>
        </p:txBody>
      </p:sp>
      <p:sp>
        <p:nvSpPr>
          <p:cNvPr id="23568" name="Freeform 78"/>
          <p:cNvSpPr/>
          <p:nvPr/>
        </p:nvSpPr>
        <p:spPr>
          <a:xfrm>
            <a:off x="10323513" y="4578350"/>
            <a:ext cx="293687" cy="1381125"/>
          </a:xfrm>
          <a:custGeom>
            <a:cxnLst>
              <a:cxn ang="0">
                <a:pos x="293687" y="1381125"/>
              </a:cxn>
              <a:cxn ang="0">
                <a:pos x="0" y="1121338"/>
              </a:cxn>
              <a:cxn ang="0">
                <a:pos x="0" y="0"/>
              </a:cxn>
              <a:cxn ang="0">
                <a:pos x="293687" y="0"/>
              </a:cxn>
              <a:cxn ang="0">
                <a:pos x="293687" y="1381125"/>
              </a:cxn>
            </a:cxnLst>
            <a:rect b="0" l="0" r="0" t="0"/>
            <a:pathLst>
              <a:path h="941" w="200">
                <a:moveTo>
                  <a:pt x="200" y="941"/>
                </a:moveTo>
                <a:lnTo>
                  <a:pt x="0" y="764"/>
                </a:lnTo>
                <a:lnTo>
                  <a:pt x="0" y="0"/>
                </a:lnTo>
                <a:lnTo>
                  <a:pt x="200" y="0"/>
                </a:lnTo>
                <a:lnTo>
                  <a:pt x="200" y="941"/>
                </a:lnTo>
                <a:close/>
              </a:path>
            </a:pathLst>
          </a:custGeom>
          <a:solidFill>
            <a:srgbClr val="B69361">
              <a:alpha val="100000"/>
            </a:srgbClr>
          </a:solidFill>
          <a:ln w="9525">
            <a:noFill/>
          </a:ln>
        </p:spPr>
        <p:txBody>
          <a:bodyPr/>
          <a:lstStyle/>
          <a:p>
            <a:endParaRPr altLang="en-US" lang="zh-CN"/>
          </a:p>
        </p:txBody>
      </p:sp>
      <p:sp>
        <p:nvSpPr>
          <p:cNvPr id="23569" name="Freeform 79"/>
          <p:cNvSpPr/>
          <p:nvPr/>
        </p:nvSpPr>
        <p:spPr>
          <a:xfrm>
            <a:off x="10502900" y="4289425"/>
            <a:ext cx="374650" cy="1682750"/>
          </a:xfrm>
          <a:custGeom>
            <a:cxnLst>
              <a:cxn ang="0">
                <a:pos x="374650" y="1682750"/>
              </a:cxn>
              <a:cxn ang="0">
                <a:pos x="4408" y="1306848"/>
              </a:cxn>
              <a:cxn ang="0">
                <a:pos x="0" y="0"/>
              </a:cxn>
              <a:cxn ang="0">
                <a:pos x="374650" y="0"/>
              </a:cxn>
              <a:cxn ang="0">
                <a:pos x="374650" y="1682750"/>
              </a:cxn>
            </a:cxnLst>
            <a:rect b="0" l="0" r="0" t="0"/>
            <a:pathLst>
              <a:path h="1146" w="255">
                <a:moveTo>
                  <a:pt x="255" y="1146"/>
                </a:moveTo>
                <a:lnTo>
                  <a:pt x="3" y="890"/>
                </a:lnTo>
                <a:lnTo>
                  <a:pt x="0" y="0"/>
                </a:lnTo>
                <a:lnTo>
                  <a:pt x="255" y="0"/>
                </a:lnTo>
                <a:lnTo>
                  <a:pt x="255" y="1146"/>
                </a:lnTo>
                <a:close/>
              </a:path>
            </a:pathLst>
          </a:custGeom>
          <a:solidFill>
            <a:srgbClr val="8B6B47">
              <a:alpha val="100000"/>
            </a:srgbClr>
          </a:solidFill>
          <a:ln w="9525">
            <a:noFill/>
          </a:ln>
        </p:spPr>
        <p:txBody>
          <a:bodyPr/>
          <a:lstStyle/>
          <a:p>
            <a:endParaRPr altLang="en-US" lang="zh-CN"/>
          </a:p>
        </p:txBody>
      </p:sp>
      <p:sp>
        <p:nvSpPr>
          <p:cNvPr id="23570" name="Freeform 80"/>
          <p:cNvSpPr/>
          <p:nvPr/>
        </p:nvSpPr>
        <p:spPr>
          <a:xfrm>
            <a:off x="10877550" y="4289425"/>
            <a:ext cx="295275" cy="1892300"/>
          </a:xfrm>
          <a:custGeom>
            <a:cxnLst>
              <a:cxn ang="0">
                <a:pos x="0" y="1892300"/>
              </a:cxn>
              <a:cxn ang="0">
                <a:pos x="295275" y="1638132"/>
              </a:cxn>
              <a:cxn ang="0">
                <a:pos x="295275" y="0"/>
              </a:cxn>
              <a:cxn ang="0">
                <a:pos x="0" y="0"/>
              </a:cxn>
              <a:cxn ang="0">
                <a:pos x="0" y="1892300"/>
              </a:cxn>
            </a:cxnLst>
            <a:rect b="0" l="0" r="0" t="0"/>
            <a:pathLst>
              <a:path h="1288" w="201">
                <a:moveTo>
                  <a:pt x="0" y="1288"/>
                </a:moveTo>
                <a:lnTo>
                  <a:pt x="201" y="1115"/>
                </a:lnTo>
                <a:lnTo>
                  <a:pt x="201" y="0"/>
                </a:lnTo>
                <a:lnTo>
                  <a:pt x="0" y="0"/>
                </a:lnTo>
                <a:lnTo>
                  <a:pt x="0" y="1288"/>
                </a:lnTo>
                <a:close/>
              </a:path>
            </a:pathLst>
          </a:custGeom>
          <a:solidFill>
            <a:srgbClr val="685035">
              <a:alpha val="100000"/>
            </a:srgbClr>
          </a:solidFill>
          <a:ln w="9525">
            <a:noFill/>
          </a:ln>
        </p:spPr>
        <p:txBody>
          <a:bodyPr/>
          <a:lstStyle/>
          <a:p>
            <a:endParaRPr altLang="en-US" lang="zh-CN"/>
          </a:p>
        </p:txBody>
      </p:sp>
      <p:sp>
        <p:nvSpPr>
          <p:cNvPr id="23571" name="Freeform 81"/>
          <p:cNvSpPr/>
          <p:nvPr/>
        </p:nvSpPr>
        <p:spPr>
          <a:xfrm>
            <a:off x="10715625" y="4289425"/>
            <a:ext cx="160338" cy="1347788"/>
          </a:xfrm>
          <a:custGeom>
            <a:cxnLst>
              <a:cxn ang="0">
                <a:pos x="160338" y="1347788"/>
              </a:cxn>
              <a:cxn ang="0">
                <a:pos x="0" y="1168670"/>
              </a:cxn>
              <a:cxn ang="0">
                <a:pos x="0" y="0"/>
              </a:cxn>
              <a:cxn ang="0">
                <a:pos x="160338" y="0"/>
              </a:cxn>
              <a:cxn ang="0">
                <a:pos x="160338" y="1347788"/>
              </a:cxn>
            </a:cxnLst>
            <a:rect b="0" l="0" r="0" t="0"/>
            <a:pathLst>
              <a:path h="918" w="110">
                <a:moveTo>
                  <a:pt x="110" y="918"/>
                </a:moveTo>
                <a:lnTo>
                  <a:pt x="0" y="796"/>
                </a:lnTo>
                <a:lnTo>
                  <a:pt x="0" y="0"/>
                </a:lnTo>
                <a:lnTo>
                  <a:pt x="110" y="0"/>
                </a:lnTo>
                <a:lnTo>
                  <a:pt x="110" y="918"/>
                </a:lnTo>
                <a:close/>
              </a:path>
            </a:pathLst>
          </a:custGeom>
          <a:solidFill>
            <a:srgbClr val="B69361">
              <a:alpha val="100000"/>
            </a:srgbClr>
          </a:solidFill>
          <a:ln w="9525">
            <a:noFill/>
          </a:ln>
        </p:spPr>
        <p:txBody>
          <a:bodyPr/>
          <a:lstStyle/>
          <a:p>
            <a:endParaRPr altLang="en-US" lang="zh-CN"/>
          </a:p>
        </p:txBody>
      </p:sp>
      <p:sp>
        <p:nvSpPr>
          <p:cNvPr id="23572" name="Freeform 82"/>
          <p:cNvSpPr/>
          <p:nvPr/>
        </p:nvSpPr>
        <p:spPr>
          <a:xfrm>
            <a:off x="10877550" y="4289425"/>
            <a:ext cx="214313" cy="1516063"/>
          </a:xfrm>
          <a:custGeom>
            <a:cxnLst>
              <a:cxn ang="0">
                <a:pos x="0" y="1516063"/>
              </a:cxn>
              <a:cxn ang="0">
                <a:pos x="208441" y="1307457"/>
              </a:cxn>
              <a:cxn ang="0">
                <a:pos x="214313" y="0"/>
              </a:cxn>
              <a:cxn ang="0">
                <a:pos x="0" y="0"/>
              </a:cxn>
              <a:cxn ang="0">
                <a:pos x="0" y="1516063"/>
              </a:cxn>
            </a:cxnLst>
            <a:rect b="0" l="0" r="0" t="0"/>
            <a:pathLst>
              <a:path h="1032" w="146">
                <a:moveTo>
                  <a:pt x="0" y="1032"/>
                </a:moveTo>
                <a:lnTo>
                  <a:pt x="142" y="890"/>
                </a:lnTo>
                <a:lnTo>
                  <a:pt x="146" y="0"/>
                </a:lnTo>
                <a:lnTo>
                  <a:pt x="0" y="0"/>
                </a:lnTo>
                <a:lnTo>
                  <a:pt x="0" y="1032"/>
                </a:lnTo>
                <a:close/>
              </a:path>
            </a:pathLst>
          </a:custGeom>
          <a:solidFill>
            <a:srgbClr val="D3C899">
              <a:alpha val="100000"/>
            </a:srgbClr>
          </a:solidFill>
          <a:ln w="9525">
            <a:noFill/>
          </a:ln>
        </p:spPr>
        <p:txBody>
          <a:bodyPr/>
          <a:lstStyle/>
          <a:p>
            <a:endParaRPr altLang="en-US" lang="zh-CN"/>
          </a:p>
        </p:txBody>
      </p:sp>
      <p:sp>
        <p:nvSpPr>
          <p:cNvPr id="23573" name="Freeform 83"/>
          <p:cNvSpPr/>
          <p:nvPr/>
        </p:nvSpPr>
        <p:spPr>
          <a:xfrm>
            <a:off x="9890125" y="3375025"/>
            <a:ext cx="1638300" cy="1389063"/>
          </a:xfrm>
          <a:custGeom>
            <a:cxnLst>
              <a:cxn ang="0">
                <a:pos x="1638300" y="561413"/>
              </a:cxn>
              <a:cxn ang="0">
                <a:pos x="1413322" y="335690"/>
              </a:cxn>
              <a:cxn ang="0">
                <a:pos x="1251800" y="399356"/>
              </a:cxn>
              <a:cxn ang="0">
                <a:pos x="1222956" y="381992"/>
              </a:cxn>
              <a:cxn ang="0">
                <a:pos x="1228725" y="358841"/>
              </a:cxn>
              <a:cxn ang="0">
                <a:pos x="1061434" y="196784"/>
              </a:cxn>
              <a:cxn ang="0">
                <a:pos x="1015285" y="202572"/>
              </a:cxn>
              <a:cxn ang="0">
                <a:pos x="1015285" y="196784"/>
              </a:cxn>
              <a:cxn ang="0">
                <a:pos x="819150" y="0"/>
              </a:cxn>
              <a:cxn ang="0">
                <a:pos x="628784" y="196784"/>
              </a:cxn>
              <a:cxn ang="0">
                <a:pos x="674933" y="318327"/>
              </a:cxn>
              <a:cxn ang="0">
                <a:pos x="559560" y="272025"/>
              </a:cxn>
              <a:cxn ang="0">
                <a:pos x="386500" y="445658"/>
              </a:cxn>
              <a:cxn ang="0">
                <a:pos x="409575" y="526686"/>
              </a:cxn>
              <a:cxn ang="0">
                <a:pos x="363426" y="544050"/>
              </a:cxn>
              <a:cxn ang="0">
                <a:pos x="196135" y="445658"/>
              </a:cxn>
              <a:cxn ang="0">
                <a:pos x="0" y="642442"/>
              </a:cxn>
              <a:cxn ang="0">
                <a:pos x="132679" y="821862"/>
              </a:cxn>
              <a:cxn ang="0">
                <a:pos x="23075" y="983920"/>
              </a:cxn>
              <a:cxn ang="0">
                <a:pos x="196135" y="1151765"/>
              </a:cxn>
              <a:cxn ang="0">
                <a:pos x="328814" y="1088099"/>
              </a:cxn>
              <a:cxn ang="0">
                <a:pos x="421112" y="1134401"/>
              </a:cxn>
              <a:cxn ang="0">
                <a:pos x="421112" y="1273308"/>
              </a:cxn>
              <a:cxn ang="0">
                <a:pos x="530717" y="1389063"/>
              </a:cxn>
              <a:cxn ang="0">
                <a:pos x="646090" y="1273308"/>
              </a:cxn>
              <a:cxn ang="0">
                <a:pos x="646090" y="1134401"/>
              </a:cxn>
              <a:cxn ang="0">
                <a:pos x="657627" y="1134401"/>
              </a:cxn>
              <a:cxn ang="0">
                <a:pos x="674933" y="1134401"/>
              </a:cxn>
              <a:cxn ang="0">
                <a:pos x="801844" y="1238581"/>
              </a:cxn>
              <a:cxn ang="0">
                <a:pos x="928755" y="1117038"/>
              </a:cxn>
              <a:cxn ang="0">
                <a:pos x="934523" y="1117038"/>
              </a:cxn>
              <a:cxn ang="0">
                <a:pos x="1061434" y="1238581"/>
              </a:cxn>
              <a:cxn ang="0">
                <a:pos x="1188344" y="1128614"/>
              </a:cxn>
              <a:cxn ang="0">
                <a:pos x="1234494" y="1134401"/>
              </a:cxn>
              <a:cxn ang="0">
                <a:pos x="1511389" y="856589"/>
              </a:cxn>
              <a:cxn ang="0">
                <a:pos x="1499852" y="769772"/>
              </a:cxn>
              <a:cxn ang="0">
                <a:pos x="1638300" y="561413"/>
              </a:cxn>
            </a:cxnLst>
            <a:rect b="0" l="0" r="0" t="0"/>
            <a:pathLst>
              <a:path h="240" w="284">
                <a:moveTo>
                  <a:pt x="284" y="97"/>
                </a:moveTo>
                <a:cubicBezTo>
                  <a:pt x="284" y="75"/>
                  <a:pt x="266" y="58"/>
                  <a:pt x="245" y="58"/>
                </a:cubicBezTo>
                <a:cubicBezTo>
                  <a:pt x="234" y="58"/>
                  <a:pt x="224" y="62"/>
                  <a:pt x="217" y="69"/>
                </a:cubicBezTo>
                <a:cubicBezTo>
                  <a:pt x="216" y="68"/>
                  <a:pt x="214" y="67"/>
                  <a:pt x="212" y="66"/>
                </a:cubicBezTo>
                <a:cubicBezTo>
                  <a:pt x="212" y="65"/>
                  <a:pt x="213" y="64"/>
                  <a:pt x="213" y="62"/>
                </a:cubicBezTo>
                <a:cubicBezTo>
                  <a:pt x="213" y="46"/>
                  <a:pt x="200" y="34"/>
                  <a:pt x="184" y="34"/>
                </a:cubicBezTo>
                <a:cubicBezTo>
                  <a:pt x="181" y="34"/>
                  <a:pt x="178" y="34"/>
                  <a:pt x="176" y="35"/>
                </a:cubicBezTo>
                <a:cubicBezTo>
                  <a:pt x="176" y="35"/>
                  <a:pt x="176" y="34"/>
                  <a:pt x="176" y="34"/>
                </a:cubicBezTo>
                <a:cubicBezTo>
                  <a:pt x="176" y="15"/>
                  <a:pt x="161" y="0"/>
                  <a:pt x="142" y="0"/>
                </a:cubicBezTo>
                <a:cubicBezTo>
                  <a:pt x="124" y="0"/>
                  <a:pt x="109" y="15"/>
                  <a:pt x="109" y="34"/>
                </a:cubicBezTo>
                <a:cubicBezTo>
                  <a:pt x="109" y="42"/>
                  <a:pt x="112" y="49"/>
                  <a:pt x="117" y="55"/>
                </a:cubicBezTo>
                <a:cubicBezTo>
                  <a:pt x="111" y="50"/>
                  <a:pt x="105" y="47"/>
                  <a:pt x="97" y="47"/>
                </a:cubicBezTo>
                <a:cubicBezTo>
                  <a:pt x="80" y="47"/>
                  <a:pt x="67" y="61"/>
                  <a:pt x="67" y="77"/>
                </a:cubicBezTo>
                <a:cubicBezTo>
                  <a:pt x="67" y="83"/>
                  <a:pt x="68" y="87"/>
                  <a:pt x="71" y="91"/>
                </a:cubicBezTo>
                <a:cubicBezTo>
                  <a:pt x="68" y="92"/>
                  <a:pt x="65" y="93"/>
                  <a:pt x="63" y="94"/>
                </a:cubicBezTo>
                <a:cubicBezTo>
                  <a:pt x="57" y="84"/>
                  <a:pt x="46" y="77"/>
                  <a:pt x="34" y="77"/>
                </a:cubicBezTo>
                <a:cubicBezTo>
                  <a:pt x="15" y="77"/>
                  <a:pt x="0" y="92"/>
                  <a:pt x="0" y="111"/>
                </a:cubicBezTo>
                <a:cubicBezTo>
                  <a:pt x="0" y="125"/>
                  <a:pt x="10" y="138"/>
                  <a:pt x="23" y="142"/>
                </a:cubicBezTo>
                <a:cubicBezTo>
                  <a:pt x="12" y="147"/>
                  <a:pt x="4" y="157"/>
                  <a:pt x="4" y="170"/>
                </a:cubicBezTo>
                <a:cubicBezTo>
                  <a:pt x="4" y="186"/>
                  <a:pt x="17" y="199"/>
                  <a:pt x="34" y="199"/>
                </a:cubicBezTo>
                <a:cubicBezTo>
                  <a:pt x="43" y="199"/>
                  <a:pt x="51" y="195"/>
                  <a:pt x="57" y="188"/>
                </a:cubicBezTo>
                <a:cubicBezTo>
                  <a:pt x="60" y="193"/>
                  <a:pt x="66" y="196"/>
                  <a:pt x="73" y="196"/>
                </a:cubicBezTo>
                <a:cubicBezTo>
                  <a:pt x="73" y="220"/>
                  <a:pt x="73" y="220"/>
                  <a:pt x="73" y="220"/>
                </a:cubicBezTo>
                <a:cubicBezTo>
                  <a:pt x="73" y="231"/>
                  <a:pt x="82" y="240"/>
                  <a:pt x="92" y="240"/>
                </a:cubicBezTo>
                <a:cubicBezTo>
                  <a:pt x="103" y="240"/>
                  <a:pt x="112" y="231"/>
                  <a:pt x="112" y="220"/>
                </a:cubicBezTo>
                <a:cubicBezTo>
                  <a:pt x="112" y="196"/>
                  <a:pt x="112" y="196"/>
                  <a:pt x="112" y="196"/>
                </a:cubicBezTo>
                <a:cubicBezTo>
                  <a:pt x="113" y="196"/>
                  <a:pt x="113" y="196"/>
                  <a:pt x="114" y="196"/>
                </a:cubicBezTo>
                <a:cubicBezTo>
                  <a:pt x="115" y="196"/>
                  <a:pt x="116" y="196"/>
                  <a:pt x="117" y="196"/>
                </a:cubicBezTo>
                <a:cubicBezTo>
                  <a:pt x="119" y="207"/>
                  <a:pt x="128" y="214"/>
                  <a:pt x="139" y="214"/>
                </a:cubicBezTo>
                <a:cubicBezTo>
                  <a:pt x="151" y="214"/>
                  <a:pt x="161" y="205"/>
                  <a:pt x="161" y="193"/>
                </a:cubicBezTo>
                <a:cubicBezTo>
                  <a:pt x="161" y="193"/>
                  <a:pt x="162" y="193"/>
                  <a:pt x="162" y="193"/>
                </a:cubicBezTo>
                <a:cubicBezTo>
                  <a:pt x="162" y="205"/>
                  <a:pt x="172" y="214"/>
                  <a:pt x="184" y="214"/>
                </a:cubicBezTo>
                <a:cubicBezTo>
                  <a:pt x="195" y="214"/>
                  <a:pt x="205" y="206"/>
                  <a:pt x="206" y="195"/>
                </a:cubicBezTo>
                <a:cubicBezTo>
                  <a:pt x="209" y="196"/>
                  <a:pt x="211" y="196"/>
                  <a:pt x="214" y="196"/>
                </a:cubicBezTo>
                <a:cubicBezTo>
                  <a:pt x="240" y="196"/>
                  <a:pt x="262" y="174"/>
                  <a:pt x="262" y="148"/>
                </a:cubicBezTo>
                <a:cubicBezTo>
                  <a:pt x="262" y="143"/>
                  <a:pt x="261" y="138"/>
                  <a:pt x="260" y="133"/>
                </a:cubicBezTo>
                <a:cubicBezTo>
                  <a:pt x="274" y="127"/>
                  <a:pt x="284" y="113"/>
                  <a:pt x="284" y="97"/>
                </a:cubicBezTo>
                <a:close/>
              </a:path>
            </a:pathLst>
          </a:custGeom>
          <a:solidFill>
            <a:srgbClr val="00B983">
              <a:alpha val="100000"/>
            </a:srgbClr>
          </a:solidFill>
          <a:ln w="9525">
            <a:noFill/>
          </a:ln>
        </p:spPr>
        <p:txBody>
          <a:bodyPr/>
          <a:lstStyle/>
          <a:p>
            <a:endParaRPr altLang="en-US" lang="zh-CN"/>
          </a:p>
        </p:txBody>
      </p:sp>
      <p:sp>
        <p:nvSpPr>
          <p:cNvPr id="23574" name="Freeform 84"/>
          <p:cNvSpPr/>
          <p:nvPr/>
        </p:nvSpPr>
        <p:spPr>
          <a:xfrm>
            <a:off x="10431463" y="3375025"/>
            <a:ext cx="1096962" cy="1389063"/>
          </a:xfrm>
          <a:custGeom>
            <a:cxnLst>
              <a:cxn ang="0">
                <a:pos x="871796" y="335690"/>
              </a:cxn>
              <a:cxn ang="0">
                <a:pos x="710139" y="399356"/>
              </a:cxn>
              <a:cxn ang="0">
                <a:pos x="681271" y="381992"/>
              </a:cxn>
              <a:cxn ang="0">
                <a:pos x="687045" y="358841"/>
              </a:cxn>
              <a:cxn ang="0">
                <a:pos x="519614" y="196784"/>
              </a:cxn>
              <a:cxn ang="0">
                <a:pos x="473426" y="202572"/>
              </a:cxn>
              <a:cxn ang="0">
                <a:pos x="473426" y="196784"/>
              </a:cxn>
              <a:cxn ang="0">
                <a:pos x="277127" y="0"/>
              </a:cxn>
              <a:cxn ang="0">
                <a:pos x="86602" y="196784"/>
              </a:cxn>
              <a:cxn ang="0">
                <a:pos x="132790" y="318327"/>
              </a:cxn>
              <a:cxn ang="0">
                <a:pos x="17320" y="272025"/>
              </a:cxn>
              <a:cxn ang="0">
                <a:pos x="0" y="277813"/>
              </a:cxn>
              <a:cxn ang="0">
                <a:pos x="0" y="1389063"/>
              </a:cxn>
              <a:cxn ang="0">
                <a:pos x="103923" y="1273308"/>
              </a:cxn>
              <a:cxn ang="0">
                <a:pos x="103923" y="1134401"/>
              </a:cxn>
              <a:cxn ang="0">
                <a:pos x="115470" y="1134401"/>
              </a:cxn>
              <a:cxn ang="0">
                <a:pos x="132790" y="1134401"/>
              </a:cxn>
              <a:cxn ang="0">
                <a:pos x="259807" y="1238581"/>
              </a:cxn>
              <a:cxn ang="0">
                <a:pos x="386823" y="1117038"/>
              </a:cxn>
              <a:cxn ang="0">
                <a:pos x="392597" y="1117038"/>
              </a:cxn>
              <a:cxn ang="0">
                <a:pos x="519614" y="1238581"/>
              </a:cxn>
              <a:cxn ang="0">
                <a:pos x="646630" y="1128614"/>
              </a:cxn>
              <a:cxn ang="0">
                <a:pos x="692818" y="1134401"/>
              </a:cxn>
              <a:cxn ang="0">
                <a:pos x="969945" y="856589"/>
              </a:cxn>
              <a:cxn ang="0">
                <a:pos x="958398" y="769772"/>
              </a:cxn>
              <a:cxn ang="0">
                <a:pos x="1096962" y="561413"/>
              </a:cxn>
              <a:cxn ang="0">
                <a:pos x="871796" y="335690"/>
              </a:cxn>
            </a:cxnLst>
            <a:rect b="0" l="0" r="0" t="0"/>
            <a:pathLst>
              <a:path h="240" w="190">
                <a:moveTo>
                  <a:pt x="151" y="58"/>
                </a:moveTo>
                <a:cubicBezTo>
                  <a:pt x="140" y="58"/>
                  <a:pt x="130" y="62"/>
                  <a:pt x="123" y="69"/>
                </a:cubicBezTo>
                <a:cubicBezTo>
                  <a:pt x="122" y="68"/>
                  <a:pt x="120" y="67"/>
                  <a:pt x="118" y="66"/>
                </a:cubicBezTo>
                <a:cubicBezTo>
                  <a:pt x="118" y="65"/>
                  <a:pt x="119" y="64"/>
                  <a:pt x="119" y="62"/>
                </a:cubicBezTo>
                <a:cubicBezTo>
                  <a:pt x="119" y="46"/>
                  <a:pt x="106" y="34"/>
                  <a:pt x="90" y="34"/>
                </a:cubicBezTo>
                <a:cubicBezTo>
                  <a:pt x="87" y="34"/>
                  <a:pt x="84" y="34"/>
                  <a:pt x="82" y="35"/>
                </a:cubicBezTo>
                <a:cubicBezTo>
                  <a:pt x="82" y="35"/>
                  <a:pt x="82" y="34"/>
                  <a:pt x="82" y="34"/>
                </a:cubicBezTo>
                <a:cubicBezTo>
                  <a:pt x="82" y="15"/>
                  <a:pt x="67" y="0"/>
                  <a:pt x="48" y="0"/>
                </a:cubicBezTo>
                <a:cubicBezTo>
                  <a:pt x="30" y="0"/>
                  <a:pt x="15" y="15"/>
                  <a:pt x="15" y="34"/>
                </a:cubicBezTo>
                <a:cubicBezTo>
                  <a:pt x="15" y="42"/>
                  <a:pt x="18" y="49"/>
                  <a:pt x="23" y="55"/>
                </a:cubicBezTo>
                <a:cubicBezTo>
                  <a:pt x="17" y="50"/>
                  <a:pt x="11" y="47"/>
                  <a:pt x="3" y="47"/>
                </a:cubicBezTo>
                <a:cubicBezTo>
                  <a:pt x="2" y="47"/>
                  <a:pt x="1" y="48"/>
                  <a:pt x="0" y="48"/>
                </a:cubicBezTo>
                <a:cubicBezTo>
                  <a:pt x="0" y="240"/>
                  <a:pt x="0" y="240"/>
                  <a:pt x="0" y="240"/>
                </a:cubicBezTo>
                <a:cubicBezTo>
                  <a:pt x="10" y="240"/>
                  <a:pt x="18" y="231"/>
                  <a:pt x="18" y="220"/>
                </a:cubicBezTo>
                <a:cubicBezTo>
                  <a:pt x="18" y="196"/>
                  <a:pt x="18" y="196"/>
                  <a:pt x="18" y="196"/>
                </a:cubicBezTo>
                <a:cubicBezTo>
                  <a:pt x="19" y="196"/>
                  <a:pt x="19" y="196"/>
                  <a:pt x="20" y="196"/>
                </a:cubicBezTo>
                <a:cubicBezTo>
                  <a:pt x="21" y="196"/>
                  <a:pt x="22" y="196"/>
                  <a:pt x="23" y="196"/>
                </a:cubicBezTo>
                <a:cubicBezTo>
                  <a:pt x="25" y="207"/>
                  <a:pt x="34" y="214"/>
                  <a:pt x="45" y="214"/>
                </a:cubicBezTo>
                <a:cubicBezTo>
                  <a:pt x="57" y="214"/>
                  <a:pt x="67" y="205"/>
                  <a:pt x="67" y="193"/>
                </a:cubicBezTo>
                <a:cubicBezTo>
                  <a:pt x="67" y="193"/>
                  <a:pt x="68" y="193"/>
                  <a:pt x="68" y="193"/>
                </a:cubicBezTo>
                <a:cubicBezTo>
                  <a:pt x="68" y="205"/>
                  <a:pt x="78" y="214"/>
                  <a:pt x="90" y="214"/>
                </a:cubicBezTo>
                <a:cubicBezTo>
                  <a:pt x="101" y="214"/>
                  <a:pt x="111" y="206"/>
                  <a:pt x="112" y="195"/>
                </a:cubicBezTo>
                <a:cubicBezTo>
                  <a:pt x="115" y="196"/>
                  <a:pt x="117" y="196"/>
                  <a:pt x="120" y="196"/>
                </a:cubicBezTo>
                <a:cubicBezTo>
                  <a:pt x="146" y="196"/>
                  <a:pt x="168" y="174"/>
                  <a:pt x="168" y="148"/>
                </a:cubicBezTo>
                <a:cubicBezTo>
                  <a:pt x="168" y="143"/>
                  <a:pt x="167" y="138"/>
                  <a:pt x="166" y="133"/>
                </a:cubicBezTo>
                <a:cubicBezTo>
                  <a:pt x="180" y="127"/>
                  <a:pt x="190" y="113"/>
                  <a:pt x="190" y="97"/>
                </a:cubicBezTo>
                <a:cubicBezTo>
                  <a:pt x="190" y="75"/>
                  <a:pt x="172" y="58"/>
                  <a:pt x="151" y="58"/>
                </a:cubicBezTo>
                <a:close/>
              </a:path>
            </a:pathLst>
          </a:custGeom>
          <a:solidFill>
            <a:srgbClr val="009A65">
              <a:alpha val="100000"/>
            </a:srgbClr>
          </a:solidFill>
          <a:ln w="9525">
            <a:noFill/>
          </a:ln>
        </p:spPr>
        <p:txBody>
          <a:bodyPr/>
          <a:lstStyle/>
          <a:p>
            <a:endParaRPr altLang="en-US" lang="zh-CN"/>
          </a:p>
        </p:txBody>
      </p:sp>
      <p:sp>
        <p:nvSpPr>
          <p:cNvPr id="23575" name="Freeform 85"/>
          <p:cNvSpPr/>
          <p:nvPr/>
        </p:nvSpPr>
        <p:spPr>
          <a:xfrm>
            <a:off x="11004550" y="3578225"/>
            <a:ext cx="523875" cy="1023938"/>
          </a:xfrm>
          <a:custGeom>
            <a:cxnLst>
              <a:cxn ang="0">
                <a:pos x="299357" y="133054"/>
              </a:cxn>
              <a:cxn ang="0">
                <a:pos x="138165" y="196689"/>
              </a:cxn>
              <a:cxn ang="0">
                <a:pos x="109380" y="179334"/>
              </a:cxn>
              <a:cxn ang="0">
                <a:pos x="115137" y="156194"/>
              </a:cxn>
              <a:cxn ang="0">
                <a:pos x="0" y="0"/>
              </a:cxn>
              <a:cxn ang="0">
                <a:pos x="0" y="1023938"/>
              </a:cxn>
              <a:cxn ang="0">
                <a:pos x="74839" y="925594"/>
              </a:cxn>
              <a:cxn ang="0">
                <a:pos x="120894" y="931379"/>
              </a:cxn>
              <a:cxn ang="0">
                <a:pos x="397224" y="653701"/>
              </a:cxn>
              <a:cxn ang="0">
                <a:pos x="385710" y="566926"/>
              </a:cxn>
              <a:cxn ang="0">
                <a:pos x="523875" y="358668"/>
              </a:cxn>
              <a:cxn ang="0">
                <a:pos x="299357" y="133054"/>
              </a:cxn>
            </a:cxnLst>
            <a:rect b="0" l="0" r="0" t="0"/>
            <a:pathLst>
              <a:path h="177" w="91">
                <a:moveTo>
                  <a:pt x="52" y="23"/>
                </a:moveTo>
                <a:cubicBezTo>
                  <a:pt x="41" y="23"/>
                  <a:pt x="31" y="27"/>
                  <a:pt x="24" y="34"/>
                </a:cubicBezTo>
                <a:cubicBezTo>
                  <a:pt x="23" y="33"/>
                  <a:pt x="21" y="32"/>
                  <a:pt x="19" y="31"/>
                </a:cubicBezTo>
                <a:cubicBezTo>
                  <a:pt x="19" y="30"/>
                  <a:pt x="20" y="29"/>
                  <a:pt x="20" y="27"/>
                </a:cubicBezTo>
                <a:cubicBezTo>
                  <a:pt x="20" y="14"/>
                  <a:pt x="11" y="4"/>
                  <a:pt x="0" y="0"/>
                </a:cubicBezTo>
                <a:cubicBezTo>
                  <a:pt x="0" y="177"/>
                  <a:pt x="0" y="177"/>
                  <a:pt x="0" y="177"/>
                </a:cubicBezTo>
                <a:cubicBezTo>
                  <a:pt x="7" y="174"/>
                  <a:pt x="12" y="168"/>
                  <a:pt x="13" y="160"/>
                </a:cubicBezTo>
                <a:cubicBezTo>
                  <a:pt x="16" y="161"/>
                  <a:pt x="18" y="161"/>
                  <a:pt x="21" y="161"/>
                </a:cubicBezTo>
                <a:cubicBezTo>
                  <a:pt x="47" y="161"/>
                  <a:pt x="69" y="139"/>
                  <a:pt x="69" y="113"/>
                </a:cubicBezTo>
                <a:cubicBezTo>
                  <a:pt x="69" y="108"/>
                  <a:pt x="68" y="103"/>
                  <a:pt x="67" y="98"/>
                </a:cubicBezTo>
                <a:cubicBezTo>
                  <a:pt x="81" y="92"/>
                  <a:pt x="91" y="78"/>
                  <a:pt x="91" y="62"/>
                </a:cubicBezTo>
                <a:cubicBezTo>
                  <a:pt x="91" y="40"/>
                  <a:pt x="73" y="23"/>
                  <a:pt x="52" y="23"/>
                </a:cubicBezTo>
                <a:close/>
              </a:path>
            </a:pathLst>
          </a:custGeom>
          <a:solidFill>
            <a:srgbClr val="00AC65">
              <a:alpha val="100000"/>
            </a:srgbClr>
          </a:solidFill>
          <a:ln w="9525">
            <a:noFill/>
          </a:ln>
        </p:spPr>
        <p:txBody>
          <a:bodyPr/>
          <a:lstStyle/>
          <a:p>
            <a:endParaRPr altLang="en-US" lang="zh-CN"/>
          </a:p>
        </p:txBody>
      </p:sp>
      <p:sp>
        <p:nvSpPr>
          <p:cNvPr id="23576" name="Freeform 86"/>
          <p:cNvSpPr/>
          <p:nvPr/>
        </p:nvSpPr>
        <p:spPr>
          <a:xfrm>
            <a:off x="11079163" y="4202113"/>
            <a:ext cx="530225" cy="561975"/>
          </a:xfrm>
          <a:custGeom>
            <a:cxnLst>
              <a:cxn ang="0">
                <a:pos x="363089" y="69523"/>
              </a:cxn>
              <a:cxn ang="0">
                <a:pos x="270876" y="92697"/>
              </a:cxn>
              <a:cxn ang="0">
                <a:pos x="138320" y="0"/>
              </a:cxn>
              <a:cxn ang="0">
                <a:pos x="0" y="139045"/>
              </a:cxn>
              <a:cxn ang="0">
                <a:pos x="97976" y="272297"/>
              </a:cxn>
              <a:cxn ang="0">
                <a:pos x="40343" y="399755"/>
              </a:cxn>
              <a:cxn ang="0">
                <a:pos x="201716" y="561975"/>
              </a:cxn>
              <a:cxn ang="0">
                <a:pos x="357326" y="411343"/>
              </a:cxn>
              <a:cxn ang="0">
                <a:pos x="363089" y="411343"/>
              </a:cxn>
              <a:cxn ang="0">
                <a:pos x="530225" y="237536"/>
              </a:cxn>
              <a:cxn ang="0">
                <a:pos x="363089" y="69523"/>
              </a:cxn>
            </a:cxnLst>
            <a:rect b="0" l="0" r="0" t="0"/>
            <a:pathLst>
              <a:path h="97" w="92">
                <a:moveTo>
                  <a:pt x="63" y="12"/>
                </a:moveTo>
                <a:cubicBezTo>
                  <a:pt x="57" y="12"/>
                  <a:pt x="51" y="13"/>
                  <a:pt x="47" y="16"/>
                </a:cubicBezTo>
                <a:cubicBezTo>
                  <a:pt x="44" y="7"/>
                  <a:pt x="35" y="0"/>
                  <a:pt x="24" y="0"/>
                </a:cubicBezTo>
                <a:cubicBezTo>
                  <a:pt x="10" y="0"/>
                  <a:pt x="0" y="11"/>
                  <a:pt x="0" y="24"/>
                </a:cubicBezTo>
                <a:cubicBezTo>
                  <a:pt x="0" y="35"/>
                  <a:pt x="7" y="45"/>
                  <a:pt x="17" y="47"/>
                </a:cubicBezTo>
                <a:cubicBezTo>
                  <a:pt x="11" y="53"/>
                  <a:pt x="7" y="60"/>
                  <a:pt x="7" y="69"/>
                </a:cubicBezTo>
                <a:cubicBezTo>
                  <a:pt x="7" y="85"/>
                  <a:pt x="19" y="97"/>
                  <a:pt x="35" y="97"/>
                </a:cubicBezTo>
                <a:cubicBezTo>
                  <a:pt x="49" y="97"/>
                  <a:pt x="62" y="86"/>
                  <a:pt x="62" y="71"/>
                </a:cubicBezTo>
                <a:cubicBezTo>
                  <a:pt x="62" y="71"/>
                  <a:pt x="63" y="71"/>
                  <a:pt x="63" y="71"/>
                </a:cubicBezTo>
                <a:cubicBezTo>
                  <a:pt x="79" y="71"/>
                  <a:pt x="92" y="58"/>
                  <a:pt x="92" y="41"/>
                </a:cubicBezTo>
                <a:cubicBezTo>
                  <a:pt x="92" y="25"/>
                  <a:pt x="79" y="12"/>
                  <a:pt x="63" y="12"/>
                </a:cubicBezTo>
                <a:close/>
              </a:path>
            </a:pathLst>
          </a:custGeom>
          <a:solidFill>
            <a:srgbClr val="00664F">
              <a:alpha val="100000"/>
            </a:srgbClr>
          </a:solidFill>
          <a:ln w="9525">
            <a:noFill/>
          </a:ln>
        </p:spPr>
        <p:txBody>
          <a:bodyPr/>
          <a:lstStyle/>
          <a:p>
            <a:endParaRPr altLang="en-US" lang="zh-CN"/>
          </a:p>
        </p:txBody>
      </p:sp>
      <p:sp>
        <p:nvSpPr>
          <p:cNvPr id="23577" name="Oval 87"/>
          <p:cNvSpPr/>
          <p:nvPr/>
        </p:nvSpPr>
        <p:spPr>
          <a:xfrm>
            <a:off x="11661775" y="4243388"/>
            <a:ext cx="155575" cy="150812"/>
          </a:xfrm>
          <a:prstGeom prst="ellipse">
            <a:avLst/>
          </a:prstGeom>
          <a:solidFill>
            <a:srgbClr val="00AC6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578" name="Oval 88"/>
          <p:cNvSpPr/>
          <p:nvPr/>
        </p:nvSpPr>
        <p:spPr>
          <a:xfrm>
            <a:off x="10385425" y="4849813"/>
            <a:ext cx="174625" cy="179387"/>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579" name="Oval 89"/>
          <p:cNvSpPr/>
          <p:nvPr/>
        </p:nvSpPr>
        <p:spPr>
          <a:xfrm>
            <a:off x="9940925" y="3594100"/>
            <a:ext cx="144463" cy="139700"/>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580" name="Oval 90"/>
          <p:cNvSpPr/>
          <p:nvPr/>
        </p:nvSpPr>
        <p:spPr>
          <a:xfrm>
            <a:off x="10652125" y="3733800"/>
            <a:ext cx="168275" cy="168275"/>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581" name="Oval 91"/>
          <p:cNvSpPr/>
          <p:nvPr/>
        </p:nvSpPr>
        <p:spPr>
          <a:xfrm>
            <a:off x="10560050" y="3987800"/>
            <a:ext cx="392113" cy="388938"/>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582" name="Freeform 92"/>
          <p:cNvSpPr/>
          <p:nvPr/>
        </p:nvSpPr>
        <p:spPr>
          <a:xfrm>
            <a:off x="9109075" y="5648325"/>
            <a:ext cx="98425" cy="301625"/>
          </a:xfrm>
          <a:custGeom>
            <a:cxnLst>
              <a:cxn ang="0">
                <a:pos x="98425" y="301625"/>
              </a:cxn>
              <a:cxn ang="0">
                <a:pos x="0" y="225115"/>
              </a:cxn>
              <a:cxn ang="0">
                <a:pos x="0" y="75038"/>
              </a:cxn>
              <a:cxn ang="0">
                <a:pos x="98425" y="0"/>
              </a:cxn>
              <a:cxn ang="0">
                <a:pos x="98425" y="301625"/>
              </a:cxn>
            </a:cxnLst>
            <a:rect b="0" l="0" r="0" t="0"/>
            <a:pathLst>
              <a:path h="205" w="67">
                <a:moveTo>
                  <a:pt x="67" y="205"/>
                </a:moveTo>
                <a:lnTo>
                  <a:pt x="0" y="153"/>
                </a:lnTo>
                <a:lnTo>
                  <a:pt x="0" y="51"/>
                </a:lnTo>
                <a:lnTo>
                  <a:pt x="67" y="0"/>
                </a:lnTo>
                <a:lnTo>
                  <a:pt x="67" y="205"/>
                </a:lnTo>
                <a:close/>
              </a:path>
            </a:pathLst>
          </a:custGeom>
          <a:solidFill>
            <a:srgbClr val="D3B899">
              <a:alpha val="100000"/>
            </a:srgbClr>
          </a:solidFill>
          <a:ln w="9525">
            <a:noFill/>
          </a:ln>
        </p:spPr>
        <p:txBody>
          <a:bodyPr/>
          <a:lstStyle/>
          <a:p>
            <a:endParaRPr altLang="en-US" lang="zh-CN"/>
          </a:p>
        </p:txBody>
      </p:sp>
      <p:sp>
        <p:nvSpPr>
          <p:cNvPr id="23583" name="Freeform 93"/>
          <p:cNvSpPr/>
          <p:nvPr/>
        </p:nvSpPr>
        <p:spPr>
          <a:xfrm>
            <a:off x="9202738" y="5208588"/>
            <a:ext cx="346075" cy="1638300"/>
          </a:xfrm>
          <a:custGeom>
            <a:cxnLst>
              <a:cxn ang="0">
                <a:pos x="346075" y="1268030"/>
              </a:cxn>
              <a:cxn ang="0">
                <a:pos x="340209" y="0"/>
              </a:cxn>
              <a:cxn ang="0">
                <a:pos x="0" y="0"/>
              </a:cxn>
              <a:cxn ang="0">
                <a:pos x="0" y="927146"/>
              </a:cxn>
              <a:cxn ang="0">
                <a:pos x="137843" y="1041753"/>
              </a:cxn>
              <a:cxn ang="0">
                <a:pos x="137843" y="1638300"/>
              </a:cxn>
              <a:cxn ang="0">
                <a:pos x="346075" y="1638300"/>
              </a:cxn>
              <a:cxn ang="0">
                <a:pos x="346075" y="1268030"/>
              </a:cxn>
              <a:cxn ang="0">
                <a:pos x="346075" y="1268030"/>
              </a:cxn>
            </a:cxnLst>
            <a:rect b="0" l="0" r="0" t="0"/>
            <a:pathLst>
              <a:path h="1115" w="236">
                <a:moveTo>
                  <a:pt x="236" y="863"/>
                </a:moveTo>
                <a:lnTo>
                  <a:pt x="232" y="0"/>
                </a:lnTo>
                <a:lnTo>
                  <a:pt x="0" y="0"/>
                </a:lnTo>
                <a:lnTo>
                  <a:pt x="0" y="631"/>
                </a:lnTo>
                <a:lnTo>
                  <a:pt x="94" y="709"/>
                </a:lnTo>
                <a:lnTo>
                  <a:pt x="94" y="1115"/>
                </a:lnTo>
                <a:lnTo>
                  <a:pt x="236" y="1115"/>
                </a:lnTo>
                <a:lnTo>
                  <a:pt x="236" y="863"/>
                </a:lnTo>
                <a:close/>
              </a:path>
            </a:pathLst>
          </a:custGeom>
          <a:solidFill>
            <a:srgbClr val="9B7455">
              <a:alpha val="100000"/>
            </a:srgbClr>
          </a:solidFill>
          <a:ln w="9525">
            <a:noFill/>
          </a:ln>
        </p:spPr>
        <p:txBody>
          <a:bodyPr/>
          <a:lstStyle/>
          <a:p>
            <a:endParaRPr altLang="en-US" lang="zh-CN"/>
          </a:p>
        </p:txBody>
      </p:sp>
      <p:sp>
        <p:nvSpPr>
          <p:cNvPr id="23584" name="Freeform 94"/>
          <p:cNvSpPr/>
          <p:nvPr/>
        </p:nvSpPr>
        <p:spPr>
          <a:xfrm>
            <a:off x="9544050" y="5208588"/>
            <a:ext cx="352425" cy="1211262"/>
          </a:xfrm>
          <a:custGeom>
            <a:cxnLst>
              <a:cxn ang="0">
                <a:pos x="0" y="1211262"/>
              </a:cxn>
              <a:cxn ang="0">
                <a:pos x="346551" y="856997"/>
              </a:cxn>
              <a:cxn ang="0">
                <a:pos x="352425" y="0"/>
              </a:cxn>
              <a:cxn ang="0">
                <a:pos x="5874" y="0"/>
              </a:cxn>
              <a:cxn ang="0">
                <a:pos x="0" y="1211262"/>
              </a:cxn>
            </a:cxnLst>
            <a:rect b="0" l="0" r="0" t="0"/>
            <a:pathLst>
              <a:path h="824" w="240">
                <a:moveTo>
                  <a:pt x="0" y="824"/>
                </a:moveTo>
                <a:lnTo>
                  <a:pt x="236" y="583"/>
                </a:lnTo>
                <a:lnTo>
                  <a:pt x="240" y="0"/>
                </a:lnTo>
                <a:lnTo>
                  <a:pt x="4" y="0"/>
                </a:lnTo>
                <a:lnTo>
                  <a:pt x="0" y="824"/>
                </a:lnTo>
                <a:close/>
              </a:path>
            </a:pathLst>
          </a:custGeom>
          <a:solidFill>
            <a:srgbClr val="8B7463">
              <a:alpha val="100000"/>
            </a:srgbClr>
          </a:solidFill>
          <a:ln w="9525">
            <a:noFill/>
          </a:ln>
        </p:spPr>
        <p:txBody>
          <a:bodyPr/>
          <a:lstStyle/>
          <a:p>
            <a:endParaRPr altLang="en-US" lang="zh-CN"/>
          </a:p>
        </p:txBody>
      </p:sp>
      <p:sp>
        <p:nvSpPr>
          <p:cNvPr id="23585" name="Freeform 95"/>
          <p:cNvSpPr/>
          <p:nvPr/>
        </p:nvSpPr>
        <p:spPr>
          <a:xfrm>
            <a:off x="9544050" y="5208588"/>
            <a:ext cx="212725" cy="933450"/>
          </a:xfrm>
          <a:custGeom>
            <a:cxnLst>
              <a:cxn ang="0">
                <a:pos x="212725" y="748230"/>
              </a:cxn>
              <a:cxn ang="0">
                <a:pos x="212725" y="0"/>
              </a:cxn>
              <a:cxn ang="0">
                <a:pos x="0" y="0"/>
              </a:cxn>
              <a:cxn ang="0">
                <a:pos x="5868" y="933450"/>
              </a:cxn>
              <a:cxn ang="0">
                <a:pos x="212725" y="748230"/>
              </a:cxn>
            </a:cxnLst>
            <a:rect b="0" l="0" r="0" t="0"/>
            <a:pathLst>
              <a:path h="635" w="145">
                <a:moveTo>
                  <a:pt x="145" y="509"/>
                </a:moveTo>
                <a:lnTo>
                  <a:pt x="145" y="0"/>
                </a:lnTo>
                <a:lnTo>
                  <a:pt x="0" y="0"/>
                </a:lnTo>
                <a:lnTo>
                  <a:pt x="4" y="635"/>
                </a:lnTo>
                <a:lnTo>
                  <a:pt x="145" y="509"/>
                </a:lnTo>
                <a:close/>
              </a:path>
            </a:pathLst>
          </a:custGeom>
          <a:solidFill>
            <a:srgbClr val="685035">
              <a:alpha val="100000"/>
            </a:srgbClr>
          </a:solidFill>
          <a:ln w="9525">
            <a:noFill/>
          </a:ln>
        </p:spPr>
        <p:txBody>
          <a:bodyPr/>
          <a:lstStyle/>
          <a:p>
            <a:endParaRPr altLang="en-US" lang="zh-CN"/>
          </a:p>
        </p:txBody>
      </p:sp>
      <p:sp>
        <p:nvSpPr>
          <p:cNvPr id="23586" name="Freeform 96"/>
          <p:cNvSpPr/>
          <p:nvPr/>
        </p:nvSpPr>
        <p:spPr>
          <a:xfrm>
            <a:off x="9369425" y="5208588"/>
            <a:ext cx="179388" cy="868362"/>
          </a:xfrm>
          <a:custGeom>
            <a:cxnLst>
              <a:cxn ang="0">
                <a:pos x="179388" y="868362"/>
              </a:cxn>
              <a:cxn ang="0">
                <a:pos x="5882" y="700861"/>
              </a:cxn>
              <a:cxn ang="0">
                <a:pos x="0" y="0"/>
              </a:cxn>
              <a:cxn ang="0">
                <a:pos x="173506" y="0"/>
              </a:cxn>
              <a:cxn ang="0">
                <a:pos x="179388" y="868362"/>
              </a:cxn>
            </a:cxnLst>
            <a:rect b="0" l="0" r="0" t="0"/>
            <a:pathLst>
              <a:path h="591" w="122">
                <a:moveTo>
                  <a:pt x="122" y="591"/>
                </a:moveTo>
                <a:lnTo>
                  <a:pt x="4" y="477"/>
                </a:lnTo>
                <a:lnTo>
                  <a:pt x="0" y="0"/>
                </a:lnTo>
                <a:lnTo>
                  <a:pt x="118" y="0"/>
                </a:lnTo>
                <a:lnTo>
                  <a:pt x="122" y="591"/>
                </a:lnTo>
                <a:close/>
              </a:path>
            </a:pathLst>
          </a:custGeom>
          <a:solidFill>
            <a:srgbClr val="B69361">
              <a:alpha val="100000"/>
            </a:srgbClr>
          </a:solidFill>
          <a:ln w="9525">
            <a:noFill/>
          </a:ln>
        </p:spPr>
        <p:txBody>
          <a:bodyPr/>
          <a:lstStyle/>
          <a:p>
            <a:endParaRPr altLang="en-US" lang="zh-CN"/>
          </a:p>
        </p:txBody>
      </p:sp>
      <p:sp>
        <p:nvSpPr>
          <p:cNvPr id="23587" name="Freeform 97"/>
          <p:cNvSpPr/>
          <p:nvPr/>
        </p:nvSpPr>
        <p:spPr>
          <a:xfrm>
            <a:off x="9294813" y="5208588"/>
            <a:ext cx="254000" cy="642937"/>
          </a:xfrm>
          <a:custGeom>
            <a:cxnLst>
              <a:cxn ang="0">
                <a:pos x="248127" y="642937"/>
              </a:cxn>
              <a:cxn ang="0">
                <a:pos x="0" y="411010"/>
              </a:cxn>
              <a:cxn ang="0">
                <a:pos x="0" y="0"/>
              </a:cxn>
              <a:cxn ang="0">
                <a:pos x="254000" y="0"/>
              </a:cxn>
              <a:cxn ang="0">
                <a:pos x="248127" y="642937"/>
              </a:cxn>
            </a:cxnLst>
            <a:rect b="0" l="0" r="0" t="0"/>
            <a:pathLst>
              <a:path h="438" w="173">
                <a:moveTo>
                  <a:pt x="169" y="438"/>
                </a:moveTo>
                <a:lnTo>
                  <a:pt x="0" y="280"/>
                </a:lnTo>
                <a:lnTo>
                  <a:pt x="0" y="0"/>
                </a:lnTo>
                <a:lnTo>
                  <a:pt x="173" y="0"/>
                </a:lnTo>
                <a:lnTo>
                  <a:pt x="169" y="438"/>
                </a:lnTo>
                <a:close/>
              </a:path>
            </a:pathLst>
          </a:custGeom>
          <a:solidFill>
            <a:srgbClr val="D3B899">
              <a:alpha val="100000"/>
            </a:srgbClr>
          </a:solidFill>
          <a:ln w="9525">
            <a:noFill/>
          </a:ln>
        </p:spPr>
        <p:txBody>
          <a:bodyPr/>
          <a:lstStyle/>
          <a:p>
            <a:endParaRPr altLang="en-US" lang="zh-CN"/>
          </a:p>
        </p:txBody>
      </p:sp>
      <p:sp>
        <p:nvSpPr>
          <p:cNvPr id="23588" name="Freeform 98"/>
          <p:cNvSpPr/>
          <p:nvPr/>
        </p:nvSpPr>
        <p:spPr>
          <a:xfrm>
            <a:off x="9548813" y="5602288"/>
            <a:ext cx="87312" cy="369887"/>
          </a:xfrm>
          <a:custGeom>
            <a:cxnLst>
              <a:cxn ang="0">
                <a:pos x="0" y="369887"/>
              </a:cxn>
              <a:cxn ang="0">
                <a:pos x="87312" y="295029"/>
              </a:cxn>
              <a:cxn ang="0">
                <a:pos x="87312" y="80729"/>
              </a:cxn>
              <a:cxn ang="0">
                <a:pos x="0" y="0"/>
              </a:cxn>
              <a:cxn ang="0">
                <a:pos x="0" y="369887"/>
              </a:cxn>
            </a:cxnLst>
            <a:rect b="0" l="0" r="0" t="0"/>
            <a:pathLst>
              <a:path h="251" w="59">
                <a:moveTo>
                  <a:pt x="0" y="252"/>
                </a:moveTo>
                <a:lnTo>
                  <a:pt x="59" y="201"/>
                </a:lnTo>
                <a:lnTo>
                  <a:pt x="59" y="55"/>
                </a:lnTo>
                <a:lnTo>
                  <a:pt x="0" y="0"/>
                </a:lnTo>
                <a:lnTo>
                  <a:pt x="0" y="252"/>
                </a:lnTo>
                <a:close/>
              </a:path>
            </a:pathLst>
          </a:custGeom>
          <a:solidFill>
            <a:srgbClr val="8B7463">
              <a:alpha val="100000"/>
            </a:srgbClr>
          </a:solidFill>
          <a:ln w="9525">
            <a:noFill/>
          </a:ln>
        </p:spPr>
        <p:txBody>
          <a:bodyPr/>
          <a:lstStyle/>
          <a:p>
            <a:endParaRPr altLang="en-US" lang="zh-CN"/>
          </a:p>
        </p:txBody>
      </p:sp>
      <p:sp>
        <p:nvSpPr>
          <p:cNvPr id="23589" name="Oval 99"/>
          <p:cNvSpPr/>
          <p:nvPr/>
        </p:nvSpPr>
        <p:spPr>
          <a:xfrm>
            <a:off x="10052050" y="5551488"/>
            <a:ext cx="200025" cy="201612"/>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590" name="Oval 100"/>
          <p:cNvSpPr/>
          <p:nvPr/>
        </p:nvSpPr>
        <p:spPr>
          <a:xfrm>
            <a:off x="8556625" y="4429125"/>
            <a:ext cx="230188" cy="230188"/>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591" name="Freeform 104"/>
          <p:cNvSpPr/>
          <p:nvPr/>
        </p:nvSpPr>
        <p:spPr>
          <a:xfrm>
            <a:off x="9097963" y="4289425"/>
            <a:ext cx="207962" cy="104775"/>
          </a:xfrm>
          <a:custGeom>
            <a:cxnLst>
              <a:cxn ang="0">
                <a:pos x="103981" y="0"/>
              </a:cxn>
              <a:cxn ang="0">
                <a:pos x="0" y="104775"/>
              </a:cxn>
              <a:cxn ang="0">
                <a:pos x="207962" y="104775"/>
              </a:cxn>
              <a:cxn ang="0">
                <a:pos x="103981"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368D4B">
              <a:alpha val="100000"/>
            </a:srgbClr>
          </a:solidFill>
          <a:ln w="9525">
            <a:noFill/>
          </a:ln>
        </p:spPr>
        <p:txBody>
          <a:bodyPr/>
          <a:lstStyle/>
          <a:p>
            <a:endParaRPr altLang="en-US" lang="zh-CN"/>
          </a:p>
        </p:txBody>
      </p:sp>
      <p:sp>
        <p:nvSpPr>
          <p:cNvPr id="23592" name="Freeform 105"/>
          <p:cNvSpPr/>
          <p:nvPr/>
        </p:nvSpPr>
        <p:spPr>
          <a:xfrm>
            <a:off x="8169275" y="4832350"/>
            <a:ext cx="207963" cy="104775"/>
          </a:xfrm>
          <a:custGeom>
            <a:cxnLst>
              <a:cxn ang="0">
                <a:pos x="103982" y="0"/>
              </a:cxn>
              <a:cxn ang="0">
                <a:pos x="0" y="104775"/>
              </a:cxn>
              <a:cxn ang="0">
                <a:pos x="207963" y="104775"/>
              </a:cxn>
              <a:cxn ang="0">
                <a:pos x="103982"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55780C">
              <a:alpha val="100000"/>
            </a:srgbClr>
          </a:solidFill>
          <a:ln w="9525">
            <a:noFill/>
          </a:ln>
        </p:spPr>
        <p:txBody>
          <a:bodyPr/>
          <a:lstStyle/>
          <a:p>
            <a:endParaRPr altLang="en-US" lang="zh-CN"/>
          </a:p>
        </p:txBody>
      </p:sp>
      <p:sp>
        <p:nvSpPr>
          <p:cNvPr id="23593" name="Freeform 106"/>
          <p:cNvSpPr/>
          <p:nvPr/>
        </p:nvSpPr>
        <p:spPr>
          <a:xfrm>
            <a:off x="7839075" y="5291138"/>
            <a:ext cx="209550" cy="103187"/>
          </a:xfrm>
          <a:custGeom>
            <a:cxnLst>
              <a:cxn ang="0">
                <a:pos x="104775" y="0"/>
              </a:cxn>
              <a:cxn ang="0">
                <a:pos x="0" y="103187"/>
              </a:cxn>
              <a:cxn ang="0">
                <a:pos x="209550" y="103187"/>
              </a:cxn>
              <a:cxn ang="0">
                <a:pos x="104775"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55780C">
              <a:alpha val="100000"/>
            </a:srgbClr>
          </a:solidFill>
          <a:ln w="9525">
            <a:noFill/>
          </a:ln>
        </p:spPr>
        <p:txBody>
          <a:bodyPr/>
          <a:lstStyle/>
          <a:p>
            <a:endParaRPr altLang="en-US" lang="zh-CN"/>
          </a:p>
        </p:txBody>
      </p:sp>
      <p:sp>
        <p:nvSpPr>
          <p:cNvPr id="23594" name="Freeform 107"/>
          <p:cNvSpPr/>
          <p:nvPr/>
        </p:nvSpPr>
        <p:spPr>
          <a:xfrm>
            <a:off x="8401050" y="5527675"/>
            <a:ext cx="182563" cy="92075"/>
          </a:xfrm>
          <a:custGeom>
            <a:cxnLst>
              <a:cxn ang="0">
                <a:pos x="91282" y="0"/>
              </a:cxn>
              <a:cxn ang="0">
                <a:pos x="0" y="92075"/>
              </a:cxn>
              <a:cxn ang="0">
                <a:pos x="182563" y="92075"/>
              </a:cxn>
              <a:cxn ang="0">
                <a:pos x="91282" y="0"/>
              </a:cxn>
            </a:cxnLst>
            <a:rect b="0" l="0" r="0" t="0"/>
            <a:pathLst>
              <a:path h="16" w="32">
                <a:moveTo>
                  <a:pt x="16" y="0"/>
                </a:moveTo>
                <a:cubicBezTo>
                  <a:pt x="7" y="0"/>
                  <a:pt x="0" y="7"/>
                  <a:pt x="0" y="16"/>
                </a:cubicBezTo>
                <a:cubicBezTo>
                  <a:pt x="32" y="16"/>
                  <a:pt x="32" y="16"/>
                  <a:pt x="32" y="16"/>
                </a:cubicBezTo>
                <a:cubicBezTo>
                  <a:pt x="32" y="7"/>
                  <a:pt x="24" y="0"/>
                  <a:pt x="16" y="0"/>
                </a:cubicBezTo>
                <a:close/>
              </a:path>
            </a:pathLst>
          </a:custGeom>
          <a:solidFill>
            <a:srgbClr val="7FA331">
              <a:alpha val="100000"/>
            </a:srgbClr>
          </a:solidFill>
          <a:ln w="9525">
            <a:noFill/>
          </a:ln>
        </p:spPr>
        <p:txBody>
          <a:bodyPr/>
          <a:lstStyle/>
          <a:p>
            <a:endParaRPr altLang="en-US" lang="zh-CN"/>
          </a:p>
        </p:txBody>
      </p:sp>
      <p:sp>
        <p:nvSpPr>
          <p:cNvPr id="23595" name="Freeform 108"/>
          <p:cNvSpPr/>
          <p:nvPr/>
        </p:nvSpPr>
        <p:spPr>
          <a:xfrm>
            <a:off x="8694738" y="5280025"/>
            <a:ext cx="184150" cy="92075"/>
          </a:xfrm>
          <a:custGeom>
            <a:cxnLst>
              <a:cxn ang="0">
                <a:pos x="92075" y="0"/>
              </a:cxn>
              <a:cxn ang="0">
                <a:pos x="0" y="92075"/>
              </a:cxn>
              <a:cxn ang="0">
                <a:pos x="184150" y="92075"/>
              </a:cxn>
              <a:cxn ang="0">
                <a:pos x="92075" y="0"/>
              </a:cxn>
            </a:cxnLst>
            <a:rect b="0" l="0" r="0" t="0"/>
            <a:pathLst>
              <a:path h="16" w="32">
                <a:moveTo>
                  <a:pt x="16" y="0"/>
                </a:moveTo>
                <a:cubicBezTo>
                  <a:pt x="7" y="0"/>
                  <a:pt x="0" y="7"/>
                  <a:pt x="0" y="16"/>
                </a:cubicBezTo>
                <a:cubicBezTo>
                  <a:pt x="32" y="16"/>
                  <a:pt x="32" y="16"/>
                  <a:pt x="32" y="16"/>
                </a:cubicBezTo>
                <a:cubicBezTo>
                  <a:pt x="32" y="7"/>
                  <a:pt x="25" y="0"/>
                  <a:pt x="16" y="0"/>
                </a:cubicBezTo>
                <a:close/>
              </a:path>
            </a:pathLst>
          </a:custGeom>
          <a:solidFill>
            <a:srgbClr val="7FA331">
              <a:alpha val="100000"/>
            </a:srgbClr>
          </a:solidFill>
          <a:ln w="9525">
            <a:noFill/>
          </a:ln>
        </p:spPr>
        <p:txBody>
          <a:bodyPr/>
          <a:lstStyle/>
          <a:p>
            <a:endParaRPr altLang="en-US" lang="zh-CN"/>
          </a:p>
        </p:txBody>
      </p:sp>
      <p:sp>
        <p:nvSpPr>
          <p:cNvPr id="23596" name="Freeform 109"/>
          <p:cNvSpPr/>
          <p:nvPr/>
        </p:nvSpPr>
        <p:spPr>
          <a:xfrm>
            <a:off x="8694738" y="5689600"/>
            <a:ext cx="184150" cy="92075"/>
          </a:xfrm>
          <a:custGeom>
            <a:cxnLst>
              <a:cxn ang="0">
                <a:pos x="92075" y="0"/>
              </a:cxn>
              <a:cxn ang="0">
                <a:pos x="0" y="92075"/>
              </a:cxn>
              <a:cxn ang="0">
                <a:pos x="184150" y="92075"/>
              </a:cxn>
              <a:cxn ang="0">
                <a:pos x="92075" y="0"/>
              </a:cxn>
            </a:cxnLst>
            <a:rect b="0" l="0" r="0" t="0"/>
            <a:pathLst>
              <a:path h="16" w="32">
                <a:moveTo>
                  <a:pt x="16" y="0"/>
                </a:moveTo>
                <a:cubicBezTo>
                  <a:pt x="7" y="0"/>
                  <a:pt x="0" y="7"/>
                  <a:pt x="0" y="16"/>
                </a:cubicBezTo>
                <a:cubicBezTo>
                  <a:pt x="32" y="16"/>
                  <a:pt x="32" y="16"/>
                  <a:pt x="32" y="16"/>
                </a:cubicBezTo>
                <a:cubicBezTo>
                  <a:pt x="32" y="7"/>
                  <a:pt x="25" y="0"/>
                  <a:pt x="16" y="0"/>
                </a:cubicBezTo>
                <a:close/>
              </a:path>
            </a:pathLst>
          </a:custGeom>
          <a:solidFill>
            <a:srgbClr val="7FA331">
              <a:alpha val="100000"/>
            </a:srgbClr>
          </a:solidFill>
          <a:ln w="9525">
            <a:noFill/>
          </a:ln>
        </p:spPr>
        <p:txBody>
          <a:bodyPr/>
          <a:lstStyle/>
          <a:p>
            <a:endParaRPr altLang="en-US" lang="zh-CN"/>
          </a:p>
        </p:txBody>
      </p:sp>
      <p:sp>
        <p:nvSpPr>
          <p:cNvPr id="23597" name="Freeform 110"/>
          <p:cNvSpPr/>
          <p:nvPr/>
        </p:nvSpPr>
        <p:spPr>
          <a:xfrm>
            <a:off x="8677275" y="3733800"/>
            <a:ext cx="196850" cy="98425"/>
          </a:xfrm>
          <a:custGeom>
            <a:cxnLst>
              <a:cxn ang="0">
                <a:pos x="98425" y="0"/>
              </a:cxn>
              <a:cxn ang="0">
                <a:pos x="0" y="98425"/>
              </a:cxn>
              <a:cxn ang="0">
                <a:pos x="196850" y="98425"/>
              </a:cxn>
              <a:cxn ang="0">
                <a:pos x="98425" y="0"/>
              </a:cxn>
            </a:cxnLst>
            <a:rect b="0" l="0" r="0" t="0"/>
            <a:pathLst>
              <a:path h="17" w="34">
                <a:moveTo>
                  <a:pt x="17" y="0"/>
                </a:moveTo>
                <a:cubicBezTo>
                  <a:pt x="7" y="0"/>
                  <a:pt x="0" y="8"/>
                  <a:pt x="0" y="17"/>
                </a:cubicBezTo>
                <a:cubicBezTo>
                  <a:pt x="34" y="17"/>
                  <a:pt x="34" y="17"/>
                  <a:pt x="34" y="17"/>
                </a:cubicBezTo>
                <a:cubicBezTo>
                  <a:pt x="34" y="8"/>
                  <a:pt x="26" y="0"/>
                  <a:pt x="17" y="0"/>
                </a:cubicBezTo>
                <a:close/>
              </a:path>
            </a:pathLst>
          </a:custGeom>
          <a:solidFill>
            <a:srgbClr val="368D4B">
              <a:alpha val="100000"/>
            </a:srgbClr>
          </a:solidFill>
          <a:ln w="9525">
            <a:noFill/>
          </a:ln>
        </p:spPr>
        <p:txBody>
          <a:bodyPr/>
          <a:lstStyle/>
          <a:p>
            <a:endParaRPr altLang="en-US" lang="zh-CN"/>
          </a:p>
        </p:txBody>
      </p:sp>
      <p:sp>
        <p:nvSpPr>
          <p:cNvPr id="23598" name="Freeform 111"/>
          <p:cNvSpPr/>
          <p:nvPr/>
        </p:nvSpPr>
        <p:spPr>
          <a:xfrm>
            <a:off x="7943850" y="5965825"/>
            <a:ext cx="69850" cy="163513"/>
          </a:xfrm>
          <a:custGeom>
            <a:cxnLst>
              <a:cxn ang="0">
                <a:pos x="69850" y="163513"/>
              </a:cxn>
              <a:cxn ang="0">
                <a:pos x="46567" y="163513"/>
              </a:cxn>
              <a:cxn ang="0">
                <a:pos x="46567" y="46718"/>
              </a:cxn>
              <a:cxn ang="0">
                <a:pos x="23283" y="23359"/>
              </a:cxn>
              <a:cxn ang="0">
                <a:pos x="0" y="23359"/>
              </a:cxn>
              <a:cxn ang="0">
                <a:pos x="0" y="0"/>
              </a:cxn>
              <a:cxn ang="0">
                <a:pos x="23283" y="0"/>
              </a:cxn>
              <a:cxn ang="0">
                <a:pos x="69850" y="46718"/>
              </a:cxn>
              <a:cxn ang="0">
                <a:pos x="69850" y="163513"/>
              </a:cxn>
            </a:cxnLst>
            <a:rect b="0" l="0" r="0" t="0"/>
            <a:pathLst>
              <a:path h="28" w="12">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6D5448">
              <a:alpha val="100000"/>
            </a:srgbClr>
          </a:solidFill>
          <a:ln w="9525">
            <a:noFill/>
          </a:ln>
        </p:spPr>
        <p:txBody>
          <a:bodyPr/>
          <a:lstStyle/>
          <a:p>
            <a:endParaRPr altLang="en-US" lang="zh-CN"/>
          </a:p>
        </p:txBody>
      </p:sp>
      <p:sp>
        <p:nvSpPr>
          <p:cNvPr id="23599" name="Rectangle 112"/>
          <p:cNvSpPr/>
          <p:nvPr/>
        </p:nvSpPr>
        <p:spPr>
          <a:xfrm>
            <a:off x="7978775" y="6094413"/>
            <a:ext cx="39688" cy="68262"/>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600" name="Freeform 113"/>
          <p:cNvSpPr/>
          <p:nvPr/>
        </p:nvSpPr>
        <p:spPr>
          <a:xfrm>
            <a:off x="7378700" y="6002338"/>
            <a:ext cx="160338" cy="98425"/>
          </a:xfrm>
          <a:custGeom>
            <a:cxnLst>
              <a:cxn ang="0">
                <a:pos x="22905" y="75266"/>
              </a:cxn>
              <a:cxn ang="0">
                <a:pos x="0" y="75266"/>
              </a:cxn>
              <a:cxn ang="0">
                <a:pos x="62990" y="98425"/>
              </a:cxn>
              <a:cxn ang="0">
                <a:pos x="160338" y="0"/>
              </a:cxn>
              <a:cxn ang="0">
                <a:pos x="120254" y="0"/>
              </a:cxn>
              <a:cxn ang="0">
                <a:pos x="22905" y="75266"/>
              </a:cxn>
            </a:cxnLst>
            <a:rect b="0" l="0" r="0" t="0"/>
            <a:pathLst>
              <a:path h="17" w="28">
                <a:moveTo>
                  <a:pt x="4" y="13"/>
                </a:moveTo>
                <a:cubicBezTo>
                  <a:pt x="3" y="13"/>
                  <a:pt x="2" y="13"/>
                  <a:pt x="0" y="13"/>
                </a:cubicBezTo>
                <a:cubicBezTo>
                  <a:pt x="3" y="15"/>
                  <a:pt x="7" y="17"/>
                  <a:pt x="11" y="17"/>
                </a:cubicBezTo>
                <a:cubicBezTo>
                  <a:pt x="20" y="17"/>
                  <a:pt x="28" y="9"/>
                  <a:pt x="28" y="0"/>
                </a:cubicBezTo>
                <a:cubicBezTo>
                  <a:pt x="21" y="0"/>
                  <a:pt x="21" y="0"/>
                  <a:pt x="21" y="0"/>
                </a:cubicBezTo>
                <a:cubicBezTo>
                  <a:pt x="19" y="7"/>
                  <a:pt x="12" y="13"/>
                  <a:pt x="4" y="13"/>
                </a:cubicBezTo>
                <a:close/>
              </a:path>
            </a:pathLst>
          </a:custGeom>
          <a:solidFill>
            <a:srgbClr val="6D5448">
              <a:alpha val="100000"/>
            </a:srgbClr>
          </a:solidFill>
          <a:ln w="9525">
            <a:noFill/>
          </a:ln>
        </p:spPr>
        <p:txBody>
          <a:bodyPr/>
          <a:lstStyle/>
          <a:p>
            <a:endParaRPr altLang="en-US" lang="zh-CN"/>
          </a:p>
        </p:txBody>
      </p:sp>
      <p:sp>
        <p:nvSpPr>
          <p:cNvPr id="23601" name="Rectangle 114"/>
          <p:cNvSpPr/>
          <p:nvPr/>
        </p:nvSpPr>
        <p:spPr>
          <a:xfrm>
            <a:off x="7794625" y="6042025"/>
            <a:ext cx="79375" cy="219075"/>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602" name="Rectangle 115"/>
          <p:cNvSpPr/>
          <p:nvPr/>
        </p:nvSpPr>
        <p:spPr>
          <a:xfrm>
            <a:off x="7567613" y="5989638"/>
            <a:ext cx="80962" cy="271462"/>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603" name="Freeform 116"/>
          <p:cNvSpPr/>
          <p:nvPr/>
        </p:nvSpPr>
        <p:spPr>
          <a:xfrm>
            <a:off x="7632700" y="5891213"/>
            <a:ext cx="322263" cy="369887"/>
          </a:xfrm>
          <a:custGeom>
            <a:cxnLst>
              <a:cxn ang="0">
                <a:pos x="0" y="0"/>
              </a:cxn>
              <a:cxn ang="0">
                <a:pos x="0" y="167605"/>
              </a:cxn>
              <a:cxn ang="0">
                <a:pos x="0" y="196502"/>
              </a:cxn>
              <a:cxn ang="0">
                <a:pos x="0" y="369887"/>
              </a:cxn>
              <a:cxn ang="0">
                <a:pos x="86320" y="369887"/>
              </a:cxn>
              <a:cxn ang="0">
                <a:pos x="86320" y="231179"/>
              </a:cxn>
              <a:cxn ang="0">
                <a:pos x="126603" y="196502"/>
              </a:cxn>
              <a:cxn ang="0">
                <a:pos x="201414" y="196502"/>
              </a:cxn>
              <a:cxn ang="0">
                <a:pos x="235943" y="231179"/>
              </a:cxn>
              <a:cxn ang="0">
                <a:pos x="235943" y="369887"/>
              </a:cxn>
              <a:cxn ang="0">
                <a:pos x="322263" y="369887"/>
              </a:cxn>
              <a:cxn ang="0">
                <a:pos x="322263" y="196502"/>
              </a:cxn>
              <a:cxn ang="0">
                <a:pos x="322263" y="150267"/>
              </a:cxn>
              <a:cxn ang="0">
                <a:pos x="322263" y="98251"/>
              </a:cxn>
              <a:cxn ang="0">
                <a:pos x="224433" y="0"/>
              </a:cxn>
              <a:cxn ang="0">
                <a:pos x="0" y="0"/>
              </a:cxn>
            </a:cxnLst>
            <a:rect b="0" l="0" r="0" t="0"/>
            <a:pathLst>
              <a:path h="64" w="56">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2" y="34"/>
                </a:cubicBezTo>
                <a:cubicBezTo>
                  <a:pt x="35" y="34"/>
                  <a:pt x="35" y="34"/>
                  <a:pt x="35" y="34"/>
                </a:cubicBezTo>
                <a:cubicBezTo>
                  <a:pt x="38" y="34"/>
                  <a:pt x="41" y="37"/>
                  <a:pt x="41" y="40"/>
                </a:cubicBezTo>
                <a:cubicBezTo>
                  <a:pt x="41" y="64"/>
                  <a:pt x="41" y="64"/>
                  <a:pt x="41" y="64"/>
                </a:cubicBezTo>
                <a:cubicBezTo>
                  <a:pt x="56" y="64"/>
                  <a:pt x="56" y="64"/>
                  <a:pt x="56" y="64"/>
                </a:cubicBezTo>
                <a:cubicBezTo>
                  <a:pt x="56" y="34"/>
                  <a:pt x="56" y="34"/>
                  <a:pt x="56" y="34"/>
                </a:cubicBezTo>
                <a:cubicBezTo>
                  <a:pt x="56" y="26"/>
                  <a:pt x="56" y="26"/>
                  <a:pt x="56" y="26"/>
                </a:cubicBezTo>
                <a:cubicBezTo>
                  <a:pt x="56" y="17"/>
                  <a:pt x="56" y="17"/>
                  <a:pt x="56" y="17"/>
                </a:cubicBezTo>
                <a:cubicBezTo>
                  <a:pt x="56" y="8"/>
                  <a:pt x="48" y="0"/>
                  <a:pt x="39" y="0"/>
                </a:cubicBezTo>
                <a:lnTo>
                  <a:pt x="0" y="0"/>
                </a:lnTo>
                <a:close/>
              </a:path>
            </a:pathLst>
          </a:custGeom>
          <a:solidFill>
            <a:srgbClr val="A49291">
              <a:alpha val="100000"/>
            </a:srgbClr>
          </a:solidFill>
          <a:ln w="9525">
            <a:noFill/>
          </a:ln>
        </p:spPr>
        <p:txBody>
          <a:bodyPr/>
          <a:lstStyle/>
          <a:p>
            <a:endParaRPr altLang="en-US" lang="zh-CN"/>
          </a:p>
        </p:txBody>
      </p:sp>
      <p:sp>
        <p:nvSpPr>
          <p:cNvPr id="23604" name="Freeform 117"/>
          <p:cNvSpPr/>
          <p:nvPr/>
        </p:nvSpPr>
        <p:spPr>
          <a:xfrm>
            <a:off x="7632700" y="6105525"/>
            <a:ext cx="74613" cy="87313"/>
          </a:xfrm>
          <a:custGeom>
            <a:cxnLst>
              <a:cxn ang="0">
                <a:pos x="74613" y="0"/>
              </a:cxn>
              <a:cxn ang="0">
                <a:pos x="5739" y="0"/>
              </a:cxn>
              <a:cxn ang="0">
                <a:pos x="0" y="0"/>
              </a:cxn>
              <a:cxn ang="0">
                <a:pos x="0" y="87313"/>
              </a:cxn>
              <a:cxn ang="0">
                <a:pos x="74613" y="87313"/>
              </a:cxn>
              <a:cxn ang="0">
                <a:pos x="74613" y="0"/>
              </a:cxn>
            </a:cxnLst>
            <a:rect b="0" l="0" r="0" t="0"/>
            <a:pathLst>
              <a:path h="15" w="13">
                <a:moveTo>
                  <a:pt x="13" y="0"/>
                </a:moveTo>
                <a:cubicBezTo>
                  <a:pt x="1" y="0"/>
                  <a:pt x="1" y="0"/>
                  <a:pt x="1" y="0"/>
                </a:cubicBezTo>
                <a:cubicBezTo>
                  <a:pt x="1" y="0"/>
                  <a:pt x="1" y="0"/>
                  <a:pt x="0" y="0"/>
                </a:cubicBezTo>
                <a:cubicBezTo>
                  <a:pt x="0" y="15"/>
                  <a:pt x="0" y="15"/>
                  <a:pt x="0" y="15"/>
                </a:cubicBezTo>
                <a:cubicBezTo>
                  <a:pt x="13" y="15"/>
                  <a:pt x="13" y="15"/>
                  <a:pt x="13" y="15"/>
                </a:cubicBezTo>
                <a:lnTo>
                  <a:pt x="13" y="0"/>
                </a:lnTo>
                <a:close/>
              </a:path>
            </a:pathLst>
          </a:custGeom>
          <a:solidFill>
            <a:srgbClr val="7E696D">
              <a:alpha val="100000"/>
            </a:srgbClr>
          </a:solidFill>
          <a:ln w="9525">
            <a:noFill/>
          </a:ln>
        </p:spPr>
        <p:txBody>
          <a:bodyPr/>
          <a:lstStyle/>
          <a:p>
            <a:endParaRPr altLang="en-US" lang="zh-CN"/>
          </a:p>
        </p:txBody>
      </p:sp>
      <p:sp>
        <p:nvSpPr>
          <p:cNvPr id="23605" name="Freeform 118"/>
          <p:cNvSpPr/>
          <p:nvPr/>
        </p:nvSpPr>
        <p:spPr>
          <a:xfrm>
            <a:off x="7632700" y="5891213"/>
            <a:ext cx="74613" cy="122237"/>
          </a:xfrm>
          <a:custGeom>
            <a:cxnLst>
              <a:cxn ang="0">
                <a:pos x="0" y="0"/>
              </a:cxn>
              <a:cxn ang="0">
                <a:pos x="0" y="122237"/>
              </a:cxn>
              <a:cxn ang="0">
                <a:pos x="28697" y="122237"/>
              </a:cxn>
              <a:cxn ang="0">
                <a:pos x="74613" y="75671"/>
              </a:cxn>
              <a:cxn ang="0">
                <a:pos x="74613" y="0"/>
              </a:cxn>
              <a:cxn ang="0">
                <a:pos x="0" y="0"/>
              </a:cxn>
            </a:cxnLst>
            <a:rect b="0" l="0" r="0" t="0"/>
            <a:pathLst>
              <a:path h="21" w="13">
                <a:moveTo>
                  <a:pt x="0" y="0"/>
                </a:moveTo>
                <a:cubicBezTo>
                  <a:pt x="0" y="21"/>
                  <a:pt x="0" y="21"/>
                  <a:pt x="0" y="21"/>
                </a:cubicBezTo>
                <a:cubicBezTo>
                  <a:pt x="5" y="21"/>
                  <a:pt x="5" y="21"/>
                  <a:pt x="5" y="21"/>
                </a:cubicBezTo>
                <a:cubicBezTo>
                  <a:pt x="9" y="21"/>
                  <a:pt x="13" y="17"/>
                  <a:pt x="13" y="13"/>
                </a:cubicBezTo>
                <a:cubicBezTo>
                  <a:pt x="13" y="0"/>
                  <a:pt x="13" y="0"/>
                  <a:pt x="13" y="0"/>
                </a:cubicBezTo>
                <a:lnTo>
                  <a:pt x="0" y="0"/>
                </a:lnTo>
                <a:close/>
              </a:path>
            </a:pathLst>
          </a:custGeom>
          <a:solidFill>
            <a:srgbClr val="7E696D">
              <a:alpha val="100000"/>
            </a:srgbClr>
          </a:solidFill>
          <a:ln w="9525">
            <a:noFill/>
          </a:ln>
        </p:spPr>
        <p:txBody>
          <a:bodyPr/>
          <a:lstStyle/>
          <a:p>
            <a:endParaRPr altLang="en-US" lang="zh-CN"/>
          </a:p>
        </p:txBody>
      </p:sp>
      <p:sp>
        <p:nvSpPr>
          <p:cNvPr id="23606" name="Freeform 119"/>
          <p:cNvSpPr/>
          <p:nvPr/>
        </p:nvSpPr>
        <p:spPr>
          <a:xfrm>
            <a:off x="7453313" y="5694363"/>
            <a:ext cx="138112" cy="284162"/>
          </a:xfrm>
          <a:custGeom>
            <a:cxnLst>
              <a:cxn ang="0">
                <a:pos x="138112" y="0"/>
              </a:cxn>
              <a:cxn ang="0">
                <a:pos x="0" y="139181"/>
              </a:cxn>
              <a:cxn ang="0">
                <a:pos x="138112" y="284162"/>
              </a:cxn>
              <a:cxn ang="0">
                <a:pos x="138112" y="0"/>
              </a:cxn>
            </a:cxnLst>
            <a:rect b="0" l="0" r="0" t="0"/>
            <a:pathLst>
              <a:path h="49" w="24">
                <a:moveTo>
                  <a:pt x="24" y="0"/>
                </a:moveTo>
                <a:cubicBezTo>
                  <a:pt x="11" y="0"/>
                  <a:pt x="0" y="11"/>
                  <a:pt x="0" y="24"/>
                </a:cubicBezTo>
                <a:cubicBezTo>
                  <a:pt x="0" y="38"/>
                  <a:pt x="11" y="49"/>
                  <a:pt x="24" y="49"/>
                </a:cubicBezTo>
                <a:lnTo>
                  <a:pt x="24" y="0"/>
                </a:lnTo>
                <a:close/>
              </a:path>
            </a:pathLst>
          </a:custGeom>
          <a:solidFill>
            <a:srgbClr val="6D5448">
              <a:alpha val="100000"/>
            </a:srgbClr>
          </a:solidFill>
          <a:ln w="9525">
            <a:noFill/>
          </a:ln>
        </p:spPr>
        <p:txBody>
          <a:bodyPr/>
          <a:lstStyle/>
          <a:p>
            <a:endParaRPr altLang="en-US" lang="zh-CN"/>
          </a:p>
        </p:txBody>
      </p:sp>
      <p:sp>
        <p:nvSpPr>
          <p:cNvPr id="23607" name="Freeform 120"/>
          <p:cNvSpPr/>
          <p:nvPr/>
        </p:nvSpPr>
        <p:spPr>
          <a:xfrm>
            <a:off x="7499350" y="5816600"/>
            <a:ext cx="166688" cy="365125"/>
          </a:xfrm>
          <a:custGeom>
            <a:cxnLst>
              <a:cxn ang="0">
                <a:pos x="166688" y="133300"/>
              </a:cxn>
              <a:cxn ang="0">
                <a:pos x="166688" y="34774"/>
              </a:cxn>
              <a:cxn ang="0">
                <a:pos x="137949" y="0"/>
              </a:cxn>
              <a:cxn ang="0">
                <a:pos x="68974" y="0"/>
              </a:cxn>
              <a:cxn ang="0">
                <a:pos x="28739" y="0"/>
              </a:cxn>
              <a:cxn ang="0">
                <a:pos x="0" y="34774"/>
              </a:cxn>
              <a:cxn ang="0">
                <a:pos x="0" y="185460"/>
              </a:cxn>
              <a:cxn ang="0">
                <a:pos x="0" y="283986"/>
              </a:cxn>
              <a:cxn ang="0">
                <a:pos x="74722" y="365125"/>
              </a:cxn>
              <a:cxn ang="0">
                <a:pos x="166688" y="365125"/>
              </a:cxn>
              <a:cxn ang="0">
                <a:pos x="166688" y="307169"/>
              </a:cxn>
              <a:cxn ang="0">
                <a:pos x="97714" y="307169"/>
              </a:cxn>
              <a:cxn ang="0">
                <a:pos x="68974" y="278190"/>
              </a:cxn>
              <a:cxn ang="0">
                <a:pos x="68974" y="185460"/>
              </a:cxn>
              <a:cxn ang="0">
                <a:pos x="120705" y="185460"/>
              </a:cxn>
              <a:cxn ang="0">
                <a:pos x="166688" y="133300"/>
              </a:cxn>
            </a:cxnLst>
            <a:rect b="0" l="0" r="0" t="0"/>
            <a:pathLst>
              <a:path h="62" w="28">
                <a:moveTo>
                  <a:pt x="29" y="23"/>
                </a:moveTo>
                <a:cubicBezTo>
                  <a:pt x="29" y="6"/>
                  <a:pt x="29" y="6"/>
                  <a:pt x="29" y="6"/>
                </a:cubicBezTo>
                <a:cubicBezTo>
                  <a:pt x="29"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3" y="63"/>
                </a:cubicBezTo>
                <a:cubicBezTo>
                  <a:pt x="29" y="63"/>
                  <a:pt x="29" y="63"/>
                  <a:pt x="29" y="63"/>
                </a:cubicBezTo>
                <a:cubicBezTo>
                  <a:pt x="29" y="53"/>
                  <a:pt x="29" y="53"/>
                  <a:pt x="29" y="53"/>
                </a:cubicBezTo>
                <a:cubicBezTo>
                  <a:pt x="17" y="53"/>
                  <a:pt x="17" y="53"/>
                  <a:pt x="17" y="53"/>
                </a:cubicBezTo>
                <a:cubicBezTo>
                  <a:pt x="14" y="53"/>
                  <a:pt x="12" y="51"/>
                  <a:pt x="12" y="48"/>
                </a:cubicBezTo>
                <a:cubicBezTo>
                  <a:pt x="12" y="32"/>
                  <a:pt x="12" y="32"/>
                  <a:pt x="12" y="32"/>
                </a:cubicBezTo>
                <a:cubicBezTo>
                  <a:pt x="21" y="32"/>
                  <a:pt x="21" y="32"/>
                  <a:pt x="21" y="32"/>
                </a:cubicBezTo>
                <a:cubicBezTo>
                  <a:pt x="25" y="32"/>
                  <a:pt x="29" y="28"/>
                  <a:pt x="29" y="23"/>
                </a:cubicBezTo>
                <a:close/>
              </a:path>
            </a:pathLst>
          </a:custGeom>
          <a:solidFill>
            <a:srgbClr val="A49291">
              <a:alpha val="100000"/>
            </a:srgbClr>
          </a:solidFill>
          <a:ln w="9525">
            <a:noFill/>
          </a:ln>
        </p:spPr>
        <p:txBody>
          <a:bodyPr/>
          <a:lstStyle/>
          <a:p>
            <a:endParaRPr altLang="en-US" lang="zh-CN"/>
          </a:p>
        </p:txBody>
      </p:sp>
      <p:sp>
        <p:nvSpPr>
          <p:cNvPr id="23608" name="Freeform 121"/>
          <p:cNvSpPr/>
          <p:nvPr/>
        </p:nvSpPr>
        <p:spPr>
          <a:xfrm>
            <a:off x="7615238" y="5694363"/>
            <a:ext cx="138112" cy="284162"/>
          </a:xfrm>
          <a:custGeom>
            <a:cxnLst>
              <a:cxn ang="0">
                <a:pos x="138112" y="0"/>
              </a:cxn>
              <a:cxn ang="0">
                <a:pos x="0" y="139181"/>
              </a:cxn>
              <a:cxn ang="0">
                <a:pos x="138112" y="284162"/>
              </a:cxn>
              <a:cxn ang="0">
                <a:pos x="138112" y="0"/>
              </a:cxn>
            </a:cxnLst>
            <a:rect b="0" l="0" r="0" t="0"/>
            <a:pathLst>
              <a:path h="49" w="24">
                <a:moveTo>
                  <a:pt x="24" y="0"/>
                </a:moveTo>
                <a:cubicBezTo>
                  <a:pt x="11" y="0"/>
                  <a:pt x="0" y="11"/>
                  <a:pt x="0" y="24"/>
                </a:cubicBezTo>
                <a:cubicBezTo>
                  <a:pt x="0" y="38"/>
                  <a:pt x="11" y="49"/>
                  <a:pt x="24" y="49"/>
                </a:cubicBezTo>
                <a:lnTo>
                  <a:pt x="24" y="0"/>
                </a:lnTo>
                <a:close/>
              </a:path>
            </a:pathLst>
          </a:custGeom>
          <a:solidFill>
            <a:srgbClr val="6D5448">
              <a:alpha val="100000"/>
            </a:srgbClr>
          </a:solidFill>
          <a:ln w="9525">
            <a:noFill/>
          </a:ln>
        </p:spPr>
        <p:txBody>
          <a:bodyPr/>
          <a:lstStyle/>
          <a:p>
            <a:endParaRPr altLang="en-US" lang="zh-CN"/>
          </a:p>
        </p:txBody>
      </p:sp>
      <p:sp>
        <p:nvSpPr>
          <p:cNvPr id="23609" name="Oval 122"/>
          <p:cNvSpPr/>
          <p:nvPr/>
        </p:nvSpPr>
        <p:spPr>
          <a:xfrm>
            <a:off x="7558088" y="5897563"/>
            <a:ext cx="26987" cy="23812"/>
          </a:xfrm>
          <a:prstGeom prst="ellipse">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610" name="Freeform 123"/>
          <p:cNvSpPr/>
          <p:nvPr/>
        </p:nvSpPr>
        <p:spPr>
          <a:xfrm>
            <a:off x="7453313" y="6002338"/>
            <a:ext cx="155575" cy="98425"/>
          </a:xfrm>
          <a:custGeom>
            <a:cxnLst>
              <a:cxn ang="0">
                <a:pos x="17286" y="75266"/>
              </a:cxn>
              <a:cxn ang="0">
                <a:pos x="0" y="75266"/>
              </a:cxn>
              <a:cxn ang="0">
                <a:pos x="57620" y="98425"/>
              </a:cxn>
              <a:cxn ang="0">
                <a:pos x="155575" y="0"/>
              </a:cxn>
              <a:cxn ang="0">
                <a:pos x="115241" y="0"/>
              </a:cxn>
              <a:cxn ang="0">
                <a:pos x="17286" y="75266"/>
              </a:cxn>
            </a:cxnLst>
            <a:rect b="0" l="0" r="0" t="0"/>
            <a:pathLst>
              <a:path h="17" w="27">
                <a:moveTo>
                  <a:pt x="3" y="13"/>
                </a:moveTo>
                <a:cubicBezTo>
                  <a:pt x="2" y="13"/>
                  <a:pt x="1" y="13"/>
                  <a:pt x="0" y="13"/>
                </a:cubicBezTo>
                <a:cubicBezTo>
                  <a:pt x="2" y="15"/>
                  <a:pt x="6" y="17"/>
                  <a:pt x="10" y="17"/>
                </a:cubicBezTo>
                <a:cubicBezTo>
                  <a:pt x="19" y="17"/>
                  <a:pt x="27" y="9"/>
                  <a:pt x="27" y="0"/>
                </a:cubicBezTo>
                <a:cubicBezTo>
                  <a:pt x="20" y="0"/>
                  <a:pt x="20" y="0"/>
                  <a:pt x="20" y="0"/>
                </a:cubicBezTo>
                <a:cubicBezTo>
                  <a:pt x="18" y="7"/>
                  <a:pt x="11" y="13"/>
                  <a:pt x="3" y="13"/>
                </a:cubicBezTo>
                <a:close/>
              </a:path>
            </a:pathLst>
          </a:custGeom>
          <a:solidFill>
            <a:srgbClr val="FFFFFF">
              <a:alpha val="100000"/>
            </a:srgbClr>
          </a:solidFill>
          <a:ln w="9525">
            <a:noFill/>
          </a:ln>
        </p:spPr>
        <p:txBody>
          <a:bodyPr/>
          <a:lstStyle/>
          <a:p>
            <a:endParaRPr altLang="en-US" lang="zh-CN"/>
          </a:p>
        </p:txBody>
      </p:sp>
      <p:sp>
        <p:nvSpPr>
          <p:cNvPr id="23611" name="Rectangle 124"/>
          <p:cNvSpPr/>
          <p:nvPr/>
        </p:nvSpPr>
        <p:spPr>
          <a:xfrm>
            <a:off x="8699500" y="6094413"/>
            <a:ext cx="39688" cy="68262"/>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612" name="Freeform 125"/>
          <p:cNvSpPr/>
          <p:nvPr/>
        </p:nvSpPr>
        <p:spPr>
          <a:xfrm>
            <a:off x="8658225" y="5965825"/>
            <a:ext cx="71438" cy="163513"/>
          </a:xfrm>
          <a:custGeom>
            <a:cxnLst>
              <a:cxn ang="0">
                <a:pos x="71438" y="163513"/>
              </a:cxn>
              <a:cxn ang="0">
                <a:pos x="47625" y="163513"/>
              </a:cxn>
              <a:cxn ang="0">
                <a:pos x="47625" y="46718"/>
              </a:cxn>
              <a:cxn ang="0">
                <a:pos x="23813" y="23359"/>
              </a:cxn>
              <a:cxn ang="0">
                <a:pos x="0" y="23359"/>
              </a:cxn>
              <a:cxn ang="0">
                <a:pos x="0" y="0"/>
              </a:cxn>
              <a:cxn ang="0">
                <a:pos x="23813" y="0"/>
              </a:cxn>
              <a:cxn ang="0">
                <a:pos x="71438" y="46718"/>
              </a:cxn>
              <a:cxn ang="0">
                <a:pos x="71438" y="163513"/>
              </a:cxn>
            </a:cxnLst>
            <a:rect b="0" l="0" r="0" t="0"/>
            <a:pathLst>
              <a:path h="28" w="12">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4A545B">
              <a:alpha val="100000"/>
            </a:srgbClr>
          </a:solidFill>
          <a:ln w="9525">
            <a:noFill/>
          </a:ln>
        </p:spPr>
        <p:txBody>
          <a:bodyPr/>
          <a:lstStyle/>
          <a:p>
            <a:endParaRPr altLang="en-US" lang="zh-CN"/>
          </a:p>
        </p:txBody>
      </p:sp>
      <p:sp>
        <p:nvSpPr>
          <p:cNvPr id="23613" name="Freeform 126"/>
          <p:cNvSpPr/>
          <p:nvPr/>
        </p:nvSpPr>
        <p:spPr>
          <a:xfrm>
            <a:off x="8099425" y="6002338"/>
            <a:ext cx="155575" cy="98425"/>
          </a:xfrm>
          <a:custGeom>
            <a:cxnLst>
              <a:cxn ang="0">
                <a:pos x="23048" y="75266"/>
              </a:cxn>
              <a:cxn ang="0">
                <a:pos x="0" y="75266"/>
              </a:cxn>
              <a:cxn ang="0">
                <a:pos x="57620" y="98425"/>
              </a:cxn>
              <a:cxn ang="0">
                <a:pos x="155575" y="0"/>
              </a:cxn>
              <a:cxn ang="0">
                <a:pos x="115241" y="0"/>
              </a:cxn>
              <a:cxn ang="0">
                <a:pos x="23048" y="75266"/>
              </a:cxn>
            </a:cxnLst>
            <a:rect b="0" l="0" r="0" t="0"/>
            <a:pathLst>
              <a:path h="17" w="2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4A545B">
              <a:alpha val="100000"/>
            </a:srgbClr>
          </a:solidFill>
          <a:ln w="9525">
            <a:noFill/>
          </a:ln>
        </p:spPr>
        <p:txBody>
          <a:bodyPr/>
          <a:lstStyle/>
          <a:p>
            <a:endParaRPr altLang="en-US" lang="zh-CN"/>
          </a:p>
        </p:txBody>
      </p:sp>
      <p:sp>
        <p:nvSpPr>
          <p:cNvPr id="23614" name="Rectangle 127"/>
          <p:cNvSpPr/>
          <p:nvPr/>
        </p:nvSpPr>
        <p:spPr>
          <a:xfrm>
            <a:off x="8515350" y="6042025"/>
            <a:ext cx="80963" cy="219075"/>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615" name="Rectangle 128"/>
          <p:cNvSpPr/>
          <p:nvPr/>
        </p:nvSpPr>
        <p:spPr>
          <a:xfrm>
            <a:off x="8283575" y="5989638"/>
            <a:ext cx="87313" cy="271462"/>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616" name="Freeform 129"/>
          <p:cNvSpPr/>
          <p:nvPr/>
        </p:nvSpPr>
        <p:spPr>
          <a:xfrm>
            <a:off x="8353425" y="5891213"/>
            <a:ext cx="317500" cy="369887"/>
          </a:xfrm>
          <a:custGeom>
            <a:cxnLst>
              <a:cxn ang="0">
                <a:pos x="0" y="0"/>
              </a:cxn>
              <a:cxn ang="0">
                <a:pos x="0" y="167605"/>
              </a:cxn>
              <a:cxn ang="0">
                <a:pos x="0" y="196502"/>
              </a:cxn>
              <a:cxn ang="0">
                <a:pos x="0" y="369887"/>
              </a:cxn>
              <a:cxn ang="0">
                <a:pos x="86591" y="369887"/>
              </a:cxn>
              <a:cxn ang="0">
                <a:pos x="86591" y="231179"/>
              </a:cxn>
              <a:cxn ang="0">
                <a:pos x="121227" y="196502"/>
              </a:cxn>
              <a:cxn ang="0">
                <a:pos x="196273" y="196502"/>
              </a:cxn>
              <a:cxn ang="0">
                <a:pos x="236682" y="231179"/>
              </a:cxn>
              <a:cxn ang="0">
                <a:pos x="236682" y="369887"/>
              </a:cxn>
              <a:cxn ang="0">
                <a:pos x="317500" y="369887"/>
              </a:cxn>
              <a:cxn ang="0">
                <a:pos x="317500" y="196502"/>
              </a:cxn>
              <a:cxn ang="0">
                <a:pos x="317500" y="150267"/>
              </a:cxn>
              <a:cxn ang="0">
                <a:pos x="317500" y="98251"/>
              </a:cxn>
              <a:cxn ang="0">
                <a:pos x="225136" y="0"/>
              </a:cxn>
              <a:cxn ang="0">
                <a:pos x="0" y="0"/>
              </a:cxn>
            </a:cxnLst>
            <a:rect b="0" l="0" r="0" t="0"/>
            <a:pathLst>
              <a:path h="64" w="55">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1" y="34"/>
                </a:cubicBezTo>
                <a:cubicBezTo>
                  <a:pt x="34" y="34"/>
                  <a:pt x="34" y="34"/>
                  <a:pt x="34" y="34"/>
                </a:cubicBezTo>
                <a:cubicBezTo>
                  <a:pt x="38" y="34"/>
                  <a:pt x="41" y="37"/>
                  <a:pt x="41" y="40"/>
                </a:cubicBezTo>
                <a:cubicBezTo>
                  <a:pt x="41" y="64"/>
                  <a:pt x="41" y="64"/>
                  <a:pt x="41" y="64"/>
                </a:cubicBezTo>
                <a:cubicBezTo>
                  <a:pt x="55" y="64"/>
                  <a:pt x="55" y="64"/>
                  <a:pt x="55" y="64"/>
                </a:cubicBezTo>
                <a:cubicBezTo>
                  <a:pt x="55" y="34"/>
                  <a:pt x="55" y="34"/>
                  <a:pt x="55" y="34"/>
                </a:cubicBezTo>
                <a:cubicBezTo>
                  <a:pt x="55" y="26"/>
                  <a:pt x="55" y="26"/>
                  <a:pt x="55" y="26"/>
                </a:cubicBezTo>
                <a:cubicBezTo>
                  <a:pt x="55" y="17"/>
                  <a:pt x="55" y="17"/>
                  <a:pt x="55" y="17"/>
                </a:cubicBezTo>
                <a:cubicBezTo>
                  <a:pt x="55" y="8"/>
                  <a:pt x="48" y="0"/>
                  <a:pt x="39" y="0"/>
                </a:cubicBezTo>
                <a:lnTo>
                  <a:pt x="0" y="0"/>
                </a:lnTo>
                <a:close/>
              </a:path>
            </a:pathLst>
          </a:custGeom>
          <a:solidFill>
            <a:srgbClr val="819291">
              <a:alpha val="100000"/>
            </a:srgbClr>
          </a:solidFill>
          <a:ln w="9525">
            <a:noFill/>
          </a:ln>
        </p:spPr>
        <p:txBody>
          <a:bodyPr/>
          <a:lstStyle/>
          <a:p>
            <a:endParaRPr altLang="en-US" lang="zh-CN"/>
          </a:p>
        </p:txBody>
      </p:sp>
      <p:sp>
        <p:nvSpPr>
          <p:cNvPr id="23617" name="Freeform 130"/>
          <p:cNvSpPr/>
          <p:nvPr/>
        </p:nvSpPr>
        <p:spPr>
          <a:xfrm>
            <a:off x="8353425" y="6105525"/>
            <a:ext cx="69850" cy="87313"/>
          </a:xfrm>
          <a:custGeom>
            <a:cxnLst>
              <a:cxn ang="0">
                <a:pos x="69850" y="0"/>
              </a:cxn>
              <a:cxn ang="0">
                <a:pos x="0" y="0"/>
              </a:cxn>
              <a:cxn ang="0">
                <a:pos x="0" y="0"/>
              </a:cxn>
              <a:cxn ang="0">
                <a:pos x="0" y="87313"/>
              </a:cxn>
              <a:cxn ang="0">
                <a:pos x="69850" y="87313"/>
              </a:cxn>
              <a:cxn ang="0">
                <a:pos x="69850" y="0"/>
              </a:cxn>
            </a:cxnLst>
            <a:rect b="0" l="0" r="0" t="0"/>
            <a:pathLst>
              <a:path h="15" w="12">
                <a:moveTo>
                  <a:pt x="12" y="0"/>
                </a:moveTo>
                <a:cubicBezTo>
                  <a:pt x="0" y="0"/>
                  <a:pt x="0" y="0"/>
                  <a:pt x="0" y="0"/>
                </a:cubicBezTo>
                <a:cubicBezTo>
                  <a:pt x="0" y="0"/>
                  <a:pt x="0" y="0"/>
                  <a:pt x="0" y="0"/>
                </a:cubicBezTo>
                <a:cubicBezTo>
                  <a:pt x="0" y="15"/>
                  <a:pt x="0" y="15"/>
                  <a:pt x="0" y="15"/>
                </a:cubicBezTo>
                <a:cubicBezTo>
                  <a:pt x="12" y="15"/>
                  <a:pt x="12" y="15"/>
                  <a:pt x="12" y="15"/>
                </a:cubicBezTo>
                <a:lnTo>
                  <a:pt x="12" y="0"/>
                </a:lnTo>
                <a:close/>
              </a:path>
            </a:pathLst>
          </a:custGeom>
          <a:solidFill>
            <a:srgbClr val="657372">
              <a:alpha val="100000"/>
            </a:srgbClr>
          </a:solidFill>
          <a:ln w="9525">
            <a:noFill/>
          </a:ln>
        </p:spPr>
        <p:txBody>
          <a:bodyPr/>
          <a:lstStyle/>
          <a:p>
            <a:endParaRPr altLang="en-US" lang="zh-CN"/>
          </a:p>
        </p:txBody>
      </p:sp>
      <p:sp>
        <p:nvSpPr>
          <p:cNvPr id="23618" name="Freeform 131"/>
          <p:cNvSpPr/>
          <p:nvPr/>
        </p:nvSpPr>
        <p:spPr>
          <a:xfrm>
            <a:off x="8353425" y="5891213"/>
            <a:ext cx="74613" cy="122237"/>
          </a:xfrm>
          <a:custGeom>
            <a:cxnLst>
              <a:cxn ang="0">
                <a:pos x="0" y="0"/>
              </a:cxn>
              <a:cxn ang="0">
                <a:pos x="0" y="122237"/>
              </a:cxn>
              <a:cxn ang="0">
                <a:pos x="22958" y="122237"/>
              </a:cxn>
              <a:cxn ang="0">
                <a:pos x="74613" y="75671"/>
              </a:cxn>
              <a:cxn ang="0">
                <a:pos x="74613" y="0"/>
              </a:cxn>
              <a:cxn ang="0">
                <a:pos x="0" y="0"/>
              </a:cxn>
            </a:cxnLst>
            <a:rect b="0" l="0" r="0" t="0"/>
            <a:pathLst>
              <a:path h="21" w="13">
                <a:moveTo>
                  <a:pt x="0" y="0"/>
                </a:moveTo>
                <a:cubicBezTo>
                  <a:pt x="0" y="21"/>
                  <a:pt x="0" y="21"/>
                  <a:pt x="0" y="21"/>
                </a:cubicBezTo>
                <a:cubicBezTo>
                  <a:pt x="4" y="21"/>
                  <a:pt x="4" y="21"/>
                  <a:pt x="4" y="21"/>
                </a:cubicBezTo>
                <a:cubicBezTo>
                  <a:pt x="9" y="21"/>
                  <a:pt x="13" y="17"/>
                  <a:pt x="13" y="13"/>
                </a:cubicBezTo>
                <a:cubicBezTo>
                  <a:pt x="13" y="0"/>
                  <a:pt x="13" y="0"/>
                  <a:pt x="13" y="0"/>
                </a:cubicBezTo>
                <a:lnTo>
                  <a:pt x="0" y="0"/>
                </a:lnTo>
                <a:close/>
              </a:path>
            </a:pathLst>
          </a:custGeom>
          <a:solidFill>
            <a:srgbClr val="657372">
              <a:alpha val="100000"/>
            </a:srgbClr>
          </a:solidFill>
          <a:ln w="9525">
            <a:noFill/>
          </a:ln>
        </p:spPr>
        <p:txBody>
          <a:bodyPr/>
          <a:lstStyle/>
          <a:p>
            <a:endParaRPr altLang="en-US" lang="zh-CN"/>
          </a:p>
        </p:txBody>
      </p:sp>
      <p:sp>
        <p:nvSpPr>
          <p:cNvPr id="23619" name="Freeform 132"/>
          <p:cNvSpPr/>
          <p:nvPr/>
        </p:nvSpPr>
        <p:spPr>
          <a:xfrm>
            <a:off x="8169275" y="5694363"/>
            <a:ext cx="144463" cy="284162"/>
          </a:xfrm>
          <a:custGeom>
            <a:cxnLst>
              <a:cxn ang="0">
                <a:pos x="144463" y="0"/>
              </a:cxn>
              <a:cxn ang="0">
                <a:pos x="0" y="139181"/>
              </a:cxn>
              <a:cxn ang="0">
                <a:pos x="144463" y="284162"/>
              </a:cxn>
              <a:cxn ang="0">
                <a:pos x="144463" y="0"/>
              </a:cxn>
            </a:cxnLst>
            <a:rect b="0" l="0" r="0" t="0"/>
            <a:pathLst>
              <a:path h="49" w="25">
                <a:moveTo>
                  <a:pt x="25" y="0"/>
                </a:moveTo>
                <a:cubicBezTo>
                  <a:pt x="11" y="0"/>
                  <a:pt x="0" y="11"/>
                  <a:pt x="0" y="24"/>
                </a:cubicBezTo>
                <a:cubicBezTo>
                  <a:pt x="0" y="38"/>
                  <a:pt x="11" y="49"/>
                  <a:pt x="25" y="49"/>
                </a:cubicBezTo>
                <a:lnTo>
                  <a:pt x="25" y="0"/>
                </a:lnTo>
                <a:close/>
              </a:path>
            </a:pathLst>
          </a:custGeom>
          <a:solidFill>
            <a:srgbClr val="4A545B">
              <a:alpha val="100000"/>
            </a:srgbClr>
          </a:solidFill>
          <a:ln w="9525">
            <a:noFill/>
          </a:ln>
        </p:spPr>
        <p:txBody>
          <a:bodyPr/>
          <a:lstStyle/>
          <a:p>
            <a:endParaRPr altLang="en-US" lang="zh-CN"/>
          </a:p>
        </p:txBody>
      </p:sp>
      <p:sp>
        <p:nvSpPr>
          <p:cNvPr id="23620" name="Freeform 133"/>
          <p:cNvSpPr/>
          <p:nvPr/>
        </p:nvSpPr>
        <p:spPr>
          <a:xfrm>
            <a:off x="8215313" y="5816600"/>
            <a:ext cx="173037" cy="365125"/>
          </a:xfrm>
          <a:custGeom>
            <a:cxnLst>
              <a:cxn ang="0">
                <a:pos x="173037" y="133300"/>
              </a:cxn>
              <a:cxn ang="0">
                <a:pos x="173037" y="34774"/>
              </a:cxn>
              <a:cxn ang="0">
                <a:pos x="138430" y="0"/>
              </a:cxn>
              <a:cxn ang="0">
                <a:pos x="69215" y="0"/>
              </a:cxn>
              <a:cxn ang="0">
                <a:pos x="28840" y="0"/>
              </a:cxn>
              <a:cxn ang="0">
                <a:pos x="0" y="34774"/>
              </a:cxn>
              <a:cxn ang="0">
                <a:pos x="0" y="185460"/>
              </a:cxn>
              <a:cxn ang="0">
                <a:pos x="0" y="283986"/>
              </a:cxn>
              <a:cxn ang="0">
                <a:pos x="80751" y="365125"/>
              </a:cxn>
              <a:cxn ang="0">
                <a:pos x="167269" y="365125"/>
              </a:cxn>
              <a:cxn ang="0">
                <a:pos x="167269" y="307169"/>
              </a:cxn>
              <a:cxn ang="0">
                <a:pos x="98054" y="307169"/>
              </a:cxn>
              <a:cxn ang="0">
                <a:pos x="69215" y="278190"/>
              </a:cxn>
              <a:cxn ang="0">
                <a:pos x="69215" y="185460"/>
              </a:cxn>
              <a:cxn ang="0">
                <a:pos x="121126" y="185460"/>
              </a:cxn>
              <a:cxn ang="0">
                <a:pos x="173037" y="133300"/>
              </a:cxn>
            </a:cxnLst>
            <a:rect b="0" l="0" r="0" t="0"/>
            <a:pathLst>
              <a:path h="62" w="30">
                <a:moveTo>
                  <a:pt x="30" y="23"/>
                </a:moveTo>
                <a:cubicBezTo>
                  <a:pt x="30" y="6"/>
                  <a:pt x="30" y="6"/>
                  <a:pt x="30" y="6"/>
                </a:cubicBezTo>
                <a:cubicBezTo>
                  <a:pt x="30"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4" y="63"/>
                </a:cubicBezTo>
                <a:cubicBezTo>
                  <a:pt x="29" y="63"/>
                  <a:pt x="29" y="63"/>
                  <a:pt x="29" y="63"/>
                </a:cubicBezTo>
                <a:cubicBezTo>
                  <a:pt x="29" y="53"/>
                  <a:pt x="29" y="53"/>
                  <a:pt x="29" y="53"/>
                </a:cubicBezTo>
                <a:cubicBezTo>
                  <a:pt x="17" y="53"/>
                  <a:pt x="17" y="53"/>
                  <a:pt x="17" y="53"/>
                </a:cubicBezTo>
                <a:cubicBezTo>
                  <a:pt x="15" y="53"/>
                  <a:pt x="12" y="51"/>
                  <a:pt x="12" y="48"/>
                </a:cubicBezTo>
                <a:cubicBezTo>
                  <a:pt x="12" y="32"/>
                  <a:pt x="12" y="32"/>
                  <a:pt x="12" y="32"/>
                </a:cubicBezTo>
                <a:cubicBezTo>
                  <a:pt x="21" y="32"/>
                  <a:pt x="21" y="32"/>
                  <a:pt x="21" y="32"/>
                </a:cubicBezTo>
                <a:cubicBezTo>
                  <a:pt x="26" y="32"/>
                  <a:pt x="30" y="28"/>
                  <a:pt x="30" y="23"/>
                </a:cubicBezTo>
                <a:close/>
              </a:path>
            </a:pathLst>
          </a:custGeom>
          <a:solidFill>
            <a:srgbClr val="819291">
              <a:alpha val="100000"/>
            </a:srgbClr>
          </a:solidFill>
          <a:ln w="9525">
            <a:noFill/>
          </a:ln>
        </p:spPr>
        <p:txBody>
          <a:bodyPr/>
          <a:lstStyle/>
          <a:p>
            <a:endParaRPr altLang="en-US" lang="zh-CN"/>
          </a:p>
        </p:txBody>
      </p:sp>
      <p:sp>
        <p:nvSpPr>
          <p:cNvPr id="23621" name="Freeform 134"/>
          <p:cNvSpPr/>
          <p:nvPr/>
        </p:nvSpPr>
        <p:spPr>
          <a:xfrm>
            <a:off x="8329613" y="5694363"/>
            <a:ext cx="146050" cy="284162"/>
          </a:xfrm>
          <a:custGeom>
            <a:cxnLst>
              <a:cxn ang="0">
                <a:pos x="146050" y="0"/>
              </a:cxn>
              <a:cxn ang="0">
                <a:pos x="0" y="139181"/>
              </a:cxn>
              <a:cxn ang="0">
                <a:pos x="146050" y="284162"/>
              </a:cxn>
              <a:cxn ang="0">
                <a:pos x="146050" y="0"/>
              </a:cxn>
            </a:cxnLst>
            <a:rect b="0" l="0" r="0" t="0"/>
            <a:pathLst>
              <a:path h="49" w="25">
                <a:moveTo>
                  <a:pt x="25" y="0"/>
                </a:moveTo>
                <a:cubicBezTo>
                  <a:pt x="11" y="0"/>
                  <a:pt x="0" y="11"/>
                  <a:pt x="0" y="24"/>
                </a:cubicBezTo>
                <a:cubicBezTo>
                  <a:pt x="0" y="38"/>
                  <a:pt x="11" y="49"/>
                  <a:pt x="25" y="49"/>
                </a:cubicBezTo>
                <a:lnTo>
                  <a:pt x="25" y="0"/>
                </a:lnTo>
                <a:close/>
              </a:path>
            </a:pathLst>
          </a:custGeom>
          <a:solidFill>
            <a:srgbClr val="4A545B">
              <a:alpha val="100000"/>
            </a:srgbClr>
          </a:solidFill>
          <a:ln w="9525">
            <a:noFill/>
          </a:ln>
        </p:spPr>
        <p:txBody>
          <a:bodyPr/>
          <a:lstStyle/>
          <a:p>
            <a:endParaRPr altLang="en-US" lang="zh-CN"/>
          </a:p>
        </p:txBody>
      </p:sp>
      <p:sp>
        <p:nvSpPr>
          <p:cNvPr id="23622" name="Oval 135"/>
          <p:cNvSpPr/>
          <p:nvPr/>
        </p:nvSpPr>
        <p:spPr>
          <a:xfrm>
            <a:off x="8278813" y="5897563"/>
            <a:ext cx="23812" cy="23812"/>
          </a:xfrm>
          <a:prstGeom prst="ellipse">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623" name="Freeform 136"/>
          <p:cNvSpPr/>
          <p:nvPr/>
        </p:nvSpPr>
        <p:spPr>
          <a:xfrm>
            <a:off x="8169275" y="6002338"/>
            <a:ext cx="155575" cy="98425"/>
          </a:xfrm>
          <a:custGeom>
            <a:cxnLst>
              <a:cxn ang="0">
                <a:pos x="23048" y="75266"/>
              </a:cxn>
              <a:cxn ang="0">
                <a:pos x="0" y="75266"/>
              </a:cxn>
              <a:cxn ang="0">
                <a:pos x="57620" y="98425"/>
              </a:cxn>
              <a:cxn ang="0">
                <a:pos x="155575" y="0"/>
              </a:cxn>
              <a:cxn ang="0">
                <a:pos x="115241" y="0"/>
              </a:cxn>
              <a:cxn ang="0">
                <a:pos x="23048" y="75266"/>
              </a:cxn>
            </a:cxnLst>
            <a:rect b="0" l="0" r="0" t="0"/>
            <a:pathLst>
              <a:path h="17" w="2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FFFFFF">
              <a:alpha val="100000"/>
            </a:srgbClr>
          </a:solidFill>
          <a:ln w="9525">
            <a:noFill/>
          </a:ln>
        </p:spPr>
        <p:txBody>
          <a:bodyPr/>
          <a:lstStyle/>
          <a:p>
            <a:endParaRPr altLang="en-US" lang="zh-CN"/>
          </a:p>
        </p:txBody>
      </p:sp>
      <p:sp>
        <p:nvSpPr>
          <p:cNvPr id="23624" name="Freeform 141"/>
          <p:cNvSpPr/>
          <p:nvPr/>
        </p:nvSpPr>
        <p:spPr>
          <a:xfrm>
            <a:off x="7626350" y="3219450"/>
            <a:ext cx="571500" cy="317500"/>
          </a:xfrm>
          <a:custGeom>
            <a:cxnLst>
              <a:cxn ang="0">
                <a:pos x="473364" y="121227"/>
              </a:cxn>
              <a:cxn ang="0">
                <a:pos x="444500" y="127000"/>
              </a:cxn>
              <a:cxn ang="0">
                <a:pos x="282864" y="0"/>
              </a:cxn>
              <a:cxn ang="0">
                <a:pos x="127000" y="121227"/>
              </a:cxn>
              <a:cxn ang="0">
                <a:pos x="103909" y="121227"/>
              </a:cxn>
              <a:cxn ang="0">
                <a:pos x="0" y="219364"/>
              </a:cxn>
              <a:cxn ang="0">
                <a:pos x="103909" y="317500"/>
              </a:cxn>
              <a:cxn ang="0">
                <a:pos x="473364" y="317500"/>
              </a:cxn>
              <a:cxn ang="0">
                <a:pos x="571500" y="219364"/>
              </a:cxn>
              <a:cxn ang="0">
                <a:pos x="473364" y="121227"/>
              </a:cxn>
            </a:cxnLst>
            <a:rect b="0" l="0" r="0" t="0"/>
            <a:pathLst>
              <a:path h="55" w="99">
                <a:moveTo>
                  <a:pt x="82" y="21"/>
                </a:moveTo>
                <a:cubicBezTo>
                  <a:pt x="80" y="21"/>
                  <a:pt x="78" y="21"/>
                  <a:pt x="77" y="22"/>
                </a:cubicBezTo>
                <a:cubicBezTo>
                  <a:pt x="74" y="9"/>
                  <a:pt x="63" y="0"/>
                  <a:pt x="49" y="0"/>
                </a:cubicBezTo>
                <a:cubicBezTo>
                  <a:pt x="36" y="0"/>
                  <a:pt x="25" y="9"/>
                  <a:pt x="22" y="21"/>
                </a:cubicBezTo>
                <a:cubicBezTo>
                  <a:pt x="21" y="21"/>
                  <a:pt x="19" y="21"/>
                  <a:pt x="18" y="21"/>
                </a:cubicBezTo>
                <a:cubicBezTo>
                  <a:pt x="8" y="21"/>
                  <a:pt x="0" y="29"/>
                  <a:pt x="0" y="38"/>
                </a:cubicBezTo>
                <a:cubicBezTo>
                  <a:pt x="0" y="48"/>
                  <a:pt x="8" y="55"/>
                  <a:pt x="18" y="55"/>
                </a:cubicBezTo>
                <a:cubicBezTo>
                  <a:pt x="23" y="55"/>
                  <a:pt x="76" y="55"/>
                  <a:pt x="82" y="55"/>
                </a:cubicBezTo>
                <a:cubicBezTo>
                  <a:pt x="92" y="55"/>
                  <a:pt x="99" y="48"/>
                  <a:pt x="99" y="38"/>
                </a:cubicBezTo>
                <a:cubicBezTo>
                  <a:pt x="99" y="29"/>
                  <a:pt x="92" y="21"/>
                  <a:pt x="82" y="21"/>
                </a:cubicBezTo>
                <a:close/>
              </a:path>
            </a:pathLst>
          </a:custGeom>
          <a:solidFill>
            <a:srgbClr val="FFFFFF">
              <a:alpha val="100000"/>
            </a:srgbClr>
          </a:solidFill>
          <a:ln w="9525">
            <a:noFill/>
          </a:ln>
        </p:spPr>
        <p:txBody>
          <a:bodyPr/>
          <a:lstStyle/>
          <a:p>
            <a:endParaRPr altLang="en-US" lang="zh-CN"/>
          </a:p>
        </p:txBody>
      </p:sp>
      <p:sp>
        <p:nvSpPr>
          <p:cNvPr id="23625" name="Freeform 142"/>
          <p:cNvSpPr/>
          <p:nvPr/>
        </p:nvSpPr>
        <p:spPr>
          <a:xfrm>
            <a:off x="9118600" y="2924175"/>
            <a:ext cx="374650" cy="207963"/>
          </a:xfrm>
          <a:custGeom>
            <a:cxnLst>
              <a:cxn ang="0">
                <a:pos x="311248" y="80875"/>
              </a:cxn>
              <a:cxn ang="0">
                <a:pos x="293956" y="80875"/>
              </a:cxn>
              <a:cxn ang="0">
                <a:pos x="190207" y="0"/>
              </a:cxn>
              <a:cxn ang="0">
                <a:pos x="86458" y="80875"/>
              </a:cxn>
              <a:cxn ang="0">
                <a:pos x="69166" y="80875"/>
              </a:cxn>
              <a:cxn ang="0">
                <a:pos x="0" y="144419"/>
              </a:cxn>
              <a:cxn ang="0">
                <a:pos x="69166" y="207963"/>
              </a:cxn>
              <a:cxn ang="0">
                <a:pos x="311248" y="207963"/>
              </a:cxn>
              <a:cxn ang="0">
                <a:pos x="374650" y="144419"/>
              </a:cxn>
              <a:cxn ang="0">
                <a:pos x="311248" y="80875"/>
              </a:cxn>
            </a:cxnLst>
            <a:rect b="0" l="0" r="0" t="0"/>
            <a:pathLst>
              <a:path h="36" w="65">
                <a:moveTo>
                  <a:pt x="54" y="14"/>
                </a:moveTo>
                <a:cubicBezTo>
                  <a:pt x="53" y="14"/>
                  <a:pt x="52" y="14"/>
                  <a:pt x="51" y="14"/>
                </a:cubicBezTo>
                <a:cubicBezTo>
                  <a:pt x="49" y="6"/>
                  <a:pt x="41" y="0"/>
                  <a:pt x="33" y="0"/>
                </a:cubicBezTo>
                <a:cubicBezTo>
                  <a:pt x="24" y="0"/>
                  <a:pt x="16" y="6"/>
                  <a:pt x="15" y="14"/>
                </a:cubicBezTo>
                <a:cubicBezTo>
                  <a:pt x="14" y="14"/>
                  <a:pt x="13" y="14"/>
                  <a:pt x="12" y="14"/>
                </a:cubicBezTo>
                <a:cubicBezTo>
                  <a:pt x="5" y="14"/>
                  <a:pt x="0" y="19"/>
                  <a:pt x="0" y="25"/>
                </a:cubicBezTo>
                <a:cubicBezTo>
                  <a:pt x="0" y="31"/>
                  <a:pt x="5" y="36"/>
                  <a:pt x="12" y="36"/>
                </a:cubicBezTo>
                <a:cubicBezTo>
                  <a:pt x="15" y="36"/>
                  <a:pt x="50" y="36"/>
                  <a:pt x="54" y="36"/>
                </a:cubicBezTo>
                <a:cubicBezTo>
                  <a:pt x="60" y="36"/>
                  <a:pt x="65" y="31"/>
                  <a:pt x="65" y="25"/>
                </a:cubicBezTo>
                <a:cubicBezTo>
                  <a:pt x="65" y="19"/>
                  <a:pt x="60" y="14"/>
                  <a:pt x="54" y="14"/>
                </a:cubicBezTo>
                <a:close/>
              </a:path>
            </a:pathLst>
          </a:custGeom>
          <a:solidFill>
            <a:srgbClr val="29D0D0">
              <a:alpha val="100000"/>
            </a:srgbClr>
          </a:solidFill>
          <a:ln w="9525">
            <a:noFill/>
          </a:ln>
        </p:spPr>
        <p:txBody>
          <a:bodyPr/>
          <a:lstStyle/>
          <a:p>
            <a:endParaRPr altLang="en-US" lang="zh-CN"/>
          </a:p>
        </p:txBody>
      </p:sp>
      <p:sp>
        <p:nvSpPr>
          <p:cNvPr id="23626" name="Freeform 187"/>
          <p:cNvSpPr/>
          <p:nvPr/>
        </p:nvSpPr>
        <p:spPr>
          <a:xfrm>
            <a:off x="9774238" y="3033713"/>
            <a:ext cx="565150" cy="323850"/>
          </a:xfrm>
          <a:custGeom>
            <a:cxnLst>
              <a:cxn ang="0">
                <a:pos x="467114" y="121444"/>
              </a:cxn>
              <a:cxn ang="0">
                <a:pos x="438280" y="127227"/>
              </a:cxn>
              <a:cxn ang="0">
                <a:pos x="282575" y="0"/>
              </a:cxn>
              <a:cxn ang="0">
                <a:pos x="121104" y="127227"/>
              </a:cxn>
              <a:cxn ang="0">
                <a:pos x="98036" y="121444"/>
              </a:cxn>
              <a:cxn ang="0">
                <a:pos x="0" y="219755"/>
              </a:cxn>
              <a:cxn ang="0">
                <a:pos x="98036" y="323850"/>
              </a:cxn>
              <a:cxn ang="0">
                <a:pos x="467114" y="323850"/>
              </a:cxn>
              <a:cxn ang="0">
                <a:pos x="565150" y="219755"/>
              </a:cxn>
              <a:cxn ang="0">
                <a:pos x="467114" y="121444"/>
              </a:cxn>
            </a:cxnLst>
            <a:rect b="0" l="0" r="0" t="0"/>
            <a:pathLst>
              <a:path h="56" w="98">
                <a:moveTo>
                  <a:pt x="81" y="21"/>
                </a:moveTo>
                <a:cubicBezTo>
                  <a:pt x="79" y="21"/>
                  <a:pt x="78" y="21"/>
                  <a:pt x="76" y="22"/>
                </a:cubicBezTo>
                <a:cubicBezTo>
                  <a:pt x="73" y="9"/>
                  <a:pt x="62" y="0"/>
                  <a:pt x="49" y="0"/>
                </a:cubicBezTo>
                <a:cubicBezTo>
                  <a:pt x="35" y="0"/>
                  <a:pt x="24" y="9"/>
                  <a:pt x="21" y="22"/>
                </a:cubicBezTo>
                <a:cubicBezTo>
                  <a:pt x="20" y="21"/>
                  <a:pt x="18" y="21"/>
                  <a:pt x="17" y="21"/>
                </a:cubicBezTo>
                <a:cubicBezTo>
                  <a:pt x="7" y="21"/>
                  <a:pt x="0" y="29"/>
                  <a:pt x="0" y="38"/>
                </a:cubicBezTo>
                <a:cubicBezTo>
                  <a:pt x="0" y="48"/>
                  <a:pt x="7" y="56"/>
                  <a:pt x="17" y="56"/>
                </a:cubicBezTo>
                <a:cubicBezTo>
                  <a:pt x="22" y="56"/>
                  <a:pt x="75" y="56"/>
                  <a:pt x="81" y="56"/>
                </a:cubicBezTo>
                <a:cubicBezTo>
                  <a:pt x="91" y="56"/>
                  <a:pt x="98" y="48"/>
                  <a:pt x="98" y="38"/>
                </a:cubicBezTo>
                <a:cubicBezTo>
                  <a:pt x="98" y="29"/>
                  <a:pt x="91" y="21"/>
                  <a:pt x="81" y="21"/>
                </a:cubicBezTo>
                <a:close/>
              </a:path>
            </a:pathLst>
          </a:custGeom>
          <a:solidFill>
            <a:srgbClr val="64D8D0">
              <a:alpha val="100000"/>
            </a:srgbClr>
          </a:solidFill>
          <a:ln w="9525">
            <a:noFill/>
          </a:ln>
        </p:spPr>
        <p:txBody>
          <a:bodyPr/>
          <a:lstStyle/>
          <a:p>
            <a:endParaRPr altLang="en-US" lang="zh-CN"/>
          </a:p>
        </p:txBody>
      </p:sp>
      <p:sp>
        <p:nvSpPr>
          <p:cNvPr id="23627" name="Freeform 188"/>
          <p:cNvSpPr/>
          <p:nvPr/>
        </p:nvSpPr>
        <p:spPr>
          <a:xfrm>
            <a:off x="9034463" y="4445000"/>
            <a:ext cx="965200" cy="990600"/>
          </a:xfrm>
          <a:custGeom>
            <a:cxnLst>
              <a:cxn ang="0">
                <a:pos x="901624" y="614056"/>
              </a:cxn>
              <a:cxn ang="0">
                <a:pos x="924743" y="521368"/>
              </a:cxn>
              <a:cxn ang="0">
                <a:pos x="716675" y="312821"/>
              </a:cxn>
              <a:cxn ang="0">
                <a:pos x="681998" y="312821"/>
              </a:cxn>
              <a:cxn ang="0">
                <a:pos x="681998" y="312821"/>
              </a:cxn>
              <a:cxn ang="0">
                <a:pos x="780251" y="162204"/>
              </a:cxn>
              <a:cxn ang="0">
                <a:pos x="612642" y="0"/>
              </a:cxn>
              <a:cxn ang="0">
                <a:pos x="450812" y="162204"/>
              </a:cxn>
              <a:cxn ang="0">
                <a:pos x="456592" y="208547"/>
              </a:cxn>
              <a:cxn ang="0">
                <a:pos x="317880" y="278063"/>
              </a:cxn>
              <a:cxn ang="0">
                <a:pos x="196508" y="231719"/>
              </a:cxn>
              <a:cxn ang="0">
                <a:pos x="0" y="428681"/>
              </a:cxn>
              <a:cxn ang="0">
                <a:pos x="86695" y="585091"/>
              </a:cxn>
              <a:cxn ang="0">
                <a:pos x="69356" y="666193"/>
              </a:cxn>
              <a:cxn ang="0">
                <a:pos x="254304" y="857361"/>
              </a:cxn>
              <a:cxn ang="0">
                <a:pos x="346778" y="834189"/>
              </a:cxn>
              <a:cxn ang="0">
                <a:pos x="572184" y="990600"/>
              </a:cxn>
              <a:cxn ang="0">
                <a:pos x="780251" y="863154"/>
              </a:cxn>
              <a:cxn ang="0">
                <a:pos x="820709" y="868947"/>
              </a:cxn>
              <a:cxn ang="0">
                <a:pos x="965200" y="729916"/>
              </a:cxn>
              <a:cxn ang="0">
                <a:pos x="901624" y="614056"/>
              </a:cxn>
            </a:cxnLst>
            <a:rect b="0" l="0" r="0" t="0"/>
            <a:pathLst>
              <a:path h="171" w="167">
                <a:moveTo>
                  <a:pt x="156" y="106"/>
                </a:moveTo>
                <a:cubicBezTo>
                  <a:pt x="158" y="101"/>
                  <a:pt x="160" y="95"/>
                  <a:pt x="160" y="90"/>
                </a:cubicBezTo>
                <a:cubicBezTo>
                  <a:pt x="160" y="70"/>
                  <a:pt x="144" y="54"/>
                  <a:pt x="124" y="54"/>
                </a:cubicBezTo>
                <a:cubicBezTo>
                  <a:pt x="122" y="54"/>
                  <a:pt x="120" y="54"/>
                  <a:pt x="118" y="54"/>
                </a:cubicBezTo>
                <a:cubicBezTo>
                  <a:pt x="118" y="54"/>
                  <a:pt x="118" y="54"/>
                  <a:pt x="118" y="54"/>
                </a:cubicBezTo>
                <a:cubicBezTo>
                  <a:pt x="128" y="50"/>
                  <a:pt x="135" y="40"/>
                  <a:pt x="135" y="28"/>
                </a:cubicBezTo>
                <a:cubicBezTo>
                  <a:pt x="135" y="12"/>
                  <a:pt x="122" y="0"/>
                  <a:pt x="106" y="0"/>
                </a:cubicBezTo>
                <a:cubicBezTo>
                  <a:pt x="90" y="0"/>
                  <a:pt x="78" y="12"/>
                  <a:pt x="78" y="28"/>
                </a:cubicBezTo>
                <a:cubicBezTo>
                  <a:pt x="78" y="31"/>
                  <a:pt x="78" y="33"/>
                  <a:pt x="79" y="36"/>
                </a:cubicBezTo>
                <a:cubicBezTo>
                  <a:pt x="69" y="37"/>
                  <a:pt x="61" y="42"/>
                  <a:pt x="55" y="48"/>
                </a:cubicBezTo>
                <a:cubicBezTo>
                  <a:pt x="49" y="43"/>
                  <a:pt x="42" y="40"/>
                  <a:pt x="34" y="40"/>
                </a:cubicBezTo>
                <a:cubicBezTo>
                  <a:pt x="15" y="40"/>
                  <a:pt x="0" y="55"/>
                  <a:pt x="0" y="74"/>
                </a:cubicBezTo>
                <a:cubicBezTo>
                  <a:pt x="0" y="85"/>
                  <a:pt x="6" y="95"/>
                  <a:pt x="15" y="101"/>
                </a:cubicBezTo>
                <a:cubicBezTo>
                  <a:pt x="13" y="105"/>
                  <a:pt x="12" y="110"/>
                  <a:pt x="12" y="115"/>
                </a:cubicBezTo>
                <a:cubicBezTo>
                  <a:pt x="12" y="133"/>
                  <a:pt x="26" y="148"/>
                  <a:pt x="44" y="148"/>
                </a:cubicBezTo>
                <a:cubicBezTo>
                  <a:pt x="50" y="148"/>
                  <a:pt x="56" y="146"/>
                  <a:pt x="60" y="144"/>
                </a:cubicBezTo>
                <a:cubicBezTo>
                  <a:pt x="66" y="160"/>
                  <a:pt x="81" y="171"/>
                  <a:pt x="99" y="171"/>
                </a:cubicBezTo>
                <a:cubicBezTo>
                  <a:pt x="115" y="171"/>
                  <a:pt x="128" y="162"/>
                  <a:pt x="135" y="149"/>
                </a:cubicBezTo>
                <a:cubicBezTo>
                  <a:pt x="137" y="149"/>
                  <a:pt x="140" y="150"/>
                  <a:pt x="142" y="150"/>
                </a:cubicBezTo>
                <a:cubicBezTo>
                  <a:pt x="156" y="150"/>
                  <a:pt x="167" y="139"/>
                  <a:pt x="167" y="126"/>
                </a:cubicBezTo>
                <a:cubicBezTo>
                  <a:pt x="167" y="117"/>
                  <a:pt x="162" y="110"/>
                  <a:pt x="156" y="106"/>
                </a:cubicBezTo>
                <a:close/>
              </a:path>
            </a:pathLst>
          </a:custGeom>
          <a:solidFill>
            <a:srgbClr val="0DD173">
              <a:alpha val="100000"/>
            </a:srgbClr>
          </a:solidFill>
          <a:ln w="9525">
            <a:noFill/>
          </a:ln>
        </p:spPr>
        <p:txBody>
          <a:bodyPr/>
          <a:lstStyle/>
          <a:p>
            <a:endParaRPr altLang="en-US" lang="zh-CN"/>
          </a:p>
        </p:txBody>
      </p:sp>
      <p:sp>
        <p:nvSpPr>
          <p:cNvPr id="23628" name="Freeform 189"/>
          <p:cNvSpPr/>
          <p:nvPr/>
        </p:nvSpPr>
        <p:spPr>
          <a:xfrm>
            <a:off x="9548813" y="4445000"/>
            <a:ext cx="450850" cy="990600"/>
          </a:xfrm>
          <a:custGeom>
            <a:cxnLst>
              <a:cxn ang="0">
                <a:pos x="387269" y="614056"/>
              </a:cxn>
              <a:cxn ang="0">
                <a:pos x="410389" y="521368"/>
              </a:cxn>
              <a:cxn ang="0">
                <a:pos x="202304" y="312821"/>
              </a:cxn>
              <a:cxn ang="0">
                <a:pos x="167624" y="312821"/>
              </a:cxn>
              <a:cxn ang="0">
                <a:pos x="167624" y="312821"/>
              </a:cxn>
              <a:cxn ang="0">
                <a:pos x="265886" y="162204"/>
              </a:cxn>
              <a:cxn ang="0">
                <a:pos x="98262" y="0"/>
              </a:cxn>
              <a:cxn ang="0">
                <a:pos x="0" y="34758"/>
              </a:cxn>
              <a:cxn ang="0">
                <a:pos x="0" y="984807"/>
              </a:cxn>
              <a:cxn ang="0">
                <a:pos x="57801" y="990600"/>
              </a:cxn>
              <a:cxn ang="0">
                <a:pos x="265886" y="863154"/>
              </a:cxn>
              <a:cxn ang="0">
                <a:pos x="306347" y="868947"/>
              </a:cxn>
              <a:cxn ang="0">
                <a:pos x="450850" y="729916"/>
              </a:cxn>
              <a:cxn ang="0">
                <a:pos x="387269" y="614056"/>
              </a:cxn>
            </a:cxnLst>
            <a:rect b="0" l="0" r="0" t="0"/>
            <a:pathLst>
              <a:path h="171" w="78">
                <a:moveTo>
                  <a:pt x="67" y="106"/>
                </a:moveTo>
                <a:cubicBezTo>
                  <a:pt x="69" y="101"/>
                  <a:pt x="71" y="95"/>
                  <a:pt x="71" y="90"/>
                </a:cubicBezTo>
                <a:cubicBezTo>
                  <a:pt x="71" y="70"/>
                  <a:pt x="55" y="54"/>
                  <a:pt x="35" y="54"/>
                </a:cubicBezTo>
                <a:cubicBezTo>
                  <a:pt x="33" y="54"/>
                  <a:pt x="31" y="54"/>
                  <a:pt x="29" y="54"/>
                </a:cubicBezTo>
                <a:cubicBezTo>
                  <a:pt x="29" y="54"/>
                  <a:pt x="29" y="54"/>
                  <a:pt x="29" y="54"/>
                </a:cubicBezTo>
                <a:cubicBezTo>
                  <a:pt x="39" y="50"/>
                  <a:pt x="46" y="40"/>
                  <a:pt x="46" y="28"/>
                </a:cubicBezTo>
                <a:cubicBezTo>
                  <a:pt x="46" y="12"/>
                  <a:pt x="33" y="0"/>
                  <a:pt x="17" y="0"/>
                </a:cubicBezTo>
                <a:cubicBezTo>
                  <a:pt x="11" y="0"/>
                  <a:pt x="4" y="2"/>
                  <a:pt x="0" y="6"/>
                </a:cubicBezTo>
                <a:cubicBezTo>
                  <a:pt x="0" y="170"/>
                  <a:pt x="0" y="170"/>
                  <a:pt x="0" y="170"/>
                </a:cubicBezTo>
                <a:cubicBezTo>
                  <a:pt x="3" y="171"/>
                  <a:pt x="6" y="171"/>
                  <a:pt x="10" y="171"/>
                </a:cubicBezTo>
                <a:cubicBezTo>
                  <a:pt x="26" y="171"/>
                  <a:pt x="39" y="162"/>
                  <a:pt x="46" y="149"/>
                </a:cubicBezTo>
                <a:cubicBezTo>
                  <a:pt x="48" y="149"/>
                  <a:pt x="51" y="150"/>
                  <a:pt x="53" y="150"/>
                </a:cubicBezTo>
                <a:cubicBezTo>
                  <a:pt x="67" y="150"/>
                  <a:pt x="78" y="139"/>
                  <a:pt x="78" y="126"/>
                </a:cubicBezTo>
                <a:cubicBezTo>
                  <a:pt x="78" y="117"/>
                  <a:pt x="73" y="110"/>
                  <a:pt x="67" y="106"/>
                </a:cubicBezTo>
                <a:close/>
              </a:path>
            </a:pathLst>
          </a:custGeom>
          <a:solidFill>
            <a:srgbClr val="0D9966">
              <a:alpha val="100000"/>
            </a:srgbClr>
          </a:solidFill>
          <a:ln w="9525">
            <a:noFill/>
          </a:ln>
        </p:spPr>
        <p:txBody>
          <a:bodyPr/>
          <a:lstStyle/>
          <a:p>
            <a:endParaRPr altLang="en-US" lang="zh-CN"/>
          </a:p>
        </p:txBody>
      </p:sp>
      <p:sp>
        <p:nvSpPr>
          <p:cNvPr id="23629" name="Oval 190"/>
          <p:cNvSpPr/>
          <p:nvPr/>
        </p:nvSpPr>
        <p:spPr>
          <a:xfrm>
            <a:off x="9432925" y="5000625"/>
            <a:ext cx="225425" cy="231775"/>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630" name="Oval 191"/>
          <p:cNvSpPr/>
          <p:nvPr/>
        </p:nvSpPr>
        <p:spPr>
          <a:xfrm>
            <a:off x="9485313" y="4787900"/>
            <a:ext cx="131762" cy="127000"/>
          </a:xfrm>
          <a:prstGeom prst="ellipse">
            <a:avLst/>
          </a:prstGeom>
          <a:solidFill>
            <a:srgbClr val="76F19A"/>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3631" name="Freeform 73"/>
          <p:cNvSpPr/>
          <p:nvPr/>
        </p:nvSpPr>
        <p:spPr>
          <a:xfrm>
            <a:off x="3886200" y="6267450"/>
            <a:ext cx="8042275" cy="400050"/>
          </a:xfrm>
          <a:custGeom>
            <a:cxnLst>
              <a:cxn ang="0">
                <a:pos x="7886395" y="0"/>
              </a:cxn>
              <a:cxn ang="0">
                <a:pos x="161654" y="0"/>
              </a:cxn>
              <a:cxn ang="0">
                <a:pos x="0" y="156541"/>
              </a:cxn>
              <a:cxn ang="0">
                <a:pos x="0" y="400050"/>
              </a:cxn>
              <a:cxn ang="0">
                <a:pos x="8042275" y="400050"/>
              </a:cxn>
              <a:cxn ang="0">
                <a:pos x="8042275" y="156541"/>
              </a:cxn>
              <a:cxn ang="0">
                <a:pos x="7886395" y="0"/>
              </a:cxn>
            </a:cxnLst>
            <a:rect b="0" l="0" r="0" t="0"/>
            <a:pathLst>
              <a:path h="69" w="1393">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alpha val="100000"/>
            </a:srgbClr>
          </a:solidFill>
          <a:ln w="9525">
            <a:noFill/>
          </a:ln>
        </p:spPr>
        <p:txBody>
          <a:bodyPr/>
          <a:lstStyle/>
          <a:p>
            <a:endParaRPr altLang="en-US" lang="zh-CN"/>
          </a:p>
        </p:txBody>
      </p:sp>
      <p:sp>
        <p:nvSpPr>
          <p:cNvPr id="23632" name="Freeform 101"/>
          <p:cNvSpPr/>
          <p:nvPr/>
        </p:nvSpPr>
        <p:spPr>
          <a:xfrm>
            <a:off x="3886200" y="6383338"/>
            <a:ext cx="8042275" cy="376237"/>
          </a:xfrm>
          <a:custGeom>
            <a:cxnLst>
              <a:cxn ang="0">
                <a:pos x="8042275" y="133130"/>
              </a:cxn>
              <a:cxn ang="0">
                <a:pos x="8042275" y="376237"/>
              </a:cxn>
              <a:cxn ang="0">
                <a:pos x="0" y="376237"/>
              </a:cxn>
              <a:cxn ang="0">
                <a:pos x="0" y="133130"/>
              </a:cxn>
              <a:cxn ang="0">
                <a:pos x="11547" y="133130"/>
              </a:cxn>
              <a:cxn ang="0">
                <a:pos x="213614" y="0"/>
              </a:cxn>
              <a:cxn ang="0">
                <a:pos x="415681" y="133130"/>
              </a:cxn>
              <a:cxn ang="0">
                <a:pos x="617748" y="0"/>
              </a:cxn>
              <a:cxn ang="0">
                <a:pos x="814042" y="133130"/>
              </a:cxn>
              <a:cxn ang="0">
                <a:pos x="1016109" y="0"/>
              </a:cxn>
              <a:cxn ang="0">
                <a:pos x="1218177" y="133130"/>
              </a:cxn>
              <a:cxn ang="0">
                <a:pos x="1420244" y="0"/>
              </a:cxn>
              <a:cxn ang="0">
                <a:pos x="1616538" y="133130"/>
              </a:cxn>
              <a:cxn ang="0">
                <a:pos x="1818605" y="0"/>
              </a:cxn>
              <a:cxn ang="0">
                <a:pos x="2020672" y="133130"/>
              </a:cxn>
              <a:cxn ang="0">
                <a:pos x="2222739" y="0"/>
              </a:cxn>
              <a:cxn ang="0">
                <a:pos x="2419033" y="133130"/>
              </a:cxn>
              <a:cxn ang="0">
                <a:pos x="2621100" y="0"/>
              </a:cxn>
              <a:cxn ang="0">
                <a:pos x="2823168" y="133130"/>
              </a:cxn>
              <a:cxn ang="0">
                <a:pos x="3025235" y="0"/>
              </a:cxn>
              <a:cxn ang="0">
                <a:pos x="3221529" y="133130"/>
              </a:cxn>
              <a:cxn ang="0">
                <a:pos x="3423596" y="0"/>
              </a:cxn>
              <a:cxn ang="0">
                <a:pos x="3625663" y="133130"/>
              </a:cxn>
              <a:cxn ang="0">
                <a:pos x="3827730" y="0"/>
              </a:cxn>
              <a:cxn ang="0">
                <a:pos x="4029798" y="133130"/>
              </a:cxn>
              <a:cxn ang="0">
                <a:pos x="4226091" y="0"/>
              </a:cxn>
              <a:cxn ang="0">
                <a:pos x="4428159" y="133130"/>
              </a:cxn>
              <a:cxn ang="0">
                <a:pos x="4630226" y="0"/>
              </a:cxn>
              <a:cxn ang="0">
                <a:pos x="4832293" y="133130"/>
              </a:cxn>
              <a:cxn ang="0">
                <a:pos x="5028587" y="0"/>
              </a:cxn>
              <a:cxn ang="0">
                <a:pos x="5230654" y="133130"/>
              </a:cxn>
              <a:cxn ang="0">
                <a:pos x="5432721" y="0"/>
              </a:cxn>
              <a:cxn ang="0">
                <a:pos x="5634789" y="133130"/>
              </a:cxn>
              <a:cxn ang="0">
                <a:pos x="5836856" y="0"/>
              </a:cxn>
              <a:cxn ang="0">
                <a:pos x="6033150" y="133130"/>
              </a:cxn>
              <a:cxn ang="0">
                <a:pos x="6235217" y="0"/>
              </a:cxn>
              <a:cxn ang="0">
                <a:pos x="6437284" y="133130"/>
              </a:cxn>
              <a:cxn ang="0">
                <a:pos x="6639351" y="0"/>
              </a:cxn>
              <a:cxn ang="0">
                <a:pos x="6835645" y="133130"/>
              </a:cxn>
              <a:cxn ang="0">
                <a:pos x="7037712" y="0"/>
              </a:cxn>
              <a:cxn ang="0">
                <a:pos x="7239780" y="133130"/>
              </a:cxn>
              <a:cxn ang="0">
                <a:pos x="7441847" y="0"/>
              </a:cxn>
              <a:cxn ang="0">
                <a:pos x="7643914" y="133130"/>
              </a:cxn>
              <a:cxn ang="0">
                <a:pos x="7840208" y="0"/>
              </a:cxn>
              <a:cxn ang="0">
                <a:pos x="8042275" y="133130"/>
              </a:cxn>
            </a:cxnLst>
            <a:rect b="0" l="0" r="0" t="0"/>
            <a:pathLst>
              <a:path h="65" w="1393">
                <a:moveTo>
                  <a:pt x="1393" y="23"/>
                </a:moveTo>
                <a:cubicBezTo>
                  <a:pt x="1393" y="65"/>
                  <a:pt x="1393" y="65"/>
                  <a:pt x="1393" y="65"/>
                </a:cubicBezTo>
                <a:cubicBezTo>
                  <a:pt x="0" y="65"/>
                  <a:pt x="0" y="65"/>
                  <a:pt x="0" y="65"/>
                </a:cubicBezTo>
                <a:cubicBezTo>
                  <a:pt x="0" y="23"/>
                  <a:pt x="0" y="23"/>
                  <a:pt x="0" y="23"/>
                </a:cubicBezTo>
                <a:cubicBezTo>
                  <a:pt x="2" y="23"/>
                  <a:pt x="2" y="23"/>
                  <a:pt x="2" y="23"/>
                </a:cubicBezTo>
                <a:cubicBezTo>
                  <a:pt x="20" y="23"/>
                  <a:pt x="20" y="0"/>
                  <a:pt x="37" y="0"/>
                </a:cubicBezTo>
                <a:cubicBezTo>
                  <a:pt x="55" y="0"/>
                  <a:pt x="55" y="23"/>
                  <a:pt x="72" y="23"/>
                </a:cubicBezTo>
                <a:cubicBezTo>
                  <a:pt x="89" y="23"/>
                  <a:pt x="89" y="0"/>
                  <a:pt x="107" y="0"/>
                </a:cubicBezTo>
                <a:cubicBezTo>
                  <a:pt x="124" y="0"/>
                  <a:pt x="124" y="23"/>
                  <a:pt x="141" y="23"/>
                </a:cubicBezTo>
                <a:cubicBezTo>
                  <a:pt x="159" y="23"/>
                  <a:pt x="159" y="0"/>
                  <a:pt x="176" y="0"/>
                </a:cubicBezTo>
                <a:cubicBezTo>
                  <a:pt x="194" y="0"/>
                  <a:pt x="194" y="23"/>
                  <a:pt x="211" y="23"/>
                </a:cubicBezTo>
                <a:cubicBezTo>
                  <a:pt x="228" y="23"/>
                  <a:pt x="228" y="0"/>
                  <a:pt x="246" y="0"/>
                </a:cubicBezTo>
                <a:cubicBezTo>
                  <a:pt x="263" y="0"/>
                  <a:pt x="263" y="23"/>
                  <a:pt x="280" y="23"/>
                </a:cubicBezTo>
                <a:cubicBezTo>
                  <a:pt x="298" y="23"/>
                  <a:pt x="298" y="0"/>
                  <a:pt x="315" y="0"/>
                </a:cubicBezTo>
                <a:cubicBezTo>
                  <a:pt x="333" y="0"/>
                  <a:pt x="333" y="23"/>
                  <a:pt x="350" y="23"/>
                </a:cubicBezTo>
                <a:cubicBezTo>
                  <a:pt x="367" y="23"/>
                  <a:pt x="367" y="0"/>
                  <a:pt x="385" y="0"/>
                </a:cubicBezTo>
                <a:cubicBezTo>
                  <a:pt x="402" y="0"/>
                  <a:pt x="402" y="23"/>
                  <a:pt x="419" y="23"/>
                </a:cubicBezTo>
                <a:cubicBezTo>
                  <a:pt x="437" y="23"/>
                  <a:pt x="437" y="0"/>
                  <a:pt x="454" y="0"/>
                </a:cubicBezTo>
                <a:cubicBezTo>
                  <a:pt x="472" y="0"/>
                  <a:pt x="472" y="23"/>
                  <a:pt x="489" y="23"/>
                </a:cubicBezTo>
                <a:cubicBezTo>
                  <a:pt x="506" y="23"/>
                  <a:pt x="506" y="0"/>
                  <a:pt x="524" y="0"/>
                </a:cubicBezTo>
                <a:cubicBezTo>
                  <a:pt x="541" y="0"/>
                  <a:pt x="541" y="23"/>
                  <a:pt x="558" y="23"/>
                </a:cubicBezTo>
                <a:cubicBezTo>
                  <a:pt x="576" y="23"/>
                  <a:pt x="576" y="0"/>
                  <a:pt x="593" y="0"/>
                </a:cubicBezTo>
                <a:cubicBezTo>
                  <a:pt x="611" y="0"/>
                  <a:pt x="611" y="23"/>
                  <a:pt x="628" y="23"/>
                </a:cubicBezTo>
                <a:cubicBezTo>
                  <a:pt x="645" y="23"/>
                  <a:pt x="645" y="0"/>
                  <a:pt x="663" y="0"/>
                </a:cubicBezTo>
                <a:cubicBezTo>
                  <a:pt x="680" y="0"/>
                  <a:pt x="680" y="23"/>
                  <a:pt x="698" y="23"/>
                </a:cubicBezTo>
                <a:cubicBezTo>
                  <a:pt x="715" y="23"/>
                  <a:pt x="715" y="0"/>
                  <a:pt x="732" y="0"/>
                </a:cubicBezTo>
                <a:cubicBezTo>
                  <a:pt x="750" y="0"/>
                  <a:pt x="750" y="23"/>
                  <a:pt x="767" y="23"/>
                </a:cubicBezTo>
                <a:cubicBezTo>
                  <a:pt x="784" y="23"/>
                  <a:pt x="784" y="0"/>
                  <a:pt x="802" y="0"/>
                </a:cubicBezTo>
                <a:cubicBezTo>
                  <a:pt x="819" y="0"/>
                  <a:pt x="819" y="23"/>
                  <a:pt x="837" y="23"/>
                </a:cubicBezTo>
                <a:cubicBezTo>
                  <a:pt x="854" y="23"/>
                  <a:pt x="854" y="0"/>
                  <a:pt x="871" y="0"/>
                </a:cubicBezTo>
                <a:cubicBezTo>
                  <a:pt x="889" y="0"/>
                  <a:pt x="889" y="23"/>
                  <a:pt x="906" y="23"/>
                </a:cubicBezTo>
                <a:cubicBezTo>
                  <a:pt x="924" y="23"/>
                  <a:pt x="924" y="0"/>
                  <a:pt x="941" y="0"/>
                </a:cubicBezTo>
                <a:cubicBezTo>
                  <a:pt x="958" y="0"/>
                  <a:pt x="958" y="23"/>
                  <a:pt x="976" y="23"/>
                </a:cubicBezTo>
                <a:cubicBezTo>
                  <a:pt x="993" y="23"/>
                  <a:pt x="993" y="0"/>
                  <a:pt x="1011" y="0"/>
                </a:cubicBezTo>
                <a:cubicBezTo>
                  <a:pt x="1028" y="0"/>
                  <a:pt x="1028" y="23"/>
                  <a:pt x="1045" y="23"/>
                </a:cubicBezTo>
                <a:cubicBezTo>
                  <a:pt x="1063" y="23"/>
                  <a:pt x="1063" y="0"/>
                  <a:pt x="1080" y="0"/>
                </a:cubicBezTo>
                <a:cubicBezTo>
                  <a:pt x="1097" y="0"/>
                  <a:pt x="1097" y="23"/>
                  <a:pt x="1115" y="23"/>
                </a:cubicBezTo>
                <a:cubicBezTo>
                  <a:pt x="1132" y="23"/>
                  <a:pt x="1132" y="0"/>
                  <a:pt x="1150" y="0"/>
                </a:cubicBezTo>
                <a:cubicBezTo>
                  <a:pt x="1167" y="0"/>
                  <a:pt x="1167" y="23"/>
                  <a:pt x="1184" y="23"/>
                </a:cubicBezTo>
                <a:cubicBezTo>
                  <a:pt x="1202" y="23"/>
                  <a:pt x="1202" y="0"/>
                  <a:pt x="1219" y="0"/>
                </a:cubicBezTo>
                <a:cubicBezTo>
                  <a:pt x="1237" y="0"/>
                  <a:pt x="1237" y="23"/>
                  <a:pt x="1254" y="23"/>
                </a:cubicBezTo>
                <a:cubicBezTo>
                  <a:pt x="1271" y="23"/>
                  <a:pt x="1271" y="0"/>
                  <a:pt x="1289" y="0"/>
                </a:cubicBezTo>
                <a:cubicBezTo>
                  <a:pt x="1306" y="0"/>
                  <a:pt x="1306" y="23"/>
                  <a:pt x="1324" y="23"/>
                </a:cubicBezTo>
                <a:cubicBezTo>
                  <a:pt x="1341" y="23"/>
                  <a:pt x="1341" y="0"/>
                  <a:pt x="1358" y="0"/>
                </a:cubicBezTo>
                <a:cubicBezTo>
                  <a:pt x="1376" y="0"/>
                  <a:pt x="1376" y="23"/>
                  <a:pt x="1393" y="23"/>
                </a:cubicBezTo>
                <a:close/>
              </a:path>
            </a:pathLst>
          </a:custGeom>
          <a:solidFill>
            <a:srgbClr val="FFFFFF">
              <a:alpha val="100000"/>
            </a:srgbClr>
          </a:solidFill>
          <a:ln w="9525">
            <a:noFill/>
          </a:ln>
        </p:spPr>
        <p:txBody>
          <a:bodyPr/>
          <a:lstStyle/>
          <a:p>
            <a:endParaRPr altLang="en-US" lang="zh-CN"/>
          </a:p>
        </p:txBody>
      </p:sp>
      <p:sp>
        <p:nvSpPr>
          <p:cNvPr id="23633" name="Freeform 102"/>
          <p:cNvSpPr/>
          <p:nvPr/>
        </p:nvSpPr>
        <p:spPr>
          <a:xfrm>
            <a:off x="3886200" y="6481763"/>
            <a:ext cx="8042275" cy="376237"/>
          </a:xfrm>
          <a:custGeom>
            <a:cxnLst>
              <a:cxn ang="0">
                <a:pos x="8042275" y="127342"/>
              </a:cxn>
              <a:cxn ang="0">
                <a:pos x="8042275" y="376237"/>
              </a:cxn>
              <a:cxn ang="0">
                <a:pos x="0" y="376237"/>
              </a:cxn>
              <a:cxn ang="0">
                <a:pos x="0" y="127342"/>
              </a:cxn>
              <a:cxn ang="0">
                <a:pos x="11547" y="127342"/>
              </a:cxn>
              <a:cxn ang="0">
                <a:pos x="213614" y="0"/>
              </a:cxn>
              <a:cxn ang="0">
                <a:pos x="415681" y="127342"/>
              </a:cxn>
              <a:cxn ang="0">
                <a:pos x="617748" y="0"/>
              </a:cxn>
              <a:cxn ang="0">
                <a:pos x="814042" y="127342"/>
              </a:cxn>
              <a:cxn ang="0">
                <a:pos x="1016109" y="0"/>
              </a:cxn>
              <a:cxn ang="0">
                <a:pos x="1218177" y="127342"/>
              </a:cxn>
              <a:cxn ang="0">
                <a:pos x="1420244" y="0"/>
              </a:cxn>
              <a:cxn ang="0">
                <a:pos x="1616538" y="127342"/>
              </a:cxn>
              <a:cxn ang="0">
                <a:pos x="1818605" y="0"/>
              </a:cxn>
              <a:cxn ang="0">
                <a:pos x="2020672" y="127342"/>
              </a:cxn>
              <a:cxn ang="0">
                <a:pos x="2222739" y="0"/>
              </a:cxn>
              <a:cxn ang="0">
                <a:pos x="2419033" y="127342"/>
              </a:cxn>
              <a:cxn ang="0">
                <a:pos x="2621100" y="0"/>
              </a:cxn>
              <a:cxn ang="0">
                <a:pos x="2823168" y="127342"/>
              </a:cxn>
              <a:cxn ang="0">
                <a:pos x="3025235" y="0"/>
              </a:cxn>
              <a:cxn ang="0">
                <a:pos x="3221529" y="127342"/>
              </a:cxn>
              <a:cxn ang="0">
                <a:pos x="3423596" y="0"/>
              </a:cxn>
              <a:cxn ang="0">
                <a:pos x="3625663" y="127342"/>
              </a:cxn>
              <a:cxn ang="0">
                <a:pos x="3827730" y="0"/>
              </a:cxn>
              <a:cxn ang="0">
                <a:pos x="4029798" y="127342"/>
              </a:cxn>
              <a:cxn ang="0">
                <a:pos x="4226091" y="0"/>
              </a:cxn>
              <a:cxn ang="0">
                <a:pos x="4428159" y="127342"/>
              </a:cxn>
              <a:cxn ang="0">
                <a:pos x="4630226" y="0"/>
              </a:cxn>
              <a:cxn ang="0">
                <a:pos x="4832293" y="127342"/>
              </a:cxn>
              <a:cxn ang="0">
                <a:pos x="5028587" y="0"/>
              </a:cxn>
              <a:cxn ang="0">
                <a:pos x="5230654" y="127342"/>
              </a:cxn>
              <a:cxn ang="0">
                <a:pos x="5432721" y="0"/>
              </a:cxn>
              <a:cxn ang="0">
                <a:pos x="5634789" y="127342"/>
              </a:cxn>
              <a:cxn ang="0">
                <a:pos x="5836856" y="0"/>
              </a:cxn>
              <a:cxn ang="0">
                <a:pos x="6033150" y="127342"/>
              </a:cxn>
              <a:cxn ang="0">
                <a:pos x="6235217" y="0"/>
              </a:cxn>
              <a:cxn ang="0">
                <a:pos x="6437284" y="127342"/>
              </a:cxn>
              <a:cxn ang="0">
                <a:pos x="6639351" y="0"/>
              </a:cxn>
              <a:cxn ang="0">
                <a:pos x="6835645" y="127342"/>
              </a:cxn>
              <a:cxn ang="0">
                <a:pos x="7037712" y="0"/>
              </a:cxn>
              <a:cxn ang="0">
                <a:pos x="7239780" y="127342"/>
              </a:cxn>
              <a:cxn ang="0">
                <a:pos x="7441847" y="0"/>
              </a:cxn>
              <a:cxn ang="0">
                <a:pos x="7643914" y="127342"/>
              </a:cxn>
              <a:cxn ang="0">
                <a:pos x="7840208" y="0"/>
              </a:cxn>
              <a:cxn ang="0">
                <a:pos x="8042275" y="127342"/>
              </a:cxn>
            </a:cxnLst>
            <a:rect b="0" l="0" r="0" t="0"/>
            <a:pathLst>
              <a:path h="65" w="1393">
                <a:moveTo>
                  <a:pt x="1393" y="22"/>
                </a:moveTo>
                <a:cubicBezTo>
                  <a:pt x="1393" y="65"/>
                  <a:pt x="1393" y="65"/>
                  <a:pt x="1393" y="65"/>
                </a:cubicBezTo>
                <a:cubicBezTo>
                  <a:pt x="0" y="65"/>
                  <a:pt x="0" y="65"/>
                  <a:pt x="0" y="65"/>
                </a:cubicBezTo>
                <a:cubicBezTo>
                  <a:pt x="0" y="22"/>
                  <a:pt x="0" y="22"/>
                  <a:pt x="0" y="22"/>
                </a:cubicBezTo>
                <a:cubicBezTo>
                  <a:pt x="2" y="22"/>
                  <a:pt x="2" y="22"/>
                  <a:pt x="2" y="22"/>
                </a:cubicBezTo>
                <a:cubicBezTo>
                  <a:pt x="20" y="22"/>
                  <a:pt x="20" y="0"/>
                  <a:pt x="37" y="0"/>
                </a:cubicBezTo>
                <a:cubicBezTo>
                  <a:pt x="55" y="0"/>
                  <a:pt x="55" y="22"/>
                  <a:pt x="72" y="22"/>
                </a:cubicBezTo>
                <a:cubicBezTo>
                  <a:pt x="89" y="22"/>
                  <a:pt x="89" y="0"/>
                  <a:pt x="107" y="0"/>
                </a:cubicBezTo>
                <a:cubicBezTo>
                  <a:pt x="124" y="0"/>
                  <a:pt x="124" y="22"/>
                  <a:pt x="141" y="22"/>
                </a:cubicBezTo>
                <a:cubicBezTo>
                  <a:pt x="159" y="22"/>
                  <a:pt x="159" y="0"/>
                  <a:pt x="176" y="0"/>
                </a:cubicBezTo>
                <a:cubicBezTo>
                  <a:pt x="194" y="0"/>
                  <a:pt x="194" y="22"/>
                  <a:pt x="211" y="22"/>
                </a:cubicBezTo>
                <a:cubicBezTo>
                  <a:pt x="228" y="22"/>
                  <a:pt x="228" y="0"/>
                  <a:pt x="246" y="0"/>
                </a:cubicBezTo>
                <a:cubicBezTo>
                  <a:pt x="263" y="0"/>
                  <a:pt x="263" y="22"/>
                  <a:pt x="280" y="22"/>
                </a:cubicBezTo>
                <a:cubicBezTo>
                  <a:pt x="298" y="22"/>
                  <a:pt x="298" y="0"/>
                  <a:pt x="315" y="0"/>
                </a:cubicBezTo>
                <a:cubicBezTo>
                  <a:pt x="333" y="0"/>
                  <a:pt x="333" y="22"/>
                  <a:pt x="350" y="22"/>
                </a:cubicBezTo>
                <a:cubicBezTo>
                  <a:pt x="367" y="22"/>
                  <a:pt x="367" y="0"/>
                  <a:pt x="385" y="0"/>
                </a:cubicBezTo>
                <a:cubicBezTo>
                  <a:pt x="402" y="0"/>
                  <a:pt x="402" y="22"/>
                  <a:pt x="419" y="22"/>
                </a:cubicBezTo>
                <a:cubicBezTo>
                  <a:pt x="437" y="22"/>
                  <a:pt x="437" y="0"/>
                  <a:pt x="454" y="0"/>
                </a:cubicBezTo>
                <a:cubicBezTo>
                  <a:pt x="472" y="0"/>
                  <a:pt x="472" y="22"/>
                  <a:pt x="489" y="22"/>
                </a:cubicBezTo>
                <a:cubicBezTo>
                  <a:pt x="506" y="22"/>
                  <a:pt x="506" y="0"/>
                  <a:pt x="524" y="0"/>
                </a:cubicBezTo>
                <a:cubicBezTo>
                  <a:pt x="541" y="0"/>
                  <a:pt x="541" y="22"/>
                  <a:pt x="558" y="22"/>
                </a:cubicBezTo>
                <a:cubicBezTo>
                  <a:pt x="576" y="22"/>
                  <a:pt x="576" y="0"/>
                  <a:pt x="593" y="0"/>
                </a:cubicBezTo>
                <a:cubicBezTo>
                  <a:pt x="611" y="0"/>
                  <a:pt x="611" y="22"/>
                  <a:pt x="628" y="22"/>
                </a:cubicBezTo>
                <a:cubicBezTo>
                  <a:pt x="645" y="22"/>
                  <a:pt x="645" y="0"/>
                  <a:pt x="663" y="0"/>
                </a:cubicBezTo>
                <a:cubicBezTo>
                  <a:pt x="680" y="0"/>
                  <a:pt x="680" y="22"/>
                  <a:pt x="698" y="22"/>
                </a:cubicBezTo>
                <a:cubicBezTo>
                  <a:pt x="715" y="22"/>
                  <a:pt x="715" y="0"/>
                  <a:pt x="732" y="0"/>
                </a:cubicBezTo>
                <a:cubicBezTo>
                  <a:pt x="750" y="0"/>
                  <a:pt x="750" y="22"/>
                  <a:pt x="767" y="22"/>
                </a:cubicBezTo>
                <a:cubicBezTo>
                  <a:pt x="784" y="22"/>
                  <a:pt x="784" y="0"/>
                  <a:pt x="802" y="0"/>
                </a:cubicBezTo>
                <a:cubicBezTo>
                  <a:pt x="819" y="0"/>
                  <a:pt x="819" y="22"/>
                  <a:pt x="837" y="22"/>
                </a:cubicBezTo>
                <a:cubicBezTo>
                  <a:pt x="854" y="22"/>
                  <a:pt x="854" y="0"/>
                  <a:pt x="871" y="0"/>
                </a:cubicBezTo>
                <a:cubicBezTo>
                  <a:pt x="889" y="0"/>
                  <a:pt x="889" y="22"/>
                  <a:pt x="906" y="22"/>
                </a:cubicBezTo>
                <a:cubicBezTo>
                  <a:pt x="924" y="22"/>
                  <a:pt x="924" y="0"/>
                  <a:pt x="941" y="0"/>
                </a:cubicBezTo>
                <a:cubicBezTo>
                  <a:pt x="958" y="0"/>
                  <a:pt x="958" y="22"/>
                  <a:pt x="976" y="22"/>
                </a:cubicBezTo>
                <a:cubicBezTo>
                  <a:pt x="993" y="22"/>
                  <a:pt x="993" y="0"/>
                  <a:pt x="1011" y="0"/>
                </a:cubicBezTo>
                <a:cubicBezTo>
                  <a:pt x="1028" y="0"/>
                  <a:pt x="1028" y="22"/>
                  <a:pt x="1045" y="22"/>
                </a:cubicBezTo>
                <a:cubicBezTo>
                  <a:pt x="1063" y="22"/>
                  <a:pt x="1063" y="0"/>
                  <a:pt x="1080" y="0"/>
                </a:cubicBezTo>
                <a:cubicBezTo>
                  <a:pt x="1097" y="0"/>
                  <a:pt x="1097" y="22"/>
                  <a:pt x="1115" y="22"/>
                </a:cubicBezTo>
                <a:cubicBezTo>
                  <a:pt x="1132" y="22"/>
                  <a:pt x="1132" y="0"/>
                  <a:pt x="1150" y="0"/>
                </a:cubicBezTo>
                <a:cubicBezTo>
                  <a:pt x="1167" y="0"/>
                  <a:pt x="1167" y="22"/>
                  <a:pt x="1184" y="22"/>
                </a:cubicBezTo>
                <a:cubicBezTo>
                  <a:pt x="1202" y="22"/>
                  <a:pt x="1202" y="0"/>
                  <a:pt x="1219" y="0"/>
                </a:cubicBezTo>
                <a:cubicBezTo>
                  <a:pt x="1237" y="0"/>
                  <a:pt x="1237" y="22"/>
                  <a:pt x="1254" y="22"/>
                </a:cubicBezTo>
                <a:cubicBezTo>
                  <a:pt x="1271" y="22"/>
                  <a:pt x="1271" y="0"/>
                  <a:pt x="1289" y="0"/>
                </a:cubicBezTo>
                <a:cubicBezTo>
                  <a:pt x="1306" y="0"/>
                  <a:pt x="1306" y="22"/>
                  <a:pt x="1324" y="22"/>
                </a:cubicBezTo>
                <a:cubicBezTo>
                  <a:pt x="1341" y="22"/>
                  <a:pt x="1341" y="0"/>
                  <a:pt x="1358" y="0"/>
                </a:cubicBezTo>
                <a:cubicBezTo>
                  <a:pt x="1376" y="0"/>
                  <a:pt x="1376" y="22"/>
                  <a:pt x="1393" y="22"/>
                </a:cubicBezTo>
                <a:close/>
              </a:path>
            </a:pathLst>
          </a:custGeom>
          <a:solidFill>
            <a:srgbClr val="39A1D2">
              <a:alpha val="100000"/>
            </a:srgbClr>
          </a:solidFill>
          <a:ln w="9525">
            <a:noFill/>
          </a:ln>
        </p:spPr>
        <p:txBody>
          <a:bodyPr/>
          <a:lstStyle/>
          <a:p>
            <a:endParaRPr altLang="en-US" lang="zh-CN"/>
          </a:p>
        </p:txBody>
      </p:sp>
      <p:sp>
        <p:nvSpPr>
          <p:cNvPr id="23634" name="Freeform 103"/>
          <p:cNvSpPr/>
          <p:nvPr/>
        </p:nvSpPr>
        <p:spPr>
          <a:xfrm>
            <a:off x="3886200" y="6654800"/>
            <a:ext cx="8042275" cy="203200"/>
          </a:xfrm>
          <a:custGeom>
            <a:cxnLst>
              <a:cxn ang="0">
                <a:pos x="7840208" y="0"/>
              </a:cxn>
              <a:cxn ang="0">
                <a:pos x="7643914" y="127726"/>
              </a:cxn>
              <a:cxn ang="0">
                <a:pos x="7441847" y="0"/>
              </a:cxn>
              <a:cxn ang="0">
                <a:pos x="7239780" y="127726"/>
              </a:cxn>
              <a:cxn ang="0">
                <a:pos x="7037712" y="0"/>
              </a:cxn>
              <a:cxn ang="0">
                <a:pos x="6835645" y="127726"/>
              </a:cxn>
              <a:cxn ang="0">
                <a:pos x="6639351" y="0"/>
              </a:cxn>
              <a:cxn ang="0">
                <a:pos x="6437284" y="127726"/>
              </a:cxn>
              <a:cxn ang="0">
                <a:pos x="6235217" y="0"/>
              </a:cxn>
              <a:cxn ang="0">
                <a:pos x="6033150" y="127726"/>
              </a:cxn>
              <a:cxn ang="0">
                <a:pos x="5836856" y="0"/>
              </a:cxn>
              <a:cxn ang="0">
                <a:pos x="5634789" y="127726"/>
              </a:cxn>
              <a:cxn ang="0">
                <a:pos x="5432721" y="0"/>
              </a:cxn>
              <a:cxn ang="0">
                <a:pos x="5230654" y="127726"/>
              </a:cxn>
              <a:cxn ang="0">
                <a:pos x="5028587" y="0"/>
              </a:cxn>
              <a:cxn ang="0">
                <a:pos x="4832293" y="127726"/>
              </a:cxn>
              <a:cxn ang="0">
                <a:pos x="4630226" y="0"/>
              </a:cxn>
              <a:cxn ang="0">
                <a:pos x="4428159" y="127726"/>
              </a:cxn>
              <a:cxn ang="0">
                <a:pos x="4226091" y="0"/>
              </a:cxn>
              <a:cxn ang="0">
                <a:pos x="4029798" y="127726"/>
              </a:cxn>
              <a:cxn ang="0">
                <a:pos x="3827730" y="0"/>
              </a:cxn>
              <a:cxn ang="0">
                <a:pos x="3625663" y="127726"/>
              </a:cxn>
              <a:cxn ang="0">
                <a:pos x="3423596" y="0"/>
              </a:cxn>
              <a:cxn ang="0">
                <a:pos x="3221529" y="127726"/>
              </a:cxn>
              <a:cxn ang="0">
                <a:pos x="3025235" y="0"/>
              </a:cxn>
              <a:cxn ang="0">
                <a:pos x="2823168" y="127726"/>
              </a:cxn>
              <a:cxn ang="0">
                <a:pos x="2621100" y="0"/>
              </a:cxn>
              <a:cxn ang="0">
                <a:pos x="2419033" y="127726"/>
              </a:cxn>
              <a:cxn ang="0">
                <a:pos x="2222739" y="0"/>
              </a:cxn>
              <a:cxn ang="0">
                <a:pos x="2020672" y="127726"/>
              </a:cxn>
              <a:cxn ang="0">
                <a:pos x="1818605" y="0"/>
              </a:cxn>
              <a:cxn ang="0">
                <a:pos x="1616538" y="127726"/>
              </a:cxn>
              <a:cxn ang="0">
                <a:pos x="1420244" y="0"/>
              </a:cxn>
              <a:cxn ang="0">
                <a:pos x="1218177" y="127726"/>
              </a:cxn>
              <a:cxn ang="0">
                <a:pos x="1016109" y="0"/>
              </a:cxn>
              <a:cxn ang="0">
                <a:pos x="814042" y="127726"/>
              </a:cxn>
              <a:cxn ang="0">
                <a:pos x="617748" y="0"/>
              </a:cxn>
              <a:cxn ang="0">
                <a:pos x="415681" y="127726"/>
              </a:cxn>
              <a:cxn ang="0">
                <a:pos x="213614" y="0"/>
              </a:cxn>
              <a:cxn ang="0">
                <a:pos x="11547" y="127726"/>
              </a:cxn>
              <a:cxn ang="0">
                <a:pos x="0" y="127726"/>
              </a:cxn>
              <a:cxn ang="0">
                <a:pos x="0" y="203200"/>
              </a:cxn>
              <a:cxn ang="0">
                <a:pos x="8042275" y="203200"/>
              </a:cxn>
              <a:cxn ang="0">
                <a:pos x="8042275" y="127726"/>
              </a:cxn>
              <a:cxn ang="0">
                <a:pos x="7840208" y="0"/>
              </a:cxn>
            </a:cxnLst>
            <a:rect b="0" l="0" r="0" t="0"/>
            <a:pathLst>
              <a:path h="35" w="1393">
                <a:moveTo>
                  <a:pt x="1358" y="0"/>
                </a:moveTo>
                <a:cubicBezTo>
                  <a:pt x="1341" y="0"/>
                  <a:pt x="1341" y="22"/>
                  <a:pt x="1324" y="22"/>
                </a:cubicBezTo>
                <a:cubicBezTo>
                  <a:pt x="1306" y="22"/>
                  <a:pt x="1306" y="0"/>
                  <a:pt x="1289" y="0"/>
                </a:cubicBezTo>
                <a:cubicBezTo>
                  <a:pt x="1271" y="0"/>
                  <a:pt x="1271" y="22"/>
                  <a:pt x="1254" y="22"/>
                </a:cubicBezTo>
                <a:cubicBezTo>
                  <a:pt x="1237" y="22"/>
                  <a:pt x="1237" y="0"/>
                  <a:pt x="1219" y="0"/>
                </a:cubicBezTo>
                <a:cubicBezTo>
                  <a:pt x="1202" y="0"/>
                  <a:pt x="1202" y="22"/>
                  <a:pt x="1184" y="22"/>
                </a:cubicBezTo>
                <a:cubicBezTo>
                  <a:pt x="1167" y="22"/>
                  <a:pt x="1167" y="0"/>
                  <a:pt x="1150" y="0"/>
                </a:cubicBezTo>
                <a:cubicBezTo>
                  <a:pt x="1132" y="0"/>
                  <a:pt x="1132" y="22"/>
                  <a:pt x="1115" y="22"/>
                </a:cubicBezTo>
                <a:cubicBezTo>
                  <a:pt x="1097" y="22"/>
                  <a:pt x="1097" y="0"/>
                  <a:pt x="1080" y="0"/>
                </a:cubicBezTo>
                <a:cubicBezTo>
                  <a:pt x="1063" y="0"/>
                  <a:pt x="1063" y="22"/>
                  <a:pt x="1045" y="22"/>
                </a:cubicBezTo>
                <a:cubicBezTo>
                  <a:pt x="1028" y="22"/>
                  <a:pt x="1028" y="0"/>
                  <a:pt x="1011" y="0"/>
                </a:cubicBezTo>
                <a:cubicBezTo>
                  <a:pt x="993" y="0"/>
                  <a:pt x="993" y="22"/>
                  <a:pt x="976" y="22"/>
                </a:cubicBezTo>
                <a:cubicBezTo>
                  <a:pt x="958" y="22"/>
                  <a:pt x="958" y="0"/>
                  <a:pt x="941" y="0"/>
                </a:cubicBezTo>
                <a:cubicBezTo>
                  <a:pt x="924" y="0"/>
                  <a:pt x="924" y="22"/>
                  <a:pt x="906" y="22"/>
                </a:cubicBezTo>
                <a:cubicBezTo>
                  <a:pt x="889" y="22"/>
                  <a:pt x="889" y="0"/>
                  <a:pt x="871" y="0"/>
                </a:cubicBezTo>
                <a:cubicBezTo>
                  <a:pt x="854" y="0"/>
                  <a:pt x="854" y="22"/>
                  <a:pt x="837" y="22"/>
                </a:cubicBezTo>
                <a:cubicBezTo>
                  <a:pt x="819" y="22"/>
                  <a:pt x="819" y="0"/>
                  <a:pt x="802" y="0"/>
                </a:cubicBezTo>
                <a:cubicBezTo>
                  <a:pt x="784" y="0"/>
                  <a:pt x="784" y="22"/>
                  <a:pt x="767" y="22"/>
                </a:cubicBezTo>
                <a:cubicBezTo>
                  <a:pt x="750" y="22"/>
                  <a:pt x="750" y="0"/>
                  <a:pt x="732" y="0"/>
                </a:cubicBezTo>
                <a:cubicBezTo>
                  <a:pt x="715" y="0"/>
                  <a:pt x="715" y="22"/>
                  <a:pt x="698" y="22"/>
                </a:cubicBezTo>
                <a:cubicBezTo>
                  <a:pt x="680" y="22"/>
                  <a:pt x="680" y="0"/>
                  <a:pt x="663" y="0"/>
                </a:cubicBezTo>
                <a:cubicBezTo>
                  <a:pt x="645" y="0"/>
                  <a:pt x="645" y="22"/>
                  <a:pt x="628" y="22"/>
                </a:cubicBezTo>
                <a:cubicBezTo>
                  <a:pt x="611" y="22"/>
                  <a:pt x="611" y="0"/>
                  <a:pt x="593" y="0"/>
                </a:cubicBezTo>
                <a:cubicBezTo>
                  <a:pt x="576" y="0"/>
                  <a:pt x="576" y="22"/>
                  <a:pt x="558" y="22"/>
                </a:cubicBezTo>
                <a:cubicBezTo>
                  <a:pt x="541" y="22"/>
                  <a:pt x="541" y="0"/>
                  <a:pt x="524" y="0"/>
                </a:cubicBezTo>
                <a:cubicBezTo>
                  <a:pt x="506" y="0"/>
                  <a:pt x="506" y="22"/>
                  <a:pt x="489" y="22"/>
                </a:cubicBezTo>
                <a:cubicBezTo>
                  <a:pt x="472" y="22"/>
                  <a:pt x="472" y="0"/>
                  <a:pt x="454" y="0"/>
                </a:cubicBezTo>
                <a:cubicBezTo>
                  <a:pt x="437" y="0"/>
                  <a:pt x="437" y="22"/>
                  <a:pt x="419" y="22"/>
                </a:cubicBezTo>
                <a:cubicBezTo>
                  <a:pt x="402" y="22"/>
                  <a:pt x="402" y="0"/>
                  <a:pt x="385" y="0"/>
                </a:cubicBezTo>
                <a:cubicBezTo>
                  <a:pt x="367" y="0"/>
                  <a:pt x="367" y="22"/>
                  <a:pt x="350" y="22"/>
                </a:cubicBezTo>
                <a:cubicBezTo>
                  <a:pt x="333" y="22"/>
                  <a:pt x="333" y="0"/>
                  <a:pt x="315" y="0"/>
                </a:cubicBezTo>
                <a:cubicBezTo>
                  <a:pt x="298" y="0"/>
                  <a:pt x="298" y="22"/>
                  <a:pt x="280" y="22"/>
                </a:cubicBezTo>
                <a:cubicBezTo>
                  <a:pt x="263" y="22"/>
                  <a:pt x="263" y="0"/>
                  <a:pt x="246" y="0"/>
                </a:cubicBezTo>
                <a:cubicBezTo>
                  <a:pt x="228" y="0"/>
                  <a:pt x="228" y="22"/>
                  <a:pt x="211" y="22"/>
                </a:cubicBezTo>
                <a:cubicBezTo>
                  <a:pt x="194" y="22"/>
                  <a:pt x="194" y="0"/>
                  <a:pt x="176" y="0"/>
                </a:cubicBezTo>
                <a:cubicBezTo>
                  <a:pt x="159" y="0"/>
                  <a:pt x="159" y="22"/>
                  <a:pt x="141" y="22"/>
                </a:cubicBezTo>
                <a:cubicBezTo>
                  <a:pt x="124" y="22"/>
                  <a:pt x="124" y="0"/>
                  <a:pt x="107" y="0"/>
                </a:cubicBezTo>
                <a:cubicBezTo>
                  <a:pt x="89" y="0"/>
                  <a:pt x="89" y="22"/>
                  <a:pt x="72" y="22"/>
                </a:cubicBezTo>
                <a:cubicBezTo>
                  <a:pt x="55" y="22"/>
                  <a:pt x="55" y="0"/>
                  <a:pt x="37" y="0"/>
                </a:cubicBezTo>
                <a:cubicBezTo>
                  <a:pt x="20" y="0"/>
                  <a:pt x="20" y="22"/>
                  <a:pt x="2" y="22"/>
                </a:cubicBezTo>
                <a:cubicBezTo>
                  <a:pt x="0" y="22"/>
                  <a:pt x="0" y="22"/>
                  <a:pt x="0" y="22"/>
                </a:cubicBezTo>
                <a:cubicBezTo>
                  <a:pt x="0" y="35"/>
                  <a:pt x="0" y="35"/>
                  <a:pt x="0" y="35"/>
                </a:cubicBezTo>
                <a:cubicBezTo>
                  <a:pt x="1393" y="35"/>
                  <a:pt x="1393" y="35"/>
                  <a:pt x="1393" y="35"/>
                </a:cubicBezTo>
                <a:cubicBezTo>
                  <a:pt x="1393" y="22"/>
                  <a:pt x="1393" y="22"/>
                  <a:pt x="1393" y="22"/>
                </a:cubicBezTo>
                <a:cubicBezTo>
                  <a:pt x="1376" y="22"/>
                  <a:pt x="1376" y="0"/>
                  <a:pt x="1358" y="0"/>
                </a:cubicBezTo>
                <a:close/>
              </a:path>
            </a:pathLst>
          </a:custGeom>
          <a:solidFill>
            <a:srgbClr val="005E74">
              <a:alpha val="100000"/>
            </a:srgbClr>
          </a:solidFill>
          <a:ln w="9525">
            <a:noFill/>
          </a:ln>
        </p:spPr>
        <p:txBody>
          <a:bodyPr/>
          <a:lstStyle/>
          <a:p>
            <a:endParaRPr altLang="en-US" lang="zh-CN"/>
          </a:p>
        </p:txBody>
      </p:sp>
      <p:sp>
        <p:nvSpPr>
          <p:cNvPr id="23635" name="MH_Number_1"/>
          <p:cNvSpPr/>
          <p:nvPr/>
        </p:nvSpPr>
        <p:spPr>
          <a:xfrm flipH="1">
            <a:off x="481013" y="1498600"/>
            <a:ext cx="2609850" cy="2608263"/>
          </a:xfrm>
          <a:prstGeom prst="roundRect">
            <a:avLst>
              <a:gd fmla="val 16667" name="adj"/>
            </a:avLst>
          </a:prstGeom>
          <a:solidFill>
            <a:srgbClr val="B3D53D"/>
          </a:solidFill>
          <a:ln w="12700">
            <a:noFill/>
          </a:ln>
        </p:spPr>
        <p:txBody>
          <a:bodyPr anchor="ctr" bIns="0" lIns="0" rIns="0" tIns="0"/>
          <a:lstStyle/>
          <a:p>
            <a:pPr algn="ctr" eaLnBrk="1" hangingPunct="1" lvl="0"/>
            <a:r>
              <a:rPr altLang="zh-CN" b="1" lang="en-US" sz="13800">
                <a:solidFill>
                  <a:srgbClr val="FFFFFF"/>
                </a:solidFill>
                <a:latin charset="-122" panose="020b0503020204020204" pitchFamily="34" typeface="微软雅黑"/>
                <a:ea charset="-122" panose="020b0503020204020204" pitchFamily="34" typeface="微软雅黑"/>
                <a:sym charset="0" panose="02020603050405020304" pitchFamily="18" typeface="Times New Roman"/>
              </a:rPr>
              <a:t>04</a:t>
            </a:r>
          </a:p>
        </p:txBody>
      </p:sp>
      <p:sp>
        <p:nvSpPr>
          <p:cNvPr id="23636" name="MH_Entry_1"/>
          <p:cNvSpPr/>
          <p:nvPr/>
        </p:nvSpPr>
        <p:spPr>
          <a:xfrm flipH="1">
            <a:off x="3368675" y="1498600"/>
            <a:ext cx="6353175" cy="965200"/>
          </a:xfrm>
          <a:prstGeom prst="roundRect">
            <a:avLst>
              <a:gd fmla="val 16667" name="adj"/>
            </a:avLst>
          </a:prstGeom>
          <a:solidFill>
            <a:srgbClr val="B3D53D"/>
          </a:solidFill>
          <a:ln w="12700">
            <a:noFill/>
          </a:ln>
        </p:spPr>
        <p:txBody>
          <a:bodyPr anchor="ctr"/>
          <a:lstStyle/>
          <a:p>
            <a:pPr algn="ctr" eaLnBrk="1" hangingPunct="1" lvl="0"/>
            <a:r>
              <a:rPr altLang="en-US"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23637" name="文本框 108"/>
          <p:cNvSpPr/>
          <p:nvPr/>
        </p:nvSpPr>
        <p:spPr>
          <a:xfrm>
            <a:off x="3370263" y="2727325"/>
            <a:ext cx="3572193" cy="365760"/>
          </a:xfrm>
          <a:prstGeom prst="rect">
            <a:avLst/>
          </a:prstGeom>
          <a:noFill/>
          <a:ln w="9525">
            <a:noFill/>
          </a:ln>
        </p:spPr>
        <p:txBody>
          <a:bodyPr wrap="none">
            <a:spAutoFit/>
          </a:bodyPr>
          <a:lstStyle/>
          <a:p>
            <a:pPr eaLnBrk="1" hangingPunct="1" lvl="0"/>
            <a:r>
              <a:rPr altLang="zh-CN" lang="en-US">
                <a:solidFill>
                  <a:srgbClr val="B3D53D"/>
                </a:solidFill>
                <a:latin charset="-122" panose="020b0503020204020204" pitchFamily="34" typeface="微软雅黑"/>
                <a:ea charset="-122" panose="020b0503020204020204" pitchFamily="34" typeface="微软雅黑"/>
                <a:sym charset="-122" panose="020b0503020204020204" pitchFamily="34" typeface="微软雅黑"/>
              </a:rPr>
              <a:t>1.在此处输入小标题或删除此文字</a:t>
            </a:r>
          </a:p>
        </p:txBody>
      </p:sp>
      <p:sp>
        <p:nvSpPr>
          <p:cNvPr id="23638" name="文本框 109"/>
          <p:cNvSpPr/>
          <p:nvPr/>
        </p:nvSpPr>
        <p:spPr>
          <a:xfrm>
            <a:off x="3370263" y="3252788"/>
            <a:ext cx="3572193" cy="365760"/>
          </a:xfrm>
          <a:prstGeom prst="rect">
            <a:avLst/>
          </a:prstGeom>
          <a:noFill/>
          <a:ln w="9525">
            <a:noFill/>
          </a:ln>
        </p:spPr>
        <p:txBody>
          <a:bodyPr wrap="none">
            <a:spAutoFit/>
          </a:bodyPr>
          <a:lstStyle/>
          <a:p>
            <a:pPr eaLnBrk="1" hangingPunct="1" lvl="0"/>
            <a:r>
              <a:rPr altLang="zh-CN" lang="en-US">
                <a:solidFill>
                  <a:srgbClr val="B3D53D"/>
                </a:solidFill>
                <a:latin charset="-122" panose="020b0503020204020204" pitchFamily="34" typeface="微软雅黑"/>
                <a:ea charset="-122" panose="020b0503020204020204" pitchFamily="34" typeface="微软雅黑"/>
                <a:sym charset="-122" panose="020b0503020204020204" pitchFamily="34" typeface="微软雅黑"/>
              </a:rPr>
              <a:t>2.在此处输入小标题或删除此文字</a:t>
            </a:r>
          </a:p>
        </p:txBody>
      </p:sp>
      <p:sp>
        <p:nvSpPr>
          <p:cNvPr id="23639" name="文本框 110"/>
          <p:cNvSpPr/>
          <p:nvPr/>
        </p:nvSpPr>
        <p:spPr>
          <a:xfrm>
            <a:off x="3370263" y="3736975"/>
            <a:ext cx="3572193" cy="365760"/>
          </a:xfrm>
          <a:prstGeom prst="rect">
            <a:avLst/>
          </a:prstGeom>
          <a:noFill/>
          <a:ln w="9525">
            <a:noFill/>
          </a:ln>
        </p:spPr>
        <p:txBody>
          <a:bodyPr wrap="none">
            <a:spAutoFit/>
          </a:bodyPr>
          <a:lstStyle/>
          <a:p>
            <a:pPr eaLnBrk="1" hangingPunct="1" lvl="0"/>
            <a:r>
              <a:rPr altLang="zh-CN" lang="en-US">
                <a:solidFill>
                  <a:srgbClr val="B3D53D"/>
                </a:solidFill>
                <a:latin charset="-122" panose="020b0503020204020204" pitchFamily="34" typeface="微软雅黑"/>
                <a:ea charset="-122" panose="020b0503020204020204" pitchFamily="34" typeface="微软雅黑"/>
                <a:sym charset="-122" panose="020b0503020204020204" pitchFamily="34" typeface="微软雅黑"/>
              </a:rPr>
              <a:t>3.在此处输入小标题或删除此文字</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椭圆 36"/>
          <p:cNvSpPr/>
          <p:nvPr/>
        </p:nvSpPr>
        <p:spPr>
          <a:xfrm>
            <a:off x="5462588" y="3248025"/>
            <a:ext cx="1724025" cy="1724025"/>
          </a:xfrm>
          <a:prstGeom prst="ellipse">
            <a:avLst/>
          </a:prstGeom>
          <a:solidFill>
            <a:srgbClr val="FFBF17"/>
          </a:solidFill>
          <a:ln w="25400">
            <a:noFill/>
          </a:ln>
        </p:spPr>
        <p:txBody>
          <a:bodyPr anchor="b" bIns="108000" lIns="0" rIns="0" tIns="0"/>
          <a:lstStyle/>
          <a:p>
            <a:pPr algn="ctr" eaLnBrk="1" hangingPunct="1" lvl="0"/>
            <a:r>
              <a:rPr altLang="en-US"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4579" name="椭圆 37"/>
          <p:cNvSpPr/>
          <p:nvPr/>
        </p:nvSpPr>
        <p:spPr>
          <a:xfrm>
            <a:off x="8072438" y="3733800"/>
            <a:ext cx="749300" cy="749300"/>
          </a:xfrm>
          <a:prstGeom prst="ellipse">
            <a:avLst/>
          </a:prstGeom>
          <a:solidFill>
            <a:srgbClr val="FFBF17"/>
          </a:solidFill>
          <a:ln w="25400">
            <a:noFill/>
          </a:ln>
        </p:spPr>
        <p:txBody>
          <a:bodyPr anchor="ctr" bIns="0" lIns="0" rIns="0" tIns="0"/>
          <a:lstStyle/>
          <a:p>
            <a:pPr algn="ctr" eaLnBrk="1" hangingPunct="1" lvl="0"/>
            <a:r>
              <a:rPr altLang="zh-CN" lang="en-US"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60%</a:t>
            </a:r>
          </a:p>
        </p:txBody>
      </p:sp>
      <p:sp>
        <p:nvSpPr>
          <p:cNvPr id="24580" name="椭圆 38"/>
          <p:cNvSpPr/>
          <p:nvPr/>
        </p:nvSpPr>
        <p:spPr>
          <a:xfrm>
            <a:off x="3467100" y="2889250"/>
            <a:ext cx="515938" cy="514350"/>
          </a:xfrm>
          <a:prstGeom prst="ellipse">
            <a:avLst/>
          </a:prstGeom>
          <a:solidFill>
            <a:srgbClr val="0895BE"/>
          </a:solidFill>
          <a:ln w="25400">
            <a:noFill/>
          </a:ln>
        </p:spPr>
        <p:txBody>
          <a:bodyPr anchor="ctr" bIns="0" lIns="0" rIns="0" tIns="0"/>
          <a:lstStyle/>
          <a:p>
            <a:pPr algn="ctr" eaLnBrk="1" hangingPunct="1" lvl="0"/>
            <a:r>
              <a:rPr altLang="zh-CN" lang="en-US"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40%</a:t>
            </a:r>
          </a:p>
        </p:txBody>
      </p:sp>
      <p:sp>
        <p:nvSpPr>
          <p:cNvPr id="24581" name="直接连接符 39"/>
          <p:cNvSpPr/>
          <p:nvPr/>
        </p:nvSpPr>
        <p:spPr>
          <a:xfrm flipV="1">
            <a:off x="7186613" y="4110038"/>
            <a:ext cx="885825" cy="0"/>
          </a:xfrm>
          <a:prstGeom prst="line">
            <a:avLst/>
          </a:prstGeom>
          <a:ln cap="flat" cmpd="sng" w="6350">
            <a:solidFill>
              <a:srgbClr val="FFBF17"/>
            </a:solidFill>
            <a:prstDash val="solid"/>
            <a:bevel/>
            <a:headEnd len="med" type="none" w="med"/>
            <a:tailEnd len="med" type="none" w="med"/>
          </a:ln>
        </p:spPr>
        <p:txBody>
          <a:bodyPr/>
          <a:lstStyle/>
          <a:p/>
        </p:txBody>
      </p:sp>
      <p:sp>
        <p:nvSpPr>
          <p:cNvPr id="24582" name="直接连接符 40"/>
          <p:cNvSpPr/>
          <p:nvPr/>
        </p:nvSpPr>
        <p:spPr>
          <a:xfrm flipH="1">
            <a:off x="3983038" y="3146425"/>
            <a:ext cx="1112837" cy="0"/>
          </a:xfrm>
          <a:prstGeom prst="line">
            <a:avLst/>
          </a:prstGeom>
          <a:ln cap="flat" cmpd="sng" w="6350">
            <a:solidFill>
              <a:srgbClr val="0895BE"/>
            </a:solidFill>
            <a:prstDash val="solid"/>
            <a:bevel/>
            <a:headEnd len="med" type="none" w="med"/>
            <a:tailEnd len="med" type="none" w="med"/>
          </a:ln>
        </p:spPr>
        <p:txBody>
          <a:bodyPr/>
          <a:lstStyle/>
          <a:p/>
        </p:txBody>
      </p:sp>
      <p:sp>
        <p:nvSpPr>
          <p:cNvPr id="24583" name="椭圆 35"/>
          <p:cNvSpPr/>
          <p:nvPr/>
        </p:nvSpPr>
        <p:spPr>
          <a:xfrm>
            <a:off x="5095875" y="2401888"/>
            <a:ext cx="1490663" cy="1489075"/>
          </a:xfrm>
          <a:prstGeom prst="ellipse">
            <a:avLst/>
          </a:prstGeom>
          <a:solidFill>
            <a:srgbClr val="0895BE"/>
          </a:solidFill>
          <a:ln w="25400">
            <a:noFill/>
          </a:ln>
        </p:spPr>
        <p:txBody>
          <a:bodyPr anchor="b" bIns="108000" lIns="0" rIns="0" tIns="0"/>
          <a:lstStyle/>
          <a:p>
            <a:pPr algn="ctr" eaLnBrk="1" hangingPunct="1" lvl="0"/>
            <a:r>
              <a:rPr altLang="en-US"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4584" name="文本框 47"/>
          <p:cNvSpPr/>
          <p:nvPr/>
        </p:nvSpPr>
        <p:spPr>
          <a:xfrm>
            <a:off x="2471738" y="3660775"/>
            <a:ext cx="2478087" cy="2160588"/>
          </a:xfrm>
          <a:prstGeom prst="rect">
            <a:avLst/>
          </a:prstGeom>
          <a:noFill/>
          <a:ln w="9525">
            <a:noFill/>
          </a:ln>
        </p:spPr>
        <p:txBody>
          <a:bodyPr/>
          <a:lstStyle/>
          <a:p>
            <a:pPr eaLnBrk="1" hangingPunct="1" lvl="0">
              <a:lnSpc>
                <a:spcPct val="130000"/>
              </a:lnSpc>
              <a:spcBef>
                <a:spcPts val="600"/>
              </a:spcBef>
              <a:spcAft>
                <a:spcPts val="600"/>
              </a:spcAft>
            </a:pPr>
            <a:r>
              <a:rPr altLang="en-US" lang="zh-CN" smtClean="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24585" name="文本框 47"/>
          <p:cNvSpPr/>
          <p:nvPr/>
        </p:nvSpPr>
        <p:spPr>
          <a:xfrm>
            <a:off x="7181850" y="1227138"/>
            <a:ext cx="2538413" cy="2232025"/>
          </a:xfrm>
          <a:prstGeom prst="rect">
            <a:avLst/>
          </a:prstGeom>
          <a:noFill/>
          <a:ln w="9525">
            <a:noFill/>
          </a:ln>
        </p:spPr>
        <p:txBody>
          <a:bodyPr anchor="b"/>
          <a:lstStyle/>
          <a:p>
            <a:pPr eaLnBrk="1" hangingPunct="1" lvl="0">
              <a:lnSpc>
                <a:spcPct val="130000"/>
              </a:lnSpc>
              <a:spcBef>
                <a:spcPts val="600"/>
              </a:spcBef>
              <a:spcAft>
                <a:spcPts val="600"/>
              </a:spcAft>
            </a:pPr>
            <a:r>
              <a:rPr altLang="en-US" lang="zh-CN" smtClean="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24586" name="KSO_Shape"/>
          <p:cNvSpPr/>
          <p:nvPr/>
        </p:nvSpPr>
        <p:spPr>
          <a:xfrm>
            <a:off x="5749925" y="2633663"/>
            <a:ext cx="220663" cy="415925"/>
          </a:xfrm>
          <a:custGeom>
            <a:cxnLst>
              <a:cxn ang="0">
                <a:pos x="27489" y="830"/>
              </a:cxn>
              <a:cxn ang="0">
                <a:pos x="18026" y="4226"/>
              </a:cxn>
              <a:cxn ang="0">
                <a:pos x="10139" y="10189"/>
              </a:cxn>
              <a:cxn ang="0">
                <a:pos x="4131" y="18264"/>
              </a:cxn>
              <a:cxn ang="0">
                <a:pos x="676" y="27774"/>
              </a:cxn>
              <a:cxn ang="0">
                <a:pos x="0" y="383095"/>
              </a:cxn>
              <a:cxn ang="0">
                <a:pos x="2028" y="393208"/>
              </a:cxn>
              <a:cxn ang="0">
                <a:pos x="6835" y="402038"/>
              </a:cxn>
              <a:cxn ang="0">
                <a:pos x="13820" y="409057"/>
              </a:cxn>
              <a:cxn ang="0">
                <a:pos x="22607" y="413887"/>
              </a:cxn>
              <a:cxn ang="0">
                <a:pos x="32671" y="415925"/>
              </a:cxn>
              <a:cxn ang="0">
                <a:pos x="193099" y="415246"/>
              </a:cxn>
              <a:cxn ang="0">
                <a:pos x="202637" y="411774"/>
              </a:cxn>
              <a:cxn ang="0">
                <a:pos x="210524" y="405812"/>
              </a:cxn>
              <a:cxn ang="0">
                <a:pos x="216457" y="397812"/>
              </a:cxn>
              <a:cxn ang="0">
                <a:pos x="219987" y="388227"/>
              </a:cxn>
              <a:cxn ang="0">
                <a:pos x="220588" y="32981"/>
              </a:cxn>
              <a:cxn ang="0">
                <a:pos x="218560" y="22868"/>
              </a:cxn>
              <a:cxn ang="0">
                <a:pos x="213828" y="14038"/>
              </a:cxn>
              <a:cxn ang="0">
                <a:pos x="206843" y="7019"/>
              </a:cxn>
              <a:cxn ang="0">
                <a:pos x="197981" y="2189"/>
              </a:cxn>
              <a:cxn ang="0">
                <a:pos x="187917" y="75"/>
              </a:cxn>
              <a:cxn ang="0">
                <a:pos x="133089" y="28151"/>
              </a:cxn>
              <a:cxn ang="0">
                <a:pos x="136318" y="30264"/>
              </a:cxn>
              <a:cxn ang="0">
                <a:pos x="137896" y="34038"/>
              </a:cxn>
              <a:cxn ang="0">
                <a:pos x="137069" y="38038"/>
              </a:cxn>
              <a:cxn ang="0">
                <a:pos x="134290" y="40830"/>
              </a:cxn>
              <a:cxn ang="0">
                <a:pos x="89677" y="41660"/>
              </a:cxn>
              <a:cxn ang="0">
                <a:pos x="85772" y="40453"/>
              </a:cxn>
              <a:cxn ang="0">
                <a:pos x="83218" y="37359"/>
              </a:cxn>
              <a:cxn ang="0">
                <a:pos x="82843" y="33359"/>
              </a:cxn>
              <a:cxn ang="0">
                <a:pos x="84795" y="29811"/>
              </a:cxn>
              <a:cxn ang="0">
                <a:pos x="88250" y="27925"/>
              </a:cxn>
              <a:cxn ang="0">
                <a:pos x="108229" y="402038"/>
              </a:cxn>
              <a:cxn ang="0">
                <a:pos x="102295" y="400529"/>
              </a:cxn>
              <a:cxn ang="0">
                <a:pos x="97188" y="397359"/>
              </a:cxn>
              <a:cxn ang="0">
                <a:pos x="93132" y="392906"/>
              </a:cxn>
              <a:cxn ang="0">
                <a:pos x="90578" y="387472"/>
              </a:cxn>
              <a:cxn ang="0">
                <a:pos x="89677" y="381283"/>
              </a:cxn>
              <a:cxn ang="0">
                <a:pos x="90578" y="375095"/>
              </a:cxn>
              <a:cxn ang="0">
                <a:pos x="93132" y="369661"/>
              </a:cxn>
              <a:cxn ang="0">
                <a:pos x="97188" y="365283"/>
              </a:cxn>
              <a:cxn ang="0">
                <a:pos x="102295" y="362114"/>
              </a:cxn>
              <a:cxn ang="0">
                <a:pos x="108229" y="360604"/>
              </a:cxn>
              <a:cxn ang="0">
                <a:pos x="114462" y="360906"/>
              </a:cxn>
              <a:cxn ang="0">
                <a:pos x="120170" y="363019"/>
              </a:cxn>
              <a:cxn ang="0">
                <a:pos x="124977" y="366566"/>
              </a:cxn>
              <a:cxn ang="0">
                <a:pos x="128507" y="371397"/>
              </a:cxn>
              <a:cxn ang="0">
                <a:pos x="130610" y="377133"/>
              </a:cxn>
              <a:cxn ang="0">
                <a:pos x="130911" y="383397"/>
              </a:cxn>
              <a:cxn ang="0">
                <a:pos x="129409" y="389359"/>
              </a:cxn>
              <a:cxn ang="0">
                <a:pos x="126254" y="394491"/>
              </a:cxn>
              <a:cxn ang="0">
                <a:pos x="121898" y="398566"/>
              </a:cxn>
              <a:cxn ang="0">
                <a:pos x="116490" y="401208"/>
              </a:cxn>
              <a:cxn ang="0">
                <a:pos x="110256" y="402114"/>
              </a:cxn>
            </a:cxnLst>
            <a:rect b="0" l="0" r="0" t="0"/>
            <a:pathLst>
              <a:path h="5511" w="2938">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alpha val="100000"/>
            </a:srgbClr>
          </a:solidFill>
          <a:ln w="9525">
            <a:noFill/>
          </a:ln>
        </p:spPr>
        <p:txBody>
          <a:bodyPr/>
          <a:lstStyle/>
          <a:p>
            <a:endParaRPr altLang="en-US" lang="zh-CN"/>
          </a:p>
        </p:txBody>
      </p:sp>
      <p:sp>
        <p:nvSpPr>
          <p:cNvPr id="24587" name="KSO_Shape"/>
          <p:cNvSpPr/>
          <p:nvPr/>
        </p:nvSpPr>
        <p:spPr>
          <a:xfrm>
            <a:off x="6116638" y="3910013"/>
            <a:ext cx="414337" cy="307975"/>
          </a:xfrm>
          <a:custGeom>
            <a:cxnLst>
              <a:cxn ang="0">
                <a:pos x="88671" y="196717"/>
              </a:cxn>
              <a:cxn ang="0">
                <a:pos x="48366" y="172530"/>
              </a:cxn>
              <a:cxn ang="0">
                <a:pos x="54815" y="8062"/>
              </a:cxn>
              <a:cxn ang="0">
                <a:pos x="354685" y="8062"/>
              </a:cxn>
              <a:cxn ang="0">
                <a:pos x="361134" y="172530"/>
              </a:cxn>
              <a:cxn ang="0">
                <a:pos x="319217" y="196717"/>
              </a:cxn>
              <a:cxn ang="0">
                <a:pos x="414337" y="278951"/>
              </a:cxn>
              <a:cxn ang="0">
                <a:pos x="14510" y="307975"/>
              </a:cxn>
              <a:cxn ang="0">
                <a:pos x="124140" y="201554"/>
              </a:cxn>
              <a:cxn ang="0">
                <a:pos x="124140" y="196717"/>
              </a:cxn>
              <a:cxn ang="0">
                <a:pos x="72549" y="24187"/>
              </a:cxn>
              <a:cxn ang="0">
                <a:pos x="72549" y="24187"/>
              </a:cxn>
              <a:cxn ang="0">
                <a:pos x="72549" y="172530"/>
              </a:cxn>
              <a:cxn ang="0">
                <a:pos x="338563" y="172530"/>
              </a:cxn>
              <a:cxn ang="0">
                <a:pos x="336951" y="24187"/>
              </a:cxn>
              <a:cxn ang="0">
                <a:pos x="54815" y="262827"/>
              </a:cxn>
              <a:cxn ang="0">
                <a:pos x="62876" y="249927"/>
              </a:cxn>
              <a:cxn ang="0">
                <a:pos x="120915" y="227353"/>
              </a:cxn>
              <a:cxn ang="0">
                <a:pos x="309544" y="217679"/>
              </a:cxn>
              <a:cxn ang="0">
                <a:pos x="336951" y="217679"/>
              </a:cxn>
              <a:cxn ang="0">
                <a:pos x="278912" y="227353"/>
              </a:cxn>
              <a:cxn ang="0">
                <a:pos x="275687" y="217679"/>
              </a:cxn>
              <a:cxn ang="0">
                <a:pos x="269238" y="227353"/>
              </a:cxn>
              <a:cxn ang="0">
                <a:pos x="204750" y="217679"/>
              </a:cxn>
              <a:cxn ang="0">
                <a:pos x="232158" y="217679"/>
              </a:cxn>
              <a:cxn ang="0">
                <a:pos x="167669" y="227353"/>
              </a:cxn>
              <a:cxn ang="0">
                <a:pos x="169282" y="217679"/>
              </a:cxn>
              <a:cxn ang="0">
                <a:pos x="159608" y="227353"/>
              </a:cxn>
              <a:cxn ang="0">
                <a:pos x="301483" y="232191"/>
              </a:cxn>
              <a:cxn ang="0">
                <a:pos x="346624" y="232191"/>
              </a:cxn>
              <a:cxn ang="0">
                <a:pos x="266014" y="243478"/>
              </a:cxn>
              <a:cxn ang="0">
                <a:pos x="262790" y="232191"/>
              </a:cxn>
              <a:cxn ang="0">
                <a:pos x="256341" y="243478"/>
              </a:cxn>
              <a:cxn ang="0">
                <a:pos x="187016" y="232191"/>
              </a:cxn>
              <a:cxn ang="0">
                <a:pos x="216036" y="232191"/>
              </a:cxn>
              <a:cxn ang="0">
                <a:pos x="146711" y="243478"/>
              </a:cxn>
              <a:cxn ang="0">
                <a:pos x="148323" y="232191"/>
              </a:cxn>
              <a:cxn ang="0">
                <a:pos x="135425" y="243478"/>
              </a:cxn>
              <a:cxn ang="0">
                <a:pos x="72549" y="232191"/>
              </a:cxn>
              <a:cxn ang="0">
                <a:pos x="101569" y="232191"/>
              </a:cxn>
              <a:cxn ang="0">
                <a:pos x="324053" y="262827"/>
              </a:cxn>
              <a:cxn ang="0">
                <a:pos x="317605" y="249927"/>
              </a:cxn>
              <a:cxn ang="0">
                <a:pos x="312768" y="262827"/>
              </a:cxn>
              <a:cxn ang="0">
                <a:pos x="235382" y="249927"/>
              </a:cxn>
              <a:cxn ang="0">
                <a:pos x="266014" y="249927"/>
              </a:cxn>
              <a:cxn ang="0">
                <a:pos x="193465" y="262827"/>
              </a:cxn>
              <a:cxn ang="0">
                <a:pos x="195077" y="249927"/>
              </a:cxn>
              <a:cxn ang="0">
                <a:pos x="183792" y="262827"/>
              </a:cxn>
              <a:cxn ang="0">
                <a:pos x="112854" y="249927"/>
              </a:cxn>
              <a:cxn ang="0">
                <a:pos x="145099" y="249927"/>
              </a:cxn>
            </a:cxnLst>
            <a:rect b="0" l="0" r="0" t="0"/>
            <a:pathLst>
              <a:path h="191" w="257">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alpha val="100000"/>
            </a:srgbClr>
          </a:solidFill>
          <a:ln w="9525">
            <a:noFill/>
          </a:ln>
        </p:spPr>
        <p:txBody>
          <a:bodyPr/>
          <a:lstStyle/>
          <a:p>
            <a:endParaRPr altLang="en-US" lang="zh-CN"/>
          </a:p>
        </p:txBody>
      </p:sp>
      <p:sp>
        <p:nvSpPr>
          <p:cNvPr id="24588" name="MH_Number_1"/>
          <p:cNvSpPr/>
          <p:nvPr/>
        </p:nvSpPr>
        <p:spPr>
          <a:xfrm>
            <a:off x="114300" y="120650"/>
            <a:ext cx="500063" cy="498475"/>
          </a:xfrm>
          <a:prstGeom prst="roundRect">
            <a:avLst>
              <a:gd fmla="val 7611" name="adj"/>
            </a:avLst>
          </a:prstGeom>
          <a:solidFill>
            <a:srgbClr val="B3D53D"/>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04</a:t>
            </a:r>
          </a:p>
        </p:txBody>
      </p:sp>
      <p:sp>
        <p:nvSpPr>
          <p:cNvPr id="24589" name="MH_Entry_1"/>
          <p:cNvSpPr/>
          <p:nvPr/>
        </p:nvSpPr>
        <p:spPr>
          <a:xfrm>
            <a:off x="785813" y="120650"/>
            <a:ext cx="4027487" cy="498475"/>
          </a:xfrm>
          <a:prstGeom prst="roundRect">
            <a:avLst>
              <a:gd fmla="val 9120" name="adj"/>
            </a:avLst>
          </a:prstGeom>
          <a:solidFill>
            <a:srgbClr val="B3D53D"/>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spd="slow"/>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Freeform 7"/>
          <p:cNvSpPr/>
          <p:nvPr/>
        </p:nvSpPr>
        <p:spPr>
          <a:xfrm>
            <a:off x="2336800" y="5127625"/>
            <a:ext cx="276225" cy="1139825"/>
          </a:xfrm>
          <a:custGeom>
            <a:cxnLst>
              <a:cxn ang="0">
                <a:pos x="276225" y="1139825"/>
              </a:cxn>
              <a:cxn ang="0">
                <a:pos x="0" y="1139825"/>
              </a:cxn>
              <a:cxn ang="0">
                <a:pos x="0" y="92575"/>
              </a:cxn>
              <a:cxn ang="0">
                <a:pos x="92075" y="0"/>
              </a:cxn>
              <a:cxn ang="0">
                <a:pos x="184150" y="0"/>
              </a:cxn>
              <a:cxn ang="0">
                <a:pos x="276225" y="92575"/>
              </a:cxn>
              <a:cxn ang="0">
                <a:pos x="276225" y="1139825"/>
              </a:cxn>
            </a:cxnLst>
            <a:rect b="0" l="0" r="0" t="0"/>
            <a:pathLst>
              <a:path h="197" w="48">
                <a:moveTo>
                  <a:pt x="48" y="197"/>
                </a:moveTo>
                <a:cubicBezTo>
                  <a:pt x="0" y="197"/>
                  <a:pt x="0" y="197"/>
                  <a:pt x="0" y="197"/>
                </a:cubicBezTo>
                <a:cubicBezTo>
                  <a:pt x="0" y="16"/>
                  <a:pt x="0" y="16"/>
                  <a:pt x="0" y="16"/>
                </a:cubicBezTo>
                <a:cubicBezTo>
                  <a:pt x="0" y="8"/>
                  <a:pt x="7" y="0"/>
                  <a:pt x="16" y="0"/>
                </a:cubicBezTo>
                <a:cubicBezTo>
                  <a:pt x="32" y="0"/>
                  <a:pt x="32" y="0"/>
                  <a:pt x="32" y="0"/>
                </a:cubicBezTo>
                <a:cubicBezTo>
                  <a:pt x="41" y="0"/>
                  <a:pt x="48" y="8"/>
                  <a:pt x="48" y="16"/>
                </a:cubicBezTo>
                <a:lnTo>
                  <a:pt x="48" y="197"/>
                </a:lnTo>
                <a:close/>
              </a:path>
            </a:pathLst>
          </a:custGeom>
          <a:solidFill>
            <a:srgbClr val="389624">
              <a:alpha val="100000"/>
            </a:srgbClr>
          </a:solidFill>
          <a:ln w="9525">
            <a:noFill/>
          </a:ln>
        </p:spPr>
        <p:txBody>
          <a:bodyPr/>
          <a:lstStyle/>
          <a:p>
            <a:endParaRPr altLang="en-US" lang="zh-CN"/>
          </a:p>
        </p:txBody>
      </p:sp>
      <p:sp>
        <p:nvSpPr>
          <p:cNvPr id="5123" name="Freeform 8"/>
          <p:cNvSpPr/>
          <p:nvPr/>
        </p:nvSpPr>
        <p:spPr>
          <a:xfrm>
            <a:off x="1792288" y="4370388"/>
            <a:ext cx="2363787" cy="2349500"/>
          </a:xfrm>
          <a:custGeom>
            <a:cxnLst>
              <a:cxn ang="0">
                <a:pos x="0" y="2303204"/>
              </a:cxn>
              <a:cxn ang="0">
                <a:pos x="2363787" y="2349500"/>
              </a:cxn>
              <a:cxn ang="0">
                <a:pos x="682634" y="202543"/>
              </a:cxn>
              <a:cxn ang="0">
                <a:pos x="174005" y="225691"/>
              </a:cxn>
              <a:cxn ang="0">
                <a:pos x="0" y="468743"/>
              </a:cxn>
              <a:cxn ang="0">
                <a:pos x="0" y="2303204"/>
              </a:cxn>
            </a:cxnLst>
            <a:rect b="0" l="0" r="0" t="0"/>
            <a:pathLst>
              <a:path h="406" w="883">
                <a:moveTo>
                  <a:pt x="0" y="398"/>
                </a:moveTo>
                <a:cubicBezTo>
                  <a:pt x="883" y="406"/>
                  <a:pt x="883" y="406"/>
                  <a:pt x="883" y="406"/>
                </a:cubicBezTo>
                <a:cubicBezTo>
                  <a:pt x="255" y="35"/>
                  <a:pt x="255" y="35"/>
                  <a:pt x="255" y="35"/>
                </a:cubicBezTo>
                <a:cubicBezTo>
                  <a:pt x="196" y="0"/>
                  <a:pt x="123" y="2"/>
                  <a:pt x="65" y="39"/>
                </a:cubicBezTo>
                <a:cubicBezTo>
                  <a:pt x="0" y="81"/>
                  <a:pt x="0" y="81"/>
                  <a:pt x="0" y="81"/>
                </a:cubicBezTo>
                <a:lnTo>
                  <a:pt x="0" y="398"/>
                </a:lnTo>
                <a:close/>
              </a:path>
            </a:pathLst>
          </a:custGeom>
          <a:solidFill>
            <a:srgbClr val="00A79D">
              <a:alpha val="100000"/>
            </a:srgbClr>
          </a:solidFill>
          <a:ln w="9525">
            <a:noFill/>
          </a:ln>
        </p:spPr>
        <p:txBody>
          <a:bodyPr/>
          <a:lstStyle/>
          <a:p>
            <a:endParaRPr altLang="en-US" lang="zh-CN"/>
          </a:p>
        </p:txBody>
      </p:sp>
      <p:sp>
        <p:nvSpPr>
          <p:cNvPr id="5124" name="Freeform 9"/>
          <p:cNvSpPr/>
          <p:nvPr/>
        </p:nvSpPr>
        <p:spPr>
          <a:xfrm>
            <a:off x="211138" y="3514725"/>
            <a:ext cx="2112962" cy="3048000"/>
          </a:xfrm>
          <a:custGeom>
            <a:cxnLst>
              <a:cxn ang="0">
                <a:pos x="1633793" y="676691"/>
              </a:cxn>
              <a:cxn ang="0">
                <a:pos x="1633793" y="555233"/>
              </a:cxn>
              <a:cxn ang="0">
                <a:pos x="1079573" y="0"/>
              </a:cxn>
              <a:cxn ang="0">
                <a:pos x="1079573" y="0"/>
              </a:cxn>
              <a:cxn ang="0">
                <a:pos x="531127" y="555233"/>
              </a:cxn>
              <a:cxn ang="0">
                <a:pos x="531127" y="1052630"/>
              </a:cxn>
              <a:cxn ang="0">
                <a:pos x="432984" y="1052630"/>
              </a:cxn>
              <a:cxn ang="0">
                <a:pos x="0" y="1486406"/>
              </a:cxn>
              <a:cxn ang="0">
                <a:pos x="0" y="3048000"/>
              </a:cxn>
              <a:cxn ang="0">
                <a:pos x="889061" y="3048000"/>
              </a:cxn>
              <a:cxn ang="0">
                <a:pos x="889061" y="2834004"/>
              </a:cxn>
              <a:cxn ang="0">
                <a:pos x="1397095" y="2834004"/>
              </a:cxn>
              <a:cxn ang="0">
                <a:pos x="1397095" y="2805085"/>
              </a:cxn>
              <a:cxn ang="0">
                <a:pos x="2112962" y="2805085"/>
              </a:cxn>
              <a:cxn ang="0">
                <a:pos x="2112962" y="1156736"/>
              </a:cxn>
              <a:cxn ang="0">
                <a:pos x="1633793" y="676691"/>
              </a:cxn>
            </a:cxnLst>
            <a:rect b="0" l="0" r="0" t="0"/>
            <a:pathLst>
              <a:path h="527" w="366">
                <a:moveTo>
                  <a:pt x="283" y="117"/>
                </a:moveTo>
                <a:cubicBezTo>
                  <a:pt x="283" y="96"/>
                  <a:pt x="283" y="96"/>
                  <a:pt x="283" y="96"/>
                </a:cubicBezTo>
                <a:cubicBezTo>
                  <a:pt x="283" y="43"/>
                  <a:pt x="240" y="0"/>
                  <a:pt x="187" y="0"/>
                </a:cubicBezTo>
                <a:cubicBezTo>
                  <a:pt x="187" y="0"/>
                  <a:pt x="187" y="0"/>
                  <a:pt x="187" y="0"/>
                </a:cubicBezTo>
                <a:cubicBezTo>
                  <a:pt x="134" y="0"/>
                  <a:pt x="92" y="43"/>
                  <a:pt x="92" y="96"/>
                </a:cubicBezTo>
                <a:cubicBezTo>
                  <a:pt x="92" y="182"/>
                  <a:pt x="92" y="182"/>
                  <a:pt x="92" y="182"/>
                </a:cubicBezTo>
                <a:cubicBezTo>
                  <a:pt x="75" y="182"/>
                  <a:pt x="75" y="182"/>
                  <a:pt x="75" y="182"/>
                </a:cubicBezTo>
                <a:cubicBezTo>
                  <a:pt x="34" y="182"/>
                  <a:pt x="0" y="216"/>
                  <a:pt x="0" y="257"/>
                </a:cubicBezTo>
                <a:cubicBezTo>
                  <a:pt x="0" y="527"/>
                  <a:pt x="0" y="527"/>
                  <a:pt x="0" y="527"/>
                </a:cubicBezTo>
                <a:cubicBezTo>
                  <a:pt x="154" y="527"/>
                  <a:pt x="154" y="527"/>
                  <a:pt x="154" y="527"/>
                </a:cubicBezTo>
                <a:cubicBezTo>
                  <a:pt x="154" y="490"/>
                  <a:pt x="154" y="490"/>
                  <a:pt x="154" y="490"/>
                </a:cubicBezTo>
                <a:cubicBezTo>
                  <a:pt x="242" y="490"/>
                  <a:pt x="242" y="490"/>
                  <a:pt x="242" y="490"/>
                </a:cubicBezTo>
                <a:cubicBezTo>
                  <a:pt x="242" y="485"/>
                  <a:pt x="242" y="485"/>
                  <a:pt x="242" y="485"/>
                </a:cubicBezTo>
                <a:cubicBezTo>
                  <a:pt x="366" y="485"/>
                  <a:pt x="366" y="485"/>
                  <a:pt x="366" y="485"/>
                </a:cubicBezTo>
                <a:cubicBezTo>
                  <a:pt x="366" y="200"/>
                  <a:pt x="366" y="200"/>
                  <a:pt x="366" y="200"/>
                </a:cubicBezTo>
                <a:cubicBezTo>
                  <a:pt x="366" y="154"/>
                  <a:pt x="328" y="117"/>
                  <a:pt x="283" y="117"/>
                </a:cubicBezTo>
                <a:close/>
              </a:path>
            </a:pathLst>
          </a:custGeom>
          <a:solidFill>
            <a:srgbClr val="257131">
              <a:alpha val="100000"/>
            </a:srgbClr>
          </a:solidFill>
          <a:ln w="9525">
            <a:noFill/>
          </a:ln>
        </p:spPr>
        <p:txBody>
          <a:bodyPr/>
          <a:lstStyle/>
          <a:p>
            <a:endParaRPr altLang="en-US" lang="zh-CN"/>
          </a:p>
        </p:txBody>
      </p:sp>
      <p:sp>
        <p:nvSpPr>
          <p:cNvPr id="5125" name="Rectangle 10"/>
          <p:cNvSpPr/>
          <p:nvPr/>
        </p:nvSpPr>
        <p:spPr>
          <a:xfrm>
            <a:off x="2098675" y="5908675"/>
            <a:ext cx="722313" cy="474663"/>
          </a:xfrm>
          <a:prstGeom prst="rect">
            <a:avLst/>
          </a:prstGeom>
          <a:solidFill>
            <a:srgbClr val="2A7744"/>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26" name="Freeform 11"/>
          <p:cNvSpPr/>
          <p:nvPr/>
        </p:nvSpPr>
        <p:spPr>
          <a:xfrm>
            <a:off x="2613025" y="4711700"/>
            <a:ext cx="692150" cy="1555750"/>
          </a:xfrm>
          <a:custGeom>
            <a:cxnLst>
              <a:cxn ang="0">
                <a:pos x="576792" y="1555750"/>
              </a:cxn>
              <a:cxn ang="0">
                <a:pos x="115358" y="1555750"/>
              </a:cxn>
              <a:cxn ang="0">
                <a:pos x="0" y="1440081"/>
              </a:cxn>
              <a:cxn ang="0">
                <a:pos x="0" y="347007"/>
              </a:cxn>
              <a:cxn ang="0">
                <a:pos x="346075" y="0"/>
              </a:cxn>
              <a:cxn ang="0">
                <a:pos x="346075" y="0"/>
              </a:cxn>
              <a:cxn ang="0">
                <a:pos x="692150" y="347007"/>
              </a:cxn>
              <a:cxn ang="0">
                <a:pos x="692150" y="1440081"/>
              </a:cxn>
              <a:cxn ang="0">
                <a:pos x="576792" y="1555750"/>
              </a:cxn>
            </a:cxnLst>
            <a:rect b="0" l="0" r="0" t="0"/>
            <a:pathLst>
              <a:path h="269" w="120">
                <a:moveTo>
                  <a:pt x="100" y="269"/>
                </a:moveTo>
                <a:cubicBezTo>
                  <a:pt x="20" y="269"/>
                  <a:pt x="20" y="269"/>
                  <a:pt x="20" y="269"/>
                </a:cubicBezTo>
                <a:cubicBezTo>
                  <a:pt x="9" y="269"/>
                  <a:pt x="0" y="260"/>
                  <a:pt x="0" y="249"/>
                </a:cubicBezTo>
                <a:cubicBezTo>
                  <a:pt x="0" y="60"/>
                  <a:pt x="0" y="60"/>
                  <a:pt x="0" y="60"/>
                </a:cubicBezTo>
                <a:cubicBezTo>
                  <a:pt x="0" y="27"/>
                  <a:pt x="27" y="0"/>
                  <a:pt x="60" y="0"/>
                </a:cubicBezTo>
                <a:cubicBezTo>
                  <a:pt x="60" y="0"/>
                  <a:pt x="60" y="0"/>
                  <a:pt x="60" y="0"/>
                </a:cubicBezTo>
                <a:cubicBezTo>
                  <a:pt x="93" y="0"/>
                  <a:pt x="120" y="27"/>
                  <a:pt x="120" y="60"/>
                </a:cubicBezTo>
                <a:cubicBezTo>
                  <a:pt x="120" y="249"/>
                  <a:pt x="120" y="249"/>
                  <a:pt x="120" y="249"/>
                </a:cubicBezTo>
                <a:cubicBezTo>
                  <a:pt x="120" y="260"/>
                  <a:pt x="111" y="269"/>
                  <a:pt x="100" y="269"/>
                </a:cubicBezTo>
                <a:close/>
              </a:path>
            </a:pathLst>
          </a:custGeom>
          <a:solidFill>
            <a:srgbClr val="257131">
              <a:alpha val="100000"/>
            </a:srgbClr>
          </a:solidFill>
          <a:ln w="9525">
            <a:noFill/>
          </a:ln>
        </p:spPr>
        <p:txBody>
          <a:bodyPr/>
          <a:lstStyle/>
          <a:p>
            <a:endParaRPr altLang="en-US" lang="zh-CN"/>
          </a:p>
        </p:txBody>
      </p:sp>
      <p:sp>
        <p:nvSpPr>
          <p:cNvPr id="5127" name="Freeform 12"/>
          <p:cNvSpPr/>
          <p:nvPr/>
        </p:nvSpPr>
        <p:spPr>
          <a:xfrm>
            <a:off x="1711325" y="4527550"/>
            <a:ext cx="209550" cy="906463"/>
          </a:xfrm>
          <a:custGeom>
            <a:cxnLst>
              <a:cxn ang="0">
                <a:pos x="209550" y="906463"/>
              </a:cxn>
              <a:cxn ang="0">
                <a:pos x="0" y="906463"/>
              </a:cxn>
              <a:cxn ang="0">
                <a:pos x="0" y="103926"/>
              </a:cxn>
              <a:cxn ang="0">
                <a:pos x="104775" y="0"/>
              </a:cxn>
              <a:cxn ang="0">
                <a:pos x="104775" y="0"/>
              </a:cxn>
              <a:cxn ang="0">
                <a:pos x="209550" y="103926"/>
              </a:cxn>
              <a:cxn ang="0">
                <a:pos x="209550" y="906463"/>
              </a:cxn>
            </a:cxnLst>
            <a:rect b="0" l="0" r="0" t="0"/>
            <a:pathLst>
              <a:path h="157" w="36">
                <a:moveTo>
                  <a:pt x="36" y="157"/>
                </a:moveTo>
                <a:cubicBezTo>
                  <a:pt x="0" y="157"/>
                  <a:pt x="0" y="157"/>
                  <a:pt x="0" y="157"/>
                </a:cubicBezTo>
                <a:cubicBezTo>
                  <a:pt x="0" y="18"/>
                  <a:pt x="0" y="18"/>
                  <a:pt x="0" y="18"/>
                </a:cubicBezTo>
                <a:cubicBezTo>
                  <a:pt x="0" y="8"/>
                  <a:pt x="8" y="0"/>
                  <a:pt x="18" y="0"/>
                </a:cubicBezTo>
                <a:cubicBezTo>
                  <a:pt x="18" y="0"/>
                  <a:pt x="18" y="0"/>
                  <a:pt x="18" y="0"/>
                </a:cubicBezTo>
                <a:cubicBezTo>
                  <a:pt x="28" y="0"/>
                  <a:pt x="36" y="8"/>
                  <a:pt x="36" y="18"/>
                </a:cubicBezTo>
                <a:lnTo>
                  <a:pt x="36" y="157"/>
                </a:lnTo>
                <a:close/>
              </a:path>
            </a:pathLst>
          </a:custGeom>
          <a:solidFill>
            <a:srgbClr val="389624">
              <a:alpha val="100000"/>
            </a:srgbClr>
          </a:solidFill>
          <a:ln w="9525">
            <a:noFill/>
          </a:ln>
        </p:spPr>
        <p:txBody>
          <a:bodyPr/>
          <a:lstStyle/>
          <a:p>
            <a:endParaRPr altLang="en-US" lang="zh-CN"/>
          </a:p>
        </p:txBody>
      </p:sp>
      <p:sp>
        <p:nvSpPr>
          <p:cNvPr id="5128" name="Freeform 13"/>
          <p:cNvSpPr/>
          <p:nvPr/>
        </p:nvSpPr>
        <p:spPr>
          <a:xfrm>
            <a:off x="1082675" y="3960813"/>
            <a:ext cx="369888" cy="1166812"/>
          </a:xfrm>
          <a:custGeom>
            <a:cxnLst>
              <a:cxn ang="0">
                <a:pos x="184944" y="1166812"/>
              </a:cxn>
              <a:cxn ang="0">
                <a:pos x="184944" y="1166812"/>
              </a:cxn>
              <a:cxn ang="0">
                <a:pos x="0" y="987747"/>
              </a:cxn>
              <a:cxn ang="0">
                <a:pos x="0" y="179065"/>
              </a:cxn>
              <a:cxn ang="0">
                <a:pos x="184944" y="0"/>
              </a:cxn>
              <a:cxn ang="0">
                <a:pos x="184944" y="0"/>
              </a:cxn>
              <a:cxn ang="0">
                <a:pos x="369888" y="179065"/>
              </a:cxn>
              <a:cxn ang="0">
                <a:pos x="369888" y="987747"/>
              </a:cxn>
              <a:cxn ang="0">
                <a:pos x="184944" y="1166812"/>
              </a:cxn>
            </a:cxnLst>
            <a:rect b="0" l="0" r="0" t="0"/>
            <a:pathLst>
              <a:path h="201" w="64">
                <a:moveTo>
                  <a:pt x="32" y="202"/>
                </a:moveTo>
                <a:cubicBezTo>
                  <a:pt x="32" y="202"/>
                  <a:pt x="32" y="202"/>
                  <a:pt x="32" y="202"/>
                </a:cubicBezTo>
                <a:cubicBezTo>
                  <a:pt x="15" y="202"/>
                  <a:pt x="0" y="188"/>
                  <a:pt x="0" y="171"/>
                </a:cubicBezTo>
                <a:cubicBezTo>
                  <a:pt x="0" y="31"/>
                  <a:pt x="0" y="31"/>
                  <a:pt x="0" y="31"/>
                </a:cubicBezTo>
                <a:cubicBezTo>
                  <a:pt x="0" y="14"/>
                  <a:pt x="15" y="0"/>
                  <a:pt x="32" y="0"/>
                </a:cubicBezTo>
                <a:cubicBezTo>
                  <a:pt x="32" y="0"/>
                  <a:pt x="32" y="0"/>
                  <a:pt x="32" y="0"/>
                </a:cubicBezTo>
                <a:cubicBezTo>
                  <a:pt x="49" y="0"/>
                  <a:pt x="64" y="14"/>
                  <a:pt x="64" y="31"/>
                </a:cubicBezTo>
                <a:cubicBezTo>
                  <a:pt x="64" y="171"/>
                  <a:pt x="64" y="171"/>
                  <a:pt x="64" y="171"/>
                </a:cubicBezTo>
                <a:cubicBezTo>
                  <a:pt x="64" y="188"/>
                  <a:pt x="49" y="202"/>
                  <a:pt x="32" y="202"/>
                </a:cubicBezTo>
                <a:close/>
              </a:path>
            </a:pathLst>
          </a:custGeom>
          <a:solidFill>
            <a:srgbClr val="389624">
              <a:alpha val="100000"/>
            </a:srgbClr>
          </a:solidFill>
          <a:ln w="9525">
            <a:noFill/>
          </a:ln>
        </p:spPr>
        <p:txBody>
          <a:bodyPr/>
          <a:lstStyle/>
          <a:p>
            <a:endParaRPr altLang="en-US" lang="zh-CN"/>
          </a:p>
        </p:txBody>
      </p:sp>
      <p:sp>
        <p:nvSpPr>
          <p:cNvPr id="5129" name="Freeform 14"/>
          <p:cNvSpPr/>
          <p:nvPr/>
        </p:nvSpPr>
        <p:spPr>
          <a:xfrm>
            <a:off x="454025" y="4937125"/>
            <a:ext cx="519113" cy="1330325"/>
          </a:xfrm>
          <a:custGeom>
            <a:cxnLst>
              <a:cxn ang="0">
                <a:pos x="519113" y="1330325"/>
              </a:cxn>
              <a:cxn ang="0">
                <a:pos x="0" y="1330325"/>
              </a:cxn>
              <a:cxn ang="0">
                <a:pos x="0" y="225577"/>
              </a:cxn>
              <a:cxn ang="0">
                <a:pos x="224949" y="0"/>
              </a:cxn>
              <a:cxn ang="0">
                <a:pos x="294164" y="0"/>
              </a:cxn>
              <a:cxn ang="0">
                <a:pos x="519113" y="225577"/>
              </a:cxn>
              <a:cxn ang="0">
                <a:pos x="519113" y="1330325"/>
              </a:cxn>
            </a:cxnLst>
            <a:rect b="0" l="0" r="0" t="0"/>
            <a:pathLst>
              <a:path h="230" w="90">
                <a:moveTo>
                  <a:pt x="90" y="230"/>
                </a:moveTo>
                <a:cubicBezTo>
                  <a:pt x="0" y="230"/>
                  <a:pt x="0" y="230"/>
                  <a:pt x="0" y="230"/>
                </a:cubicBezTo>
                <a:cubicBezTo>
                  <a:pt x="0" y="39"/>
                  <a:pt x="0" y="39"/>
                  <a:pt x="0" y="39"/>
                </a:cubicBezTo>
                <a:cubicBezTo>
                  <a:pt x="0" y="18"/>
                  <a:pt x="17" y="0"/>
                  <a:pt x="39" y="0"/>
                </a:cubicBezTo>
                <a:cubicBezTo>
                  <a:pt x="51" y="0"/>
                  <a:pt x="51" y="0"/>
                  <a:pt x="51" y="0"/>
                </a:cubicBezTo>
                <a:cubicBezTo>
                  <a:pt x="73" y="0"/>
                  <a:pt x="90" y="18"/>
                  <a:pt x="90" y="39"/>
                </a:cubicBezTo>
                <a:lnTo>
                  <a:pt x="90" y="230"/>
                </a:lnTo>
                <a:close/>
              </a:path>
            </a:pathLst>
          </a:custGeom>
          <a:solidFill>
            <a:srgbClr val="389624">
              <a:alpha val="100000"/>
            </a:srgbClr>
          </a:solidFill>
          <a:ln w="9525">
            <a:noFill/>
          </a:ln>
        </p:spPr>
        <p:txBody>
          <a:bodyPr/>
          <a:lstStyle/>
          <a:p>
            <a:endParaRPr altLang="en-US" lang="zh-CN"/>
          </a:p>
        </p:txBody>
      </p:sp>
      <p:sp>
        <p:nvSpPr>
          <p:cNvPr id="5130" name="Rectangle 23"/>
          <p:cNvSpPr/>
          <p:nvPr/>
        </p:nvSpPr>
        <p:spPr>
          <a:xfrm>
            <a:off x="765175" y="5632450"/>
            <a:ext cx="85725" cy="635000"/>
          </a:xfrm>
          <a:prstGeom prst="rect">
            <a:avLst/>
          </a:prstGeom>
          <a:solidFill>
            <a:srgbClr val="FFA4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31" name="Rectangle 24"/>
          <p:cNvSpPr/>
          <p:nvPr/>
        </p:nvSpPr>
        <p:spPr>
          <a:xfrm>
            <a:off x="742950" y="5765800"/>
            <a:ext cx="131763" cy="68263"/>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32" name="Rectangle 25"/>
          <p:cNvSpPr/>
          <p:nvPr/>
        </p:nvSpPr>
        <p:spPr>
          <a:xfrm>
            <a:off x="742950" y="5956300"/>
            <a:ext cx="131763" cy="69850"/>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33" name="Rectangle 26"/>
          <p:cNvSpPr/>
          <p:nvPr/>
        </p:nvSpPr>
        <p:spPr>
          <a:xfrm>
            <a:off x="742950" y="6118225"/>
            <a:ext cx="131763" cy="68263"/>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34" name="Freeform 27"/>
          <p:cNvSpPr/>
          <p:nvPr/>
        </p:nvSpPr>
        <p:spPr>
          <a:xfrm>
            <a:off x="863600" y="5481638"/>
            <a:ext cx="392113" cy="192087"/>
          </a:xfrm>
          <a:custGeom>
            <a:cxnLst>
              <a:cxn ang="0">
                <a:pos x="196057" y="0"/>
              </a:cxn>
              <a:cxn ang="0">
                <a:pos x="392113" y="192087"/>
              </a:cxn>
              <a:cxn ang="0">
                <a:pos x="328683" y="192087"/>
              </a:cxn>
              <a:cxn ang="0">
                <a:pos x="299851" y="139700"/>
              </a:cxn>
              <a:cxn ang="0">
                <a:pos x="265253" y="192087"/>
              </a:cxn>
              <a:cxn ang="0">
                <a:pos x="224888" y="192087"/>
              </a:cxn>
              <a:cxn ang="0">
                <a:pos x="196057" y="139700"/>
              </a:cxn>
              <a:cxn ang="0">
                <a:pos x="161458" y="192087"/>
              </a:cxn>
              <a:cxn ang="0">
                <a:pos x="121094" y="192087"/>
              </a:cxn>
              <a:cxn ang="0">
                <a:pos x="86496" y="139700"/>
              </a:cxn>
              <a:cxn ang="0">
                <a:pos x="57664" y="192087"/>
              </a:cxn>
              <a:cxn ang="0">
                <a:pos x="0" y="192087"/>
              </a:cxn>
              <a:cxn ang="0">
                <a:pos x="196057" y="0"/>
              </a:cxn>
            </a:cxnLst>
            <a:rect b="0" l="0" r="0" t="0"/>
            <a:pathLst>
              <a:path h="33" w="68">
                <a:moveTo>
                  <a:pt x="34" y="0"/>
                </a:moveTo>
                <a:cubicBezTo>
                  <a:pt x="53" y="0"/>
                  <a:pt x="68" y="15"/>
                  <a:pt x="68" y="33"/>
                </a:cubicBezTo>
                <a:cubicBezTo>
                  <a:pt x="57" y="33"/>
                  <a:pt x="57" y="33"/>
                  <a:pt x="57" y="33"/>
                </a:cubicBezTo>
                <a:cubicBezTo>
                  <a:pt x="52" y="24"/>
                  <a:pt x="52" y="24"/>
                  <a:pt x="52" y="24"/>
                </a:cubicBezTo>
                <a:cubicBezTo>
                  <a:pt x="46" y="33"/>
                  <a:pt x="46" y="33"/>
                  <a:pt x="46" y="33"/>
                </a:cubicBezTo>
                <a:cubicBezTo>
                  <a:pt x="39" y="33"/>
                  <a:pt x="39" y="33"/>
                  <a:pt x="39" y="33"/>
                </a:cubicBezTo>
                <a:cubicBezTo>
                  <a:pt x="34" y="24"/>
                  <a:pt x="34" y="24"/>
                  <a:pt x="34" y="24"/>
                </a:cubicBezTo>
                <a:cubicBezTo>
                  <a:pt x="28" y="33"/>
                  <a:pt x="28" y="33"/>
                  <a:pt x="28" y="33"/>
                </a:cubicBezTo>
                <a:cubicBezTo>
                  <a:pt x="21" y="33"/>
                  <a:pt x="21" y="33"/>
                  <a:pt x="21" y="33"/>
                </a:cubicBezTo>
                <a:cubicBezTo>
                  <a:pt x="15" y="24"/>
                  <a:pt x="15" y="24"/>
                  <a:pt x="15" y="24"/>
                </a:cubicBezTo>
                <a:cubicBezTo>
                  <a:pt x="10" y="33"/>
                  <a:pt x="10" y="33"/>
                  <a:pt x="10" y="33"/>
                </a:cubicBezTo>
                <a:cubicBezTo>
                  <a:pt x="0" y="33"/>
                  <a:pt x="0" y="33"/>
                  <a:pt x="0" y="33"/>
                </a:cubicBezTo>
                <a:cubicBezTo>
                  <a:pt x="0" y="15"/>
                  <a:pt x="15" y="0"/>
                  <a:pt x="34" y="0"/>
                </a:cubicBezTo>
                <a:close/>
              </a:path>
            </a:pathLst>
          </a:custGeom>
          <a:solidFill>
            <a:srgbClr val="00B762">
              <a:alpha val="100000"/>
            </a:srgbClr>
          </a:solidFill>
          <a:ln w="9525">
            <a:noFill/>
          </a:ln>
        </p:spPr>
        <p:txBody>
          <a:bodyPr/>
          <a:lstStyle/>
          <a:p>
            <a:endParaRPr altLang="en-US" lang="zh-CN"/>
          </a:p>
        </p:txBody>
      </p:sp>
      <p:sp>
        <p:nvSpPr>
          <p:cNvPr id="5135" name="Freeform 28"/>
          <p:cNvSpPr/>
          <p:nvPr/>
        </p:nvSpPr>
        <p:spPr>
          <a:xfrm>
            <a:off x="360363" y="5481638"/>
            <a:ext cx="392112" cy="192087"/>
          </a:xfrm>
          <a:custGeom>
            <a:cxnLst>
              <a:cxn ang="0">
                <a:pos x="196056" y="0"/>
              </a:cxn>
              <a:cxn ang="0">
                <a:pos x="392112" y="192087"/>
              </a:cxn>
              <a:cxn ang="0">
                <a:pos x="328682" y="192087"/>
              </a:cxn>
              <a:cxn ang="0">
                <a:pos x="299850" y="139700"/>
              </a:cxn>
              <a:cxn ang="0">
                <a:pos x="265252" y="192087"/>
              </a:cxn>
              <a:cxn ang="0">
                <a:pos x="224888" y="192087"/>
              </a:cxn>
              <a:cxn ang="0">
                <a:pos x="196056" y="139700"/>
              </a:cxn>
              <a:cxn ang="0">
                <a:pos x="161458" y="192087"/>
              </a:cxn>
              <a:cxn ang="0">
                <a:pos x="121093" y="192087"/>
              </a:cxn>
              <a:cxn ang="0">
                <a:pos x="86495" y="139700"/>
              </a:cxn>
              <a:cxn ang="0">
                <a:pos x="57664" y="192087"/>
              </a:cxn>
              <a:cxn ang="0">
                <a:pos x="0" y="192087"/>
              </a:cxn>
              <a:cxn ang="0">
                <a:pos x="196056" y="0"/>
              </a:cxn>
            </a:cxnLst>
            <a:rect b="0" l="0" r="0" t="0"/>
            <a:pathLst>
              <a:path h="33" w="68">
                <a:moveTo>
                  <a:pt x="34" y="0"/>
                </a:moveTo>
                <a:cubicBezTo>
                  <a:pt x="53" y="0"/>
                  <a:pt x="68" y="15"/>
                  <a:pt x="68" y="33"/>
                </a:cubicBezTo>
                <a:cubicBezTo>
                  <a:pt x="57" y="33"/>
                  <a:pt x="57" y="33"/>
                  <a:pt x="57" y="33"/>
                </a:cubicBezTo>
                <a:cubicBezTo>
                  <a:pt x="52" y="24"/>
                  <a:pt x="52" y="24"/>
                  <a:pt x="52" y="24"/>
                </a:cubicBezTo>
                <a:cubicBezTo>
                  <a:pt x="46" y="33"/>
                  <a:pt x="46" y="33"/>
                  <a:pt x="46" y="33"/>
                </a:cubicBezTo>
                <a:cubicBezTo>
                  <a:pt x="39" y="33"/>
                  <a:pt x="39" y="33"/>
                  <a:pt x="39" y="33"/>
                </a:cubicBezTo>
                <a:cubicBezTo>
                  <a:pt x="34" y="24"/>
                  <a:pt x="34" y="24"/>
                  <a:pt x="34" y="24"/>
                </a:cubicBezTo>
                <a:cubicBezTo>
                  <a:pt x="28" y="33"/>
                  <a:pt x="28" y="33"/>
                  <a:pt x="28" y="33"/>
                </a:cubicBezTo>
                <a:cubicBezTo>
                  <a:pt x="21" y="33"/>
                  <a:pt x="21" y="33"/>
                  <a:pt x="21" y="33"/>
                </a:cubicBezTo>
                <a:cubicBezTo>
                  <a:pt x="15" y="24"/>
                  <a:pt x="15" y="24"/>
                  <a:pt x="15" y="24"/>
                </a:cubicBezTo>
                <a:cubicBezTo>
                  <a:pt x="10" y="33"/>
                  <a:pt x="10" y="33"/>
                  <a:pt x="10" y="33"/>
                </a:cubicBezTo>
                <a:cubicBezTo>
                  <a:pt x="0" y="33"/>
                  <a:pt x="0" y="33"/>
                  <a:pt x="0" y="33"/>
                </a:cubicBezTo>
                <a:cubicBezTo>
                  <a:pt x="0" y="15"/>
                  <a:pt x="15" y="0"/>
                  <a:pt x="34" y="0"/>
                </a:cubicBezTo>
                <a:close/>
              </a:path>
            </a:pathLst>
          </a:custGeom>
          <a:solidFill>
            <a:srgbClr val="00B762">
              <a:alpha val="100000"/>
            </a:srgbClr>
          </a:solidFill>
          <a:ln w="9525">
            <a:noFill/>
          </a:ln>
        </p:spPr>
        <p:txBody>
          <a:bodyPr/>
          <a:lstStyle/>
          <a:p>
            <a:endParaRPr altLang="en-US" lang="zh-CN"/>
          </a:p>
        </p:txBody>
      </p:sp>
      <p:sp>
        <p:nvSpPr>
          <p:cNvPr id="5136" name="Freeform 29"/>
          <p:cNvSpPr/>
          <p:nvPr/>
        </p:nvSpPr>
        <p:spPr>
          <a:xfrm>
            <a:off x="533400" y="5284788"/>
            <a:ext cx="330200" cy="382587"/>
          </a:xfrm>
          <a:custGeom>
            <a:cxnLst>
              <a:cxn ang="0">
                <a:pos x="272270" y="115935"/>
              </a:cxn>
              <a:cxn ang="0">
                <a:pos x="220133" y="382587"/>
              </a:cxn>
              <a:cxn ang="0">
                <a:pos x="185375" y="336213"/>
              </a:cxn>
              <a:cxn ang="0">
                <a:pos x="214340" y="278245"/>
              </a:cxn>
              <a:cxn ang="0">
                <a:pos x="144825" y="284042"/>
              </a:cxn>
              <a:cxn ang="0">
                <a:pos x="127446" y="249261"/>
              </a:cxn>
              <a:cxn ang="0">
                <a:pos x="156411" y="191294"/>
              </a:cxn>
              <a:cxn ang="0">
                <a:pos x="92688" y="197090"/>
              </a:cxn>
              <a:cxn ang="0">
                <a:pos x="63723" y="162310"/>
              </a:cxn>
              <a:cxn ang="0">
                <a:pos x="92688" y="104342"/>
              </a:cxn>
              <a:cxn ang="0">
                <a:pos x="28965" y="104342"/>
              </a:cxn>
              <a:cxn ang="0">
                <a:pos x="0" y="63765"/>
              </a:cxn>
              <a:cxn ang="0">
                <a:pos x="272270" y="115935"/>
              </a:cxn>
            </a:cxnLst>
            <a:rect b="0" l="0" r="0" t="0"/>
            <a:pathLst>
              <a:path h="66" w="57">
                <a:moveTo>
                  <a:pt x="47" y="20"/>
                </a:moveTo>
                <a:cubicBezTo>
                  <a:pt x="57" y="35"/>
                  <a:pt x="53" y="56"/>
                  <a:pt x="38" y="66"/>
                </a:cubicBezTo>
                <a:cubicBezTo>
                  <a:pt x="32" y="58"/>
                  <a:pt x="32" y="58"/>
                  <a:pt x="32" y="58"/>
                </a:cubicBezTo>
                <a:cubicBezTo>
                  <a:pt x="37" y="48"/>
                  <a:pt x="37" y="48"/>
                  <a:pt x="37" y="48"/>
                </a:cubicBezTo>
                <a:cubicBezTo>
                  <a:pt x="25" y="49"/>
                  <a:pt x="25" y="49"/>
                  <a:pt x="25" y="49"/>
                </a:cubicBezTo>
                <a:cubicBezTo>
                  <a:pt x="22" y="43"/>
                  <a:pt x="22" y="43"/>
                  <a:pt x="22" y="43"/>
                </a:cubicBezTo>
                <a:cubicBezTo>
                  <a:pt x="27" y="33"/>
                  <a:pt x="27" y="33"/>
                  <a:pt x="27" y="33"/>
                </a:cubicBezTo>
                <a:cubicBezTo>
                  <a:pt x="16" y="34"/>
                  <a:pt x="16" y="34"/>
                  <a:pt x="16" y="34"/>
                </a:cubicBezTo>
                <a:cubicBezTo>
                  <a:pt x="11" y="28"/>
                  <a:pt x="11" y="28"/>
                  <a:pt x="11" y="28"/>
                </a:cubicBezTo>
                <a:cubicBezTo>
                  <a:pt x="16" y="18"/>
                  <a:pt x="16" y="18"/>
                  <a:pt x="16" y="18"/>
                </a:cubicBezTo>
                <a:cubicBezTo>
                  <a:pt x="5" y="18"/>
                  <a:pt x="5" y="18"/>
                  <a:pt x="5" y="18"/>
                </a:cubicBezTo>
                <a:cubicBezTo>
                  <a:pt x="0" y="11"/>
                  <a:pt x="0" y="11"/>
                  <a:pt x="0" y="11"/>
                </a:cubicBezTo>
                <a:cubicBezTo>
                  <a:pt x="15" y="0"/>
                  <a:pt x="36" y="4"/>
                  <a:pt x="47" y="20"/>
                </a:cubicBezTo>
                <a:close/>
              </a:path>
            </a:pathLst>
          </a:custGeom>
          <a:solidFill>
            <a:srgbClr val="AADB42">
              <a:alpha val="100000"/>
            </a:srgbClr>
          </a:solidFill>
          <a:ln w="9525">
            <a:noFill/>
          </a:ln>
        </p:spPr>
        <p:txBody>
          <a:bodyPr/>
          <a:lstStyle/>
          <a:p>
            <a:endParaRPr altLang="en-US" lang="zh-CN"/>
          </a:p>
        </p:txBody>
      </p:sp>
      <p:sp>
        <p:nvSpPr>
          <p:cNvPr id="5137" name="Freeform 30"/>
          <p:cNvSpPr/>
          <p:nvPr/>
        </p:nvSpPr>
        <p:spPr>
          <a:xfrm>
            <a:off x="758825" y="5284788"/>
            <a:ext cx="334963" cy="382587"/>
          </a:xfrm>
          <a:custGeom>
            <a:cxnLst>
              <a:cxn ang="0">
                <a:pos x="63527" y="115935"/>
              </a:cxn>
              <a:cxn ang="0">
                <a:pos x="115504" y="382587"/>
              </a:cxn>
              <a:cxn ang="0">
                <a:pos x="150156" y="336213"/>
              </a:cxn>
              <a:cxn ang="0">
                <a:pos x="121280" y="278245"/>
              </a:cxn>
              <a:cxn ang="0">
                <a:pos x="184807" y="284042"/>
              </a:cxn>
              <a:cxn ang="0">
                <a:pos x="207908" y="249261"/>
              </a:cxn>
              <a:cxn ang="0">
                <a:pos x="179032" y="191294"/>
              </a:cxn>
              <a:cxn ang="0">
                <a:pos x="242559" y="197090"/>
              </a:cxn>
              <a:cxn ang="0">
                <a:pos x="265660" y="162310"/>
              </a:cxn>
              <a:cxn ang="0">
                <a:pos x="236784" y="104342"/>
              </a:cxn>
              <a:cxn ang="0">
                <a:pos x="300312" y="104342"/>
              </a:cxn>
              <a:cxn ang="0">
                <a:pos x="334963" y="63765"/>
              </a:cxn>
              <a:cxn ang="0">
                <a:pos x="63527" y="115935"/>
              </a:cxn>
            </a:cxnLst>
            <a:rect b="0" l="0" r="0" t="0"/>
            <a:pathLst>
              <a:path h="66" w="57">
                <a:moveTo>
                  <a:pt x="11" y="20"/>
                </a:moveTo>
                <a:cubicBezTo>
                  <a:pt x="0" y="35"/>
                  <a:pt x="4" y="56"/>
                  <a:pt x="20" y="66"/>
                </a:cubicBezTo>
                <a:cubicBezTo>
                  <a:pt x="26" y="58"/>
                  <a:pt x="26" y="58"/>
                  <a:pt x="26" y="58"/>
                </a:cubicBezTo>
                <a:cubicBezTo>
                  <a:pt x="21" y="48"/>
                  <a:pt x="21" y="48"/>
                  <a:pt x="21" y="48"/>
                </a:cubicBezTo>
                <a:cubicBezTo>
                  <a:pt x="32" y="49"/>
                  <a:pt x="32" y="49"/>
                  <a:pt x="32" y="49"/>
                </a:cubicBezTo>
                <a:cubicBezTo>
                  <a:pt x="36" y="43"/>
                  <a:pt x="36" y="43"/>
                  <a:pt x="36" y="43"/>
                </a:cubicBezTo>
                <a:cubicBezTo>
                  <a:pt x="31" y="33"/>
                  <a:pt x="31" y="33"/>
                  <a:pt x="31" y="33"/>
                </a:cubicBezTo>
                <a:cubicBezTo>
                  <a:pt x="42" y="34"/>
                  <a:pt x="42" y="34"/>
                  <a:pt x="42" y="34"/>
                </a:cubicBezTo>
                <a:cubicBezTo>
                  <a:pt x="46" y="28"/>
                  <a:pt x="46" y="28"/>
                  <a:pt x="46" y="28"/>
                </a:cubicBezTo>
                <a:cubicBezTo>
                  <a:pt x="41" y="18"/>
                  <a:pt x="41" y="18"/>
                  <a:pt x="41" y="18"/>
                </a:cubicBezTo>
                <a:cubicBezTo>
                  <a:pt x="52" y="18"/>
                  <a:pt x="52" y="18"/>
                  <a:pt x="52" y="18"/>
                </a:cubicBezTo>
                <a:cubicBezTo>
                  <a:pt x="58" y="11"/>
                  <a:pt x="58" y="11"/>
                  <a:pt x="58" y="11"/>
                </a:cubicBezTo>
                <a:cubicBezTo>
                  <a:pt x="42" y="0"/>
                  <a:pt x="21" y="4"/>
                  <a:pt x="11" y="20"/>
                </a:cubicBezTo>
                <a:close/>
              </a:path>
            </a:pathLst>
          </a:custGeom>
          <a:solidFill>
            <a:srgbClr val="AADB42">
              <a:alpha val="100000"/>
            </a:srgbClr>
          </a:solidFill>
          <a:ln w="9525">
            <a:noFill/>
          </a:ln>
        </p:spPr>
        <p:txBody>
          <a:bodyPr/>
          <a:lstStyle/>
          <a:p>
            <a:endParaRPr altLang="en-US" lang="zh-CN"/>
          </a:p>
        </p:txBody>
      </p:sp>
      <p:sp>
        <p:nvSpPr>
          <p:cNvPr id="5138" name="Oval 31"/>
          <p:cNvSpPr/>
          <p:nvPr/>
        </p:nvSpPr>
        <p:spPr>
          <a:xfrm>
            <a:off x="806450" y="5602288"/>
            <a:ext cx="120650" cy="122237"/>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39" name="Oval 32"/>
          <p:cNvSpPr/>
          <p:nvPr/>
        </p:nvSpPr>
        <p:spPr>
          <a:xfrm>
            <a:off x="677863" y="5602288"/>
            <a:ext cx="128587" cy="122237"/>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40" name="Oval 33"/>
          <p:cNvSpPr/>
          <p:nvPr/>
        </p:nvSpPr>
        <p:spPr>
          <a:xfrm>
            <a:off x="747713" y="5538788"/>
            <a:ext cx="122237" cy="122237"/>
          </a:xfrm>
          <a:prstGeom prst="ellipse">
            <a:avLst/>
          </a:prstGeom>
          <a:solidFill>
            <a:srgbClr val="B06F3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41" name="Rectangle 35"/>
          <p:cNvSpPr/>
          <p:nvPr/>
        </p:nvSpPr>
        <p:spPr>
          <a:xfrm>
            <a:off x="1514475" y="5527675"/>
            <a:ext cx="1166813" cy="577850"/>
          </a:xfrm>
          <a:prstGeom prst="rect">
            <a:avLst/>
          </a:prstGeom>
          <a:solidFill>
            <a:srgbClr val="FFFFF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42" name="Freeform 36"/>
          <p:cNvSpPr/>
          <p:nvPr/>
        </p:nvSpPr>
        <p:spPr>
          <a:xfrm>
            <a:off x="1839913" y="5510213"/>
            <a:ext cx="517525" cy="515937"/>
          </a:xfrm>
          <a:custGeom>
            <a:cxnLst>
              <a:cxn ang="0">
                <a:pos x="517525" y="0"/>
              </a:cxn>
              <a:cxn ang="0">
                <a:pos x="0" y="515937"/>
              </a:cxn>
              <a:cxn ang="0">
                <a:pos x="517525" y="515937"/>
              </a:cxn>
              <a:cxn ang="0">
                <a:pos x="517525" y="0"/>
              </a:cxn>
            </a:cxnLst>
            <a:rect b="0" l="0" r="0" t="0"/>
            <a:pathLst>
              <a:path h="351" w="353">
                <a:moveTo>
                  <a:pt x="353" y="0"/>
                </a:moveTo>
                <a:lnTo>
                  <a:pt x="0" y="351"/>
                </a:lnTo>
                <a:lnTo>
                  <a:pt x="353" y="351"/>
                </a:lnTo>
                <a:lnTo>
                  <a:pt x="353" y="0"/>
                </a:lnTo>
                <a:close/>
              </a:path>
            </a:pathLst>
          </a:custGeom>
          <a:solidFill>
            <a:srgbClr val="D9D9D9">
              <a:alpha val="100000"/>
            </a:srgbClr>
          </a:solidFill>
          <a:ln w="9525">
            <a:noFill/>
          </a:ln>
        </p:spPr>
        <p:txBody>
          <a:bodyPr/>
          <a:lstStyle/>
          <a:p>
            <a:endParaRPr altLang="en-US" lang="zh-CN"/>
          </a:p>
        </p:txBody>
      </p:sp>
      <p:sp>
        <p:nvSpPr>
          <p:cNvPr id="5143" name="Rectangle 37"/>
          <p:cNvSpPr/>
          <p:nvPr/>
        </p:nvSpPr>
        <p:spPr>
          <a:xfrm>
            <a:off x="1989138" y="5781675"/>
            <a:ext cx="173037" cy="174625"/>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44" name="Rectangle 38"/>
          <p:cNvSpPr/>
          <p:nvPr/>
        </p:nvSpPr>
        <p:spPr>
          <a:xfrm>
            <a:off x="1711325" y="5753100"/>
            <a:ext cx="192088" cy="352425"/>
          </a:xfrm>
          <a:prstGeom prst="rect">
            <a:avLst/>
          </a:prstGeom>
          <a:solidFill>
            <a:srgbClr val="819291"/>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45" name="Rectangle 39"/>
          <p:cNvSpPr/>
          <p:nvPr/>
        </p:nvSpPr>
        <p:spPr>
          <a:xfrm>
            <a:off x="1006475" y="6216650"/>
            <a:ext cx="168275" cy="50800"/>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46" name="Rectangle 40"/>
          <p:cNvSpPr/>
          <p:nvPr/>
        </p:nvSpPr>
        <p:spPr>
          <a:xfrm>
            <a:off x="1093788" y="6169025"/>
            <a:ext cx="168275" cy="47625"/>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47" name="Rectangle 41"/>
          <p:cNvSpPr/>
          <p:nvPr/>
        </p:nvSpPr>
        <p:spPr>
          <a:xfrm>
            <a:off x="1174750" y="6118225"/>
            <a:ext cx="168275" cy="50800"/>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48" name="Rectangle 42"/>
          <p:cNvSpPr/>
          <p:nvPr/>
        </p:nvSpPr>
        <p:spPr>
          <a:xfrm>
            <a:off x="1260475" y="6070600"/>
            <a:ext cx="168275" cy="52388"/>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49" name="Rectangle 43"/>
          <p:cNvSpPr/>
          <p:nvPr/>
        </p:nvSpPr>
        <p:spPr>
          <a:xfrm>
            <a:off x="1341438" y="6026150"/>
            <a:ext cx="173037" cy="44450"/>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50" name="Rectangle 44"/>
          <p:cNvSpPr/>
          <p:nvPr/>
        </p:nvSpPr>
        <p:spPr>
          <a:xfrm>
            <a:off x="1514475" y="6042025"/>
            <a:ext cx="128588" cy="225425"/>
          </a:xfrm>
          <a:prstGeom prst="rect">
            <a:avLst/>
          </a:prstGeom>
          <a:solidFill>
            <a:srgbClr val="F6DC3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51" name="Rectangle 45"/>
          <p:cNvSpPr/>
          <p:nvPr/>
        </p:nvSpPr>
        <p:spPr>
          <a:xfrm>
            <a:off x="2024063" y="6042025"/>
            <a:ext cx="150812" cy="225425"/>
          </a:xfrm>
          <a:prstGeom prst="rect">
            <a:avLst/>
          </a:prstGeom>
          <a:solidFill>
            <a:srgbClr val="F6DC3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52" name="Rectangle 46"/>
          <p:cNvSpPr/>
          <p:nvPr/>
        </p:nvSpPr>
        <p:spPr>
          <a:xfrm>
            <a:off x="2543175" y="6042025"/>
            <a:ext cx="138113" cy="225425"/>
          </a:xfrm>
          <a:prstGeom prst="rect">
            <a:avLst/>
          </a:prstGeom>
          <a:solidFill>
            <a:srgbClr val="F6DC3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53" name="Rectangle 47"/>
          <p:cNvSpPr/>
          <p:nvPr/>
        </p:nvSpPr>
        <p:spPr>
          <a:xfrm>
            <a:off x="2509838" y="6210300"/>
            <a:ext cx="171450" cy="57150"/>
          </a:xfrm>
          <a:prstGeom prst="rect">
            <a:avLst/>
          </a:prstGeom>
          <a:solidFill>
            <a:srgbClr val="62494C"/>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54" name="Rectangle 48"/>
          <p:cNvSpPr/>
          <p:nvPr/>
        </p:nvSpPr>
        <p:spPr>
          <a:xfrm>
            <a:off x="2001838" y="6210300"/>
            <a:ext cx="188912" cy="57150"/>
          </a:xfrm>
          <a:prstGeom prst="rect">
            <a:avLst/>
          </a:prstGeom>
          <a:solidFill>
            <a:srgbClr val="62494C"/>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55" name="Rectangle 49"/>
          <p:cNvSpPr/>
          <p:nvPr/>
        </p:nvSpPr>
        <p:spPr>
          <a:xfrm>
            <a:off x="1481138" y="6210300"/>
            <a:ext cx="195262" cy="57150"/>
          </a:xfrm>
          <a:prstGeom prst="rect">
            <a:avLst/>
          </a:prstGeom>
          <a:solidFill>
            <a:srgbClr val="62494C"/>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56" name="Rectangle 50"/>
          <p:cNvSpPr/>
          <p:nvPr/>
        </p:nvSpPr>
        <p:spPr>
          <a:xfrm>
            <a:off x="2278063" y="5724525"/>
            <a:ext cx="403225" cy="98425"/>
          </a:xfrm>
          <a:prstGeom prst="rect">
            <a:avLst/>
          </a:prstGeom>
          <a:solidFill>
            <a:srgbClr val="E061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57" name="Rectangle 51"/>
          <p:cNvSpPr/>
          <p:nvPr/>
        </p:nvSpPr>
        <p:spPr>
          <a:xfrm>
            <a:off x="2278063" y="5915025"/>
            <a:ext cx="403225" cy="92075"/>
          </a:xfrm>
          <a:prstGeom prst="rect">
            <a:avLst/>
          </a:prstGeom>
          <a:solidFill>
            <a:srgbClr val="E061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58" name="Rectangle 52"/>
          <p:cNvSpPr/>
          <p:nvPr/>
        </p:nvSpPr>
        <p:spPr>
          <a:xfrm>
            <a:off x="2278063" y="5822950"/>
            <a:ext cx="403225" cy="92075"/>
          </a:xfrm>
          <a:prstGeom prst="rect">
            <a:avLst/>
          </a:prstGeom>
          <a:solidFill>
            <a:srgbClr val="FF79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59" name="Rectangle 53"/>
          <p:cNvSpPr/>
          <p:nvPr/>
        </p:nvSpPr>
        <p:spPr>
          <a:xfrm>
            <a:off x="2278063" y="5632450"/>
            <a:ext cx="403225" cy="92075"/>
          </a:xfrm>
          <a:prstGeom prst="rect">
            <a:avLst/>
          </a:prstGeom>
          <a:solidFill>
            <a:srgbClr val="FF79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60" name="Rectangle 54"/>
          <p:cNvSpPr/>
          <p:nvPr/>
        </p:nvSpPr>
        <p:spPr>
          <a:xfrm>
            <a:off x="2278063" y="6007100"/>
            <a:ext cx="403225" cy="98425"/>
          </a:xfrm>
          <a:prstGeom prst="rect">
            <a:avLst/>
          </a:prstGeom>
          <a:solidFill>
            <a:srgbClr val="FF79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61" name="Rectangle 55"/>
          <p:cNvSpPr/>
          <p:nvPr/>
        </p:nvSpPr>
        <p:spPr>
          <a:xfrm>
            <a:off x="1514475" y="6026150"/>
            <a:ext cx="762000" cy="79375"/>
          </a:xfrm>
          <a:prstGeom prst="rect">
            <a:avLst/>
          </a:prstGeom>
          <a:solidFill>
            <a:srgbClr val="F1E679"/>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62" name="Freeform 56"/>
          <p:cNvSpPr/>
          <p:nvPr/>
        </p:nvSpPr>
        <p:spPr>
          <a:xfrm>
            <a:off x="1071563" y="5834063"/>
            <a:ext cx="1206500" cy="266700"/>
          </a:xfrm>
          <a:custGeom>
            <a:cxnLst>
              <a:cxn ang="0">
                <a:pos x="22043" y="266700"/>
              </a:cxn>
              <a:cxn ang="0">
                <a:pos x="0" y="225443"/>
              </a:cxn>
              <a:cxn ang="0">
                <a:pos x="432048" y="0"/>
              </a:cxn>
              <a:cxn ang="0">
                <a:pos x="1206500" y="0"/>
              </a:cxn>
              <a:cxn ang="0">
                <a:pos x="1206500" y="45678"/>
              </a:cxn>
              <a:cxn ang="0">
                <a:pos x="443804" y="45678"/>
              </a:cxn>
              <a:cxn ang="0">
                <a:pos x="22043" y="266700"/>
              </a:cxn>
            </a:cxnLst>
            <a:rect b="0" l="0" r="0" t="0"/>
            <a:pathLst>
              <a:path h="181" w="821">
                <a:moveTo>
                  <a:pt x="15" y="181"/>
                </a:moveTo>
                <a:lnTo>
                  <a:pt x="0" y="153"/>
                </a:lnTo>
                <a:lnTo>
                  <a:pt x="294" y="0"/>
                </a:lnTo>
                <a:lnTo>
                  <a:pt x="821" y="0"/>
                </a:lnTo>
                <a:lnTo>
                  <a:pt x="821" y="31"/>
                </a:lnTo>
                <a:lnTo>
                  <a:pt x="302" y="31"/>
                </a:lnTo>
                <a:lnTo>
                  <a:pt x="15" y="181"/>
                </a:lnTo>
                <a:close/>
              </a:path>
            </a:pathLst>
          </a:custGeom>
          <a:solidFill>
            <a:srgbClr val="E06100">
              <a:alpha val="100000"/>
            </a:srgbClr>
          </a:solidFill>
          <a:ln w="9525">
            <a:noFill/>
          </a:ln>
        </p:spPr>
        <p:txBody>
          <a:bodyPr/>
          <a:lstStyle/>
          <a:p>
            <a:endParaRPr altLang="en-US" lang="zh-CN"/>
          </a:p>
        </p:txBody>
      </p:sp>
      <p:sp>
        <p:nvSpPr>
          <p:cNvPr id="5163" name="Rectangle 57"/>
          <p:cNvSpPr/>
          <p:nvPr/>
        </p:nvSpPr>
        <p:spPr>
          <a:xfrm>
            <a:off x="1597025" y="5857875"/>
            <a:ext cx="46038" cy="168275"/>
          </a:xfrm>
          <a:prstGeom prst="rect">
            <a:avLst/>
          </a:prstGeom>
          <a:solidFill>
            <a:srgbClr val="E06100"/>
          </a:solidFill>
          <a:ln w="9525">
            <a:noFill/>
          </a:ln>
        </p:spPr>
        <p:txBody>
          <a:bodyPr/>
          <a:lstStyle/>
          <a:p>
            <a:pPr eaLnBrk="1" hangingPunct="1" lvl="0"/>
            <a:endParaRPr altLang="zh-CN" lang="zh-CN">
              <a:solidFill>
                <a:srgbClr val="000000"/>
              </a:solidFill>
              <a:latin charset="-122" panose="02010604000000000000" pitchFamily="2" typeface="锐字云字库细黑体1.0"/>
              <a:ea charset="-122" panose="02010600030101010101" pitchFamily="2" typeface="宋体"/>
              <a:sym charset="-122" panose="02010600030101010101" pitchFamily="2" typeface="宋体"/>
            </a:endParaRPr>
          </a:p>
        </p:txBody>
      </p:sp>
      <p:sp>
        <p:nvSpPr>
          <p:cNvPr id="5164" name="Rectangle 58"/>
          <p:cNvSpPr/>
          <p:nvPr/>
        </p:nvSpPr>
        <p:spPr>
          <a:xfrm>
            <a:off x="2052638" y="5857875"/>
            <a:ext cx="46037" cy="168275"/>
          </a:xfrm>
          <a:prstGeom prst="rect">
            <a:avLst/>
          </a:prstGeom>
          <a:solidFill>
            <a:srgbClr val="E061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65" name="Freeform 59"/>
          <p:cNvSpPr/>
          <p:nvPr/>
        </p:nvSpPr>
        <p:spPr>
          <a:xfrm>
            <a:off x="1209675" y="4533900"/>
            <a:ext cx="1773238" cy="1190625"/>
          </a:xfrm>
          <a:custGeom>
            <a:cxnLst>
              <a:cxn ang="0">
                <a:pos x="0" y="1109880"/>
              </a:cxn>
              <a:cxn ang="0">
                <a:pos x="104308" y="1190625"/>
              </a:cxn>
              <a:cxn ang="0">
                <a:pos x="202740" y="1109880"/>
              </a:cxn>
              <a:cxn ang="0">
                <a:pos x="299702" y="1190625"/>
              </a:cxn>
              <a:cxn ang="0">
                <a:pos x="398134" y="1109880"/>
              </a:cxn>
              <a:cxn ang="0">
                <a:pos x="496565" y="1190625"/>
              </a:cxn>
              <a:cxn ang="0">
                <a:pos x="594997" y="1109880"/>
              </a:cxn>
              <a:cxn ang="0">
                <a:pos x="693429" y="1190625"/>
              </a:cxn>
              <a:cxn ang="0">
                <a:pos x="785984" y="1109880"/>
              </a:cxn>
              <a:cxn ang="0">
                <a:pos x="882946" y="1190625"/>
              </a:cxn>
              <a:cxn ang="0">
                <a:pos x="981378" y="1109880"/>
              </a:cxn>
              <a:cxn ang="0">
                <a:pos x="1079809" y="1190625"/>
              </a:cxn>
              <a:cxn ang="0">
                <a:pos x="1178241" y="1109880"/>
              </a:cxn>
              <a:cxn ang="0">
                <a:pos x="1276673" y="1190625"/>
              </a:cxn>
              <a:cxn ang="0">
                <a:pos x="1375104" y="1109880"/>
              </a:cxn>
              <a:cxn ang="0">
                <a:pos x="1472067" y="1190625"/>
              </a:cxn>
              <a:cxn ang="0">
                <a:pos x="1570498" y="1109880"/>
              </a:cxn>
              <a:cxn ang="0">
                <a:pos x="1663053" y="1190625"/>
              </a:cxn>
              <a:cxn ang="0">
                <a:pos x="1773238" y="1109880"/>
              </a:cxn>
              <a:cxn ang="0">
                <a:pos x="882946" y="0"/>
              </a:cxn>
              <a:cxn ang="0">
                <a:pos x="0" y="1109880"/>
              </a:cxn>
            </a:cxnLst>
            <a:rect b="0" l="0" r="0" t="0"/>
            <a:pathLst>
              <a:path h="811" w="1207">
                <a:moveTo>
                  <a:pt x="0" y="756"/>
                </a:moveTo>
                <a:lnTo>
                  <a:pt x="71" y="811"/>
                </a:lnTo>
                <a:lnTo>
                  <a:pt x="138" y="756"/>
                </a:lnTo>
                <a:lnTo>
                  <a:pt x="204" y="811"/>
                </a:lnTo>
                <a:lnTo>
                  <a:pt x="271" y="756"/>
                </a:lnTo>
                <a:lnTo>
                  <a:pt x="338" y="811"/>
                </a:lnTo>
                <a:lnTo>
                  <a:pt x="405" y="756"/>
                </a:lnTo>
                <a:lnTo>
                  <a:pt x="472" y="811"/>
                </a:lnTo>
                <a:lnTo>
                  <a:pt x="535" y="756"/>
                </a:lnTo>
                <a:lnTo>
                  <a:pt x="601" y="811"/>
                </a:lnTo>
                <a:lnTo>
                  <a:pt x="668" y="756"/>
                </a:lnTo>
                <a:lnTo>
                  <a:pt x="735" y="811"/>
                </a:lnTo>
                <a:lnTo>
                  <a:pt x="802" y="756"/>
                </a:lnTo>
                <a:lnTo>
                  <a:pt x="869" y="811"/>
                </a:lnTo>
                <a:lnTo>
                  <a:pt x="936" y="756"/>
                </a:lnTo>
                <a:lnTo>
                  <a:pt x="1002" y="811"/>
                </a:lnTo>
                <a:lnTo>
                  <a:pt x="1069" y="756"/>
                </a:lnTo>
                <a:lnTo>
                  <a:pt x="1132" y="811"/>
                </a:lnTo>
                <a:lnTo>
                  <a:pt x="1207" y="756"/>
                </a:lnTo>
                <a:lnTo>
                  <a:pt x="601" y="0"/>
                </a:lnTo>
                <a:lnTo>
                  <a:pt x="0" y="756"/>
                </a:lnTo>
                <a:close/>
              </a:path>
            </a:pathLst>
          </a:custGeom>
          <a:solidFill>
            <a:srgbClr val="E08500">
              <a:alpha val="100000"/>
            </a:srgbClr>
          </a:solidFill>
          <a:ln w="9525">
            <a:noFill/>
          </a:ln>
        </p:spPr>
        <p:txBody>
          <a:bodyPr/>
          <a:lstStyle/>
          <a:p>
            <a:endParaRPr altLang="en-US" lang="zh-CN"/>
          </a:p>
        </p:txBody>
      </p:sp>
      <p:sp>
        <p:nvSpPr>
          <p:cNvPr id="5166" name="Freeform 60"/>
          <p:cNvSpPr/>
          <p:nvPr/>
        </p:nvSpPr>
        <p:spPr>
          <a:xfrm>
            <a:off x="1400175" y="4533900"/>
            <a:ext cx="1390650" cy="936625"/>
          </a:xfrm>
          <a:custGeom>
            <a:cxnLst>
              <a:cxn ang="0">
                <a:pos x="0" y="872030"/>
              </a:cxn>
              <a:cxn ang="0">
                <a:pos x="80766" y="936625"/>
              </a:cxn>
              <a:cxn ang="0">
                <a:pos x="155659" y="872030"/>
              </a:cxn>
              <a:cxn ang="0">
                <a:pos x="236425" y="936625"/>
              </a:cxn>
              <a:cxn ang="0">
                <a:pos x="311318" y="872030"/>
              </a:cxn>
              <a:cxn ang="0">
                <a:pos x="386210" y="936625"/>
              </a:cxn>
              <a:cxn ang="0">
                <a:pos x="461103" y="872030"/>
              </a:cxn>
              <a:cxn ang="0">
                <a:pos x="541869" y="936625"/>
              </a:cxn>
              <a:cxn ang="0">
                <a:pos x="616761" y="872030"/>
              </a:cxn>
              <a:cxn ang="0">
                <a:pos x="691654" y="936625"/>
              </a:cxn>
              <a:cxn ang="0">
                <a:pos x="773889" y="872030"/>
              </a:cxn>
              <a:cxn ang="0">
                <a:pos x="848781" y="936625"/>
              </a:cxn>
              <a:cxn ang="0">
                <a:pos x="923674" y="872030"/>
              </a:cxn>
              <a:cxn ang="0">
                <a:pos x="998566" y="936625"/>
              </a:cxn>
              <a:cxn ang="0">
                <a:pos x="1079332" y="872030"/>
              </a:cxn>
              <a:cxn ang="0">
                <a:pos x="1154225" y="936625"/>
              </a:cxn>
              <a:cxn ang="0">
                <a:pos x="1229117" y="872030"/>
              </a:cxn>
              <a:cxn ang="0">
                <a:pos x="1309884" y="936625"/>
              </a:cxn>
              <a:cxn ang="0">
                <a:pos x="1390650" y="872030"/>
              </a:cxn>
              <a:cxn ang="0">
                <a:pos x="691654" y="0"/>
              </a:cxn>
              <a:cxn ang="0">
                <a:pos x="0" y="872030"/>
              </a:cxn>
            </a:cxnLst>
            <a:rect b="0" l="0" r="0" t="0"/>
            <a:pathLst>
              <a:path h="638" w="945">
                <a:moveTo>
                  <a:pt x="0" y="594"/>
                </a:moveTo>
                <a:lnTo>
                  <a:pt x="55" y="638"/>
                </a:lnTo>
                <a:lnTo>
                  <a:pt x="106" y="594"/>
                </a:lnTo>
                <a:lnTo>
                  <a:pt x="161" y="638"/>
                </a:lnTo>
                <a:lnTo>
                  <a:pt x="212" y="594"/>
                </a:lnTo>
                <a:lnTo>
                  <a:pt x="263" y="638"/>
                </a:lnTo>
                <a:lnTo>
                  <a:pt x="314" y="594"/>
                </a:lnTo>
                <a:lnTo>
                  <a:pt x="369" y="638"/>
                </a:lnTo>
                <a:lnTo>
                  <a:pt x="420" y="594"/>
                </a:lnTo>
                <a:lnTo>
                  <a:pt x="471" y="638"/>
                </a:lnTo>
                <a:lnTo>
                  <a:pt x="527" y="594"/>
                </a:lnTo>
                <a:lnTo>
                  <a:pt x="578" y="638"/>
                </a:lnTo>
                <a:lnTo>
                  <a:pt x="629" y="594"/>
                </a:lnTo>
                <a:lnTo>
                  <a:pt x="680" y="638"/>
                </a:lnTo>
                <a:lnTo>
                  <a:pt x="735" y="594"/>
                </a:lnTo>
                <a:lnTo>
                  <a:pt x="786" y="638"/>
                </a:lnTo>
                <a:lnTo>
                  <a:pt x="837" y="594"/>
                </a:lnTo>
                <a:lnTo>
                  <a:pt x="892" y="638"/>
                </a:lnTo>
                <a:lnTo>
                  <a:pt x="947" y="594"/>
                </a:lnTo>
                <a:lnTo>
                  <a:pt x="471" y="0"/>
                </a:lnTo>
                <a:lnTo>
                  <a:pt x="0" y="594"/>
                </a:lnTo>
                <a:close/>
              </a:path>
            </a:pathLst>
          </a:custGeom>
          <a:solidFill>
            <a:srgbClr val="FFA400">
              <a:alpha val="100000"/>
            </a:srgbClr>
          </a:solidFill>
          <a:ln w="9525">
            <a:noFill/>
          </a:ln>
        </p:spPr>
        <p:txBody>
          <a:bodyPr/>
          <a:lstStyle/>
          <a:p>
            <a:endParaRPr altLang="en-US" lang="zh-CN"/>
          </a:p>
        </p:txBody>
      </p:sp>
      <p:sp>
        <p:nvSpPr>
          <p:cNvPr id="5167" name="Freeform 61"/>
          <p:cNvSpPr/>
          <p:nvPr/>
        </p:nvSpPr>
        <p:spPr>
          <a:xfrm>
            <a:off x="1590675" y="4533900"/>
            <a:ext cx="1004888" cy="674688"/>
          </a:xfrm>
          <a:custGeom>
            <a:cxnLst>
              <a:cxn ang="0">
                <a:pos x="0" y="629220"/>
              </a:cxn>
              <a:cxn ang="0">
                <a:pos x="64548" y="674688"/>
              </a:cxn>
              <a:cxn ang="0">
                <a:pos x="115892" y="629220"/>
              </a:cxn>
              <a:cxn ang="0">
                <a:pos x="173105" y="674688"/>
              </a:cxn>
              <a:cxn ang="0">
                <a:pos x="225916" y="629220"/>
              </a:cxn>
              <a:cxn ang="0">
                <a:pos x="283129" y="674688"/>
              </a:cxn>
              <a:cxn ang="0">
                <a:pos x="340342" y="629220"/>
              </a:cxn>
              <a:cxn ang="0">
                <a:pos x="393153" y="674688"/>
              </a:cxn>
              <a:cxn ang="0">
                <a:pos x="450366" y="629220"/>
              </a:cxn>
              <a:cxn ang="0">
                <a:pos x="501711" y="674688"/>
              </a:cxn>
              <a:cxn ang="0">
                <a:pos x="560390" y="629220"/>
              </a:cxn>
              <a:cxn ang="0">
                <a:pos x="611735" y="674688"/>
              </a:cxn>
              <a:cxn ang="0">
                <a:pos x="668947" y="629220"/>
              </a:cxn>
              <a:cxn ang="0">
                <a:pos x="727627" y="674688"/>
              </a:cxn>
              <a:cxn ang="0">
                <a:pos x="778972" y="629220"/>
              </a:cxn>
              <a:cxn ang="0">
                <a:pos x="836184" y="674688"/>
              </a:cxn>
              <a:cxn ang="0">
                <a:pos x="888996" y="629220"/>
              </a:cxn>
              <a:cxn ang="0">
                <a:pos x="946208" y="674688"/>
              </a:cxn>
              <a:cxn ang="0">
                <a:pos x="1004888" y="629220"/>
              </a:cxn>
              <a:cxn ang="0">
                <a:pos x="501711" y="0"/>
              </a:cxn>
              <a:cxn ang="0">
                <a:pos x="0" y="629220"/>
              </a:cxn>
            </a:cxnLst>
            <a:rect b="0" l="0" r="0" t="0"/>
            <a:pathLst>
              <a:path h="460" w="685">
                <a:moveTo>
                  <a:pt x="0" y="429"/>
                </a:moveTo>
                <a:lnTo>
                  <a:pt x="44" y="460"/>
                </a:lnTo>
                <a:lnTo>
                  <a:pt x="79" y="429"/>
                </a:lnTo>
                <a:lnTo>
                  <a:pt x="118" y="460"/>
                </a:lnTo>
                <a:lnTo>
                  <a:pt x="154" y="429"/>
                </a:lnTo>
                <a:lnTo>
                  <a:pt x="193" y="460"/>
                </a:lnTo>
                <a:lnTo>
                  <a:pt x="232" y="429"/>
                </a:lnTo>
                <a:lnTo>
                  <a:pt x="268" y="460"/>
                </a:lnTo>
                <a:lnTo>
                  <a:pt x="307" y="429"/>
                </a:lnTo>
                <a:lnTo>
                  <a:pt x="342" y="460"/>
                </a:lnTo>
                <a:lnTo>
                  <a:pt x="382" y="429"/>
                </a:lnTo>
                <a:lnTo>
                  <a:pt x="417" y="460"/>
                </a:lnTo>
                <a:lnTo>
                  <a:pt x="456" y="429"/>
                </a:lnTo>
                <a:lnTo>
                  <a:pt x="496" y="460"/>
                </a:lnTo>
                <a:lnTo>
                  <a:pt x="531" y="429"/>
                </a:lnTo>
                <a:lnTo>
                  <a:pt x="570" y="460"/>
                </a:lnTo>
                <a:lnTo>
                  <a:pt x="606" y="429"/>
                </a:lnTo>
                <a:lnTo>
                  <a:pt x="645" y="460"/>
                </a:lnTo>
                <a:lnTo>
                  <a:pt x="685" y="429"/>
                </a:lnTo>
                <a:lnTo>
                  <a:pt x="342" y="0"/>
                </a:lnTo>
                <a:lnTo>
                  <a:pt x="0" y="429"/>
                </a:lnTo>
                <a:close/>
              </a:path>
            </a:pathLst>
          </a:custGeom>
          <a:solidFill>
            <a:srgbClr val="FFE679">
              <a:alpha val="100000"/>
            </a:srgbClr>
          </a:solidFill>
          <a:ln w="9525">
            <a:noFill/>
          </a:ln>
        </p:spPr>
        <p:txBody>
          <a:bodyPr/>
          <a:lstStyle/>
          <a:p>
            <a:endParaRPr altLang="en-US" lang="zh-CN"/>
          </a:p>
        </p:txBody>
      </p:sp>
      <p:sp>
        <p:nvSpPr>
          <p:cNvPr id="5168" name="Freeform 62"/>
          <p:cNvSpPr/>
          <p:nvPr/>
        </p:nvSpPr>
        <p:spPr>
          <a:xfrm>
            <a:off x="2092325" y="4533900"/>
            <a:ext cx="890588" cy="1190625"/>
          </a:xfrm>
          <a:custGeom>
            <a:cxnLst>
              <a:cxn ang="0">
                <a:pos x="0" y="0"/>
              </a:cxn>
              <a:cxn ang="0">
                <a:pos x="0" y="1190625"/>
              </a:cxn>
              <a:cxn ang="0">
                <a:pos x="98464" y="1109880"/>
              </a:cxn>
              <a:cxn ang="0">
                <a:pos x="196929" y="1190625"/>
              </a:cxn>
              <a:cxn ang="0">
                <a:pos x="295393" y="1109880"/>
              </a:cxn>
              <a:cxn ang="0">
                <a:pos x="393857" y="1190625"/>
              </a:cxn>
              <a:cxn ang="0">
                <a:pos x="492322" y="1109880"/>
              </a:cxn>
              <a:cxn ang="0">
                <a:pos x="589316" y="1190625"/>
              </a:cxn>
              <a:cxn ang="0">
                <a:pos x="687781" y="1109880"/>
              </a:cxn>
              <a:cxn ang="0">
                <a:pos x="780367" y="1190625"/>
              </a:cxn>
              <a:cxn ang="0">
                <a:pos x="890588" y="1109880"/>
              </a:cxn>
              <a:cxn ang="0">
                <a:pos x="0" y="0"/>
              </a:cxn>
              <a:cxn ang="0">
                <a:pos x="0" y="0"/>
              </a:cxn>
            </a:cxnLst>
            <a:rect b="0" l="0" r="0" t="0"/>
            <a:pathLst>
              <a:path h="811" w="606">
                <a:moveTo>
                  <a:pt x="0" y="0"/>
                </a:moveTo>
                <a:lnTo>
                  <a:pt x="0" y="811"/>
                </a:lnTo>
                <a:lnTo>
                  <a:pt x="67" y="756"/>
                </a:lnTo>
                <a:lnTo>
                  <a:pt x="134" y="811"/>
                </a:lnTo>
                <a:lnTo>
                  <a:pt x="201" y="756"/>
                </a:lnTo>
                <a:lnTo>
                  <a:pt x="268" y="811"/>
                </a:lnTo>
                <a:lnTo>
                  <a:pt x="335" y="756"/>
                </a:lnTo>
                <a:lnTo>
                  <a:pt x="401" y="811"/>
                </a:lnTo>
                <a:lnTo>
                  <a:pt x="468" y="756"/>
                </a:lnTo>
                <a:lnTo>
                  <a:pt x="531" y="811"/>
                </a:lnTo>
                <a:lnTo>
                  <a:pt x="606" y="756"/>
                </a:lnTo>
                <a:lnTo>
                  <a:pt x="0" y="0"/>
                </a:lnTo>
                <a:close/>
              </a:path>
            </a:pathLst>
          </a:custGeom>
          <a:solidFill>
            <a:srgbClr val="A85100">
              <a:alpha val="100000"/>
            </a:srgbClr>
          </a:solidFill>
          <a:ln w="9525">
            <a:noFill/>
          </a:ln>
        </p:spPr>
        <p:txBody>
          <a:bodyPr/>
          <a:lstStyle/>
          <a:p>
            <a:endParaRPr altLang="en-US" lang="zh-CN"/>
          </a:p>
        </p:txBody>
      </p:sp>
      <p:sp>
        <p:nvSpPr>
          <p:cNvPr id="5169" name="Freeform 63"/>
          <p:cNvSpPr/>
          <p:nvPr/>
        </p:nvSpPr>
        <p:spPr>
          <a:xfrm>
            <a:off x="2092325" y="4533900"/>
            <a:ext cx="698500" cy="936625"/>
          </a:xfrm>
          <a:custGeom>
            <a:cxnLst>
              <a:cxn ang="0">
                <a:pos x="0" y="0"/>
              </a:cxn>
              <a:cxn ang="0">
                <a:pos x="0" y="936625"/>
              </a:cxn>
              <a:cxn ang="0">
                <a:pos x="82176" y="872030"/>
              </a:cxn>
              <a:cxn ang="0">
                <a:pos x="157016" y="936625"/>
              </a:cxn>
              <a:cxn ang="0">
                <a:pos x="231855" y="872030"/>
              </a:cxn>
              <a:cxn ang="0">
                <a:pos x="306694" y="936625"/>
              </a:cxn>
              <a:cxn ang="0">
                <a:pos x="387403" y="872030"/>
              </a:cxn>
              <a:cxn ang="0">
                <a:pos x="462243" y="936625"/>
              </a:cxn>
              <a:cxn ang="0">
                <a:pos x="537082" y="872030"/>
              </a:cxn>
              <a:cxn ang="0">
                <a:pos x="617791" y="936625"/>
              </a:cxn>
              <a:cxn ang="0">
                <a:pos x="698500" y="872030"/>
              </a:cxn>
              <a:cxn ang="0">
                <a:pos x="0" y="0"/>
              </a:cxn>
              <a:cxn ang="0">
                <a:pos x="0" y="0"/>
              </a:cxn>
            </a:cxnLst>
            <a:rect b="0" l="0" r="0" t="0"/>
            <a:pathLst>
              <a:path h="638" w="476">
                <a:moveTo>
                  <a:pt x="0" y="0"/>
                </a:moveTo>
                <a:lnTo>
                  <a:pt x="0" y="638"/>
                </a:lnTo>
                <a:lnTo>
                  <a:pt x="56" y="594"/>
                </a:lnTo>
                <a:lnTo>
                  <a:pt x="107" y="638"/>
                </a:lnTo>
                <a:lnTo>
                  <a:pt x="158" y="594"/>
                </a:lnTo>
                <a:lnTo>
                  <a:pt x="209" y="638"/>
                </a:lnTo>
                <a:lnTo>
                  <a:pt x="264" y="594"/>
                </a:lnTo>
                <a:lnTo>
                  <a:pt x="315" y="638"/>
                </a:lnTo>
                <a:lnTo>
                  <a:pt x="366" y="594"/>
                </a:lnTo>
                <a:lnTo>
                  <a:pt x="421" y="638"/>
                </a:lnTo>
                <a:lnTo>
                  <a:pt x="476" y="594"/>
                </a:lnTo>
                <a:lnTo>
                  <a:pt x="0" y="0"/>
                </a:lnTo>
                <a:close/>
              </a:path>
            </a:pathLst>
          </a:custGeom>
          <a:solidFill>
            <a:srgbClr val="D16F00">
              <a:alpha val="100000"/>
            </a:srgbClr>
          </a:solidFill>
          <a:ln w="9525">
            <a:noFill/>
          </a:ln>
        </p:spPr>
        <p:txBody>
          <a:bodyPr/>
          <a:lstStyle/>
          <a:p>
            <a:endParaRPr altLang="en-US" lang="zh-CN"/>
          </a:p>
        </p:txBody>
      </p:sp>
      <p:sp>
        <p:nvSpPr>
          <p:cNvPr id="5170" name="Freeform 64"/>
          <p:cNvSpPr/>
          <p:nvPr/>
        </p:nvSpPr>
        <p:spPr>
          <a:xfrm>
            <a:off x="2092325" y="4533900"/>
            <a:ext cx="503238" cy="674688"/>
          </a:xfrm>
          <a:custGeom>
            <a:cxnLst>
              <a:cxn ang="0">
                <a:pos x="0" y="0"/>
              </a:cxn>
              <a:cxn ang="0">
                <a:pos x="0" y="674688"/>
              </a:cxn>
              <a:cxn ang="0">
                <a:pos x="58687" y="629220"/>
              </a:cxn>
              <a:cxn ang="0">
                <a:pos x="110037" y="674688"/>
              </a:cxn>
              <a:cxn ang="0">
                <a:pos x="167257" y="629220"/>
              </a:cxn>
              <a:cxn ang="0">
                <a:pos x="225944" y="674688"/>
              </a:cxn>
              <a:cxn ang="0">
                <a:pos x="277294" y="629220"/>
              </a:cxn>
              <a:cxn ang="0">
                <a:pos x="334514" y="674688"/>
              </a:cxn>
              <a:cxn ang="0">
                <a:pos x="387332" y="629220"/>
              </a:cxn>
              <a:cxn ang="0">
                <a:pos x="444551" y="674688"/>
              </a:cxn>
              <a:cxn ang="0">
                <a:pos x="503238" y="629220"/>
              </a:cxn>
              <a:cxn ang="0">
                <a:pos x="0" y="0"/>
              </a:cxn>
              <a:cxn ang="0">
                <a:pos x="0" y="0"/>
              </a:cxn>
            </a:cxnLst>
            <a:rect b="0" l="0" r="0" t="0"/>
            <a:pathLst>
              <a:path h="460" w="343">
                <a:moveTo>
                  <a:pt x="0" y="0"/>
                </a:moveTo>
                <a:lnTo>
                  <a:pt x="0" y="460"/>
                </a:lnTo>
                <a:lnTo>
                  <a:pt x="40" y="429"/>
                </a:lnTo>
                <a:lnTo>
                  <a:pt x="75" y="460"/>
                </a:lnTo>
                <a:lnTo>
                  <a:pt x="114" y="429"/>
                </a:lnTo>
                <a:lnTo>
                  <a:pt x="154" y="460"/>
                </a:lnTo>
                <a:lnTo>
                  <a:pt x="189" y="429"/>
                </a:lnTo>
                <a:lnTo>
                  <a:pt x="228" y="460"/>
                </a:lnTo>
                <a:lnTo>
                  <a:pt x="264" y="429"/>
                </a:lnTo>
                <a:lnTo>
                  <a:pt x="303" y="460"/>
                </a:lnTo>
                <a:lnTo>
                  <a:pt x="343" y="429"/>
                </a:lnTo>
                <a:lnTo>
                  <a:pt x="0" y="0"/>
                </a:lnTo>
                <a:close/>
              </a:path>
            </a:pathLst>
          </a:custGeom>
          <a:solidFill>
            <a:srgbClr val="F1D04D">
              <a:alpha val="100000"/>
            </a:srgbClr>
          </a:solidFill>
          <a:ln w="9525">
            <a:noFill/>
          </a:ln>
        </p:spPr>
        <p:txBody>
          <a:bodyPr/>
          <a:lstStyle/>
          <a:p>
            <a:endParaRPr altLang="en-US" lang="zh-CN"/>
          </a:p>
        </p:txBody>
      </p:sp>
      <p:sp>
        <p:nvSpPr>
          <p:cNvPr id="5171" name="Rectangle 65"/>
          <p:cNvSpPr/>
          <p:nvPr/>
        </p:nvSpPr>
        <p:spPr>
          <a:xfrm>
            <a:off x="2613025" y="5765800"/>
            <a:ext cx="820738" cy="692150"/>
          </a:xfrm>
          <a:prstGeom prst="rect">
            <a:avLst/>
          </a:prstGeom>
          <a:solidFill>
            <a:srgbClr val="FFA4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72" name="Freeform 66"/>
          <p:cNvSpPr/>
          <p:nvPr/>
        </p:nvSpPr>
        <p:spPr>
          <a:xfrm>
            <a:off x="2613025" y="5891213"/>
            <a:ext cx="820738" cy="260350"/>
          </a:xfrm>
          <a:custGeom>
            <a:cxnLst>
              <a:cxn ang="0">
                <a:pos x="433126" y="208868"/>
              </a:cxn>
              <a:cxn ang="0">
                <a:pos x="433126" y="0"/>
              </a:cxn>
              <a:cxn ang="0">
                <a:pos x="381739" y="0"/>
              </a:cxn>
              <a:cxn ang="0">
                <a:pos x="381739" y="208868"/>
              </a:cxn>
              <a:cxn ang="0">
                <a:pos x="0" y="208868"/>
              </a:cxn>
              <a:cxn ang="0">
                <a:pos x="0" y="260350"/>
              </a:cxn>
              <a:cxn ang="0">
                <a:pos x="820738" y="260350"/>
              </a:cxn>
              <a:cxn ang="0">
                <a:pos x="820738" y="208868"/>
              </a:cxn>
              <a:cxn ang="0">
                <a:pos x="433126" y="208868"/>
              </a:cxn>
            </a:cxnLst>
            <a:rect b="0" l="0" r="0" t="0"/>
            <a:pathLst>
              <a:path h="177" w="559">
                <a:moveTo>
                  <a:pt x="295" y="142"/>
                </a:moveTo>
                <a:lnTo>
                  <a:pt x="295" y="0"/>
                </a:lnTo>
                <a:lnTo>
                  <a:pt x="260" y="0"/>
                </a:lnTo>
                <a:lnTo>
                  <a:pt x="260" y="142"/>
                </a:lnTo>
                <a:lnTo>
                  <a:pt x="0" y="142"/>
                </a:lnTo>
                <a:lnTo>
                  <a:pt x="0" y="177"/>
                </a:lnTo>
                <a:lnTo>
                  <a:pt x="559" y="177"/>
                </a:lnTo>
                <a:lnTo>
                  <a:pt x="559" y="142"/>
                </a:lnTo>
                <a:lnTo>
                  <a:pt x="295" y="142"/>
                </a:lnTo>
                <a:close/>
              </a:path>
            </a:pathLst>
          </a:custGeom>
          <a:solidFill>
            <a:srgbClr val="B06F3B">
              <a:alpha val="100000"/>
            </a:srgbClr>
          </a:solidFill>
          <a:ln w="9525">
            <a:noFill/>
          </a:ln>
        </p:spPr>
        <p:txBody>
          <a:bodyPr/>
          <a:lstStyle/>
          <a:p>
            <a:endParaRPr altLang="en-US" lang="zh-CN"/>
          </a:p>
        </p:txBody>
      </p:sp>
      <p:sp>
        <p:nvSpPr>
          <p:cNvPr id="5173" name="Freeform 67"/>
          <p:cNvSpPr/>
          <p:nvPr/>
        </p:nvSpPr>
        <p:spPr>
          <a:xfrm>
            <a:off x="2433638" y="5181600"/>
            <a:ext cx="1177925" cy="784225"/>
          </a:xfrm>
          <a:custGeom>
            <a:cxnLst>
              <a:cxn ang="0">
                <a:pos x="0" y="732921"/>
              </a:cxn>
              <a:cxn ang="0">
                <a:pos x="76374" y="784225"/>
              </a:cxn>
              <a:cxn ang="0">
                <a:pos x="139530" y="732921"/>
              </a:cxn>
              <a:cxn ang="0">
                <a:pos x="202685" y="784225"/>
              </a:cxn>
              <a:cxn ang="0">
                <a:pos x="265841" y="732921"/>
              </a:cxn>
              <a:cxn ang="0">
                <a:pos x="330465" y="784225"/>
              </a:cxn>
              <a:cxn ang="0">
                <a:pos x="393621" y="732921"/>
              </a:cxn>
              <a:cxn ang="0">
                <a:pos x="462651" y="784225"/>
              </a:cxn>
              <a:cxn ang="0">
                <a:pos x="525807" y="732921"/>
              </a:cxn>
              <a:cxn ang="0">
                <a:pos x="588963" y="784225"/>
              </a:cxn>
              <a:cxn ang="0">
                <a:pos x="653587" y="732921"/>
              </a:cxn>
              <a:cxn ang="0">
                <a:pos x="716742" y="784225"/>
              </a:cxn>
              <a:cxn ang="0">
                <a:pos x="785773" y="732921"/>
              </a:cxn>
              <a:cxn ang="0">
                <a:pos x="848928" y="784225"/>
              </a:cxn>
              <a:cxn ang="0">
                <a:pos x="913553" y="732921"/>
              </a:cxn>
              <a:cxn ang="0">
                <a:pos x="976708" y="784225"/>
              </a:cxn>
              <a:cxn ang="0">
                <a:pos x="1039864" y="732921"/>
              </a:cxn>
              <a:cxn ang="0">
                <a:pos x="1108894" y="784225"/>
              </a:cxn>
              <a:cxn ang="0">
                <a:pos x="1177925" y="732921"/>
              </a:cxn>
              <a:cxn ang="0">
                <a:pos x="588963" y="0"/>
              </a:cxn>
              <a:cxn ang="0">
                <a:pos x="0" y="732921"/>
              </a:cxn>
            </a:cxnLst>
            <a:rect b="0" l="0" r="0" t="0"/>
            <a:pathLst>
              <a:path h="535" w="802">
                <a:moveTo>
                  <a:pt x="0" y="500"/>
                </a:moveTo>
                <a:lnTo>
                  <a:pt x="52" y="535"/>
                </a:lnTo>
                <a:lnTo>
                  <a:pt x="95" y="500"/>
                </a:lnTo>
                <a:lnTo>
                  <a:pt x="138" y="535"/>
                </a:lnTo>
                <a:lnTo>
                  <a:pt x="181" y="500"/>
                </a:lnTo>
                <a:lnTo>
                  <a:pt x="225" y="535"/>
                </a:lnTo>
                <a:lnTo>
                  <a:pt x="268" y="500"/>
                </a:lnTo>
                <a:lnTo>
                  <a:pt x="315" y="535"/>
                </a:lnTo>
                <a:lnTo>
                  <a:pt x="358" y="500"/>
                </a:lnTo>
                <a:lnTo>
                  <a:pt x="401" y="535"/>
                </a:lnTo>
                <a:lnTo>
                  <a:pt x="445" y="500"/>
                </a:lnTo>
                <a:lnTo>
                  <a:pt x="488" y="535"/>
                </a:lnTo>
                <a:lnTo>
                  <a:pt x="535" y="500"/>
                </a:lnTo>
                <a:lnTo>
                  <a:pt x="578" y="535"/>
                </a:lnTo>
                <a:lnTo>
                  <a:pt x="622" y="500"/>
                </a:lnTo>
                <a:lnTo>
                  <a:pt x="665" y="535"/>
                </a:lnTo>
                <a:lnTo>
                  <a:pt x="708" y="500"/>
                </a:lnTo>
                <a:lnTo>
                  <a:pt x="755" y="535"/>
                </a:lnTo>
                <a:lnTo>
                  <a:pt x="802" y="500"/>
                </a:lnTo>
                <a:lnTo>
                  <a:pt x="401" y="0"/>
                </a:lnTo>
                <a:lnTo>
                  <a:pt x="0" y="500"/>
                </a:lnTo>
                <a:close/>
              </a:path>
            </a:pathLst>
          </a:custGeom>
          <a:solidFill>
            <a:srgbClr val="F1E679">
              <a:alpha val="100000"/>
            </a:srgbClr>
          </a:solidFill>
          <a:ln w="9525">
            <a:noFill/>
          </a:ln>
        </p:spPr>
        <p:txBody>
          <a:bodyPr/>
          <a:lstStyle/>
          <a:p>
            <a:endParaRPr altLang="en-US" lang="zh-CN"/>
          </a:p>
        </p:txBody>
      </p:sp>
      <p:sp>
        <p:nvSpPr>
          <p:cNvPr id="5174" name="Freeform 68"/>
          <p:cNvSpPr/>
          <p:nvPr/>
        </p:nvSpPr>
        <p:spPr>
          <a:xfrm>
            <a:off x="2560638" y="5181600"/>
            <a:ext cx="923925" cy="617538"/>
          </a:xfrm>
          <a:custGeom>
            <a:cxnLst>
              <a:cxn ang="0">
                <a:pos x="0" y="577933"/>
              </a:cxn>
              <a:cxn ang="0">
                <a:pos x="57286" y="617538"/>
              </a:cxn>
              <a:cxn ang="0">
                <a:pos x="104290" y="577933"/>
              </a:cxn>
              <a:cxn ang="0">
                <a:pos x="155701" y="617538"/>
              </a:cxn>
              <a:cxn ang="0">
                <a:pos x="207112" y="577933"/>
              </a:cxn>
              <a:cxn ang="0">
                <a:pos x="259992" y="617538"/>
              </a:cxn>
              <a:cxn ang="0">
                <a:pos x="311402" y="577933"/>
              </a:cxn>
              <a:cxn ang="0">
                <a:pos x="358407" y="617538"/>
              </a:cxn>
              <a:cxn ang="0">
                <a:pos x="409817" y="577933"/>
              </a:cxn>
              <a:cxn ang="0">
                <a:pos x="461228" y="617538"/>
              </a:cxn>
              <a:cxn ang="0">
                <a:pos x="514108" y="577933"/>
              </a:cxn>
              <a:cxn ang="0">
                <a:pos x="565518" y="617538"/>
              </a:cxn>
              <a:cxn ang="0">
                <a:pos x="612523" y="577933"/>
              </a:cxn>
              <a:cxn ang="0">
                <a:pos x="663933" y="617538"/>
              </a:cxn>
              <a:cxn ang="0">
                <a:pos x="715344" y="577933"/>
              </a:cxn>
              <a:cxn ang="0">
                <a:pos x="768224" y="617538"/>
              </a:cxn>
              <a:cxn ang="0">
                <a:pos x="819635" y="577933"/>
              </a:cxn>
              <a:cxn ang="0">
                <a:pos x="866639" y="617538"/>
              </a:cxn>
              <a:cxn ang="0">
                <a:pos x="923925" y="572066"/>
              </a:cxn>
              <a:cxn ang="0">
                <a:pos x="461228" y="0"/>
              </a:cxn>
              <a:cxn ang="0">
                <a:pos x="0" y="577933"/>
              </a:cxn>
            </a:cxnLst>
            <a:rect b="0" l="0" r="0" t="0"/>
            <a:pathLst>
              <a:path h="421" w="629">
                <a:moveTo>
                  <a:pt x="0" y="394"/>
                </a:moveTo>
                <a:lnTo>
                  <a:pt x="39" y="421"/>
                </a:lnTo>
                <a:lnTo>
                  <a:pt x="71" y="394"/>
                </a:lnTo>
                <a:lnTo>
                  <a:pt x="106" y="421"/>
                </a:lnTo>
                <a:lnTo>
                  <a:pt x="141" y="394"/>
                </a:lnTo>
                <a:lnTo>
                  <a:pt x="177" y="421"/>
                </a:lnTo>
                <a:lnTo>
                  <a:pt x="212" y="394"/>
                </a:lnTo>
                <a:lnTo>
                  <a:pt x="244" y="421"/>
                </a:lnTo>
                <a:lnTo>
                  <a:pt x="279" y="394"/>
                </a:lnTo>
                <a:lnTo>
                  <a:pt x="314" y="421"/>
                </a:lnTo>
                <a:lnTo>
                  <a:pt x="350" y="394"/>
                </a:lnTo>
                <a:lnTo>
                  <a:pt x="385" y="421"/>
                </a:lnTo>
                <a:lnTo>
                  <a:pt x="417" y="394"/>
                </a:lnTo>
                <a:lnTo>
                  <a:pt x="452" y="421"/>
                </a:lnTo>
                <a:lnTo>
                  <a:pt x="487" y="394"/>
                </a:lnTo>
                <a:lnTo>
                  <a:pt x="523" y="421"/>
                </a:lnTo>
                <a:lnTo>
                  <a:pt x="558" y="394"/>
                </a:lnTo>
                <a:lnTo>
                  <a:pt x="590" y="421"/>
                </a:lnTo>
                <a:lnTo>
                  <a:pt x="629" y="390"/>
                </a:lnTo>
                <a:lnTo>
                  <a:pt x="314" y="0"/>
                </a:lnTo>
                <a:lnTo>
                  <a:pt x="0" y="394"/>
                </a:lnTo>
                <a:close/>
              </a:path>
            </a:pathLst>
          </a:custGeom>
          <a:solidFill>
            <a:srgbClr val="FFA400">
              <a:alpha val="100000"/>
            </a:srgbClr>
          </a:solidFill>
          <a:ln w="9525">
            <a:noFill/>
          </a:ln>
        </p:spPr>
        <p:txBody>
          <a:bodyPr/>
          <a:lstStyle/>
          <a:p>
            <a:endParaRPr altLang="en-US" lang="zh-CN"/>
          </a:p>
        </p:txBody>
      </p:sp>
      <p:sp>
        <p:nvSpPr>
          <p:cNvPr id="5175" name="Freeform 69"/>
          <p:cNvSpPr/>
          <p:nvPr/>
        </p:nvSpPr>
        <p:spPr>
          <a:xfrm>
            <a:off x="2687638" y="5181600"/>
            <a:ext cx="669925" cy="444500"/>
          </a:xfrm>
          <a:custGeom>
            <a:cxnLst>
              <a:cxn ang="0">
                <a:pos x="0" y="415160"/>
              </a:cxn>
              <a:cxn ang="0">
                <a:pos x="41136" y="444500"/>
              </a:cxn>
              <a:cxn ang="0">
                <a:pos x="80802" y="415160"/>
              </a:cxn>
              <a:cxn ang="0">
                <a:pos x="116062" y="444500"/>
              </a:cxn>
              <a:cxn ang="0">
                <a:pos x="151321" y="415160"/>
              </a:cxn>
              <a:cxn ang="0">
                <a:pos x="190987" y="444500"/>
              </a:cxn>
              <a:cxn ang="0">
                <a:pos x="226247" y="415160"/>
              </a:cxn>
              <a:cxn ang="0">
                <a:pos x="260037" y="444500"/>
              </a:cxn>
              <a:cxn ang="0">
                <a:pos x="301172" y="415160"/>
              </a:cxn>
              <a:cxn ang="0">
                <a:pos x="334963" y="444500"/>
              </a:cxn>
              <a:cxn ang="0">
                <a:pos x="370222" y="415160"/>
              </a:cxn>
              <a:cxn ang="0">
                <a:pos x="411357" y="444500"/>
              </a:cxn>
              <a:cxn ang="0">
                <a:pos x="445148" y="415160"/>
              </a:cxn>
              <a:cxn ang="0">
                <a:pos x="480407" y="444500"/>
              </a:cxn>
              <a:cxn ang="0">
                <a:pos x="520073" y="415160"/>
              </a:cxn>
              <a:cxn ang="0">
                <a:pos x="555333" y="444500"/>
              </a:cxn>
              <a:cxn ang="0">
                <a:pos x="589123" y="415160"/>
              </a:cxn>
              <a:cxn ang="0">
                <a:pos x="630258" y="444500"/>
              </a:cxn>
              <a:cxn ang="0">
                <a:pos x="669925" y="415160"/>
              </a:cxn>
              <a:cxn ang="0">
                <a:pos x="334963" y="0"/>
              </a:cxn>
              <a:cxn ang="0">
                <a:pos x="0" y="415160"/>
              </a:cxn>
            </a:cxnLst>
            <a:rect b="0" l="0" r="0" t="0"/>
            <a:pathLst>
              <a:path h="303" w="456">
                <a:moveTo>
                  <a:pt x="0" y="283"/>
                </a:moveTo>
                <a:lnTo>
                  <a:pt x="28" y="303"/>
                </a:lnTo>
                <a:lnTo>
                  <a:pt x="55" y="283"/>
                </a:lnTo>
                <a:lnTo>
                  <a:pt x="79" y="303"/>
                </a:lnTo>
                <a:lnTo>
                  <a:pt x="103" y="283"/>
                </a:lnTo>
                <a:lnTo>
                  <a:pt x="130" y="303"/>
                </a:lnTo>
                <a:lnTo>
                  <a:pt x="154" y="283"/>
                </a:lnTo>
                <a:lnTo>
                  <a:pt x="177" y="303"/>
                </a:lnTo>
                <a:lnTo>
                  <a:pt x="205" y="283"/>
                </a:lnTo>
                <a:lnTo>
                  <a:pt x="228" y="303"/>
                </a:lnTo>
                <a:lnTo>
                  <a:pt x="252" y="283"/>
                </a:lnTo>
                <a:lnTo>
                  <a:pt x="280" y="303"/>
                </a:lnTo>
                <a:lnTo>
                  <a:pt x="303" y="283"/>
                </a:lnTo>
                <a:lnTo>
                  <a:pt x="327" y="303"/>
                </a:lnTo>
                <a:lnTo>
                  <a:pt x="354" y="283"/>
                </a:lnTo>
                <a:lnTo>
                  <a:pt x="378" y="303"/>
                </a:lnTo>
                <a:lnTo>
                  <a:pt x="401" y="283"/>
                </a:lnTo>
                <a:lnTo>
                  <a:pt x="429" y="303"/>
                </a:lnTo>
                <a:lnTo>
                  <a:pt x="456" y="283"/>
                </a:lnTo>
                <a:lnTo>
                  <a:pt x="228" y="0"/>
                </a:lnTo>
                <a:lnTo>
                  <a:pt x="0" y="283"/>
                </a:lnTo>
                <a:close/>
              </a:path>
            </a:pathLst>
          </a:custGeom>
          <a:solidFill>
            <a:srgbClr val="F6DC35">
              <a:alpha val="100000"/>
            </a:srgbClr>
          </a:solidFill>
          <a:ln w="9525">
            <a:noFill/>
          </a:ln>
        </p:spPr>
        <p:txBody>
          <a:bodyPr/>
          <a:lstStyle/>
          <a:p>
            <a:endParaRPr altLang="en-US" lang="zh-CN"/>
          </a:p>
        </p:txBody>
      </p:sp>
      <p:sp>
        <p:nvSpPr>
          <p:cNvPr id="5176" name="Rectangle 70"/>
          <p:cNvSpPr/>
          <p:nvPr/>
        </p:nvSpPr>
        <p:spPr>
          <a:xfrm>
            <a:off x="2613025" y="6151563"/>
            <a:ext cx="820738" cy="115887"/>
          </a:xfrm>
          <a:prstGeom prst="rect">
            <a:avLst/>
          </a:prstGeom>
          <a:solidFill>
            <a:srgbClr val="FFFFF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77" name="Rectangle 71"/>
          <p:cNvSpPr/>
          <p:nvPr/>
        </p:nvSpPr>
        <p:spPr>
          <a:xfrm>
            <a:off x="2768600" y="5989638"/>
            <a:ext cx="85725" cy="93662"/>
          </a:xfrm>
          <a:prstGeom prst="rect">
            <a:avLst/>
          </a:prstGeom>
          <a:solidFill>
            <a:srgbClr val="FFFFF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78" name="Rectangle 72"/>
          <p:cNvSpPr/>
          <p:nvPr/>
        </p:nvSpPr>
        <p:spPr>
          <a:xfrm>
            <a:off x="3173413" y="5989638"/>
            <a:ext cx="87312" cy="93662"/>
          </a:xfrm>
          <a:prstGeom prst="rect">
            <a:avLst/>
          </a:prstGeom>
          <a:solidFill>
            <a:srgbClr val="FFFFF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79" name="Freeform 139"/>
          <p:cNvSpPr/>
          <p:nvPr/>
        </p:nvSpPr>
        <p:spPr>
          <a:xfrm>
            <a:off x="1798638" y="3098800"/>
            <a:ext cx="1136650" cy="554038"/>
          </a:xfrm>
          <a:custGeom>
            <a:cxnLst>
              <a:cxn ang="0">
                <a:pos x="1038563" y="363587"/>
              </a:cxn>
              <a:cxn ang="0">
                <a:pos x="1003945" y="369359"/>
              </a:cxn>
              <a:cxn ang="0">
                <a:pos x="848160" y="230849"/>
              </a:cxn>
              <a:cxn ang="0">
                <a:pos x="807772" y="236620"/>
              </a:cxn>
              <a:cxn ang="0">
                <a:pos x="807772" y="230849"/>
              </a:cxn>
              <a:cxn ang="0">
                <a:pos x="571210" y="5771"/>
              </a:cxn>
              <a:cxn ang="0">
                <a:pos x="346188" y="236620"/>
              </a:cxn>
              <a:cxn ang="0">
                <a:pos x="346188" y="253934"/>
              </a:cxn>
              <a:cxn ang="0">
                <a:pos x="271180" y="242392"/>
              </a:cxn>
              <a:cxn ang="0">
                <a:pos x="121166" y="375130"/>
              </a:cxn>
              <a:cxn ang="0">
                <a:pos x="92317" y="369359"/>
              </a:cxn>
              <a:cxn ang="0">
                <a:pos x="0" y="461698"/>
              </a:cxn>
              <a:cxn ang="0">
                <a:pos x="92317" y="554038"/>
              </a:cxn>
              <a:cxn ang="0">
                <a:pos x="1044333" y="548267"/>
              </a:cxn>
              <a:cxn ang="0">
                <a:pos x="1136650" y="455927"/>
              </a:cxn>
              <a:cxn ang="0">
                <a:pos x="1038563" y="363587"/>
              </a:cxn>
            </a:cxnLst>
            <a:rect b="0" l="0" r="0" t="0"/>
            <a:pathLst>
              <a:path h="96" w="197">
                <a:moveTo>
                  <a:pt x="180" y="63"/>
                </a:moveTo>
                <a:cubicBezTo>
                  <a:pt x="178" y="63"/>
                  <a:pt x="176" y="64"/>
                  <a:pt x="174" y="64"/>
                </a:cubicBezTo>
                <a:cubicBezTo>
                  <a:pt x="173" y="50"/>
                  <a:pt x="161" y="40"/>
                  <a:pt x="147" y="40"/>
                </a:cubicBezTo>
                <a:cubicBezTo>
                  <a:pt x="145" y="40"/>
                  <a:pt x="142" y="40"/>
                  <a:pt x="140" y="41"/>
                </a:cubicBezTo>
                <a:cubicBezTo>
                  <a:pt x="140" y="41"/>
                  <a:pt x="140" y="40"/>
                  <a:pt x="140" y="40"/>
                </a:cubicBezTo>
                <a:cubicBezTo>
                  <a:pt x="139" y="18"/>
                  <a:pt x="121" y="0"/>
                  <a:pt x="99" y="1"/>
                </a:cubicBezTo>
                <a:cubicBezTo>
                  <a:pt x="77" y="1"/>
                  <a:pt x="59" y="19"/>
                  <a:pt x="60" y="41"/>
                </a:cubicBezTo>
                <a:cubicBezTo>
                  <a:pt x="60" y="42"/>
                  <a:pt x="60" y="43"/>
                  <a:pt x="60" y="44"/>
                </a:cubicBezTo>
                <a:cubicBezTo>
                  <a:pt x="56" y="42"/>
                  <a:pt x="52" y="41"/>
                  <a:pt x="47" y="42"/>
                </a:cubicBezTo>
                <a:cubicBezTo>
                  <a:pt x="34" y="42"/>
                  <a:pt x="23" y="52"/>
                  <a:pt x="21" y="65"/>
                </a:cubicBezTo>
                <a:cubicBezTo>
                  <a:pt x="20" y="64"/>
                  <a:pt x="18" y="64"/>
                  <a:pt x="16" y="64"/>
                </a:cubicBezTo>
                <a:cubicBezTo>
                  <a:pt x="7" y="64"/>
                  <a:pt x="0" y="72"/>
                  <a:pt x="0" y="80"/>
                </a:cubicBezTo>
                <a:cubicBezTo>
                  <a:pt x="0" y="89"/>
                  <a:pt x="8" y="96"/>
                  <a:pt x="16" y="96"/>
                </a:cubicBezTo>
                <a:cubicBezTo>
                  <a:pt x="22" y="96"/>
                  <a:pt x="174" y="95"/>
                  <a:pt x="181" y="95"/>
                </a:cubicBezTo>
                <a:cubicBezTo>
                  <a:pt x="190" y="95"/>
                  <a:pt x="197" y="88"/>
                  <a:pt x="197" y="79"/>
                </a:cubicBezTo>
                <a:cubicBezTo>
                  <a:pt x="196" y="70"/>
                  <a:pt x="189" y="63"/>
                  <a:pt x="180" y="63"/>
                </a:cubicBezTo>
                <a:close/>
              </a:path>
            </a:pathLst>
          </a:custGeom>
          <a:solidFill>
            <a:srgbClr val="FFFFFF">
              <a:alpha val="100000"/>
            </a:srgbClr>
          </a:solidFill>
          <a:ln w="9525">
            <a:noFill/>
          </a:ln>
        </p:spPr>
        <p:txBody>
          <a:bodyPr/>
          <a:lstStyle/>
          <a:p>
            <a:endParaRPr altLang="en-US" lang="zh-CN"/>
          </a:p>
        </p:txBody>
      </p:sp>
      <p:sp>
        <p:nvSpPr>
          <p:cNvPr id="5180" name="Freeform 140"/>
          <p:cNvSpPr/>
          <p:nvPr/>
        </p:nvSpPr>
        <p:spPr>
          <a:xfrm>
            <a:off x="2376488" y="3317875"/>
            <a:ext cx="1138237" cy="554038"/>
          </a:xfrm>
          <a:custGeom>
            <a:cxnLst>
              <a:cxn ang="0">
                <a:pos x="1040014" y="369359"/>
              </a:cxn>
              <a:cxn ang="0">
                <a:pos x="1011124" y="375130"/>
              </a:cxn>
              <a:cxn ang="0">
                <a:pos x="849344" y="230849"/>
              </a:cxn>
              <a:cxn ang="0">
                <a:pos x="808899" y="236620"/>
              </a:cxn>
              <a:cxn ang="0">
                <a:pos x="808899" y="230849"/>
              </a:cxn>
              <a:cxn ang="0">
                <a:pos x="577785" y="5771"/>
              </a:cxn>
              <a:cxn ang="0">
                <a:pos x="346671" y="236620"/>
              </a:cxn>
              <a:cxn ang="0">
                <a:pos x="346671" y="253934"/>
              </a:cxn>
              <a:cxn ang="0">
                <a:pos x="277337" y="236620"/>
              </a:cxn>
              <a:cxn ang="0">
                <a:pos x="121335" y="369359"/>
              </a:cxn>
              <a:cxn ang="0">
                <a:pos x="92446" y="363587"/>
              </a:cxn>
              <a:cxn ang="0">
                <a:pos x="0" y="455927"/>
              </a:cxn>
              <a:cxn ang="0">
                <a:pos x="92446" y="548267"/>
              </a:cxn>
              <a:cxn ang="0">
                <a:pos x="1045791" y="554038"/>
              </a:cxn>
              <a:cxn ang="0">
                <a:pos x="1132459" y="455927"/>
              </a:cxn>
              <a:cxn ang="0">
                <a:pos x="1040014" y="369359"/>
              </a:cxn>
            </a:cxnLst>
            <a:rect b="0" l="0" r="0" t="0"/>
            <a:pathLst>
              <a:path h="96" w="197">
                <a:moveTo>
                  <a:pt x="180" y="64"/>
                </a:moveTo>
                <a:cubicBezTo>
                  <a:pt x="178" y="64"/>
                  <a:pt x="176" y="64"/>
                  <a:pt x="175" y="65"/>
                </a:cubicBezTo>
                <a:cubicBezTo>
                  <a:pt x="173" y="51"/>
                  <a:pt x="162" y="40"/>
                  <a:pt x="147" y="40"/>
                </a:cubicBezTo>
                <a:cubicBezTo>
                  <a:pt x="145" y="40"/>
                  <a:pt x="142" y="40"/>
                  <a:pt x="140" y="41"/>
                </a:cubicBezTo>
                <a:cubicBezTo>
                  <a:pt x="140" y="41"/>
                  <a:pt x="140" y="40"/>
                  <a:pt x="140" y="40"/>
                </a:cubicBezTo>
                <a:cubicBezTo>
                  <a:pt x="140" y="18"/>
                  <a:pt x="122" y="0"/>
                  <a:pt x="100" y="1"/>
                </a:cubicBezTo>
                <a:cubicBezTo>
                  <a:pt x="78" y="1"/>
                  <a:pt x="60" y="19"/>
                  <a:pt x="60" y="41"/>
                </a:cubicBezTo>
                <a:cubicBezTo>
                  <a:pt x="60" y="42"/>
                  <a:pt x="60" y="43"/>
                  <a:pt x="60" y="44"/>
                </a:cubicBezTo>
                <a:cubicBezTo>
                  <a:pt x="56" y="42"/>
                  <a:pt x="52" y="41"/>
                  <a:pt x="48" y="41"/>
                </a:cubicBezTo>
                <a:cubicBezTo>
                  <a:pt x="34" y="41"/>
                  <a:pt x="23" y="51"/>
                  <a:pt x="21" y="64"/>
                </a:cubicBezTo>
                <a:cubicBezTo>
                  <a:pt x="20" y="64"/>
                  <a:pt x="18" y="63"/>
                  <a:pt x="16" y="63"/>
                </a:cubicBezTo>
                <a:cubicBezTo>
                  <a:pt x="7" y="63"/>
                  <a:pt x="0" y="71"/>
                  <a:pt x="0" y="79"/>
                </a:cubicBezTo>
                <a:cubicBezTo>
                  <a:pt x="0" y="88"/>
                  <a:pt x="7" y="95"/>
                  <a:pt x="16" y="95"/>
                </a:cubicBezTo>
                <a:cubicBezTo>
                  <a:pt x="22" y="95"/>
                  <a:pt x="174" y="96"/>
                  <a:pt x="181" y="96"/>
                </a:cubicBezTo>
                <a:cubicBezTo>
                  <a:pt x="189" y="95"/>
                  <a:pt x="197" y="88"/>
                  <a:pt x="196" y="79"/>
                </a:cubicBezTo>
                <a:cubicBezTo>
                  <a:pt x="196" y="71"/>
                  <a:pt x="189" y="64"/>
                  <a:pt x="180" y="64"/>
                </a:cubicBezTo>
                <a:close/>
              </a:path>
            </a:pathLst>
          </a:custGeom>
          <a:solidFill>
            <a:srgbClr val="7CDFD9">
              <a:alpha val="100000"/>
            </a:srgbClr>
          </a:solidFill>
          <a:ln w="9525">
            <a:noFill/>
          </a:ln>
        </p:spPr>
        <p:txBody>
          <a:bodyPr/>
          <a:lstStyle/>
          <a:p>
            <a:endParaRPr altLang="en-US" lang="zh-CN"/>
          </a:p>
        </p:txBody>
      </p:sp>
      <p:sp>
        <p:nvSpPr>
          <p:cNvPr id="5181" name="Freeform 142"/>
          <p:cNvSpPr/>
          <p:nvPr/>
        </p:nvSpPr>
        <p:spPr>
          <a:xfrm>
            <a:off x="3254375" y="3033713"/>
            <a:ext cx="374650" cy="207962"/>
          </a:xfrm>
          <a:custGeom>
            <a:cxnLst>
              <a:cxn ang="0">
                <a:pos x="311248" y="80874"/>
              </a:cxn>
              <a:cxn ang="0">
                <a:pos x="293956" y="80874"/>
              </a:cxn>
              <a:cxn ang="0">
                <a:pos x="190207" y="0"/>
              </a:cxn>
              <a:cxn ang="0">
                <a:pos x="86458" y="80874"/>
              </a:cxn>
              <a:cxn ang="0">
                <a:pos x="69166" y="80874"/>
              </a:cxn>
              <a:cxn ang="0">
                <a:pos x="0" y="144418"/>
              </a:cxn>
              <a:cxn ang="0">
                <a:pos x="69166" y="207962"/>
              </a:cxn>
              <a:cxn ang="0">
                <a:pos x="311248" y="207962"/>
              </a:cxn>
              <a:cxn ang="0">
                <a:pos x="374650" y="144418"/>
              </a:cxn>
              <a:cxn ang="0">
                <a:pos x="311248" y="80874"/>
              </a:cxn>
            </a:cxnLst>
            <a:rect b="0" l="0" r="0" t="0"/>
            <a:pathLst>
              <a:path h="36" w="65">
                <a:moveTo>
                  <a:pt x="54" y="14"/>
                </a:moveTo>
                <a:cubicBezTo>
                  <a:pt x="53" y="14"/>
                  <a:pt x="52" y="14"/>
                  <a:pt x="51" y="14"/>
                </a:cubicBezTo>
                <a:cubicBezTo>
                  <a:pt x="49" y="6"/>
                  <a:pt x="41" y="0"/>
                  <a:pt x="33" y="0"/>
                </a:cubicBezTo>
                <a:cubicBezTo>
                  <a:pt x="24" y="0"/>
                  <a:pt x="16" y="6"/>
                  <a:pt x="15" y="14"/>
                </a:cubicBezTo>
                <a:cubicBezTo>
                  <a:pt x="14" y="14"/>
                  <a:pt x="13" y="14"/>
                  <a:pt x="12" y="14"/>
                </a:cubicBezTo>
                <a:cubicBezTo>
                  <a:pt x="5" y="14"/>
                  <a:pt x="0" y="19"/>
                  <a:pt x="0" y="25"/>
                </a:cubicBezTo>
                <a:cubicBezTo>
                  <a:pt x="0" y="31"/>
                  <a:pt x="5" y="36"/>
                  <a:pt x="12" y="36"/>
                </a:cubicBezTo>
                <a:cubicBezTo>
                  <a:pt x="15" y="36"/>
                  <a:pt x="50" y="36"/>
                  <a:pt x="54" y="36"/>
                </a:cubicBezTo>
                <a:cubicBezTo>
                  <a:pt x="60" y="36"/>
                  <a:pt x="65" y="31"/>
                  <a:pt x="65" y="25"/>
                </a:cubicBezTo>
                <a:cubicBezTo>
                  <a:pt x="65" y="19"/>
                  <a:pt x="60" y="14"/>
                  <a:pt x="54" y="14"/>
                </a:cubicBezTo>
                <a:close/>
              </a:path>
            </a:pathLst>
          </a:custGeom>
          <a:solidFill>
            <a:srgbClr val="29D0D0">
              <a:alpha val="100000"/>
            </a:srgbClr>
          </a:solidFill>
          <a:ln w="9525">
            <a:noFill/>
          </a:ln>
        </p:spPr>
        <p:txBody>
          <a:bodyPr/>
          <a:lstStyle/>
          <a:p>
            <a:endParaRPr altLang="en-US" lang="zh-CN"/>
          </a:p>
        </p:txBody>
      </p:sp>
      <p:sp>
        <p:nvSpPr>
          <p:cNvPr id="5182" name="Rectangle 143"/>
          <p:cNvSpPr/>
          <p:nvPr/>
        </p:nvSpPr>
        <p:spPr>
          <a:xfrm>
            <a:off x="458788" y="5903913"/>
            <a:ext cx="63500" cy="369887"/>
          </a:xfrm>
          <a:prstGeom prst="rect">
            <a:avLst/>
          </a:prstGeom>
          <a:solidFill>
            <a:srgbClr val="FFA4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83" name="Rectangle 144"/>
          <p:cNvSpPr/>
          <p:nvPr/>
        </p:nvSpPr>
        <p:spPr>
          <a:xfrm>
            <a:off x="441325" y="5978525"/>
            <a:ext cx="98425" cy="41275"/>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84" name="Rectangle 145"/>
          <p:cNvSpPr/>
          <p:nvPr/>
        </p:nvSpPr>
        <p:spPr>
          <a:xfrm>
            <a:off x="441325" y="6083300"/>
            <a:ext cx="98425" cy="41275"/>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85" name="Rectangle 146"/>
          <p:cNvSpPr/>
          <p:nvPr/>
        </p:nvSpPr>
        <p:spPr>
          <a:xfrm>
            <a:off x="441325" y="6175375"/>
            <a:ext cx="98425" cy="41275"/>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86" name="Freeform 147"/>
          <p:cNvSpPr/>
          <p:nvPr/>
        </p:nvSpPr>
        <p:spPr>
          <a:xfrm>
            <a:off x="522288" y="5810250"/>
            <a:ext cx="230187" cy="117475"/>
          </a:xfrm>
          <a:custGeom>
            <a:cxnLst>
              <a:cxn ang="0">
                <a:pos x="115094" y="0"/>
              </a:cxn>
              <a:cxn ang="0">
                <a:pos x="230187" y="117475"/>
              </a:cxn>
              <a:cxn ang="0">
                <a:pos x="195659" y="117475"/>
              </a:cxn>
              <a:cxn ang="0">
                <a:pos x="172640" y="82233"/>
              </a:cxn>
              <a:cxn ang="0">
                <a:pos x="155376" y="117475"/>
              </a:cxn>
              <a:cxn ang="0">
                <a:pos x="132358" y="117475"/>
              </a:cxn>
              <a:cxn ang="0">
                <a:pos x="115094" y="82233"/>
              </a:cxn>
              <a:cxn ang="0">
                <a:pos x="97829" y="117475"/>
              </a:cxn>
              <a:cxn ang="0">
                <a:pos x="69056" y="117475"/>
              </a:cxn>
              <a:cxn ang="0">
                <a:pos x="51792" y="82233"/>
              </a:cxn>
              <a:cxn ang="0">
                <a:pos x="34528" y="117475"/>
              </a:cxn>
              <a:cxn ang="0">
                <a:pos x="0" y="117475"/>
              </a:cxn>
              <a:cxn ang="0">
                <a:pos x="115094" y="0"/>
              </a:cxn>
            </a:cxnLst>
            <a:rect b="0" l="0" r="0" t="0"/>
            <a:pathLst>
              <a:path h="20" w="40">
                <a:moveTo>
                  <a:pt x="20" y="0"/>
                </a:moveTo>
                <a:cubicBezTo>
                  <a:pt x="31" y="0"/>
                  <a:pt x="40" y="9"/>
                  <a:pt x="40" y="20"/>
                </a:cubicBezTo>
                <a:cubicBezTo>
                  <a:pt x="34" y="20"/>
                  <a:pt x="34" y="20"/>
                  <a:pt x="34" y="20"/>
                </a:cubicBezTo>
                <a:cubicBezTo>
                  <a:pt x="30" y="14"/>
                  <a:pt x="30" y="14"/>
                  <a:pt x="30" y="14"/>
                </a:cubicBezTo>
                <a:cubicBezTo>
                  <a:pt x="27" y="20"/>
                  <a:pt x="27" y="20"/>
                  <a:pt x="27" y="20"/>
                </a:cubicBezTo>
                <a:cubicBezTo>
                  <a:pt x="23" y="20"/>
                  <a:pt x="23" y="20"/>
                  <a:pt x="23" y="20"/>
                </a:cubicBezTo>
                <a:cubicBezTo>
                  <a:pt x="20" y="14"/>
                  <a:pt x="20" y="14"/>
                  <a:pt x="20" y="14"/>
                </a:cubicBezTo>
                <a:cubicBezTo>
                  <a:pt x="17" y="20"/>
                  <a:pt x="17" y="20"/>
                  <a:pt x="17" y="20"/>
                </a:cubicBezTo>
                <a:cubicBezTo>
                  <a:pt x="12" y="20"/>
                  <a:pt x="12" y="20"/>
                  <a:pt x="12" y="20"/>
                </a:cubicBezTo>
                <a:cubicBezTo>
                  <a:pt x="9" y="14"/>
                  <a:pt x="9" y="14"/>
                  <a:pt x="9" y="14"/>
                </a:cubicBezTo>
                <a:cubicBezTo>
                  <a:pt x="6" y="20"/>
                  <a:pt x="6" y="20"/>
                  <a:pt x="6" y="20"/>
                </a:cubicBezTo>
                <a:cubicBezTo>
                  <a:pt x="0" y="20"/>
                  <a:pt x="0" y="20"/>
                  <a:pt x="0" y="20"/>
                </a:cubicBezTo>
                <a:cubicBezTo>
                  <a:pt x="0" y="9"/>
                  <a:pt x="9" y="0"/>
                  <a:pt x="20" y="0"/>
                </a:cubicBezTo>
                <a:close/>
              </a:path>
            </a:pathLst>
          </a:custGeom>
          <a:solidFill>
            <a:srgbClr val="00B762">
              <a:alpha val="100000"/>
            </a:srgbClr>
          </a:solidFill>
          <a:ln w="9525">
            <a:noFill/>
          </a:ln>
        </p:spPr>
        <p:txBody>
          <a:bodyPr/>
          <a:lstStyle/>
          <a:p>
            <a:endParaRPr altLang="en-US" lang="zh-CN"/>
          </a:p>
        </p:txBody>
      </p:sp>
      <p:sp>
        <p:nvSpPr>
          <p:cNvPr id="5187" name="Freeform 148"/>
          <p:cNvSpPr/>
          <p:nvPr/>
        </p:nvSpPr>
        <p:spPr>
          <a:xfrm>
            <a:off x="228600" y="5810250"/>
            <a:ext cx="230188" cy="117475"/>
          </a:xfrm>
          <a:custGeom>
            <a:cxnLst>
              <a:cxn ang="0">
                <a:pos x="115094" y="0"/>
              </a:cxn>
              <a:cxn ang="0">
                <a:pos x="230188" y="117475"/>
              </a:cxn>
              <a:cxn ang="0">
                <a:pos x="189905" y="117475"/>
              </a:cxn>
              <a:cxn ang="0">
                <a:pos x="172641" y="82233"/>
              </a:cxn>
              <a:cxn ang="0">
                <a:pos x="155377" y="117475"/>
              </a:cxn>
              <a:cxn ang="0">
                <a:pos x="132358" y="117475"/>
              </a:cxn>
              <a:cxn ang="0">
                <a:pos x="115094" y="82233"/>
              </a:cxn>
              <a:cxn ang="0">
                <a:pos x="92075" y="117475"/>
              </a:cxn>
              <a:cxn ang="0">
                <a:pos x="69056" y="117475"/>
              </a:cxn>
              <a:cxn ang="0">
                <a:pos x="51792" y="82233"/>
              </a:cxn>
              <a:cxn ang="0">
                <a:pos x="28774" y="117475"/>
              </a:cxn>
              <a:cxn ang="0">
                <a:pos x="0" y="117475"/>
              </a:cxn>
              <a:cxn ang="0">
                <a:pos x="115094" y="0"/>
              </a:cxn>
            </a:cxnLst>
            <a:rect b="0" l="0" r="0" t="0"/>
            <a:pathLst>
              <a:path h="20" w="40">
                <a:moveTo>
                  <a:pt x="20" y="0"/>
                </a:moveTo>
                <a:cubicBezTo>
                  <a:pt x="31" y="0"/>
                  <a:pt x="40" y="9"/>
                  <a:pt x="40" y="20"/>
                </a:cubicBezTo>
                <a:cubicBezTo>
                  <a:pt x="33" y="20"/>
                  <a:pt x="33" y="20"/>
                  <a:pt x="33" y="20"/>
                </a:cubicBezTo>
                <a:cubicBezTo>
                  <a:pt x="30" y="14"/>
                  <a:pt x="30" y="14"/>
                  <a:pt x="30" y="14"/>
                </a:cubicBezTo>
                <a:cubicBezTo>
                  <a:pt x="27" y="20"/>
                  <a:pt x="27" y="20"/>
                  <a:pt x="27" y="20"/>
                </a:cubicBezTo>
                <a:cubicBezTo>
                  <a:pt x="23" y="20"/>
                  <a:pt x="23" y="20"/>
                  <a:pt x="23" y="20"/>
                </a:cubicBezTo>
                <a:cubicBezTo>
                  <a:pt x="20" y="14"/>
                  <a:pt x="20" y="14"/>
                  <a:pt x="20" y="14"/>
                </a:cubicBezTo>
                <a:cubicBezTo>
                  <a:pt x="16" y="20"/>
                  <a:pt x="16" y="20"/>
                  <a:pt x="16" y="20"/>
                </a:cubicBezTo>
                <a:cubicBezTo>
                  <a:pt x="12" y="20"/>
                  <a:pt x="12" y="20"/>
                  <a:pt x="12" y="20"/>
                </a:cubicBezTo>
                <a:cubicBezTo>
                  <a:pt x="9" y="14"/>
                  <a:pt x="9" y="14"/>
                  <a:pt x="9" y="14"/>
                </a:cubicBezTo>
                <a:cubicBezTo>
                  <a:pt x="5" y="20"/>
                  <a:pt x="5" y="20"/>
                  <a:pt x="5" y="20"/>
                </a:cubicBezTo>
                <a:cubicBezTo>
                  <a:pt x="0" y="20"/>
                  <a:pt x="0" y="20"/>
                  <a:pt x="0" y="20"/>
                </a:cubicBezTo>
                <a:cubicBezTo>
                  <a:pt x="0" y="9"/>
                  <a:pt x="9" y="0"/>
                  <a:pt x="20" y="0"/>
                </a:cubicBezTo>
                <a:close/>
              </a:path>
            </a:pathLst>
          </a:custGeom>
          <a:solidFill>
            <a:srgbClr val="00B762">
              <a:alpha val="100000"/>
            </a:srgbClr>
          </a:solidFill>
          <a:ln w="9525">
            <a:noFill/>
          </a:ln>
        </p:spPr>
        <p:txBody>
          <a:bodyPr/>
          <a:lstStyle/>
          <a:p>
            <a:endParaRPr altLang="en-US" lang="zh-CN"/>
          </a:p>
        </p:txBody>
      </p:sp>
      <p:sp>
        <p:nvSpPr>
          <p:cNvPr id="5188" name="Freeform 149"/>
          <p:cNvSpPr/>
          <p:nvPr/>
        </p:nvSpPr>
        <p:spPr>
          <a:xfrm>
            <a:off x="327025" y="5694363"/>
            <a:ext cx="195263" cy="227012"/>
          </a:xfrm>
          <a:custGeom>
            <a:cxnLst>
              <a:cxn ang="0">
                <a:pos x="160805" y="69850"/>
              </a:cxn>
              <a:cxn ang="0">
                <a:pos x="132090" y="227012"/>
              </a:cxn>
              <a:cxn ang="0">
                <a:pos x="109118" y="197908"/>
              </a:cxn>
              <a:cxn ang="0">
                <a:pos x="126347" y="162983"/>
              </a:cxn>
              <a:cxn ang="0">
                <a:pos x="86145" y="168804"/>
              </a:cxn>
              <a:cxn ang="0">
                <a:pos x="74659" y="151341"/>
              </a:cxn>
              <a:cxn ang="0">
                <a:pos x="91888" y="116416"/>
              </a:cxn>
              <a:cxn ang="0">
                <a:pos x="57430" y="116416"/>
              </a:cxn>
              <a:cxn ang="0">
                <a:pos x="40201" y="93133"/>
              </a:cxn>
              <a:cxn ang="0">
                <a:pos x="57430" y="64029"/>
              </a:cxn>
              <a:cxn ang="0">
                <a:pos x="17229" y="64029"/>
              </a:cxn>
              <a:cxn ang="0">
                <a:pos x="0" y="34925"/>
              </a:cxn>
              <a:cxn ang="0">
                <a:pos x="160805" y="69850"/>
              </a:cxn>
            </a:cxnLst>
            <a:rect b="0" l="0" r="0" t="0"/>
            <a:pathLst>
              <a:path h="39" w="34">
                <a:moveTo>
                  <a:pt x="28" y="12"/>
                </a:moveTo>
                <a:cubicBezTo>
                  <a:pt x="34" y="21"/>
                  <a:pt x="32" y="33"/>
                  <a:pt x="23" y="39"/>
                </a:cubicBezTo>
                <a:cubicBezTo>
                  <a:pt x="19" y="34"/>
                  <a:pt x="19" y="34"/>
                  <a:pt x="19" y="34"/>
                </a:cubicBezTo>
                <a:cubicBezTo>
                  <a:pt x="22" y="28"/>
                  <a:pt x="22" y="28"/>
                  <a:pt x="22" y="28"/>
                </a:cubicBezTo>
                <a:cubicBezTo>
                  <a:pt x="15" y="29"/>
                  <a:pt x="15" y="29"/>
                  <a:pt x="15" y="29"/>
                </a:cubicBezTo>
                <a:cubicBezTo>
                  <a:pt x="13" y="26"/>
                  <a:pt x="13" y="26"/>
                  <a:pt x="13" y="26"/>
                </a:cubicBezTo>
                <a:cubicBezTo>
                  <a:pt x="16" y="20"/>
                  <a:pt x="16" y="20"/>
                  <a:pt x="16" y="20"/>
                </a:cubicBezTo>
                <a:cubicBezTo>
                  <a:pt x="10" y="20"/>
                  <a:pt x="10" y="20"/>
                  <a:pt x="10" y="20"/>
                </a:cubicBezTo>
                <a:cubicBezTo>
                  <a:pt x="7" y="16"/>
                  <a:pt x="7" y="16"/>
                  <a:pt x="7" y="16"/>
                </a:cubicBezTo>
                <a:cubicBezTo>
                  <a:pt x="10" y="11"/>
                  <a:pt x="10" y="11"/>
                  <a:pt x="10" y="11"/>
                </a:cubicBezTo>
                <a:cubicBezTo>
                  <a:pt x="3" y="11"/>
                  <a:pt x="3" y="11"/>
                  <a:pt x="3" y="11"/>
                </a:cubicBezTo>
                <a:cubicBezTo>
                  <a:pt x="0" y="6"/>
                  <a:pt x="0" y="6"/>
                  <a:pt x="0" y="6"/>
                </a:cubicBezTo>
                <a:cubicBezTo>
                  <a:pt x="9" y="0"/>
                  <a:pt x="22" y="3"/>
                  <a:pt x="28" y="12"/>
                </a:cubicBezTo>
                <a:close/>
              </a:path>
            </a:pathLst>
          </a:custGeom>
          <a:solidFill>
            <a:srgbClr val="AADB42">
              <a:alpha val="100000"/>
            </a:srgbClr>
          </a:solidFill>
          <a:ln w="9525">
            <a:noFill/>
          </a:ln>
        </p:spPr>
        <p:txBody>
          <a:bodyPr/>
          <a:lstStyle/>
          <a:p>
            <a:endParaRPr altLang="en-US" lang="zh-CN"/>
          </a:p>
        </p:txBody>
      </p:sp>
      <p:sp>
        <p:nvSpPr>
          <p:cNvPr id="5189" name="Freeform 150"/>
          <p:cNvSpPr/>
          <p:nvPr/>
        </p:nvSpPr>
        <p:spPr>
          <a:xfrm>
            <a:off x="465138" y="5694363"/>
            <a:ext cx="192087" cy="227012"/>
          </a:xfrm>
          <a:custGeom>
            <a:cxnLst>
              <a:cxn ang="0">
                <a:pos x="34925" y="69850"/>
              </a:cxn>
              <a:cxn ang="0">
                <a:pos x="64029" y="227012"/>
              </a:cxn>
              <a:cxn ang="0">
                <a:pos x="81491" y="197908"/>
              </a:cxn>
              <a:cxn ang="0">
                <a:pos x="69850" y="162983"/>
              </a:cxn>
              <a:cxn ang="0">
                <a:pos x="104775" y="168804"/>
              </a:cxn>
              <a:cxn ang="0">
                <a:pos x="116416" y="151341"/>
              </a:cxn>
              <a:cxn ang="0">
                <a:pos x="104775" y="116416"/>
              </a:cxn>
              <a:cxn ang="0">
                <a:pos x="139700" y="116416"/>
              </a:cxn>
              <a:cxn ang="0">
                <a:pos x="157162" y="93133"/>
              </a:cxn>
              <a:cxn ang="0">
                <a:pos x="139700" y="64029"/>
              </a:cxn>
              <a:cxn ang="0">
                <a:pos x="174625" y="64029"/>
              </a:cxn>
              <a:cxn ang="0">
                <a:pos x="192087" y="34925"/>
              </a:cxn>
              <a:cxn ang="0">
                <a:pos x="34925" y="69850"/>
              </a:cxn>
            </a:cxnLst>
            <a:rect b="0" l="0" r="0" t="0"/>
            <a:pathLst>
              <a:path h="39" w="33">
                <a:moveTo>
                  <a:pt x="6" y="12"/>
                </a:moveTo>
                <a:cubicBezTo>
                  <a:pt x="0" y="21"/>
                  <a:pt x="2" y="33"/>
                  <a:pt x="11" y="39"/>
                </a:cubicBezTo>
                <a:cubicBezTo>
                  <a:pt x="14" y="34"/>
                  <a:pt x="14" y="34"/>
                  <a:pt x="14" y="34"/>
                </a:cubicBezTo>
                <a:cubicBezTo>
                  <a:pt x="12" y="28"/>
                  <a:pt x="12" y="28"/>
                  <a:pt x="12" y="28"/>
                </a:cubicBezTo>
                <a:cubicBezTo>
                  <a:pt x="18" y="29"/>
                  <a:pt x="18" y="29"/>
                  <a:pt x="18" y="29"/>
                </a:cubicBezTo>
                <a:cubicBezTo>
                  <a:pt x="20" y="26"/>
                  <a:pt x="20" y="26"/>
                  <a:pt x="20" y="26"/>
                </a:cubicBezTo>
                <a:cubicBezTo>
                  <a:pt x="18" y="20"/>
                  <a:pt x="18" y="20"/>
                  <a:pt x="18" y="20"/>
                </a:cubicBezTo>
                <a:cubicBezTo>
                  <a:pt x="24" y="20"/>
                  <a:pt x="24" y="20"/>
                  <a:pt x="24" y="20"/>
                </a:cubicBezTo>
                <a:cubicBezTo>
                  <a:pt x="27" y="16"/>
                  <a:pt x="27" y="16"/>
                  <a:pt x="27" y="16"/>
                </a:cubicBezTo>
                <a:cubicBezTo>
                  <a:pt x="24" y="11"/>
                  <a:pt x="24" y="11"/>
                  <a:pt x="24" y="11"/>
                </a:cubicBezTo>
                <a:cubicBezTo>
                  <a:pt x="30" y="11"/>
                  <a:pt x="30" y="11"/>
                  <a:pt x="30" y="11"/>
                </a:cubicBezTo>
                <a:cubicBezTo>
                  <a:pt x="33" y="6"/>
                  <a:pt x="33" y="6"/>
                  <a:pt x="33" y="6"/>
                </a:cubicBezTo>
                <a:cubicBezTo>
                  <a:pt x="24" y="0"/>
                  <a:pt x="12" y="3"/>
                  <a:pt x="6" y="12"/>
                </a:cubicBezTo>
                <a:close/>
              </a:path>
            </a:pathLst>
          </a:custGeom>
          <a:solidFill>
            <a:srgbClr val="AADB42">
              <a:alpha val="100000"/>
            </a:srgbClr>
          </a:solidFill>
          <a:ln w="9525">
            <a:noFill/>
          </a:ln>
        </p:spPr>
        <p:txBody>
          <a:bodyPr/>
          <a:lstStyle/>
          <a:p>
            <a:endParaRPr altLang="en-US" lang="zh-CN"/>
          </a:p>
        </p:txBody>
      </p:sp>
      <p:sp>
        <p:nvSpPr>
          <p:cNvPr id="5190" name="Oval 151"/>
          <p:cNvSpPr/>
          <p:nvPr/>
        </p:nvSpPr>
        <p:spPr>
          <a:xfrm>
            <a:off x="488950" y="5880100"/>
            <a:ext cx="69850" cy="76200"/>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91" name="Oval 152"/>
          <p:cNvSpPr/>
          <p:nvPr/>
        </p:nvSpPr>
        <p:spPr>
          <a:xfrm>
            <a:off x="412750" y="5880100"/>
            <a:ext cx="76200" cy="76200"/>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92" name="Oval 153"/>
          <p:cNvSpPr/>
          <p:nvPr/>
        </p:nvSpPr>
        <p:spPr>
          <a:xfrm>
            <a:off x="454025" y="5845175"/>
            <a:ext cx="74613" cy="76200"/>
          </a:xfrm>
          <a:prstGeom prst="ellipse">
            <a:avLst/>
          </a:prstGeom>
          <a:solidFill>
            <a:srgbClr val="B06F3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5193" name="Freeform 154"/>
          <p:cNvSpPr/>
          <p:nvPr/>
        </p:nvSpPr>
        <p:spPr>
          <a:xfrm>
            <a:off x="3022600" y="5181600"/>
            <a:ext cx="587375" cy="784225"/>
          </a:xfrm>
          <a:custGeom>
            <a:cxnLst>
              <a:cxn ang="0">
                <a:pos x="0" y="0"/>
              </a:cxn>
              <a:cxn ang="0">
                <a:pos x="0" y="784225"/>
              </a:cxn>
              <a:cxn ang="0">
                <a:pos x="64450" y="732921"/>
              </a:cxn>
              <a:cxn ang="0">
                <a:pos x="127435" y="784225"/>
              </a:cxn>
              <a:cxn ang="0">
                <a:pos x="196280" y="732921"/>
              </a:cxn>
              <a:cxn ang="0">
                <a:pos x="259265" y="784225"/>
              </a:cxn>
              <a:cxn ang="0">
                <a:pos x="323715" y="732921"/>
              </a:cxn>
              <a:cxn ang="0">
                <a:pos x="386701" y="784225"/>
              </a:cxn>
              <a:cxn ang="0">
                <a:pos x="449686" y="732921"/>
              </a:cxn>
              <a:cxn ang="0">
                <a:pos x="518531" y="784225"/>
              </a:cxn>
              <a:cxn ang="0">
                <a:pos x="587375" y="732921"/>
              </a:cxn>
              <a:cxn ang="0">
                <a:pos x="0" y="0"/>
              </a:cxn>
              <a:cxn ang="0">
                <a:pos x="0" y="0"/>
              </a:cxn>
            </a:cxnLst>
            <a:rect b="0" l="0" r="0" t="0"/>
            <a:pathLst>
              <a:path h="535" w="401">
                <a:moveTo>
                  <a:pt x="0" y="0"/>
                </a:moveTo>
                <a:lnTo>
                  <a:pt x="0" y="535"/>
                </a:lnTo>
                <a:lnTo>
                  <a:pt x="44" y="500"/>
                </a:lnTo>
                <a:lnTo>
                  <a:pt x="87" y="535"/>
                </a:lnTo>
                <a:lnTo>
                  <a:pt x="134" y="500"/>
                </a:lnTo>
                <a:lnTo>
                  <a:pt x="177" y="535"/>
                </a:lnTo>
                <a:lnTo>
                  <a:pt x="221" y="500"/>
                </a:lnTo>
                <a:lnTo>
                  <a:pt x="264" y="535"/>
                </a:lnTo>
                <a:lnTo>
                  <a:pt x="307" y="500"/>
                </a:lnTo>
                <a:lnTo>
                  <a:pt x="354" y="535"/>
                </a:lnTo>
                <a:lnTo>
                  <a:pt x="401" y="500"/>
                </a:lnTo>
                <a:lnTo>
                  <a:pt x="0" y="0"/>
                </a:lnTo>
                <a:close/>
              </a:path>
            </a:pathLst>
          </a:custGeom>
          <a:solidFill>
            <a:srgbClr val="F1D04D">
              <a:alpha val="100000"/>
            </a:srgbClr>
          </a:solidFill>
          <a:ln w="9525">
            <a:noFill/>
          </a:ln>
        </p:spPr>
        <p:txBody>
          <a:bodyPr/>
          <a:lstStyle/>
          <a:p>
            <a:endParaRPr altLang="en-US" lang="zh-CN"/>
          </a:p>
        </p:txBody>
      </p:sp>
      <p:sp>
        <p:nvSpPr>
          <p:cNvPr id="5194" name="Freeform 155"/>
          <p:cNvSpPr/>
          <p:nvPr/>
        </p:nvSpPr>
        <p:spPr>
          <a:xfrm>
            <a:off x="3022600" y="5181600"/>
            <a:ext cx="461963" cy="617538"/>
          </a:xfrm>
          <a:custGeom>
            <a:cxnLst>
              <a:cxn ang="0">
                <a:pos x="0" y="0"/>
              </a:cxn>
              <a:cxn ang="0">
                <a:pos x="0" y="617538"/>
              </a:cxn>
              <a:cxn ang="0">
                <a:pos x="52796" y="577933"/>
              </a:cxn>
              <a:cxn ang="0">
                <a:pos x="104125" y="617538"/>
              </a:cxn>
              <a:cxn ang="0">
                <a:pos x="151055" y="577933"/>
              </a:cxn>
              <a:cxn ang="0">
                <a:pos x="202384" y="617538"/>
              </a:cxn>
              <a:cxn ang="0">
                <a:pos x="253713" y="577933"/>
              </a:cxn>
              <a:cxn ang="0">
                <a:pos x="306509" y="617538"/>
              </a:cxn>
              <a:cxn ang="0">
                <a:pos x="357838" y="577933"/>
              </a:cxn>
              <a:cxn ang="0">
                <a:pos x="404768" y="617538"/>
              </a:cxn>
              <a:cxn ang="0">
                <a:pos x="461963" y="572066"/>
              </a:cxn>
              <a:cxn ang="0">
                <a:pos x="0" y="0"/>
              </a:cxn>
              <a:cxn ang="0">
                <a:pos x="0" y="0"/>
              </a:cxn>
            </a:cxnLst>
            <a:rect b="0" l="0" r="0" t="0"/>
            <a:pathLst>
              <a:path h="421" w="315">
                <a:moveTo>
                  <a:pt x="0" y="0"/>
                </a:moveTo>
                <a:lnTo>
                  <a:pt x="0" y="421"/>
                </a:lnTo>
                <a:lnTo>
                  <a:pt x="36" y="394"/>
                </a:lnTo>
                <a:lnTo>
                  <a:pt x="71" y="421"/>
                </a:lnTo>
                <a:lnTo>
                  <a:pt x="103" y="394"/>
                </a:lnTo>
                <a:lnTo>
                  <a:pt x="138" y="421"/>
                </a:lnTo>
                <a:lnTo>
                  <a:pt x="173" y="394"/>
                </a:lnTo>
                <a:lnTo>
                  <a:pt x="209" y="421"/>
                </a:lnTo>
                <a:lnTo>
                  <a:pt x="244" y="394"/>
                </a:lnTo>
                <a:lnTo>
                  <a:pt x="276" y="421"/>
                </a:lnTo>
                <a:lnTo>
                  <a:pt x="315" y="390"/>
                </a:lnTo>
                <a:lnTo>
                  <a:pt x="0" y="0"/>
                </a:lnTo>
                <a:close/>
              </a:path>
            </a:pathLst>
          </a:custGeom>
          <a:solidFill>
            <a:srgbClr val="DE8200">
              <a:alpha val="100000"/>
            </a:srgbClr>
          </a:solidFill>
          <a:ln w="9525">
            <a:noFill/>
          </a:ln>
        </p:spPr>
        <p:txBody>
          <a:bodyPr/>
          <a:lstStyle/>
          <a:p>
            <a:endParaRPr altLang="en-US" lang="zh-CN"/>
          </a:p>
        </p:txBody>
      </p:sp>
      <p:sp>
        <p:nvSpPr>
          <p:cNvPr id="5195" name="Freeform 156"/>
          <p:cNvSpPr/>
          <p:nvPr/>
        </p:nvSpPr>
        <p:spPr>
          <a:xfrm>
            <a:off x="3022600" y="5181600"/>
            <a:ext cx="333375" cy="444500"/>
          </a:xfrm>
          <a:custGeom>
            <a:cxnLst>
              <a:cxn ang="0">
                <a:pos x="0" y="0"/>
              </a:cxn>
              <a:cxn ang="0">
                <a:pos x="0" y="444500"/>
              </a:cxn>
              <a:cxn ang="0">
                <a:pos x="35092" y="415160"/>
              </a:cxn>
              <a:cxn ang="0">
                <a:pos x="76033" y="444500"/>
              </a:cxn>
              <a:cxn ang="0">
                <a:pos x="109663" y="415160"/>
              </a:cxn>
              <a:cxn ang="0">
                <a:pos x="144755" y="444500"/>
              </a:cxn>
              <a:cxn ang="0">
                <a:pos x="184234" y="415160"/>
              </a:cxn>
              <a:cxn ang="0">
                <a:pos x="219326" y="444500"/>
              </a:cxn>
              <a:cxn ang="0">
                <a:pos x="252956" y="415160"/>
              </a:cxn>
              <a:cxn ang="0">
                <a:pos x="293896" y="444500"/>
              </a:cxn>
              <a:cxn ang="0">
                <a:pos x="333375" y="415160"/>
              </a:cxn>
              <a:cxn ang="0">
                <a:pos x="0" y="0"/>
              </a:cxn>
              <a:cxn ang="0">
                <a:pos x="0" y="0"/>
              </a:cxn>
            </a:cxnLst>
            <a:rect b="0" l="0" r="0" t="0"/>
            <a:pathLst>
              <a:path h="303" w="228">
                <a:moveTo>
                  <a:pt x="0" y="0"/>
                </a:moveTo>
                <a:lnTo>
                  <a:pt x="0" y="303"/>
                </a:lnTo>
                <a:lnTo>
                  <a:pt x="24" y="283"/>
                </a:lnTo>
                <a:lnTo>
                  <a:pt x="52" y="303"/>
                </a:lnTo>
                <a:lnTo>
                  <a:pt x="75" y="283"/>
                </a:lnTo>
                <a:lnTo>
                  <a:pt x="99" y="303"/>
                </a:lnTo>
                <a:lnTo>
                  <a:pt x="126" y="283"/>
                </a:lnTo>
                <a:lnTo>
                  <a:pt x="150" y="303"/>
                </a:lnTo>
                <a:lnTo>
                  <a:pt x="173" y="283"/>
                </a:lnTo>
                <a:lnTo>
                  <a:pt x="201" y="303"/>
                </a:lnTo>
                <a:lnTo>
                  <a:pt x="228" y="283"/>
                </a:lnTo>
                <a:lnTo>
                  <a:pt x="0" y="0"/>
                </a:lnTo>
                <a:close/>
              </a:path>
            </a:pathLst>
          </a:custGeom>
          <a:solidFill>
            <a:srgbClr val="E8B305">
              <a:alpha val="100000"/>
            </a:srgbClr>
          </a:solidFill>
          <a:ln w="9525">
            <a:noFill/>
          </a:ln>
        </p:spPr>
        <p:txBody>
          <a:bodyPr/>
          <a:lstStyle/>
          <a:p>
            <a:endParaRPr altLang="en-US" lang="zh-CN"/>
          </a:p>
        </p:txBody>
      </p:sp>
      <p:sp>
        <p:nvSpPr>
          <p:cNvPr id="5196" name="Freeform 157"/>
          <p:cNvSpPr/>
          <p:nvPr/>
        </p:nvSpPr>
        <p:spPr>
          <a:xfrm>
            <a:off x="1412875" y="5300663"/>
            <a:ext cx="74613" cy="109537"/>
          </a:xfrm>
          <a:custGeom>
            <a:cxnLst>
              <a:cxn ang="0">
                <a:pos x="74613" y="92011"/>
              </a:cxn>
              <a:cxn ang="0">
                <a:pos x="51205" y="109537"/>
              </a:cxn>
              <a:cxn ang="0">
                <a:pos x="0" y="17526"/>
              </a:cxn>
              <a:cxn ang="0">
                <a:pos x="21945" y="0"/>
              </a:cxn>
              <a:cxn ang="0">
                <a:pos x="74613" y="92011"/>
              </a:cxn>
            </a:cxnLst>
            <a:rect b="0" l="0" r="0" t="0"/>
            <a:pathLst>
              <a:path h="75" w="51">
                <a:moveTo>
                  <a:pt x="51" y="63"/>
                </a:moveTo>
                <a:lnTo>
                  <a:pt x="35" y="75"/>
                </a:lnTo>
                <a:lnTo>
                  <a:pt x="0" y="12"/>
                </a:lnTo>
                <a:lnTo>
                  <a:pt x="15" y="0"/>
                </a:lnTo>
                <a:lnTo>
                  <a:pt x="51" y="63"/>
                </a:lnTo>
                <a:close/>
              </a:path>
            </a:pathLst>
          </a:custGeom>
          <a:solidFill>
            <a:srgbClr val="FFA400">
              <a:alpha val="100000"/>
            </a:srgbClr>
          </a:solidFill>
          <a:ln w="9525">
            <a:noFill/>
          </a:ln>
        </p:spPr>
        <p:txBody>
          <a:bodyPr/>
          <a:lstStyle/>
          <a:p>
            <a:endParaRPr altLang="en-US" lang="zh-CN"/>
          </a:p>
        </p:txBody>
      </p:sp>
      <p:sp>
        <p:nvSpPr>
          <p:cNvPr id="5197" name="Freeform 158"/>
          <p:cNvSpPr/>
          <p:nvPr/>
        </p:nvSpPr>
        <p:spPr>
          <a:xfrm>
            <a:off x="1514475" y="5181600"/>
            <a:ext cx="76200" cy="103188"/>
          </a:xfrm>
          <a:custGeom>
            <a:cxnLst>
              <a:cxn ang="0">
                <a:pos x="76200" y="91561"/>
              </a:cxn>
              <a:cxn ang="0">
                <a:pos x="59765" y="103188"/>
              </a:cxn>
              <a:cxn ang="0">
                <a:pos x="0" y="11627"/>
              </a:cxn>
              <a:cxn ang="0">
                <a:pos x="23906" y="0"/>
              </a:cxn>
              <a:cxn ang="0">
                <a:pos x="76200" y="91561"/>
              </a:cxn>
            </a:cxnLst>
            <a:rect b="0" l="0" r="0" t="0"/>
            <a:pathLst>
              <a:path h="71" w="51">
                <a:moveTo>
                  <a:pt x="51" y="63"/>
                </a:moveTo>
                <a:lnTo>
                  <a:pt x="40" y="71"/>
                </a:lnTo>
                <a:lnTo>
                  <a:pt x="0" y="8"/>
                </a:lnTo>
                <a:lnTo>
                  <a:pt x="16" y="0"/>
                </a:lnTo>
                <a:lnTo>
                  <a:pt x="51" y="63"/>
                </a:lnTo>
                <a:close/>
              </a:path>
            </a:pathLst>
          </a:custGeom>
          <a:solidFill>
            <a:srgbClr val="FFA400">
              <a:alpha val="100000"/>
            </a:srgbClr>
          </a:solidFill>
          <a:ln w="9525">
            <a:noFill/>
          </a:ln>
        </p:spPr>
        <p:txBody>
          <a:bodyPr/>
          <a:lstStyle/>
          <a:p>
            <a:endParaRPr altLang="en-US" lang="zh-CN"/>
          </a:p>
        </p:txBody>
      </p:sp>
      <p:sp>
        <p:nvSpPr>
          <p:cNvPr id="5198" name="Freeform 159"/>
          <p:cNvSpPr/>
          <p:nvPr/>
        </p:nvSpPr>
        <p:spPr>
          <a:xfrm>
            <a:off x="1476375" y="5214938"/>
            <a:ext cx="109538" cy="58737"/>
          </a:xfrm>
          <a:custGeom>
            <a:cxnLst>
              <a:cxn ang="0">
                <a:pos x="109538" y="35242"/>
              </a:cxn>
              <a:cxn ang="0">
                <a:pos x="97854" y="58737"/>
              </a:cxn>
              <a:cxn ang="0">
                <a:pos x="0" y="23495"/>
              </a:cxn>
              <a:cxn ang="0">
                <a:pos x="5842" y="0"/>
              </a:cxn>
              <a:cxn ang="0">
                <a:pos x="109538" y="35242"/>
              </a:cxn>
            </a:cxnLst>
            <a:rect b="0" l="0" r="0" t="0"/>
            <a:pathLst>
              <a:path h="40" w="75">
                <a:moveTo>
                  <a:pt x="75" y="24"/>
                </a:moveTo>
                <a:lnTo>
                  <a:pt x="67" y="40"/>
                </a:lnTo>
                <a:lnTo>
                  <a:pt x="0" y="16"/>
                </a:lnTo>
                <a:lnTo>
                  <a:pt x="4" y="0"/>
                </a:lnTo>
                <a:lnTo>
                  <a:pt x="75" y="24"/>
                </a:lnTo>
                <a:close/>
              </a:path>
            </a:pathLst>
          </a:custGeom>
          <a:solidFill>
            <a:srgbClr val="FFA400">
              <a:alpha val="100000"/>
            </a:srgbClr>
          </a:solidFill>
          <a:ln w="9525">
            <a:noFill/>
          </a:ln>
        </p:spPr>
        <p:txBody>
          <a:bodyPr/>
          <a:lstStyle/>
          <a:p>
            <a:endParaRPr altLang="en-US" lang="zh-CN"/>
          </a:p>
        </p:txBody>
      </p:sp>
      <p:sp>
        <p:nvSpPr>
          <p:cNvPr id="5199" name="Freeform 160"/>
          <p:cNvSpPr/>
          <p:nvPr/>
        </p:nvSpPr>
        <p:spPr>
          <a:xfrm>
            <a:off x="1833563" y="4764088"/>
            <a:ext cx="74612" cy="103187"/>
          </a:xfrm>
          <a:custGeom>
            <a:cxnLst>
              <a:cxn ang="0">
                <a:pos x="74612" y="91560"/>
              </a:cxn>
              <a:cxn ang="0">
                <a:pos x="57056" y="103187"/>
              </a:cxn>
              <a:cxn ang="0">
                <a:pos x="0" y="11627"/>
              </a:cxn>
              <a:cxn ang="0">
                <a:pos x="21945" y="0"/>
              </a:cxn>
              <a:cxn ang="0">
                <a:pos x="74612" y="91560"/>
              </a:cxn>
            </a:cxnLst>
            <a:rect b="0" l="0" r="0" t="0"/>
            <a:pathLst>
              <a:path h="71" w="51">
                <a:moveTo>
                  <a:pt x="51" y="63"/>
                </a:moveTo>
                <a:lnTo>
                  <a:pt x="39" y="71"/>
                </a:lnTo>
                <a:lnTo>
                  <a:pt x="0" y="8"/>
                </a:lnTo>
                <a:lnTo>
                  <a:pt x="15" y="0"/>
                </a:lnTo>
                <a:lnTo>
                  <a:pt x="51" y="63"/>
                </a:lnTo>
                <a:close/>
              </a:path>
            </a:pathLst>
          </a:custGeom>
          <a:solidFill>
            <a:srgbClr val="F1E679">
              <a:alpha val="100000"/>
            </a:srgbClr>
          </a:solidFill>
          <a:ln w="9525">
            <a:noFill/>
          </a:ln>
        </p:spPr>
        <p:txBody>
          <a:bodyPr/>
          <a:lstStyle/>
          <a:p>
            <a:endParaRPr altLang="en-US" lang="zh-CN"/>
          </a:p>
        </p:txBody>
      </p:sp>
      <p:sp>
        <p:nvSpPr>
          <p:cNvPr id="5200" name="Freeform 161"/>
          <p:cNvSpPr/>
          <p:nvPr/>
        </p:nvSpPr>
        <p:spPr>
          <a:xfrm>
            <a:off x="1649413" y="5011738"/>
            <a:ext cx="80962" cy="109537"/>
          </a:xfrm>
          <a:custGeom>
            <a:cxnLst>
              <a:cxn ang="0">
                <a:pos x="80962" y="93472"/>
              </a:cxn>
              <a:cxn ang="0">
                <a:pos x="57409" y="109537"/>
              </a:cxn>
              <a:cxn ang="0">
                <a:pos x="0" y="11684"/>
              </a:cxn>
              <a:cxn ang="0">
                <a:pos x="22081" y="0"/>
              </a:cxn>
              <a:cxn ang="0">
                <a:pos x="80962" y="93472"/>
              </a:cxn>
            </a:cxnLst>
            <a:rect b="0" l="0" r="0" t="0"/>
            <a:pathLst>
              <a:path h="75" w="55">
                <a:moveTo>
                  <a:pt x="55" y="64"/>
                </a:moveTo>
                <a:lnTo>
                  <a:pt x="39" y="75"/>
                </a:lnTo>
                <a:lnTo>
                  <a:pt x="0" y="8"/>
                </a:lnTo>
                <a:lnTo>
                  <a:pt x="15" y="0"/>
                </a:lnTo>
                <a:lnTo>
                  <a:pt x="55" y="64"/>
                </a:lnTo>
                <a:close/>
              </a:path>
            </a:pathLst>
          </a:custGeom>
          <a:solidFill>
            <a:srgbClr val="F1E679">
              <a:alpha val="100000"/>
            </a:srgbClr>
          </a:solidFill>
          <a:ln w="9525">
            <a:noFill/>
          </a:ln>
        </p:spPr>
        <p:txBody>
          <a:bodyPr/>
          <a:lstStyle/>
          <a:p>
            <a:endParaRPr altLang="en-US" lang="zh-CN"/>
          </a:p>
        </p:txBody>
      </p:sp>
      <p:sp>
        <p:nvSpPr>
          <p:cNvPr id="5201" name="Freeform 162"/>
          <p:cNvSpPr/>
          <p:nvPr/>
        </p:nvSpPr>
        <p:spPr>
          <a:xfrm>
            <a:off x="1984375" y="4554538"/>
            <a:ext cx="79375" cy="104775"/>
          </a:xfrm>
          <a:custGeom>
            <a:cxnLst>
              <a:cxn ang="0">
                <a:pos x="79375" y="92969"/>
              </a:cxn>
              <a:cxn ang="0">
                <a:pos x="56284" y="104775"/>
              </a:cxn>
              <a:cxn ang="0">
                <a:pos x="0" y="11806"/>
              </a:cxn>
              <a:cxn ang="0">
                <a:pos x="23091" y="0"/>
              </a:cxn>
              <a:cxn ang="0">
                <a:pos x="79375" y="92969"/>
              </a:cxn>
            </a:cxnLst>
            <a:rect b="0" l="0" r="0" t="0"/>
            <a:pathLst>
              <a:path h="71" w="55">
                <a:moveTo>
                  <a:pt x="55" y="63"/>
                </a:moveTo>
                <a:lnTo>
                  <a:pt x="39" y="71"/>
                </a:lnTo>
                <a:lnTo>
                  <a:pt x="0" y="8"/>
                </a:lnTo>
                <a:lnTo>
                  <a:pt x="16" y="0"/>
                </a:lnTo>
                <a:lnTo>
                  <a:pt x="55" y="63"/>
                </a:lnTo>
                <a:close/>
              </a:path>
            </a:pathLst>
          </a:custGeom>
          <a:solidFill>
            <a:srgbClr val="F1E679">
              <a:alpha val="100000"/>
            </a:srgbClr>
          </a:solidFill>
          <a:ln w="9525">
            <a:noFill/>
          </a:ln>
        </p:spPr>
        <p:txBody>
          <a:bodyPr/>
          <a:lstStyle/>
          <a:p>
            <a:endParaRPr altLang="en-US" lang="zh-CN"/>
          </a:p>
        </p:txBody>
      </p:sp>
      <p:sp>
        <p:nvSpPr>
          <p:cNvPr id="5202" name="Freeform 163"/>
          <p:cNvSpPr/>
          <p:nvPr/>
        </p:nvSpPr>
        <p:spPr>
          <a:xfrm>
            <a:off x="1936750" y="4635500"/>
            <a:ext cx="80963" cy="111125"/>
          </a:xfrm>
          <a:custGeom>
            <a:cxnLst>
              <a:cxn ang="0">
                <a:pos x="80963" y="99272"/>
              </a:cxn>
              <a:cxn ang="0">
                <a:pos x="58882" y="111125"/>
              </a:cxn>
              <a:cxn ang="0">
                <a:pos x="0" y="17780"/>
              </a:cxn>
              <a:cxn ang="0">
                <a:pos x="23553" y="0"/>
              </a:cxn>
              <a:cxn ang="0">
                <a:pos x="80963" y="99272"/>
              </a:cxn>
            </a:cxnLst>
            <a:rect b="0" l="0" r="0" t="0"/>
            <a:pathLst>
              <a:path h="75" w="55">
                <a:moveTo>
                  <a:pt x="55" y="67"/>
                </a:moveTo>
                <a:lnTo>
                  <a:pt x="40" y="75"/>
                </a:lnTo>
                <a:lnTo>
                  <a:pt x="0" y="12"/>
                </a:lnTo>
                <a:lnTo>
                  <a:pt x="16" y="0"/>
                </a:lnTo>
                <a:lnTo>
                  <a:pt x="55" y="67"/>
                </a:lnTo>
                <a:close/>
              </a:path>
            </a:pathLst>
          </a:custGeom>
          <a:solidFill>
            <a:srgbClr val="F1E679">
              <a:alpha val="100000"/>
            </a:srgbClr>
          </a:solidFill>
          <a:ln w="9525">
            <a:noFill/>
          </a:ln>
        </p:spPr>
        <p:txBody>
          <a:bodyPr/>
          <a:lstStyle/>
          <a:p>
            <a:endParaRPr altLang="en-US" lang="zh-CN"/>
          </a:p>
        </p:txBody>
      </p:sp>
      <p:sp>
        <p:nvSpPr>
          <p:cNvPr id="5203" name="Freeform 164"/>
          <p:cNvSpPr/>
          <p:nvPr/>
        </p:nvSpPr>
        <p:spPr>
          <a:xfrm>
            <a:off x="1897063" y="4676775"/>
            <a:ext cx="109537" cy="57150"/>
          </a:xfrm>
          <a:custGeom>
            <a:cxnLst>
              <a:cxn ang="0">
                <a:pos x="109537" y="35169"/>
              </a:cxn>
              <a:cxn ang="0">
                <a:pos x="103695" y="57150"/>
              </a:cxn>
              <a:cxn ang="0">
                <a:pos x="0" y="23446"/>
              </a:cxn>
              <a:cxn ang="0">
                <a:pos x="5842" y="0"/>
              </a:cxn>
              <a:cxn ang="0">
                <a:pos x="109537" y="35169"/>
              </a:cxn>
            </a:cxnLst>
            <a:rect b="0" l="0" r="0" t="0"/>
            <a:pathLst>
              <a:path h="39" w="75">
                <a:moveTo>
                  <a:pt x="75" y="24"/>
                </a:moveTo>
                <a:lnTo>
                  <a:pt x="71" y="39"/>
                </a:lnTo>
                <a:lnTo>
                  <a:pt x="0" y="16"/>
                </a:lnTo>
                <a:lnTo>
                  <a:pt x="4" y="0"/>
                </a:lnTo>
                <a:lnTo>
                  <a:pt x="75" y="24"/>
                </a:lnTo>
                <a:close/>
              </a:path>
            </a:pathLst>
          </a:custGeom>
          <a:solidFill>
            <a:srgbClr val="F1E679">
              <a:alpha val="100000"/>
            </a:srgbClr>
          </a:solidFill>
          <a:ln w="9525">
            <a:noFill/>
          </a:ln>
        </p:spPr>
        <p:txBody>
          <a:bodyPr/>
          <a:lstStyle/>
          <a:p>
            <a:endParaRPr altLang="en-US" lang="zh-CN"/>
          </a:p>
        </p:txBody>
      </p:sp>
      <p:sp>
        <p:nvSpPr>
          <p:cNvPr id="5204" name="Freeform 165"/>
          <p:cNvSpPr/>
          <p:nvPr/>
        </p:nvSpPr>
        <p:spPr>
          <a:xfrm>
            <a:off x="1689100" y="4965700"/>
            <a:ext cx="74613" cy="104775"/>
          </a:xfrm>
          <a:custGeom>
            <a:cxnLst>
              <a:cxn ang="0">
                <a:pos x="74613" y="92969"/>
              </a:cxn>
              <a:cxn ang="0">
                <a:pos x="52668" y="104775"/>
              </a:cxn>
              <a:cxn ang="0">
                <a:pos x="0" y="11806"/>
              </a:cxn>
              <a:cxn ang="0">
                <a:pos x="23408" y="0"/>
              </a:cxn>
              <a:cxn ang="0">
                <a:pos x="74613" y="92969"/>
              </a:cxn>
            </a:cxnLst>
            <a:rect b="0" l="0" r="0" t="0"/>
            <a:pathLst>
              <a:path h="71" w="51">
                <a:moveTo>
                  <a:pt x="51" y="63"/>
                </a:moveTo>
                <a:lnTo>
                  <a:pt x="36" y="71"/>
                </a:lnTo>
                <a:lnTo>
                  <a:pt x="0" y="8"/>
                </a:lnTo>
                <a:lnTo>
                  <a:pt x="16" y="0"/>
                </a:lnTo>
                <a:lnTo>
                  <a:pt x="51" y="63"/>
                </a:lnTo>
                <a:close/>
              </a:path>
            </a:pathLst>
          </a:custGeom>
          <a:solidFill>
            <a:srgbClr val="F1E679">
              <a:alpha val="100000"/>
            </a:srgbClr>
          </a:solidFill>
          <a:ln w="9525">
            <a:noFill/>
          </a:ln>
        </p:spPr>
        <p:txBody>
          <a:bodyPr/>
          <a:lstStyle/>
          <a:p>
            <a:endParaRPr altLang="en-US" lang="zh-CN"/>
          </a:p>
        </p:txBody>
      </p:sp>
      <p:sp>
        <p:nvSpPr>
          <p:cNvPr id="5205" name="Freeform 166"/>
          <p:cNvSpPr/>
          <p:nvPr/>
        </p:nvSpPr>
        <p:spPr>
          <a:xfrm>
            <a:off x="1752600" y="4873625"/>
            <a:ext cx="109538" cy="63500"/>
          </a:xfrm>
          <a:custGeom>
            <a:cxnLst>
              <a:cxn ang="0">
                <a:pos x="109538" y="41349"/>
              </a:cxn>
              <a:cxn ang="0">
                <a:pos x="97696" y="63500"/>
              </a:cxn>
              <a:cxn ang="0">
                <a:pos x="0" y="29535"/>
              </a:cxn>
              <a:cxn ang="0">
                <a:pos x="4441" y="0"/>
              </a:cxn>
              <a:cxn ang="0">
                <a:pos x="109538" y="41349"/>
              </a:cxn>
            </a:cxnLst>
            <a:rect b="0" l="0" r="0" t="0"/>
            <a:pathLst>
              <a:path h="43" w="74">
                <a:moveTo>
                  <a:pt x="74" y="28"/>
                </a:moveTo>
                <a:lnTo>
                  <a:pt x="66" y="43"/>
                </a:lnTo>
                <a:lnTo>
                  <a:pt x="0" y="20"/>
                </a:lnTo>
                <a:lnTo>
                  <a:pt x="3" y="0"/>
                </a:lnTo>
                <a:lnTo>
                  <a:pt x="74" y="28"/>
                </a:lnTo>
                <a:close/>
              </a:path>
            </a:pathLst>
          </a:custGeom>
          <a:solidFill>
            <a:srgbClr val="F1E679">
              <a:alpha val="100000"/>
            </a:srgbClr>
          </a:solidFill>
          <a:ln w="9525">
            <a:noFill/>
          </a:ln>
        </p:spPr>
        <p:txBody>
          <a:bodyPr/>
          <a:lstStyle/>
          <a:p>
            <a:endParaRPr altLang="en-US" lang="zh-CN"/>
          </a:p>
        </p:txBody>
      </p:sp>
      <p:sp>
        <p:nvSpPr>
          <p:cNvPr id="5206" name="Freeform 167"/>
          <p:cNvSpPr/>
          <p:nvPr/>
        </p:nvSpPr>
        <p:spPr>
          <a:xfrm>
            <a:off x="1290638" y="5470525"/>
            <a:ext cx="80962" cy="103188"/>
          </a:xfrm>
          <a:custGeom>
            <a:cxnLst>
              <a:cxn ang="0">
                <a:pos x="80962" y="91561"/>
              </a:cxn>
              <a:cxn ang="0">
                <a:pos x="57409" y="103188"/>
              </a:cxn>
              <a:cxn ang="0">
                <a:pos x="0" y="11627"/>
              </a:cxn>
              <a:cxn ang="0">
                <a:pos x="23553" y="0"/>
              </a:cxn>
              <a:cxn ang="0">
                <a:pos x="80962" y="91561"/>
              </a:cxn>
            </a:cxnLst>
            <a:rect b="0" l="0" r="0" t="0"/>
            <a:pathLst>
              <a:path h="71" w="55">
                <a:moveTo>
                  <a:pt x="55" y="63"/>
                </a:moveTo>
                <a:lnTo>
                  <a:pt x="39" y="71"/>
                </a:lnTo>
                <a:lnTo>
                  <a:pt x="0" y="8"/>
                </a:lnTo>
                <a:lnTo>
                  <a:pt x="16" y="0"/>
                </a:lnTo>
                <a:lnTo>
                  <a:pt x="55" y="63"/>
                </a:lnTo>
                <a:close/>
              </a:path>
            </a:pathLst>
          </a:custGeom>
          <a:solidFill>
            <a:srgbClr val="E08500">
              <a:alpha val="100000"/>
            </a:srgbClr>
          </a:solidFill>
          <a:ln w="9525">
            <a:noFill/>
          </a:ln>
        </p:spPr>
        <p:txBody>
          <a:bodyPr/>
          <a:lstStyle/>
          <a:p>
            <a:endParaRPr altLang="en-US" lang="zh-CN"/>
          </a:p>
        </p:txBody>
      </p:sp>
      <p:sp>
        <p:nvSpPr>
          <p:cNvPr id="5207" name="Freeform 168"/>
          <p:cNvSpPr/>
          <p:nvPr/>
        </p:nvSpPr>
        <p:spPr>
          <a:xfrm>
            <a:off x="1314450" y="5422900"/>
            <a:ext cx="107950" cy="58738"/>
          </a:xfrm>
          <a:custGeom>
            <a:cxnLst>
              <a:cxn ang="0">
                <a:pos x="107950" y="35243"/>
              </a:cxn>
              <a:cxn ang="0">
                <a:pos x="103574" y="58738"/>
              </a:cxn>
              <a:cxn ang="0">
                <a:pos x="0" y="23495"/>
              </a:cxn>
              <a:cxn ang="0">
                <a:pos x="11670" y="0"/>
              </a:cxn>
              <a:cxn ang="0">
                <a:pos x="107950" y="35243"/>
              </a:cxn>
            </a:cxnLst>
            <a:rect b="0" l="0" r="0" t="0"/>
            <a:pathLst>
              <a:path h="40" w="74">
                <a:moveTo>
                  <a:pt x="74" y="24"/>
                </a:moveTo>
                <a:lnTo>
                  <a:pt x="71" y="40"/>
                </a:lnTo>
                <a:lnTo>
                  <a:pt x="0" y="16"/>
                </a:lnTo>
                <a:lnTo>
                  <a:pt x="8" y="0"/>
                </a:lnTo>
                <a:lnTo>
                  <a:pt x="74" y="24"/>
                </a:lnTo>
                <a:close/>
              </a:path>
            </a:pathLst>
          </a:custGeom>
          <a:solidFill>
            <a:srgbClr val="E08500">
              <a:alpha val="100000"/>
            </a:srgbClr>
          </a:solidFill>
          <a:ln w="9525">
            <a:noFill/>
          </a:ln>
        </p:spPr>
        <p:txBody>
          <a:bodyPr/>
          <a:lstStyle/>
          <a:p>
            <a:endParaRPr altLang="en-US" lang="zh-CN"/>
          </a:p>
        </p:txBody>
      </p:sp>
      <p:sp>
        <p:nvSpPr>
          <p:cNvPr id="5208" name="Freeform 169"/>
          <p:cNvSpPr/>
          <p:nvPr/>
        </p:nvSpPr>
        <p:spPr>
          <a:xfrm>
            <a:off x="1209675" y="5580063"/>
            <a:ext cx="109538" cy="57150"/>
          </a:xfrm>
          <a:custGeom>
            <a:cxnLst>
              <a:cxn ang="0">
                <a:pos x="109538" y="33704"/>
              </a:cxn>
              <a:cxn ang="0">
                <a:pos x="103696" y="57150"/>
              </a:cxn>
              <a:cxn ang="0">
                <a:pos x="0" y="21981"/>
              </a:cxn>
              <a:cxn ang="0">
                <a:pos x="5842" y="0"/>
              </a:cxn>
              <a:cxn ang="0">
                <a:pos x="109538" y="33704"/>
              </a:cxn>
            </a:cxnLst>
            <a:rect b="0" l="0" r="0" t="0"/>
            <a:pathLst>
              <a:path h="39" w="75">
                <a:moveTo>
                  <a:pt x="75" y="23"/>
                </a:moveTo>
                <a:lnTo>
                  <a:pt x="71" y="39"/>
                </a:lnTo>
                <a:lnTo>
                  <a:pt x="0" y="15"/>
                </a:lnTo>
                <a:lnTo>
                  <a:pt x="4" y="0"/>
                </a:lnTo>
                <a:lnTo>
                  <a:pt x="75" y="23"/>
                </a:lnTo>
                <a:close/>
              </a:path>
            </a:pathLst>
          </a:custGeom>
          <a:solidFill>
            <a:srgbClr val="E08500">
              <a:alpha val="100000"/>
            </a:srgbClr>
          </a:solidFill>
          <a:ln w="9525">
            <a:noFill/>
          </a:ln>
        </p:spPr>
        <p:txBody>
          <a:bodyPr/>
          <a:lstStyle/>
          <a:p>
            <a:endParaRPr altLang="en-US" lang="zh-CN"/>
          </a:p>
        </p:txBody>
      </p:sp>
      <p:sp>
        <p:nvSpPr>
          <p:cNvPr id="5209" name="Freeform 170"/>
          <p:cNvSpPr/>
          <p:nvPr/>
        </p:nvSpPr>
        <p:spPr>
          <a:xfrm>
            <a:off x="2722563" y="5300663"/>
            <a:ext cx="74612" cy="109537"/>
          </a:xfrm>
          <a:custGeom>
            <a:cxnLst>
              <a:cxn ang="0">
                <a:pos x="0" y="92011"/>
              </a:cxn>
              <a:cxn ang="0">
                <a:pos x="23408" y="109537"/>
              </a:cxn>
              <a:cxn ang="0">
                <a:pos x="74612" y="17526"/>
              </a:cxn>
              <a:cxn ang="0">
                <a:pos x="51204" y="0"/>
              </a:cxn>
              <a:cxn ang="0">
                <a:pos x="0" y="92011"/>
              </a:cxn>
            </a:cxnLst>
            <a:rect b="0" l="0" r="0" t="0"/>
            <a:pathLst>
              <a:path h="75" w="51">
                <a:moveTo>
                  <a:pt x="0" y="63"/>
                </a:moveTo>
                <a:lnTo>
                  <a:pt x="16" y="75"/>
                </a:lnTo>
                <a:lnTo>
                  <a:pt x="51" y="12"/>
                </a:lnTo>
                <a:lnTo>
                  <a:pt x="35" y="0"/>
                </a:lnTo>
                <a:lnTo>
                  <a:pt x="0" y="63"/>
                </a:lnTo>
                <a:close/>
              </a:path>
            </a:pathLst>
          </a:custGeom>
          <a:solidFill>
            <a:srgbClr val="D16F00">
              <a:alpha val="100000"/>
            </a:srgbClr>
          </a:solidFill>
          <a:ln w="9525">
            <a:noFill/>
          </a:ln>
        </p:spPr>
        <p:txBody>
          <a:bodyPr/>
          <a:lstStyle/>
          <a:p>
            <a:endParaRPr altLang="en-US" lang="zh-CN"/>
          </a:p>
        </p:txBody>
      </p:sp>
      <p:sp>
        <p:nvSpPr>
          <p:cNvPr id="5210" name="Freeform 171"/>
          <p:cNvSpPr/>
          <p:nvPr/>
        </p:nvSpPr>
        <p:spPr>
          <a:xfrm>
            <a:off x="2617788" y="5181600"/>
            <a:ext cx="74612" cy="103188"/>
          </a:xfrm>
          <a:custGeom>
            <a:cxnLst>
              <a:cxn ang="0">
                <a:pos x="0" y="91561"/>
              </a:cxn>
              <a:cxn ang="0">
                <a:pos x="17556" y="103188"/>
              </a:cxn>
              <a:cxn ang="0">
                <a:pos x="74612" y="11627"/>
              </a:cxn>
              <a:cxn ang="0">
                <a:pos x="52667" y="0"/>
              </a:cxn>
              <a:cxn ang="0">
                <a:pos x="0" y="91561"/>
              </a:cxn>
            </a:cxnLst>
            <a:rect b="0" l="0" r="0" t="0"/>
            <a:pathLst>
              <a:path h="71" w="51">
                <a:moveTo>
                  <a:pt x="0" y="63"/>
                </a:moveTo>
                <a:lnTo>
                  <a:pt x="12" y="71"/>
                </a:lnTo>
                <a:lnTo>
                  <a:pt x="51" y="8"/>
                </a:lnTo>
                <a:lnTo>
                  <a:pt x="36" y="0"/>
                </a:lnTo>
                <a:lnTo>
                  <a:pt x="0" y="63"/>
                </a:lnTo>
                <a:close/>
              </a:path>
            </a:pathLst>
          </a:custGeom>
          <a:solidFill>
            <a:srgbClr val="D16F00">
              <a:alpha val="100000"/>
            </a:srgbClr>
          </a:solidFill>
          <a:ln w="9525">
            <a:noFill/>
          </a:ln>
        </p:spPr>
        <p:txBody>
          <a:bodyPr/>
          <a:lstStyle/>
          <a:p>
            <a:endParaRPr altLang="en-US" lang="zh-CN"/>
          </a:p>
        </p:txBody>
      </p:sp>
      <p:sp>
        <p:nvSpPr>
          <p:cNvPr id="5211" name="Freeform 172"/>
          <p:cNvSpPr/>
          <p:nvPr/>
        </p:nvSpPr>
        <p:spPr>
          <a:xfrm>
            <a:off x="2624138" y="5214938"/>
            <a:ext cx="115887" cy="58737"/>
          </a:xfrm>
          <a:custGeom>
            <a:cxnLst>
              <a:cxn ang="0">
                <a:pos x="0" y="35242"/>
              </a:cxn>
              <a:cxn ang="0">
                <a:pos x="11735" y="58737"/>
              </a:cxn>
              <a:cxn ang="0">
                <a:pos x="115887" y="23495"/>
              </a:cxn>
              <a:cxn ang="0">
                <a:pos x="104152" y="0"/>
              </a:cxn>
              <a:cxn ang="0">
                <a:pos x="0" y="35242"/>
              </a:cxn>
            </a:cxnLst>
            <a:rect b="0" l="0" r="0" t="0"/>
            <a:pathLst>
              <a:path h="40" w="79">
                <a:moveTo>
                  <a:pt x="0" y="24"/>
                </a:moveTo>
                <a:lnTo>
                  <a:pt x="8" y="40"/>
                </a:lnTo>
                <a:lnTo>
                  <a:pt x="79" y="16"/>
                </a:lnTo>
                <a:lnTo>
                  <a:pt x="71" y="0"/>
                </a:lnTo>
                <a:lnTo>
                  <a:pt x="0" y="24"/>
                </a:lnTo>
                <a:close/>
              </a:path>
            </a:pathLst>
          </a:custGeom>
          <a:solidFill>
            <a:srgbClr val="D16F00">
              <a:alpha val="100000"/>
            </a:srgbClr>
          </a:solidFill>
          <a:ln w="9525">
            <a:noFill/>
          </a:ln>
        </p:spPr>
        <p:txBody>
          <a:bodyPr/>
          <a:lstStyle/>
          <a:p>
            <a:endParaRPr altLang="en-US" lang="zh-CN"/>
          </a:p>
        </p:txBody>
      </p:sp>
      <p:sp>
        <p:nvSpPr>
          <p:cNvPr id="5212" name="Freeform 173"/>
          <p:cNvSpPr/>
          <p:nvPr/>
        </p:nvSpPr>
        <p:spPr>
          <a:xfrm>
            <a:off x="2301875" y="4764088"/>
            <a:ext cx="74613" cy="103187"/>
          </a:xfrm>
          <a:custGeom>
            <a:cxnLst>
              <a:cxn ang="0">
                <a:pos x="0" y="91560"/>
              </a:cxn>
              <a:cxn ang="0">
                <a:pos x="17556" y="103187"/>
              </a:cxn>
              <a:cxn ang="0">
                <a:pos x="74613" y="11627"/>
              </a:cxn>
              <a:cxn ang="0">
                <a:pos x="51205" y="0"/>
              </a:cxn>
              <a:cxn ang="0">
                <a:pos x="0" y="91560"/>
              </a:cxn>
            </a:cxnLst>
            <a:rect b="0" l="0" r="0" t="0"/>
            <a:pathLst>
              <a:path h="71" w="51">
                <a:moveTo>
                  <a:pt x="0" y="63"/>
                </a:moveTo>
                <a:lnTo>
                  <a:pt x="12" y="71"/>
                </a:lnTo>
                <a:lnTo>
                  <a:pt x="51" y="8"/>
                </a:lnTo>
                <a:lnTo>
                  <a:pt x="35" y="0"/>
                </a:lnTo>
                <a:lnTo>
                  <a:pt x="0" y="63"/>
                </a:lnTo>
                <a:close/>
              </a:path>
            </a:pathLst>
          </a:custGeom>
          <a:solidFill>
            <a:srgbClr val="F1D04D">
              <a:alpha val="100000"/>
            </a:srgbClr>
          </a:solidFill>
          <a:ln w="9525">
            <a:noFill/>
          </a:ln>
        </p:spPr>
        <p:txBody>
          <a:bodyPr/>
          <a:lstStyle/>
          <a:p>
            <a:endParaRPr altLang="en-US" lang="zh-CN"/>
          </a:p>
        </p:txBody>
      </p:sp>
      <p:sp>
        <p:nvSpPr>
          <p:cNvPr id="5213" name="Freeform 174"/>
          <p:cNvSpPr/>
          <p:nvPr/>
        </p:nvSpPr>
        <p:spPr>
          <a:xfrm>
            <a:off x="2479675" y="5011738"/>
            <a:ext cx="80963" cy="109537"/>
          </a:xfrm>
          <a:custGeom>
            <a:cxnLst>
              <a:cxn ang="0">
                <a:pos x="0" y="93472"/>
              </a:cxn>
              <a:cxn ang="0">
                <a:pos x="23553" y="109537"/>
              </a:cxn>
              <a:cxn ang="0">
                <a:pos x="80963" y="11684"/>
              </a:cxn>
              <a:cxn ang="0">
                <a:pos x="57410" y="0"/>
              </a:cxn>
              <a:cxn ang="0">
                <a:pos x="0" y="93472"/>
              </a:cxn>
            </a:cxnLst>
            <a:rect b="0" l="0" r="0" t="0"/>
            <a:pathLst>
              <a:path h="75" w="55">
                <a:moveTo>
                  <a:pt x="0" y="64"/>
                </a:moveTo>
                <a:lnTo>
                  <a:pt x="16" y="75"/>
                </a:lnTo>
                <a:lnTo>
                  <a:pt x="55" y="8"/>
                </a:lnTo>
                <a:lnTo>
                  <a:pt x="39" y="0"/>
                </a:lnTo>
                <a:lnTo>
                  <a:pt x="0" y="64"/>
                </a:lnTo>
                <a:close/>
              </a:path>
            </a:pathLst>
          </a:custGeom>
          <a:solidFill>
            <a:srgbClr val="F1D04D">
              <a:alpha val="100000"/>
            </a:srgbClr>
          </a:solidFill>
          <a:ln w="9525">
            <a:noFill/>
          </a:ln>
        </p:spPr>
        <p:txBody>
          <a:bodyPr/>
          <a:lstStyle/>
          <a:p>
            <a:endParaRPr altLang="en-US" lang="zh-CN"/>
          </a:p>
        </p:txBody>
      </p:sp>
      <p:sp>
        <p:nvSpPr>
          <p:cNvPr id="5214" name="Freeform 175"/>
          <p:cNvSpPr/>
          <p:nvPr/>
        </p:nvSpPr>
        <p:spPr>
          <a:xfrm>
            <a:off x="2151063" y="4554538"/>
            <a:ext cx="74612" cy="104775"/>
          </a:xfrm>
          <a:custGeom>
            <a:cxnLst>
              <a:cxn ang="0">
                <a:pos x="0" y="92969"/>
              </a:cxn>
              <a:cxn ang="0">
                <a:pos x="17556" y="104775"/>
              </a:cxn>
              <a:cxn ang="0">
                <a:pos x="74612" y="11806"/>
              </a:cxn>
              <a:cxn ang="0">
                <a:pos x="51204" y="0"/>
              </a:cxn>
              <a:cxn ang="0">
                <a:pos x="0" y="92969"/>
              </a:cxn>
            </a:cxnLst>
            <a:rect b="0" l="0" r="0" t="0"/>
            <a:pathLst>
              <a:path h="71" w="51">
                <a:moveTo>
                  <a:pt x="0" y="63"/>
                </a:moveTo>
                <a:lnTo>
                  <a:pt x="12" y="71"/>
                </a:lnTo>
                <a:lnTo>
                  <a:pt x="51" y="8"/>
                </a:lnTo>
                <a:lnTo>
                  <a:pt x="35" y="0"/>
                </a:lnTo>
                <a:lnTo>
                  <a:pt x="0" y="63"/>
                </a:lnTo>
                <a:close/>
              </a:path>
            </a:pathLst>
          </a:custGeom>
          <a:solidFill>
            <a:srgbClr val="F1D04D">
              <a:alpha val="100000"/>
            </a:srgbClr>
          </a:solidFill>
          <a:ln w="9525">
            <a:noFill/>
          </a:ln>
        </p:spPr>
        <p:txBody>
          <a:bodyPr/>
          <a:lstStyle/>
          <a:p>
            <a:endParaRPr altLang="en-US" lang="zh-CN"/>
          </a:p>
        </p:txBody>
      </p:sp>
      <p:sp>
        <p:nvSpPr>
          <p:cNvPr id="5215" name="Freeform 176"/>
          <p:cNvSpPr/>
          <p:nvPr/>
        </p:nvSpPr>
        <p:spPr>
          <a:xfrm>
            <a:off x="2190750" y="4635500"/>
            <a:ext cx="80963" cy="111125"/>
          </a:xfrm>
          <a:custGeom>
            <a:cxnLst>
              <a:cxn ang="0">
                <a:pos x="0" y="99272"/>
              </a:cxn>
              <a:cxn ang="0">
                <a:pos x="23553" y="111125"/>
              </a:cxn>
              <a:cxn ang="0">
                <a:pos x="80963" y="17780"/>
              </a:cxn>
              <a:cxn ang="0">
                <a:pos x="58882" y="0"/>
              </a:cxn>
              <a:cxn ang="0">
                <a:pos x="0" y="99272"/>
              </a:cxn>
            </a:cxnLst>
            <a:rect b="0" l="0" r="0" t="0"/>
            <a:pathLst>
              <a:path h="75" w="55">
                <a:moveTo>
                  <a:pt x="0" y="67"/>
                </a:moveTo>
                <a:lnTo>
                  <a:pt x="16" y="75"/>
                </a:lnTo>
                <a:lnTo>
                  <a:pt x="55" y="12"/>
                </a:lnTo>
                <a:lnTo>
                  <a:pt x="40" y="0"/>
                </a:lnTo>
                <a:lnTo>
                  <a:pt x="0" y="67"/>
                </a:lnTo>
                <a:close/>
              </a:path>
            </a:pathLst>
          </a:custGeom>
          <a:solidFill>
            <a:srgbClr val="F1D04D">
              <a:alpha val="100000"/>
            </a:srgbClr>
          </a:solidFill>
          <a:ln w="9525">
            <a:noFill/>
          </a:ln>
        </p:spPr>
        <p:txBody>
          <a:bodyPr/>
          <a:lstStyle/>
          <a:p>
            <a:endParaRPr altLang="en-US" lang="zh-CN"/>
          </a:p>
        </p:txBody>
      </p:sp>
      <p:sp>
        <p:nvSpPr>
          <p:cNvPr id="5216" name="Freeform 177"/>
          <p:cNvSpPr/>
          <p:nvPr/>
        </p:nvSpPr>
        <p:spPr>
          <a:xfrm>
            <a:off x="2203450" y="4676775"/>
            <a:ext cx="109538" cy="57150"/>
          </a:xfrm>
          <a:custGeom>
            <a:cxnLst>
              <a:cxn ang="0">
                <a:pos x="0" y="35169"/>
              </a:cxn>
              <a:cxn ang="0">
                <a:pos x="11684" y="57150"/>
              </a:cxn>
              <a:cxn ang="0">
                <a:pos x="109538" y="23446"/>
              </a:cxn>
              <a:cxn ang="0">
                <a:pos x="103696" y="0"/>
              </a:cxn>
              <a:cxn ang="0">
                <a:pos x="0" y="35169"/>
              </a:cxn>
            </a:cxnLst>
            <a:rect b="0" l="0" r="0" t="0"/>
            <a:pathLst>
              <a:path h="39" w="75">
                <a:moveTo>
                  <a:pt x="0" y="24"/>
                </a:moveTo>
                <a:lnTo>
                  <a:pt x="8" y="39"/>
                </a:lnTo>
                <a:lnTo>
                  <a:pt x="75" y="16"/>
                </a:lnTo>
                <a:lnTo>
                  <a:pt x="71" y="0"/>
                </a:lnTo>
                <a:lnTo>
                  <a:pt x="0" y="24"/>
                </a:lnTo>
                <a:close/>
              </a:path>
            </a:pathLst>
          </a:custGeom>
          <a:solidFill>
            <a:srgbClr val="F1D04D">
              <a:alpha val="100000"/>
            </a:srgbClr>
          </a:solidFill>
          <a:ln w="9525">
            <a:noFill/>
          </a:ln>
        </p:spPr>
        <p:txBody>
          <a:bodyPr/>
          <a:lstStyle/>
          <a:p>
            <a:endParaRPr altLang="en-US" lang="zh-CN"/>
          </a:p>
        </p:txBody>
      </p:sp>
      <p:sp>
        <p:nvSpPr>
          <p:cNvPr id="5217" name="Freeform 178"/>
          <p:cNvSpPr/>
          <p:nvPr/>
        </p:nvSpPr>
        <p:spPr>
          <a:xfrm>
            <a:off x="2444750" y="4965700"/>
            <a:ext cx="74613" cy="104775"/>
          </a:xfrm>
          <a:custGeom>
            <a:cxnLst>
              <a:cxn ang="0">
                <a:pos x="0" y="92969"/>
              </a:cxn>
              <a:cxn ang="0">
                <a:pos x="23408" y="104775"/>
              </a:cxn>
              <a:cxn ang="0">
                <a:pos x="74613" y="11806"/>
              </a:cxn>
              <a:cxn ang="0">
                <a:pos x="52668" y="0"/>
              </a:cxn>
              <a:cxn ang="0">
                <a:pos x="0" y="92969"/>
              </a:cxn>
            </a:cxnLst>
            <a:rect b="0" l="0" r="0" t="0"/>
            <a:pathLst>
              <a:path h="71" w="51">
                <a:moveTo>
                  <a:pt x="0" y="63"/>
                </a:moveTo>
                <a:lnTo>
                  <a:pt x="16" y="71"/>
                </a:lnTo>
                <a:lnTo>
                  <a:pt x="51" y="8"/>
                </a:lnTo>
                <a:lnTo>
                  <a:pt x="36" y="0"/>
                </a:lnTo>
                <a:lnTo>
                  <a:pt x="0" y="63"/>
                </a:lnTo>
                <a:close/>
              </a:path>
            </a:pathLst>
          </a:custGeom>
          <a:solidFill>
            <a:srgbClr val="F1D04D">
              <a:alpha val="100000"/>
            </a:srgbClr>
          </a:solidFill>
          <a:ln w="9525">
            <a:noFill/>
          </a:ln>
        </p:spPr>
        <p:txBody>
          <a:bodyPr/>
          <a:lstStyle/>
          <a:p>
            <a:endParaRPr altLang="en-US" lang="zh-CN"/>
          </a:p>
        </p:txBody>
      </p:sp>
      <p:sp>
        <p:nvSpPr>
          <p:cNvPr id="5218" name="Freeform 179"/>
          <p:cNvSpPr/>
          <p:nvPr/>
        </p:nvSpPr>
        <p:spPr>
          <a:xfrm>
            <a:off x="2346325" y="4873625"/>
            <a:ext cx="109538" cy="63500"/>
          </a:xfrm>
          <a:custGeom>
            <a:cxnLst>
              <a:cxn ang="0">
                <a:pos x="0" y="41349"/>
              </a:cxn>
              <a:cxn ang="0">
                <a:pos x="11684" y="63500"/>
              </a:cxn>
              <a:cxn ang="0">
                <a:pos x="109538" y="29535"/>
              </a:cxn>
              <a:cxn ang="0">
                <a:pos x="103696" y="0"/>
              </a:cxn>
              <a:cxn ang="0">
                <a:pos x="0" y="41349"/>
              </a:cxn>
            </a:cxnLst>
            <a:rect b="0" l="0" r="0" t="0"/>
            <a:pathLst>
              <a:path h="43" w="75">
                <a:moveTo>
                  <a:pt x="0" y="28"/>
                </a:moveTo>
                <a:lnTo>
                  <a:pt x="8" y="43"/>
                </a:lnTo>
                <a:lnTo>
                  <a:pt x="75" y="20"/>
                </a:lnTo>
                <a:lnTo>
                  <a:pt x="71" y="0"/>
                </a:lnTo>
                <a:lnTo>
                  <a:pt x="0" y="28"/>
                </a:lnTo>
                <a:close/>
              </a:path>
            </a:pathLst>
          </a:custGeom>
          <a:solidFill>
            <a:srgbClr val="F1D04D">
              <a:alpha val="100000"/>
            </a:srgbClr>
          </a:solidFill>
          <a:ln w="9525">
            <a:noFill/>
          </a:ln>
        </p:spPr>
        <p:txBody>
          <a:bodyPr/>
          <a:lstStyle/>
          <a:p>
            <a:endParaRPr altLang="en-US" lang="zh-CN"/>
          </a:p>
        </p:txBody>
      </p:sp>
      <p:sp>
        <p:nvSpPr>
          <p:cNvPr id="5219" name="Freeform 180"/>
          <p:cNvSpPr/>
          <p:nvPr/>
        </p:nvSpPr>
        <p:spPr>
          <a:xfrm>
            <a:off x="2255838" y="5035550"/>
            <a:ext cx="96837" cy="98425"/>
          </a:xfrm>
          <a:custGeom>
            <a:cxnLst>
              <a:cxn ang="0">
                <a:pos x="96837" y="23504"/>
              </a:cxn>
              <a:cxn ang="0">
                <a:pos x="22008" y="98425"/>
              </a:cxn>
              <a:cxn ang="0">
                <a:pos x="0" y="80797"/>
              </a:cxn>
              <a:cxn ang="0">
                <a:pos x="74829" y="0"/>
              </a:cxn>
              <a:cxn ang="0">
                <a:pos x="96837" y="23504"/>
              </a:cxn>
            </a:cxnLst>
            <a:rect b="0" l="0" r="0" t="0"/>
            <a:pathLst>
              <a:path h="67" w="66">
                <a:moveTo>
                  <a:pt x="66" y="16"/>
                </a:moveTo>
                <a:lnTo>
                  <a:pt x="15" y="67"/>
                </a:lnTo>
                <a:lnTo>
                  <a:pt x="0" y="55"/>
                </a:lnTo>
                <a:lnTo>
                  <a:pt x="51" y="0"/>
                </a:lnTo>
                <a:lnTo>
                  <a:pt x="66" y="16"/>
                </a:lnTo>
                <a:close/>
              </a:path>
            </a:pathLst>
          </a:custGeom>
          <a:solidFill>
            <a:srgbClr val="FFA400">
              <a:alpha val="100000"/>
            </a:srgbClr>
          </a:solidFill>
          <a:ln w="9525">
            <a:noFill/>
          </a:ln>
        </p:spPr>
        <p:txBody>
          <a:bodyPr/>
          <a:lstStyle/>
          <a:p>
            <a:endParaRPr altLang="en-US" lang="zh-CN"/>
          </a:p>
        </p:txBody>
      </p:sp>
      <p:sp>
        <p:nvSpPr>
          <p:cNvPr id="5220" name="Freeform 181"/>
          <p:cNvSpPr/>
          <p:nvPr/>
        </p:nvSpPr>
        <p:spPr>
          <a:xfrm>
            <a:off x="2146300" y="5035550"/>
            <a:ext cx="103188" cy="98425"/>
          </a:xfrm>
          <a:custGeom>
            <a:cxnLst>
              <a:cxn ang="0">
                <a:pos x="103188" y="23504"/>
              </a:cxn>
              <a:cxn ang="0">
                <a:pos x="23254" y="98425"/>
              </a:cxn>
              <a:cxn ang="0">
                <a:pos x="0" y="80797"/>
              </a:cxn>
              <a:cxn ang="0">
                <a:pos x="79934" y="0"/>
              </a:cxn>
              <a:cxn ang="0">
                <a:pos x="103188" y="23504"/>
              </a:cxn>
            </a:cxnLst>
            <a:rect b="0" l="0" r="0" t="0"/>
            <a:pathLst>
              <a:path h="67" w="71">
                <a:moveTo>
                  <a:pt x="71" y="16"/>
                </a:moveTo>
                <a:lnTo>
                  <a:pt x="16" y="67"/>
                </a:lnTo>
                <a:lnTo>
                  <a:pt x="0" y="55"/>
                </a:lnTo>
                <a:lnTo>
                  <a:pt x="55" y="0"/>
                </a:lnTo>
                <a:lnTo>
                  <a:pt x="71" y="16"/>
                </a:lnTo>
                <a:close/>
              </a:path>
            </a:pathLst>
          </a:custGeom>
          <a:solidFill>
            <a:srgbClr val="FFA400">
              <a:alpha val="100000"/>
            </a:srgbClr>
          </a:solidFill>
          <a:ln w="9525">
            <a:noFill/>
          </a:ln>
        </p:spPr>
        <p:txBody>
          <a:bodyPr/>
          <a:lstStyle/>
          <a:p>
            <a:endParaRPr altLang="en-US" lang="zh-CN"/>
          </a:p>
        </p:txBody>
      </p:sp>
      <p:sp>
        <p:nvSpPr>
          <p:cNvPr id="5221" name="Freeform 182"/>
          <p:cNvSpPr/>
          <p:nvPr/>
        </p:nvSpPr>
        <p:spPr>
          <a:xfrm>
            <a:off x="2381250" y="5035550"/>
            <a:ext cx="104775" cy="98425"/>
          </a:xfrm>
          <a:custGeom>
            <a:cxnLst>
              <a:cxn ang="0">
                <a:pos x="104775" y="23504"/>
              </a:cxn>
              <a:cxn ang="0">
                <a:pos x="23611" y="98425"/>
              </a:cxn>
              <a:cxn ang="0">
                <a:pos x="0" y="80797"/>
              </a:cxn>
              <a:cxn ang="0">
                <a:pos x="81164" y="0"/>
              </a:cxn>
              <a:cxn ang="0">
                <a:pos x="104775" y="23504"/>
              </a:cxn>
            </a:cxnLst>
            <a:rect b="0" l="0" r="0" t="0"/>
            <a:pathLst>
              <a:path h="67" w="71">
                <a:moveTo>
                  <a:pt x="71" y="16"/>
                </a:moveTo>
                <a:lnTo>
                  <a:pt x="16" y="67"/>
                </a:lnTo>
                <a:lnTo>
                  <a:pt x="0" y="55"/>
                </a:lnTo>
                <a:lnTo>
                  <a:pt x="55" y="0"/>
                </a:lnTo>
                <a:lnTo>
                  <a:pt x="71" y="16"/>
                </a:lnTo>
                <a:close/>
              </a:path>
            </a:pathLst>
          </a:custGeom>
          <a:solidFill>
            <a:srgbClr val="FFA400">
              <a:alpha val="100000"/>
            </a:srgbClr>
          </a:solidFill>
          <a:ln w="9525">
            <a:noFill/>
          </a:ln>
        </p:spPr>
        <p:txBody>
          <a:bodyPr/>
          <a:lstStyle/>
          <a:p>
            <a:endParaRPr altLang="en-US" lang="zh-CN"/>
          </a:p>
        </p:txBody>
      </p:sp>
      <p:sp>
        <p:nvSpPr>
          <p:cNvPr id="5222" name="Freeform 183"/>
          <p:cNvSpPr/>
          <p:nvPr/>
        </p:nvSpPr>
        <p:spPr>
          <a:xfrm>
            <a:off x="2197100" y="4781550"/>
            <a:ext cx="98425" cy="104775"/>
          </a:xfrm>
          <a:custGeom>
            <a:cxnLst>
              <a:cxn ang="0">
                <a:pos x="98425" y="23611"/>
              </a:cxn>
              <a:cxn ang="0">
                <a:pos x="23504" y="104775"/>
              </a:cxn>
              <a:cxn ang="0">
                <a:pos x="0" y="81164"/>
              </a:cxn>
              <a:cxn ang="0">
                <a:pos x="74921" y="0"/>
              </a:cxn>
              <a:cxn ang="0">
                <a:pos x="98425" y="23611"/>
              </a:cxn>
            </a:cxnLst>
            <a:rect b="0" l="0" r="0" t="0"/>
            <a:pathLst>
              <a:path h="71" w="67">
                <a:moveTo>
                  <a:pt x="67" y="16"/>
                </a:moveTo>
                <a:lnTo>
                  <a:pt x="16" y="71"/>
                </a:lnTo>
                <a:lnTo>
                  <a:pt x="0" y="55"/>
                </a:lnTo>
                <a:lnTo>
                  <a:pt x="51" y="0"/>
                </a:lnTo>
                <a:lnTo>
                  <a:pt x="67" y="16"/>
                </a:lnTo>
                <a:close/>
              </a:path>
            </a:pathLst>
          </a:custGeom>
          <a:solidFill>
            <a:srgbClr val="FFA400">
              <a:alpha val="100000"/>
            </a:srgbClr>
          </a:solidFill>
          <a:ln w="9525">
            <a:noFill/>
          </a:ln>
        </p:spPr>
        <p:txBody>
          <a:bodyPr/>
          <a:lstStyle/>
          <a:p>
            <a:endParaRPr altLang="en-US" lang="zh-CN"/>
          </a:p>
        </p:txBody>
      </p:sp>
      <p:sp>
        <p:nvSpPr>
          <p:cNvPr id="5223" name="Freeform 184"/>
          <p:cNvSpPr/>
          <p:nvPr/>
        </p:nvSpPr>
        <p:spPr>
          <a:xfrm>
            <a:off x="2109788" y="4694238"/>
            <a:ext cx="104775" cy="98425"/>
          </a:xfrm>
          <a:custGeom>
            <a:cxnLst>
              <a:cxn ang="0">
                <a:pos x="104775" y="23504"/>
              </a:cxn>
              <a:cxn ang="0">
                <a:pos x="23611" y="98425"/>
              </a:cxn>
              <a:cxn ang="0">
                <a:pos x="0" y="80797"/>
              </a:cxn>
              <a:cxn ang="0">
                <a:pos x="81164" y="0"/>
              </a:cxn>
              <a:cxn ang="0">
                <a:pos x="104775" y="23504"/>
              </a:cxn>
            </a:cxnLst>
            <a:rect b="0" l="0" r="0" t="0"/>
            <a:pathLst>
              <a:path h="67" w="71">
                <a:moveTo>
                  <a:pt x="71" y="16"/>
                </a:moveTo>
                <a:lnTo>
                  <a:pt x="16" y="67"/>
                </a:lnTo>
                <a:lnTo>
                  <a:pt x="0" y="55"/>
                </a:lnTo>
                <a:lnTo>
                  <a:pt x="55" y="0"/>
                </a:lnTo>
                <a:lnTo>
                  <a:pt x="71" y="16"/>
                </a:lnTo>
                <a:close/>
              </a:path>
            </a:pathLst>
          </a:custGeom>
          <a:solidFill>
            <a:srgbClr val="FFA400">
              <a:alpha val="100000"/>
            </a:srgbClr>
          </a:solidFill>
          <a:ln w="9525">
            <a:noFill/>
          </a:ln>
        </p:spPr>
        <p:txBody>
          <a:bodyPr/>
          <a:lstStyle/>
          <a:p>
            <a:endParaRPr altLang="en-US" lang="zh-CN"/>
          </a:p>
        </p:txBody>
      </p:sp>
      <p:sp>
        <p:nvSpPr>
          <p:cNvPr id="5224" name="Freeform 185"/>
          <p:cNvSpPr/>
          <p:nvPr/>
        </p:nvSpPr>
        <p:spPr>
          <a:xfrm>
            <a:off x="2162175" y="4903788"/>
            <a:ext cx="103188" cy="103187"/>
          </a:xfrm>
          <a:custGeom>
            <a:cxnLst>
              <a:cxn ang="0">
                <a:pos x="22112" y="0"/>
              </a:cxn>
              <a:cxn ang="0">
                <a:pos x="103188" y="79934"/>
              </a:cxn>
              <a:cxn ang="0">
                <a:pos x="81076" y="103187"/>
              </a:cxn>
              <a:cxn ang="0">
                <a:pos x="0" y="21800"/>
              </a:cxn>
              <a:cxn ang="0">
                <a:pos x="22112" y="0"/>
              </a:cxn>
            </a:cxnLst>
            <a:rect b="0" l="0" r="0" t="0"/>
            <a:pathLst>
              <a:path h="71" w="70">
                <a:moveTo>
                  <a:pt x="15" y="0"/>
                </a:moveTo>
                <a:lnTo>
                  <a:pt x="70" y="55"/>
                </a:lnTo>
                <a:lnTo>
                  <a:pt x="55" y="71"/>
                </a:lnTo>
                <a:lnTo>
                  <a:pt x="0" y="15"/>
                </a:lnTo>
                <a:lnTo>
                  <a:pt x="15" y="0"/>
                </a:lnTo>
                <a:close/>
              </a:path>
            </a:pathLst>
          </a:custGeom>
          <a:solidFill>
            <a:srgbClr val="FFA400">
              <a:alpha val="100000"/>
            </a:srgbClr>
          </a:solidFill>
          <a:ln w="9525">
            <a:noFill/>
          </a:ln>
        </p:spPr>
        <p:txBody>
          <a:bodyPr/>
          <a:lstStyle/>
          <a:p>
            <a:endParaRPr altLang="en-US" lang="zh-CN"/>
          </a:p>
        </p:txBody>
      </p:sp>
      <p:sp>
        <p:nvSpPr>
          <p:cNvPr id="5225" name="Freeform 186"/>
          <p:cNvSpPr/>
          <p:nvPr/>
        </p:nvSpPr>
        <p:spPr>
          <a:xfrm>
            <a:off x="2289175" y="4891088"/>
            <a:ext cx="98425" cy="104775"/>
          </a:xfrm>
          <a:custGeom>
            <a:cxnLst>
              <a:cxn ang="0">
                <a:pos x="17628" y="0"/>
              </a:cxn>
              <a:cxn ang="0">
                <a:pos x="98425" y="81164"/>
              </a:cxn>
              <a:cxn ang="0">
                <a:pos x="74921" y="104775"/>
              </a:cxn>
              <a:cxn ang="0">
                <a:pos x="0" y="23611"/>
              </a:cxn>
              <a:cxn ang="0">
                <a:pos x="17628" y="0"/>
              </a:cxn>
            </a:cxnLst>
            <a:rect b="0" l="0" r="0" t="0"/>
            <a:pathLst>
              <a:path h="71" w="67">
                <a:moveTo>
                  <a:pt x="12" y="0"/>
                </a:moveTo>
                <a:lnTo>
                  <a:pt x="67" y="55"/>
                </a:lnTo>
                <a:lnTo>
                  <a:pt x="51" y="71"/>
                </a:lnTo>
                <a:lnTo>
                  <a:pt x="0" y="16"/>
                </a:lnTo>
                <a:lnTo>
                  <a:pt x="12" y="0"/>
                </a:lnTo>
                <a:close/>
              </a:path>
            </a:pathLst>
          </a:custGeom>
          <a:solidFill>
            <a:srgbClr val="FFA400">
              <a:alpha val="100000"/>
            </a:srgbClr>
          </a:solidFill>
          <a:ln w="9525">
            <a:noFill/>
          </a:ln>
        </p:spPr>
        <p:txBody>
          <a:bodyPr/>
          <a:lstStyle/>
          <a:p>
            <a:endParaRPr altLang="en-US" lang="zh-CN"/>
          </a:p>
        </p:txBody>
      </p:sp>
      <p:sp>
        <p:nvSpPr>
          <p:cNvPr id="5226" name="Freeform 73"/>
          <p:cNvSpPr/>
          <p:nvPr/>
        </p:nvSpPr>
        <p:spPr>
          <a:xfrm>
            <a:off x="136525" y="6267450"/>
            <a:ext cx="8042275" cy="400050"/>
          </a:xfrm>
          <a:custGeom>
            <a:cxnLst>
              <a:cxn ang="0">
                <a:pos x="7886395" y="0"/>
              </a:cxn>
              <a:cxn ang="0">
                <a:pos x="161654" y="0"/>
              </a:cxn>
              <a:cxn ang="0">
                <a:pos x="0" y="156541"/>
              </a:cxn>
              <a:cxn ang="0">
                <a:pos x="0" y="400050"/>
              </a:cxn>
              <a:cxn ang="0">
                <a:pos x="8042275" y="400050"/>
              </a:cxn>
              <a:cxn ang="0">
                <a:pos x="8042275" y="156541"/>
              </a:cxn>
              <a:cxn ang="0">
                <a:pos x="7886395" y="0"/>
              </a:cxn>
            </a:cxnLst>
            <a:rect b="0" l="0" r="0" t="0"/>
            <a:pathLst>
              <a:path h="69" w="1393">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alpha val="100000"/>
            </a:srgbClr>
          </a:solidFill>
          <a:ln w="9525">
            <a:noFill/>
          </a:ln>
        </p:spPr>
        <p:txBody>
          <a:bodyPr/>
          <a:lstStyle/>
          <a:p>
            <a:endParaRPr altLang="en-US" lang="zh-CN"/>
          </a:p>
        </p:txBody>
      </p:sp>
      <p:sp>
        <p:nvSpPr>
          <p:cNvPr id="5227" name="Freeform 101"/>
          <p:cNvSpPr/>
          <p:nvPr/>
        </p:nvSpPr>
        <p:spPr>
          <a:xfrm>
            <a:off x="136525" y="6383338"/>
            <a:ext cx="8042275" cy="376237"/>
          </a:xfrm>
          <a:custGeom>
            <a:cxnLst>
              <a:cxn ang="0">
                <a:pos x="8042275" y="133130"/>
              </a:cxn>
              <a:cxn ang="0">
                <a:pos x="8042275" y="376237"/>
              </a:cxn>
              <a:cxn ang="0">
                <a:pos x="0" y="376237"/>
              </a:cxn>
              <a:cxn ang="0">
                <a:pos x="0" y="133130"/>
              </a:cxn>
              <a:cxn ang="0">
                <a:pos x="11547" y="133130"/>
              </a:cxn>
              <a:cxn ang="0">
                <a:pos x="213614" y="0"/>
              </a:cxn>
              <a:cxn ang="0">
                <a:pos x="415681" y="133130"/>
              </a:cxn>
              <a:cxn ang="0">
                <a:pos x="617748" y="0"/>
              </a:cxn>
              <a:cxn ang="0">
                <a:pos x="814042" y="133130"/>
              </a:cxn>
              <a:cxn ang="0">
                <a:pos x="1016109" y="0"/>
              </a:cxn>
              <a:cxn ang="0">
                <a:pos x="1218177" y="133130"/>
              </a:cxn>
              <a:cxn ang="0">
                <a:pos x="1420244" y="0"/>
              </a:cxn>
              <a:cxn ang="0">
                <a:pos x="1616538" y="133130"/>
              </a:cxn>
              <a:cxn ang="0">
                <a:pos x="1818605" y="0"/>
              </a:cxn>
              <a:cxn ang="0">
                <a:pos x="2020672" y="133130"/>
              </a:cxn>
              <a:cxn ang="0">
                <a:pos x="2222739" y="0"/>
              </a:cxn>
              <a:cxn ang="0">
                <a:pos x="2419033" y="133130"/>
              </a:cxn>
              <a:cxn ang="0">
                <a:pos x="2621100" y="0"/>
              </a:cxn>
              <a:cxn ang="0">
                <a:pos x="2823168" y="133130"/>
              </a:cxn>
              <a:cxn ang="0">
                <a:pos x="3025235" y="0"/>
              </a:cxn>
              <a:cxn ang="0">
                <a:pos x="3221529" y="133130"/>
              </a:cxn>
              <a:cxn ang="0">
                <a:pos x="3423596" y="0"/>
              </a:cxn>
              <a:cxn ang="0">
                <a:pos x="3625663" y="133130"/>
              </a:cxn>
              <a:cxn ang="0">
                <a:pos x="3827730" y="0"/>
              </a:cxn>
              <a:cxn ang="0">
                <a:pos x="4029798" y="133130"/>
              </a:cxn>
              <a:cxn ang="0">
                <a:pos x="4226091" y="0"/>
              </a:cxn>
              <a:cxn ang="0">
                <a:pos x="4428159" y="133130"/>
              </a:cxn>
              <a:cxn ang="0">
                <a:pos x="4630226" y="0"/>
              </a:cxn>
              <a:cxn ang="0">
                <a:pos x="4832293" y="133130"/>
              </a:cxn>
              <a:cxn ang="0">
                <a:pos x="5028587" y="0"/>
              </a:cxn>
              <a:cxn ang="0">
                <a:pos x="5230654" y="133130"/>
              </a:cxn>
              <a:cxn ang="0">
                <a:pos x="5432721" y="0"/>
              </a:cxn>
              <a:cxn ang="0">
                <a:pos x="5634789" y="133130"/>
              </a:cxn>
              <a:cxn ang="0">
                <a:pos x="5836856" y="0"/>
              </a:cxn>
              <a:cxn ang="0">
                <a:pos x="6033150" y="133130"/>
              </a:cxn>
              <a:cxn ang="0">
                <a:pos x="6235217" y="0"/>
              </a:cxn>
              <a:cxn ang="0">
                <a:pos x="6437284" y="133130"/>
              </a:cxn>
              <a:cxn ang="0">
                <a:pos x="6639351" y="0"/>
              </a:cxn>
              <a:cxn ang="0">
                <a:pos x="6835645" y="133130"/>
              </a:cxn>
              <a:cxn ang="0">
                <a:pos x="7037712" y="0"/>
              </a:cxn>
              <a:cxn ang="0">
                <a:pos x="7239780" y="133130"/>
              </a:cxn>
              <a:cxn ang="0">
                <a:pos x="7441847" y="0"/>
              </a:cxn>
              <a:cxn ang="0">
                <a:pos x="7643914" y="133130"/>
              </a:cxn>
              <a:cxn ang="0">
                <a:pos x="7840208" y="0"/>
              </a:cxn>
              <a:cxn ang="0">
                <a:pos x="8042275" y="133130"/>
              </a:cxn>
            </a:cxnLst>
            <a:rect b="0" l="0" r="0" t="0"/>
            <a:pathLst>
              <a:path h="65" w="1393">
                <a:moveTo>
                  <a:pt x="1393" y="23"/>
                </a:moveTo>
                <a:cubicBezTo>
                  <a:pt x="1393" y="65"/>
                  <a:pt x="1393" y="65"/>
                  <a:pt x="1393" y="65"/>
                </a:cubicBezTo>
                <a:cubicBezTo>
                  <a:pt x="0" y="65"/>
                  <a:pt x="0" y="65"/>
                  <a:pt x="0" y="65"/>
                </a:cubicBezTo>
                <a:cubicBezTo>
                  <a:pt x="0" y="23"/>
                  <a:pt x="0" y="23"/>
                  <a:pt x="0" y="23"/>
                </a:cubicBezTo>
                <a:cubicBezTo>
                  <a:pt x="2" y="23"/>
                  <a:pt x="2" y="23"/>
                  <a:pt x="2" y="23"/>
                </a:cubicBezTo>
                <a:cubicBezTo>
                  <a:pt x="20" y="23"/>
                  <a:pt x="20" y="0"/>
                  <a:pt x="37" y="0"/>
                </a:cubicBezTo>
                <a:cubicBezTo>
                  <a:pt x="55" y="0"/>
                  <a:pt x="55" y="23"/>
                  <a:pt x="72" y="23"/>
                </a:cubicBezTo>
                <a:cubicBezTo>
                  <a:pt x="89" y="23"/>
                  <a:pt x="89" y="0"/>
                  <a:pt x="107" y="0"/>
                </a:cubicBezTo>
                <a:cubicBezTo>
                  <a:pt x="124" y="0"/>
                  <a:pt x="124" y="23"/>
                  <a:pt x="141" y="23"/>
                </a:cubicBezTo>
                <a:cubicBezTo>
                  <a:pt x="159" y="23"/>
                  <a:pt x="159" y="0"/>
                  <a:pt x="176" y="0"/>
                </a:cubicBezTo>
                <a:cubicBezTo>
                  <a:pt x="194" y="0"/>
                  <a:pt x="194" y="23"/>
                  <a:pt x="211" y="23"/>
                </a:cubicBezTo>
                <a:cubicBezTo>
                  <a:pt x="228" y="23"/>
                  <a:pt x="228" y="0"/>
                  <a:pt x="246" y="0"/>
                </a:cubicBezTo>
                <a:cubicBezTo>
                  <a:pt x="263" y="0"/>
                  <a:pt x="263" y="23"/>
                  <a:pt x="280" y="23"/>
                </a:cubicBezTo>
                <a:cubicBezTo>
                  <a:pt x="298" y="23"/>
                  <a:pt x="298" y="0"/>
                  <a:pt x="315" y="0"/>
                </a:cubicBezTo>
                <a:cubicBezTo>
                  <a:pt x="333" y="0"/>
                  <a:pt x="333" y="23"/>
                  <a:pt x="350" y="23"/>
                </a:cubicBezTo>
                <a:cubicBezTo>
                  <a:pt x="367" y="23"/>
                  <a:pt x="367" y="0"/>
                  <a:pt x="385" y="0"/>
                </a:cubicBezTo>
                <a:cubicBezTo>
                  <a:pt x="402" y="0"/>
                  <a:pt x="402" y="23"/>
                  <a:pt x="419" y="23"/>
                </a:cubicBezTo>
                <a:cubicBezTo>
                  <a:pt x="437" y="23"/>
                  <a:pt x="437" y="0"/>
                  <a:pt x="454" y="0"/>
                </a:cubicBezTo>
                <a:cubicBezTo>
                  <a:pt x="472" y="0"/>
                  <a:pt x="472" y="23"/>
                  <a:pt x="489" y="23"/>
                </a:cubicBezTo>
                <a:cubicBezTo>
                  <a:pt x="506" y="23"/>
                  <a:pt x="506" y="0"/>
                  <a:pt x="524" y="0"/>
                </a:cubicBezTo>
                <a:cubicBezTo>
                  <a:pt x="541" y="0"/>
                  <a:pt x="541" y="23"/>
                  <a:pt x="558" y="23"/>
                </a:cubicBezTo>
                <a:cubicBezTo>
                  <a:pt x="576" y="23"/>
                  <a:pt x="576" y="0"/>
                  <a:pt x="593" y="0"/>
                </a:cubicBezTo>
                <a:cubicBezTo>
                  <a:pt x="611" y="0"/>
                  <a:pt x="611" y="23"/>
                  <a:pt x="628" y="23"/>
                </a:cubicBezTo>
                <a:cubicBezTo>
                  <a:pt x="645" y="23"/>
                  <a:pt x="645" y="0"/>
                  <a:pt x="663" y="0"/>
                </a:cubicBezTo>
                <a:cubicBezTo>
                  <a:pt x="680" y="0"/>
                  <a:pt x="680" y="23"/>
                  <a:pt x="698" y="23"/>
                </a:cubicBezTo>
                <a:cubicBezTo>
                  <a:pt x="715" y="23"/>
                  <a:pt x="715" y="0"/>
                  <a:pt x="732" y="0"/>
                </a:cubicBezTo>
                <a:cubicBezTo>
                  <a:pt x="750" y="0"/>
                  <a:pt x="750" y="23"/>
                  <a:pt x="767" y="23"/>
                </a:cubicBezTo>
                <a:cubicBezTo>
                  <a:pt x="784" y="23"/>
                  <a:pt x="784" y="0"/>
                  <a:pt x="802" y="0"/>
                </a:cubicBezTo>
                <a:cubicBezTo>
                  <a:pt x="819" y="0"/>
                  <a:pt x="819" y="23"/>
                  <a:pt x="837" y="23"/>
                </a:cubicBezTo>
                <a:cubicBezTo>
                  <a:pt x="854" y="23"/>
                  <a:pt x="854" y="0"/>
                  <a:pt x="871" y="0"/>
                </a:cubicBezTo>
                <a:cubicBezTo>
                  <a:pt x="889" y="0"/>
                  <a:pt x="889" y="23"/>
                  <a:pt x="906" y="23"/>
                </a:cubicBezTo>
                <a:cubicBezTo>
                  <a:pt x="924" y="23"/>
                  <a:pt x="924" y="0"/>
                  <a:pt x="941" y="0"/>
                </a:cubicBezTo>
                <a:cubicBezTo>
                  <a:pt x="958" y="0"/>
                  <a:pt x="958" y="23"/>
                  <a:pt x="976" y="23"/>
                </a:cubicBezTo>
                <a:cubicBezTo>
                  <a:pt x="993" y="23"/>
                  <a:pt x="993" y="0"/>
                  <a:pt x="1011" y="0"/>
                </a:cubicBezTo>
                <a:cubicBezTo>
                  <a:pt x="1028" y="0"/>
                  <a:pt x="1028" y="23"/>
                  <a:pt x="1045" y="23"/>
                </a:cubicBezTo>
                <a:cubicBezTo>
                  <a:pt x="1063" y="23"/>
                  <a:pt x="1063" y="0"/>
                  <a:pt x="1080" y="0"/>
                </a:cubicBezTo>
                <a:cubicBezTo>
                  <a:pt x="1097" y="0"/>
                  <a:pt x="1097" y="23"/>
                  <a:pt x="1115" y="23"/>
                </a:cubicBezTo>
                <a:cubicBezTo>
                  <a:pt x="1132" y="23"/>
                  <a:pt x="1132" y="0"/>
                  <a:pt x="1150" y="0"/>
                </a:cubicBezTo>
                <a:cubicBezTo>
                  <a:pt x="1167" y="0"/>
                  <a:pt x="1167" y="23"/>
                  <a:pt x="1184" y="23"/>
                </a:cubicBezTo>
                <a:cubicBezTo>
                  <a:pt x="1202" y="23"/>
                  <a:pt x="1202" y="0"/>
                  <a:pt x="1219" y="0"/>
                </a:cubicBezTo>
                <a:cubicBezTo>
                  <a:pt x="1237" y="0"/>
                  <a:pt x="1237" y="23"/>
                  <a:pt x="1254" y="23"/>
                </a:cubicBezTo>
                <a:cubicBezTo>
                  <a:pt x="1271" y="23"/>
                  <a:pt x="1271" y="0"/>
                  <a:pt x="1289" y="0"/>
                </a:cubicBezTo>
                <a:cubicBezTo>
                  <a:pt x="1306" y="0"/>
                  <a:pt x="1306" y="23"/>
                  <a:pt x="1324" y="23"/>
                </a:cubicBezTo>
                <a:cubicBezTo>
                  <a:pt x="1341" y="23"/>
                  <a:pt x="1341" y="0"/>
                  <a:pt x="1358" y="0"/>
                </a:cubicBezTo>
                <a:cubicBezTo>
                  <a:pt x="1376" y="0"/>
                  <a:pt x="1376" y="23"/>
                  <a:pt x="1393" y="23"/>
                </a:cubicBezTo>
                <a:close/>
              </a:path>
            </a:pathLst>
          </a:custGeom>
          <a:solidFill>
            <a:srgbClr val="FFFFFF">
              <a:alpha val="100000"/>
            </a:srgbClr>
          </a:solidFill>
          <a:ln w="9525">
            <a:noFill/>
          </a:ln>
        </p:spPr>
        <p:txBody>
          <a:bodyPr/>
          <a:lstStyle/>
          <a:p>
            <a:endParaRPr altLang="en-US" lang="zh-CN"/>
          </a:p>
        </p:txBody>
      </p:sp>
      <p:sp>
        <p:nvSpPr>
          <p:cNvPr id="5228" name="Freeform 102"/>
          <p:cNvSpPr/>
          <p:nvPr/>
        </p:nvSpPr>
        <p:spPr>
          <a:xfrm>
            <a:off x="136525" y="6481763"/>
            <a:ext cx="8042275" cy="376237"/>
          </a:xfrm>
          <a:custGeom>
            <a:cxnLst>
              <a:cxn ang="0">
                <a:pos x="8042275" y="127342"/>
              </a:cxn>
              <a:cxn ang="0">
                <a:pos x="8042275" y="376237"/>
              </a:cxn>
              <a:cxn ang="0">
                <a:pos x="0" y="376237"/>
              </a:cxn>
              <a:cxn ang="0">
                <a:pos x="0" y="127342"/>
              </a:cxn>
              <a:cxn ang="0">
                <a:pos x="11547" y="127342"/>
              </a:cxn>
              <a:cxn ang="0">
                <a:pos x="213614" y="0"/>
              </a:cxn>
              <a:cxn ang="0">
                <a:pos x="415681" y="127342"/>
              </a:cxn>
              <a:cxn ang="0">
                <a:pos x="617748" y="0"/>
              </a:cxn>
              <a:cxn ang="0">
                <a:pos x="814042" y="127342"/>
              </a:cxn>
              <a:cxn ang="0">
                <a:pos x="1016109" y="0"/>
              </a:cxn>
              <a:cxn ang="0">
                <a:pos x="1218177" y="127342"/>
              </a:cxn>
              <a:cxn ang="0">
                <a:pos x="1420244" y="0"/>
              </a:cxn>
              <a:cxn ang="0">
                <a:pos x="1616538" y="127342"/>
              </a:cxn>
              <a:cxn ang="0">
                <a:pos x="1818605" y="0"/>
              </a:cxn>
              <a:cxn ang="0">
                <a:pos x="2020672" y="127342"/>
              </a:cxn>
              <a:cxn ang="0">
                <a:pos x="2222739" y="0"/>
              </a:cxn>
              <a:cxn ang="0">
                <a:pos x="2419033" y="127342"/>
              </a:cxn>
              <a:cxn ang="0">
                <a:pos x="2621100" y="0"/>
              </a:cxn>
              <a:cxn ang="0">
                <a:pos x="2823168" y="127342"/>
              </a:cxn>
              <a:cxn ang="0">
                <a:pos x="3025235" y="0"/>
              </a:cxn>
              <a:cxn ang="0">
                <a:pos x="3221529" y="127342"/>
              </a:cxn>
              <a:cxn ang="0">
                <a:pos x="3423596" y="0"/>
              </a:cxn>
              <a:cxn ang="0">
                <a:pos x="3625663" y="127342"/>
              </a:cxn>
              <a:cxn ang="0">
                <a:pos x="3827730" y="0"/>
              </a:cxn>
              <a:cxn ang="0">
                <a:pos x="4029798" y="127342"/>
              </a:cxn>
              <a:cxn ang="0">
                <a:pos x="4226091" y="0"/>
              </a:cxn>
              <a:cxn ang="0">
                <a:pos x="4428159" y="127342"/>
              </a:cxn>
              <a:cxn ang="0">
                <a:pos x="4630226" y="0"/>
              </a:cxn>
              <a:cxn ang="0">
                <a:pos x="4832293" y="127342"/>
              </a:cxn>
              <a:cxn ang="0">
                <a:pos x="5028587" y="0"/>
              </a:cxn>
              <a:cxn ang="0">
                <a:pos x="5230654" y="127342"/>
              </a:cxn>
              <a:cxn ang="0">
                <a:pos x="5432721" y="0"/>
              </a:cxn>
              <a:cxn ang="0">
                <a:pos x="5634789" y="127342"/>
              </a:cxn>
              <a:cxn ang="0">
                <a:pos x="5836856" y="0"/>
              </a:cxn>
              <a:cxn ang="0">
                <a:pos x="6033150" y="127342"/>
              </a:cxn>
              <a:cxn ang="0">
                <a:pos x="6235217" y="0"/>
              </a:cxn>
              <a:cxn ang="0">
                <a:pos x="6437284" y="127342"/>
              </a:cxn>
              <a:cxn ang="0">
                <a:pos x="6639351" y="0"/>
              </a:cxn>
              <a:cxn ang="0">
                <a:pos x="6835645" y="127342"/>
              </a:cxn>
              <a:cxn ang="0">
                <a:pos x="7037712" y="0"/>
              </a:cxn>
              <a:cxn ang="0">
                <a:pos x="7239780" y="127342"/>
              </a:cxn>
              <a:cxn ang="0">
                <a:pos x="7441847" y="0"/>
              </a:cxn>
              <a:cxn ang="0">
                <a:pos x="7643914" y="127342"/>
              </a:cxn>
              <a:cxn ang="0">
                <a:pos x="7840208" y="0"/>
              </a:cxn>
              <a:cxn ang="0">
                <a:pos x="8042275" y="127342"/>
              </a:cxn>
            </a:cxnLst>
            <a:rect b="0" l="0" r="0" t="0"/>
            <a:pathLst>
              <a:path h="65" w="1393">
                <a:moveTo>
                  <a:pt x="1393" y="22"/>
                </a:moveTo>
                <a:cubicBezTo>
                  <a:pt x="1393" y="65"/>
                  <a:pt x="1393" y="65"/>
                  <a:pt x="1393" y="65"/>
                </a:cubicBezTo>
                <a:cubicBezTo>
                  <a:pt x="0" y="65"/>
                  <a:pt x="0" y="65"/>
                  <a:pt x="0" y="65"/>
                </a:cubicBezTo>
                <a:cubicBezTo>
                  <a:pt x="0" y="22"/>
                  <a:pt x="0" y="22"/>
                  <a:pt x="0" y="22"/>
                </a:cubicBezTo>
                <a:cubicBezTo>
                  <a:pt x="2" y="22"/>
                  <a:pt x="2" y="22"/>
                  <a:pt x="2" y="22"/>
                </a:cubicBezTo>
                <a:cubicBezTo>
                  <a:pt x="20" y="22"/>
                  <a:pt x="20" y="0"/>
                  <a:pt x="37" y="0"/>
                </a:cubicBezTo>
                <a:cubicBezTo>
                  <a:pt x="55" y="0"/>
                  <a:pt x="55" y="22"/>
                  <a:pt x="72" y="22"/>
                </a:cubicBezTo>
                <a:cubicBezTo>
                  <a:pt x="89" y="22"/>
                  <a:pt x="89" y="0"/>
                  <a:pt x="107" y="0"/>
                </a:cubicBezTo>
                <a:cubicBezTo>
                  <a:pt x="124" y="0"/>
                  <a:pt x="124" y="22"/>
                  <a:pt x="141" y="22"/>
                </a:cubicBezTo>
                <a:cubicBezTo>
                  <a:pt x="159" y="22"/>
                  <a:pt x="159" y="0"/>
                  <a:pt x="176" y="0"/>
                </a:cubicBezTo>
                <a:cubicBezTo>
                  <a:pt x="194" y="0"/>
                  <a:pt x="194" y="22"/>
                  <a:pt x="211" y="22"/>
                </a:cubicBezTo>
                <a:cubicBezTo>
                  <a:pt x="228" y="22"/>
                  <a:pt x="228" y="0"/>
                  <a:pt x="246" y="0"/>
                </a:cubicBezTo>
                <a:cubicBezTo>
                  <a:pt x="263" y="0"/>
                  <a:pt x="263" y="22"/>
                  <a:pt x="280" y="22"/>
                </a:cubicBezTo>
                <a:cubicBezTo>
                  <a:pt x="298" y="22"/>
                  <a:pt x="298" y="0"/>
                  <a:pt x="315" y="0"/>
                </a:cubicBezTo>
                <a:cubicBezTo>
                  <a:pt x="333" y="0"/>
                  <a:pt x="333" y="22"/>
                  <a:pt x="350" y="22"/>
                </a:cubicBezTo>
                <a:cubicBezTo>
                  <a:pt x="367" y="22"/>
                  <a:pt x="367" y="0"/>
                  <a:pt x="385" y="0"/>
                </a:cubicBezTo>
                <a:cubicBezTo>
                  <a:pt x="402" y="0"/>
                  <a:pt x="402" y="22"/>
                  <a:pt x="419" y="22"/>
                </a:cubicBezTo>
                <a:cubicBezTo>
                  <a:pt x="437" y="22"/>
                  <a:pt x="437" y="0"/>
                  <a:pt x="454" y="0"/>
                </a:cubicBezTo>
                <a:cubicBezTo>
                  <a:pt x="472" y="0"/>
                  <a:pt x="472" y="22"/>
                  <a:pt x="489" y="22"/>
                </a:cubicBezTo>
                <a:cubicBezTo>
                  <a:pt x="506" y="22"/>
                  <a:pt x="506" y="0"/>
                  <a:pt x="524" y="0"/>
                </a:cubicBezTo>
                <a:cubicBezTo>
                  <a:pt x="541" y="0"/>
                  <a:pt x="541" y="22"/>
                  <a:pt x="558" y="22"/>
                </a:cubicBezTo>
                <a:cubicBezTo>
                  <a:pt x="576" y="22"/>
                  <a:pt x="576" y="0"/>
                  <a:pt x="593" y="0"/>
                </a:cubicBezTo>
                <a:cubicBezTo>
                  <a:pt x="611" y="0"/>
                  <a:pt x="611" y="22"/>
                  <a:pt x="628" y="22"/>
                </a:cubicBezTo>
                <a:cubicBezTo>
                  <a:pt x="645" y="22"/>
                  <a:pt x="645" y="0"/>
                  <a:pt x="663" y="0"/>
                </a:cubicBezTo>
                <a:cubicBezTo>
                  <a:pt x="680" y="0"/>
                  <a:pt x="680" y="22"/>
                  <a:pt x="698" y="22"/>
                </a:cubicBezTo>
                <a:cubicBezTo>
                  <a:pt x="715" y="22"/>
                  <a:pt x="715" y="0"/>
                  <a:pt x="732" y="0"/>
                </a:cubicBezTo>
                <a:cubicBezTo>
                  <a:pt x="750" y="0"/>
                  <a:pt x="750" y="22"/>
                  <a:pt x="767" y="22"/>
                </a:cubicBezTo>
                <a:cubicBezTo>
                  <a:pt x="784" y="22"/>
                  <a:pt x="784" y="0"/>
                  <a:pt x="802" y="0"/>
                </a:cubicBezTo>
                <a:cubicBezTo>
                  <a:pt x="819" y="0"/>
                  <a:pt x="819" y="22"/>
                  <a:pt x="837" y="22"/>
                </a:cubicBezTo>
                <a:cubicBezTo>
                  <a:pt x="854" y="22"/>
                  <a:pt x="854" y="0"/>
                  <a:pt x="871" y="0"/>
                </a:cubicBezTo>
                <a:cubicBezTo>
                  <a:pt x="889" y="0"/>
                  <a:pt x="889" y="22"/>
                  <a:pt x="906" y="22"/>
                </a:cubicBezTo>
                <a:cubicBezTo>
                  <a:pt x="924" y="22"/>
                  <a:pt x="924" y="0"/>
                  <a:pt x="941" y="0"/>
                </a:cubicBezTo>
                <a:cubicBezTo>
                  <a:pt x="958" y="0"/>
                  <a:pt x="958" y="22"/>
                  <a:pt x="976" y="22"/>
                </a:cubicBezTo>
                <a:cubicBezTo>
                  <a:pt x="993" y="22"/>
                  <a:pt x="993" y="0"/>
                  <a:pt x="1011" y="0"/>
                </a:cubicBezTo>
                <a:cubicBezTo>
                  <a:pt x="1028" y="0"/>
                  <a:pt x="1028" y="22"/>
                  <a:pt x="1045" y="22"/>
                </a:cubicBezTo>
                <a:cubicBezTo>
                  <a:pt x="1063" y="22"/>
                  <a:pt x="1063" y="0"/>
                  <a:pt x="1080" y="0"/>
                </a:cubicBezTo>
                <a:cubicBezTo>
                  <a:pt x="1097" y="0"/>
                  <a:pt x="1097" y="22"/>
                  <a:pt x="1115" y="22"/>
                </a:cubicBezTo>
                <a:cubicBezTo>
                  <a:pt x="1132" y="22"/>
                  <a:pt x="1132" y="0"/>
                  <a:pt x="1150" y="0"/>
                </a:cubicBezTo>
                <a:cubicBezTo>
                  <a:pt x="1167" y="0"/>
                  <a:pt x="1167" y="22"/>
                  <a:pt x="1184" y="22"/>
                </a:cubicBezTo>
                <a:cubicBezTo>
                  <a:pt x="1202" y="22"/>
                  <a:pt x="1202" y="0"/>
                  <a:pt x="1219" y="0"/>
                </a:cubicBezTo>
                <a:cubicBezTo>
                  <a:pt x="1237" y="0"/>
                  <a:pt x="1237" y="22"/>
                  <a:pt x="1254" y="22"/>
                </a:cubicBezTo>
                <a:cubicBezTo>
                  <a:pt x="1271" y="22"/>
                  <a:pt x="1271" y="0"/>
                  <a:pt x="1289" y="0"/>
                </a:cubicBezTo>
                <a:cubicBezTo>
                  <a:pt x="1306" y="0"/>
                  <a:pt x="1306" y="22"/>
                  <a:pt x="1324" y="22"/>
                </a:cubicBezTo>
                <a:cubicBezTo>
                  <a:pt x="1341" y="22"/>
                  <a:pt x="1341" y="0"/>
                  <a:pt x="1358" y="0"/>
                </a:cubicBezTo>
                <a:cubicBezTo>
                  <a:pt x="1376" y="0"/>
                  <a:pt x="1376" y="22"/>
                  <a:pt x="1393" y="22"/>
                </a:cubicBezTo>
                <a:close/>
              </a:path>
            </a:pathLst>
          </a:custGeom>
          <a:solidFill>
            <a:srgbClr val="39A1D2">
              <a:alpha val="100000"/>
            </a:srgbClr>
          </a:solidFill>
          <a:ln w="9525">
            <a:noFill/>
          </a:ln>
        </p:spPr>
        <p:txBody>
          <a:bodyPr/>
          <a:lstStyle/>
          <a:p>
            <a:endParaRPr altLang="en-US" lang="zh-CN"/>
          </a:p>
        </p:txBody>
      </p:sp>
      <p:sp>
        <p:nvSpPr>
          <p:cNvPr id="5229" name="Freeform 103"/>
          <p:cNvSpPr/>
          <p:nvPr/>
        </p:nvSpPr>
        <p:spPr>
          <a:xfrm>
            <a:off x="136525" y="6654800"/>
            <a:ext cx="8042275" cy="203200"/>
          </a:xfrm>
          <a:custGeom>
            <a:cxnLst>
              <a:cxn ang="0">
                <a:pos x="7840208" y="0"/>
              </a:cxn>
              <a:cxn ang="0">
                <a:pos x="7643914" y="127726"/>
              </a:cxn>
              <a:cxn ang="0">
                <a:pos x="7441847" y="0"/>
              </a:cxn>
              <a:cxn ang="0">
                <a:pos x="7239780" y="127726"/>
              </a:cxn>
              <a:cxn ang="0">
                <a:pos x="7037712" y="0"/>
              </a:cxn>
              <a:cxn ang="0">
                <a:pos x="6835645" y="127726"/>
              </a:cxn>
              <a:cxn ang="0">
                <a:pos x="6639351" y="0"/>
              </a:cxn>
              <a:cxn ang="0">
                <a:pos x="6437284" y="127726"/>
              </a:cxn>
              <a:cxn ang="0">
                <a:pos x="6235217" y="0"/>
              </a:cxn>
              <a:cxn ang="0">
                <a:pos x="6033150" y="127726"/>
              </a:cxn>
              <a:cxn ang="0">
                <a:pos x="5836856" y="0"/>
              </a:cxn>
              <a:cxn ang="0">
                <a:pos x="5634789" y="127726"/>
              </a:cxn>
              <a:cxn ang="0">
                <a:pos x="5432721" y="0"/>
              </a:cxn>
              <a:cxn ang="0">
                <a:pos x="5230654" y="127726"/>
              </a:cxn>
              <a:cxn ang="0">
                <a:pos x="5028587" y="0"/>
              </a:cxn>
              <a:cxn ang="0">
                <a:pos x="4832293" y="127726"/>
              </a:cxn>
              <a:cxn ang="0">
                <a:pos x="4630226" y="0"/>
              </a:cxn>
              <a:cxn ang="0">
                <a:pos x="4428159" y="127726"/>
              </a:cxn>
              <a:cxn ang="0">
                <a:pos x="4226091" y="0"/>
              </a:cxn>
              <a:cxn ang="0">
                <a:pos x="4029798" y="127726"/>
              </a:cxn>
              <a:cxn ang="0">
                <a:pos x="3827730" y="0"/>
              </a:cxn>
              <a:cxn ang="0">
                <a:pos x="3625663" y="127726"/>
              </a:cxn>
              <a:cxn ang="0">
                <a:pos x="3423596" y="0"/>
              </a:cxn>
              <a:cxn ang="0">
                <a:pos x="3221529" y="127726"/>
              </a:cxn>
              <a:cxn ang="0">
                <a:pos x="3025235" y="0"/>
              </a:cxn>
              <a:cxn ang="0">
                <a:pos x="2823168" y="127726"/>
              </a:cxn>
              <a:cxn ang="0">
                <a:pos x="2621100" y="0"/>
              </a:cxn>
              <a:cxn ang="0">
                <a:pos x="2419033" y="127726"/>
              </a:cxn>
              <a:cxn ang="0">
                <a:pos x="2222739" y="0"/>
              </a:cxn>
              <a:cxn ang="0">
                <a:pos x="2020672" y="127726"/>
              </a:cxn>
              <a:cxn ang="0">
                <a:pos x="1818605" y="0"/>
              </a:cxn>
              <a:cxn ang="0">
                <a:pos x="1616538" y="127726"/>
              </a:cxn>
              <a:cxn ang="0">
                <a:pos x="1420244" y="0"/>
              </a:cxn>
              <a:cxn ang="0">
                <a:pos x="1218177" y="127726"/>
              </a:cxn>
              <a:cxn ang="0">
                <a:pos x="1016109" y="0"/>
              </a:cxn>
              <a:cxn ang="0">
                <a:pos x="814042" y="127726"/>
              </a:cxn>
              <a:cxn ang="0">
                <a:pos x="617748" y="0"/>
              </a:cxn>
              <a:cxn ang="0">
                <a:pos x="415681" y="127726"/>
              </a:cxn>
              <a:cxn ang="0">
                <a:pos x="213614" y="0"/>
              </a:cxn>
              <a:cxn ang="0">
                <a:pos x="11547" y="127726"/>
              </a:cxn>
              <a:cxn ang="0">
                <a:pos x="0" y="127726"/>
              </a:cxn>
              <a:cxn ang="0">
                <a:pos x="0" y="203200"/>
              </a:cxn>
              <a:cxn ang="0">
                <a:pos x="8042275" y="203200"/>
              </a:cxn>
              <a:cxn ang="0">
                <a:pos x="8042275" y="127726"/>
              </a:cxn>
              <a:cxn ang="0">
                <a:pos x="7840208" y="0"/>
              </a:cxn>
            </a:cxnLst>
            <a:rect b="0" l="0" r="0" t="0"/>
            <a:pathLst>
              <a:path h="35" w="1393">
                <a:moveTo>
                  <a:pt x="1358" y="0"/>
                </a:moveTo>
                <a:cubicBezTo>
                  <a:pt x="1341" y="0"/>
                  <a:pt x="1341" y="22"/>
                  <a:pt x="1324" y="22"/>
                </a:cubicBezTo>
                <a:cubicBezTo>
                  <a:pt x="1306" y="22"/>
                  <a:pt x="1306" y="0"/>
                  <a:pt x="1289" y="0"/>
                </a:cubicBezTo>
                <a:cubicBezTo>
                  <a:pt x="1271" y="0"/>
                  <a:pt x="1271" y="22"/>
                  <a:pt x="1254" y="22"/>
                </a:cubicBezTo>
                <a:cubicBezTo>
                  <a:pt x="1237" y="22"/>
                  <a:pt x="1237" y="0"/>
                  <a:pt x="1219" y="0"/>
                </a:cubicBezTo>
                <a:cubicBezTo>
                  <a:pt x="1202" y="0"/>
                  <a:pt x="1202" y="22"/>
                  <a:pt x="1184" y="22"/>
                </a:cubicBezTo>
                <a:cubicBezTo>
                  <a:pt x="1167" y="22"/>
                  <a:pt x="1167" y="0"/>
                  <a:pt x="1150" y="0"/>
                </a:cubicBezTo>
                <a:cubicBezTo>
                  <a:pt x="1132" y="0"/>
                  <a:pt x="1132" y="22"/>
                  <a:pt x="1115" y="22"/>
                </a:cubicBezTo>
                <a:cubicBezTo>
                  <a:pt x="1097" y="22"/>
                  <a:pt x="1097" y="0"/>
                  <a:pt x="1080" y="0"/>
                </a:cubicBezTo>
                <a:cubicBezTo>
                  <a:pt x="1063" y="0"/>
                  <a:pt x="1063" y="22"/>
                  <a:pt x="1045" y="22"/>
                </a:cubicBezTo>
                <a:cubicBezTo>
                  <a:pt x="1028" y="22"/>
                  <a:pt x="1028" y="0"/>
                  <a:pt x="1011" y="0"/>
                </a:cubicBezTo>
                <a:cubicBezTo>
                  <a:pt x="993" y="0"/>
                  <a:pt x="993" y="22"/>
                  <a:pt x="976" y="22"/>
                </a:cubicBezTo>
                <a:cubicBezTo>
                  <a:pt x="958" y="22"/>
                  <a:pt x="958" y="0"/>
                  <a:pt x="941" y="0"/>
                </a:cubicBezTo>
                <a:cubicBezTo>
                  <a:pt x="924" y="0"/>
                  <a:pt x="924" y="22"/>
                  <a:pt x="906" y="22"/>
                </a:cubicBezTo>
                <a:cubicBezTo>
                  <a:pt x="889" y="22"/>
                  <a:pt x="889" y="0"/>
                  <a:pt x="871" y="0"/>
                </a:cubicBezTo>
                <a:cubicBezTo>
                  <a:pt x="854" y="0"/>
                  <a:pt x="854" y="22"/>
                  <a:pt x="837" y="22"/>
                </a:cubicBezTo>
                <a:cubicBezTo>
                  <a:pt x="819" y="22"/>
                  <a:pt x="819" y="0"/>
                  <a:pt x="802" y="0"/>
                </a:cubicBezTo>
                <a:cubicBezTo>
                  <a:pt x="784" y="0"/>
                  <a:pt x="784" y="22"/>
                  <a:pt x="767" y="22"/>
                </a:cubicBezTo>
                <a:cubicBezTo>
                  <a:pt x="750" y="22"/>
                  <a:pt x="750" y="0"/>
                  <a:pt x="732" y="0"/>
                </a:cubicBezTo>
                <a:cubicBezTo>
                  <a:pt x="715" y="0"/>
                  <a:pt x="715" y="22"/>
                  <a:pt x="698" y="22"/>
                </a:cubicBezTo>
                <a:cubicBezTo>
                  <a:pt x="680" y="22"/>
                  <a:pt x="680" y="0"/>
                  <a:pt x="663" y="0"/>
                </a:cubicBezTo>
                <a:cubicBezTo>
                  <a:pt x="645" y="0"/>
                  <a:pt x="645" y="22"/>
                  <a:pt x="628" y="22"/>
                </a:cubicBezTo>
                <a:cubicBezTo>
                  <a:pt x="611" y="22"/>
                  <a:pt x="611" y="0"/>
                  <a:pt x="593" y="0"/>
                </a:cubicBezTo>
                <a:cubicBezTo>
                  <a:pt x="576" y="0"/>
                  <a:pt x="576" y="22"/>
                  <a:pt x="558" y="22"/>
                </a:cubicBezTo>
                <a:cubicBezTo>
                  <a:pt x="541" y="22"/>
                  <a:pt x="541" y="0"/>
                  <a:pt x="524" y="0"/>
                </a:cubicBezTo>
                <a:cubicBezTo>
                  <a:pt x="506" y="0"/>
                  <a:pt x="506" y="22"/>
                  <a:pt x="489" y="22"/>
                </a:cubicBezTo>
                <a:cubicBezTo>
                  <a:pt x="472" y="22"/>
                  <a:pt x="472" y="0"/>
                  <a:pt x="454" y="0"/>
                </a:cubicBezTo>
                <a:cubicBezTo>
                  <a:pt x="437" y="0"/>
                  <a:pt x="437" y="22"/>
                  <a:pt x="419" y="22"/>
                </a:cubicBezTo>
                <a:cubicBezTo>
                  <a:pt x="402" y="22"/>
                  <a:pt x="402" y="0"/>
                  <a:pt x="385" y="0"/>
                </a:cubicBezTo>
                <a:cubicBezTo>
                  <a:pt x="367" y="0"/>
                  <a:pt x="367" y="22"/>
                  <a:pt x="350" y="22"/>
                </a:cubicBezTo>
                <a:cubicBezTo>
                  <a:pt x="333" y="22"/>
                  <a:pt x="333" y="0"/>
                  <a:pt x="315" y="0"/>
                </a:cubicBezTo>
                <a:cubicBezTo>
                  <a:pt x="298" y="0"/>
                  <a:pt x="298" y="22"/>
                  <a:pt x="280" y="22"/>
                </a:cubicBezTo>
                <a:cubicBezTo>
                  <a:pt x="263" y="22"/>
                  <a:pt x="263" y="0"/>
                  <a:pt x="246" y="0"/>
                </a:cubicBezTo>
                <a:cubicBezTo>
                  <a:pt x="228" y="0"/>
                  <a:pt x="228" y="22"/>
                  <a:pt x="211" y="22"/>
                </a:cubicBezTo>
                <a:cubicBezTo>
                  <a:pt x="194" y="22"/>
                  <a:pt x="194" y="0"/>
                  <a:pt x="176" y="0"/>
                </a:cubicBezTo>
                <a:cubicBezTo>
                  <a:pt x="159" y="0"/>
                  <a:pt x="159" y="22"/>
                  <a:pt x="141" y="22"/>
                </a:cubicBezTo>
                <a:cubicBezTo>
                  <a:pt x="124" y="22"/>
                  <a:pt x="124" y="0"/>
                  <a:pt x="107" y="0"/>
                </a:cubicBezTo>
                <a:cubicBezTo>
                  <a:pt x="89" y="0"/>
                  <a:pt x="89" y="22"/>
                  <a:pt x="72" y="22"/>
                </a:cubicBezTo>
                <a:cubicBezTo>
                  <a:pt x="55" y="22"/>
                  <a:pt x="55" y="0"/>
                  <a:pt x="37" y="0"/>
                </a:cubicBezTo>
                <a:cubicBezTo>
                  <a:pt x="20" y="0"/>
                  <a:pt x="20" y="22"/>
                  <a:pt x="2" y="22"/>
                </a:cubicBezTo>
                <a:cubicBezTo>
                  <a:pt x="0" y="22"/>
                  <a:pt x="0" y="22"/>
                  <a:pt x="0" y="22"/>
                </a:cubicBezTo>
                <a:cubicBezTo>
                  <a:pt x="0" y="35"/>
                  <a:pt x="0" y="35"/>
                  <a:pt x="0" y="35"/>
                </a:cubicBezTo>
                <a:cubicBezTo>
                  <a:pt x="1393" y="35"/>
                  <a:pt x="1393" y="35"/>
                  <a:pt x="1393" y="35"/>
                </a:cubicBezTo>
                <a:cubicBezTo>
                  <a:pt x="1393" y="22"/>
                  <a:pt x="1393" y="22"/>
                  <a:pt x="1393" y="22"/>
                </a:cubicBezTo>
                <a:cubicBezTo>
                  <a:pt x="1376" y="22"/>
                  <a:pt x="1376" y="0"/>
                  <a:pt x="1358" y="0"/>
                </a:cubicBezTo>
                <a:close/>
              </a:path>
            </a:pathLst>
          </a:custGeom>
          <a:solidFill>
            <a:srgbClr val="005E74">
              <a:alpha val="100000"/>
            </a:srgbClr>
          </a:solidFill>
          <a:ln w="9525">
            <a:noFill/>
          </a:ln>
        </p:spPr>
        <p:txBody>
          <a:bodyPr/>
          <a:lstStyle/>
          <a:p>
            <a:endParaRPr altLang="en-US" lang="zh-CN"/>
          </a:p>
        </p:txBody>
      </p:sp>
      <p:sp>
        <p:nvSpPr>
          <p:cNvPr id="5230" name="MH_Others_1"/>
          <p:cNvSpPr/>
          <p:nvPr/>
        </p:nvSpPr>
        <p:spPr>
          <a:xfrm>
            <a:off x="904875" y="1871663"/>
            <a:ext cx="2460625" cy="523875"/>
          </a:xfrm>
          <a:prstGeom prst="rect">
            <a:avLst/>
          </a:prstGeom>
          <a:noFill/>
          <a:ln w="9525">
            <a:noFill/>
          </a:ln>
        </p:spPr>
        <p:txBody>
          <a:bodyPr wrap="none"/>
          <a:lstStyle/>
          <a:p>
            <a:pPr algn="dist" eaLnBrk="1" hangingPunct="1" lvl="0"/>
            <a:r>
              <a:rPr altLang="zh-CN"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CONTENTS</a:t>
            </a:r>
          </a:p>
        </p:txBody>
      </p:sp>
      <p:sp>
        <p:nvSpPr>
          <p:cNvPr id="5231" name="文本框 112"/>
          <p:cNvSpPr/>
          <p:nvPr/>
        </p:nvSpPr>
        <p:spPr>
          <a:xfrm>
            <a:off x="806450" y="538163"/>
            <a:ext cx="2214880" cy="1310640"/>
          </a:xfrm>
          <a:prstGeom prst="rect">
            <a:avLst/>
          </a:prstGeom>
          <a:noFill/>
          <a:ln w="9525">
            <a:noFill/>
          </a:ln>
        </p:spPr>
        <p:txBody>
          <a:bodyPr wrap="none">
            <a:spAutoFit/>
          </a:bodyPr>
          <a:lstStyle/>
          <a:p>
            <a:pPr eaLnBrk="1" hangingPunct="1" lvl="0"/>
            <a:r>
              <a:rPr altLang="en-US" b="1" lang="zh-CN" sz="8000">
                <a:solidFill>
                  <a:srgbClr val="00A79D"/>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sp>
        <p:nvSpPr>
          <p:cNvPr id="5232" name="MH_Number_1"/>
          <p:cNvSpPr/>
          <p:nvPr/>
        </p:nvSpPr>
        <p:spPr>
          <a:xfrm>
            <a:off x="6575425" y="1711325"/>
            <a:ext cx="498475" cy="498475"/>
          </a:xfrm>
          <a:prstGeom prst="roundRect">
            <a:avLst>
              <a:gd fmla="val 7611" name="adj"/>
            </a:avLst>
          </a:prstGeom>
          <a:solidFill>
            <a:srgbClr val="0895BE"/>
          </a:solidFill>
          <a:ln w="12700">
            <a:noFill/>
          </a:ln>
        </p:spPr>
        <p:txBody>
          <a:bodyPr anchor="ctr" bIns="0" lIns="0" rIns="0" tIns="0"/>
          <a:lstStyle/>
          <a:p>
            <a:pPr algn="ctr" eaLnBrk="1" hangingPunct="1" lvl="0"/>
            <a:r>
              <a:rPr altLang="zh-CN" b="1" lang="en-US" sz="2800">
                <a:solidFill>
                  <a:srgbClr val="FFFFFF"/>
                </a:solidFill>
                <a:latin charset="-122" panose="020b0503020204020204" pitchFamily="34" typeface="微软雅黑"/>
                <a:ea charset="-122" panose="020b0503020204020204" pitchFamily="34" typeface="微软雅黑"/>
                <a:sym charset="0" panose="02020603050405020304" pitchFamily="18" typeface="Times New Roman"/>
              </a:rPr>
              <a:t>01</a:t>
            </a:r>
          </a:p>
        </p:txBody>
      </p:sp>
      <p:sp>
        <p:nvSpPr>
          <p:cNvPr id="5233" name="MH_Entry_1"/>
          <p:cNvSpPr/>
          <p:nvPr/>
        </p:nvSpPr>
        <p:spPr>
          <a:xfrm>
            <a:off x="7245350" y="1711325"/>
            <a:ext cx="4027488" cy="498475"/>
          </a:xfrm>
          <a:prstGeom prst="roundRect">
            <a:avLst>
              <a:gd fmla="val 9120" name="adj"/>
            </a:avLst>
          </a:prstGeom>
          <a:solidFill>
            <a:srgbClr val="0895BE"/>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5234" name="MH_Entry_2"/>
          <p:cNvSpPr/>
          <p:nvPr/>
        </p:nvSpPr>
        <p:spPr>
          <a:xfrm>
            <a:off x="7245350" y="2540000"/>
            <a:ext cx="4027488" cy="498475"/>
          </a:xfrm>
          <a:prstGeom prst="roundRect">
            <a:avLst>
              <a:gd fmla="val 9120" name="adj"/>
            </a:avLst>
          </a:prstGeom>
          <a:solidFill>
            <a:srgbClr val="75625B"/>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5235" name="MH_Number_2"/>
          <p:cNvSpPr/>
          <p:nvPr/>
        </p:nvSpPr>
        <p:spPr>
          <a:xfrm>
            <a:off x="6575425" y="2540000"/>
            <a:ext cx="498475" cy="498475"/>
          </a:xfrm>
          <a:prstGeom prst="roundRect">
            <a:avLst>
              <a:gd fmla="val 7611" name="adj"/>
            </a:avLst>
          </a:prstGeom>
          <a:solidFill>
            <a:srgbClr val="75625B"/>
          </a:solidFill>
          <a:ln w="12700">
            <a:noFill/>
          </a:ln>
        </p:spPr>
        <p:txBody>
          <a:bodyPr anchor="ctr" bIns="0" lIns="0" rIns="0" tIns="0"/>
          <a:lstStyle/>
          <a:p>
            <a:pPr algn="ctr" eaLnBrk="1" hangingPunct="1" lvl="0"/>
            <a:r>
              <a:rPr altLang="zh-CN" b="1" lang="en-US" sz="2800">
                <a:solidFill>
                  <a:srgbClr val="FFFFFF"/>
                </a:solidFill>
                <a:latin charset="-122" panose="020b0503020204020204" pitchFamily="34" typeface="微软雅黑"/>
                <a:ea charset="-122" panose="020b0503020204020204" pitchFamily="34" typeface="微软雅黑"/>
                <a:sym charset="0" panose="02020603050405020304" pitchFamily="18" typeface="Times New Roman"/>
              </a:rPr>
              <a:t>02</a:t>
            </a:r>
          </a:p>
        </p:txBody>
      </p:sp>
      <p:sp>
        <p:nvSpPr>
          <p:cNvPr id="5236" name="MH_Number_1"/>
          <p:cNvSpPr/>
          <p:nvPr/>
        </p:nvSpPr>
        <p:spPr>
          <a:xfrm>
            <a:off x="6575425" y="3368675"/>
            <a:ext cx="498475" cy="498475"/>
          </a:xfrm>
          <a:prstGeom prst="roundRect">
            <a:avLst>
              <a:gd fmla="val 7611" name="adj"/>
            </a:avLst>
          </a:prstGeom>
          <a:solidFill>
            <a:srgbClr val="FFBF17"/>
          </a:solidFill>
          <a:ln w="12700">
            <a:noFill/>
          </a:ln>
        </p:spPr>
        <p:txBody>
          <a:bodyPr anchor="ctr" bIns="0" lIns="0" rIns="0" tIns="0"/>
          <a:lstStyle/>
          <a:p>
            <a:pPr algn="ctr" eaLnBrk="1" hangingPunct="1" lvl="0"/>
            <a:r>
              <a:rPr altLang="zh-CN" b="1" lang="en-US" sz="2800">
                <a:solidFill>
                  <a:srgbClr val="FFFFFF"/>
                </a:solidFill>
                <a:latin charset="-122" panose="020b0503020204020204" pitchFamily="34" typeface="微软雅黑"/>
                <a:ea charset="-122" panose="020b0503020204020204" pitchFamily="34" typeface="微软雅黑"/>
                <a:sym charset="0" panose="02020603050405020304" pitchFamily="18" typeface="Times New Roman"/>
              </a:rPr>
              <a:t>03</a:t>
            </a:r>
          </a:p>
        </p:txBody>
      </p:sp>
      <p:sp>
        <p:nvSpPr>
          <p:cNvPr id="5237" name="MH_Entry_1"/>
          <p:cNvSpPr/>
          <p:nvPr/>
        </p:nvSpPr>
        <p:spPr>
          <a:xfrm>
            <a:off x="7245350" y="3368675"/>
            <a:ext cx="4027488" cy="498475"/>
          </a:xfrm>
          <a:prstGeom prst="roundRect">
            <a:avLst>
              <a:gd fmla="val 9120" name="adj"/>
            </a:avLst>
          </a:prstGeom>
          <a:solidFill>
            <a:srgbClr val="FFBF17"/>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5238" name="MH_Entry_2"/>
          <p:cNvSpPr/>
          <p:nvPr/>
        </p:nvSpPr>
        <p:spPr>
          <a:xfrm>
            <a:off x="7245350" y="4198938"/>
            <a:ext cx="4027488" cy="498475"/>
          </a:xfrm>
          <a:prstGeom prst="roundRect">
            <a:avLst>
              <a:gd fmla="val 9120" name="adj"/>
            </a:avLst>
          </a:prstGeom>
          <a:solidFill>
            <a:srgbClr val="B3D53D"/>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5239" name="MH_Number_2"/>
          <p:cNvSpPr/>
          <p:nvPr/>
        </p:nvSpPr>
        <p:spPr>
          <a:xfrm>
            <a:off x="6575425" y="4198938"/>
            <a:ext cx="498475" cy="498475"/>
          </a:xfrm>
          <a:prstGeom prst="roundRect">
            <a:avLst>
              <a:gd fmla="val 7611" name="adj"/>
            </a:avLst>
          </a:prstGeom>
          <a:solidFill>
            <a:srgbClr val="B3D53D"/>
          </a:solidFill>
          <a:ln w="12700">
            <a:noFill/>
          </a:ln>
        </p:spPr>
        <p:txBody>
          <a:bodyPr anchor="ctr" bIns="0" lIns="0" rIns="0" tIns="0"/>
          <a:lstStyle/>
          <a:p>
            <a:pPr algn="ctr" eaLnBrk="1" hangingPunct="1" lvl="0"/>
            <a:r>
              <a:rPr altLang="zh-CN" b="1" lang="en-US" sz="2800">
                <a:solidFill>
                  <a:srgbClr val="FFFFFF"/>
                </a:solidFill>
                <a:latin charset="-122" panose="020b0503020204020204" pitchFamily="34" typeface="微软雅黑"/>
                <a:ea charset="-122" panose="020b0503020204020204" pitchFamily="34" typeface="微软雅黑"/>
                <a:sym charset="0" panose="02020603050405020304" pitchFamily="18" typeface="Times New Roman"/>
              </a:rPr>
              <a:t>04</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正五边形 5"/>
          <p:cNvSpPr/>
          <p:nvPr/>
        </p:nvSpPr>
        <p:spPr>
          <a:xfrm>
            <a:off x="2995613" y="1358900"/>
            <a:ext cx="831850" cy="790575"/>
          </a:xfrm>
          <a:prstGeom prst="pentagon">
            <a:avLst/>
          </a:prstGeom>
          <a:noFill/>
          <a:ln cap="flat" cmpd="sng" w="25400">
            <a:solidFill>
              <a:srgbClr val="0895BE"/>
            </a:solidFill>
            <a:prstDash val="solid"/>
            <a:miter/>
            <a:headEnd len="med" type="none" w="med"/>
            <a:tailEnd len="med" type="none" w="med"/>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25603" name="Freeform 72"/>
          <p:cNvSpPr>
            <a:spLocks noEditPoints="1"/>
          </p:cNvSpPr>
          <p:nvPr/>
        </p:nvSpPr>
        <p:spPr>
          <a:xfrm>
            <a:off x="3192463" y="1554163"/>
            <a:ext cx="484187" cy="485775"/>
          </a:xfrm>
          <a:custGeom>
            <a:cxnLst>
              <a:cxn ang="0">
                <a:pos x="397010" y="233455"/>
              </a:cxn>
              <a:cxn ang="0">
                <a:pos x="334572" y="259394"/>
              </a:cxn>
              <a:cxn ang="0">
                <a:pos x="293340" y="218127"/>
              </a:cxn>
              <a:cxn ang="0">
                <a:pos x="333394" y="126160"/>
              </a:cxn>
              <a:cxn ang="0">
                <a:pos x="207340" y="0"/>
              </a:cxn>
              <a:cxn ang="0">
                <a:pos x="80109" y="126160"/>
              </a:cxn>
              <a:cxn ang="0">
                <a:pos x="136656" y="231097"/>
              </a:cxn>
              <a:cxn ang="0">
                <a:pos x="113095" y="313631"/>
              </a:cxn>
              <a:cxn ang="0">
                <a:pos x="87177" y="310094"/>
              </a:cxn>
              <a:cxn ang="0">
                <a:pos x="0" y="397345"/>
              </a:cxn>
              <a:cxn ang="0">
                <a:pos x="87177" y="485775"/>
              </a:cxn>
              <a:cxn ang="0">
                <a:pos x="175533" y="397345"/>
              </a:cxn>
              <a:cxn ang="0">
                <a:pos x="129588" y="320706"/>
              </a:cxn>
              <a:cxn ang="0">
                <a:pos x="153149" y="240529"/>
              </a:cxn>
              <a:cxn ang="0">
                <a:pos x="207340" y="252320"/>
              </a:cxn>
              <a:cxn ang="0">
                <a:pos x="280381" y="229918"/>
              </a:cxn>
              <a:cxn ang="0">
                <a:pos x="323969" y="273543"/>
              </a:cxn>
              <a:cxn ang="0">
                <a:pos x="308654" y="321885"/>
              </a:cxn>
              <a:cxn ang="0">
                <a:pos x="397010" y="409136"/>
              </a:cxn>
              <a:cxn ang="0">
                <a:pos x="484187" y="321885"/>
              </a:cxn>
              <a:cxn ang="0">
                <a:pos x="397010" y="233455"/>
              </a:cxn>
              <a:cxn ang="0">
                <a:pos x="157861" y="397345"/>
              </a:cxn>
              <a:cxn ang="0">
                <a:pos x="87177" y="468089"/>
              </a:cxn>
              <a:cxn ang="0">
                <a:pos x="16493" y="397345"/>
              </a:cxn>
              <a:cxn ang="0">
                <a:pos x="87177" y="327780"/>
              </a:cxn>
              <a:cxn ang="0">
                <a:pos x="157861" y="397345"/>
              </a:cxn>
              <a:cxn ang="0">
                <a:pos x="97780" y="126160"/>
              </a:cxn>
              <a:cxn ang="0">
                <a:pos x="207340" y="16507"/>
              </a:cxn>
              <a:cxn ang="0">
                <a:pos x="315723" y="126160"/>
              </a:cxn>
              <a:cxn ang="0">
                <a:pos x="207340" y="235813"/>
              </a:cxn>
              <a:cxn ang="0">
                <a:pos x="97780" y="126160"/>
              </a:cxn>
              <a:cxn ang="0">
                <a:pos x="397010" y="391450"/>
              </a:cxn>
              <a:cxn ang="0">
                <a:pos x="326326" y="321885"/>
              </a:cxn>
              <a:cxn ang="0">
                <a:pos x="397010" y="251141"/>
              </a:cxn>
              <a:cxn ang="0">
                <a:pos x="467694" y="321885"/>
              </a:cxn>
              <a:cxn ang="0">
                <a:pos x="397010" y="391450"/>
              </a:cxn>
            </a:cxnLst>
            <a:rect b="0" l="0" r="0"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0895BE">
              <a:alpha val="100000"/>
            </a:srgbClr>
          </a:solidFill>
          <a:ln cap="flat" cmpd="sng" w="9525">
            <a:solidFill>
              <a:srgbClr val="0895BE">
                <a:alpha val="100000"/>
              </a:srgbClr>
            </a:solidFill>
            <a:prstDash val="solid"/>
            <a:bevel/>
            <a:headEnd len="med" type="none" w="med"/>
            <a:tailEnd len="med" type="none" w="med"/>
          </a:ln>
        </p:spPr>
        <p:txBody>
          <a:bodyPr/>
          <a:lstStyle/>
          <a:p>
            <a:endParaRPr altLang="en-US" lang="zh-CN"/>
          </a:p>
        </p:txBody>
      </p:sp>
      <p:sp>
        <p:nvSpPr>
          <p:cNvPr id="25604" name="正五边形 10"/>
          <p:cNvSpPr/>
          <p:nvPr/>
        </p:nvSpPr>
        <p:spPr>
          <a:xfrm>
            <a:off x="8183563" y="2565400"/>
            <a:ext cx="831850" cy="790575"/>
          </a:xfrm>
          <a:prstGeom prst="pentagon">
            <a:avLst/>
          </a:prstGeom>
          <a:noFill/>
          <a:ln cap="flat" cmpd="sng" w="25400">
            <a:solidFill>
              <a:srgbClr val="75625B"/>
            </a:solidFill>
            <a:prstDash val="solid"/>
            <a:miter/>
            <a:headEnd len="med" type="none" w="med"/>
            <a:tailEnd len="med" type="none" w="med"/>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25605" name="Freeform 13"/>
          <p:cNvSpPr>
            <a:spLocks noEditPoints="1"/>
          </p:cNvSpPr>
          <p:nvPr/>
        </p:nvSpPr>
        <p:spPr>
          <a:xfrm>
            <a:off x="8467725" y="2773363"/>
            <a:ext cx="263525" cy="482600"/>
          </a:xfrm>
          <a:custGeom>
            <a:cxnLst>
              <a:cxn ang="0">
                <a:pos x="4320" y="139418"/>
              </a:cxn>
              <a:cxn ang="0">
                <a:pos x="30241" y="165156"/>
              </a:cxn>
              <a:cxn ang="0">
                <a:pos x="36721" y="163012"/>
              </a:cxn>
              <a:cxn ang="0">
                <a:pos x="257045" y="90085"/>
              </a:cxn>
              <a:cxn ang="0">
                <a:pos x="257045" y="64347"/>
              </a:cxn>
              <a:cxn ang="0">
                <a:pos x="226804" y="49332"/>
              </a:cxn>
              <a:cxn ang="0">
                <a:pos x="6480" y="122259"/>
              </a:cxn>
              <a:cxn ang="0">
                <a:pos x="233284" y="60057"/>
              </a:cxn>
              <a:cxn ang="0">
                <a:pos x="246245" y="75071"/>
              </a:cxn>
              <a:cxn ang="0">
                <a:pos x="239765" y="90085"/>
              </a:cxn>
              <a:cxn ang="0">
                <a:pos x="30241" y="152287"/>
              </a:cxn>
              <a:cxn ang="0">
                <a:pos x="19440" y="143708"/>
              </a:cxn>
              <a:cxn ang="0">
                <a:pos x="17280" y="126548"/>
              </a:cxn>
              <a:cxn ang="0">
                <a:pos x="228964" y="60057"/>
              </a:cxn>
              <a:cxn ang="0">
                <a:pos x="30241" y="92230"/>
              </a:cxn>
              <a:cxn ang="0">
                <a:pos x="142563" y="60057"/>
              </a:cxn>
              <a:cxn ang="0">
                <a:pos x="157683" y="21449"/>
              </a:cxn>
              <a:cxn ang="0">
                <a:pos x="19440" y="36463"/>
              </a:cxn>
              <a:cxn ang="0">
                <a:pos x="6480" y="75071"/>
              </a:cxn>
              <a:cxn ang="0">
                <a:pos x="131763" y="17159"/>
              </a:cxn>
              <a:cxn ang="0">
                <a:pos x="144723" y="25739"/>
              </a:cxn>
              <a:cxn ang="0">
                <a:pos x="140403" y="47188"/>
              </a:cxn>
              <a:cxn ang="0">
                <a:pos x="30241" y="79361"/>
              </a:cxn>
              <a:cxn ang="0">
                <a:pos x="17280" y="64347"/>
              </a:cxn>
              <a:cxn ang="0">
                <a:pos x="259205" y="216634"/>
              </a:cxn>
              <a:cxn ang="0">
                <a:pos x="226804" y="193040"/>
              </a:cxn>
              <a:cxn ang="0">
                <a:pos x="155523" y="235938"/>
              </a:cxn>
              <a:cxn ang="0">
                <a:pos x="118802" y="295995"/>
              </a:cxn>
              <a:cxn ang="0">
                <a:pos x="114482" y="212344"/>
              </a:cxn>
              <a:cxn ang="0">
                <a:pos x="257045" y="163012"/>
              </a:cxn>
              <a:cxn ang="0">
                <a:pos x="257045" y="137273"/>
              </a:cxn>
              <a:cxn ang="0">
                <a:pos x="19440" y="182316"/>
              </a:cxn>
              <a:cxn ang="0">
                <a:pos x="2160" y="208054"/>
              </a:cxn>
              <a:cxn ang="0">
                <a:pos x="6480" y="218779"/>
              </a:cxn>
              <a:cxn ang="0">
                <a:pos x="23760" y="235938"/>
              </a:cxn>
              <a:cxn ang="0">
                <a:pos x="60481" y="259532"/>
              </a:cxn>
              <a:cxn ang="0">
                <a:pos x="36721" y="295995"/>
              </a:cxn>
              <a:cxn ang="0">
                <a:pos x="86402" y="448282"/>
              </a:cxn>
              <a:cxn ang="0">
                <a:pos x="114482" y="482600"/>
              </a:cxn>
              <a:cxn ang="0">
                <a:pos x="187924" y="459006"/>
              </a:cxn>
              <a:cxn ang="0">
                <a:pos x="237605" y="401094"/>
              </a:cxn>
              <a:cxn ang="0">
                <a:pos x="213844" y="295995"/>
              </a:cxn>
              <a:cxn ang="0">
                <a:pos x="224644" y="250952"/>
              </a:cxn>
              <a:cxn ang="0">
                <a:pos x="259205" y="216634"/>
              </a:cxn>
              <a:cxn ang="0">
                <a:pos x="101522" y="216634"/>
              </a:cxn>
              <a:cxn ang="0">
                <a:pos x="105842" y="295995"/>
              </a:cxn>
              <a:cxn ang="0">
                <a:pos x="75601" y="259532"/>
              </a:cxn>
              <a:cxn ang="0">
                <a:pos x="51841" y="231648"/>
              </a:cxn>
              <a:cxn ang="0">
                <a:pos x="25920" y="223068"/>
              </a:cxn>
              <a:cxn ang="0">
                <a:pos x="17280" y="208054"/>
              </a:cxn>
              <a:cxn ang="0">
                <a:pos x="17280" y="199475"/>
              </a:cxn>
              <a:cxn ang="0">
                <a:pos x="25920" y="193040"/>
              </a:cxn>
              <a:cxn ang="0">
                <a:pos x="51841" y="184460"/>
              </a:cxn>
              <a:cxn ang="0">
                <a:pos x="233284" y="132983"/>
              </a:cxn>
              <a:cxn ang="0">
                <a:pos x="246245" y="147997"/>
              </a:cxn>
              <a:cxn ang="0">
                <a:pos x="239765" y="163012"/>
              </a:cxn>
              <a:cxn ang="0">
                <a:pos x="92882" y="210199"/>
              </a:cxn>
              <a:cxn ang="0">
                <a:pos x="222484" y="238083"/>
              </a:cxn>
              <a:cxn ang="0">
                <a:pos x="198724" y="295995"/>
              </a:cxn>
              <a:cxn ang="0">
                <a:pos x="168483" y="235938"/>
              </a:cxn>
              <a:cxn ang="0">
                <a:pos x="228964" y="205909"/>
              </a:cxn>
              <a:cxn ang="0">
                <a:pos x="246245" y="220924"/>
              </a:cxn>
            </a:cxnLst>
            <a:rect b="0" l="0" r="0" t="0"/>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noFill/>
          <a:ln cap="flat" cmpd="sng" w="9525">
            <a:solidFill>
              <a:srgbClr val="75625B">
                <a:alpha val="100000"/>
              </a:srgbClr>
            </a:solidFill>
            <a:prstDash val="solid"/>
            <a:bevel/>
            <a:headEnd len="med" type="none" w="med"/>
            <a:tailEnd len="med" type="none" w="med"/>
          </a:ln>
        </p:spPr>
        <p:txBody>
          <a:bodyPr/>
          <a:lstStyle/>
          <a:p>
            <a:endParaRPr altLang="en-US" lang="zh-CN"/>
          </a:p>
        </p:txBody>
      </p:sp>
      <p:sp>
        <p:nvSpPr>
          <p:cNvPr id="25606" name="正五边形 9"/>
          <p:cNvSpPr/>
          <p:nvPr/>
        </p:nvSpPr>
        <p:spPr>
          <a:xfrm>
            <a:off x="6446838" y="1401763"/>
            <a:ext cx="831850" cy="792162"/>
          </a:xfrm>
          <a:prstGeom prst="pentagon">
            <a:avLst/>
          </a:prstGeom>
          <a:noFill/>
          <a:ln cap="flat" cmpd="sng" w="25400">
            <a:solidFill>
              <a:srgbClr val="B3D53D"/>
            </a:solidFill>
            <a:prstDash val="solid"/>
            <a:miter/>
            <a:headEnd len="med" type="none" w="med"/>
            <a:tailEnd len="med" type="none" w="med"/>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25607" name="Freeform 78"/>
          <p:cNvSpPr>
            <a:spLocks noEditPoints="1"/>
          </p:cNvSpPr>
          <p:nvPr/>
        </p:nvSpPr>
        <p:spPr>
          <a:xfrm>
            <a:off x="6677025" y="1652588"/>
            <a:ext cx="409575" cy="409575"/>
          </a:xfrm>
          <a:custGeom>
            <a:cxnLst>
              <a:cxn ang="0">
                <a:pos x="205378" y="0"/>
              </a:cxn>
              <a:cxn ang="0">
                <a:pos x="0" y="205378"/>
              </a:cxn>
              <a:cxn ang="0">
                <a:pos x="205378" y="409575"/>
              </a:cxn>
              <a:cxn ang="0">
                <a:pos x="409575" y="205378"/>
              </a:cxn>
              <a:cxn ang="0">
                <a:pos x="205378" y="0"/>
              </a:cxn>
              <a:cxn ang="0">
                <a:pos x="391870" y="195935"/>
              </a:cxn>
              <a:cxn ang="0">
                <a:pos x="334034" y="195935"/>
              </a:cxn>
              <a:cxn ang="0">
                <a:pos x="272657" y="30689"/>
              </a:cxn>
              <a:cxn ang="0">
                <a:pos x="391870" y="195935"/>
              </a:cxn>
              <a:cxn ang="0">
                <a:pos x="205378" y="391870"/>
              </a:cxn>
              <a:cxn ang="0">
                <a:pos x="173509" y="213640"/>
              </a:cxn>
              <a:cxn ang="0">
                <a:pos x="236066" y="213640"/>
              </a:cxn>
              <a:cxn ang="0">
                <a:pos x="205378" y="391870"/>
              </a:cxn>
              <a:cxn ang="0">
                <a:pos x="173509" y="195935"/>
              </a:cxn>
              <a:cxn ang="0">
                <a:pos x="205378" y="17705"/>
              </a:cxn>
              <a:cxn ang="0">
                <a:pos x="205378" y="17705"/>
              </a:cxn>
              <a:cxn ang="0">
                <a:pos x="236066" y="195935"/>
              </a:cxn>
              <a:cxn ang="0">
                <a:pos x="173509" y="195935"/>
              </a:cxn>
              <a:cxn ang="0">
                <a:pos x="180591" y="22426"/>
              </a:cxn>
              <a:cxn ang="0">
                <a:pos x="156984" y="195935"/>
              </a:cxn>
              <a:cxn ang="0">
                <a:pos x="93246" y="195935"/>
              </a:cxn>
              <a:cxn ang="0">
                <a:pos x="180591" y="22426"/>
              </a:cxn>
              <a:cxn ang="0">
                <a:pos x="156984" y="213640"/>
              </a:cxn>
              <a:cxn ang="0">
                <a:pos x="180591" y="388329"/>
              </a:cxn>
              <a:cxn ang="0">
                <a:pos x="93246" y="213640"/>
              </a:cxn>
              <a:cxn ang="0">
                <a:pos x="156984" y="213640"/>
              </a:cxn>
              <a:cxn ang="0">
                <a:pos x="228984" y="388329"/>
              </a:cxn>
              <a:cxn ang="0">
                <a:pos x="253771" y="213640"/>
              </a:cxn>
              <a:cxn ang="0">
                <a:pos x="316329" y="213640"/>
              </a:cxn>
              <a:cxn ang="0">
                <a:pos x="228984" y="388329"/>
              </a:cxn>
              <a:cxn ang="0">
                <a:pos x="253771" y="195935"/>
              </a:cxn>
              <a:cxn ang="0">
                <a:pos x="228984" y="22426"/>
              </a:cxn>
              <a:cxn ang="0">
                <a:pos x="316329" y="195935"/>
              </a:cxn>
              <a:cxn ang="0">
                <a:pos x="253771" y="195935"/>
              </a:cxn>
              <a:cxn ang="0">
                <a:pos x="138099" y="30689"/>
              </a:cxn>
              <a:cxn ang="0">
                <a:pos x="75541" y="195935"/>
              </a:cxn>
              <a:cxn ang="0">
                <a:pos x="17705" y="195935"/>
              </a:cxn>
              <a:cxn ang="0">
                <a:pos x="138099" y="30689"/>
              </a:cxn>
              <a:cxn ang="0">
                <a:pos x="17705" y="213640"/>
              </a:cxn>
              <a:cxn ang="0">
                <a:pos x="75541" y="213640"/>
              </a:cxn>
              <a:cxn ang="0">
                <a:pos x="138099" y="380067"/>
              </a:cxn>
              <a:cxn ang="0">
                <a:pos x="17705" y="213640"/>
              </a:cxn>
              <a:cxn ang="0">
                <a:pos x="272657" y="380067"/>
              </a:cxn>
              <a:cxn ang="0">
                <a:pos x="334034" y="213640"/>
              </a:cxn>
              <a:cxn ang="0">
                <a:pos x="391870" y="213640"/>
              </a:cxn>
              <a:cxn ang="0">
                <a:pos x="272657" y="380067"/>
              </a:cxn>
            </a:cxnLst>
            <a:rect b="0" l="0" r="0"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B3D53D">
              <a:alpha val="100000"/>
            </a:srgbClr>
          </a:solidFill>
          <a:ln cap="flat" cmpd="sng" w="9525">
            <a:solidFill>
              <a:srgbClr val="B3D53D">
                <a:alpha val="100000"/>
              </a:srgbClr>
            </a:solidFill>
            <a:prstDash val="solid"/>
            <a:bevel/>
            <a:headEnd len="med" type="none" w="med"/>
            <a:tailEnd len="med" type="none" w="med"/>
          </a:ln>
        </p:spPr>
        <p:txBody>
          <a:bodyPr/>
          <a:lstStyle/>
          <a:p>
            <a:endParaRPr altLang="en-US" lang="zh-CN"/>
          </a:p>
        </p:txBody>
      </p:sp>
      <p:sp>
        <p:nvSpPr>
          <p:cNvPr id="25608" name="正五边形 8"/>
          <p:cNvSpPr/>
          <p:nvPr/>
        </p:nvSpPr>
        <p:spPr>
          <a:xfrm>
            <a:off x="4724400" y="2565400"/>
            <a:ext cx="831850" cy="790575"/>
          </a:xfrm>
          <a:prstGeom prst="pentagon">
            <a:avLst/>
          </a:prstGeom>
          <a:noFill/>
          <a:ln cap="flat" cmpd="sng" w="25400">
            <a:solidFill>
              <a:srgbClr val="FFBF17"/>
            </a:solidFill>
            <a:prstDash val="solid"/>
            <a:miter/>
            <a:headEnd len="med" type="none" w="med"/>
            <a:tailEnd len="med" type="none" w="med"/>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25609" name="Freeform 77"/>
          <p:cNvSpPr>
            <a:spLocks noEditPoints="1"/>
          </p:cNvSpPr>
          <p:nvPr/>
        </p:nvSpPr>
        <p:spPr>
          <a:xfrm>
            <a:off x="4914900" y="2830513"/>
            <a:ext cx="485775" cy="333375"/>
          </a:xfrm>
          <a:custGeom>
            <a:cxnLst>
              <a:cxn ang="0">
                <a:pos x="399912" y="333375"/>
              </a:cxn>
              <a:cxn ang="0">
                <a:pos x="85863" y="333375"/>
              </a:cxn>
              <a:cxn ang="0">
                <a:pos x="84687" y="333375"/>
              </a:cxn>
              <a:cxn ang="0">
                <a:pos x="0" y="246203"/>
              </a:cxn>
              <a:cxn ang="0">
                <a:pos x="82335" y="159030"/>
              </a:cxn>
              <a:cxn ang="0">
                <a:pos x="77630" y="126046"/>
              </a:cxn>
              <a:cxn ang="0">
                <a:pos x="203484" y="0"/>
              </a:cxn>
              <a:cxn ang="0">
                <a:pos x="321106" y="81282"/>
              </a:cxn>
              <a:cxn ang="0">
                <a:pos x="321106" y="81282"/>
              </a:cxn>
              <a:cxn ang="0">
                <a:pos x="406969" y="159030"/>
              </a:cxn>
              <a:cxn ang="0">
                <a:pos x="485775" y="246203"/>
              </a:cxn>
              <a:cxn ang="0">
                <a:pos x="401088" y="333375"/>
              </a:cxn>
              <a:cxn ang="0">
                <a:pos x="399912" y="333375"/>
              </a:cxn>
              <a:cxn ang="0">
                <a:pos x="85863" y="315705"/>
              </a:cxn>
              <a:cxn ang="0">
                <a:pos x="398735" y="315705"/>
              </a:cxn>
              <a:cxn ang="0">
                <a:pos x="399912" y="315705"/>
              </a:cxn>
              <a:cxn ang="0">
                <a:pos x="468132" y="246203"/>
              </a:cxn>
              <a:cxn ang="0">
                <a:pos x="398735" y="176701"/>
              </a:cxn>
              <a:cxn ang="0">
                <a:pos x="390502" y="167277"/>
              </a:cxn>
              <a:cxn ang="0">
                <a:pos x="321106" y="97774"/>
              </a:cxn>
              <a:cxn ang="0">
                <a:pos x="315224" y="98952"/>
              </a:cxn>
              <a:cxn ang="0">
                <a:pos x="306991" y="93062"/>
              </a:cxn>
              <a:cxn ang="0">
                <a:pos x="203484" y="17670"/>
              </a:cxn>
              <a:cxn ang="0">
                <a:pos x="95273" y="126046"/>
              </a:cxn>
              <a:cxn ang="0">
                <a:pos x="102330" y="164920"/>
              </a:cxn>
              <a:cxn ang="0">
                <a:pos x="101154" y="173167"/>
              </a:cxn>
              <a:cxn ang="0">
                <a:pos x="92921" y="176701"/>
              </a:cxn>
              <a:cxn ang="0">
                <a:pos x="85863" y="176701"/>
              </a:cxn>
              <a:cxn ang="0">
                <a:pos x="16467" y="246203"/>
              </a:cxn>
              <a:cxn ang="0">
                <a:pos x="85863" y="315705"/>
              </a:cxn>
              <a:cxn ang="0">
                <a:pos x="85863" y="315705"/>
              </a:cxn>
            </a:cxnLst>
            <a:rect b="0" l="0" r="0" t="0"/>
            <a:pathLst>
              <a:path h="283" w="412">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BF17">
              <a:alpha val="100000"/>
            </a:srgbClr>
          </a:solidFill>
          <a:ln cap="flat" cmpd="sng" w="9525">
            <a:solidFill>
              <a:srgbClr val="FFBF17">
                <a:alpha val="100000"/>
              </a:srgbClr>
            </a:solidFill>
            <a:prstDash val="solid"/>
            <a:bevel/>
            <a:headEnd len="med" type="none" w="med"/>
            <a:tailEnd len="med" type="none" w="med"/>
          </a:ln>
        </p:spPr>
        <p:txBody>
          <a:bodyPr/>
          <a:lstStyle/>
          <a:p>
            <a:endParaRPr altLang="en-US" lang="zh-CN"/>
          </a:p>
        </p:txBody>
      </p:sp>
      <p:sp>
        <p:nvSpPr>
          <p:cNvPr id="25610" name="直接连接符 19"/>
          <p:cNvSpPr/>
          <p:nvPr/>
        </p:nvSpPr>
        <p:spPr>
          <a:xfrm>
            <a:off x="3668713" y="2149475"/>
            <a:ext cx="1055687" cy="717550"/>
          </a:xfrm>
          <a:prstGeom prst="line">
            <a:avLst/>
          </a:prstGeom>
          <a:ln cap="flat" cmpd="sng" w="9525">
            <a:solidFill>
              <a:srgbClr val="0895BE"/>
            </a:solidFill>
            <a:prstDash val="dash"/>
            <a:bevel/>
            <a:headEnd len="med" type="none" w="med"/>
            <a:tailEnd len="med" type="none" w="med"/>
          </a:ln>
        </p:spPr>
        <p:txBody>
          <a:bodyPr/>
          <a:lstStyle/>
          <a:p/>
        </p:txBody>
      </p:sp>
      <p:sp>
        <p:nvSpPr>
          <p:cNvPr id="25611" name="直接连接符 21"/>
          <p:cNvSpPr/>
          <p:nvPr/>
        </p:nvSpPr>
        <p:spPr>
          <a:xfrm flipH="1">
            <a:off x="5556250" y="2193925"/>
            <a:ext cx="1049338" cy="673100"/>
          </a:xfrm>
          <a:prstGeom prst="line">
            <a:avLst/>
          </a:prstGeom>
          <a:ln cap="flat" cmpd="sng" w="9525">
            <a:solidFill>
              <a:srgbClr val="FFBF17"/>
            </a:solidFill>
            <a:prstDash val="dash"/>
            <a:bevel/>
            <a:headEnd len="med" type="none" w="med"/>
            <a:tailEnd len="med" type="none" w="med"/>
          </a:ln>
        </p:spPr>
        <p:txBody>
          <a:bodyPr/>
          <a:lstStyle/>
          <a:p/>
        </p:txBody>
      </p:sp>
      <p:sp>
        <p:nvSpPr>
          <p:cNvPr id="25612" name="直接连接符 24"/>
          <p:cNvSpPr/>
          <p:nvPr/>
        </p:nvSpPr>
        <p:spPr>
          <a:xfrm flipH="1" flipV="1">
            <a:off x="7118350" y="2193925"/>
            <a:ext cx="1065213" cy="673100"/>
          </a:xfrm>
          <a:prstGeom prst="line">
            <a:avLst/>
          </a:prstGeom>
          <a:ln cap="flat" cmpd="sng" w="9525">
            <a:solidFill>
              <a:srgbClr val="B3D53D"/>
            </a:solidFill>
            <a:prstDash val="dash"/>
            <a:bevel/>
            <a:headEnd len="med" type="none" w="med"/>
            <a:tailEnd len="med" type="none" w="med"/>
          </a:ln>
        </p:spPr>
        <p:txBody>
          <a:bodyPr/>
          <a:lstStyle/>
          <a:p/>
        </p:txBody>
      </p:sp>
      <p:sp>
        <p:nvSpPr>
          <p:cNvPr id="25613" name="TextBox 7"/>
          <p:cNvSpPr/>
          <p:nvPr/>
        </p:nvSpPr>
        <p:spPr>
          <a:xfrm>
            <a:off x="2439988" y="2508250"/>
            <a:ext cx="1770062" cy="304800"/>
          </a:xfrm>
          <a:prstGeom prst="rect">
            <a:avLst/>
          </a:prstGeom>
          <a:noFill/>
          <a:ln w="9525">
            <a:noFill/>
          </a:ln>
        </p:spPr>
        <p:txBody>
          <a:bodyPr>
            <a:spAutoFit/>
          </a:bodyPr>
          <a:lstStyle/>
          <a:p>
            <a:pPr algn="ctr" eaLnBrk="1" hangingPunct="1" lvl="0"/>
            <a:r>
              <a:rPr altLang="en-US" lang="zh-CN" sz="1400">
                <a:latin charset="0" panose="020b0604020202020204" pitchFamily="34" typeface="Arial"/>
                <a:ea charset="-122" panose="02010600030101010101" pitchFamily="2" typeface="宋体"/>
              </a:rPr>
              <a:t>点击添加标题</a:t>
            </a:r>
          </a:p>
        </p:txBody>
      </p:sp>
      <p:sp>
        <p:nvSpPr>
          <p:cNvPr id="25614" name="TextBox 27"/>
          <p:cNvSpPr/>
          <p:nvPr/>
        </p:nvSpPr>
        <p:spPr>
          <a:xfrm>
            <a:off x="4168775" y="1554163"/>
            <a:ext cx="1944688" cy="304800"/>
          </a:xfrm>
          <a:prstGeom prst="rect">
            <a:avLst/>
          </a:prstGeom>
          <a:noFill/>
          <a:ln w="9525">
            <a:noFill/>
          </a:ln>
        </p:spPr>
        <p:txBody>
          <a:bodyPr>
            <a:spAutoFit/>
          </a:bodyPr>
          <a:lstStyle/>
          <a:p>
            <a:pPr algn="ctr" eaLnBrk="1" hangingPunct="1" lvl="0"/>
            <a:r>
              <a:rPr altLang="en-US" lang="zh-CN" sz="1400">
                <a:latin charset="0" panose="020b0604020202020204" pitchFamily="34" typeface="Arial"/>
                <a:ea charset="-122" panose="02010600030101010101" pitchFamily="2" typeface="宋体"/>
              </a:rPr>
              <a:t>点击添加标题</a:t>
            </a:r>
          </a:p>
        </p:txBody>
      </p:sp>
      <p:sp>
        <p:nvSpPr>
          <p:cNvPr id="25615" name="TextBox 28"/>
          <p:cNvSpPr/>
          <p:nvPr/>
        </p:nvSpPr>
        <p:spPr>
          <a:xfrm>
            <a:off x="5889625" y="2660650"/>
            <a:ext cx="1944688" cy="304800"/>
          </a:xfrm>
          <a:prstGeom prst="rect">
            <a:avLst/>
          </a:prstGeom>
          <a:noFill/>
          <a:ln w="9525">
            <a:noFill/>
          </a:ln>
        </p:spPr>
        <p:txBody>
          <a:bodyPr>
            <a:spAutoFit/>
          </a:bodyPr>
          <a:lstStyle/>
          <a:p>
            <a:pPr algn="ctr" eaLnBrk="1" hangingPunct="1" lvl="0"/>
            <a:r>
              <a:rPr altLang="en-US" lang="zh-CN" sz="1400">
                <a:latin charset="0" panose="020b0604020202020204" pitchFamily="34" typeface="Arial"/>
                <a:ea charset="-122" panose="02010600030101010101" pitchFamily="2" typeface="宋体"/>
              </a:rPr>
              <a:t>点击添加标题</a:t>
            </a:r>
          </a:p>
        </p:txBody>
      </p:sp>
      <p:sp>
        <p:nvSpPr>
          <p:cNvPr id="25616" name="TextBox 29"/>
          <p:cNvSpPr/>
          <p:nvPr/>
        </p:nvSpPr>
        <p:spPr>
          <a:xfrm>
            <a:off x="7623174" y="1554163"/>
            <a:ext cx="1944688" cy="304800"/>
          </a:xfrm>
          <a:prstGeom prst="rect">
            <a:avLst/>
          </a:prstGeom>
          <a:noFill/>
          <a:ln w="9525">
            <a:noFill/>
          </a:ln>
        </p:spPr>
        <p:txBody>
          <a:bodyPr>
            <a:spAutoFit/>
          </a:bodyPr>
          <a:lstStyle/>
          <a:p>
            <a:pPr algn="ctr" eaLnBrk="1" hangingPunct="1" lvl="0"/>
            <a:r>
              <a:rPr altLang="en-US" lang="zh-CN" sz="1400">
                <a:latin charset="0" panose="020b0604020202020204" pitchFamily="34" typeface="Arial"/>
                <a:ea charset="-122" panose="02010600030101010101" pitchFamily="2" typeface="宋体"/>
              </a:rPr>
              <a:t>点击添加标题</a:t>
            </a:r>
          </a:p>
        </p:txBody>
      </p:sp>
      <p:sp>
        <p:nvSpPr>
          <p:cNvPr id="25617" name="任意多边形 35"/>
          <p:cNvSpPr/>
          <p:nvPr/>
        </p:nvSpPr>
        <p:spPr>
          <a:xfrm>
            <a:off x="1670050" y="4314825"/>
            <a:ext cx="4757738" cy="563563"/>
          </a:xfrm>
          <a:custGeom>
            <a:gdLst>
              <a:gd fmla="*/ 0 w 4758105" name="txL"/>
              <a:gd fmla="*/ 0 h 563709" name="txT"/>
              <a:gd fmla="*/ 4758105 w 4758105" name="txR"/>
              <a:gd fmla="*/ 563709 h 563709" name="txB"/>
            </a:gdLst>
            <a:cxnLst>
              <a:cxn ang="0">
                <a:pos x="4441111" y="563341"/>
              </a:cxn>
              <a:cxn ang="0">
                <a:pos x="4549191" y="563341"/>
              </a:cxn>
              <a:cxn ang="0">
                <a:pos x="4549109" y="563563"/>
              </a:cxn>
              <a:cxn ang="0">
                <a:pos x="4441029" y="563563"/>
              </a:cxn>
              <a:cxn ang="0">
                <a:pos x="82" y="563341"/>
              </a:cxn>
              <a:cxn ang="0">
                <a:pos x="108162" y="563341"/>
              </a:cxn>
              <a:cxn ang="0">
                <a:pos x="108080" y="563563"/>
              </a:cxn>
              <a:cxn ang="0">
                <a:pos x="0" y="563563"/>
              </a:cxn>
              <a:cxn ang="0">
                <a:pos x="4757656" y="221"/>
              </a:cxn>
              <a:cxn ang="0">
                <a:pos x="4757738" y="221"/>
              </a:cxn>
              <a:cxn ang="0">
                <a:pos x="4757738" y="563341"/>
              </a:cxn>
              <a:cxn ang="0">
                <a:pos x="4549191" y="563341"/>
              </a:cxn>
              <a:cxn ang="0">
                <a:pos x="316627" y="221"/>
              </a:cxn>
              <a:cxn ang="0">
                <a:pos x="4649576" y="221"/>
              </a:cxn>
              <a:cxn ang="0">
                <a:pos x="4441111" y="563341"/>
              </a:cxn>
              <a:cxn ang="0">
                <a:pos x="108162" y="563341"/>
              </a:cxn>
              <a:cxn ang="0">
                <a:pos x="0" y="221"/>
              </a:cxn>
              <a:cxn ang="0">
                <a:pos x="208547" y="221"/>
              </a:cxn>
              <a:cxn ang="0">
                <a:pos x="82" y="563341"/>
              </a:cxn>
              <a:cxn ang="0">
                <a:pos x="0" y="563341"/>
              </a:cxn>
              <a:cxn ang="0">
                <a:pos x="4649658" y="0"/>
              </a:cxn>
              <a:cxn ang="0">
                <a:pos x="4757738" y="0"/>
              </a:cxn>
              <a:cxn ang="0">
                <a:pos x="4757656" y="221"/>
              </a:cxn>
              <a:cxn ang="0">
                <a:pos x="4649576" y="221"/>
              </a:cxn>
              <a:cxn ang="0">
                <a:pos x="208629" y="0"/>
              </a:cxn>
              <a:cxn ang="0">
                <a:pos x="316709" y="0"/>
              </a:cxn>
              <a:cxn ang="0">
                <a:pos x="316627" y="221"/>
              </a:cxn>
              <a:cxn ang="0">
                <a:pos x="208547" y="221"/>
              </a:cxn>
            </a:cxnLst>
            <a:rect b="txB" l="txL" r="txR" t="txT"/>
            <a:pathLst>
              <a:path h="563709" w="4758105">
                <a:moveTo>
                  <a:pt x="4441454" y="563487"/>
                </a:moveTo>
                <a:lnTo>
                  <a:pt x="4549542" y="563487"/>
                </a:lnTo>
                <a:lnTo>
                  <a:pt x="4549460" y="563709"/>
                </a:lnTo>
                <a:lnTo>
                  <a:pt x="4441372" y="563709"/>
                </a:lnTo>
                <a:lnTo>
                  <a:pt x="4441454" y="563487"/>
                </a:lnTo>
                <a:close/>
                <a:moveTo>
                  <a:pt x="82" y="563487"/>
                </a:moveTo>
                <a:lnTo>
                  <a:pt x="108170" y="563487"/>
                </a:lnTo>
                <a:lnTo>
                  <a:pt x="108088" y="563709"/>
                </a:lnTo>
                <a:lnTo>
                  <a:pt x="0" y="563709"/>
                </a:lnTo>
                <a:lnTo>
                  <a:pt x="82" y="563487"/>
                </a:lnTo>
                <a:close/>
                <a:moveTo>
                  <a:pt x="4758023" y="221"/>
                </a:moveTo>
                <a:lnTo>
                  <a:pt x="4758105" y="221"/>
                </a:lnTo>
                <a:lnTo>
                  <a:pt x="4758105" y="563487"/>
                </a:lnTo>
                <a:lnTo>
                  <a:pt x="4549542" y="563487"/>
                </a:lnTo>
                <a:lnTo>
                  <a:pt x="4758023" y="221"/>
                </a:lnTo>
                <a:close/>
                <a:moveTo>
                  <a:pt x="316651" y="221"/>
                </a:moveTo>
                <a:lnTo>
                  <a:pt x="4649935" y="221"/>
                </a:lnTo>
                <a:lnTo>
                  <a:pt x="4441454" y="563487"/>
                </a:lnTo>
                <a:lnTo>
                  <a:pt x="108170" y="563487"/>
                </a:lnTo>
                <a:lnTo>
                  <a:pt x="316651" y="221"/>
                </a:lnTo>
                <a:close/>
                <a:moveTo>
                  <a:pt x="0" y="221"/>
                </a:moveTo>
                <a:lnTo>
                  <a:pt x="208563" y="221"/>
                </a:lnTo>
                <a:lnTo>
                  <a:pt x="82" y="563487"/>
                </a:lnTo>
                <a:lnTo>
                  <a:pt x="0" y="563487"/>
                </a:lnTo>
                <a:lnTo>
                  <a:pt x="0" y="221"/>
                </a:lnTo>
                <a:close/>
                <a:moveTo>
                  <a:pt x="4650017" y="0"/>
                </a:moveTo>
                <a:lnTo>
                  <a:pt x="4758105" y="0"/>
                </a:lnTo>
                <a:lnTo>
                  <a:pt x="4758023" y="221"/>
                </a:lnTo>
                <a:lnTo>
                  <a:pt x="4649935" y="221"/>
                </a:lnTo>
                <a:lnTo>
                  <a:pt x="4650017" y="0"/>
                </a:lnTo>
                <a:close/>
                <a:moveTo>
                  <a:pt x="208645" y="0"/>
                </a:moveTo>
                <a:lnTo>
                  <a:pt x="316733" y="0"/>
                </a:lnTo>
                <a:lnTo>
                  <a:pt x="316651" y="221"/>
                </a:lnTo>
                <a:lnTo>
                  <a:pt x="208563" y="221"/>
                </a:lnTo>
                <a:lnTo>
                  <a:pt x="208645" y="0"/>
                </a:lnTo>
                <a:close/>
              </a:path>
            </a:pathLst>
          </a:custGeom>
          <a:solidFill>
            <a:srgbClr val="B3D53D"/>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25618" name="矩形 36"/>
          <p:cNvSpPr/>
          <p:nvPr/>
        </p:nvSpPr>
        <p:spPr>
          <a:xfrm>
            <a:off x="1670050" y="4873625"/>
            <a:ext cx="8713788" cy="1343025"/>
          </a:xfrm>
          <a:prstGeom prst="rect">
            <a:avLst/>
          </a:prstGeom>
          <a:noFill/>
          <a:ln cap="flat" cmpd="sng" w="12700">
            <a:solidFill>
              <a:srgbClr val="B3D53D"/>
            </a:solidFill>
            <a:prstDash val="solid"/>
            <a:miter/>
            <a:headEnd len="med" type="none" w="med"/>
            <a:tailEnd len="med" type="none" w="med"/>
          </a:ln>
        </p:spPr>
        <p:txBody>
          <a:bodyPr anchor="ctr"/>
          <a:lstStyle/>
          <a:p>
            <a:pPr eaLnBrk="1" hangingPunct="1" lvl="0">
              <a:lnSpc>
                <a:spcPct val="130000"/>
              </a:lnSpc>
              <a:spcBef>
                <a:spcPts val="600"/>
              </a:spcBef>
              <a:spcAft>
                <a:spcPts val="600"/>
              </a:spcAft>
            </a:pPr>
            <a:endParaRPr altLang="zh-CN" lang="zh-CN" sz="1600">
              <a:solidFill>
                <a:srgbClr val="000000"/>
              </a:solidFill>
              <a:latin charset="0" panose="020b0604020202020204" pitchFamily="34" typeface="Arial"/>
              <a:ea charset="-122" panose="02010509060101010101" pitchFamily="49" typeface="幼圆"/>
              <a:sym charset="0" panose="020b0604020202020204" pitchFamily="34" typeface="Arial"/>
            </a:endParaRPr>
          </a:p>
        </p:txBody>
      </p:sp>
      <p:sp>
        <p:nvSpPr>
          <p:cNvPr id="25619" name="矩形 37"/>
          <p:cNvSpPr/>
          <p:nvPr/>
        </p:nvSpPr>
        <p:spPr>
          <a:xfrm>
            <a:off x="1995488" y="5026311"/>
            <a:ext cx="8194675" cy="1042416"/>
          </a:xfrm>
          <a:prstGeom prst="rect">
            <a:avLst/>
          </a:prstGeom>
          <a:noFill/>
          <a:ln w="9525">
            <a:noFill/>
          </a:ln>
        </p:spPr>
        <p:txBody>
          <a:bodyPr anchor="ctr">
            <a:spAutoFit/>
          </a:bodyPr>
          <a:lstStyle/>
          <a:p>
            <a:pPr eaLnBrk="1" hangingPunct="1" lvl="0">
              <a:lnSpc>
                <a:spcPct val="130000"/>
              </a:lnSpc>
              <a:spcBef>
                <a:spcPts val="600"/>
              </a:spcBef>
              <a:spcAft>
                <a:spcPts val="600"/>
              </a:spcAft>
            </a:pPr>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25620" name="MH_Number_1"/>
          <p:cNvSpPr/>
          <p:nvPr/>
        </p:nvSpPr>
        <p:spPr>
          <a:xfrm>
            <a:off x="114300" y="120650"/>
            <a:ext cx="500063" cy="498475"/>
          </a:xfrm>
          <a:prstGeom prst="roundRect">
            <a:avLst>
              <a:gd fmla="val 7611" name="adj"/>
            </a:avLst>
          </a:prstGeom>
          <a:solidFill>
            <a:srgbClr val="B3D53D"/>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04</a:t>
            </a:r>
          </a:p>
        </p:txBody>
      </p:sp>
      <p:sp>
        <p:nvSpPr>
          <p:cNvPr id="25621" name="MH_Entry_1"/>
          <p:cNvSpPr/>
          <p:nvPr/>
        </p:nvSpPr>
        <p:spPr>
          <a:xfrm>
            <a:off x="785813" y="120650"/>
            <a:ext cx="4027487" cy="498475"/>
          </a:xfrm>
          <a:prstGeom prst="roundRect">
            <a:avLst>
              <a:gd fmla="val 9120" name="adj"/>
            </a:avLst>
          </a:prstGeom>
          <a:solidFill>
            <a:srgbClr val="B3D53D"/>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Freeform 5"/>
          <p:cNvSpPr/>
          <p:nvPr/>
        </p:nvSpPr>
        <p:spPr>
          <a:xfrm>
            <a:off x="2695575" y="1223963"/>
            <a:ext cx="2292350" cy="1955800"/>
          </a:xfrm>
          <a:custGeom>
            <a:cxnLst>
              <a:cxn ang="0">
                <a:pos x="2160716" y="163786"/>
              </a:cxn>
              <a:cxn ang="0">
                <a:pos x="2029083" y="189478"/>
              </a:cxn>
              <a:cxn ang="0">
                <a:pos x="1955240" y="89922"/>
              </a:cxn>
              <a:cxn ang="0">
                <a:pos x="1874975" y="96345"/>
              </a:cxn>
              <a:cxn ang="0">
                <a:pos x="1810764" y="35326"/>
              </a:cxn>
              <a:cxn ang="0">
                <a:pos x="1830027" y="70653"/>
              </a:cxn>
              <a:cxn ang="0">
                <a:pos x="1846080" y="134883"/>
              </a:cxn>
              <a:cxn ang="0">
                <a:pos x="1775448" y="391802"/>
              </a:cxn>
              <a:cxn ang="0">
                <a:pos x="1576392" y="504205"/>
              </a:cxn>
              <a:cxn ang="0">
                <a:pos x="1675920" y="687260"/>
              </a:cxn>
              <a:cxn ang="0">
                <a:pos x="1823606" y="687260"/>
              </a:cxn>
              <a:cxn ang="0">
                <a:pos x="1634182" y="867103"/>
              </a:cxn>
              <a:cxn ang="0">
                <a:pos x="1460811" y="1066216"/>
              </a:cxn>
              <a:cxn ang="0">
                <a:pos x="1261756" y="1168984"/>
              </a:cxn>
              <a:cxn ang="0">
                <a:pos x="1133333" y="1355251"/>
              </a:cxn>
              <a:cxn ang="0">
                <a:pos x="690273" y="1493345"/>
              </a:cxn>
              <a:cxn ang="0">
                <a:pos x="324268" y="1371308"/>
              </a:cxn>
              <a:cxn ang="0">
                <a:pos x="3211" y="1355251"/>
              </a:cxn>
              <a:cxn ang="0">
                <a:pos x="38527" y="1458018"/>
              </a:cxn>
              <a:cxn ang="0">
                <a:pos x="73843" y="1586478"/>
              </a:cxn>
              <a:cxn ang="0">
                <a:pos x="221530" y="1551152"/>
              </a:cxn>
              <a:cxn ang="0">
                <a:pos x="221530" y="1676400"/>
              </a:cxn>
              <a:cxn ang="0">
                <a:pos x="305005" y="1737418"/>
              </a:cxn>
              <a:cxn ang="0">
                <a:pos x="349953" y="1795225"/>
              </a:cxn>
              <a:cxn ang="0">
                <a:pos x="388479" y="1785591"/>
              </a:cxn>
              <a:cxn ang="0">
                <a:pos x="577903" y="1718149"/>
              </a:cxn>
              <a:cxn ang="0">
                <a:pos x="613220" y="1804860"/>
              </a:cxn>
              <a:cxn ang="0">
                <a:pos x="536166" y="1865878"/>
              </a:cxn>
              <a:cxn ang="0">
                <a:pos x="671010" y="1942954"/>
              </a:cxn>
              <a:cxn ang="0">
                <a:pos x="760906" y="1775956"/>
              </a:cxn>
              <a:cxn ang="0">
                <a:pos x="837960" y="1753476"/>
              </a:cxn>
              <a:cxn ang="0">
                <a:pos x="866855" y="1894782"/>
              </a:cxn>
              <a:cxn ang="0">
                <a:pos x="985646" y="1952589"/>
              </a:cxn>
              <a:cxn ang="0">
                <a:pos x="1069121" y="1811283"/>
              </a:cxn>
              <a:cxn ang="0">
                <a:pos x="1178281" y="1727784"/>
              </a:cxn>
              <a:cxn ang="0">
                <a:pos x="1210386" y="1711726"/>
              </a:cxn>
              <a:cxn ang="0">
                <a:pos x="1293861" y="1689246"/>
              </a:cxn>
              <a:cxn ang="0">
                <a:pos x="1364494" y="1615382"/>
              </a:cxn>
              <a:cxn ang="0">
                <a:pos x="1467232" y="1580055"/>
              </a:cxn>
              <a:cxn ang="0">
                <a:pos x="1464022" y="1483710"/>
              </a:cxn>
              <a:cxn ang="0">
                <a:pos x="1537865" y="1348828"/>
              </a:cxn>
              <a:cxn ang="0">
                <a:pos x="1586024" y="1438749"/>
              </a:cxn>
              <a:cxn ang="0">
                <a:pos x="1624551" y="1387366"/>
              </a:cxn>
              <a:cxn ang="0">
                <a:pos x="1724078" y="1294232"/>
              </a:cxn>
              <a:cxn ang="0">
                <a:pos x="1804343" y="1278175"/>
              </a:cxn>
              <a:cxn ang="0">
                <a:pos x="1836448" y="1339193"/>
              </a:cxn>
              <a:cxn ang="0">
                <a:pos x="1929555" y="1425903"/>
              </a:cxn>
              <a:cxn ang="0">
                <a:pos x="1968082" y="1400211"/>
              </a:cxn>
              <a:cxn ang="0">
                <a:pos x="2032293" y="1335982"/>
              </a:cxn>
              <a:cxn ang="0">
                <a:pos x="2173559" y="1236425"/>
              </a:cxn>
              <a:cxn ang="0">
                <a:pos x="2285929" y="1136869"/>
              </a:cxn>
              <a:cxn ang="0">
                <a:pos x="2244191" y="1040524"/>
              </a:cxn>
              <a:cxn ang="0">
                <a:pos x="2163927" y="1034101"/>
              </a:cxn>
              <a:cxn ang="0">
                <a:pos x="2109347" y="947391"/>
              </a:cxn>
              <a:cxn ang="0">
                <a:pos x="2045136" y="844623"/>
              </a:cxn>
              <a:cxn ang="0">
                <a:pos x="2093294" y="815720"/>
              </a:cxn>
              <a:cxn ang="0">
                <a:pos x="2125400" y="725798"/>
              </a:cxn>
              <a:cxn ang="0">
                <a:pos x="2109347" y="610184"/>
              </a:cxn>
              <a:cxn ang="0">
                <a:pos x="2157506" y="539531"/>
              </a:cxn>
              <a:cxn ang="0">
                <a:pos x="2218507" y="523474"/>
              </a:cxn>
              <a:cxn ang="0">
                <a:pos x="2244191" y="401437"/>
              </a:cxn>
              <a:cxn ang="0">
                <a:pos x="2250613" y="269766"/>
              </a:cxn>
            </a:cxnLst>
            <a:rect b="0" l="0" r="0" t="0"/>
            <a:pathLst>
              <a:path h="609" w="714">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rgbClr val="B3D53D">
              <a:alpha val="100000"/>
            </a:srgbClr>
          </a:solidFill>
          <a:ln w="9525">
            <a:noFill/>
          </a:ln>
        </p:spPr>
        <p:txBody>
          <a:bodyPr/>
          <a:lstStyle/>
          <a:p>
            <a:endParaRPr altLang="en-US" lang="zh-CN"/>
          </a:p>
        </p:txBody>
      </p:sp>
      <p:sp>
        <p:nvSpPr>
          <p:cNvPr id="26627" name="Freeform 6"/>
          <p:cNvSpPr/>
          <p:nvPr/>
        </p:nvSpPr>
        <p:spPr>
          <a:xfrm>
            <a:off x="2254250" y="2547938"/>
            <a:ext cx="1466850" cy="1239837"/>
          </a:xfrm>
          <a:custGeom>
            <a:cxnLst>
              <a:cxn ang="0">
                <a:pos x="862096" y="494650"/>
              </a:cxn>
              <a:cxn ang="0">
                <a:pos x="829928" y="513922"/>
              </a:cxn>
              <a:cxn ang="0">
                <a:pos x="714124" y="411138"/>
              </a:cxn>
              <a:cxn ang="0">
                <a:pos x="630488" y="343685"/>
              </a:cxn>
              <a:cxn ang="0">
                <a:pos x="640138" y="250537"/>
              </a:cxn>
              <a:cxn ang="0">
                <a:pos x="546852" y="276233"/>
              </a:cxn>
              <a:cxn ang="0">
                <a:pos x="476083" y="186297"/>
              </a:cxn>
              <a:cxn ang="0">
                <a:pos x="443915" y="77088"/>
              </a:cxn>
              <a:cxn ang="0">
                <a:pos x="411747" y="22484"/>
              </a:cxn>
              <a:cxn ang="0">
                <a:pos x="337762" y="48180"/>
              </a:cxn>
              <a:cxn ang="0">
                <a:pos x="286293" y="102784"/>
              </a:cxn>
              <a:cxn ang="0">
                <a:pos x="157622" y="141329"/>
              </a:cxn>
              <a:cxn ang="0">
                <a:pos x="80419" y="234477"/>
              </a:cxn>
              <a:cxn ang="0">
                <a:pos x="6434" y="295505"/>
              </a:cxn>
              <a:cxn ang="0">
                <a:pos x="106154" y="382230"/>
              </a:cxn>
              <a:cxn ang="0">
                <a:pos x="180139" y="407926"/>
              </a:cxn>
              <a:cxn ang="0">
                <a:pos x="360279" y="481802"/>
              </a:cxn>
              <a:cxn ang="0">
                <a:pos x="488950" y="456106"/>
              </a:cxn>
              <a:cxn ang="0">
                <a:pos x="598320" y="501074"/>
              </a:cxn>
              <a:cxn ang="0">
                <a:pos x="694824" y="539618"/>
              </a:cxn>
              <a:cxn ang="0">
                <a:pos x="842795" y="652039"/>
              </a:cxn>
              <a:cxn ang="0">
                <a:pos x="881397" y="706643"/>
              </a:cxn>
              <a:cxn ang="0">
                <a:pos x="871746" y="925060"/>
              </a:cxn>
              <a:cxn ang="0">
                <a:pos x="810628" y="1034268"/>
              </a:cxn>
              <a:cxn ang="0">
                <a:pos x="720558" y="1069600"/>
              </a:cxn>
              <a:cxn ang="0">
                <a:pos x="804194" y="1130629"/>
              </a:cxn>
              <a:cxn ang="0">
                <a:pos x="842795" y="1117781"/>
              </a:cxn>
              <a:cxn ang="0">
                <a:pos x="846012" y="1076024"/>
              </a:cxn>
              <a:cxn ang="0">
                <a:pos x="887830" y="1034268"/>
              </a:cxn>
              <a:cxn ang="0">
                <a:pos x="926432" y="1066388"/>
              </a:cxn>
              <a:cxn ang="0">
                <a:pos x="1035802" y="1111356"/>
              </a:cxn>
              <a:cxn ang="0">
                <a:pos x="1074403" y="1175597"/>
              </a:cxn>
              <a:cxn ang="0">
                <a:pos x="1170907" y="1204505"/>
              </a:cxn>
              <a:cxn ang="0">
                <a:pos x="1170907" y="1146689"/>
              </a:cxn>
              <a:cxn ang="0">
                <a:pos x="1183774" y="1124205"/>
              </a:cxn>
              <a:cxn ang="0">
                <a:pos x="1232025" y="1040692"/>
              </a:cxn>
              <a:cxn ang="0">
                <a:pos x="1238459" y="986088"/>
              </a:cxn>
              <a:cxn ang="0">
                <a:pos x="1286711" y="931484"/>
              </a:cxn>
              <a:cxn ang="0">
                <a:pos x="1360696" y="918636"/>
              </a:cxn>
              <a:cxn ang="0">
                <a:pos x="1434682" y="892940"/>
              </a:cxn>
              <a:cxn ang="0">
                <a:pos x="1457200" y="783731"/>
              </a:cxn>
              <a:cxn ang="0">
                <a:pos x="1325312" y="700219"/>
              </a:cxn>
              <a:cxn ang="0">
                <a:pos x="1273843" y="790155"/>
              </a:cxn>
              <a:cxn ang="0">
                <a:pos x="1312445" y="819063"/>
              </a:cxn>
              <a:cxn ang="0">
                <a:pos x="1306011" y="867243"/>
              </a:cxn>
              <a:cxn ang="0">
                <a:pos x="1251326" y="883304"/>
              </a:cxn>
              <a:cxn ang="0">
                <a:pos x="1203074" y="912212"/>
              </a:cxn>
              <a:cxn ang="0">
                <a:pos x="1167690" y="876880"/>
              </a:cxn>
              <a:cxn ang="0">
                <a:pos x="1145172" y="822275"/>
              </a:cxn>
              <a:cxn ang="0">
                <a:pos x="1125872" y="764459"/>
              </a:cxn>
              <a:cxn ang="0">
                <a:pos x="1048669" y="668099"/>
              </a:cxn>
              <a:cxn ang="0">
                <a:pos x="961816" y="603858"/>
              </a:cxn>
              <a:cxn ang="0">
                <a:pos x="965033" y="539618"/>
              </a:cxn>
              <a:cxn ang="0">
                <a:pos x="1045452" y="456106"/>
              </a:cxn>
              <a:cxn ang="0">
                <a:pos x="952166" y="459318"/>
              </a:cxn>
            </a:cxnLst>
            <a:rect b="0" l="0" r="0"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rgbClr val="75625B">
              <a:alpha val="100000"/>
            </a:srgbClr>
          </a:solidFill>
          <a:ln w="9525">
            <a:noFill/>
          </a:ln>
        </p:spPr>
        <p:txBody>
          <a:bodyPr/>
          <a:lstStyle/>
          <a:p>
            <a:endParaRPr altLang="en-US" lang="zh-CN"/>
          </a:p>
        </p:txBody>
      </p:sp>
      <p:sp>
        <p:nvSpPr>
          <p:cNvPr id="26628" name="Freeform 7"/>
          <p:cNvSpPr/>
          <p:nvPr/>
        </p:nvSpPr>
        <p:spPr>
          <a:xfrm>
            <a:off x="3294063" y="2978150"/>
            <a:ext cx="296862" cy="487363"/>
          </a:xfrm>
          <a:custGeom>
            <a:cxnLst>
              <a:cxn ang="0">
                <a:pos x="148431" y="92984"/>
              </a:cxn>
              <a:cxn ang="0">
                <a:pos x="148431" y="137872"/>
              </a:cxn>
              <a:cxn ang="0">
                <a:pos x="135524" y="173142"/>
              </a:cxn>
              <a:cxn ang="0">
                <a:pos x="122617" y="198793"/>
              </a:cxn>
              <a:cxn ang="0">
                <a:pos x="119390" y="195586"/>
              </a:cxn>
              <a:cxn ang="0">
                <a:pos x="70989" y="208412"/>
              </a:cxn>
              <a:cxn ang="0">
                <a:pos x="19361" y="214824"/>
              </a:cxn>
              <a:cxn ang="0">
                <a:pos x="12907" y="224443"/>
              </a:cxn>
              <a:cxn ang="0">
                <a:pos x="61308" y="230856"/>
              </a:cxn>
              <a:cxn ang="0">
                <a:pos x="64535" y="230856"/>
              </a:cxn>
              <a:cxn ang="0">
                <a:pos x="77442" y="259713"/>
              </a:cxn>
              <a:cxn ang="0">
                <a:pos x="96803" y="294983"/>
              </a:cxn>
              <a:cxn ang="0">
                <a:pos x="112937" y="346284"/>
              </a:cxn>
              <a:cxn ang="0">
                <a:pos x="116163" y="346284"/>
              </a:cxn>
              <a:cxn ang="0">
                <a:pos x="122617" y="371935"/>
              </a:cxn>
              <a:cxn ang="0">
                <a:pos x="116163" y="397586"/>
              </a:cxn>
              <a:cxn ang="0">
                <a:pos x="116163" y="423236"/>
              </a:cxn>
              <a:cxn ang="0">
                <a:pos x="161338" y="448887"/>
              </a:cxn>
              <a:cxn ang="0">
                <a:pos x="187152" y="484157"/>
              </a:cxn>
              <a:cxn ang="0">
                <a:pos x="200059" y="487363"/>
              </a:cxn>
              <a:cxn ang="0">
                <a:pos x="196832" y="445681"/>
              </a:cxn>
              <a:cxn ang="0">
                <a:pos x="225873" y="429649"/>
              </a:cxn>
              <a:cxn ang="0">
                <a:pos x="229100" y="429649"/>
              </a:cxn>
              <a:cxn ang="0">
                <a:pos x="232327" y="429649"/>
              </a:cxn>
              <a:cxn ang="0">
                <a:pos x="251687" y="426443"/>
              </a:cxn>
              <a:cxn ang="0">
                <a:pos x="254914" y="391173"/>
              </a:cxn>
              <a:cxn ang="0">
                <a:pos x="238780" y="371935"/>
              </a:cxn>
              <a:cxn ang="0">
                <a:pos x="222647" y="371935"/>
              </a:cxn>
              <a:cxn ang="0">
                <a:pos x="212966" y="336665"/>
              </a:cxn>
              <a:cxn ang="0">
                <a:pos x="219420" y="269332"/>
              </a:cxn>
              <a:cxn ang="0">
                <a:pos x="264594" y="256507"/>
              </a:cxn>
              <a:cxn ang="0">
                <a:pos x="296862" y="173142"/>
              </a:cxn>
              <a:cxn ang="0">
                <a:pos x="271048" y="153904"/>
              </a:cxn>
              <a:cxn ang="0">
                <a:pos x="267821" y="153904"/>
              </a:cxn>
              <a:cxn ang="0">
                <a:pos x="245234" y="153904"/>
              </a:cxn>
              <a:cxn ang="0">
                <a:pos x="232327" y="134666"/>
              </a:cxn>
              <a:cxn ang="0">
                <a:pos x="229100" y="134666"/>
              </a:cxn>
              <a:cxn ang="0">
                <a:pos x="235554" y="83365"/>
              </a:cxn>
              <a:cxn ang="0">
                <a:pos x="245234" y="57714"/>
              </a:cxn>
              <a:cxn ang="0">
                <a:pos x="251687" y="32063"/>
              </a:cxn>
              <a:cxn ang="0">
                <a:pos x="206513" y="0"/>
              </a:cxn>
            </a:cxnLst>
            <a:rect b="0" l="0" r="0" t="0"/>
            <a:pathLst>
              <a:path h="152" w="9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rgbClr val="75625B">
              <a:alpha val="100000"/>
            </a:srgbClr>
          </a:solidFill>
          <a:ln w="9525">
            <a:noFill/>
          </a:ln>
        </p:spPr>
        <p:txBody>
          <a:bodyPr/>
          <a:lstStyle/>
          <a:p>
            <a:endParaRPr altLang="en-US" lang="zh-CN"/>
          </a:p>
        </p:txBody>
      </p:sp>
      <p:sp>
        <p:nvSpPr>
          <p:cNvPr id="26629" name="Freeform 8"/>
          <p:cNvSpPr/>
          <p:nvPr/>
        </p:nvSpPr>
        <p:spPr>
          <a:xfrm>
            <a:off x="496888" y="1692275"/>
            <a:ext cx="2095500" cy="1584325"/>
          </a:xfrm>
          <a:custGeom>
            <a:cxnLst>
              <a:cxn ang="0">
                <a:pos x="2053719" y="732710"/>
              </a:cxn>
              <a:cxn ang="0">
                <a:pos x="1966942" y="655583"/>
              </a:cxn>
              <a:cxn ang="0">
                <a:pos x="1915518" y="591310"/>
              </a:cxn>
              <a:cxn ang="0">
                <a:pos x="1671258" y="533464"/>
              </a:cxn>
              <a:cxn ang="0">
                <a:pos x="1684113" y="289228"/>
              </a:cxn>
              <a:cxn ang="0">
                <a:pos x="1510560" y="80341"/>
              </a:cxn>
              <a:cxn ang="0">
                <a:pos x="1423783" y="22495"/>
              </a:cxn>
              <a:cxn ang="0">
                <a:pos x="1288797" y="196032"/>
              </a:cxn>
              <a:cxn ang="0">
                <a:pos x="993113" y="359928"/>
              </a:cxn>
              <a:cxn ang="0">
                <a:pos x="935262" y="369569"/>
              </a:cxn>
              <a:cxn ang="0">
                <a:pos x="761708" y="353501"/>
              </a:cxn>
              <a:cxn ang="0">
                <a:pos x="787419" y="539892"/>
              </a:cxn>
              <a:cxn ang="0">
                <a:pos x="752066" y="636301"/>
              </a:cxn>
              <a:cxn ang="0">
                <a:pos x="726354" y="629874"/>
              </a:cxn>
              <a:cxn ang="0">
                <a:pos x="649219" y="719856"/>
              </a:cxn>
              <a:cxn ang="0">
                <a:pos x="530303" y="751992"/>
              </a:cxn>
              <a:cxn ang="0">
                <a:pos x="295684" y="813051"/>
              </a:cxn>
              <a:cxn ang="0">
                <a:pos x="170340" y="793769"/>
              </a:cxn>
              <a:cxn ang="0">
                <a:pos x="106061" y="771274"/>
              </a:cxn>
              <a:cxn ang="0">
                <a:pos x="16070" y="912674"/>
              </a:cxn>
              <a:cxn ang="0">
                <a:pos x="86777" y="973733"/>
              </a:cxn>
              <a:cxn ang="0">
                <a:pos x="67493" y="1144056"/>
              </a:cxn>
              <a:cxn ang="0">
                <a:pos x="67493" y="1179406"/>
              </a:cxn>
              <a:cxn ang="0">
                <a:pos x="192837" y="1340088"/>
              </a:cxn>
              <a:cxn ang="0">
                <a:pos x="273186" y="1423643"/>
              </a:cxn>
              <a:cxn ang="0">
                <a:pos x="337465" y="1574684"/>
              </a:cxn>
              <a:cxn ang="0">
                <a:pos x="417814" y="1584325"/>
              </a:cxn>
              <a:cxn ang="0">
                <a:pos x="466024" y="1497557"/>
              </a:cxn>
              <a:cxn ang="0">
                <a:pos x="530303" y="1503984"/>
              </a:cxn>
              <a:cxn ang="0">
                <a:pos x="739210" y="1494343"/>
              </a:cxn>
              <a:cxn ang="0">
                <a:pos x="806703" y="1542548"/>
              </a:cxn>
              <a:cxn ang="0">
                <a:pos x="915978" y="1542548"/>
              </a:cxn>
              <a:cxn ang="0">
                <a:pos x="1157025" y="1510411"/>
              </a:cxn>
              <a:cxn ang="0">
                <a:pos x="1327364" y="1516839"/>
              </a:cxn>
              <a:cxn ang="0">
                <a:pos x="1433425" y="1555402"/>
              </a:cxn>
              <a:cxn ang="0">
                <a:pos x="1520202" y="1577898"/>
              </a:cxn>
              <a:cxn ang="0">
                <a:pos x="1507346" y="1510411"/>
              </a:cxn>
              <a:cxn ang="0">
                <a:pos x="1533058" y="1478275"/>
              </a:cxn>
              <a:cxn ang="0">
                <a:pos x="1539485" y="1433284"/>
              </a:cxn>
              <a:cxn ang="0">
                <a:pos x="1481634" y="1375438"/>
              </a:cxn>
              <a:cxn ang="0">
                <a:pos x="1484848" y="1330447"/>
              </a:cxn>
              <a:cxn ang="0">
                <a:pos x="1587695" y="1272602"/>
              </a:cxn>
              <a:cxn ang="0">
                <a:pos x="1693755" y="1253320"/>
              </a:cxn>
              <a:cxn ang="0">
                <a:pos x="1748393" y="1205115"/>
              </a:cxn>
              <a:cxn ang="0">
                <a:pos x="1751607" y="1179406"/>
              </a:cxn>
              <a:cxn ang="0">
                <a:pos x="1758035" y="1102279"/>
              </a:cxn>
              <a:cxn ang="0">
                <a:pos x="1880165" y="1009083"/>
              </a:cxn>
              <a:cxn ang="0">
                <a:pos x="1938016" y="970520"/>
              </a:cxn>
              <a:cxn ang="0">
                <a:pos x="2040863" y="944810"/>
              </a:cxn>
              <a:cxn ang="0">
                <a:pos x="2082644" y="903033"/>
              </a:cxn>
              <a:cxn ang="0">
                <a:pos x="2092286" y="854828"/>
              </a:cxn>
            </a:cxnLst>
            <a:rect b="0" l="0" r="0" t="0"/>
            <a:pathLst>
              <a:path h="492" w="652">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rgbClr val="75625B">
              <a:alpha val="100000"/>
            </a:srgbClr>
          </a:solidFill>
          <a:ln w="9525">
            <a:noFill/>
          </a:ln>
        </p:spPr>
        <p:txBody>
          <a:bodyPr/>
          <a:lstStyle/>
          <a:p>
            <a:endParaRPr altLang="en-US" lang="zh-CN"/>
          </a:p>
        </p:txBody>
      </p:sp>
      <p:sp>
        <p:nvSpPr>
          <p:cNvPr id="26630" name="Freeform 9"/>
          <p:cNvSpPr/>
          <p:nvPr/>
        </p:nvSpPr>
        <p:spPr>
          <a:xfrm>
            <a:off x="1857375" y="2935288"/>
            <a:ext cx="1304925" cy="935037"/>
          </a:xfrm>
          <a:custGeom>
            <a:cxnLst>
              <a:cxn ang="0">
                <a:pos x="774598" y="93182"/>
              </a:cxn>
              <a:cxn ang="0">
                <a:pos x="732815" y="134954"/>
              </a:cxn>
              <a:cxn ang="0">
                <a:pos x="610679" y="44985"/>
              </a:cxn>
              <a:cxn ang="0">
                <a:pos x="572110" y="28919"/>
              </a:cxn>
              <a:cxn ang="0">
                <a:pos x="462831" y="6426"/>
              </a:cxn>
              <a:cxn ang="0">
                <a:pos x="366408" y="16066"/>
              </a:cxn>
              <a:cxn ang="0">
                <a:pos x="314982" y="32132"/>
              </a:cxn>
              <a:cxn ang="0">
                <a:pos x="231415" y="41771"/>
              </a:cxn>
              <a:cxn ang="0">
                <a:pos x="131778" y="64264"/>
              </a:cxn>
              <a:cxn ang="0">
                <a:pos x="157491" y="144593"/>
              </a:cxn>
              <a:cxn ang="0">
                <a:pos x="199274" y="208857"/>
              </a:cxn>
              <a:cxn ang="0">
                <a:pos x="167133" y="285974"/>
              </a:cxn>
              <a:cxn ang="0">
                <a:pos x="179990" y="327745"/>
              </a:cxn>
              <a:cxn ang="0">
                <a:pos x="96423" y="337384"/>
              </a:cxn>
              <a:cxn ang="0">
                <a:pos x="32141" y="388795"/>
              </a:cxn>
              <a:cxn ang="0">
                <a:pos x="6428" y="436993"/>
              </a:cxn>
              <a:cxn ang="0">
                <a:pos x="16071" y="543028"/>
              </a:cxn>
              <a:cxn ang="0">
                <a:pos x="25713" y="632998"/>
              </a:cxn>
              <a:cxn ang="0">
                <a:pos x="122136" y="671556"/>
              </a:cxn>
              <a:cxn ang="0">
                <a:pos x="160705" y="697261"/>
              </a:cxn>
              <a:cxn ang="0">
                <a:pos x="202488" y="735819"/>
              </a:cxn>
              <a:cxn ang="0">
                <a:pos x="298911" y="774378"/>
              </a:cxn>
              <a:cxn ang="0">
                <a:pos x="437118" y="803296"/>
              </a:cxn>
              <a:cxn ang="0">
                <a:pos x="507828" y="822576"/>
              </a:cxn>
              <a:cxn ang="0">
                <a:pos x="546397" y="861134"/>
              </a:cxn>
              <a:cxn ang="0">
                <a:pos x="559254" y="890052"/>
              </a:cxn>
              <a:cxn ang="0">
                <a:pos x="588180" y="928611"/>
              </a:cxn>
              <a:cxn ang="0">
                <a:pos x="626750" y="912545"/>
              </a:cxn>
              <a:cxn ang="0">
                <a:pos x="674961" y="896479"/>
              </a:cxn>
              <a:cxn ang="0">
                <a:pos x="713530" y="886839"/>
              </a:cxn>
              <a:cxn ang="0">
                <a:pos x="726387" y="838641"/>
              </a:cxn>
              <a:cxn ang="0">
                <a:pos x="777812" y="755099"/>
              </a:cxn>
              <a:cxn ang="0">
                <a:pos x="768170" y="674769"/>
              </a:cxn>
              <a:cxn ang="0">
                <a:pos x="790669" y="652277"/>
              </a:cxn>
              <a:cxn ang="0">
                <a:pos x="893520" y="684409"/>
              </a:cxn>
              <a:cxn ang="0">
                <a:pos x="912805" y="742246"/>
              </a:cxn>
              <a:cxn ang="0">
                <a:pos x="961016" y="800083"/>
              </a:cxn>
              <a:cxn ang="0">
                <a:pos x="1044583" y="832215"/>
              </a:cxn>
              <a:cxn ang="0">
                <a:pos x="1067082" y="838641"/>
              </a:cxn>
              <a:cxn ang="0">
                <a:pos x="1124935" y="816149"/>
              </a:cxn>
              <a:cxn ang="0">
                <a:pos x="1160290" y="758312"/>
              </a:cxn>
              <a:cxn ang="0">
                <a:pos x="1112079" y="735819"/>
              </a:cxn>
              <a:cxn ang="0">
                <a:pos x="1179575" y="652277"/>
              </a:cxn>
              <a:cxn ang="0">
                <a:pos x="1208502" y="562307"/>
              </a:cxn>
              <a:cxn ang="0">
                <a:pos x="1292069" y="465912"/>
              </a:cxn>
              <a:cxn ang="0">
                <a:pos x="1285640" y="408075"/>
              </a:cxn>
              <a:cxn ang="0">
                <a:pos x="1227787" y="269908"/>
              </a:cxn>
              <a:cxn ang="0">
                <a:pos x="1182789" y="253842"/>
              </a:cxn>
              <a:cxn ang="0">
                <a:pos x="1079938" y="160659"/>
              </a:cxn>
              <a:cxn ang="0">
                <a:pos x="1054225" y="170299"/>
              </a:cxn>
              <a:cxn ang="0">
                <a:pos x="989943" y="125314"/>
              </a:cxn>
              <a:cxn ang="0">
                <a:pos x="903162" y="80330"/>
              </a:cxn>
              <a:cxn ang="0">
                <a:pos x="874235" y="86756"/>
              </a:cxn>
              <a:cxn ang="0">
                <a:pos x="777812" y="48198"/>
              </a:cxn>
            </a:cxnLst>
            <a:rect b="0" l="0" r="0" t="0"/>
            <a:pathLst>
              <a:path h="291" w="406">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rgbClr val="75625B">
              <a:alpha val="100000"/>
            </a:srgbClr>
          </a:solidFill>
          <a:ln w="9525">
            <a:noFill/>
          </a:ln>
        </p:spPr>
        <p:txBody>
          <a:bodyPr/>
          <a:lstStyle/>
          <a:p>
            <a:endParaRPr altLang="en-US" lang="zh-CN"/>
          </a:p>
        </p:txBody>
      </p:sp>
      <p:sp>
        <p:nvSpPr>
          <p:cNvPr id="26631" name="Freeform 10"/>
          <p:cNvSpPr/>
          <p:nvPr/>
        </p:nvSpPr>
        <p:spPr>
          <a:xfrm>
            <a:off x="2603500" y="3590925"/>
            <a:ext cx="1130300" cy="990600"/>
          </a:xfrm>
          <a:custGeom>
            <a:cxnLst>
              <a:cxn ang="0">
                <a:pos x="32202" y="45027"/>
              </a:cxn>
              <a:cxn ang="0">
                <a:pos x="28982" y="112568"/>
              </a:cxn>
              <a:cxn ang="0">
                <a:pos x="16101" y="183325"/>
              </a:cxn>
              <a:cxn ang="0">
                <a:pos x="61184" y="221920"/>
              </a:cxn>
              <a:cxn ang="0">
                <a:pos x="112708" y="311975"/>
              </a:cxn>
              <a:cxn ang="0">
                <a:pos x="119148" y="392381"/>
              </a:cxn>
              <a:cxn ang="0">
                <a:pos x="144910" y="459921"/>
              </a:cxn>
              <a:cxn ang="0">
                <a:pos x="161011" y="562841"/>
              </a:cxn>
              <a:cxn ang="0">
                <a:pos x="151351" y="701139"/>
              </a:cxn>
              <a:cxn ang="0">
                <a:pos x="177113" y="742950"/>
              </a:cxn>
              <a:cxn ang="0">
                <a:pos x="199654" y="685058"/>
              </a:cxn>
              <a:cxn ang="0">
                <a:pos x="251178" y="707571"/>
              </a:cxn>
              <a:cxn ang="0">
                <a:pos x="273719" y="762247"/>
              </a:cxn>
              <a:cxn ang="0">
                <a:pos x="328463" y="768680"/>
              </a:cxn>
              <a:cxn ang="0">
                <a:pos x="383207" y="897329"/>
              </a:cxn>
              <a:cxn ang="0">
                <a:pos x="396088" y="961654"/>
              </a:cxn>
              <a:cxn ang="0">
                <a:pos x="421850" y="990600"/>
              </a:cxn>
              <a:cxn ang="0">
                <a:pos x="492695" y="942356"/>
              </a:cxn>
              <a:cxn ang="0">
                <a:pos x="528117" y="861951"/>
              </a:cxn>
              <a:cxn ang="0">
                <a:pos x="557099" y="820140"/>
              </a:cxn>
              <a:cxn ang="0">
                <a:pos x="602183" y="755815"/>
              </a:cxn>
              <a:cxn ang="0">
                <a:pos x="627944" y="701139"/>
              </a:cxn>
              <a:cxn ang="0">
                <a:pos x="711670" y="723653"/>
              </a:cxn>
              <a:cxn ang="0">
                <a:pos x="737432" y="759031"/>
              </a:cxn>
              <a:cxn ang="0">
                <a:pos x="772855" y="749382"/>
              </a:cxn>
              <a:cxn ang="0">
                <a:pos x="821158" y="800842"/>
              </a:cxn>
              <a:cxn ang="0">
                <a:pos x="885563" y="749382"/>
              </a:cxn>
              <a:cxn ang="0">
                <a:pos x="850140" y="736518"/>
              </a:cxn>
              <a:cxn ang="0">
                <a:pos x="834039" y="675409"/>
              </a:cxn>
              <a:cxn ang="0">
                <a:pos x="885563" y="672193"/>
              </a:cxn>
              <a:cxn ang="0">
                <a:pos x="834039" y="601436"/>
              </a:cxn>
              <a:cxn ang="0">
                <a:pos x="821158" y="524246"/>
              </a:cxn>
              <a:cxn ang="0">
                <a:pos x="975729" y="459921"/>
              </a:cxn>
              <a:cxn ang="0">
                <a:pos x="1053015" y="389164"/>
              </a:cxn>
              <a:cxn ang="0">
                <a:pos x="1072336" y="357002"/>
              </a:cxn>
              <a:cxn ang="0">
                <a:pos x="1104538" y="273380"/>
              </a:cxn>
              <a:cxn ang="0">
                <a:pos x="1046574" y="250866"/>
              </a:cxn>
              <a:cxn ang="0">
                <a:pos x="1014372" y="218704"/>
              </a:cxn>
              <a:cxn ang="0">
                <a:pos x="978949" y="234785"/>
              </a:cxn>
              <a:cxn ang="0">
                <a:pos x="959628" y="202623"/>
              </a:cxn>
              <a:cxn ang="0">
                <a:pos x="924205" y="199406"/>
              </a:cxn>
              <a:cxn ang="0">
                <a:pos x="846920" y="186542"/>
              </a:cxn>
              <a:cxn ang="0">
                <a:pos x="814718" y="189758"/>
              </a:cxn>
              <a:cxn ang="0">
                <a:pos x="705230" y="176893"/>
              </a:cxn>
              <a:cxn ang="0">
                <a:pos x="698789" y="125433"/>
              </a:cxn>
              <a:cxn ang="0">
                <a:pos x="579641" y="51460"/>
              </a:cxn>
              <a:cxn ang="0">
                <a:pos x="524897" y="16081"/>
              </a:cxn>
              <a:cxn ang="0">
                <a:pos x="515236" y="99703"/>
              </a:cxn>
              <a:cxn ang="0">
                <a:pos x="450832" y="106136"/>
              </a:cxn>
              <a:cxn ang="0">
                <a:pos x="421850" y="131866"/>
              </a:cxn>
              <a:cxn ang="0">
                <a:pos x="392868" y="176893"/>
              </a:cxn>
              <a:cxn ang="0">
                <a:pos x="305922" y="215488"/>
              </a:cxn>
              <a:cxn ang="0">
                <a:pos x="247958" y="160812"/>
              </a:cxn>
              <a:cxn ang="0">
                <a:pos x="202874" y="151163"/>
              </a:cxn>
              <a:cxn ang="0">
                <a:pos x="157791" y="99703"/>
              </a:cxn>
              <a:cxn ang="0">
                <a:pos x="109488" y="22514"/>
              </a:cxn>
            </a:cxnLst>
            <a:rect b="0" l="0" r="0" t="0"/>
            <a:pathLst>
              <a:path h="308" w="351">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rgbClr val="FFBF17">
              <a:alpha val="100000"/>
            </a:srgbClr>
          </a:solidFill>
          <a:ln w="9525">
            <a:noFill/>
          </a:ln>
        </p:spPr>
        <p:txBody>
          <a:bodyPr/>
          <a:lstStyle/>
          <a:p>
            <a:endParaRPr altLang="en-US" lang="zh-CN"/>
          </a:p>
        </p:txBody>
      </p:sp>
      <p:sp>
        <p:nvSpPr>
          <p:cNvPr id="26632" name="Freeform 11"/>
          <p:cNvSpPr/>
          <p:nvPr/>
        </p:nvSpPr>
        <p:spPr>
          <a:xfrm>
            <a:off x="728663" y="3190875"/>
            <a:ext cx="2020887" cy="1225550"/>
          </a:xfrm>
          <a:custGeom>
            <a:cxnLst>
              <a:cxn ang="0">
                <a:pos x="215261" y="57748"/>
              </a:cxn>
              <a:cxn ang="0">
                <a:pos x="109237" y="93039"/>
              </a:cxn>
              <a:cxn ang="0">
                <a:pos x="67470" y="173245"/>
              </a:cxn>
              <a:cxn ang="0">
                <a:pos x="32129" y="336866"/>
              </a:cxn>
              <a:cxn ang="0">
                <a:pos x="28916" y="381781"/>
              </a:cxn>
              <a:cxn ang="0">
                <a:pos x="99599" y="532569"/>
              </a:cxn>
              <a:cxn ang="0">
                <a:pos x="208836" y="654482"/>
              </a:cxn>
              <a:cxn ang="0">
                <a:pos x="295583" y="628816"/>
              </a:cxn>
              <a:cxn ang="0">
                <a:pos x="379117" y="737897"/>
              </a:cxn>
              <a:cxn ang="0">
                <a:pos x="465864" y="802062"/>
              </a:cxn>
              <a:cxn ang="0">
                <a:pos x="504419" y="869435"/>
              </a:cxn>
              <a:cxn ang="0">
                <a:pos x="607230" y="940016"/>
              </a:cxn>
              <a:cxn ang="0">
                <a:pos x="655423" y="968890"/>
              </a:cxn>
              <a:cxn ang="0">
                <a:pos x="758234" y="1007389"/>
              </a:cxn>
              <a:cxn ang="0">
                <a:pos x="960644" y="1039472"/>
              </a:cxn>
              <a:cxn ang="0">
                <a:pos x="954219" y="1122886"/>
              </a:cxn>
              <a:cxn ang="0">
                <a:pos x="1243376" y="1087595"/>
              </a:cxn>
              <a:cxn ang="0">
                <a:pos x="1275504" y="1183843"/>
              </a:cxn>
              <a:cxn ang="0">
                <a:pos x="1538958" y="1145344"/>
              </a:cxn>
              <a:cxn ang="0">
                <a:pos x="1648196" y="1090804"/>
              </a:cxn>
              <a:cxn ang="0">
                <a:pos x="1828116" y="1154969"/>
              </a:cxn>
              <a:cxn ang="0">
                <a:pos x="1831328" y="1148552"/>
              </a:cxn>
              <a:cxn ang="0">
                <a:pos x="1918076" y="1116470"/>
              </a:cxn>
              <a:cxn ang="0">
                <a:pos x="1953417" y="1065138"/>
              </a:cxn>
              <a:cxn ang="0">
                <a:pos x="2004823" y="901517"/>
              </a:cxn>
              <a:cxn ang="0">
                <a:pos x="1982333" y="795645"/>
              </a:cxn>
              <a:cxn ang="0">
                <a:pos x="1930927" y="664107"/>
              </a:cxn>
              <a:cxn ang="0">
                <a:pos x="1905224" y="615983"/>
              </a:cxn>
              <a:cxn ang="0">
                <a:pos x="1873096" y="632024"/>
              </a:cxn>
              <a:cxn ang="0">
                <a:pos x="1792774" y="651274"/>
              </a:cxn>
              <a:cxn ang="0">
                <a:pos x="1709240" y="686565"/>
              </a:cxn>
              <a:cxn ang="0">
                <a:pos x="1648196" y="609567"/>
              </a:cxn>
              <a:cxn ang="0">
                <a:pos x="1593577" y="551818"/>
              </a:cxn>
              <a:cxn ang="0">
                <a:pos x="1423296" y="532569"/>
              </a:cxn>
              <a:cxn ang="0">
                <a:pos x="1294781" y="481237"/>
              </a:cxn>
              <a:cxn ang="0">
                <a:pos x="1249801" y="429905"/>
              </a:cxn>
              <a:cxn ang="0">
                <a:pos x="1185544" y="436321"/>
              </a:cxn>
              <a:cxn ang="0">
                <a:pos x="1114861" y="314408"/>
              </a:cxn>
              <a:cxn ang="0">
                <a:pos x="1143777" y="237410"/>
              </a:cxn>
              <a:cxn ang="0">
                <a:pos x="1146990" y="128330"/>
              </a:cxn>
              <a:cxn ang="0">
                <a:pos x="1146990" y="70581"/>
              </a:cxn>
              <a:cxn ang="0">
                <a:pos x="1140564" y="64165"/>
              </a:cxn>
              <a:cxn ang="0">
                <a:pos x="1114861" y="48124"/>
              </a:cxn>
              <a:cxn ang="0">
                <a:pos x="979921" y="6416"/>
              </a:cxn>
              <a:cxn ang="0">
                <a:pos x="835343" y="38499"/>
              </a:cxn>
              <a:cxn ang="0">
                <a:pos x="710041" y="57748"/>
              </a:cxn>
              <a:cxn ang="0">
                <a:pos x="661849" y="64165"/>
              </a:cxn>
              <a:cxn ang="0">
                <a:pos x="549399" y="57748"/>
              </a:cxn>
              <a:cxn ang="0">
                <a:pos x="488354" y="0"/>
              </a:cxn>
              <a:cxn ang="0">
                <a:pos x="433736" y="32082"/>
              </a:cxn>
              <a:cxn ang="0">
                <a:pos x="295583" y="19249"/>
              </a:cxn>
            </a:cxnLst>
            <a:rect b="0" l="0" r="0" t="0"/>
            <a:pathLst>
              <a:path h="382" w="629">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rgbClr val="75625B">
              <a:alpha val="100000"/>
            </a:srgbClr>
          </a:solidFill>
          <a:ln w="9525">
            <a:noFill/>
          </a:ln>
        </p:spPr>
        <p:txBody>
          <a:bodyPr/>
          <a:lstStyle/>
          <a:p>
            <a:endParaRPr altLang="en-US" lang="zh-CN"/>
          </a:p>
        </p:txBody>
      </p:sp>
      <p:sp>
        <p:nvSpPr>
          <p:cNvPr id="26633" name="Freeform 12"/>
          <p:cNvSpPr/>
          <p:nvPr/>
        </p:nvSpPr>
        <p:spPr>
          <a:xfrm>
            <a:off x="2568575" y="4210050"/>
            <a:ext cx="914400" cy="950913"/>
          </a:xfrm>
          <a:custGeom>
            <a:cxnLst>
              <a:cxn ang="0">
                <a:pos x="32197" y="584683"/>
              </a:cxn>
              <a:cxn ang="0">
                <a:pos x="132008" y="581470"/>
              </a:cxn>
              <a:cxn ang="0">
                <a:pos x="135228" y="626446"/>
              </a:cxn>
              <a:cxn ang="0">
                <a:pos x="218941" y="709972"/>
              </a:cxn>
              <a:cxn ang="0">
                <a:pos x="231820" y="835261"/>
              </a:cxn>
              <a:cxn ang="0">
                <a:pos x="354169" y="867387"/>
              </a:cxn>
              <a:cxn ang="0">
                <a:pos x="379927" y="905937"/>
              </a:cxn>
              <a:cxn ang="0">
                <a:pos x="437882" y="950913"/>
              </a:cxn>
              <a:cxn ang="0">
                <a:pos x="437882" y="912362"/>
              </a:cxn>
              <a:cxn ang="0">
                <a:pos x="434662" y="783861"/>
              </a:cxn>
              <a:cxn ang="0">
                <a:pos x="521594" y="758160"/>
              </a:cxn>
              <a:cxn ang="0">
                <a:pos x="611746" y="758160"/>
              </a:cxn>
              <a:cxn ang="0">
                <a:pos x="708338" y="748523"/>
              </a:cxn>
              <a:cxn ang="0">
                <a:pos x="824248" y="677847"/>
              </a:cxn>
              <a:cxn ang="0">
                <a:pos x="853225" y="687484"/>
              </a:cxn>
              <a:cxn ang="0">
                <a:pos x="869324" y="693909"/>
              </a:cxn>
              <a:cxn ang="0">
                <a:pos x="914400" y="658572"/>
              </a:cxn>
              <a:cxn ang="0">
                <a:pos x="882203" y="623234"/>
              </a:cxn>
              <a:cxn ang="0">
                <a:pos x="811369" y="578258"/>
              </a:cxn>
              <a:cxn ang="0">
                <a:pos x="759854" y="584683"/>
              </a:cxn>
              <a:cxn ang="0">
                <a:pos x="740535" y="546132"/>
              </a:cxn>
              <a:cxn ang="0">
                <a:pos x="753414" y="497944"/>
              </a:cxn>
              <a:cxn ang="0">
                <a:pos x="727656" y="436906"/>
              </a:cxn>
              <a:cxn ang="0">
                <a:pos x="746975" y="340530"/>
              </a:cxn>
              <a:cxn ang="0">
                <a:pos x="695459" y="327679"/>
              </a:cxn>
              <a:cxn ang="0">
                <a:pos x="643944" y="269854"/>
              </a:cxn>
              <a:cxn ang="0">
                <a:pos x="637504" y="237728"/>
              </a:cxn>
              <a:cxn ang="0">
                <a:pos x="663262" y="212028"/>
              </a:cxn>
              <a:cxn ang="0">
                <a:pos x="759854" y="202390"/>
              </a:cxn>
              <a:cxn ang="0">
                <a:pos x="782392" y="212028"/>
              </a:cxn>
              <a:cxn ang="0">
                <a:pos x="824248" y="173477"/>
              </a:cxn>
              <a:cxn ang="0">
                <a:pos x="756634" y="167052"/>
              </a:cxn>
              <a:cxn ang="0">
                <a:pos x="730876" y="141352"/>
              </a:cxn>
              <a:cxn ang="0">
                <a:pos x="714777" y="70676"/>
              </a:cxn>
              <a:cxn ang="0">
                <a:pos x="637504" y="109226"/>
              </a:cxn>
              <a:cxn ang="0">
                <a:pos x="647163" y="160627"/>
              </a:cxn>
              <a:cxn ang="0">
                <a:pos x="621406" y="199178"/>
              </a:cxn>
              <a:cxn ang="0">
                <a:pos x="589208" y="273066"/>
              </a:cxn>
              <a:cxn ang="0">
                <a:pos x="589208" y="314829"/>
              </a:cxn>
              <a:cxn ang="0">
                <a:pos x="573110" y="334105"/>
              </a:cxn>
              <a:cxn ang="0">
                <a:pos x="557011" y="343742"/>
              </a:cxn>
              <a:cxn ang="0">
                <a:pos x="495837" y="359805"/>
              </a:cxn>
              <a:cxn ang="0">
                <a:pos x="444321" y="353380"/>
              </a:cxn>
              <a:cxn ang="0">
                <a:pos x="415344" y="340530"/>
              </a:cxn>
              <a:cxn ang="0">
                <a:pos x="392806" y="269854"/>
              </a:cxn>
              <a:cxn ang="0">
                <a:pos x="363828" y="205603"/>
              </a:cxn>
              <a:cxn ang="0">
                <a:pos x="354169" y="183115"/>
              </a:cxn>
              <a:cxn ang="0">
                <a:pos x="321972" y="167052"/>
              </a:cxn>
              <a:cxn ang="0">
                <a:pos x="276896" y="141352"/>
              </a:cxn>
              <a:cxn ang="0">
                <a:pos x="276896" y="112439"/>
              </a:cxn>
              <a:cxn ang="0">
                <a:pos x="247918" y="93164"/>
              </a:cxn>
              <a:cxn ang="0">
                <a:pos x="196403" y="134927"/>
              </a:cxn>
              <a:cxn ang="0">
                <a:pos x="160986" y="67463"/>
              </a:cxn>
              <a:cxn ang="0">
                <a:pos x="128789" y="32125"/>
              </a:cxn>
              <a:cxn ang="0">
                <a:pos x="90152" y="106014"/>
              </a:cxn>
              <a:cxn ang="0">
                <a:pos x="90152" y="173477"/>
              </a:cxn>
              <a:cxn ang="0">
                <a:pos x="148107" y="224878"/>
              </a:cxn>
              <a:cxn ang="0">
                <a:pos x="99811" y="411206"/>
              </a:cxn>
              <a:cxn ang="0">
                <a:pos x="6439" y="558983"/>
              </a:cxn>
              <a:cxn ang="0">
                <a:pos x="6439" y="584683"/>
              </a:cxn>
            </a:cxnLst>
            <a:rect b="0" l="0" r="0" t="0"/>
            <a:pathLst>
              <a:path h="296" w="284">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rgbClr val="75625B">
              <a:alpha val="100000"/>
            </a:srgbClr>
          </a:solidFill>
          <a:ln w="9525">
            <a:noFill/>
          </a:ln>
        </p:spPr>
        <p:txBody>
          <a:bodyPr/>
          <a:lstStyle/>
          <a:p>
            <a:endParaRPr altLang="en-US" lang="zh-CN"/>
          </a:p>
        </p:txBody>
      </p:sp>
      <p:sp>
        <p:nvSpPr>
          <p:cNvPr id="26634" name="Freeform 13"/>
          <p:cNvSpPr/>
          <p:nvPr/>
        </p:nvSpPr>
        <p:spPr>
          <a:xfrm>
            <a:off x="3224213" y="4198938"/>
            <a:ext cx="617537" cy="533400"/>
          </a:xfrm>
          <a:custGeom>
            <a:cxnLst>
              <a:cxn ang="0">
                <a:pos x="456720" y="22493"/>
              </a:cxn>
              <a:cxn ang="0">
                <a:pos x="421340" y="32133"/>
              </a:cxn>
              <a:cxn ang="0">
                <a:pos x="414908" y="0"/>
              </a:cxn>
              <a:cxn ang="0">
                <a:pos x="402042" y="32133"/>
              </a:cxn>
              <a:cxn ang="0">
                <a:pos x="382744" y="57839"/>
              </a:cxn>
              <a:cxn ang="0">
                <a:pos x="347365" y="54625"/>
              </a:cxn>
              <a:cxn ang="0">
                <a:pos x="340932" y="80331"/>
              </a:cxn>
              <a:cxn ang="0">
                <a:pos x="302336" y="89971"/>
              </a:cxn>
              <a:cxn ang="0">
                <a:pos x="289470" y="96398"/>
              </a:cxn>
              <a:cxn ang="0">
                <a:pos x="257307" y="83545"/>
              </a:cxn>
              <a:cxn ang="0">
                <a:pos x="234793" y="77118"/>
              </a:cxn>
              <a:cxn ang="0">
                <a:pos x="270172" y="128530"/>
              </a:cxn>
              <a:cxn ang="0">
                <a:pos x="289470" y="147810"/>
              </a:cxn>
              <a:cxn ang="0">
                <a:pos x="283038" y="176729"/>
              </a:cxn>
              <a:cxn ang="0">
                <a:pos x="221927" y="205648"/>
              </a:cxn>
              <a:cxn ang="0">
                <a:pos x="199413" y="208861"/>
              </a:cxn>
              <a:cxn ang="0">
                <a:pos x="176899" y="202435"/>
              </a:cxn>
              <a:cxn ang="0">
                <a:pos x="151168" y="228141"/>
              </a:cxn>
              <a:cxn ang="0">
                <a:pos x="125437" y="237781"/>
              </a:cxn>
              <a:cxn ang="0">
                <a:pos x="25731" y="237781"/>
              </a:cxn>
              <a:cxn ang="0">
                <a:pos x="12865" y="308472"/>
              </a:cxn>
              <a:cxn ang="0">
                <a:pos x="35380" y="321325"/>
              </a:cxn>
              <a:cxn ang="0">
                <a:pos x="48245" y="305259"/>
              </a:cxn>
              <a:cxn ang="0">
                <a:pos x="90057" y="308472"/>
              </a:cxn>
              <a:cxn ang="0">
                <a:pos x="99706" y="379164"/>
              </a:cxn>
              <a:cxn ang="0">
                <a:pos x="83625" y="417723"/>
              </a:cxn>
              <a:cxn ang="0">
                <a:pos x="122221" y="475561"/>
              </a:cxn>
              <a:cxn ang="0">
                <a:pos x="106139" y="533400"/>
              </a:cxn>
              <a:cxn ang="0">
                <a:pos x="147952" y="510907"/>
              </a:cxn>
              <a:cxn ang="0">
                <a:pos x="176899" y="514120"/>
              </a:cxn>
              <a:cxn ang="0">
                <a:pos x="270172" y="514120"/>
              </a:cxn>
              <a:cxn ang="0">
                <a:pos x="315201" y="481988"/>
              </a:cxn>
              <a:cxn ang="0">
                <a:pos x="366663" y="440216"/>
              </a:cxn>
              <a:cxn ang="0">
                <a:pos x="398826" y="453069"/>
              </a:cxn>
              <a:cxn ang="0">
                <a:pos x="440638" y="469135"/>
              </a:cxn>
              <a:cxn ang="0">
                <a:pos x="469585" y="478775"/>
              </a:cxn>
              <a:cxn ang="0">
                <a:pos x="476018" y="462708"/>
              </a:cxn>
              <a:cxn ang="0">
                <a:pos x="485667" y="456282"/>
              </a:cxn>
              <a:cxn ang="0">
                <a:pos x="504965" y="443429"/>
              </a:cxn>
              <a:cxn ang="0">
                <a:pos x="556427" y="404870"/>
              </a:cxn>
              <a:cxn ang="0">
                <a:pos x="566076" y="398443"/>
              </a:cxn>
              <a:cxn ang="0">
                <a:pos x="588590" y="392017"/>
              </a:cxn>
              <a:cxn ang="0">
                <a:pos x="611104" y="379164"/>
              </a:cxn>
              <a:cxn ang="0">
                <a:pos x="598239" y="330965"/>
              </a:cxn>
              <a:cxn ang="0">
                <a:pos x="604672" y="302046"/>
              </a:cxn>
              <a:cxn ang="0">
                <a:pos x="559643" y="266700"/>
              </a:cxn>
              <a:cxn ang="0">
                <a:pos x="598239" y="109251"/>
              </a:cxn>
              <a:cxn ang="0">
                <a:pos x="572508" y="122104"/>
              </a:cxn>
              <a:cxn ang="0">
                <a:pos x="540345" y="122104"/>
              </a:cxn>
              <a:cxn ang="0">
                <a:pos x="537129" y="109251"/>
              </a:cxn>
              <a:cxn ang="0">
                <a:pos x="533912" y="102824"/>
              </a:cxn>
              <a:cxn ang="0">
                <a:pos x="501749" y="64265"/>
              </a:cxn>
            </a:cxnLst>
            <a:rect b="0" l="0" r="0" t="0"/>
            <a:pathLst>
              <a:path h="166" w="192">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rgbClr val="75625B">
              <a:alpha val="100000"/>
            </a:srgbClr>
          </a:solidFill>
          <a:ln w="9525">
            <a:noFill/>
          </a:ln>
        </p:spPr>
        <p:txBody>
          <a:bodyPr/>
          <a:lstStyle/>
          <a:p>
            <a:endParaRPr altLang="en-US" lang="zh-CN"/>
          </a:p>
        </p:txBody>
      </p:sp>
      <p:sp>
        <p:nvSpPr>
          <p:cNvPr id="26635" name="Freeform 14"/>
          <p:cNvSpPr/>
          <p:nvPr/>
        </p:nvSpPr>
        <p:spPr>
          <a:xfrm>
            <a:off x="3324225" y="4525963"/>
            <a:ext cx="806450" cy="614362"/>
          </a:xfrm>
          <a:custGeom>
            <a:cxnLst>
              <a:cxn ang="0">
                <a:pos x="649016" y="19299"/>
              </a:cxn>
              <a:cxn ang="0">
                <a:pos x="604034" y="57898"/>
              </a:cxn>
              <a:cxn ang="0">
                <a:pos x="552627" y="70764"/>
              </a:cxn>
              <a:cxn ang="0">
                <a:pos x="517285" y="67548"/>
              </a:cxn>
              <a:cxn ang="0">
                <a:pos x="517285" y="67548"/>
              </a:cxn>
              <a:cxn ang="0">
                <a:pos x="472303" y="83630"/>
              </a:cxn>
              <a:cxn ang="0">
                <a:pos x="440174" y="102930"/>
              </a:cxn>
              <a:cxn ang="0">
                <a:pos x="408044" y="128662"/>
              </a:cxn>
              <a:cxn ang="0">
                <a:pos x="385554" y="151178"/>
              </a:cxn>
              <a:cxn ang="0">
                <a:pos x="379128" y="164044"/>
              </a:cxn>
              <a:cxn ang="0">
                <a:pos x="330934" y="154395"/>
              </a:cxn>
              <a:cxn ang="0">
                <a:pos x="273101" y="128662"/>
              </a:cxn>
              <a:cxn ang="0">
                <a:pos x="257036" y="147962"/>
              </a:cxn>
              <a:cxn ang="0">
                <a:pos x="237758" y="164044"/>
              </a:cxn>
              <a:cxn ang="0">
                <a:pos x="202416" y="186560"/>
              </a:cxn>
              <a:cxn ang="0">
                <a:pos x="163860" y="215509"/>
              </a:cxn>
              <a:cxn ang="0">
                <a:pos x="73898" y="199426"/>
              </a:cxn>
              <a:cxn ang="0">
                <a:pos x="28917" y="209076"/>
              </a:cxn>
              <a:cxn ang="0">
                <a:pos x="3213" y="221942"/>
              </a:cxn>
              <a:cxn ang="0">
                <a:pos x="6426" y="254108"/>
              </a:cxn>
              <a:cxn ang="0">
                <a:pos x="67472" y="254108"/>
              </a:cxn>
              <a:cxn ang="0">
                <a:pos x="73898" y="302356"/>
              </a:cxn>
              <a:cxn ang="0">
                <a:pos x="122092" y="295923"/>
              </a:cxn>
              <a:cxn ang="0">
                <a:pos x="160647" y="286273"/>
              </a:cxn>
              <a:cxn ang="0">
                <a:pos x="170286" y="347388"/>
              </a:cxn>
              <a:cxn ang="0">
                <a:pos x="147796" y="373120"/>
              </a:cxn>
              <a:cxn ang="0">
                <a:pos x="112453" y="398853"/>
              </a:cxn>
              <a:cxn ang="0">
                <a:pos x="170286" y="411719"/>
              </a:cxn>
              <a:cxn ang="0">
                <a:pos x="195990" y="427802"/>
              </a:cxn>
              <a:cxn ang="0">
                <a:pos x="247397" y="456751"/>
              </a:cxn>
              <a:cxn ang="0">
                <a:pos x="224906" y="482483"/>
              </a:cxn>
              <a:cxn ang="0">
                <a:pos x="311656" y="572547"/>
              </a:cxn>
              <a:cxn ang="0">
                <a:pos x="343785" y="559681"/>
              </a:cxn>
              <a:cxn ang="0">
                <a:pos x="395193" y="591846"/>
              </a:cxn>
              <a:cxn ang="0">
                <a:pos x="408044" y="575763"/>
              </a:cxn>
              <a:cxn ang="0">
                <a:pos x="433748" y="578980"/>
              </a:cxn>
              <a:cxn ang="0">
                <a:pos x="498007" y="595063"/>
              </a:cxn>
              <a:cxn ang="0">
                <a:pos x="504433" y="598279"/>
              </a:cxn>
              <a:cxn ang="0">
                <a:pos x="555840" y="556464"/>
              </a:cxn>
              <a:cxn ang="0">
                <a:pos x="575118" y="572547"/>
              </a:cxn>
              <a:cxn ang="0">
                <a:pos x="587970" y="546814"/>
              </a:cxn>
              <a:cxn ang="0">
                <a:pos x="636164" y="488916"/>
              </a:cxn>
              <a:cxn ang="0">
                <a:pos x="665080" y="495349"/>
              </a:cxn>
              <a:cxn ang="0">
                <a:pos x="658654" y="459967"/>
              </a:cxn>
              <a:cxn ang="0">
                <a:pos x="665080" y="440668"/>
              </a:cxn>
              <a:cxn ang="0">
                <a:pos x="735765" y="405286"/>
              </a:cxn>
              <a:cxn ang="0">
                <a:pos x="732552" y="366687"/>
              </a:cxn>
              <a:cxn ang="0">
                <a:pos x="748617" y="337738"/>
              </a:cxn>
              <a:cxn ang="0">
                <a:pos x="767895" y="289490"/>
              </a:cxn>
              <a:cxn ang="0">
                <a:pos x="796811" y="250891"/>
              </a:cxn>
              <a:cxn ang="0">
                <a:pos x="796811" y="215509"/>
              </a:cxn>
              <a:cxn ang="0">
                <a:pos x="796811" y="192993"/>
              </a:cxn>
              <a:cxn ang="0">
                <a:pos x="729339" y="196210"/>
              </a:cxn>
              <a:cxn ang="0">
                <a:pos x="710062" y="164044"/>
              </a:cxn>
              <a:cxn ang="0">
                <a:pos x="677932" y="160828"/>
              </a:cxn>
              <a:cxn ang="0">
                <a:pos x="713275" y="93280"/>
              </a:cxn>
              <a:cxn ang="0">
                <a:pos x="710062" y="45032"/>
              </a:cxn>
              <a:cxn ang="0">
                <a:pos x="697210" y="0"/>
              </a:cxn>
              <a:cxn ang="0">
                <a:pos x="668293" y="12866"/>
              </a:cxn>
            </a:cxnLst>
            <a:rect b="0" l="0" r="0" t="0"/>
            <a:pathLst>
              <a:path h="191" w="25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rgbClr val="75625B">
              <a:alpha val="100000"/>
            </a:srgbClr>
          </a:solidFill>
          <a:ln w="9525">
            <a:noFill/>
          </a:ln>
        </p:spPr>
        <p:txBody>
          <a:bodyPr/>
          <a:lstStyle/>
          <a:p>
            <a:endParaRPr altLang="en-US" lang="zh-CN"/>
          </a:p>
        </p:txBody>
      </p:sp>
      <p:sp>
        <p:nvSpPr>
          <p:cNvPr id="26636" name="Freeform 15"/>
          <p:cNvSpPr/>
          <p:nvPr/>
        </p:nvSpPr>
        <p:spPr>
          <a:xfrm>
            <a:off x="3435350" y="3851275"/>
            <a:ext cx="457200" cy="461963"/>
          </a:xfrm>
          <a:custGeom>
            <a:cxnLst>
              <a:cxn ang="0">
                <a:pos x="431442" y="51329"/>
              </a:cxn>
              <a:cxn ang="0">
                <a:pos x="415344" y="44913"/>
              </a:cxn>
              <a:cxn ang="0">
                <a:pos x="402465" y="38497"/>
              </a:cxn>
              <a:cxn ang="0">
                <a:pos x="376707" y="44913"/>
              </a:cxn>
              <a:cxn ang="0">
                <a:pos x="357389" y="35289"/>
              </a:cxn>
              <a:cxn ang="0">
                <a:pos x="354169" y="32081"/>
              </a:cxn>
              <a:cxn ang="0">
                <a:pos x="328411" y="6416"/>
              </a:cxn>
              <a:cxn ang="0">
                <a:pos x="283335" y="25665"/>
              </a:cxn>
              <a:cxn ang="0">
                <a:pos x="276896" y="64162"/>
              </a:cxn>
              <a:cxn ang="0">
                <a:pos x="260797" y="96242"/>
              </a:cxn>
              <a:cxn ang="0">
                <a:pos x="231820" y="137947"/>
              </a:cxn>
              <a:cxn ang="0">
                <a:pos x="186744" y="189277"/>
              </a:cxn>
              <a:cxn ang="0">
                <a:pos x="141668" y="230982"/>
              </a:cxn>
              <a:cxn ang="0">
                <a:pos x="115910" y="263062"/>
              </a:cxn>
              <a:cxn ang="0">
                <a:pos x="0" y="269478"/>
              </a:cxn>
              <a:cxn ang="0">
                <a:pos x="32197" y="362513"/>
              </a:cxn>
              <a:cxn ang="0">
                <a:pos x="51515" y="375345"/>
              </a:cxn>
              <a:cxn ang="0">
                <a:pos x="67614" y="420258"/>
              </a:cxn>
              <a:cxn ang="0">
                <a:pos x="70834" y="429882"/>
              </a:cxn>
              <a:cxn ang="0">
                <a:pos x="99811" y="420258"/>
              </a:cxn>
              <a:cxn ang="0">
                <a:pos x="112690" y="426674"/>
              </a:cxn>
              <a:cxn ang="0">
                <a:pos x="122349" y="394593"/>
              </a:cxn>
              <a:cxn ang="0">
                <a:pos x="177085" y="372137"/>
              </a:cxn>
              <a:cxn ang="0">
                <a:pos x="180304" y="340056"/>
              </a:cxn>
              <a:cxn ang="0">
                <a:pos x="193183" y="330432"/>
              </a:cxn>
              <a:cxn ang="0">
                <a:pos x="196403" y="330432"/>
              </a:cxn>
              <a:cxn ang="0">
                <a:pos x="218941" y="352888"/>
              </a:cxn>
              <a:cxn ang="0">
                <a:pos x="225380" y="372137"/>
              </a:cxn>
              <a:cxn ang="0">
                <a:pos x="244699" y="346472"/>
              </a:cxn>
              <a:cxn ang="0">
                <a:pos x="260797" y="340056"/>
              </a:cxn>
              <a:cxn ang="0">
                <a:pos x="280115" y="343264"/>
              </a:cxn>
              <a:cxn ang="0">
                <a:pos x="289775" y="378553"/>
              </a:cxn>
              <a:cxn ang="0">
                <a:pos x="302654" y="407426"/>
              </a:cxn>
              <a:cxn ang="0">
                <a:pos x="312313" y="433090"/>
              </a:cxn>
              <a:cxn ang="0">
                <a:pos x="334851" y="433090"/>
              </a:cxn>
              <a:cxn ang="0">
                <a:pos x="334851" y="436298"/>
              </a:cxn>
              <a:cxn ang="0">
                <a:pos x="347730" y="461963"/>
              </a:cxn>
              <a:cxn ang="0">
                <a:pos x="354169" y="442715"/>
              </a:cxn>
              <a:cxn ang="0">
                <a:pos x="360608" y="439506"/>
              </a:cxn>
              <a:cxn ang="0">
                <a:pos x="370268" y="433090"/>
              </a:cxn>
              <a:cxn ang="0">
                <a:pos x="379927" y="423466"/>
              </a:cxn>
              <a:cxn ang="0">
                <a:pos x="302654" y="269478"/>
              </a:cxn>
              <a:cxn ang="0">
                <a:pos x="283335" y="205317"/>
              </a:cxn>
              <a:cxn ang="0">
                <a:pos x="280115" y="205317"/>
              </a:cxn>
              <a:cxn ang="0">
                <a:pos x="292994" y="166820"/>
              </a:cxn>
              <a:cxn ang="0">
                <a:pos x="418563" y="141155"/>
              </a:cxn>
              <a:cxn ang="0">
                <a:pos x="450761" y="121907"/>
              </a:cxn>
            </a:cxnLst>
            <a:rect b="0" l="0" r="0" t="0"/>
            <a:pathLst>
              <a:path h="144" w="142">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rgbClr val="75625B">
              <a:alpha val="100000"/>
            </a:srgbClr>
          </a:solidFill>
          <a:ln w="9525">
            <a:noFill/>
          </a:ln>
        </p:spPr>
        <p:txBody>
          <a:bodyPr/>
          <a:lstStyle/>
          <a:p>
            <a:endParaRPr altLang="en-US" lang="zh-CN"/>
          </a:p>
        </p:txBody>
      </p:sp>
      <p:sp>
        <p:nvSpPr>
          <p:cNvPr id="26637" name="Freeform 16"/>
          <p:cNvSpPr/>
          <p:nvPr/>
        </p:nvSpPr>
        <p:spPr>
          <a:xfrm>
            <a:off x="3435350" y="2951163"/>
            <a:ext cx="520700" cy="930275"/>
          </a:xfrm>
          <a:custGeom>
            <a:cxnLst>
              <a:cxn ang="0">
                <a:pos x="154281" y="289705"/>
              </a:cxn>
              <a:cxn ang="0">
                <a:pos x="196066" y="321894"/>
              </a:cxn>
              <a:cxn ang="0">
                <a:pos x="224994" y="347646"/>
              </a:cxn>
              <a:cxn ang="0">
                <a:pos x="282849" y="366960"/>
              </a:cxn>
              <a:cxn ang="0">
                <a:pos x="282849" y="370179"/>
              </a:cxn>
              <a:cxn ang="0">
                <a:pos x="298920" y="395930"/>
              </a:cxn>
              <a:cxn ang="0">
                <a:pos x="286064" y="437776"/>
              </a:cxn>
              <a:cxn ang="0">
                <a:pos x="282849" y="463528"/>
              </a:cxn>
              <a:cxn ang="0">
                <a:pos x="269993" y="508593"/>
              </a:cxn>
              <a:cxn ang="0">
                <a:pos x="224994" y="502155"/>
              </a:cxn>
              <a:cxn ang="0">
                <a:pos x="179995" y="534345"/>
              </a:cxn>
              <a:cxn ang="0">
                <a:pos x="186423" y="569753"/>
              </a:cxn>
              <a:cxn ang="0">
                <a:pos x="141425" y="560096"/>
              </a:cxn>
              <a:cxn ang="0">
                <a:pos x="102854" y="544002"/>
              </a:cxn>
              <a:cxn ang="0">
                <a:pos x="64284" y="630913"/>
              </a:cxn>
              <a:cxn ang="0">
                <a:pos x="77141" y="656665"/>
              </a:cxn>
              <a:cxn ang="0">
                <a:pos x="83569" y="679197"/>
              </a:cxn>
              <a:cxn ang="0">
                <a:pos x="86783" y="714606"/>
              </a:cxn>
              <a:cxn ang="0">
                <a:pos x="9643" y="730700"/>
              </a:cxn>
              <a:cxn ang="0">
                <a:pos x="9643" y="782204"/>
              </a:cxn>
              <a:cxn ang="0">
                <a:pos x="19285" y="817612"/>
              </a:cxn>
              <a:cxn ang="0">
                <a:pos x="106069" y="811174"/>
              </a:cxn>
              <a:cxn ang="0">
                <a:pos x="138210" y="836926"/>
              </a:cxn>
              <a:cxn ang="0">
                <a:pos x="163924" y="856239"/>
              </a:cxn>
              <a:cxn ang="0">
                <a:pos x="186423" y="836926"/>
              </a:cxn>
              <a:cxn ang="0">
                <a:pos x="244279" y="878772"/>
              </a:cxn>
              <a:cxn ang="0">
                <a:pos x="314991" y="881991"/>
              </a:cxn>
              <a:cxn ang="0">
                <a:pos x="334277" y="894867"/>
              </a:cxn>
              <a:cxn ang="0">
                <a:pos x="334277" y="898086"/>
              </a:cxn>
              <a:cxn ang="0">
                <a:pos x="363204" y="923837"/>
              </a:cxn>
              <a:cxn ang="0">
                <a:pos x="398560" y="901304"/>
              </a:cxn>
              <a:cxn ang="0">
                <a:pos x="385704" y="881991"/>
              </a:cxn>
              <a:cxn ang="0">
                <a:pos x="398560" y="827269"/>
              </a:cxn>
              <a:cxn ang="0">
                <a:pos x="430702" y="824050"/>
              </a:cxn>
              <a:cxn ang="0">
                <a:pos x="388918" y="778985"/>
              </a:cxn>
              <a:cxn ang="0">
                <a:pos x="376061" y="762890"/>
              </a:cxn>
              <a:cxn ang="0">
                <a:pos x="392132" y="743576"/>
              </a:cxn>
              <a:cxn ang="0">
                <a:pos x="485344" y="750014"/>
              </a:cxn>
              <a:cxn ang="0">
                <a:pos x="520700" y="743576"/>
              </a:cxn>
              <a:cxn ang="0">
                <a:pos x="466059" y="601943"/>
              </a:cxn>
              <a:cxn ang="0">
                <a:pos x="440345" y="592286"/>
              </a:cxn>
              <a:cxn ang="0">
                <a:pos x="437131" y="553658"/>
              </a:cxn>
              <a:cxn ang="0">
                <a:pos x="443559" y="305800"/>
              </a:cxn>
              <a:cxn ang="0">
                <a:pos x="449988" y="257516"/>
              </a:cxn>
              <a:cxn ang="0">
                <a:pos x="475701" y="218888"/>
              </a:cxn>
              <a:cxn ang="0">
                <a:pos x="446773" y="177042"/>
              </a:cxn>
              <a:cxn ang="0">
                <a:pos x="443559" y="141634"/>
              </a:cxn>
              <a:cxn ang="0">
                <a:pos x="443559" y="138415"/>
              </a:cxn>
              <a:cxn ang="0">
                <a:pos x="469273" y="57941"/>
              </a:cxn>
              <a:cxn ang="0">
                <a:pos x="482130" y="32189"/>
              </a:cxn>
              <a:cxn ang="0">
                <a:pos x="501415" y="19314"/>
              </a:cxn>
              <a:cxn ang="0">
                <a:pos x="475701" y="0"/>
              </a:cxn>
              <a:cxn ang="0">
                <a:pos x="430702" y="16095"/>
              </a:cxn>
              <a:cxn ang="0">
                <a:pos x="392132" y="51503"/>
              </a:cxn>
              <a:cxn ang="0">
                <a:pos x="337491" y="90130"/>
              </a:cxn>
              <a:cxn ang="0">
                <a:pos x="314991" y="112663"/>
              </a:cxn>
              <a:cxn ang="0">
                <a:pos x="298920" y="189918"/>
              </a:cxn>
              <a:cxn ang="0">
                <a:pos x="295706" y="212450"/>
              </a:cxn>
              <a:cxn ang="0">
                <a:pos x="279635" y="231764"/>
              </a:cxn>
              <a:cxn ang="0">
                <a:pos x="276421" y="234983"/>
              </a:cxn>
              <a:cxn ang="0">
                <a:pos x="244279" y="238202"/>
              </a:cxn>
              <a:cxn ang="0">
                <a:pos x="244279" y="238202"/>
              </a:cxn>
              <a:cxn ang="0">
                <a:pos x="173567" y="212450"/>
              </a:cxn>
            </a:cxnLst>
            <a:rect b="0" l="0" r="0" t="0"/>
            <a:pathLst>
              <a:path h="289" w="162">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rgbClr val="75625B">
              <a:alpha val="100000"/>
            </a:srgbClr>
          </a:solidFill>
          <a:ln w="9525">
            <a:noFill/>
          </a:ln>
        </p:spPr>
        <p:txBody>
          <a:bodyPr/>
          <a:lstStyle/>
          <a:p>
            <a:endParaRPr altLang="en-US" lang="zh-CN"/>
          </a:p>
        </p:txBody>
      </p:sp>
      <p:sp>
        <p:nvSpPr>
          <p:cNvPr id="26638" name="Freeform 17"/>
          <p:cNvSpPr/>
          <p:nvPr/>
        </p:nvSpPr>
        <p:spPr>
          <a:xfrm>
            <a:off x="3886200" y="2778125"/>
            <a:ext cx="349250" cy="762000"/>
          </a:xfrm>
          <a:custGeom>
            <a:cxnLst>
              <a:cxn ang="0">
                <a:pos x="323380" y="12861"/>
              </a:cxn>
              <a:cxn ang="0">
                <a:pos x="303977" y="19291"/>
              </a:cxn>
              <a:cxn ang="0">
                <a:pos x="284574" y="38582"/>
              </a:cxn>
              <a:cxn ang="0">
                <a:pos x="281340" y="38582"/>
              </a:cxn>
              <a:cxn ang="0">
                <a:pos x="219898" y="45013"/>
              </a:cxn>
              <a:cxn ang="0">
                <a:pos x="197262" y="64304"/>
              </a:cxn>
              <a:cxn ang="0">
                <a:pos x="181093" y="77165"/>
              </a:cxn>
              <a:cxn ang="0">
                <a:pos x="148755" y="77165"/>
              </a:cxn>
              <a:cxn ang="0">
                <a:pos x="135819" y="122177"/>
              </a:cxn>
              <a:cxn ang="0">
                <a:pos x="132586" y="122177"/>
              </a:cxn>
              <a:cxn ang="0">
                <a:pos x="106715" y="147899"/>
              </a:cxn>
              <a:cxn ang="0">
                <a:pos x="67910" y="192911"/>
              </a:cxn>
              <a:cxn ang="0">
                <a:pos x="45273" y="218633"/>
              </a:cxn>
              <a:cxn ang="0">
                <a:pos x="42039" y="247570"/>
              </a:cxn>
              <a:cxn ang="0">
                <a:pos x="42039" y="273291"/>
              </a:cxn>
              <a:cxn ang="0">
                <a:pos x="25870" y="295797"/>
              </a:cxn>
              <a:cxn ang="0">
                <a:pos x="25870" y="360101"/>
              </a:cxn>
              <a:cxn ang="0">
                <a:pos x="38806" y="392253"/>
              </a:cxn>
              <a:cxn ang="0">
                <a:pos x="35572" y="424405"/>
              </a:cxn>
              <a:cxn ang="0">
                <a:pos x="9701" y="520861"/>
              </a:cxn>
              <a:cxn ang="0">
                <a:pos x="29104" y="598025"/>
              </a:cxn>
              <a:cxn ang="0">
                <a:pos x="22637" y="762000"/>
              </a:cxn>
              <a:cxn ang="0">
                <a:pos x="54975" y="733063"/>
              </a:cxn>
              <a:cxn ang="0">
                <a:pos x="181093" y="668759"/>
              </a:cxn>
              <a:cxn ang="0">
                <a:pos x="242535" y="675190"/>
              </a:cxn>
              <a:cxn ang="0">
                <a:pos x="294275" y="630177"/>
              </a:cxn>
              <a:cxn ang="0">
                <a:pos x="307211" y="598025"/>
              </a:cxn>
              <a:cxn ang="0">
                <a:pos x="307211" y="591595"/>
              </a:cxn>
              <a:cxn ang="0">
                <a:pos x="313678" y="546582"/>
              </a:cxn>
              <a:cxn ang="0">
                <a:pos x="316912" y="520861"/>
              </a:cxn>
              <a:cxn ang="0">
                <a:pos x="307211" y="450127"/>
              </a:cxn>
              <a:cxn ang="0">
                <a:pos x="310444" y="430835"/>
              </a:cxn>
              <a:cxn ang="0">
                <a:pos x="349250" y="347241"/>
              </a:cxn>
              <a:cxn ang="0">
                <a:pos x="294275" y="295797"/>
              </a:cxn>
              <a:cxn ang="0">
                <a:pos x="284574" y="273291"/>
              </a:cxn>
              <a:cxn ang="0">
                <a:pos x="291042" y="234709"/>
              </a:cxn>
              <a:cxn ang="0">
                <a:pos x="297509" y="208987"/>
              </a:cxn>
              <a:cxn ang="0">
                <a:pos x="336315" y="180051"/>
              </a:cxn>
              <a:cxn ang="0">
                <a:pos x="346016" y="106101"/>
              </a:cxn>
              <a:cxn ang="0">
                <a:pos x="323380" y="102886"/>
              </a:cxn>
              <a:cxn ang="0">
                <a:pos x="294275" y="83595"/>
              </a:cxn>
              <a:cxn ang="0">
                <a:pos x="291042" y="51443"/>
              </a:cxn>
            </a:cxnLst>
            <a:rect b="0" l="0" r="0" t="0"/>
            <a:pathLst>
              <a:path h="236" w="108">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rgbClr val="75625B">
              <a:alpha val="100000"/>
            </a:srgbClr>
          </a:solidFill>
          <a:ln w="9525">
            <a:noFill/>
          </a:ln>
        </p:spPr>
        <p:txBody>
          <a:bodyPr/>
          <a:lstStyle/>
          <a:p>
            <a:endParaRPr altLang="en-US" lang="zh-CN"/>
          </a:p>
        </p:txBody>
      </p:sp>
      <p:sp>
        <p:nvSpPr>
          <p:cNvPr id="26639" name="Freeform 18"/>
          <p:cNvSpPr/>
          <p:nvPr/>
        </p:nvSpPr>
        <p:spPr>
          <a:xfrm>
            <a:off x="3797300" y="4076700"/>
            <a:ext cx="555625" cy="641350"/>
          </a:xfrm>
          <a:custGeom>
            <a:cxnLst>
              <a:cxn ang="0">
                <a:pos x="481756" y="109030"/>
              </a:cxn>
              <a:cxn ang="0">
                <a:pos x="468909" y="83376"/>
              </a:cxn>
              <a:cxn ang="0">
                <a:pos x="459274" y="38481"/>
              </a:cxn>
              <a:cxn ang="0">
                <a:pos x="436792" y="54515"/>
              </a:cxn>
              <a:cxn ang="0">
                <a:pos x="401463" y="48101"/>
              </a:cxn>
              <a:cxn ang="0">
                <a:pos x="401463" y="22447"/>
              </a:cxn>
              <a:cxn ang="0">
                <a:pos x="391828" y="32068"/>
              </a:cxn>
              <a:cxn ang="0">
                <a:pos x="350076" y="70549"/>
              </a:cxn>
              <a:cxn ang="0">
                <a:pos x="343652" y="70549"/>
              </a:cxn>
              <a:cxn ang="0">
                <a:pos x="317959" y="51308"/>
              </a:cxn>
              <a:cxn ang="0">
                <a:pos x="295477" y="41688"/>
              </a:cxn>
              <a:cxn ang="0">
                <a:pos x="240878" y="25654"/>
              </a:cxn>
              <a:cxn ang="0">
                <a:pos x="211973" y="12827"/>
              </a:cxn>
              <a:cxn ang="0">
                <a:pos x="150950" y="0"/>
              </a:cxn>
              <a:cxn ang="0">
                <a:pos x="128468" y="51308"/>
              </a:cxn>
              <a:cxn ang="0">
                <a:pos x="109198" y="51308"/>
              </a:cxn>
              <a:cxn ang="0">
                <a:pos x="44964" y="83376"/>
              </a:cxn>
              <a:cxn ang="0">
                <a:pos x="41752" y="230886"/>
              </a:cxn>
              <a:cxn ang="0">
                <a:pos x="28905" y="266160"/>
              </a:cxn>
              <a:cxn ang="0">
                <a:pos x="3212" y="349536"/>
              </a:cxn>
              <a:cxn ang="0">
                <a:pos x="22482" y="355949"/>
              </a:cxn>
              <a:cxn ang="0">
                <a:pos x="54599" y="404051"/>
              </a:cxn>
              <a:cxn ang="0">
                <a:pos x="44964" y="423291"/>
              </a:cxn>
              <a:cxn ang="0">
                <a:pos x="77081" y="506667"/>
              </a:cxn>
              <a:cxn ang="0">
                <a:pos x="122045" y="484219"/>
              </a:cxn>
              <a:cxn ang="0">
                <a:pos x="147738" y="484219"/>
              </a:cxn>
              <a:cxn ang="0">
                <a:pos x="167009" y="448945"/>
              </a:cxn>
              <a:cxn ang="0">
                <a:pos x="218396" y="432911"/>
              </a:cxn>
              <a:cxn ang="0">
                <a:pos x="247301" y="484219"/>
              </a:cxn>
              <a:cxn ang="0">
                <a:pos x="260148" y="529114"/>
              </a:cxn>
              <a:cxn ang="0">
                <a:pos x="228031" y="593249"/>
              </a:cxn>
              <a:cxn ang="0">
                <a:pos x="269783" y="599662"/>
              </a:cxn>
              <a:cxn ang="0">
                <a:pos x="285842" y="638143"/>
              </a:cxn>
              <a:cxn ang="0">
                <a:pos x="327594" y="628523"/>
              </a:cxn>
              <a:cxn ang="0">
                <a:pos x="346864" y="570802"/>
              </a:cxn>
              <a:cxn ang="0">
                <a:pos x="433580" y="606076"/>
              </a:cxn>
              <a:cxn ang="0">
                <a:pos x="411098" y="551561"/>
              </a:cxn>
              <a:cxn ang="0">
                <a:pos x="411098" y="545148"/>
              </a:cxn>
              <a:cxn ang="0">
                <a:pos x="533143" y="532321"/>
              </a:cxn>
              <a:cxn ang="0">
                <a:pos x="536355" y="529114"/>
              </a:cxn>
              <a:cxn ang="0">
                <a:pos x="536355" y="522700"/>
              </a:cxn>
              <a:cxn ang="0">
                <a:pos x="533143" y="455359"/>
              </a:cxn>
              <a:cxn ang="0">
                <a:pos x="545990" y="429705"/>
              </a:cxn>
              <a:cxn ang="0">
                <a:pos x="523508" y="404051"/>
              </a:cxn>
              <a:cxn ang="0">
                <a:pos x="507449" y="314262"/>
              </a:cxn>
              <a:cxn ang="0">
                <a:pos x="484967" y="327089"/>
              </a:cxn>
              <a:cxn ang="0">
                <a:pos x="481756" y="269367"/>
              </a:cxn>
              <a:cxn ang="0">
                <a:pos x="523508" y="160338"/>
              </a:cxn>
              <a:cxn ang="0">
                <a:pos x="481756" y="109030"/>
              </a:cxn>
            </a:cxnLst>
            <a:rect b="0" l="0" r="0" t="0"/>
            <a:pathLst>
              <a:path h="200" w="173">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rgbClr val="75625B">
              <a:alpha val="100000"/>
            </a:srgbClr>
          </a:solidFill>
          <a:ln w="9525">
            <a:noFill/>
          </a:ln>
        </p:spPr>
        <p:txBody>
          <a:bodyPr/>
          <a:lstStyle/>
          <a:p>
            <a:endParaRPr altLang="en-US" lang="zh-CN"/>
          </a:p>
        </p:txBody>
      </p:sp>
      <p:sp>
        <p:nvSpPr>
          <p:cNvPr id="26640" name="Freeform 19"/>
          <p:cNvSpPr/>
          <p:nvPr/>
        </p:nvSpPr>
        <p:spPr>
          <a:xfrm>
            <a:off x="3732213" y="3706813"/>
            <a:ext cx="784225" cy="492125"/>
          </a:xfrm>
          <a:custGeom>
            <a:cxnLst>
              <a:cxn ang="0">
                <a:pos x="102849" y="16083"/>
              </a:cxn>
              <a:cxn ang="0">
                <a:pos x="138204" y="38598"/>
              </a:cxn>
              <a:cxn ang="0">
                <a:pos x="157488" y="64330"/>
              </a:cxn>
              <a:cxn ang="0">
                <a:pos x="141418" y="83629"/>
              </a:cxn>
              <a:cxn ang="0">
                <a:pos x="96421" y="93279"/>
              </a:cxn>
              <a:cxn ang="0">
                <a:pos x="102849" y="119011"/>
              </a:cxn>
              <a:cxn ang="0">
                <a:pos x="115705" y="173691"/>
              </a:cxn>
              <a:cxn ang="0">
                <a:pos x="144632" y="183341"/>
              </a:cxn>
              <a:cxn ang="0">
                <a:pos x="147846" y="186557"/>
              </a:cxn>
              <a:cxn ang="0">
                <a:pos x="163916" y="209073"/>
              </a:cxn>
              <a:cxn ang="0">
                <a:pos x="173558" y="234805"/>
              </a:cxn>
              <a:cxn ang="0">
                <a:pos x="128561" y="295918"/>
              </a:cxn>
              <a:cxn ang="0">
                <a:pos x="6428" y="328083"/>
              </a:cxn>
              <a:cxn ang="0">
                <a:pos x="12856" y="373114"/>
              </a:cxn>
              <a:cxn ang="0">
                <a:pos x="61067" y="459960"/>
              </a:cxn>
              <a:cxn ang="0">
                <a:pos x="64281" y="459960"/>
              </a:cxn>
              <a:cxn ang="0">
                <a:pos x="83565" y="485692"/>
              </a:cxn>
              <a:cxn ang="0">
                <a:pos x="96421" y="443877"/>
              </a:cxn>
              <a:cxn ang="0">
                <a:pos x="125347" y="408496"/>
              </a:cxn>
              <a:cxn ang="0">
                <a:pos x="179986" y="408496"/>
              </a:cxn>
              <a:cxn ang="0">
                <a:pos x="202484" y="357032"/>
              </a:cxn>
              <a:cxn ang="0">
                <a:pos x="257123" y="357032"/>
              </a:cxn>
              <a:cxn ang="0">
                <a:pos x="350330" y="389197"/>
              </a:cxn>
              <a:cxn ang="0">
                <a:pos x="353544" y="389197"/>
              </a:cxn>
              <a:cxn ang="0">
                <a:pos x="388898" y="408496"/>
              </a:cxn>
              <a:cxn ang="0">
                <a:pos x="388898" y="408496"/>
              </a:cxn>
              <a:cxn ang="0">
                <a:pos x="424253" y="411712"/>
              </a:cxn>
              <a:cxn ang="0">
                <a:pos x="456393" y="369898"/>
              </a:cxn>
              <a:cxn ang="0">
                <a:pos x="475677" y="385980"/>
              </a:cxn>
              <a:cxn ang="0">
                <a:pos x="478891" y="414929"/>
              </a:cxn>
              <a:cxn ang="0">
                <a:pos x="511032" y="395630"/>
              </a:cxn>
              <a:cxn ang="0">
                <a:pos x="530316" y="395630"/>
              </a:cxn>
              <a:cxn ang="0">
                <a:pos x="546386" y="453527"/>
              </a:cxn>
              <a:cxn ang="0">
                <a:pos x="623523" y="418145"/>
              </a:cxn>
              <a:cxn ang="0">
                <a:pos x="691018" y="389197"/>
              </a:cxn>
              <a:cxn ang="0">
                <a:pos x="761727" y="366681"/>
              </a:cxn>
              <a:cxn ang="0">
                <a:pos x="777797" y="357032"/>
              </a:cxn>
              <a:cxn ang="0">
                <a:pos x="739228" y="247671"/>
              </a:cxn>
              <a:cxn ang="0">
                <a:pos x="758513" y="215506"/>
              </a:cxn>
              <a:cxn ang="0">
                <a:pos x="713516" y="202640"/>
              </a:cxn>
              <a:cxn ang="0">
                <a:pos x="691018" y="176908"/>
              </a:cxn>
              <a:cxn ang="0">
                <a:pos x="687804" y="173691"/>
              </a:cxn>
              <a:cxn ang="0">
                <a:pos x="597811" y="151176"/>
              </a:cxn>
              <a:cxn ang="0">
                <a:pos x="520674" y="151176"/>
              </a:cxn>
              <a:cxn ang="0">
                <a:pos x="347116" y="80413"/>
              </a:cxn>
              <a:cxn ang="0">
                <a:pos x="231411" y="0"/>
              </a:cxn>
              <a:cxn ang="0">
                <a:pos x="118919" y="9650"/>
              </a:cxn>
              <a:cxn ang="0">
                <a:pos x="99635" y="3217"/>
              </a:cxn>
            </a:cxnLst>
            <a:rect b="0" l="0" r="0" t="0"/>
            <a:pathLst>
              <a:path h="153" w="244">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rgbClr val="0895BE">
              <a:alpha val="100000"/>
            </a:srgbClr>
          </a:solidFill>
          <a:ln w="9525">
            <a:noFill/>
          </a:ln>
        </p:spPr>
        <p:txBody>
          <a:bodyPr/>
          <a:lstStyle/>
          <a:p>
            <a:endParaRPr altLang="en-US" lang="zh-CN"/>
          </a:p>
        </p:txBody>
      </p:sp>
      <p:sp>
        <p:nvSpPr>
          <p:cNvPr id="26641" name="Freeform 20"/>
          <p:cNvSpPr/>
          <p:nvPr/>
        </p:nvSpPr>
        <p:spPr>
          <a:xfrm>
            <a:off x="3905250" y="4610100"/>
            <a:ext cx="815975" cy="644525"/>
          </a:xfrm>
          <a:custGeom>
            <a:cxnLst>
              <a:cxn ang="0">
                <a:pos x="783850" y="205222"/>
              </a:cxn>
              <a:cxn ang="0">
                <a:pos x="815975" y="202015"/>
              </a:cxn>
              <a:cxn ang="0">
                <a:pos x="758150" y="141090"/>
              </a:cxn>
              <a:cxn ang="0">
                <a:pos x="716388" y="70545"/>
              </a:cxn>
              <a:cxn ang="0">
                <a:pos x="648925" y="86578"/>
              </a:cxn>
              <a:cxn ang="0">
                <a:pos x="642500" y="92991"/>
              </a:cxn>
              <a:cxn ang="0">
                <a:pos x="584675" y="80165"/>
              </a:cxn>
              <a:cxn ang="0">
                <a:pos x="481875" y="128264"/>
              </a:cxn>
              <a:cxn ang="0">
                <a:pos x="481875" y="60925"/>
              </a:cxn>
              <a:cxn ang="0">
                <a:pos x="478663" y="32066"/>
              </a:cxn>
              <a:cxn ang="0">
                <a:pos x="443325" y="32066"/>
              </a:cxn>
              <a:cxn ang="0">
                <a:pos x="404775" y="28859"/>
              </a:cxn>
              <a:cxn ang="0">
                <a:pos x="353375" y="3207"/>
              </a:cxn>
              <a:cxn ang="0">
                <a:pos x="337313" y="76958"/>
              </a:cxn>
              <a:cxn ang="0">
                <a:pos x="263425" y="57719"/>
              </a:cxn>
              <a:cxn ang="0">
                <a:pos x="250575" y="51305"/>
              </a:cxn>
              <a:cxn ang="0">
                <a:pos x="231300" y="105818"/>
              </a:cxn>
              <a:cxn ang="0">
                <a:pos x="240938" y="150710"/>
              </a:cxn>
              <a:cxn ang="0">
                <a:pos x="218450" y="195602"/>
              </a:cxn>
              <a:cxn ang="0">
                <a:pos x="167050" y="327072"/>
              </a:cxn>
              <a:cxn ang="0">
                <a:pos x="93163" y="375171"/>
              </a:cxn>
              <a:cxn ang="0">
                <a:pos x="102800" y="397617"/>
              </a:cxn>
              <a:cxn ang="0">
                <a:pos x="61038" y="455336"/>
              </a:cxn>
              <a:cxn ang="0">
                <a:pos x="16063" y="468162"/>
              </a:cxn>
              <a:cxn ang="0">
                <a:pos x="6425" y="590013"/>
              </a:cxn>
              <a:cxn ang="0">
                <a:pos x="25700" y="628492"/>
              </a:cxn>
              <a:cxn ang="0">
                <a:pos x="67463" y="641318"/>
              </a:cxn>
              <a:cxn ang="0">
                <a:pos x="70675" y="638112"/>
              </a:cxn>
              <a:cxn ang="0">
                <a:pos x="57825" y="596426"/>
              </a:cxn>
              <a:cxn ang="0">
                <a:pos x="38550" y="583600"/>
              </a:cxn>
              <a:cxn ang="0">
                <a:pos x="57825" y="554740"/>
              </a:cxn>
              <a:cxn ang="0">
                <a:pos x="102800" y="519468"/>
              </a:cxn>
              <a:cxn ang="0">
                <a:pos x="205600" y="452129"/>
              </a:cxn>
              <a:cxn ang="0">
                <a:pos x="224875" y="464956"/>
              </a:cxn>
              <a:cxn ang="0">
                <a:pos x="240938" y="452129"/>
              </a:cxn>
              <a:cxn ang="0">
                <a:pos x="308400" y="439303"/>
              </a:cxn>
              <a:cxn ang="0">
                <a:pos x="314825" y="436097"/>
              </a:cxn>
              <a:cxn ang="0">
                <a:pos x="382288" y="410444"/>
              </a:cxn>
              <a:cxn ang="0">
                <a:pos x="398350" y="307833"/>
              </a:cxn>
              <a:cxn ang="0">
                <a:pos x="417625" y="301420"/>
              </a:cxn>
              <a:cxn ang="0">
                <a:pos x="424050" y="304626"/>
              </a:cxn>
              <a:cxn ang="0">
                <a:pos x="510788" y="359138"/>
              </a:cxn>
              <a:cxn ang="0">
                <a:pos x="501150" y="330279"/>
              </a:cxn>
              <a:cxn ang="0">
                <a:pos x="533275" y="317453"/>
              </a:cxn>
              <a:cxn ang="0">
                <a:pos x="555763" y="304626"/>
              </a:cxn>
              <a:cxn ang="0">
                <a:pos x="620013" y="323866"/>
              </a:cxn>
              <a:cxn ang="0">
                <a:pos x="661775" y="295006"/>
              </a:cxn>
              <a:cxn ang="0">
                <a:pos x="664988" y="301420"/>
              </a:cxn>
              <a:cxn ang="0">
                <a:pos x="764575" y="221255"/>
              </a:cxn>
            </a:cxnLst>
            <a:rect b="0" l="0" r="0" t="0"/>
            <a:pathLst>
              <a:path h="201" w="254">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rgbClr val="75625B">
              <a:alpha val="100000"/>
            </a:srgbClr>
          </a:solidFill>
          <a:ln w="9525">
            <a:noFill/>
          </a:ln>
        </p:spPr>
        <p:txBody>
          <a:bodyPr/>
          <a:lstStyle/>
          <a:p>
            <a:endParaRPr altLang="en-US" lang="zh-CN"/>
          </a:p>
        </p:txBody>
      </p:sp>
      <p:sp>
        <p:nvSpPr>
          <p:cNvPr id="26642" name="Freeform 21"/>
          <p:cNvSpPr/>
          <p:nvPr/>
        </p:nvSpPr>
        <p:spPr>
          <a:xfrm>
            <a:off x="4291013" y="4051300"/>
            <a:ext cx="487362" cy="663575"/>
          </a:xfrm>
          <a:custGeom>
            <a:cxnLst>
              <a:cxn ang="0">
                <a:pos x="381553" y="25645"/>
              </a:cxn>
              <a:cxn ang="0">
                <a:pos x="339871" y="9617"/>
              </a:cxn>
              <a:cxn ang="0">
                <a:pos x="282157" y="51291"/>
              </a:cxn>
              <a:cxn ang="0">
                <a:pos x="243681" y="35262"/>
              </a:cxn>
              <a:cxn ang="0">
                <a:pos x="243681" y="38468"/>
              </a:cxn>
              <a:cxn ang="0">
                <a:pos x="173142" y="54496"/>
              </a:cxn>
              <a:cxn ang="0">
                <a:pos x="134666" y="57702"/>
              </a:cxn>
              <a:cxn ang="0">
                <a:pos x="109015" y="86553"/>
              </a:cxn>
              <a:cxn ang="0">
                <a:pos x="64127" y="89759"/>
              </a:cxn>
              <a:cxn ang="0">
                <a:pos x="32063" y="141050"/>
              </a:cxn>
              <a:cxn ang="0">
                <a:pos x="35270" y="147461"/>
              </a:cxn>
              <a:cxn ang="0">
                <a:pos x="54508" y="221192"/>
              </a:cxn>
              <a:cxn ang="0">
                <a:pos x="54508" y="230809"/>
              </a:cxn>
              <a:cxn ang="0">
                <a:pos x="51301" y="230809"/>
              </a:cxn>
              <a:cxn ang="0">
                <a:pos x="0" y="301334"/>
              </a:cxn>
              <a:cxn ang="0">
                <a:pos x="19238" y="314156"/>
              </a:cxn>
              <a:cxn ang="0">
                <a:pos x="38476" y="419944"/>
              </a:cxn>
              <a:cxn ang="0">
                <a:pos x="64127" y="458412"/>
              </a:cxn>
              <a:cxn ang="0">
                <a:pos x="67333" y="487263"/>
              </a:cxn>
              <a:cxn ang="0">
                <a:pos x="70539" y="580227"/>
              </a:cxn>
              <a:cxn ang="0">
                <a:pos x="83365" y="580227"/>
              </a:cxn>
              <a:cxn ang="0">
                <a:pos x="137872" y="580227"/>
              </a:cxn>
              <a:cxn ang="0">
                <a:pos x="89777" y="650752"/>
              </a:cxn>
              <a:cxn ang="0">
                <a:pos x="128253" y="650752"/>
              </a:cxn>
              <a:cxn ang="0">
                <a:pos x="240475" y="644341"/>
              </a:cxn>
              <a:cxn ang="0">
                <a:pos x="246887" y="625107"/>
              </a:cxn>
              <a:cxn ang="0">
                <a:pos x="246887" y="609079"/>
              </a:cxn>
              <a:cxn ang="0">
                <a:pos x="240475" y="573816"/>
              </a:cxn>
              <a:cxn ang="0">
                <a:pos x="266125" y="554582"/>
              </a:cxn>
              <a:cxn ang="0">
                <a:pos x="259713" y="538554"/>
              </a:cxn>
              <a:cxn ang="0">
                <a:pos x="259713" y="535348"/>
              </a:cxn>
              <a:cxn ang="0">
                <a:pos x="272538" y="493674"/>
              </a:cxn>
              <a:cxn ang="0">
                <a:pos x="285363" y="477646"/>
              </a:cxn>
              <a:cxn ang="0">
                <a:pos x="298189" y="468029"/>
              </a:cxn>
              <a:cxn ang="0">
                <a:pos x="320633" y="416738"/>
              </a:cxn>
              <a:cxn ang="0">
                <a:pos x="330252" y="410327"/>
              </a:cxn>
              <a:cxn ang="0">
                <a:pos x="317427" y="355830"/>
              </a:cxn>
              <a:cxn ang="0">
                <a:pos x="359109" y="320568"/>
              </a:cxn>
              <a:cxn ang="0">
                <a:pos x="352696" y="272482"/>
              </a:cxn>
              <a:cxn ang="0">
                <a:pos x="400791" y="217986"/>
              </a:cxn>
              <a:cxn ang="0">
                <a:pos x="420029" y="224397"/>
              </a:cxn>
              <a:cxn ang="0">
                <a:pos x="455299" y="205163"/>
              </a:cxn>
              <a:cxn ang="0">
                <a:pos x="455299" y="205163"/>
              </a:cxn>
              <a:cxn ang="0">
                <a:pos x="474537" y="192341"/>
              </a:cxn>
              <a:cxn ang="0">
                <a:pos x="474537" y="169901"/>
              </a:cxn>
              <a:cxn ang="0">
                <a:pos x="480949" y="163489"/>
              </a:cxn>
              <a:cxn ang="0">
                <a:pos x="487362" y="153872"/>
              </a:cxn>
              <a:cxn ang="0">
                <a:pos x="442473" y="83348"/>
              </a:cxn>
              <a:cxn ang="0">
                <a:pos x="423235" y="32057"/>
              </a:cxn>
            </a:cxnLst>
            <a:rect b="0" l="0" r="0" t="0"/>
            <a:pathLst>
              <a:path h="206" w="152">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rgbClr val="75625B">
              <a:alpha val="100000"/>
            </a:srgbClr>
          </a:solidFill>
          <a:ln w="9525">
            <a:noFill/>
          </a:ln>
        </p:spPr>
        <p:txBody>
          <a:bodyPr/>
          <a:lstStyle/>
          <a:p>
            <a:endParaRPr altLang="en-US" lang="zh-CN"/>
          </a:p>
        </p:txBody>
      </p:sp>
      <p:sp>
        <p:nvSpPr>
          <p:cNvPr id="26643" name="Freeform 22"/>
          <p:cNvSpPr/>
          <p:nvPr/>
        </p:nvSpPr>
        <p:spPr>
          <a:xfrm>
            <a:off x="4543425" y="4224338"/>
            <a:ext cx="454025" cy="554037"/>
          </a:xfrm>
          <a:custGeom>
            <a:cxnLst>
              <a:cxn ang="0">
                <a:pos x="235063" y="25620"/>
              </a:cxn>
              <a:cxn ang="0">
                <a:pos x="193202" y="64051"/>
              </a:cxn>
              <a:cxn ang="0">
                <a:pos x="189982" y="67253"/>
              </a:cxn>
              <a:cxn ang="0">
                <a:pos x="164222" y="67253"/>
              </a:cxn>
              <a:cxn ang="0">
                <a:pos x="112701" y="99278"/>
              </a:cxn>
              <a:cxn ang="0">
                <a:pos x="128801" y="108886"/>
              </a:cxn>
              <a:cxn ang="0">
                <a:pos x="119141" y="150519"/>
              </a:cxn>
              <a:cxn ang="0">
                <a:pos x="74061" y="188949"/>
              </a:cxn>
              <a:cxn ang="0">
                <a:pos x="77281" y="217772"/>
              </a:cxn>
              <a:cxn ang="0">
                <a:pos x="86941" y="246595"/>
              </a:cxn>
              <a:cxn ang="0">
                <a:pos x="57961" y="297835"/>
              </a:cxn>
              <a:cxn ang="0">
                <a:pos x="57961" y="301037"/>
              </a:cxn>
              <a:cxn ang="0">
                <a:pos x="38640" y="323455"/>
              </a:cxn>
              <a:cxn ang="0">
                <a:pos x="22540" y="339468"/>
              </a:cxn>
              <a:cxn ang="0">
                <a:pos x="22540" y="390708"/>
              </a:cxn>
              <a:cxn ang="0">
                <a:pos x="6440" y="403518"/>
              </a:cxn>
              <a:cxn ang="0">
                <a:pos x="0" y="409923"/>
              </a:cxn>
              <a:cxn ang="0">
                <a:pos x="9660" y="438746"/>
              </a:cxn>
              <a:cxn ang="0">
                <a:pos x="83721" y="438746"/>
              </a:cxn>
              <a:cxn ang="0">
                <a:pos x="112701" y="467569"/>
              </a:cxn>
              <a:cxn ang="0">
                <a:pos x="112701" y="470771"/>
              </a:cxn>
              <a:cxn ang="0">
                <a:pos x="164222" y="550834"/>
              </a:cxn>
              <a:cxn ang="0">
                <a:pos x="180322" y="515607"/>
              </a:cxn>
              <a:cxn ang="0">
                <a:pos x="218962" y="541227"/>
              </a:cxn>
              <a:cxn ang="0">
                <a:pos x="244723" y="467569"/>
              </a:cxn>
              <a:cxn ang="0">
                <a:pos x="251163" y="467569"/>
              </a:cxn>
              <a:cxn ang="0">
                <a:pos x="273703" y="451556"/>
              </a:cxn>
              <a:cxn ang="0">
                <a:pos x="273703" y="445151"/>
              </a:cxn>
              <a:cxn ang="0">
                <a:pos x="312343" y="445151"/>
              </a:cxn>
              <a:cxn ang="0">
                <a:pos x="331664" y="358683"/>
              </a:cxn>
              <a:cxn ang="0">
                <a:pos x="367084" y="352278"/>
              </a:cxn>
              <a:cxn ang="0">
                <a:pos x="350984" y="336265"/>
              </a:cxn>
              <a:cxn ang="0">
                <a:pos x="376744" y="313848"/>
              </a:cxn>
              <a:cxn ang="0">
                <a:pos x="396064" y="320253"/>
              </a:cxn>
              <a:cxn ang="0">
                <a:pos x="383184" y="294632"/>
              </a:cxn>
              <a:cxn ang="0">
                <a:pos x="396064" y="288227"/>
              </a:cxn>
              <a:cxn ang="0">
                <a:pos x="379964" y="253000"/>
              </a:cxn>
              <a:cxn ang="0">
                <a:pos x="383184" y="249797"/>
              </a:cxn>
              <a:cxn ang="0">
                <a:pos x="421825" y="217772"/>
              </a:cxn>
              <a:cxn ang="0">
                <a:pos x="389624" y="176139"/>
              </a:cxn>
              <a:cxn ang="0">
                <a:pos x="428265" y="160126"/>
              </a:cxn>
              <a:cxn ang="0">
                <a:pos x="447585" y="137709"/>
              </a:cxn>
              <a:cxn ang="0">
                <a:pos x="434705" y="108886"/>
              </a:cxn>
              <a:cxn ang="0">
                <a:pos x="434705" y="105683"/>
              </a:cxn>
              <a:cxn ang="0">
                <a:pos x="434705" y="96076"/>
              </a:cxn>
              <a:cxn ang="0">
                <a:pos x="428265" y="96076"/>
              </a:cxn>
              <a:cxn ang="0">
                <a:pos x="376744" y="89671"/>
              </a:cxn>
              <a:cxn ang="0">
                <a:pos x="376744" y="89671"/>
              </a:cxn>
              <a:cxn ang="0">
                <a:pos x="363864" y="73658"/>
              </a:cxn>
              <a:cxn ang="0">
                <a:pos x="299463" y="99278"/>
              </a:cxn>
              <a:cxn ang="0">
                <a:pos x="273703" y="51240"/>
              </a:cxn>
              <a:cxn ang="0">
                <a:pos x="235063" y="3203"/>
              </a:cxn>
              <a:cxn ang="0">
                <a:pos x="235063" y="25620"/>
              </a:cxn>
            </a:cxnLst>
            <a:rect b="0" l="0" r="0" t="0"/>
            <a:pathLst>
              <a:path h="173" w="141">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rgbClr val="75625B">
              <a:alpha val="100000"/>
            </a:srgbClr>
          </a:solidFill>
          <a:ln w="9525">
            <a:noFill/>
          </a:ln>
        </p:spPr>
        <p:txBody>
          <a:bodyPr/>
          <a:lstStyle/>
          <a:p>
            <a:endParaRPr altLang="en-US" lang="zh-CN"/>
          </a:p>
        </p:txBody>
      </p:sp>
      <p:sp>
        <p:nvSpPr>
          <p:cNvPr id="26644" name="Freeform 23"/>
          <p:cNvSpPr/>
          <p:nvPr/>
        </p:nvSpPr>
        <p:spPr>
          <a:xfrm>
            <a:off x="4743450" y="3876675"/>
            <a:ext cx="393700" cy="450850"/>
          </a:xfrm>
          <a:custGeom>
            <a:cxnLst>
              <a:cxn ang="0">
                <a:pos x="206531" y="19322"/>
              </a:cxn>
              <a:cxn ang="0">
                <a:pos x="138763" y="6441"/>
              </a:cxn>
              <a:cxn ang="0">
                <a:pos x="122628" y="83729"/>
              </a:cxn>
              <a:cxn ang="0">
                <a:pos x="90357" y="103051"/>
              </a:cxn>
              <a:cxn ang="0">
                <a:pos x="74222" y="132035"/>
              </a:cxn>
              <a:cxn ang="0">
                <a:pos x="54860" y="170679"/>
              </a:cxn>
              <a:cxn ang="0">
                <a:pos x="19362" y="218984"/>
              </a:cxn>
              <a:cxn ang="0">
                <a:pos x="3227" y="251188"/>
              </a:cxn>
              <a:cxn ang="0">
                <a:pos x="35498" y="299493"/>
              </a:cxn>
              <a:cxn ang="0">
                <a:pos x="51633" y="325256"/>
              </a:cxn>
              <a:cxn ang="0">
                <a:pos x="51633" y="328476"/>
              </a:cxn>
              <a:cxn ang="0">
                <a:pos x="51633" y="334917"/>
              </a:cxn>
              <a:cxn ang="0">
                <a:pos x="48406" y="338138"/>
              </a:cxn>
              <a:cxn ang="0">
                <a:pos x="87130" y="396104"/>
              </a:cxn>
              <a:cxn ang="0">
                <a:pos x="106493" y="434748"/>
              </a:cxn>
              <a:cxn ang="0">
                <a:pos x="148444" y="418646"/>
              </a:cxn>
              <a:cxn ang="0">
                <a:pos x="148444" y="415426"/>
              </a:cxn>
              <a:cxn ang="0">
                <a:pos x="171034" y="402545"/>
              </a:cxn>
              <a:cxn ang="0">
                <a:pos x="212985" y="437969"/>
              </a:cxn>
              <a:cxn ang="0">
                <a:pos x="219439" y="437969"/>
              </a:cxn>
              <a:cxn ang="0">
                <a:pos x="238802" y="431528"/>
              </a:cxn>
              <a:cxn ang="0">
                <a:pos x="245256" y="431528"/>
              </a:cxn>
              <a:cxn ang="0">
                <a:pos x="271072" y="450850"/>
              </a:cxn>
              <a:cxn ang="0">
                <a:pos x="274299" y="399324"/>
              </a:cxn>
              <a:cxn ang="0">
                <a:pos x="277526" y="396104"/>
              </a:cxn>
              <a:cxn ang="0">
                <a:pos x="287207" y="363900"/>
              </a:cxn>
              <a:cxn ang="0">
                <a:pos x="283980" y="357460"/>
              </a:cxn>
              <a:cxn ang="0">
                <a:pos x="290434" y="354239"/>
              </a:cxn>
              <a:cxn ang="0">
                <a:pos x="325932" y="302714"/>
              </a:cxn>
              <a:cxn ang="0">
                <a:pos x="332386" y="302714"/>
              </a:cxn>
              <a:cxn ang="0">
                <a:pos x="332386" y="328476"/>
              </a:cxn>
              <a:cxn ang="0">
                <a:pos x="371111" y="296273"/>
              </a:cxn>
              <a:cxn ang="0">
                <a:pos x="361430" y="276951"/>
              </a:cxn>
              <a:cxn ang="0">
                <a:pos x="371111" y="218984"/>
              </a:cxn>
              <a:cxn ang="0">
                <a:pos x="351748" y="218984"/>
              </a:cxn>
              <a:cxn ang="0">
                <a:pos x="348521" y="215764"/>
              </a:cxn>
              <a:cxn ang="0">
                <a:pos x="342067" y="186781"/>
              </a:cxn>
              <a:cxn ang="0">
                <a:pos x="393700" y="186781"/>
              </a:cxn>
              <a:cxn ang="0">
                <a:pos x="351748" y="138475"/>
              </a:cxn>
              <a:cxn ang="0">
                <a:pos x="377565" y="106272"/>
              </a:cxn>
              <a:cxn ang="0">
                <a:pos x="358202" y="109492"/>
              </a:cxn>
              <a:cxn ang="0">
                <a:pos x="358202" y="106272"/>
              </a:cxn>
              <a:cxn ang="0">
                <a:pos x="332386" y="77289"/>
              </a:cxn>
              <a:cxn ang="0">
                <a:pos x="261391" y="103051"/>
              </a:cxn>
              <a:cxn ang="0">
                <a:pos x="254937" y="103051"/>
              </a:cxn>
              <a:cxn ang="0">
                <a:pos x="251710" y="57966"/>
              </a:cxn>
              <a:cxn ang="0">
                <a:pos x="264618" y="0"/>
              </a:cxn>
            </a:cxnLst>
            <a:rect b="0" l="0" r="0" t="0"/>
            <a:pathLst>
              <a:path h="140" w="122">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rgbClr val="75625B">
              <a:alpha val="100000"/>
            </a:srgbClr>
          </a:solidFill>
          <a:ln w="9525">
            <a:noFill/>
          </a:ln>
        </p:spPr>
        <p:txBody>
          <a:bodyPr/>
          <a:lstStyle/>
          <a:p>
            <a:endParaRPr altLang="en-US" lang="zh-CN"/>
          </a:p>
        </p:txBody>
      </p:sp>
      <p:sp>
        <p:nvSpPr>
          <p:cNvPr id="26645" name="Freeform 24"/>
          <p:cNvSpPr/>
          <p:nvPr/>
        </p:nvSpPr>
        <p:spPr>
          <a:xfrm>
            <a:off x="4367213" y="3489325"/>
            <a:ext cx="492125" cy="598488"/>
          </a:xfrm>
          <a:custGeom>
            <a:cxnLst>
              <a:cxn ang="0">
                <a:pos x="308784" y="169625"/>
              </a:cxn>
              <a:cxn ang="0">
                <a:pos x="273403" y="89613"/>
              </a:cxn>
              <a:cxn ang="0">
                <a:pos x="176908" y="54408"/>
              </a:cxn>
              <a:cxn ang="0">
                <a:pos x="119011" y="0"/>
              </a:cxn>
              <a:cxn ang="0">
                <a:pos x="154392" y="54408"/>
              </a:cxn>
              <a:cxn ang="0">
                <a:pos x="157609" y="60809"/>
              </a:cxn>
              <a:cxn ang="0">
                <a:pos x="115794" y="115217"/>
              </a:cxn>
              <a:cxn ang="0">
                <a:pos x="61114" y="73611"/>
              </a:cxn>
              <a:cxn ang="0">
                <a:pos x="73980" y="112016"/>
              </a:cxn>
              <a:cxn ang="0">
                <a:pos x="73980" y="115217"/>
              </a:cxn>
              <a:cxn ang="0">
                <a:pos x="70763" y="131219"/>
              </a:cxn>
              <a:cxn ang="0">
                <a:pos x="45031" y="140821"/>
              </a:cxn>
              <a:cxn ang="0">
                <a:pos x="35382" y="163224"/>
              </a:cxn>
              <a:cxn ang="0">
                <a:pos x="25732" y="201630"/>
              </a:cxn>
              <a:cxn ang="0">
                <a:pos x="25732" y="201630"/>
              </a:cxn>
              <a:cxn ang="0">
                <a:pos x="12866" y="208031"/>
              </a:cxn>
              <a:cxn ang="0">
                <a:pos x="45031" y="259238"/>
              </a:cxn>
              <a:cxn ang="0">
                <a:pos x="57897" y="259238"/>
              </a:cxn>
              <a:cxn ang="0">
                <a:pos x="112578" y="284842"/>
              </a:cxn>
              <a:cxn ang="0">
                <a:pos x="112578" y="284842"/>
              </a:cxn>
              <a:cxn ang="0">
                <a:pos x="109361" y="320047"/>
              </a:cxn>
              <a:cxn ang="0">
                <a:pos x="96495" y="348851"/>
              </a:cxn>
              <a:cxn ang="0">
                <a:pos x="80413" y="368054"/>
              </a:cxn>
              <a:cxn ang="0">
                <a:pos x="80413" y="368054"/>
              </a:cxn>
              <a:cxn ang="0">
                <a:pos x="83629" y="406460"/>
              </a:cxn>
              <a:cxn ang="0">
                <a:pos x="122227" y="412861"/>
              </a:cxn>
              <a:cxn ang="0">
                <a:pos x="138310" y="428863"/>
              </a:cxn>
              <a:cxn ang="0">
                <a:pos x="164042" y="563283"/>
              </a:cxn>
              <a:cxn ang="0">
                <a:pos x="157609" y="572884"/>
              </a:cxn>
              <a:cxn ang="0">
                <a:pos x="160825" y="582486"/>
              </a:cxn>
              <a:cxn ang="0">
                <a:pos x="234805" y="553681"/>
              </a:cxn>
              <a:cxn ang="0">
                <a:pos x="250887" y="560082"/>
              </a:cxn>
              <a:cxn ang="0">
                <a:pos x="254104" y="560082"/>
              </a:cxn>
              <a:cxn ang="0">
                <a:pos x="279836" y="544080"/>
              </a:cxn>
              <a:cxn ang="0">
                <a:pos x="353815" y="576085"/>
              </a:cxn>
              <a:cxn ang="0">
                <a:pos x="373114" y="588887"/>
              </a:cxn>
              <a:cxn ang="0">
                <a:pos x="431011" y="521677"/>
              </a:cxn>
              <a:cxn ang="0">
                <a:pos x="418145" y="473670"/>
              </a:cxn>
              <a:cxn ang="0">
                <a:pos x="463176" y="476870"/>
              </a:cxn>
              <a:cxn ang="0">
                <a:pos x="463176" y="432064"/>
              </a:cxn>
              <a:cxn ang="0">
                <a:pos x="492125" y="393658"/>
              </a:cxn>
              <a:cxn ang="0">
                <a:pos x="456743" y="355252"/>
              </a:cxn>
              <a:cxn ang="0">
                <a:pos x="437444" y="371255"/>
              </a:cxn>
              <a:cxn ang="0">
                <a:pos x="434228" y="368054"/>
              </a:cxn>
              <a:cxn ang="0">
                <a:pos x="405279" y="342450"/>
              </a:cxn>
              <a:cxn ang="0">
                <a:pos x="363465" y="316847"/>
              </a:cxn>
              <a:cxn ang="0">
                <a:pos x="353815" y="272040"/>
              </a:cxn>
              <a:cxn ang="0">
                <a:pos x="376331" y="204830"/>
              </a:cxn>
              <a:cxn ang="0">
                <a:pos x="414929" y="208031"/>
              </a:cxn>
              <a:cxn ang="0">
                <a:pos x="418145" y="166424"/>
              </a:cxn>
              <a:cxn ang="0">
                <a:pos x="312001" y="172825"/>
              </a:cxn>
              <a:cxn ang="0">
                <a:pos x="308784" y="169625"/>
              </a:cxn>
            </a:cxnLst>
            <a:rect b="0" l="0" r="0" t="0"/>
            <a:pathLst>
              <a:path h="187" w="153">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rgbClr val="75625B">
              <a:alpha val="100000"/>
            </a:srgbClr>
          </a:solidFill>
          <a:ln w="9525">
            <a:noFill/>
          </a:ln>
        </p:spPr>
        <p:txBody>
          <a:bodyPr/>
          <a:lstStyle/>
          <a:p>
            <a:endParaRPr altLang="en-US" lang="zh-CN"/>
          </a:p>
        </p:txBody>
      </p:sp>
      <p:sp>
        <p:nvSpPr>
          <p:cNvPr id="26646" name="Freeform 25"/>
          <p:cNvSpPr/>
          <p:nvPr/>
        </p:nvSpPr>
        <p:spPr>
          <a:xfrm>
            <a:off x="4460875" y="2794000"/>
            <a:ext cx="133350" cy="187325"/>
          </a:xfrm>
          <a:custGeom>
            <a:cxnLst>
              <a:cxn ang="0">
                <a:pos x="78059" y="3230"/>
              </a:cxn>
              <a:cxn ang="0">
                <a:pos x="74806" y="0"/>
              </a:cxn>
              <a:cxn ang="0">
                <a:pos x="55291" y="22608"/>
              </a:cxn>
              <a:cxn ang="0">
                <a:pos x="48787" y="19378"/>
              </a:cxn>
              <a:cxn ang="0">
                <a:pos x="48787" y="19378"/>
              </a:cxn>
              <a:cxn ang="0">
                <a:pos x="48787" y="22608"/>
              </a:cxn>
              <a:cxn ang="0">
                <a:pos x="39029" y="32297"/>
              </a:cxn>
              <a:cxn ang="0">
                <a:pos x="32524" y="35527"/>
              </a:cxn>
              <a:cxn ang="0">
                <a:pos x="19515" y="41987"/>
              </a:cxn>
              <a:cxn ang="0">
                <a:pos x="16262" y="51676"/>
              </a:cxn>
              <a:cxn ang="0">
                <a:pos x="9757" y="80744"/>
              </a:cxn>
              <a:cxn ang="0">
                <a:pos x="3252" y="96892"/>
              </a:cxn>
              <a:cxn ang="0">
                <a:pos x="3252" y="125960"/>
              </a:cxn>
              <a:cxn ang="0">
                <a:pos x="9757" y="164717"/>
              </a:cxn>
              <a:cxn ang="0">
                <a:pos x="32524" y="180866"/>
              </a:cxn>
              <a:cxn ang="0">
                <a:pos x="61796" y="187325"/>
              </a:cxn>
              <a:cxn ang="0">
                <a:pos x="91068" y="177636"/>
              </a:cxn>
              <a:cxn ang="0">
                <a:pos x="84563" y="161487"/>
              </a:cxn>
              <a:cxn ang="0">
                <a:pos x="84563" y="158257"/>
              </a:cxn>
              <a:cxn ang="0">
                <a:pos x="84563" y="158257"/>
              </a:cxn>
              <a:cxn ang="0">
                <a:pos x="87816" y="145338"/>
              </a:cxn>
              <a:cxn ang="0">
                <a:pos x="87816" y="145338"/>
              </a:cxn>
              <a:cxn ang="0">
                <a:pos x="100826" y="119500"/>
              </a:cxn>
              <a:cxn ang="0">
                <a:pos x="126845" y="119500"/>
              </a:cxn>
              <a:cxn ang="0">
                <a:pos x="133350" y="119500"/>
              </a:cxn>
              <a:cxn ang="0">
                <a:pos x="107330" y="77514"/>
              </a:cxn>
              <a:cxn ang="0">
                <a:pos x="97573" y="64595"/>
              </a:cxn>
              <a:cxn ang="0">
                <a:pos x="87816" y="29068"/>
              </a:cxn>
              <a:cxn ang="0">
                <a:pos x="78059" y="3230"/>
              </a:cxn>
            </a:cxnLst>
            <a:rect b="0" l="0" r="0" t="0"/>
            <a:pathLst>
              <a:path h="57" w="41">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rgbClr val="75625B">
              <a:alpha val="100000"/>
            </a:srgbClr>
          </a:solidFill>
          <a:ln w="9525">
            <a:noFill/>
          </a:ln>
        </p:spPr>
        <p:txBody>
          <a:bodyPr/>
          <a:lstStyle/>
          <a:p>
            <a:endParaRPr altLang="en-US" lang="zh-CN"/>
          </a:p>
        </p:txBody>
      </p:sp>
      <p:sp>
        <p:nvSpPr>
          <p:cNvPr id="26647" name="Freeform 26"/>
          <p:cNvSpPr/>
          <p:nvPr/>
        </p:nvSpPr>
        <p:spPr>
          <a:xfrm>
            <a:off x="4335463" y="2711450"/>
            <a:ext cx="171450" cy="182563"/>
          </a:xfrm>
          <a:custGeom>
            <a:cxnLst>
              <a:cxn ang="0">
                <a:pos x="84108" y="38434"/>
              </a:cxn>
              <a:cxn ang="0">
                <a:pos x="84108" y="41637"/>
              </a:cxn>
              <a:cxn ang="0">
                <a:pos x="77638" y="41637"/>
              </a:cxn>
              <a:cxn ang="0">
                <a:pos x="61463" y="38434"/>
              </a:cxn>
              <a:cxn ang="0">
                <a:pos x="61463" y="44840"/>
              </a:cxn>
              <a:cxn ang="0">
                <a:pos x="61463" y="48043"/>
              </a:cxn>
              <a:cxn ang="0">
                <a:pos x="58228" y="48043"/>
              </a:cxn>
              <a:cxn ang="0">
                <a:pos x="29114" y="60854"/>
              </a:cxn>
              <a:cxn ang="0">
                <a:pos x="29114" y="64057"/>
              </a:cxn>
              <a:cxn ang="0">
                <a:pos x="38819" y="89680"/>
              </a:cxn>
              <a:cxn ang="0">
                <a:pos x="38819" y="92883"/>
              </a:cxn>
              <a:cxn ang="0">
                <a:pos x="38819" y="96086"/>
              </a:cxn>
              <a:cxn ang="0">
                <a:pos x="6470" y="131317"/>
              </a:cxn>
              <a:cxn ang="0">
                <a:pos x="0" y="144129"/>
              </a:cxn>
              <a:cxn ang="0">
                <a:pos x="6470" y="153737"/>
              </a:cxn>
              <a:cxn ang="0">
                <a:pos x="22644" y="160143"/>
              </a:cxn>
              <a:cxn ang="0">
                <a:pos x="32349" y="160143"/>
              </a:cxn>
              <a:cxn ang="0">
                <a:pos x="64698" y="169752"/>
              </a:cxn>
              <a:cxn ang="0">
                <a:pos x="77638" y="176157"/>
              </a:cxn>
              <a:cxn ang="0">
                <a:pos x="100282" y="182563"/>
              </a:cxn>
              <a:cxn ang="0">
                <a:pos x="116457" y="169752"/>
              </a:cxn>
              <a:cxn ang="0">
                <a:pos x="126161" y="156940"/>
              </a:cxn>
              <a:cxn ang="0">
                <a:pos x="135866" y="134520"/>
              </a:cxn>
              <a:cxn ang="0">
                <a:pos x="129396" y="105694"/>
              </a:cxn>
              <a:cxn ang="0">
                <a:pos x="139101" y="108897"/>
              </a:cxn>
              <a:cxn ang="0">
                <a:pos x="155275" y="108897"/>
              </a:cxn>
              <a:cxn ang="0">
                <a:pos x="161745" y="105694"/>
              </a:cxn>
              <a:cxn ang="0">
                <a:pos x="164980" y="99289"/>
              </a:cxn>
              <a:cxn ang="0">
                <a:pos x="152041" y="60854"/>
              </a:cxn>
              <a:cxn ang="0">
                <a:pos x="155275" y="48043"/>
              </a:cxn>
              <a:cxn ang="0">
                <a:pos x="171450" y="35231"/>
              </a:cxn>
              <a:cxn ang="0">
                <a:pos x="171450" y="35231"/>
              </a:cxn>
              <a:cxn ang="0">
                <a:pos x="168215" y="28826"/>
              </a:cxn>
              <a:cxn ang="0">
                <a:pos x="139101" y="28826"/>
              </a:cxn>
              <a:cxn ang="0">
                <a:pos x="139101" y="28826"/>
              </a:cxn>
              <a:cxn ang="0">
                <a:pos x="109987" y="9609"/>
              </a:cxn>
              <a:cxn ang="0">
                <a:pos x="77638" y="3203"/>
              </a:cxn>
              <a:cxn ang="0">
                <a:pos x="71168" y="3203"/>
              </a:cxn>
              <a:cxn ang="0">
                <a:pos x="80873" y="16014"/>
              </a:cxn>
              <a:cxn ang="0">
                <a:pos x="84108" y="38434"/>
              </a:cxn>
            </a:cxnLst>
            <a:rect b="0" l="0" r="0" t="0"/>
            <a:pathLst>
              <a:path h="57" w="52">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rgbClr val="75625B">
              <a:alpha val="100000"/>
            </a:srgbClr>
          </a:solidFill>
          <a:ln w="9525">
            <a:noFill/>
          </a:ln>
        </p:spPr>
        <p:txBody>
          <a:bodyPr/>
          <a:lstStyle/>
          <a:p>
            <a:endParaRPr altLang="en-US" lang="zh-CN"/>
          </a:p>
        </p:txBody>
      </p:sp>
      <p:sp>
        <p:nvSpPr>
          <p:cNvPr id="26648" name="Freeform 27"/>
          <p:cNvSpPr/>
          <p:nvPr/>
        </p:nvSpPr>
        <p:spPr>
          <a:xfrm>
            <a:off x="4624388" y="2347913"/>
            <a:ext cx="603250" cy="574675"/>
          </a:xfrm>
          <a:custGeom>
            <a:cxnLst>
              <a:cxn ang="0">
                <a:pos x="256702" y="118788"/>
              </a:cxn>
              <a:cxn ang="0">
                <a:pos x="224614" y="128419"/>
              </a:cxn>
              <a:cxn ang="0">
                <a:pos x="186109" y="147682"/>
              </a:cxn>
              <a:cxn ang="0">
                <a:pos x="147604" y="179787"/>
              </a:cxn>
              <a:cxn ang="0">
                <a:pos x="144395" y="186208"/>
              </a:cxn>
              <a:cxn ang="0">
                <a:pos x="109098" y="224733"/>
              </a:cxn>
              <a:cxn ang="0">
                <a:pos x="67384" y="221523"/>
              </a:cxn>
              <a:cxn ang="0">
                <a:pos x="48132" y="202260"/>
              </a:cxn>
              <a:cxn ang="0">
                <a:pos x="54549" y="276101"/>
              </a:cxn>
              <a:cxn ang="0">
                <a:pos x="6418" y="353152"/>
              </a:cxn>
              <a:cxn ang="0">
                <a:pos x="0" y="362784"/>
              </a:cxn>
              <a:cxn ang="0">
                <a:pos x="51340" y="382047"/>
              </a:cxn>
              <a:cxn ang="0">
                <a:pos x="54549" y="385257"/>
              </a:cxn>
              <a:cxn ang="0">
                <a:pos x="73802" y="398099"/>
              </a:cxn>
              <a:cxn ang="0">
                <a:pos x="77011" y="398099"/>
              </a:cxn>
              <a:cxn ang="0">
                <a:pos x="125142" y="436625"/>
              </a:cxn>
              <a:cxn ang="0">
                <a:pos x="179691" y="359573"/>
              </a:cxn>
              <a:cxn ang="0">
                <a:pos x="195735" y="340310"/>
              </a:cxn>
              <a:cxn ang="0">
                <a:pos x="237449" y="324258"/>
              </a:cxn>
              <a:cxn ang="0">
                <a:pos x="279164" y="317837"/>
              </a:cxn>
              <a:cxn ang="0">
                <a:pos x="301625" y="353152"/>
              </a:cxn>
              <a:cxn ang="0">
                <a:pos x="304834" y="382047"/>
              </a:cxn>
              <a:cxn ang="0">
                <a:pos x="295207" y="430204"/>
              </a:cxn>
              <a:cxn ang="0">
                <a:pos x="295207" y="433414"/>
              </a:cxn>
              <a:cxn ang="0">
                <a:pos x="272746" y="500834"/>
              </a:cxn>
              <a:cxn ang="0">
                <a:pos x="295207" y="487992"/>
              </a:cxn>
              <a:cxn ang="0">
                <a:pos x="311251" y="494413"/>
              </a:cxn>
              <a:cxn ang="0">
                <a:pos x="308043" y="513676"/>
              </a:cxn>
              <a:cxn ang="0">
                <a:pos x="295207" y="536149"/>
              </a:cxn>
              <a:cxn ang="0">
                <a:pos x="285581" y="552202"/>
              </a:cxn>
              <a:cxn ang="0">
                <a:pos x="269537" y="555412"/>
              </a:cxn>
              <a:cxn ang="0">
                <a:pos x="253493" y="574675"/>
              </a:cxn>
              <a:cxn ang="0">
                <a:pos x="317669" y="526518"/>
              </a:cxn>
              <a:cxn ang="0">
                <a:pos x="417141" y="426993"/>
              </a:cxn>
              <a:cxn ang="0">
                <a:pos x="436394" y="417362"/>
              </a:cxn>
              <a:cxn ang="0">
                <a:pos x="487734" y="404520"/>
              </a:cxn>
              <a:cxn ang="0">
                <a:pos x="523031" y="333889"/>
              </a:cxn>
              <a:cxn ang="0">
                <a:pos x="603250" y="250417"/>
              </a:cxn>
              <a:cxn ang="0">
                <a:pos x="583997" y="192628"/>
              </a:cxn>
              <a:cxn ang="0">
                <a:pos x="555118" y="186208"/>
              </a:cxn>
              <a:cxn ang="0">
                <a:pos x="548701" y="173366"/>
              </a:cxn>
              <a:cxn ang="0">
                <a:pos x="506987" y="70630"/>
              </a:cxn>
              <a:cxn ang="0">
                <a:pos x="494152" y="19263"/>
              </a:cxn>
              <a:cxn ang="0">
                <a:pos x="471690" y="38526"/>
              </a:cxn>
              <a:cxn ang="0">
                <a:pos x="429976" y="16052"/>
              </a:cxn>
              <a:cxn ang="0">
                <a:pos x="397888" y="19263"/>
              </a:cxn>
              <a:cxn ang="0">
                <a:pos x="365801" y="6421"/>
              </a:cxn>
              <a:cxn ang="0">
                <a:pos x="365801" y="48157"/>
              </a:cxn>
              <a:cxn ang="0">
                <a:pos x="362592" y="51368"/>
              </a:cxn>
              <a:cxn ang="0">
                <a:pos x="333713" y="77051"/>
              </a:cxn>
            </a:cxnLst>
            <a:rect b="0" l="0" r="0" t="0"/>
            <a:pathLst>
              <a:path h="179" w="188">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rgbClr val="75625B">
              <a:alpha val="100000"/>
            </a:srgbClr>
          </a:solidFill>
          <a:ln w="9525">
            <a:noFill/>
          </a:ln>
        </p:spPr>
        <p:txBody>
          <a:bodyPr/>
          <a:lstStyle/>
          <a:p>
            <a:endParaRPr altLang="en-US" lang="zh-CN"/>
          </a:p>
        </p:txBody>
      </p:sp>
      <p:sp>
        <p:nvSpPr>
          <p:cNvPr id="26649" name="Freeform 28"/>
          <p:cNvSpPr/>
          <p:nvPr/>
        </p:nvSpPr>
        <p:spPr>
          <a:xfrm>
            <a:off x="4759325" y="2001838"/>
            <a:ext cx="860425" cy="584200"/>
          </a:xfrm>
          <a:custGeom>
            <a:cxnLst>
              <a:cxn ang="0">
                <a:pos x="150895" y="9630"/>
              </a:cxn>
              <a:cxn ang="0">
                <a:pos x="115579" y="19259"/>
              </a:cxn>
              <a:cxn ang="0">
                <a:pos x="109158" y="32099"/>
              </a:cxn>
              <a:cxn ang="0">
                <a:pos x="93106" y="57778"/>
              </a:cxn>
              <a:cxn ang="0">
                <a:pos x="67421" y="77037"/>
              </a:cxn>
              <a:cxn ang="0">
                <a:pos x="35316" y="54568"/>
              </a:cxn>
              <a:cxn ang="0">
                <a:pos x="0" y="64198"/>
              </a:cxn>
              <a:cxn ang="0">
                <a:pos x="51369" y="96297"/>
              </a:cxn>
              <a:cxn ang="0">
                <a:pos x="54579" y="102716"/>
              </a:cxn>
              <a:cxn ang="0">
                <a:pos x="57790" y="166914"/>
              </a:cxn>
              <a:cxn ang="0">
                <a:pos x="96316" y="243952"/>
              </a:cxn>
              <a:cxn ang="0">
                <a:pos x="122001" y="218273"/>
              </a:cxn>
              <a:cxn ang="0">
                <a:pos x="157317" y="211853"/>
              </a:cxn>
              <a:cxn ang="0">
                <a:pos x="157317" y="211853"/>
              </a:cxn>
              <a:cxn ang="0">
                <a:pos x="192632" y="250371"/>
              </a:cxn>
              <a:cxn ang="0">
                <a:pos x="202264" y="282470"/>
              </a:cxn>
              <a:cxn ang="0">
                <a:pos x="199054" y="314569"/>
              </a:cxn>
              <a:cxn ang="0">
                <a:pos x="221527" y="343458"/>
              </a:cxn>
              <a:cxn ang="0">
                <a:pos x="253633" y="333829"/>
              </a:cxn>
              <a:cxn ang="0">
                <a:pos x="269685" y="349878"/>
              </a:cxn>
              <a:cxn ang="0">
                <a:pos x="308212" y="365927"/>
              </a:cxn>
              <a:cxn ang="0">
                <a:pos x="337107" y="356298"/>
              </a:cxn>
              <a:cxn ang="0">
                <a:pos x="353160" y="340248"/>
              </a:cxn>
              <a:cxn ang="0">
                <a:pos x="372423" y="388397"/>
              </a:cxn>
              <a:cxn ang="0">
                <a:pos x="420581" y="439755"/>
              </a:cxn>
              <a:cxn ang="0">
                <a:pos x="430212" y="520002"/>
              </a:cxn>
              <a:cxn ang="0">
                <a:pos x="462318" y="532842"/>
              </a:cxn>
              <a:cxn ang="0">
                <a:pos x="481581" y="584200"/>
              </a:cxn>
              <a:cxn ang="0">
                <a:pos x="597161" y="487903"/>
              </a:cxn>
              <a:cxn ang="0">
                <a:pos x="642108" y="436545"/>
              </a:cxn>
              <a:cxn ang="0">
                <a:pos x="725582" y="365927"/>
              </a:cxn>
              <a:cxn ang="0">
                <a:pos x="757688" y="340248"/>
              </a:cxn>
              <a:cxn ang="0">
                <a:pos x="764109" y="272841"/>
              </a:cxn>
              <a:cxn ang="0">
                <a:pos x="793004" y="269631"/>
              </a:cxn>
              <a:cxn ang="0">
                <a:pos x="841162" y="317779"/>
              </a:cxn>
              <a:cxn ang="0">
                <a:pos x="831530" y="282470"/>
              </a:cxn>
              <a:cxn ang="0">
                <a:pos x="860425" y="253581"/>
              </a:cxn>
              <a:cxn ang="0">
                <a:pos x="844372" y="202223"/>
              </a:cxn>
              <a:cxn ang="0">
                <a:pos x="789793" y="176544"/>
              </a:cxn>
              <a:cxn ang="0">
                <a:pos x="770530" y="173334"/>
              </a:cxn>
              <a:cxn ang="0">
                <a:pos x="751267" y="176544"/>
              </a:cxn>
              <a:cxn ang="0">
                <a:pos x="715951" y="176544"/>
              </a:cxn>
              <a:cxn ang="0">
                <a:pos x="712740" y="221482"/>
              </a:cxn>
              <a:cxn ang="0">
                <a:pos x="667793" y="231112"/>
              </a:cxn>
              <a:cxn ang="0">
                <a:pos x="603582" y="173334"/>
              </a:cxn>
              <a:cxn ang="0">
                <a:pos x="587529" y="141235"/>
              </a:cxn>
              <a:cxn ang="0">
                <a:pos x="590740" y="160495"/>
              </a:cxn>
              <a:cxn ang="0">
                <a:pos x="574687" y="192593"/>
              </a:cxn>
              <a:cxn ang="0">
                <a:pos x="539371" y="182964"/>
              </a:cxn>
              <a:cxn ang="0">
                <a:pos x="532950" y="150865"/>
              </a:cxn>
              <a:cxn ang="0">
                <a:pos x="500844" y="138025"/>
              </a:cxn>
              <a:cxn ang="0">
                <a:pos x="462318" y="112346"/>
              </a:cxn>
              <a:cxn ang="0">
                <a:pos x="410949" y="93087"/>
              </a:cxn>
              <a:cxn ang="0">
                <a:pos x="375633" y="109136"/>
              </a:cxn>
              <a:cxn ang="0">
                <a:pos x="359581" y="77037"/>
              </a:cxn>
              <a:cxn ang="0">
                <a:pos x="314633" y="77037"/>
              </a:cxn>
              <a:cxn ang="0">
                <a:pos x="263264" y="86667"/>
              </a:cxn>
              <a:cxn ang="0">
                <a:pos x="215106" y="83457"/>
              </a:cxn>
            </a:cxnLst>
            <a:rect b="0" l="0" r="0" t="0"/>
            <a:pathLst>
              <a:path h="182" w="268">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rgbClr val="75625B">
              <a:alpha val="100000"/>
            </a:srgbClr>
          </a:solidFill>
          <a:ln w="9525">
            <a:noFill/>
          </a:ln>
        </p:spPr>
        <p:txBody>
          <a:bodyPr/>
          <a:lstStyle/>
          <a:p>
            <a:endParaRPr altLang="en-US" lang="zh-CN"/>
          </a:p>
        </p:txBody>
      </p:sp>
      <p:sp>
        <p:nvSpPr>
          <p:cNvPr id="26650" name="Freeform 29"/>
          <p:cNvSpPr/>
          <p:nvPr/>
        </p:nvSpPr>
        <p:spPr>
          <a:xfrm>
            <a:off x="4576763" y="1168400"/>
            <a:ext cx="1155700" cy="1054100"/>
          </a:xfrm>
          <a:custGeom>
            <a:cxnLst>
              <a:cxn ang="0">
                <a:pos x="1133228" y="491699"/>
              </a:cxn>
              <a:cxn ang="0">
                <a:pos x="1110756" y="382433"/>
              </a:cxn>
              <a:cxn ang="0">
                <a:pos x="1008027" y="491699"/>
              </a:cxn>
              <a:cxn ang="0">
                <a:pos x="991976" y="520623"/>
              </a:cxn>
              <a:cxn ang="0">
                <a:pos x="860354" y="543119"/>
              </a:cxn>
              <a:cxn ang="0">
                <a:pos x="831462" y="491699"/>
              </a:cxn>
              <a:cxn ang="0">
                <a:pos x="796149" y="456348"/>
              </a:cxn>
              <a:cxn ang="0">
                <a:pos x="754415" y="420997"/>
              </a:cxn>
              <a:cxn ang="0">
                <a:pos x="539327" y="382433"/>
              </a:cxn>
              <a:cxn ang="0">
                <a:pos x="414126" y="183182"/>
              </a:cxn>
              <a:cxn ang="0">
                <a:pos x="173355" y="25710"/>
              </a:cxn>
              <a:cxn ang="0">
                <a:pos x="12841" y="44992"/>
              </a:cxn>
              <a:cxn ang="0">
                <a:pos x="12841" y="67488"/>
              </a:cxn>
              <a:cxn ang="0">
                <a:pos x="3210" y="89984"/>
              </a:cxn>
              <a:cxn ang="0">
                <a:pos x="16051" y="144617"/>
              </a:cxn>
              <a:cxn ang="0">
                <a:pos x="67416" y="118908"/>
              </a:cxn>
              <a:cxn ang="0">
                <a:pos x="118780" y="157472"/>
              </a:cxn>
              <a:cxn ang="0">
                <a:pos x="192617" y="247456"/>
              </a:cxn>
              <a:cxn ang="0">
                <a:pos x="237561" y="212105"/>
              </a:cxn>
              <a:cxn ang="0">
                <a:pos x="311397" y="167113"/>
              </a:cxn>
              <a:cxn ang="0">
                <a:pos x="369182" y="228174"/>
              </a:cxn>
              <a:cxn ang="0">
                <a:pos x="382023" y="321372"/>
              </a:cxn>
              <a:cxn ang="0">
                <a:pos x="388444" y="420997"/>
              </a:cxn>
              <a:cxn ang="0">
                <a:pos x="372392" y="462776"/>
              </a:cxn>
              <a:cxn ang="0">
                <a:pos x="359551" y="478844"/>
              </a:cxn>
              <a:cxn ang="0">
                <a:pos x="365972" y="539905"/>
              </a:cxn>
              <a:cxn ang="0">
                <a:pos x="349920" y="591324"/>
              </a:cxn>
              <a:cxn ang="0">
                <a:pos x="304976" y="581683"/>
              </a:cxn>
              <a:cxn ang="0">
                <a:pos x="269663" y="655599"/>
              </a:cxn>
              <a:cxn ang="0">
                <a:pos x="218299" y="703805"/>
              </a:cxn>
              <a:cxn ang="0">
                <a:pos x="256822" y="758438"/>
              </a:cxn>
              <a:cxn ang="0">
                <a:pos x="288925" y="800216"/>
              </a:cxn>
              <a:cxn ang="0">
                <a:pos x="349920" y="813071"/>
              </a:cxn>
              <a:cxn ang="0">
                <a:pos x="378813" y="874132"/>
              </a:cxn>
              <a:cxn ang="0">
                <a:pos x="426967" y="912696"/>
              </a:cxn>
              <a:cxn ang="0">
                <a:pos x="494383" y="893414"/>
              </a:cxn>
              <a:cxn ang="0">
                <a:pos x="536116" y="883773"/>
              </a:cxn>
              <a:cxn ang="0">
                <a:pos x="568219" y="928765"/>
              </a:cxn>
              <a:cxn ang="0">
                <a:pos x="577850" y="928765"/>
              </a:cxn>
              <a:cxn ang="0">
                <a:pos x="642056" y="909483"/>
              </a:cxn>
              <a:cxn ang="0">
                <a:pos x="661317" y="938406"/>
              </a:cxn>
              <a:cxn ang="0">
                <a:pos x="677369" y="954475"/>
              </a:cxn>
              <a:cxn ang="0">
                <a:pos x="735154" y="989826"/>
              </a:cxn>
              <a:cxn ang="0">
                <a:pos x="754415" y="973757"/>
              </a:cxn>
              <a:cxn ang="0">
                <a:pos x="780098" y="954475"/>
              </a:cxn>
              <a:cxn ang="0">
                <a:pos x="818621" y="1012322"/>
              </a:cxn>
              <a:cxn ang="0">
                <a:pos x="863565" y="1054100"/>
              </a:cxn>
              <a:cxn ang="0">
                <a:pos x="892457" y="999467"/>
              </a:cxn>
              <a:cxn ang="0">
                <a:pos x="950242" y="967330"/>
              </a:cxn>
              <a:cxn ang="0">
                <a:pos x="982345" y="980184"/>
              </a:cxn>
              <a:cxn ang="0">
                <a:pos x="1011238" y="1012322"/>
              </a:cxn>
              <a:cxn ang="0">
                <a:pos x="1020868" y="925551"/>
              </a:cxn>
              <a:cxn ang="0">
                <a:pos x="1043340" y="780934"/>
              </a:cxn>
              <a:cxn ang="0">
                <a:pos x="1078653" y="787361"/>
              </a:cxn>
            </a:cxnLst>
            <a:rect b="0" l="0" r="0" t="0"/>
            <a:pathLst>
              <a:path h="328" w="360">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rgbClr val="75625B">
              <a:alpha val="100000"/>
            </a:srgbClr>
          </a:solidFill>
          <a:ln w="9525">
            <a:noFill/>
          </a:ln>
        </p:spPr>
        <p:txBody>
          <a:bodyPr/>
          <a:lstStyle/>
          <a:p>
            <a:endParaRPr altLang="en-US" lang="zh-CN"/>
          </a:p>
        </p:txBody>
      </p:sp>
      <p:sp>
        <p:nvSpPr>
          <p:cNvPr id="26651" name="Freeform 30"/>
          <p:cNvSpPr/>
          <p:nvPr/>
        </p:nvSpPr>
        <p:spPr>
          <a:xfrm>
            <a:off x="4348163" y="3054350"/>
            <a:ext cx="696912" cy="436563"/>
          </a:xfrm>
          <a:custGeom>
            <a:cxnLst>
              <a:cxn ang="0">
                <a:pos x="635892" y="12840"/>
              </a:cxn>
              <a:cxn ang="0">
                <a:pos x="574872" y="19260"/>
              </a:cxn>
              <a:cxn ang="0">
                <a:pos x="433563" y="67410"/>
              </a:cxn>
              <a:cxn ang="0">
                <a:pos x="436774" y="96301"/>
              </a:cxn>
              <a:cxn ang="0">
                <a:pos x="340427" y="83461"/>
              </a:cxn>
              <a:cxn ang="0">
                <a:pos x="269772" y="0"/>
              </a:cxn>
              <a:cxn ang="0">
                <a:pos x="240868" y="32100"/>
              </a:cxn>
              <a:cxn ang="0">
                <a:pos x="205541" y="12840"/>
              </a:cxn>
              <a:cxn ang="0">
                <a:pos x="189483" y="32100"/>
              </a:cxn>
              <a:cxn ang="0">
                <a:pos x="163790" y="38520"/>
              </a:cxn>
              <a:cxn ang="0">
                <a:pos x="19269" y="205441"/>
              </a:cxn>
              <a:cxn ang="0">
                <a:pos x="35327" y="243962"/>
              </a:cxn>
              <a:cxn ang="0">
                <a:pos x="32116" y="243962"/>
              </a:cxn>
              <a:cxn ang="0">
                <a:pos x="54597" y="330632"/>
              </a:cxn>
              <a:cxn ang="0">
                <a:pos x="0" y="365943"/>
              </a:cxn>
              <a:cxn ang="0">
                <a:pos x="25693" y="391623"/>
              </a:cxn>
              <a:cxn ang="0">
                <a:pos x="28904" y="398043"/>
              </a:cxn>
              <a:cxn ang="0">
                <a:pos x="102770" y="436563"/>
              </a:cxn>
              <a:cxn ang="0">
                <a:pos x="134886" y="404463"/>
              </a:cxn>
              <a:cxn ang="0">
                <a:pos x="183060" y="381993"/>
              </a:cxn>
              <a:cxn ang="0">
                <a:pos x="189483" y="388413"/>
              </a:cxn>
              <a:cxn ang="0">
                <a:pos x="189483" y="391623"/>
              </a:cxn>
              <a:cxn ang="0">
                <a:pos x="237657" y="423723"/>
              </a:cxn>
              <a:cxn ang="0">
                <a:pos x="295465" y="404463"/>
              </a:cxn>
              <a:cxn ang="0">
                <a:pos x="340427" y="401253"/>
              </a:cxn>
              <a:cxn ang="0">
                <a:pos x="346850" y="398043"/>
              </a:cxn>
              <a:cxn ang="0">
                <a:pos x="382178" y="353102"/>
              </a:cxn>
              <a:cxn ang="0">
                <a:pos x="401447" y="340262"/>
              </a:cxn>
              <a:cxn ang="0">
                <a:pos x="404659" y="343472"/>
              </a:cxn>
              <a:cxn ang="0">
                <a:pos x="414293" y="346682"/>
              </a:cxn>
              <a:cxn ang="0">
                <a:pos x="430351" y="282482"/>
              </a:cxn>
              <a:cxn ang="0">
                <a:pos x="449621" y="276062"/>
              </a:cxn>
              <a:cxn ang="0">
                <a:pos x="475313" y="221492"/>
              </a:cxn>
              <a:cxn ang="0">
                <a:pos x="484948" y="192601"/>
              </a:cxn>
              <a:cxn ang="0">
                <a:pos x="517064" y="179761"/>
              </a:cxn>
              <a:cxn ang="0">
                <a:pos x="517064" y="173341"/>
              </a:cxn>
              <a:cxn ang="0">
                <a:pos x="542756" y="154081"/>
              </a:cxn>
              <a:cxn ang="0">
                <a:pos x="526698" y="150871"/>
              </a:cxn>
              <a:cxn ang="0">
                <a:pos x="526698" y="141241"/>
              </a:cxn>
              <a:cxn ang="0">
                <a:pos x="533122" y="138031"/>
              </a:cxn>
              <a:cxn ang="0">
                <a:pos x="565237" y="121981"/>
              </a:cxn>
              <a:cxn ang="0">
                <a:pos x="648738" y="64200"/>
              </a:cxn>
              <a:cxn ang="0">
                <a:pos x="687277" y="77041"/>
              </a:cxn>
              <a:cxn ang="0">
                <a:pos x="680854" y="44940"/>
              </a:cxn>
              <a:cxn ang="0">
                <a:pos x="680854" y="44940"/>
              </a:cxn>
              <a:cxn ang="0">
                <a:pos x="693700" y="19260"/>
              </a:cxn>
              <a:cxn ang="0">
                <a:pos x="684066" y="22470"/>
              </a:cxn>
              <a:cxn ang="0">
                <a:pos x="655162" y="25680"/>
              </a:cxn>
              <a:cxn ang="0">
                <a:pos x="648738" y="25680"/>
              </a:cxn>
              <a:cxn ang="0">
                <a:pos x="648738" y="19260"/>
              </a:cxn>
              <a:cxn ang="0">
                <a:pos x="635892" y="12840"/>
              </a:cxn>
            </a:cxnLst>
            <a:rect b="0" l="0" r="0" t="0"/>
            <a:pathLst>
              <a:path h="136" w="21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rgbClr val="75625B">
              <a:alpha val="100000"/>
            </a:srgbClr>
          </a:solidFill>
          <a:ln w="9525">
            <a:noFill/>
          </a:ln>
        </p:spPr>
        <p:txBody>
          <a:bodyPr/>
          <a:lstStyle/>
          <a:p>
            <a:endParaRPr altLang="en-US" lang="zh-CN"/>
          </a:p>
        </p:txBody>
      </p:sp>
      <p:sp>
        <p:nvSpPr>
          <p:cNvPr id="26652" name="Freeform 31"/>
          <p:cNvSpPr/>
          <p:nvPr/>
        </p:nvSpPr>
        <p:spPr>
          <a:xfrm>
            <a:off x="5000625" y="3778250"/>
            <a:ext cx="111125" cy="98425"/>
          </a:xfrm>
          <a:custGeom>
            <a:cxnLst>
              <a:cxn ang="0">
                <a:pos x="101320" y="53975"/>
              </a:cxn>
              <a:cxn ang="0">
                <a:pos x="111125" y="41275"/>
              </a:cxn>
              <a:cxn ang="0">
                <a:pos x="111125" y="41275"/>
              </a:cxn>
              <a:cxn ang="0">
                <a:pos x="111125" y="41275"/>
              </a:cxn>
              <a:cxn ang="0">
                <a:pos x="111125" y="41275"/>
              </a:cxn>
              <a:cxn ang="0">
                <a:pos x="78441" y="15875"/>
              </a:cxn>
              <a:cxn ang="0">
                <a:pos x="35952" y="3175"/>
              </a:cxn>
              <a:cxn ang="0">
                <a:pos x="22879" y="6350"/>
              </a:cxn>
              <a:cxn ang="0">
                <a:pos x="22879" y="34925"/>
              </a:cxn>
              <a:cxn ang="0">
                <a:pos x="6537" y="60325"/>
              </a:cxn>
              <a:cxn ang="0">
                <a:pos x="0" y="66675"/>
              </a:cxn>
              <a:cxn ang="0">
                <a:pos x="13074" y="79375"/>
              </a:cxn>
              <a:cxn ang="0">
                <a:pos x="16342" y="79375"/>
              </a:cxn>
              <a:cxn ang="0">
                <a:pos x="19610" y="92075"/>
              </a:cxn>
              <a:cxn ang="0">
                <a:pos x="35952" y="98425"/>
              </a:cxn>
              <a:cxn ang="0">
                <a:pos x="55563" y="88900"/>
              </a:cxn>
              <a:cxn ang="0">
                <a:pos x="84978" y="95250"/>
              </a:cxn>
              <a:cxn ang="0">
                <a:pos x="84978" y="85725"/>
              </a:cxn>
              <a:cxn ang="0">
                <a:pos x="101320" y="53975"/>
              </a:cxn>
            </a:cxnLst>
            <a:rect b="0" l="0" r="0" t="0"/>
            <a:pathLst>
              <a:path h="31" w="34">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rgbClr val="75625B">
              <a:alpha val="100000"/>
            </a:srgbClr>
          </a:solidFill>
          <a:ln w="9525">
            <a:noFill/>
          </a:ln>
        </p:spPr>
        <p:txBody>
          <a:bodyPr/>
          <a:lstStyle/>
          <a:p>
            <a:endParaRPr altLang="en-US" lang="zh-CN"/>
          </a:p>
        </p:txBody>
      </p:sp>
      <p:sp>
        <p:nvSpPr>
          <p:cNvPr id="26653" name="Freeform 32"/>
          <p:cNvSpPr/>
          <p:nvPr/>
        </p:nvSpPr>
        <p:spPr>
          <a:xfrm>
            <a:off x="4489450" y="3411538"/>
            <a:ext cx="606425" cy="469900"/>
          </a:xfrm>
          <a:custGeom>
            <a:cxnLst>
              <a:cxn ang="0">
                <a:pos x="385032" y="74025"/>
              </a:cxn>
              <a:cxn ang="0">
                <a:pos x="272731" y="28966"/>
              </a:cxn>
              <a:cxn ang="0">
                <a:pos x="272731" y="3218"/>
              </a:cxn>
              <a:cxn ang="0">
                <a:pos x="263105" y="0"/>
              </a:cxn>
              <a:cxn ang="0">
                <a:pos x="211767" y="51496"/>
              </a:cxn>
              <a:cxn ang="0">
                <a:pos x="186099" y="77244"/>
              </a:cxn>
              <a:cxn ang="0">
                <a:pos x="154013" y="61151"/>
              </a:cxn>
              <a:cxn ang="0">
                <a:pos x="99467" y="80462"/>
              </a:cxn>
              <a:cxn ang="0">
                <a:pos x="32086" y="35403"/>
              </a:cxn>
              <a:cxn ang="0">
                <a:pos x="6417" y="54714"/>
              </a:cxn>
              <a:cxn ang="0">
                <a:pos x="6417" y="57933"/>
              </a:cxn>
              <a:cxn ang="0">
                <a:pos x="0" y="64370"/>
              </a:cxn>
              <a:cxn ang="0">
                <a:pos x="12834" y="67588"/>
              </a:cxn>
              <a:cxn ang="0">
                <a:pos x="16043" y="67588"/>
              </a:cxn>
              <a:cxn ang="0">
                <a:pos x="109092" y="138395"/>
              </a:cxn>
              <a:cxn ang="0">
                <a:pos x="198933" y="241387"/>
              </a:cxn>
              <a:cxn ang="0">
                <a:pos x="288774" y="231732"/>
              </a:cxn>
              <a:cxn ang="0">
                <a:pos x="291982" y="228513"/>
              </a:cxn>
              <a:cxn ang="0">
                <a:pos x="317651" y="234950"/>
              </a:cxn>
              <a:cxn ang="0">
                <a:pos x="320860" y="241387"/>
              </a:cxn>
              <a:cxn ang="0">
                <a:pos x="298400" y="299320"/>
              </a:cxn>
              <a:cxn ang="0">
                <a:pos x="269522" y="299320"/>
              </a:cxn>
              <a:cxn ang="0">
                <a:pos x="237436" y="376564"/>
              </a:cxn>
              <a:cxn ang="0">
                <a:pos x="285565" y="408749"/>
              </a:cxn>
              <a:cxn ang="0">
                <a:pos x="298400" y="428060"/>
              </a:cxn>
              <a:cxn ang="0">
                <a:pos x="320860" y="428060"/>
              </a:cxn>
              <a:cxn ang="0">
                <a:pos x="368989" y="447371"/>
              </a:cxn>
              <a:cxn ang="0">
                <a:pos x="378615" y="460245"/>
              </a:cxn>
              <a:cxn ang="0">
                <a:pos x="423535" y="463463"/>
              </a:cxn>
              <a:cxn ang="0">
                <a:pos x="487707" y="460245"/>
              </a:cxn>
              <a:cxn ang="0">
                <a:pos x="510167" y="447371"/>
              </a:cxn>
              <a:cxn ang="0">
                <a:pos x="506958" y="421623"/>
              </a:cxn>
              <a:cxn ang="0">
                <a:pos x="519793" y="383001"/>
              </a:cxn>
              <a:cxn ang="0">
                <a:pos x="545462" y="357253"/>
              </a:cxn>
              <a:cxn ang="0">
                <a:pos x="596799" y="357253"/>
              </a:cxn>
              <a:cxn ang="0">
                <a:pos x="580756" y="315412"/>
              </a:cxn>
              <a:cxn ang="0">
                <a:pos x="558296" y="312194"/>
              </a:cxn>
              <a:cxn ang="0">
                <a:pos x="558296" y="312194"/>
              </a:cxn>
              <a:cxn ang="0">
                <a:pos x="500541" y="276790"/>
              </a:cxn>
              <a:cxn ang="0">
                <a:pos x="471664" y="267135"/>
              </a:cxn>
              <a:cxn ang="0">
                <a:pos x="423535" y="138395"/>
              </a:cxn>
            </a:cxnLst>
            <a:rect b="0" l="0" r="0" t="0"/>
            <a:pathLst>
              <a:path h="146" w="189">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rgbClr val="75625B">
              <a:alpha val="100000"/>
            </a:srgbClr>
          </a:solidFill>
          <a:ln w="9525">
            <a:noFill/>
          </a:ln>
        </p:spPr>
        <p:txBody>
          <a:bodyPr/>
          <a:lstStyle/>
          <a:p>
            <a:endParaRPr altLang="en-US" lang="zh-CN"/>
          </a:p>
        </p:txBody>
      </p:sp>
      <p:sp>
        <p:nvSpPr>
          <p:cNvPr id="26654" name="Freeform 33"/>
          <p:cNvSpPr/>
          <p:nvPr/>
        </p:nvSpPr>
        <p:spPr>
          <a:xfrm>
            <a:off x="4171950" y="2514600"/>
            <a:ext cx="565150" cy="808038"/>
          </a:xfrm>
          <a:custGeom>
            <a:cxnLst>
              <a:cxn ang="0">
                <a:pos x="507351" y="238226"/>
              </a:cxn>
              <a:cxn ang="0">
                <a:pos x="449551" y="222130"/>
              </a:cxn>
              <a:cxn ang="0">
                <a:pos x="446340" y="167402"/>
              </a:cxn>
              <a:cxn ang="0">
                <a:pos x="430285" y="148087"/>
              </a:cxn>
              <a:cxn ang="0">
                <a:pos x="375696" y="122332"/>
              </a:cxn>
              <a:cxn ang="0">
                <a:pos x="375696" y="77263"/>
              </a:cxn>
              <a:cxn ang="0">
                <a:pos x="362852" y="64385"/>
              </a:cxn>
              <a:cxn ang="0">
                <a:pos x="337163" y="48289"/>
              </a:cxn>
              <a:cxn ang="0">
                <a:pos x="321108" y="0"/>
              </a:cxn>
              <a:cxn ang="0">
                <a:pos x="285786" y="25754"/>
              </a:cxn>
              <a:cxn ang="0">
                <a:pos x="250464" y="77263"/>
              </a:cxn>
              <a:cxn ang="0">
                <a:pos x="227987" y="106236"/>
              </a:cxn>
              <a:cxn ang="0">
                <a:pos x="189454" y="125552"/>
              </a:cxn>
              <a:cxn ang="0">
                <a:pos x="144499" y="125552"/>
              </a:cxn>
              <a:cxn ang="0">
                <a:pos x="102755" y="160964"/>
              </a:cxn>
              <a:cxn ang="0">
                <a:pos x="77066" y="144867"/>
              </a:cxn>
              <a:cxn ang="0">
                <a:pos x="54588" y="103017"/>
              </a:cxn>
              <a:cxn ang="0">
                <a:pos x="25689" y="154525"/>
              </a:cxn>
              <a:cxn ang="0">
                <a:pos x="22478" y="154525"/>
              </a:cxn>
              <a:cxn ang="0">
                <a:pos x="48166" y="270419"/>
              </a:cxn>
              <a:cxn ang="0">
                <a:pos x="57799" y="302612"/>
              </a:cxn>
              <a:cxn ang="0">
                <a:pos x="19266" y="321927"/>
              </a:cxn>
              <a:cxn ang="0">
                <a:pos x="77066" y="386313"/>
              </a:cxn>
              <a:cxn ang="0">
                <a:pos x="77066" y="386313"/>
              </a:cxn>
              <a:cxn ang="0">
                <a:pos x="61011" y="450698"/>
              </a:cxn>
              <a:cxn ang="0">
                <a:pos x="25689" y="473233"/>
              </a:cxn>
              <a:cxn ang="0">
                <a:pos x="57799" y="576250"/>
              </a:cxn>
              <a:cxn ang="0">
                <a:pos x="77066" y="608443"/>
              </a:cxn>
              <a:cxn ang="0">
                <a:pos x="51377" y="669609"/>
              </a:cxn>
              <a:cxn ang="0">
                <a:pos x="32111" y="724337"/>
              </a:cxn>
              <a:cxn ang="0">
                <a:pos x="35322" y="766187"/>
              </a:cxn>
              <a:cxn ang="0">
                <a:pos x="41744" y="775845"/>
              </a:cxn>
              <a:cxn ang="0">
                <a:pos x="44955" y="785503"/>
              </a:cxn>
              <a:cxn ang="0">
                <a:pos x="44955" y="785503"/>
              </a:cxn>
              <a:cxn ang="0">
                <a:pos x="150921" y="798380"/>
              </a:cxn>
              <a:cxn ang="0">
                <a:pos x="179820" y="746872"/>
              </a:cxn>
              <a:cxn ang="0">
                <a:pos x="333952" y="566592"/>
              </a:cxn>
              <a:cxn ang="0">
                <a:pos x="401385" y="527961"/>
              </a:cxn>
              <a:cxn ang="0">
                <a:pos x="375696" y="502207"/>
              </a:cxn>
              <a:cxn ang="0">
                <a:pos x="369274" y="473233"/>
              </a:cxn>
              <a:cxn ang="0">
                <a:pos x="279364" y="383094"/>
              </a:cxn>
              <a:cxn ang="0">
                <a:pos x="195876" y="366997"/>
              </a:cxn>
              <a:cxn ang="0">
                <a:pos x="163765" y="321927"/>
              </a:cxn>
              <a:cxn ang="0">
                <a:pos x="215142" y="238226"/>
              </a:cxn>
              <a:cxn ang="0">
                <a:pos x="227987" y="196376"/>
              </a:cxn>
              <a:cxn ang="0">
                <a:pos x="333952" y="215691"/>
              </a:cxn>
              <a:cxn ang="0">
                <a:pos x="324319" y="257542"/>
              </a:cxn>
              <a:cxn ang="0">
                <a:pos x="385330" y="305831"/>
              </a:cxn>
              <a:cxn ang="0">
                <a:pos x="481662" y="392752"/>
              </a:cxn>
              <a:cxn ang="0">
                <a:pos x="533039" y="328366"/>
              </a:cxn>
              <a:cxn ang="0">
                <a:pos x="539461" y="296173"/>
              </a:cxn>
              <a:cxn ang="0">
                <a:pos x="561939" y="280077"/>
              </a:cxn>
              <a:cxn ang="0">
                <a:pos x="523406" y="251103"/>
              </a:cxn>
            </a:cxnLst>
            <a:rect b="0" l="0" r="0" t="0"/>
            <a:pathLst>
              <a:path h="251" w="176">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rgbClr val="75625B">
              <a:alpha val="100000"/>
            </a:srgbClr>
          </a:solidFill>
          <a:ln w="9525">
            <a:noFill/>
          </a:ln>
        </p:spPr>
        <p:txBody>
          <a:bodyPr/>
          <a:lstStyle/>
          <a:p>
            <a:endParaRPr altLang="en-US" lang="zh-CN"/>
          </a:p>
        </p:txBody>
      </p:sp>
      <p:sp>
        <p:nvSpPr>
          <p:cNvPr id="26655" name="Freeform 34"/>
          <p:cNvSpPr/>
          <p:nvPr/>
        </p:nvSpPr>
        <p:spPr>
          <a:xfrm>
            <a:off x="3911600" y="3289300"/>
            <a:ext cx="596900" cy="587375"/>
          </a:xfrm>
          <a:custGeom>
            <a:cxnLst>
              <a:cxn ang="0">
                <a:pos x="131575" y="192582"/>
              </a:cxn>
              <a:cxn ang="0">
                <a:pos x="6418" y="259986"/>
              </a:cxn>
              <a:cxn ang="0">
                <a:pos x="48137" y="356277"/>
              </a:cxn>
              <a:cxn ang="0">
                <a:pos x="51346" y="356277"/>
              </a:cxn>
              <a:cxn ang="0">
                <a:pos x="109111" y="458987"/>
              </a:cxn>
              <a:cxn ang="0">
                <a:pos x="141202" y="465406"/>
              </a:cxn>
              <a:cxn ang="0">
                <a:pos x="170084" y="481455"/>
              </a:cxn>
              <a:cxn ang="0">
                <a:pos x="340169" y="497503"/>
              </a:cxn>
              <a:cxn ang="0">
                <a:pos x="349796" y="555278"/>
              </a:cxn>
              <a:cxn ang="0">
                <a:pos x="417188" y="548859"/>
              </a:cxn>
              <a:cxn ang="0">
                <a:pos x="455698" y="587375"/>
              </a:cxn>
              <a:cxn ang="0">
                <a:pos x="484580" y="558488"/>
              </a:cxn>
              <a:cxn ang="0">
                <a:pos x="523090" y="561697"/>
              </a:cxn>
              <a:cxn ang="0">
                <a:pos x="558390" y="529600"/>
              </a:cxn>
              <a:cxn ang="0">
                <a:pos x="551972" y="523181"/>
              </a:cxn>
              <a:cxn ang="0">
                <a:pos x="555181" y="491084"/>
              </a:cxn>
              <a:cxn ang="0">
                <a:pos x="487789" y="471826"/>
              </a:cxn>
              <a:cxn ang="0">
                <a:pos x="455698" y="420471"/>
              </a:cxn>
              <a:cxn ang="0">
                <a:pos x="442861" y="378745"/>
              </a:cxn>
              <a:cxn ang="0">
                <a:pos x="478162" y="362696"/>
              </a:cxn>
              <a:cxn ang="0">
                <a:pos x="500626" y="327389"/>
              </a:cxn>
              <a:cxn ang="0">
                <a:pos x="513462" y="314551"/>
              </a:cxn>
              <a:cxn ang="0">
                <a:pos x="513462" y="259986"/>
              </a:cxn>
              <a:cxn ang="0">
                <a:pos x="545554" y="266405"/>
              </a:cxn>
              <a:cxn ang="0">
                <a:pos x="548763" y="269615"/>
              </a:cxn>
              <a:cxn ang="0">
                <a:pos x="596900" y="259986"/>
              </a:cxn>
              <a:cxn ang="0">
                <a:pos x="542345" y="218260"/>
              </a:cxn>
              <a:cxn ang="0">
                <a:pos x="487789" y="202211"/>
              </a:cxn>
              <a:cxn ang="0">
                <a:pos x="487789" y="202211"/>
              </a:cxn>
              <a:cxn ang="0">
                <a:pos x="420397" y="154066"/>
              </a:cxn>
              <a:cxn ang="0">
                <a:pos x="474953" y="93081"/>
              </a:cxn>
              <a:cxn ang="0">
                <a:pos x="455698" y="28887"/>
              </a:cxn>
              <a:cxn ang="0">
                <a:pos x="365842" y="44936"/>
              </a:cxn>
              <a:cxn ang="0">
                <a:pos x="324123" y="22468"/>
              </a:cxn>
              <a:cxn ang="0">
                <a:pos x="308077" y="16048"/>
              </a:cxn>
              <a:cxn ang="0">
                <a:pos x="304868" y="9629"/>
              </a:cxn>
              <a:cxn ang="0">
                <a:pos x="304868" y="9629"/>
              </a:cxn>
              <a:cxn ang="0">
                <a:pos x="301659" y="3210"/>
              </a:cxn>
              <a:cxn ang="0">
                <a:pos x="301659" y="0"/>
              </a:cxn>
              <a:cxn ang="0">
                <a:pos x="298450" y="35307"/>
              </a:cxn>
              <a:cxn ang="0">
                <a:pos x="295241" y="57775"/>
              </a:cxn>
              <a:cxn ang="0">
                <a:pos x="298450" y="109130"/>
              </a:cxn>
              <a:cxn ang="0">
                <a:pos x="295241" y="112339"/>
              </a:cxn>
              <a:cxn ang="0">
                <a:pos x="279195" y="154066"/>
              </a:cxn>
              <a:cxn ang="0">
                <a:pos x="215012" y="176533"/>
              </a:cxn>
              <a:cxn ang="0">
                <a:pos x="134784" y="192582"/>
              </a:cxn>
            </a:cxnLst>
            <a:rect b="0" l="0" r="0" t="0"/>
            <a:pathLst>
              <a:path h="183" w="186">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rgbClr val="75625B">
              <a:alpha val="100000"/>
            </a:srgbClr>
          </a:solidFill>
          <a:ln w="9525">
            <a:noFill/>
          </a:ln>
        </p:spPr>
        <p:txBody>
          <a:bodyPr/>
          <a:lstStyle/>
          <a:p>
            <a:endParaRPr altLang="en-US" lang="zh-CN"/>
          </a:p>
        </p:txBody>
      </p:sp>
      <p:sp>
        <p:nvSpPr>
          <p:cNvPr id="26656" name="Freeform 35"/>
          <p:cNvSpPr/>
          <p:nvPr/>
        </p:nvSpPr>
        <p:spPr>
          <a:xfrm>
            <a:off x="5032375" y="4545013"/>
            <a:ext cx="171450" cy="411162"/>
          </a:xfrm>
          <a:custGeom>
            <a:cxnLst>
              <a:cxn ang="0">
                <a:pos x="129396" y="0"/>
              </a:cxn>
              <a:cxn ang="0">
                <a:pos x="38819" y="112427"/>
              </a:cxn>
              <a:cxn ang="0">
                <a:pos x="0" y="173459"/>
              </a:cxn>
              <a:cxn ang="0">
                <a:pos x="9705" y="244127"/>
              </a:cxn>
              <a:cxn ang="0">
                <a:pos x="9705" y="247340"/>
              </a:cxn>
              <a:cxn ang="0">
                <a:pos x="9705" y="247340"/>
              </a:cxn>
              <a:cxn ang="0">
                <a:pos x="3235" y="295523"/>
              </a:cxn>
              <a:cxn ang="0">
                <a:pos x="6470" y="324433"/>
              </a:cxn>
              <a:cxn ang="0">
                <a:pos x="58228" y="359767"/>
              </a:cxn>
              <a:cxn ang="0">
                <a:pos x="58228" y="359767"/>
              </a:cxn>
              <a:cxn ang="0">
                <a:pos x="61463" y="359767"/>
              </a:cxn>
              <a:cxn ang="0">
                <a:pos x="61463" y="362979"/>
              </a:cxn>
              <a:cxn ang="0">
                <a:pos x="61463" y="362979"/>
              </a:cxn>
              <a:cxn ang="0">
                <a:pos x="80873" y="398313"/>
              </a:cxn>
              <a:cxn ang="0">
                <a:pos x="100282" y="411162"/>
              </a:cxn>
              <a:cxn ang="0">
                <a:pos x="106752" y="327645"/>
              </a:cxn>
              <a:cxn ang="0">
                <a:pos x="106752" y="324433"/>
              </a:cxn>
              <a:cxn ang="0">
                <a:pos x="145571" y="234491"/>
              </a:cxn>
              <a:cxn ang="0">
                <a:pos x="158510" y="128488"/>
              </a:cxn>
              <a:cxn ang="0">
                <a:pos x="158510" y="125276"/>
              </a:cxn>
              <a:cxn ang="0">
                <a:pos x="158510" y="125276"/>
              </a:cxn>
              <a:cxn ang="0">
                <a:pos x="171450" y="96366"/>
              </a:cxn>
              <a:cxn ang="0">
                <a:pos x="161745" y="70668"/>
              </a:cxn>
              <a:cxn ang="0">
                <a:pos x="161745" y="70668"/>
              </a:cxn>
              <a:cxn ang="0">
                <a:pos x="158510" y="70668"/>
              </a:cxn>
              <a:cxn ang="0">
                <a:pos x="158510" y="38546"/>
              </a:cxn>
              <a:cxn ang="0">
                <a:pos x="158510" y="35334"/>
              </a:cxn>
              <a:cxn ang="0">
                <a:pos x="158510" y="35334"/>
              </a:cxn>
              <a:cxn ang="0">
                <a:pos x="164980" y="25698"/>
              </a:cxn>
              <a:cxn ang="0">
                <a:pos x="171450" y="19273"/>
              </a:cxn>
              <a:cxn ang="0">
                <a:pos x="129396" y="0"/>
              </a:cxn>
            </a:cxnLst>
            <a:rect b="0" l="0" r="0" t="0"/>
            <a:pathLst>
              <a:path h="128" w="52">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rgbClr val="75625B">
              <a:alpha val="100000"/>
            </a:srgbClr>
          </a:solidFill>
          <a:ln w="9525">
            <a:noFill/>
          </a:ln>
        </p:spPr>
        <p:txBody>
          <a:bodyPr/>
          <a:lstStyle/>
          <a:p>
            <a:endParaRPr altLang="en-US" lang="zh-CN"/>
          </a:p>
        </p:txBody>
      </p:sp>
      <p:sp>
        <p:nvSpPr>
          <p:cNvPr id="26657" name="Freeform 36"/>
          <p:cNvSpPr/>
          <p:nvPr/>
        </p:nvSpPr>
        <p:spPr>
          <a:xfrm>
            <a:off x="3776663" y="5273675"/>
            <a:ext cx="263525" cy="225425"/>
          </a:xfrm>
          <a:custGeom>
            <a:cxnLst>
              <a:cxn ang="0">
                <a:pos x="118908" y="22543"/>
              </a:cxn>
              <a:cxn ang="0">
                <a:pos x="115694" y="28983"/>
              </a:cxn>
              <a:cxn ang="0">
                <a:pos x="115694" y="28983"/>
              </a:cxn>
              <a:cxn ang="0">
                <a:pos x="112480" y="32204"/>
              </a:cxn>
              <a:cxn ang="0">
                <a:pos x="61061" y="45085"/>
              </a:cxn>
              <a:cxn ang="0">
                <a:pos x="64274" y="51526"/>
              </a:cxn>
              <a:cxn ang="0">
                <a:pos x="80343" y="70848"/>
              </a:cxn>
              <a:cxn ang="0">
                <a:pos x="73916" y="74068"/>
              </a:cxn>
              <a:cxn ang="0">
                <a:pos x="51420" y="86950"/>
              </a:cxn>
              <a:cxn ang="0">
                <a:pos x="12855" y="115933"/>
              </a:cxn>
              <a:cxn ang="0">
                <a:pos x="19282" y="202883"/>
              </a:cxn>
              <a:cxn ang="0">
                <a:pos x="57847" y="206103"/>
              </a:cxn>
              <a:cxn ang="0">
                <a:pos x="61061" y="206103"/>
              </a:cxn>
              <a:cxn ang="0">
                <a:pos x="61061" y="206103"/>
              </a:cxn>
              <a:cxn ang="0">
                <a:pos x="99625" y="225425"/>
              </a:cxn>
              <a:cxn ang="0">
                <a:pos x="141404" y="218984"/>
              </a:cxn>
              <a:cxn ang="0">
                <a:pos x="199251" y="170679"/>
              </a:cxn>
              <a:cxn ang="0">
                <a:pos x="202464" y="170679"/>
              </a:cxn>
              <a:cxn ang="0">
                <a:pos x="205678" y="167459"/>
              </a:cxn>
              <a:cxn ang="0">
                <a:pos x="221747" y="161018"/>
              </a:cxn>
              <a:cxn ang="0">
                <a:pos x="218533" y="106272"/>
              </a:cxn>
              <a:cxn ang="0">
                <a:pos x="218533" y="106272"/>
              </a:cxn>
              <a:cxn ang="0">
                <a:pos x="241029" y="70848"/>
              </a:cxn>
              <a:cxn ang="0">
                <a:pos x="241029" y="70848"/>
              </a:cxn>
              <a:cxn ang="0">
                <a:pos x="241029" y="70848"/>
              </a:cxn>
              <a:cxn ang="0">
                <a:pos x="260311" y="54746"/>
              </a:cxn>
              <a:cxn ang="0">
                <a:pos x="253884" y="16102"/>
              </a:cxn>
              <a:cxn ang="0">
                <a:pos x="237815" y="0"/>
              </a:cxn>
              <a:cxn ang="0">
                <a:pos x="237815" y="19322"/>
              </a:cxn>
              <a:cxn ang="0">
                <a:pos x="205678" y="12881"/>
              </a:cxn>
              <a:cxn ang="0">
                <a:pos x="189609" y="22543"/>
              </a:cxn>
              <a:cxn ang="0">
                <a:pos x="186396" y="22543"/>
              </a:cxn>
              <a:cxn ang="0">
                <a:pos x="186396" y="22543"/>
              </a:cxn>
              <a:cxn ang="0">
                <a:pos x="118908" y="22543"/>
              </a:cxn>
            </a:cxnLst>
            <a:rect b="0" l="0" r="0" t="0"/>
            <a:pathLst>
              <a:path h="70" w="82">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rgbClr val="75625B">
              <a:alpha val="100000"/>
            </a:srgbClr>
          </a:solidFill>
          <a:ln w="9525">
            <a:noFill/>
          </a:ln>
        </p:spPr>
        <p:txBody>
          <a:bodyPr/>
          <a:lstStyle/>
          <a:p>
            <a:endParaRPr altLang="en-US" lang="zh-CN"/>
          </a:p>
        </p:txBody>
      </p:sp>
      <p:sp>
        <p:nvSpPr>
          <p:cNvPr id="26658" name="直接连接符 35"/>
          <p:cNvSpPr/>
          <p:nvPr/>
        </p:nvSpPr>
        <p:spPr>
          <a:xfrm>
            <a:off x="6118225" y="1144588"/>
            <a:ext cx="1588" cy="4395787"/>
          </a:xfrm>
          <a:prstGeom prst="line">
            <a:avLst/>
          </a:prstGeom>
          <a:ln cap="flat" cmpd="sng" w="6350">
            <a:solidFill>
              <a:schemeClr val="tx1"/>
            </a:solidFill>
            <a:prstDash val="solid"/>
            <a:bevel/>
            <a:headEnd len="med" type="none" w="med"/>
            <a:tailEnd len="med" type="none" w="med"/>
          </a:ln>
        </p:spPr>
        <p:txBody>
          <a:bodyPr/>
          <a:lstStyle/>
          <a:p/>
        </p:txBody>
      </p:sp>
      <p:sp>
        <p:nvSpPr>
          <p:cNvPr id="26659" name="矩形 51"/>
          <p:cNvSpPr/>
          <p:nvPr/>
        </p:nvSpPr>
        <p:spPr>
          <a:xfrm>
            <a:off x="6497637" y="1744663"/>
            <a:ext cx="2621280" cy="457200"/>
          </a:xfrm>
          <a:prstGeom prst="rect">
            <a:avLst/>
          </a:prstGeom>
          <a:noFill/>
          <a:ln w="9525">
            <a:noFill/>
          </a:ln>
        </p:spPr>
        <p:txBody>
          <a:bodyPr wrap="none">
            <a:spAutoFit/>
          </a:bodyPr>
          <a:lstStyle/>
          <a:p>
            <a:pPr eaLnBrk="1" hangingPunct="1" lvl="0">
              <a:spcBef>
                <a:spcPts val="1000"/>
              </a:spcBef>
            </a:pPr>
            <a:r>
              <a:rPr altLang="en-US" b="1" lang="zh-CN" sz="2400">
                <a:latin charset="-122" panose="020b0503020204020204" pitchFamily="34" typeface="微软雅黑"/>
                <a:ea charset="-122" panose="020b0503020204020204" pitchFamily="34" typeface="微软雅黑"/>
                <a:sym charset="-122" panose="020b0503020204020204" pitchFamily="34" typeface="微软雅黑"/>
              </a:rPr>
              <a:t>点击此处添加标题</a:t>
            </a:r>
          </a:p>
        </p:txBody>
      </p:sp>
      <p:sp>
        <p:nvSpPr>
          <p:cNvPr id="26660" name="矩形 52"/>
          <p:cNvSpPr/>
          <p:nvPr/>
        </p:nvSpPr>
        <p:spPr>
          <a:xfrm>
            <a:off x="6497637" y="2378076"/>
            <a:ext cx="5022850" cy="2066544"/>
          </a:xfrm>
          <a:prstGeom prst="rect">
            <a:avLst/>
          </a:prstGeom>
          <a:noFill/>
          <a:ln w="9525">
            <a:noFill/>
          </a:ln>
        </p:spPr>
        <p:txBody>
          <a:bodyPr>
            <a:spAutoFit/>
          </a:bodyPr>
          <a:lstStyle/>
          <a:p>
            <a:pPr eaLnBrk="1" hangingPunct="1" lvl="0">
              <a:lnSpc>
                <a:spcPct val="90000"/>
              </a:lnSpc>
              <a:spcBef>
                <a:spcPts val="1000"/>
              </a:spcBef>
            </a:pPr>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26661" name="直接连接符 40"/>
          <p:cNvSpPr/>
          <p:nvPr/>
        </p:nvSpPr>
        <p:spPr>
          <a:xfrm>
            <a:off x="6605588" y="2254250"/>
            <a:ext cx="2525712" cy="0"/>
          </a:xfrm>
          <a:prstGeom prst="line">
            <a:avLst/>
          </a:prstGeom>
          <a:ln cap="flat" cmpd="sng" w="6350">
            <a:solidFill>
              <a:schemeClr val="tx1"/>
            </a:solidFill>
            <a:prstDash val="solid"/>
            <a:bevel/>
            <a:headEnd len="med" type="none" w="med"/>
            <a:tailEnd len="med" type="none" w="med"/>
          </a:ln>
        </p:spPr>
        <p:txBody>
          <a:bodyPr/>
          <a:lstStyle/>
          <a:p/>
        </p:txBody>
      </p:sp>
      <p:sp>
        <p:nvSpPr>
          <p:cNvPr id="26662" name="MH_Number_1"/>
          <p:cNvSpPr/>
          <p:nvPr/>
        </p:nvSpPr>
        <p:spPr>
          <a:xfrm>
            <a:off x="114300" y="120650"/>
            <a:ext cx="500063" cy="498475"/>
          </a:xfrm>
          <a:prstGeom prst="roundRect">
            <a:avLst>
              <a:gd fmla="val 7611" name="adj"/>
            </a:avLst>
          </a:prstGeom>
          <a:solidFill>
            <a:srgbClr val="B3D53D"/>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04</a:t>
            </a:r>
          </a:p>
        </p:txBody>
      </p:sp>
      <p:sp>
        <p:nvSpPr>
          <p:cNvPr id="26663" name="MH_Entry_1"/>
          <p:cNvSpPr/>
          <p:nvPr/>
        </p:nvSpPr>
        <p:spPr>
          <a:xfrm>
            <a:off x="785813" y="120650"/>
            <a:ext cx="4027487" cy="498475"/>
          </a:xfrm>
          <a:prstGeom prst="roundRect">
            <a:avLst>
              <a:gd fmla="val 9120" name="adj"/>
            </a:avLst>
          </a:prstGeom>
          <a:solidFill>
            <a:srgbClr val="B3D53D"/>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Freeform 109"/>
          <p:cNvSpPr>
            <a:spLocks noEditPoints="1"/>
          </p:cNvSpPr>
          <p:nvPr/>
        </p:nvSpPr>
        <p:spPr>
          <a:xfrm>
            <a:off x="3152775" y="1227138"/>
            <a:ext cx="5886450" cy="2909887"/>
          </a:xfrm>
          <a:custGeom>
            <a:cxnLst>
              <a:cxn ang="0">
                <a:pos x="888739" y="377707"/>
              </a:cxn>
              <a:cxn ang="0">
                <a:pos x="973380" y="262083"/>
              </a:cxn>
              <a:cxn ang="0">
                <a:pos x="1173443" y="223541"/>
              </a:cxn>
              <a:cxn ang="0">
                <a:pos x="1215764" y="104062"/>
              </a:cxn>
              <a:cxn ang="0">
                <a:pos x="1615888" y="19271"/>
              </a:cxn>
              <a:cxn ang="0">
                <a:pos x="1427368" y="474061"/>
              </a:cxn>
              <a:cxn ang="0">
                <a:pos x="1450452" y="362291"/>
              </a:cxn>
              <a:cxn ang="0">
                <a:pos x="2408443" y="262083"/>
              </a:cxn>
              <a:cxn ang="0">
                <a:pos x="1792866" y="73229"/>
              </a:cxn>
              <a:cxn ang="0">
                <a:pos x="2100655" y="632081"/>
              </a:cxn>
              <a:cxn ang="0">
                <a:pos x="2493085" y="585832"/>
              </a:cxn>
              <a:cxn ang="0">
                <a:pos x="2693147" y="905726"/>
              </a:cxn>
              <a:cxn ang="0">
                <a:pos x="3127898" y="778539"/>
              </a:cxn>
              <a:cxn ang="0">
                <a:pos x="5032338" y="416249"/>
              </a:cxn>
              <a:cxn ang="0">
                <a:pos x="4605281" y="292916"/>
              </a:cxn>
              <a:cxn ang="0">
                <a:pos x="4108973" y="408540"/>
              </a:cxn>
              <a:cxn ang="0">
                <a:pos x="3939689" y="393124"/>
              </a:cxn>
              <a:cxn ang="0">
                <a:pos x="3427991" y="589686"/>
              </a:cxn>
              <a:cxn ang="0">
                <a:pos x="3139440" y="466353"/>
              </a:cxn>
              <a:cxn ang="0">
                <a:pos x="2881667" y="670623"/>
              </a:cxn>
              <a:cxn ang="0">
                <a:pos x="3170219" y="616665"/>
              </a:cxn>
              <a:cxn ang="0">
                <a:pos x="2900904" y="828643"/>
              </a:cxn>
              <a:cxn ang="0">
                <a:pos x="2939378" y="1113851"/>
              </a:cxn>
              <a:cxn ang="0">
                <a:pos x="3285639" y="1052184"/>
              </a:cxn>
              <a:cxn ang="0">
                <a:pos x="3031714" y="1345100"/>
              </a:cxn>
              <a:cxn ang="0">
                <a:pos x="2931683" y="1923223"/>
              </a:cxn>
              <a:cxn ang="0">
                <a:pos x="3508786" y="1699682"/>
              </a:cxn>
              <a:cxn ang="0">
                <a:pos x="3574191" y="1364371"/>
              </a:cxn>
              <a:cxn ang="0">
                <a:pos x="4420609" y="1788328"/>
              </a:cxn>
              <a:cxn ang="0">
                <a:pos x="4720702" y="1314267"/>
              </a:cxn>
              <a:cxn ang="0">
                <a:pos x="5001559" y="844060"/>
              </a:cxn>
              <a:cxn ang="0">
                <a:pos x="5417073" y="813227"/>
              </a:cxn>
              <a:cxn ang="0">
                <a:pos x="3285639" y="1876973"/>
              </a:cxn>
              <a:cxn ang="0">
                <a:pos x="4539876" y="851768"/>
              </a:cxn>
              <a:cxn ang="0">
                <a:pos x="2947072" y="173437"/>
              </a:cxn>
              <a:cxn ang="0">
                <a:pos x="3685764" y="323749"/>
              </a:cxn>
              <a:cxn ang="0">
                <a:pos x="4297493" y="104062"/>
              </a:cxn>
              <a:cxn ang="0">
                <a:pos x="5682540" y="454790"/>
              </a:cxn>
              <a:cxn ang="0">
                <a:pos x="5028490" y="1214059"/>
              </a:cxn>
              <a:cxn ang="0">
                <a:pos x="4682229" y="1715099"/>
              </a:cxn>
              <a:cxn ang="0">
                <a:pos x="4639908" y="1942494"/>
              </a:cxn>
              <a:cxn ang="0">
                <a:pos x="4766870" y="2054265"/>
              </a:cxn>
              <a:cxn ang="0">
                <a:pos x="5166995" y="2054265"/>
              </a:cxn>
              <a:cxn ang="0">
                <a:pos x="1885203" y="1017497"/>
              </a:cxn>
              <a:cxn ang="0">
                <a:pos x="5124674" y="2154473"/>
              </a:cxn>
              <a:cxn ang="0">
                <a:pos x="4597587" y="2316347"/>
              </a:cxn>
              <a:cxn ang="0">
                <a:pos x="5140064" y="2655513"/>
              </a:cxn>
              <a:cxn ang="0">
                <a:pos x="2035250" y="1915515"/>
              </a:cxn>
              <a:cxn ang="0">
                <a:pos x="1208069" y="1576349"/>
              </a:cxn>
              <a:cxn ang="0">
                <a:pos x="1577415" y="1152392"/>
              </a:cxn>
              <a:cxn ang="0">
                <a:pos x="1746698" y="813227"/>
              </a:cxn>
              <a:cxn ang="0">
                <a:pos x="1265779" y="813227"/>
              </a:cxn>
              <a:cxn ang="0">
                <a:pos x="1246542" y="489478"/>
              </a:cxn>
              <a:cxn ang="0">
                <a:pos x="1011854" y="520311"/>
              </a:cxn>
              <a:cxn ang="0">
                <a:pos x="130810" y="466353"/>
              </a:cxn>
              <a:cxn ang="0">
                <a:pos x="238536" y="759269"/>
              </a:cxn>
              <a:cxn ang="0">
                <a:pos x="573256" y="874893"/>
              </a:cxn>
              <a:cxn ang="0">
                <a:pos x="877196" y="1410621"/>
              </a:cxn>
              <a:cxn ang="0">
                <a:pos x="1465841" y="1846140"/>
              </a:cxn>
              <a:cxn ang="0">
                <a:pos x="1527399" y="2713325"/>
              </a:cxn>
              <a:cxn ang="0">
                <a:pos x="1581262" y="2886762"/>
              </a:cxn>
              <a:cxn ang="0">
                <a:pos x="1962150" y="2343326"/>
              </a:cxn>
              <a:cxn ang="0">
                <a:pos x="1311947" y="1040622"/>
              </a:cxn>
            </a:cxnLst>
            <a:rect b="0" l="0" r="0" t="0"/>
            <a:pathLst>
              <a:path h="755" w="1530">
                <a:moveTo>
                  <a:pt x="3" y="235"/>
                </a:moveTo>
                <a:cubicBezTo>
                  <a:pt x="6" y="234"/>
                  <a:pt x="7" y="232"/>
                  <a:pt x="6" y="231"/>
                </a:cubicBezTo>
                <a:cubicBezTo>
                  <a:pt x="5" y="231"/>
                  <a:pt x="4" y="232"/>
                  <a:pt x="3" y="233"/>
                </a:cubicBezTo>
                <a:cubicBezTo>
                  <a:pt x="3" y="234"/>
                  <a:pt x="3" y="235"/>
                  <a:pt x="3" y="235"/>
                </a:cubicBezTo>
                <a:moveTo>
                  <a:pt x="19" y="226"/>
                </a:moveTo>
                <a:cubicBezTo>
                  <a:pt x="17" y="225"/>
                  <a:pt x="12" y="229"/>
                  <a:pt x="14" y="229"/>
                </a:cubicBezTo>
                <a:cubicBezTo>
                  <a:pt x="15" y="229"/>
                  <a:pt x="16" y="228"/>
                  <a:pt x="17" y="228"/>
                </a:cubicBezTo>
                <a:cubicBezTo>
                  <a:pt x="19" y="228"/>
                  <a:pt x="21" y="227"/>
                  <a:pt x="19" y="226"/>
                </a:cubicBezTo>
                <a:moveTo>
                  <a:pt x="67" y="204"/>
                </a:moveTo>
                <a:cubicBezTo>
                  <a:pt x="67" y="203"/>
                  <a:pt x="66" y="203"/>
                  <a:pt x="64" y="205"/>
                </a:cubicBezTo>
                <a:cubicBezTo>
                  <a:pt x="62" y="207"/>
                  <a:pt x="60" y="208"/>
                  <a:pt x="60" y="210"/>
                </a:cubicBezTo>
                <a:cubicBezTo>
                  <a:pt x="60" y="210"/>
                  <a:pt x="59" y="210"/>
                  <a:pt x="59" y="210"/>
                </a:cubicBezTo>
                <a:cubicBezTo>
                  <a:pt x="58" y="210"/>
                  <a:pt x="57" y="210"/>
                  <a:pt x="57" y="211"/>
                </a:cubicBezTo>
                <a:cubicBezTo>
                  <a:pt x="56" y="212"/>
                  <a:pt x="57" y="215"/>
                  <a:pt x="59" y="214"/>
                </a:cubicBezTo>
                <a:cubicBezTo>
                  <a:pt x="60" y="213"/>
                  <a:pt x="60" y="214"/>
                  <a:pt x="61" y="214"/>
                </a:cubicBezTo>
                <a:cubicBezTo>
                  <a:pt x="62" y="214"/>
                  <a:pt x="66" y="211"/>
                  <a:pt x="67" y="210"/>
                </a:cubicBezTo>
                <a:cubicBezTo>
                  <a:pt x="67" y="209"/>
                  <a:pt x="65" y="208"/>
                  <a:pt x="65" y="207"/>
                </a:cubicBezTo>
                <a:cubicBezTo>
                  <a:pt x="65" y="207"/>
                  <a:pt x="67" y="207"/>
                  <a:pt x="68" y="206"/>
                </a:cubicBezTo>
                <a:cubicBezTo>
                  <a:pt x="69" y="205"/>
                  <a:pt x="67" y="205"/>
                  <a:pt x="67" y="204"/>
                </a:cubicBezTo>
                <a:moveTo>
                  <a:pt x="7" y="193"/>
                </a:moveTo>
                <a:cubicBezTo>
                  <a:pt x="7" y="191"/>
                  <a:pt x="3" y="193"/>
                  <a:pt x="3" y="194"/>
                </a:cubicBezTo>
                <a:cubicBezTo>
                  <a:pt x="4" y="196"/>
                  <a:pt x="8" y="197"/>
                  <a:pt x="9" y="196"/>
                </a:cubicBezTo>
                <a:cubicBezTo>
                  <a:pt x="11" y="195"/>
                  <a:pt x="11" y="194"/>
                  <a:pt x="10" y="193"/>
                </a:cubicBezTo>
                <a:cubicBezTo>
                  <a:pt x="10" y="193"/>
                  <a:pt x="9" y="193"/>
                  <a:pt x="8" y="193"/>
                </a:cubicBezTo>
                <a:cubicBezTo>
                  <a:pt x="8" y="193"/>
                  <a:pt x="7" y="194"/>
                  <a:pt x="7" y="193"/>
                </a:cubicBezTo>
                <a:moveTo>
                  <a:pt x="187" y="110"/>
                </a:moveTo>
                <a:cubicBezTo>
                  <a:pt x="190" y="110"/>
                  <a:pt x="191" y="116"/>
                  <a:pt x="193" y="116"/>
                </a:cubicBezTo>
                <a:cubicBezTo>
                  <a:pt x="194" y="116"/>
                  <a:pt x="193" y="114"/>
                  <a:pt x="196" y="114"/>
                </a:cubicBezTo>
                <a:cubicBezTo>
                  <a:pt x="198" y="114"/>
                  <a:pt x="198" y="113"/>
                  <a:pt x="200" y="113"/>
                </a:cubicBezTo>
                <a:cubicBezTo>
                  <a:pt x="202" y="113"/>
                  <a:pt x="204" y="113"/>
                  <a:pt x="204" y="110"/>
                </a:cubicBezTo>
                <a:cubicBezTo>
                  <a:pt x="204" y="107"/>
                  <a:pt x="206" y="107"/>
                  <a:pt x="208" y="106"/>
                </a:cubicBezTo>
                <a:cubicBezTo>
                  <a:pt x="210" y="105"/>
                  <a:pt x="208" y="103"/>
                  <a:pt x="211" y="102"/>
                </a:cubicBezTo>
                <a:cubicBezTo>
                  <a:pt x="215" y="101"/>
                  <a:pt x="223" y="97"/>
                  <a:pt x="225" y="96"/>
                </a:cubicBezTo>
                <a:cubicBezTo>
                  <a:pt x="226" y="95"/>
                  <a:pt x="223" y="94"/>
                  <a:pt x="220" y="91"/>
                </a:cubicBezTo>
                <a:cubicBezTo>
                  <a:pt x="216" y="89"/>
                  <a:pt x="214" y="89"/>
                  <a:pt x="211" y="90"/>
                </a:cubicBezTo>
                <a:cubicBezTo>
                  <a:pt x="210" y="91"/>
                  <a:pt x="209" y="91"/>
                  <a:pt x="209" y="90"/>
                </a:cubicBezTo>
                <a:cubicBezTo>
                  <a:pt x="209" y="90"/>
                  <a:pt x="209" y="89"/>
                  <a:pt x="208" y="90"/>
                </a:cubicBezTo>
                <a:cubicBezTo>
                  <a:pt x="206" y="90"/>
                  <a:pt x="201" y="88"/>
                  <a:pt x="200" y="87"/>
                </a:cubicBezTo>
                <a:cubicBezTo>
                  <a:pt x="199" y="86"/>
                  <a:pt x="189" y="89"/>
                  <a:pt x="186" y="89"/>
                </a:cubicBezTo>
                <a:cubicBezTo>
                  <a:pt x="184" y="89"/>
                  <a:pt x="187" y="92"/>
                  <a:pt x="188" y="93"/>
                </a:cubicBezTo>
                <a:cubicBezTo>
                  <a:pt x="190" y="94"/>
                  <a:pt x="184" y="99"/>
                  <a:pt x="185" y="100"/>
                </a:cubicBezTo>
                <a:cubicBezTo>
                  <a:pt x="186" y="100"/>
                  <a:pt x="184" y="103"/>
                  <a:pt x="182" y="106"/>
                </a:cubicBezTo>
                <a:cubicBezTo>
                  <a:pt x="179" y="109"/>
                  <a:pt x="183" y="109"/>
                  <a:pt x="187" y="110"/>
                </a:cubicBezTo>
                <a:moveTo>
                  <a:pt x="281" y="125"/>
                </a:moveTo>
                <a:cubicBezTo>
                  <a:pt x="281" y="124"/>
                  <a:pt x="283" y="125"/>
                  <a:pt x="284" y="125"/>
                </a:cubicBezTo>
                <a:cubicBezTo>
                  <a:pt x="285" y="126"/>
                  <a:pt x="287" y="126"/>
                  <a:pt x="287" y="125"/>
                </a:cubicBezTo>
                <a:cubicBezTo>
                  <a:pt x="287" y="122"/>
                  <a:pt x="282" y="121"/>
                  <a:pt x="279" y="119"/>
                </a:cubicBezTo>
                <a:cubicBezTo>
                  <a:pt x="277" y="118"/>
                  <a:pt x="276" y="118"/>
                  <a:pt x="273" y="116"/>
                </a:cubicBezTo>
                <a:cubicBezTo>
                  <a:pt x="269" y="113"/>
                  <a:pt x="274" y="112"/>
                  <a:pt x="271" y="110"/>
                </a:cubicBezTo>
                <a:cubicBezTo>
                  <a:pt x="268" y="108"/>
                  <a:pt x="267" y="102"/>
                  <a:pt x="269" y="100"/>
                </a:cubicBezTo>
                <a:cubicBezTo>
                  <a:pt x="271" y="98"/>
                  <a:pt x="273" y="95"/>
                  <a:pt x="270" y="94"/>
                </a:cubicBezTo>
                <a:cubicBezTo>
                  <a:pt x="266" y="93"/>
                  <a:pt x="261" y="95"/>
                  <a:pt x="262" y="96"/>
                </a:cubicBezTo>
                <a:cubicBezTo>
                  <a:pt x="262" y="97"/>
                  <a:pt x="267" y="99"/>
                  <a:pt x="267" y="100"/>
                </a:cubicBezTo>
                <a:cubicBezTo>
                  <a:pt x="267" y="101"/>
                  <a:pt x="266" y="100"/>
                  <a:pt x="264" y="99"/>
                </a:cubicBezTo>
                <a:cubicBezTo>
                  <a:pt x="263" y="99"/>
                  <a:pt x="262" y="98"/>
                  <a:pt x="261" y="98"/>
                </a:cubicBezTo>
                <a:cubicBezTo>
                  <a:pt x="260" y="99"/>
                  <a:pt x="260" y="98"/>
                  <a:pt x="259" y="98"/>
                </a:cubicBezTo>
                <a:cubicBezTo>
                  <a:pt x="258" y="98"/>
                  <a:pt x="257" y="97"/>
                  <a:pt x="256" y="98"/>
                </a:cubicBezTo>
                <a:cubicBezTo>
                  <a:pt x="255" y="100"/>
                  <a:pt x="258" y="107"/>
                  <a:pt x="259" y="109"/>
                </a:cubicBezTo>
                <a:cubicBezTo>
                  <a:pt x="260" y="110"/>
                  <a:pt x="258" y="110"/>
                  <a:pt x="257" y="111"/>
                </a:cubicBezTo>
                <a:cubicBezTo>
                  <a:pt x="255" y="111"/>
                  <a:pt x="255" y="106"/>
                  <a:pt x="253" y="103"/>
                </a:cubicBezTo>
                <a:cubicBezTo>
                  <a:pt x="252" y="101"/>
                  <a:pt x="246" y="99"/>
                  <a:pt x="246" y="100"/>
                </a:cubicBezTo>
                <a:cubicBezTo>
                  <a:pt x="245" y="102"/>
                  <a:pt x="249" y="102"/>
                  <a:pt x="249" y="104"/>
                </a:cubicBezTo>
                <a:cubicBezTo>
                  <a:pt x="248" y="105"/>
                  <a:pt x="248" y="105"/>
                  <a:pt x="247" y="104"/>
                </a:cubicBezTo>
                <a:cubicBezTo>
                  <a:pt x="246" y="104"/>
                  <a:pt x="245" y="104"/>
                  <a:pt x="244" y="104"/>
                </a:cubicBezTo>
                <a:cubicBezTo>
                  <a:pt x="242" y="106"/>
                  <a:pt x="242" y="105"/>
                  <a:pt x="243" y="103"/>
                </a:cubicBezTo>
                <a:cubicBezTo>
                  <a:pt x="243" y="102"/>
                  <a:pt x="240" y="100"/>
                  <a:pt x="236" y="100"/>
                </a:cubicBezTo>
                <a:cubicBezTo>
                  <a:pt x="232" y="100"/>
                  <a:pt x="234" y="103"/>
                  <a:pt x="233" y="104"/>
                </a:cubicBezTo>
                <a:cubicBezTo>
                  <a:pt x="232" y="105"/>
                  <a:pt x="226" y="103"/>
                  <a:pt x="230" y="103"/>
                </a:cubicBezTo>
                <a:cubicBezTo>
                  <a:pt x="233" y="102"/>
                  <a:pt x="232" y="100"/>
                  <a:pt x="231" y="98"/>
                </a:cubicBezTo>
                <a:cubicBezTo>
                  <a:pt x="229" y="96"/>
                  <a:pt x="226" y="98"/>
                  <a:pt x="220" y="100"/>
                </a:cubicBezTo>
                <a:cubicBezTo>
                  <a:pt x="214" y="102"/>
                  <a:pt x="211" y="105"/>
                  <a:pt x="212" y="105"/>
                </a:cubicBezTo>
                <a:cubicBezTo>
                  <a:pt x="213" y="105"/>
                  <a:pt x="213" y="106"/>
                  <a:pt x="211" y="108"/>
                </a:cubicBezTo>
                <a:cubicBezTo>
                  <a:pt x="208" y="110"/>
                  <a:pt x="211" y="111"/>
                  <a:pt x="213" y="111"/>
                </a:cubicBezTo>
                <a:cubicBezTo>
                  <a:pt x="215" y="111"/>
                  <a:pt x="213" y="113"/>
                  <a:pt x="215" y="113"/>
                </a:cubicBezTo>
                <a:cubicBezTo>
                  <a:pt x="215" y="114"/>
                  <a:pt x="217" y="113"/>
                  <a:pt x="219" y="113"/>
                </a:cubicBezTo>
                <a:cubicBezTo>
                  <a:pt x="221" y="112"/>
                  <a:pt x="223" y="111"/>
                  <a:pt x="224" y="112"/>
                </a:cubicBezTo>
                <a:cubicBezTo>
                  <a:pt x="226" y="113"/>
                  <a:pt x="213" y="114"/>
                  <a:pt x="213" y="116"/>
                </a:cubicBezTo>
                <a:cubicBezTo>
                  <a:pt x="213" y="119"/>
                  <a:pt x="221" y="120"/>
                  <a:pt x="226" y="119"/>
                </a:cubicBezTo>
                <a:cubicBezTo>
                  <a:pt x="231" y="118"/>
                  <a:pt x="240" y="120"/>
                  <a:pt x="240" y="121"/>
                </a:cubicBezTo>
                <a:cubicBezTo>
                  <a:pt x="240" y="123"/>
                  <a:pt x="234" y="122"/>
                  <a:pt x="229" y="122"/>
                </a:cubicBezTo>
                <a:cubicBezTo>
                  <a:pt x="225" y="122"/>
                  <a:pt x="217" y="123"/>
                  <a:pt x="217" y="125"/>
                </a:cubicBezTo>
                <a:cubicBezTo>
                  <a:pt x="217" y="126"/>
                  <a:pt x="218" y="126"/>
                  <a:pt x="223" y="129"/>
                </a:cubicBezTo>
                <a:cubicBezTo>
                  <a:pt x="225" y="130"/>
                  <a:pt x="227" y="130"/>
                  <a:pt x="229" y="129"/>
                </a:cubicBezTo>
                <a:cubicBezTo>
                  <a:pt x="231" y="129"/>
                  <a:pt x="233" y="129"/>
                  <a:pt x="233" y="131"/>
                </a:cubicBezTo>
                <a:cubicBezTo>
                  <a:pt x="232" y="134"/>
                  <a:pt x="235" y="135"/>
                  <a:pt x="242" y="135"/>
                </a:cubicBezTo>
                <a:cubicBezTo>
                  <a:pt x="245" y="135"/>
                  <a:pt x="248" y="134"/>
                  <a:pt x="249" y="134"/>
                </a:cubicBezTo>
                <a:cubicBezTo>
                  <a:pt x="251" y="133"/>
                  <a:pt x="253" y="132"/>
                  <a:pt x="255" y="132"/>
                </a:cubicBezTo>
                <a:cubicBezTo>
                  <a:pt x="258" y="132"/>
                  <a:pt x="259" y="132"/>
                  <a:pt x="261" y="129"/>
                </a:cubicBezTo>
                <a:cubicBezTo>
                  <a:pt x="262" y="127"/>
                  <a:pt x="264" y="129"/>
                  <a:pt x="264" y="130"/>
                </a:cubicBezTo>
                <a:cubicBezTo>
                  <a:pt x="264" y="131"/>
                  <a:pt x="269" y="131"/>
                  <a:pt x="269" y="132"/>
                </a:cubicBezTo>
                <a:cubicBezTo>
                  <a:pt x="272" y="134"/>
                  <a:pt x="280" y="133"/>
                  <a:pt x="283" y="132"/>
                </a:cubicBezTo>
                <a:cubicBezTo>
                  <a:pt x="286" y="130"/>
                  <a:pt x="282" y="126"/>
                  <a:pt x="280" y="128"/>
                </a:cubicBezTo>
                <a:cubicBezTo>
                  <a:pt x="279" y="130"/>
                  <a:pt x="277" y="129"/>
                  <a:pt x="277" y="128"/>
                </a:cubicBezTo>
                <a:cubicBezTo>
                  <a:pt x="276" y="127"/>
                  <a:pt x="280" y="126"/>
                  <a:pt x="281" y="125"/>
                </a:cubicBezTo>
                <a:moveTo>
                  <a:pt x="209" y="79"/>
                </a:moveTo>
                <a:cubicBezTo>
                  <a:pt x="213" y="79"/>
                  <a:pt x="216" y="76"/>
                  <a:pt x="216" y="74"/>
                </a:cubicBezTo>
                <a:cubicBezTo>
                  <a:pt x="216" y="73"/>
                  <a:pt x="208" y="78"/>
                  <a:pt x="209" y="79"/>
                </a:cubicBezTo>
                <a:moveTo>
                  <a:pt x="194" y="73"/>
                </a:moveTo>
                <a:cubicBezTo>
                  <a:pt x="195" y="74"/>
                  <a:pt x="194" y="77"/>
                  <a:pt x="195" y="76"/>
                </a:cubicBezTo>
                <a:cubicBezTo>
                  <a:pt x="197" y="75"/>
                  <a:pt x="197" y="75"/>
                  <a:pt x="198" y="75"/>
                </a:cubicBezTo>
                <a:cubicBezTo>
                  <a:pt x="200" y="76"/>
                  <a:pt x="201" y="74"/>
                  <a:pt x="202" y="73"/>
                </a:cubicBezTo>
                <a:cubicBezTo>
                  <a:pt x="203" y="72"/>
                  <a:pt x="202" y="77"/>
                  <a:pt x="205" y="77"/>
                </a:cubicBezTo>
                <a:cubicBezTo>
                  <a:pt x="207" y="77"/>
                  <a:pt x="206" y="72"/>
                  <a:pt x="208" y="73"/>
                </a:cubicBezTo>
                <a:cubicBezTo>
                  <a:pt x="210" y="75"/>
                  <a:pt x="211" y="73"/>
                  <a:pt x="211" y="71"/>
                </a:cubicBezTo>
                <a:cubicBezTo>
                  <a:pt x="211" y="70"/>
                  <a:pt x="211" y="68"/>
                  <a:pt x="214" y="68"/>
                </a:cubicBezTo>
                <a:cubicBezTo>
                  <a:pt x="216" y="67"/>
                  <a:pt x="214" y="70"/>
                  <a:pt x="215" y="71"/>
                </a:cubicBezTo>
                <a:cubicBezTo>
                  <a:pt x="216" y="74"/>
                  <a:pt x="219" y="71"/>
                  <a:pt x="219" y="70"/>
                </a:cubicBezTo>
                <a:cubicBezTo>
                  <a:pt x="219" y="69"/>
                  <a:pt x="222" y="70"/>
                  <a:pt x="222" y="69"/>
                </a:cubicBezTo>
                <a:cubicBezTo>
                  <a:pt x="222" y="67"/>
                  <a:pt x="223" y="67"/>
                  <a:pt x="222" y="65"/>
                </a:cubicBezTo>
                <a:cubicBezTo>
                  <a:pt x="221" y="64"/>
                  <a:pt x="224" y="64"/>
                  <a:pt x="225" y="63"/>
                </a:cubicBezTo>
                <a:cubicBezTo>
                  <a:pt x="226" y="62"/>
                  <a:pt x="223" y="63"/>
                  <a:pt x="221" y="61"/>
                </a:cubicBezTo>
                <a:cubicBezTo>
                  <a:pt x="220" y="60"/>
                  <a:pt x="219" y="62"/>
                  <a:pt x="219" y="63"/>
                </a:cubicBezTo>
                <a:cubicBezTo>
                  <a:pt x="219" y="64"/>
                  <a:pt x="215" y="63"/>
                  <a:pt x="213" y="62"/>
                </a:cubicBezTo>
                <a:cubicBezTo>
                  <a:pt x="211" y="62"/>
                  <a:pt x="208" y="65"/>
                  <a:pt x="205" y="66"/>
                </a:cubicBezTo>
                <a:cubicBezTo>
                  <a:pt x="202" y="68"/>
                  <a:pt x="202" y="71"/>
                  <a:pt x="199" y="70"/>
                </a:cubicBezTo>
                <a:cubicBezTo>
                  <a:pt x="197" y="70"/>
                  <a:pt x="192" y="73"/>
                  <a:pt x="194" y="73"/>
                </a:cubicBezTo>
                <a:moveTo>
                  <a:pt x="223" y="72"/>
                </a:moveTo>
                <a:cubicBezTo>
                  <a:pt x="221" y="73"/>
                  <a:pt x="221" y="75"/>
                  <a:pt x="224" y="75"/>
                </a:cubicBezTo>
                <a:cubicBezTo>
                  <a:pt x="227" y="75"/>
                  <a:pt x="228" y="76"/>
                  <a:pt x="223" y="76"/>
                </a:cubicBezTo>
                <a:cubicBezTo>
                  <a:pt x="221" y="76"/>
                  <a:pt x="220" y="77"/>
                  <a:pt x="219" y="77"/>
                </a:cubicBezTo>
                <a:cubicBezTo>
                  <a:pt x="218" y="78"/>
                  <a:pt x="219" y="79"/>
                  <a:pt x="220" y="79"/>
                </a:cubicBezTo>
                <a:cubicBezTo>
                  <a:pt x="223" y="78"/>
                  <a:pt x="227" y="78"/>
                  <a:pt x="224" y="79"/>
                </a:cubicBezTo>
                <a:cubicBezTo>
                  <a:pt x="222" y="80"/>
                  <a:pt x="216" y="80"/>
                  <a:pt x="217" y="81"/>
                </a:cubicBezTo>
                <a:cubicBezTo>
                  <a:pt x="218" y="82"/>
                  <a:pt x="220" y="82"/>
                  <a:pt x="222" y="83"/>
                </a:cubicBezTo>
                <a:cubicBezTo>
                  <a:pt x="225" y="84"/>
                  <a:pt x="226" y="84"/>
                  <a:pt x="228" y="82"/>
                </a:cubicBezTo>
                <a:cubicBezTo>
                  <a:pt x="230" y="80"/>
                  <a:pt x="233" y="78"/>
                  <a:pt x="232" y="81"/>
                </a:cubicBezTo>
                <a:cubicBezTo>
                  <a:pt x="231" y="84"/>
                  <a:pt x="235" y="82"/>
                  <a:pt x="240" y="81"/>
                </a:cubicBezTo>
                <a:cubicBezTo>
                  <a:pt x="245" y="81"/>
                  <a:pt x="239" y="84"/>
                  <a:pt x="234" y="85"/>
                </a:cubicBezTo>
                <a:cubicBezTo>
                  <a:pt x="228" y="85"/>
                  <a:pt x="229" y="88"/>
                  <a:pt x="233" y="89"/>
                </a:cubicBezTo>
                <a:cubicBezTo>
                  <a:pt x="237" y="90"/>
                  <a:pt x="246" y="86"/>
                  <a:pt x="248" y="84"/>
                </a:cubicBezTo>
                <a:cubicBezTo>
                  <a:pt x="249" y="83"/>
                  <a:pt x="251" y="83"/>
                  <a:pt x="252" y="84"/>
                </a:cubicBezTo>
                <a:cubicBezTo>
                  <a:pt x="253" y="84"/>
                  <a:pt x="253" y="84"/>
                  <a:pt x="254" y="84"/>
                </a:cubicBezTo>
                <a:cubicBezTo>
                  <a:pt x="256" y="83"/>
                  <a:pt x="257" y="83"/>
                  <a:pt x="259" y="83"/>
                </a:cubicBezTo>
                <a:cubicBezTo>
                  <a:pt x="261" y="83"/>
                  <a:pt x="262" y="83"/>
                  <a:pt x="264" y="83"/>
                </a:cubicBezTo>
                <a:cubicBezTo>
                  <a:pt x="268" y="82"/>
                  <a:pt x="268" y="76"/>
                  <a:pt x="266" y="74"/>
                </a:cubicBezTo>
                <a:cubicBezTo>
                  <a:pt x="263" y="73"/>
                  <a:pt x="263" y="76"/>
                  <a:pt x="261" y="76"/>
                </a:cubicBezTo>
                <a:cubicBezTo>
                  <a:pt x="259" y="77"/>
                  <a:pt x="258" y="74"/>
                  <a:pt x="256" y="72"/>
                </a:cubicBezTo>
                <a:cubicBezTo>
                  <a:pt x="254" y="71"/>
                  <a:pt x="255" y="67"/>
                  <a:pt x="253" y="68"/>
                </a:cubicBezTo>
                <a:cubicBezTo>
                  <a:pt x="250" y="68"/>
                  <a:pt x="245" y="72"/>
                  <a:pt x="248" y="72"/>
                </a:cubicBezTo>
                <a:cubicBezTo>
                  <a:pt x="252" y="73"/>
                  <a:pt x="250" y="74"/>
                  <a:pt x="249" y="75"/>
                </a:cubicBezTo>
                <a:cubicBezTo>
                  <a:pt x="247" y="76"/>
                  <a:pt x="253" y="77"/>
                  <a:pt x="252" y="78"/>
                </a:cubicBezTo>
                <a:cubicBezTo>
                  <a:pt x="251" y="80"/>
                  <a:pt x="243" y="79"/>
                  <a:pt x="242" y="77"/>
                </a:cubicBezTo>
                <a:cubicBezTo>
                  <a:pt x="242" y="75"/>
                  <a:pt x="235" y="71"/>
                  <a:pt x="232" y="72"/>
                </a:cubicBezTo>
                <a:cubicBezTo>
                  <a:pt x="229" y="73"/>
                  <a:pt x="231" y="70"/>
                  <a:pt x="228" y="70"/>
                </a:cubicBezTo>
                <a:cubicBezTo>
                  <a:pt x="225" y="70"/>
                  <a:pt x="226" y="72"/>
                  <a:pt x="223" y="72"/>
                </a:cubicBezTo>
                <a:moveTo>
                  <a:pt x="233" y="59"/>
                </a:moveTo>
                <a:cubicBezTo>
                  <a:pt x="234" y="57"/>
                  <a:pt x="227" y="57"/>
                  <a:pt x="227" y="58"/>
                </a:cubicBezTo>
                <a:cubicBezTo>
                  <a:pt x="229" y="59"/>
                  <a:pt x="232" y="61"/>
                  <a:pt x="233" y="59"/>
                </a:cubicBezTo>
                <a:moveTo>
                  <a:pt x="249" y="58"/>
                </a:moveTo>
                <a:cubicBezTo>
                  <a:pt x="251" y="58"/>
                  <a:pt x="250" y="56"/>
                  <a:pt x="246" y="56"/>
                </a:cubicBezTo>
                <a:cubicBezTo>
                  <a:pt x="242" y="57"/>
                  <a:pt x="235" y="57"/>
                  <a:pt x="235" y="60"/>
                </a:cubicBezTo>
                <a:cubicBezTo>
                  <a:pt x="235" y="62"/>
                  <a:pt x="237" y="63"/>
                  <a:pt x="241" y="63"/>
                </a:cubicBezTo>
                <a:cubicBezTo>
                  <a:pt x="245" y="64"/>
                  <a:pt x="249" y="60"/>
                  <a:pt x="247" y="60"/>
                </a:cubicBezTo>
                <a:cubicBezTo>
                  <a:pt x="245" y="60"/>
                  <a:pt x="246" y="58"/>
                  <a:pt x="249" y="58"/>
                </a:cubicBezTo>
                <a:moveTo>
                  <a:pt x="239" y="54"/>
                </a:moveTo>
                <a:cubicBezTo>
                  <a:pt x="240" y="55"/>
                  <a:pt x="241" y="54"/>
                  <a:pt x="242" y="54"/>
                </a:cubicBezTo>
                <a:cubicBezTo>
                  <a:pt x="243" y="54"/>
                  <a:pt x="244" y="53"/>
                  <a:pt x="244" y="54"/>
                </a:cubicBezTo>
                <a:cubicBezTo>
                  <a:pt x="246" y="55"/>
                  <a:pt x="252" y="56"/>
                  <a:pt x="252" y="53"/>
                </a:cubicBezTo>
                <a:cubicBezTo>
                  <a:pt x="252" y="50"/>
                  <a:pt x="244" y="49"/>
                  <a:pt x="242" y="51"/>
                </a:cubicBezTo>
                <a:cubicBezTo>
                  <a:pt x="240" y="52"/>
                  <a:pt x="232" y="52"/>
                  <a:pt x="234" y="54"/>
                </a:cubicBezTo>
                <a:cubicBezTo>
                  <a:pt x="235" y="55"/>
                  <a:pt x="236" y="54"/>
                  <a:pt x="237" y="54"/>
                </a:cubicBezTo>
                <a:cubicBezTo>
                  <a:pt x="238" y="54"/>
                  <a:pt x="238" y="54"/>
                  <a:pt x="239" y="54"/>
                </a:cubicBezTo>
                <a:moveTo>
                  <a:pt x="271" y="48"/>
                </a:moveTo>
                <a:cubicBezTo>
                  <a:pt x="273" y="47"/>
                  <a:pt x="277" y="49"/>
                  <a:pt x="276" y="51"/>
                </a:cubicBezTo>
                <a:cubicBezTo>
                  <a:pt x="276" y="52"/>
                  <a:pt x="274" y="52"/>
                  <a:pt x="272" y="52"/>
                </a:cubicBezTo>
                <a:cubicBezTo>
                  <a:pt x="271" y="52"/>
                  <a:pt x="269" y="52"/>
                  <a:pt x="270" y="52"/>
                </a:cubicBezTo>
                <a:cubicBezTo>
                  <a:pt x="270" y="53"/>
                  <a:pt x="271" y="55"/>
                  <a:pt x="275" y="54"/>
                </a:cubicBezTo>
                <a:cubicBezTo>
                  <a:pt x="280" y="52"/>
                  <a:pt x="283" y="53"/>
                  <a:pt x="286" y="56"/>
                </a:cubicBezTo>
                <a:cubicBezTo>
                  <a:pt x="289" y="58"/>
                  <a:pt x="292" y="59"/>
                  <a:pt x="294" y="57"/>
                </a:cubicBezTo>
                <a:cubicBezTo>
                  <a:pt x="296" y="54"/>
                  <a:pt x="292" y="54"/>
                  <a:pt x="293" y="52"/>
                </a:cubicBezTo>
                <a:cubicBezTo>
                  <a:pt x="294" y="50"/>
                  <a:pt x="290" y="49"/>
                  <a:pt x="288" y="49"/>
                </a:cubicBezTo>
                <a:cubicBezTo>
                  <a:pt x="286" y="49"/>
                  <a:pt x="285" y="45"/>
                  <a:pt x="283" y="46"/>
                </a:cubicBezTo>
                <a:cubicBezTo>
                  <a:pt x="281" y="47"/>
                  <a:pt x="280" y="48"/>
                  <a:pt x="280" y="46"/>
                </a:cubicBezTo>
                <a:cubicBezTo>
                  <a:pt x="280" y="43"/>
                  <a:pt x="270" y="43"/>
                  <a:pt x="268" y="44"/>
                </a:cubicBezTo>
                <a:cubicBezTo>
                  <a:pt x="266" y="45"/>
                  <a:pt x="269" y="50"/>
                  <a:pt x="271" y="48"/>
                </a:cubicBezTo>
                <a:moveTo>
                  <a:pt x="272" y="64"/>
                </a:moveTo>
                <a:cubicBezTo>
                  <a:pt x="274" y="62"/>
                  <a:pt x="266" y="56"/>
                  <a:pt x="266" y="59"/>
                </a:cubicBezTo>
                <a:cubicBezTo>
                  <a:pt x="265" y="62"/>
                  <a:pt x="271" y="66"/>
                  <a:pt x="272" y="64"/>
                </a:cubicBezTo>
                <a:moveTo>
                  <a:pt x="297" y="40"/>
                </a:moveTo>
                <a:cubicBezTo>
                  <a:pt x="298" y="37"/>
                  <a:pt x="289" y="36"/>
                  <a:pt x="291" y="38"/>
                </a:cubicBezTo>
                <a:cubicBezTo>
                  <a:pt x="292" y="39"/>
                  <a:pt x="295" y="42"/>
                  <a:pt x="297" y="40"/>
                </a:cubicBezTo>
                <a:moveTo>
                  <a:pt x="275" y="82"/>
                </a:moveTo>
                <a:cubicBezTo>
                  <a:pt x="277" y="81"/>
                  <a:pt x="273" y="78"/>
                  <a:pt x="271" y="80"/>
                </a:cubicBezTo>
                <a:cubicBezTo>
                  <a:pt x="270" y="83"/>
                  <a:pt x="274" y="84"/>
                  <a:pt x="275" y="82"/>
                </a:cubicBezTo>
                <a:moveTo>
                  <a:pt x="297" y="69"/>
                </a:moveTo>
                <a:cubicBezTo>
                  <a:pt x="296" y="71"/>
                  <a:pt x="292" y="69"/>
                  <a:pt x="289" y="68"/>
                </a:cubicBezTo>
                <a:cubicBezTo>
                  <a:pt x="285" y="66"/>
                  <a:pt x="287" y="70"/>
                  <a:pt x="290" y="72"/>
                </a:cubicBezTo>
                <a:cubicBezTo>
                  <a:pt x="293" y="75"/>
                  <a:pt x="289" y="74"/>
                  <a:pt x="285" y="71"/>
                </a:cubicBezTo>
                <a:cubicBezTo>
                  <a:pt x="282" y="69"/>
                  <a:pt x="282" y="73"/>
                  <a:pt x="284" y="74"/>
                </a:cubicBezTo>
                <a:cubicBezTo>
                  <a:pt x="285" y="75"/>
                  <a:pt x="283" y="77"/>
                  <a:pt x="281" y="74"/>
                </a:cubicBezTo>
                <a:cubicBezTo>
                  <a:pt x="279" y="71"/>
                  <a:pt x="278" y="68"/>
                  <a:pt x="274" y="68"/>
                </a:cubicBezTo>
                <a:cubicBezTo>
                  <a:pt x="270" y="68"/>
                  <a:pt x="272" y="71"/>
                  <a:pt x="273" y="73"/>
                </a:cubicBezTo>
                <a:cubicBezTo>
                  <a:pt x="275" y="76"/>
                  <a:pt x="277" y="76"/>
                  <a:pt x="280" y="78"/>
                </a:cubicBezTo>
                <a:cubicBezTo>
                  <a:pt x="282" y="79"/>
                  <a:pt x="284" y="78"/>
                  <a:pt x="286" y="78"/>
                </a:cubicBezTo>
                <a:cubicBezTo>
                  <a:pt x="288" y="78"/>
                  <a:pt x="289" y="77"/>
                  <a:pt x="290" y="78"/>
                </a:cubicBezTo>
                <a:cubicBezTo>
                  <a:pt x="293" y="78"/>
                  <a:pt x="288" y="81"/>
                  <a:pt x="289" y="83"/>
                </a:cubicBezTo>
                <a:cubicBezTo>
                  <a:pt x="291" y="85"/>
                  <a:pt x="295" y="84"/>
                  <a:pt x="298" y="83"/>
                </a:cubicBezTo>
                <a:cubicBezTo>
                  <a:pt x="302" y="83"/>
                  <a:pt x="300" y="81"/>
                  <a:pt x="302" y="80"/>
                </a:cubicBezTo>
                <a:cubicBezTo>
                  <a:pt x="304" y="79"/>
                  <a:pt x="300" y="79"/>
                  <a:pt x="302" y="76"/>
                </a:cubicBezTo>
                <a:cubicBezTo>
                  <a:pt x="303" y="72"/>
                  <a:pt x="297" y="67"/>
                  <a:pt x="297" y="69"/>
                </a:cubicBezTo>
                <a:moveTo>
                  <a:pt x="305" y="58"/>
                </a:moveTo>
                <a:cubicBezTo>
                  <a:pt x="307" y="58"/>
                  <a:pt x="310" y="58"/>
                  <a:pt x="312" y="57"/>
                </a:cubicBezTo>
                <a:cubicBezTo>
                  <a:pt x="315" y="56"/>
                  <a:pt x="311" y="56"/>
                  <a:pt x="312" y="54"/>
                </a:cubicBezTo>
                <a:cubicBezTo>
                  <a:pt x="314" y="51"/>
                  <a:pt x="308" y="51"/>
                  <a:pt x="308" y="52"/>
                </a:cubicBezTo>
                <a:cubicBezTo>
                  <a:pt x="308" y="52"/>
                  <a:pt x="306" y="51"/>
                  <a:pt x="304" y="50"/>
                </a:cubicBezTo>
                <a:cubicBezTo>
                  <a:pt x="302" y="49"/>
                  <a:pt x="300" y="48"/>
                  <a:pt x="299" y="49"/>
                </a:cubicBezTo>
                <a:cubicBezTo>
                  <a:pt x="298" y="51"/>
                  <a:pt x="302" y="58"/>
                  <a:pt x="305" y="58"/>
                </a:cubicBezTo>
                <a:moveTo>
                  <a:pt x="320" y="59"/>
                </a:moveTo>
                <a:cubicBezTo>
                  <a:pt x="319" y="58"/>
                  <a:pt x="305" y="60"/>
                  <a:pt x="307" y="61"/>
                </a:cubicBezTo>
                <a:cubicBezTo>
                  <a:pt x="311" y="64"/>
                  <a:pt x="320" y="60"/>
                  <a:pt x="320" y="59"/>
                </a:cubicBezTo>
                <a:moveTo>
                  <a:pt x="318" y="87"/>
                </a:moveTo>
                <a:cubicBezTo>
                  <a:pt x="321" y="86"/>
                  <a:pt x="319" y="82"/>
                  <a:pt x="316" y="79"/>
                </a:cubicBezTo>
                <a:cubicBezTo>
                  <a:pt x="312" y="77"/>
                  <a:pt x="303" y="82"/>
                  <a:pt x="305" y="84"/>
                </a:cubicBezTo>
                <a:cubicBezTo>
                  <a:pt x="307" y="85"/>
                  <a:pt x="314" y="87"/>
                  <a:pt x="318" y="87"/>
                </a:cubicBezTo>
                <a:moveTo>
                  <a:pt x="294" y="113"/>
                </a:moveTo>
                <a:cubicBezTo>
                  <a:pt x="296" y="115"/>
                  <a:pt x="297" y="113"/>
                  <a:pt x="298" y="112"/>
                </a:cubicBezTo>
                <a:cubicBezTo>
                  <a:pt x="298" y="112"/>
                  <a:pt x="299" y="111"/>
                  <a:pt x="301" y="111"/>
                </a:cubicBezTo>
                <a:cubicBezTo>
                  <a:pt x="306" y="111"/>
                  <a:pt x="306" y="103"/>
                  <a:pt x="307" y="100"/>
                </a:cubicBezTo>
                <a:cubicBezTo>
                  <a:pt x="308" y="98"/>
                  <a:pt x="303" y="98"/>
                  <a:pt x="304" y="100"/>
                </a:cubicBezTo>
                <a:cubicBezTo>
                  <a:pt x="305" y="102"/>
                  <a:pt x="304" y="104"/>
                  <a:pt x="304" y="102"/>
                </a:cubicBezTo>
                <a:cubicBezTo>
                  <a:pt x="303" y="100"/>
                  <a:pt x="302" y="100"/>
                  <a:pt x="301" y="100"/>
                </a:cubicBezTo>
                <a:cubicBezTo>
                  <a:pt x="300" y="100"/>
                  <a:pt x="299" y="100"/>
                  <a:pt x="298" y="100"/>
                </a:cubicBezTo>
                <a:cubicBezTo>
                  <a:pt x="297" y="98"/>
                  <a:pt x="302" y="97"/>
                  <a:pt x="304" y="95"/>
                </a:cubicBezTo>
                <a:cubicBezTo>
                  <a:pt x="305" y="93"/>
                  <a:pt x="299" y="93"/>
                  <a:pt x="301" y="91"/>
                </a:cubicBezTo>
                <a:cubicBezTo>
                  <a:pt x="302" y="89"/>
                  <a:pt x="292" y="91"/>
                  <a:pt x="295" y="92"/>
                </a:cubicBezTo>
                <a:cubicBezTo>
                  <a:pt x="298" y="94"/>
                  <a:pt x="295" y="95"/>
                  <a:pt x="293" y="93"/>
                </a:cubicBezTo>
                <a:cubicBezTo>
                  <a:pt x="290" y="91"/>
                  <a:pt x="283" y="94"/>
                  <a:pt x="286" y="97"/>
                </a:cubicBezTo>
                <a:cubicBezTo>
                  <a:pt x="288" y="98"/>
                  <a:pt x="294" y="95"/>
                  <a:pt x="290" y="100"/>
                </a:cubicBezTo>
                <a:cubicBezTo>
                  <a:pt x="288" y="103"/>
                  <a:pt x="287" y="102"/>
                  <a:pt x="285" y="101"/>
                </a:cubicBezTo>
                <a:cubicBezTo>
                  <a:pt x="284" y="100"/>
                  <a:pt x="283" y="99"/>
                  <a:pt x="282" y="100"/>
                </a:cubicBezTo>
                <a:cubicBezTo>
                  <a:pt x="278" y="100"/>
                  <a:pt x="280" y="104"/>
                  <a:pt x="285" y="106"/>
                </a:cubicBezTo>
                <a:cubicBezTo>
                  <a:pt x="290" y="107"/>
                  <a:pt x="289" y="110"/>
                  <a:pt x="294" y="113"/>
                </a:cubicBezTo>
                <a:moveTo>
                  <a:pt x="324" y="83"/>
                </a:moveTo>
                <a:cubicBezTo>
                  <a:pt x="325" y="85"/>
                  <a:pt x="326" y="85"/>
                  <a:pt x="327" y="85"/>
                </a:cubicBezTo>
                <a:cubicBezTo>
                  <a:pt x="328" y="85"/>
                  <a:pt x="328" y="85"/>
                  <a:pt x="329" y="85"/>
                </a:cubicBezTo>
                <a:cubicBezTo>
                  <a:pt x="331" y="87"/>
                  <a:pt x="334" y="88"/>
                  <a:pt x="336" y="86"/>
                </a:cubicBezTo>
                <a:cubicBezTo>
                  <a:pt x="338" y="85"/>
                  <a:pt x="339" y="84"/>
                  <a:pt x="339" y="85"/>
                </a:cubicBezTo>
                <a:cubicBezTo>
                  <a:pt x="340" y="87"/>
                  <a:pt x="344" y="87"/>
                  <a:pt x="353" y="88"/>
                </a:cubicBezTo>
                <a:cubicBezTo>
                  <a:pt x="357" y="88"/>
                  <a:pt x="359" y="87"/>
                  <a:pt x="360" y="86"/>
                </a:cubicBezTo>
                <a:cubicBezTo>
                  <a:pt x="361" y="85"/>
                  <a:pt x="361" y="85"/>
                  <a:pt x="363" y="85"/>
                </a:cubicBezTo>
                <a:cubicBezTo>
                  <a:pt x="365" y="87"/>
                  <a:pt x="371" y="87"/>
                  <a:pt x="374" y="86"/>
                </a:cubicBezTo>
                <a:cubicBezTo>
                  <a:pt x="377" y="86"/>
                  <a:pt x="378" y="82"/>
                  <a:pt x="378" y="80"/>
                </a:cubicBezTo>
                <a:cubicBezTo>
                  <a:pt x="378" y="77"/>
                  <a:pt x="357" y="76"/>
                  <a:pt x="354" y="78"/>
                </a:cubicBezTo>
                <a:cubicBezTo>
                  <a:pt x="352" y="79"/>
                  <a:pt x="349" y="79"/>
                  <a:pt x="347" y="78"/>
                </a:cubicBezTo>
                <a:cubicBezTo>
                  <a:pt x="345" y="78"/>
                  <a:pt x="343" y="78"/>
                  <a:pt x="342" y="78"/>
                </a:cubicBezTo>
                <a:cubicBezTo>
                  <a:pt x="339" y="80"/>
                  <a:pt x="340" y="77"/>
                  <a:pt x="335" y="76"/>
                </a:cubicBezTo>
                <a:cubicBezTo>
                  <a:pt x="330" y="76"/>
                  <a:pt x="335" y="74"/>
                  <a:pt x="336" y="72"/>
                </a:cubicBezTo>
                <a:cubicBezTo>
                  <a:pt x="337" y="71"/>
                  <a:pt x="328" y="68"/>
                  <a:pt x="325" y="69"/>
                </a:cubicBezTo>
                <a:cubicBezTo>
                  <a:pt x="321" y="70"/>
                  <a:pt x="319" y="68"/>
                  <a:pt x="316" y="66"/>
                </a:cubicBezTo>
                <a:cubicBezTo>
                  <a:pt x="312" y="65"/>
                  <a:pt x="303" y="65"/>
                  <a:pt x="305" y="68"/>
                </a:cubicBezTo>
                <a:cubicBezTo>
                  <a:pt x="306" y="70"/>
                  <a:pt x="317" y="74"/>
                  <a:pt x="318" y="72"/>
                </a:cubicBezTo>
                <a:cubicBezTo>
                  <a:pt x="320" y="70"/>
                  <a:pt x="322" y="74"/>
                  <a:pt x="324" y="76"/>
                </a:cubicBezTo>
                <a:cubicBezTo>
                  <a:pt x="326" y="78"/>
                  <a:pt x="323" y="79"/>
                  <a:pt x="324" y="83"/>
                </a:cubicBezTo>
                <a:moveTo>
                  <a:pt x="334" y="61"/>
                </a:moveTo>
                <a:cubicBezTo>
                  <a:pt x="331" y="59"/>
                  <a:pt x="326" y="62"/>
                  <a:pt x="330" y="64"/>
                </a:cubicBezTo>
                <a:cubicBezTo>
                  <a:pt x="333" y="65"/>
                  <a:pt x="337" y="62"/>
                  <a:pt x="334" y="61"/>
                </a:cubicBezTo>
                <a:moveTo>
                  <a:pt x="307" y="39"/>
                </a:moveTo>
                <a:cubicBezTo>
                  <a:pt x="310" y="41"/>
                  <a:pt x="308" y="43"/>
                  <a:pt x="311" y="44"/>
                </a:cubicBezTo>
                <a:cubicBezTo>
                  <a:pt x="312" y="45"/>
                  <a:pt x="315" y="44"/>
                  <a:pt x="317" y="44"/>
                </a:cubicBezTo>
                <a:cubicBezTo>
                  <a:pt x="320" y="44"/>
                  <a:pt x="323" y="43"/>
                  <a:pt x="323" y="44"/>
                </a:cubicBezTo>
                <a:cubicBezTo>
                  <a:pt x="324" y="46"/>
                  <a:pt x="315" y="47"/>
                  <a:pt x="316" y="48"/>
                </a:cubicBezTo>
                <a:cubicBezTo>
                  <a:pt x="317" y="49"/>
                  <a:pt x="323" y="51"/>
                  <a:pt x="322" y="52"/>
                </a:cubicBezTo>
                <a:cubicBezTo>
                  <a:pt x="321" y="54"/>
                  <a:pt x="331" y="57"/>
                  <a:pt x="332" y="55"/>
                </a:cubicBezTo>
                <a:cubicBezTo>
                  <a:pt x="333" y="54"/>
                  <a:pt x="335" y="54"/>
                  <a:pt x="338" y="55"/>
                </a:cubicBezTo>
                <a:cubicBezTo>
                  <a:pt x="339" y="56"/>
                  <a:pt x="340" y="54"/>
                  <a:pt x="340" y="53"/>
                </a:cubicBezTo>
                <a:cubicBezTo>
                  <a:pt x="341" y="51"/>
                  <a:pt x="341" y="50"/>
                  <a:pt x="342" y="50"/>
                </a:cubicBezTo>
                <a:cubicBezTo>
                  <a:pt x="344" y="52"/>
                  <a:pt x="344" y="48"/>
                  <a:pt x="347" y="47"/>
                </a:cubicBezTo>
                <a:cubicBezTo>
                  <a:pt x="349" y="46"/>
                  <a:pt x="353" y="46"/>
                  <a:pt x="354" y="44"/>
                </a:cubicBezTo>
                <a:cubicBezTo>
                  <a:pt x="354" y="43"/>
                  <a:pt x="353" y="42"/>
                  <a:pt x="350" y="42"/>
                </a:cubicBezTo>
                <a:cubicBezTo>
                  <a:pt x="346" y="43"/>
                  <a:pt x="344" y="42"/>
                  <a:pt x="345" y="40"/>
                </a:cubicBezTo>
                <a:cubicBezTo>
                  <a:pt x="347" y="38"/>
                  <a:pt x="342" y="37"/>
                  <a:pt x="344" y="36"/>
                </a:cubicBezTo>
                <a:cubicBezTo>
                  <a:pt x="345" y="34"/>
                  <a:pt x="340" y="33"/>
                  <a:pt x="340" y="35"/>
                </a:cubicBezTo>
                <a:cubicBezTo>
                  <a:pt x="341" y="37"/>
                  <a:pt x="337" y="35"/>
                  <a:pt x="337" y="33"/>
                </a:cubicBezTo>
                <a:cubicBezTo>
                  <a:pt x="336" y="31"/>
                  <a:pt x="328" y="30"/>
                  <a:pt x="323" y="26"/>
                </a:cubicBezTo>
                <a:cubicBezTo>
                  <a:pt x="318" y="21"/>
                  <a:pt x="313" y="24"/>
                  <a:pt x="316" y="25"/>
                </a:cubicBezTo>
                <a:cubicBezTo>
                  <a:pt x="319" y="25"/>
                  <a:pt x="319" y="27"/>
                  <a:pt x="316" y="27"/>
                </a:cubicBezTo>
                <a:cubicBezTo>
                  <a:pt x="314" y="26"/>
                  <a:pt x="309" y="27"/>
                  <a:pt x="313" y="28"/>
                </a:cubicBezTo>
                <a:cubicBezTo>
                  <a:pt x="317" y="30"/>
                  <a:pt x="313" y="30"/>
                  <a:pt x="310" y="30"/>
                </a:cubicBezTo>
                <a:cubicBezTo>
                  <a:pt x="307" y="30"/>
                  <a:pt x="306" y="35"/>
                  <a:pt x="311" y="35"/>
                </a:cubicBezTo>
                <a:cubicBezTo>
                  <a:pt x="315" y="36"/>
                  <a:pt x="312" y="38"/>
                  <a:pt x="308" y="37"/>
                </a:cubicBezTo>
                <a:cubicBezTo>
                  <a:pt x="305" y="36"/>
                  <a:pt x="304" y="38"/>
                  <a:pt x="307" y="39"/>
                </a:cubicBezTo>
                <a:moveTo>
                  <a:pt x="330" y="21"/>
                </a:moveTo>
                <a:cubicBezTo>
                  <a:pt x="332" y="19"/>
                  <a:pt x="334" y="20"/>
                  <a:pt x="332" y="21"/>
                </a:cubicBezTo>
                <a:cubicBezTo>
                  <a:pt x="330" y="23"/>
                  <a:pt x="331" y="23"/>
                  <a:pt x="334" y="23"/>
                </a:cubicBezTo>
                <a:cubicBezTo>
                  <a:pt x="337" y="23"/>
                  <a:pt x="332" y="24"/>
                  <a:pt x="332" y="26"/>
                </a:cubicBezTo>
                <a:cubicBezTo>
                  <a:pt x="332" y="28"/>
                  <a:pt x="336" y="27"/>
                  <a:pt x="336" y="29"/>
                </a:cubicBezTo>
                <a:cubicBezTo>
                  <a:pt x="337" y="30"/>
                  <a:pt x="345" y="31"/>
                  <a:pt x="347" y="29"/>
                </a:cubicBezTo>
                <a:cubicBezTo>
                  <a:pt x="350" y="27"/>
                  <a:pt x="349" y="29"/>
                  <a:pt x="348" y="31"/>
                </a:cubicBezTo>
                <a:cubicBezTo>
                  <a:pt x="348" y="32"/>
                  <a:pt x="360" y="34"/>
                  <a:pt x="360" y="32"/>
                </a:cubicBezTo>
                <a:cubicBezTo>
                  <a:pt x="361" y="30"/>
                  <a:pt x="363" y="31"/>
                  <a:pt x="365" y="31"/>
                </a:cubicBezTo>
                <a:cubicBezTo>
                  <a:pt x="367" y="32"/>
                  <a:pt x="378" y="29"/>
                  <a:pt x="379" y="27"/>
                </a:cubicBezTo>
                <a:cubicBezTo>
                  <a:pt x="379" y="25"/>
                  <a:pt x="382" y="28"/>
                  <a:pt x="379" y="31"/>
                </a:cubicBezTo>
                <a:cubicBezTo>
                  <a:pt x="375" y="33"/>
                  <a:pt x="368" y="33"/>
                  <a:pt x="365" y="34"/>
                </a:cubicBezTo>
                <a:cubicBezTo>
                  <a:pt x="361" y="35"/>
                  <a:pt x="367" y="37"/>
                  <a:pt x="370" y="39"/>
                </a:cubicBezTo>
                <a:cubicBezTo>
                  <a:pt x="373" y="42"/>
                  <a:pt x="366" y="40"/>
                  <a:pt x="363" y="37"/>
                </a:cubicBezTo>
                <a:cubicBezTo>
                  <a:pt x="360" y="34"/>
                  <a:pt x="353" y="34"/>
                  <a:pt x="349" y="34"/>
                </a:cubicBezTo>
                <a:cubicBezTo>
                  <a:pt x="346" y="34"/>
                  <a:pt x="347" y="41"/>
                  <a:pt x="350" y="41"/>
                </a:cubicBezTo>
                <a:cubicBezTo>
                  <a:pt x="352" y="41"/>
                  <a:pt x="355" y="42"/>
                  <a:pt x="357" y="46"/>
                </a:cubicBezTo>
                <a:cubicBezTo>
                  <a:pt x="360" y="50"/>
                  <a:pt x="366" y="49"/>
                  <a:pt x="366" y="51"/>
                </a:cubicBezTo>
                <a:cubicBezTo>
                  <a:pt x="366" y="53"/>
                  <a:pt x="358" y="50"/>
                  <a:pt x="354" y="49"/>
                </a:cubicBezTo>
                <a:cubicBezTo>
                  <a:pt x="350" y="48"/>
                  <a:pt x="344" y="51"/>
                  <a:pt x="343" y="54"/>
                </a:cubicBezTo>
                <a:cubicBezTo>
                  <a:pt x="343" y="57"/>
                  <a:pt x="349" y="56"/>
                  <a:pt x="353" y="54"/>
                </a:cubicBezTo>
                <a:cubicBezTo>
                  <a:pt x="358" y="52"/>
                  <a:pt x="355" y="55"/>
                  <a:pt x="353" y="57"/>
                </a:cubicBezTo>
                <a:cubicBezTo>
                  <a:pt x="350" y="58"/>
                  <a:pt x="357" y="60"/>
                  <a:pt x="357" y="62"/>
                </a:cubicBezTo>
                <a:cubicBezTo>
                  <a:pt x="357" y="65"/>
                  <a:pt x="352" y="64"/>
                  <a:pt x="352" y="62"/>
                </a:cubicBezTo>
                <a:cubicBezTo>
                  <a:pt x="351" y="60"/>
                  <a:pt x="349" y="58"/>
                  <a:pt x="344" y="58"/>
                </a:cubicBezTo>
                <a:cubicBezTo>
                  <a:pt x="340" y="58"/>
                  <a:pt x="341" y="62"/>
                  <a:pt x="344" y="62"/>
                </a:cubicBezTo>
                <a:cubicBezTo>
                  <a:pt x="347" y="62"/>
                  <a:pt x="347" y="65"/>
                  <a:pt x="344" y="65"/>
                </a:cubicBezTo>
                <a:cubicBezTo>
                  <a:pt x="340" y="65"/>
                  <a:pt x="333" y="67"/>
                  <a:pt x="335" y="69"/>
                </a:cubicBezTo>
                <a:cubicBezTo>
                  <a:pt x="336" y="70"/>
                  <a:pt x="340" y="70"/>
                  <a:pt x="343" y="70"/>
                </a:cubicBezTo>
                <a:cubicBezTo>
                  <a:pt x="346" y="70"/>
                  <a:pt x="348" y="70"/>
                  <a:pt x="349" y="71"/>
                </a:cubicBezTo>
                <a:cubicBezTo>
                  <a:pt x="351" y="72"/>
                  <a:pt x="355" y="73"/>
                  <a:pt x="357" y="71"/>
                </a:cubicBezTo>
                <a:cubicBezTo>
                  <a:pt x="358" y="69"/>
                  <a:pt x="361" y="70"/>
                  <a:pt x="365" y="70"/>
                </a:cubicBezTo>
                <a:cubicBezTo>
                  <a:pt x="369" y="70"/>
                  <a:pt x="370" y="71"/>
                  <a:pt x="372" y="72"/>
                </a:cubicBezTo>
                <a:cubicBezTo>
                  <a:pt x="373" y="74"/>
                  <a:pt x="376" y="73"/>
                  <a:pt x="378" y="71"/>
                </a:cubicBezTo>
                <a:cubicBezTo>
                  <a:pt x="380" y="70"/>
                  <a:pt x="380" y="70"/>
                  <a:pt x="383" y="70"/>
                </a:cubicBezTo>
                <a:cubicBezTo>
                  <a:pt x="386" y="70"/>
                  <a:pt x="386" y="68"/>
                  <a:pt x="385" y="66"/>
                </a:cubicBezTo>
                <a:cubicBezTo>
                  <a:pt x="384" y="65"/>
                  <a:pt x="383" y="66"/>
                  <a:pt x="382" y="66"/>
                </a:cubicBezTo>
                <a:cubicBezTo>
                  <a:pt x="381" y="66"/>
                  <a:pt x="380" y="67"/>
                  <a:pt x="380" y="66"/>
                </a:cubicBezTo>
                <a:cubicBezTo>
                  <a:pt x="379" y="64"/>
                  <a:pt x="376" y="64"/>
                  <a:pt x="371" y="65"/>
                </a:cubicBezTo>
                <a:cubicBezTo>
                  <a:pt x="368" y="65"/>
                  <a:pt x="368" y="64"/>
                  <a:pt x="368" y="63"/>
                </a:cubicBezTo>
                <a:cubicBezTo>
                  <a:pt x="368" y="62"/>
                  <a:pt x="370" y="62"/>
                  <a:pt x="371" y="62"/>
                </a:cubicBezTo>
                <a:cubicBezTo>
                  <a:pt x="374" y="63"/>
                  <a:pt x="379" y="63"/>
                  <a:pt x="382" y="62"/>
                </a:cubicBezTo>
                <a:cubicBezTo>
                  <a:pt x="386" y="61"/>
                  <a:pt x="383" y="59"/>
                  <a:pt x="383" y="58"/>
                </a:cubicBezTo>
                <a:cubicBezTo>
                  <a:pt x="383" y="56"/>
                  <a:pt x="388" y="57"/>
                  <a:pt x="391" y="57"/>
                </a:cubicBezTo>
                <a:cubicBezTo>
                  <a:pt x="394" y="57"/>
                  <a:pt x="399" y="52"/>
                  <a:pt x="399" y="48"/>
                </a:cubicBezTo>
                <a:cubicBezTo>
                  <a:pt x="400" y="45"/>
                  <a:pt x="392" y="46"/>
                  <a:pt x="388" y="46"/>
                </a:cubicBezTo>
                <a:cubicBezTo>
                  <a:pt x="384" y="46"/>
                  <a:pt x="391" y="43"/>
                  <a:pt x="398" y="43"/>
                </a:cubicBezTo>
                <a:cubicBezTo>
                  <a:pt x="405" y="44"/>
                  <a:pt x="402" y="41"/>
                  <a:pt x="403" y="39"/>
                </a:cubicBezTo>
                <a:cubicBezTo>
                  <a:pt x="404" y="39"/>
                  <a:pt x="405" y="39"/>
                  <a:pt x="407" y="40"/>
                </a:cubicBezTo>
                <a:cubicBezTo>
                  <a:pt x="408" y="40"/>
                  <a:pt x="410" y="40"/>
                  <a:pt x="411" y="40"/>
                </a:cubicBezTo>
                <a:cubicBezTo>
                  <a:pt x="415" y="39"/>
                  <a:pt x="412" y="36"/>
                  <a:pt x="415" y="36"/>
                </a:cubicBezTo>
                <a:cubicBezTo>
                  <a:pt x="417" y="36"/>
                  <a:pt x="421" y="34"/>
                  <a:pt x="428" y="29"/>
                </a:cubicBezTo>
                <a:cubicBezTo>
                  <a:pt x="436" y="25"/>
                  <a:pt x="442" y="26"/>
                  <a:pt x="442" y="23"/>
                </a:cubicBezTo>
                <a:cubicBezTo>
                  <a:pt x="443" y="22"/>
                  <a:pt x="439" y="22"/>
                  <a:pt x="435" y="22"/>
                </a:cubicBezTo>
                <a:cubicBezTo>
                  <a:pt x="433" y="23"/>
                  <a:pt x="431" y="23"/>
                  <a:pt x="430" y="23"/>
                </a:cubicBezTo>
                <a:cubicBezTo>
                  <a:pt x="428" y="22"/>
                  <a:pt x="437" y="20"/>
                  <a:pt x="440" y="20"/>
                </a:cubicBezTo>
                <a:cubicBezTo>
                  <a:pt x="442" y="21"/>
                  <a:pt x="445" y="20"/>
                  <a:pt x="453" y="16"/>
                </a:cubicBezTo>
                <a:cubicBezTo>
                  <a:pt x="460" y="13"/>
                  <a:pt x="457" y="12"/>
                  <a:pt x="454" y="12"/>
                </a:cubicBezTo>
                <a:cubicBezTo>
                  <a:pt x="451" y="13"/>
                  <a:pt x="447" y="12"/>
                  <a:pt x="447" y="10"/>
                </a:cubicBezTo>
                <a:cubicBezTo>
                  <a:pt x="447" y="9"/>
                  <a:pt x="446" y="9"/>
                  <a:pt x="444" y="9"/>
                </a:cubicBezTo>
                <a:cubicBezTo>
                  <a:pt x="443" y="9"/>
                  <a:pt x="442" y="9"/>
                  <a:pt x="442" y="8"/>
                </a:cubicBezTo>
                <a:cubicBezTo>
                  <a:pt x="442" y="7"/>
                  <a:pt x="438" y="8"/>
                  <a:pt x="433" y="10"/>
                </a:cubicBezTo>
                <a:cubicBezTo>
                  <a:pt x="428" y="12"/>
                  <a:pt x="432" y="8"/>
                  <a:pt x="434" y="7"/>
                </a:cubicBezTo>
                <a:cubicBezTo>
                  <a:pt x="437" y="6"/>
                  <a:pt x="422" y="7"/>
                  <a:pt x="420" y="5"/>
                </a:cubicBezTo>
                <a:cubicBezTo>
                  <a:pt x="418" y="5"/>
                  <a:pt x="417" y="5"/>
                  <a:pt x="416" y="6"/>
                </a:cubicBezTo>
                <a:cubicBezTo>
                  <a:pt x="415" y="6"/>
                  <a:pt x="413" y="7"/>
                  <a:pt x="412" y="6"/>
                </a:cubicBezTo>
                <a:cubicBezTo>
                  <a:pt x="410" y="4"/>
                  <a:pt x="404" y="6"/>
                  <a:pt x="405" y="7"/>
                </a:cubicBezTo>
                <a:cubicBezTo>
                  <a:pt x="405" y="9"/>
                  <a:pt x="404" y="9"/>
                  <a:pt x="402" y="7"/>
                </a:cubicBezTo>
                <a:cubicBezTo>
                  <a:pt x="400" y="6"/>
                  <a:pt x="398" y="6"/>
                  <a:pt x="396" y="7"/>
                </a:cubicBezTo>
                <a:cubicBezTo>
                  <a:pt x="394" y="7"/>
                  <a:pt x="393" y="7"/>
                  <a:pt x="391" y="7"/>
                </a:cubicBezTo>
                <a:cubicBezTo>
                  <a:pt x="389" y="6"/>
                  <a:pt x="389" y="7"/>
                  <a:pt x="388" y="8"/>
                </a:cubicBezTo>
                <a:cubicBezTo>
                  <a:pt x="387" y="8"/>
                  <a:pt x="387" y="9"/>
                  <a:pt x="384" y="8"/>
                </a:cubicBezTo>
                <a:cubicBezTo>
                  <a:pt x="380" y="6"/>
                  <a:pt x="375" y="7"/>
                  <a:pt x="377" y="8"/>
                </a:cubicBezTo>
                <a:cubicBezTo>
                  <a:pt x="378" y="8"/>
                  <a:pt x="376" y="9"/>
                  <a:pt x="374" y="9"/>
                </a:cubicBezTo>
                <a:cubicBezTo>
                  <a:pt x="373" y="8"/>
                  <a:pt x="371" y="9"/>
                  <a:pt x="372" y="11"/>
                </a:cubicBezTo>
                <a:cubicBezTo>
                  <a:pt x="372" y="12"/>
                  <a:pt x="371" y="12"/>
                  <a:pt x="369" y="12"/>
                </a:cubicBezTo>
                <a:cubicBezTo>
                  <a:pt x="367" y="11"/>
                  <a:pt x="365" y="11"/>
                  <a:pt x="365" y="12"/>
                </a:cubicBezTo>
                <a:cubicBezTo>
                  <a:pt x="365" y="14"/>
                  <a:pt x="362" y="16"/>
                  <a:pt x="360" y="14"/>
                </a:cubicBezTo>
                <a:cubicBezTo>
                  <a:pt x="357" y="12"/>
                  <a:pt x="350" y="11"/>
                  <a:pt x="352" y="13"/>
                </a:cubicBezTo>
                <a:cubicBezTo>
                  <a:pt x="354" y="15"/>
                  <a:pt x="346" y="14"/>
                  <a:pt x="348" y="15"/>
                </a:cubicBezTo>
                <a:cubicBezTo>
                  <a:pt x="350" y="17"/>
                  <a:pt x="345" y="18"/>
                  <a:pt x="345" y="17"/>
                </a:cubicBezTo>
                <a:cubicBezTo>
                  <a:pt x="345" y="16"/>
                  <a:pt x="341" y="15"/>
                  <a:pt x="339" y="16"/>
                </a:cubicBezTo>
                <a:cubicBezTo>
                  <a:pt x="337" y="18"/>
                  <a:pt x="336" y="20"/>
                  <a:pt x="335" y="19"/>
                </a:cubicBezTo>
                <a:cubicBezTo>
                  <a:pt x="334" y="18"/>
                  <a:pt x="330" y="18"/>
                  <a:pt x="326" y="20"/>
                </a:cubicBezTo>
                <a:cubicBezTo>
                  <a:pt x="322" y="21"/>
                  <a:pt x="327" y="23"/>
                  <a:pt x="330" y="21"/>
                </a:cubicBezTo>
                <a:moveTo>
                  <a:pt x="377" y="183"/>
                </a:moveTo>
                <a:cubicBezTo>
                  <a:pt x="378" y="183"/>
                  <a:pt x="381" y="178"/>
                  <a:pt x="378" y="179"/>
                </a:cubicBezTo>
                <a:cubicBezTo>
                  <a:pt x="374" y="179"/>
                  <a:pt x="375" y="184"/>
                  <a:pt x="377" y="183"/>
                </a:cubicBezTo>
                <a:moveTo>
                  <a:pt x="360" y="179"/>
                </a:moveTo>
                <a:cubicBezTo>
                  <a:pt x="363" y="181"/>
                  <a:pt x="368" y="176"/>
                  <a:pt x="368" y="174"/>
                </a:cubicBezTo>
                <a:cubicBezTo>
                  <a:pt x="367" y="173"/>
                  <a:pt x="357" y="177"/>
                  <a:pt x="360" y="179"/>
                </a:cubicBezTo>
                <a:moveTo>
                  <a:pt x="374" y="169"/>
                </a:moveTo>
                <a:cubicBezTo>
                  <a:pt x="374" y="167"/>
                  <a:pt x="368" y="166"/>
                  <a:pt x="368" y="164"/>
                </a:cubicBezTo>
                <a:cubicBezTo>
                  <a:pt x="369" y="162"/>
                  <a:pt x="362" y="160"/>
                  <a:pt x="360" y="159"/>
                </a:cubicBezTo>
                <a:cubicBezTo>
                  <a:pt x="358" y="158"/>
                  <a:pt x="355" y="158"/>
                  <a:pt x="355" y="155"/>
                </a:cubicBezTo>
                <a:cubicBezTo>
                  <a:pt x="355" y="153"/>
                  <a:pt x="350" y="155"/>
                  <a:pt x="350" y="158"/>
                </a:cubicBezTo>
                <a:cubicBezTo>
                  <a:pt x="350" y="161"/>
                  <a:pt x="348" y="161"/>
                  <a:pt x="349" y="164"/>
                </a:cubicBezTo>
                <a:cubicBezTo>
                  <a:pt x="350" y="167"/>
                  <a:pt x="345" y="168"/>
                  <a:pt x="345" y="170"/>
                </a:cubicBezTo>
                <a:cubicBezTo>
                  <a:pt x="346" y="171"/>
                  <a:pt x="348" y="169"/>
                  <a:pt x="350" y="169"/>
                </a:cubicBezTo>
                <a:cubicBezTo>
                  <a:pt x="353" y="169"/>
                  <a:pt x="350" y="173"/>
                  <a:pt x="353" y="173"/>
                </a:cubicBezTo>
                <a:cubicBezTo>
                  <a:pt x="355" y="173"/>
                  <a:pt x="359" y="170"/>
                  <a:pt x="360" y="169"/>
                </a:cubicBezTo>
                <a:cubicBezTo>
                  <a:pt x="361" y="167"/>
                  <a:pt x="363" y="167"/>
                  <a:pt x="365" y="169"/>
                </a:cubicBezTo>
                <a:cubicBezTo>
                  <a:pt x="368" y="171"/>
                  <a:pt x="374" y="171"/>
                  <a:pt x="374" y="169"/>
                </a:cubicBezTo>
                <a:moveTo>
                  <a:pt x="409" y="116"/>
                </a:moveTo>
                <a:cubicBezTo>
                  <a:pt x="411" y="116"/>
                  <a:pt x="413" y="115"/>
                  <a:pt x="413" y="113"/>
                </a:cubicBezTo>
                <a:cubicBezTo>
                  <a:pt x="412" y="111"/>
                  <a:pt x="407" y="111"/>
                  <a:pt x="406" y="113"/>
                </a:cubicBezTo>
                <a:cubicBezTo>
                  <a:pt x="405" y="115"/>
                  <a:pt x="402" y="111"/>
                  <a:pt x="402" y="109"/>
                </a:cubicBezTo>
                <a:cubicBezTo>
                  <a:pt x="402" y="107"/>
                  <a:pt x="395" y="109"/>
                  <a:pt x="396" y="106"/>
                </a:cubicBezTo>
                <a:cubicBezTo>
                  <a:pt x="397" y="103"/>
                  <a:pt x="389" y="103"/>
                  <a:pt x="387" y="103"/>
                </a:cubicBezTo>
                <a:cubicBezTo>
                  <a:pt x="385" y="103"/>
                  <a:pt x="382" y="104"/>
                  <a:pt x="382" y="106"/>
                </a:cubicBezTo>
                <a:cubicBezTo>
                  <a:pt x="383" y="108"/>
                  <a:pt x="380" y="107"/>
                  <a:pt x="380" y="105"/>
                </a:cubicBezTo>
                <a:cubicBezTo>
                  <a:pt x="379" y="103"/>
                  <a:pt x="374" y="107"/>
                  <a:pt x="373" y="107"/>
                </a:cubicBezTo>
                <a:cubicBezTo>
                  <a:pt x="371" y="107"/>
                  <a:pt x="374" y="102"/>
                  <a:pt x="373" y="100"/>
                </a:cubicBezTo>
                <a:cubicBezTo>
                  <a:pt x="372" y="99"/>
                  <a:pt x="371" y="98"/>
                  <a:pt x="370" y="95"/>
                </a:cubicBezTo>
                <a:cubicBezTo>
                  <a:pt x="369" y="92"/>
                  <a:pt x="363" y="94"/>
                  <a:pt x="362" y="95"/>
                </a:cubicBezTo>
                <a:cubicBezTo>
                  <a:pt x="360" y="97"/>
                  <a:pt x="355" y="96"/>
                  <a:pt x="353" y="99"/>
                </a:cubicBezTo>
                <a:cubicBezTo>
                  <a:pt x="350" y="101"/>
                  <a:pt x="353" y="104"/>
                  <a:pt x="354" y="105"/>
                </a:cubicBezTo>
                <a:cubicBezTo>
                  <a:pt x="355" y="106"/>
                  <a:pt x="350" y="107"/>
                  <a:pt x="352" y="109"/>
                </a:cubicBezTo>
                <a:cubicBezTo>
                  <a:pt x="353" y="110"/>
                  <a:pt x="356" y="110"/>
                  <a:pt x="356" y="112"/>
                </a:cubicBezTo>
                <a:cubicBezTo>
                  <a:pt x="357" y="115"/>
                  <a:pt x="350" y="111"/>
                  <a:pt x="349" y="109"/>
                </a:cubicBezTo>
                <a:cubicBezTo>
                  <a:pt x="348" y="107"/>
                  <a:pt x="350" y="105"/>
                  <a:pt x="348" y="104"/>
                </a:cubicBezTo>
                <a:cubicBezTo>
                  <a:pt x="347" y="102"/>
                  <a:pt x="348" y="100"/>
                  <a:pt x="350" y="98"/>
                </a:cubicBezTo>
                <a:cubicBezTo>
                  <a:pt x="353" y="95"/>
                  <a:pt x="355" y="96"/>
                  <a:pt x="355" y="94"/>
                </a:cubicBezTo>
                <a:cubicBezTo>
                  <a:pt x="355" y="93"/>
                  <a:pt x="344" y="93"/>
                  <a:pt x="338" y="98"/>
                </a:cubicBezTo>
                <a:cubicBezTo>
                  <a:pt x="332" y="104"/>
                  <a:pt x="334" y="111"/>
                  <a:pt x="334" y="113"/>
                </a:cubicBezTo>
                <a:cubicBezTo>
                  <a:pt x="334" y="114"/>
                  <a:pt x="340" y="114"/>
                  <a:pt x="343" y="115"/>
                </a:cubicBezTo>
                <a:cubicBezTo>
                  <a:pt x="346" y="116"/>
                  <a:pt x="345" y="117"/>
                  <a:pt x="342" y="116"/>
                </a:cubicBezTo>
                <a:cubicBezTo>
                  <a:pt x="340" y="116"/>
                  <a:pt x="336" y="115"/>
                  <a:pt x="336" y="117"/>
                </a:cubicBezTo>
                <a:cubicBezTo>
                  <a:pt x="336" y="119"/>
                  <a:pt x="341" y="122"/>
                  <a:pt x="344" y="121"/>
                </a:cubicBezTo>
                <a:cubicBezTo>
                  <a:pt x="347" y="120"/>
                  <a:pt x="347" y="120"/>
                  <a:pt x="348" y="122"/>
                </a:cubicBezTo>
                <a:cubicBezTo>
                  <a:pt x="350" y="124"/>
                  <a:pt x="353" y="123"/>
                  <a:pt x="357" y="123"/>
                </a:cubicBezTo>
                <a:cubicBezTo>
                  <a:pt x="360" y="124"/>
                  <a:pt x="365" y="125"/>
                  <a:pt x="366" y="125"/>
                </a:cubicBezTo>
                <a:cubicBezTo>
                  <a:pt x="368" y="125"/>
                  <a:pt x="370" y="124"/>
                  <a:pt x="371" y="123"/>
                </a:cubicBezTo>
                <a:cubicBezTo>
                  <a:pt x="371" y="123"/>
                  <a:pt x="373" y="123"/>
                  <a:pt x="376" y="124"/>
                </a:cubicBezTo>
                <a:cubicBezTo>
                  <a:pt x="377" y="124"/>
                  <a:pt x="379" y="125"/>
                  <a:pt x="380" y="125"/>
                </a:cubicBezTo>
                <a:cubicBezTo>
                  <a:pt x="382" y="124"/>
                  <a:pt x="381" y="123"/>
                  <a:pt x="380" y="122"/>
                </a:cubicBezTo>
                <a:cubicBezTo>
                  <a:pt x="378" y="121"/>
                  <a:pt x="379" y="119"/>
                  <a:pt x="381" y="120"/>
                </a:cubicBezTo>
                <a:cubicBezTo>
                  <a:pt x="382" y="121"/>
                  <a:pt x="385" y="121"/>
                  <a:pt x="386" y="123"/>
                </a:cubicBezTo>
                <a:cubicBezTo>
                  <a:pt x="386" y="125"/>
                  <a:pt x="388" y="124"/>
                  <a:pt x="388" y="125"/>
                </a:cubicBezTo>
                <a:cubicBezTo>
                  <a:pt x="388" y="126"/>
                  <a:pt x="394" y="128"/>
                  <a:pt x="394" y="129"/>
                </a:cubicBezTo>
                <a:cubicBezTo>
                  <a:pt x="395" y="131"/>
                  <a:pt x="389" y="132"/>
                  <a:pt x="390" y="133"/>
                </a:cubicBezTo>
                <a:cubicBezTo>
                  <a:pt x="392" y="134"/>
                  <a:pt x="395" y="131"/>
                  <a:pt x="397" y="131"/>
                </a:cubicBezTo>
                <a:cubicBezTo>
                  <a:pt x="398" y="131"/>
                  <a:pt x="398" y="132"/>
                  <a:pt x="399" y="133"/>
                </a:cubicBezTo>
                <a:cubicBezTo>
                  <a:pt x="399" y="134"/>
                  <a:pt x="400" y="136"/>
                  <a:pt x="401" y="135"/>
                </a:cubicBezTo>
                <a:cubicBezTo>
                  <a:pt x="403" y="134"/>
                  <a:pt x="405" y="136"/>
                  <a:pt x="407" y="139"/>
                </a:cubicBezTo>
                <a:cubicBezTo>
                  <a:pt x="409" y="143"/>
                  <a:pt x="407" y="146"/>
                  <a:pt x="407" y="147"/>
                </a:cubicBezTo>
                <a:cubicBezTo>
                  <a:pt x="407" y="148"/>
                  <a:pt x="412" y="148"/>
                  <a:pt x="414" y="146"/>
                </a:cubicBezTo>
                <a:cubicBezTo>
                  <a:pt x="417" y="145"/>
                  <a:pt x="419" y="148"/>
                  <a:pt x="421" y="149"/>
                </a:cubicBezTo>
                <a:cubicBezTo>
                  <a:pt x="423" y="151"/>
                  <a:pt x="414" y="154"/>
                  <a:pt x="415" y="152"/>
                </a:cubicBezTo>
                <a:cubicBezTo>
                  <a:pt x="415" y="151"/>
                  <a:pt x="409" y="146"/>
                  <a:pt x="404" y="148"/>
                </a:cubicBezTo>
                <a:cubicBezTo>
                  <a:pt x="398" y="151"/>
                  <a:pt x="402" y="154"/>
                  <a:pt x="403" y="156"/>
                </a:cubicBezTo>
                <a:cubicBezTo>
                  <a:pt x="403" y="158"/>
                  <a:pt x="398" y="159"/>
                  <a:pt x="393" y="158"/>
                </a:cubicBezTo>
                <a:cubicBezTo>
                  <a:pt x="388" y="156"/>
                  <a:pt x="389" y="159"/>
                  <a:pt x="387" y="159"/>
                </a:cubicBezTo>
                <a:cubicBezTo>
                  <a:pt x="385" y="159"/>
                  <a:pt x="383" y="162"/>
                  <a:pt x="385" y="164"/>
                </a:cubicBezTo>
                <a:cubicBezTo>
                  <a:pt x="386" y="165"/>
                  <a:pt x="388" y="165"/>
                  <a:pt x="390" y="165"/>
                </a:cubicBezTo>
                <a:cubicBezTo>
                  <a:pt x="392" y="165"/>
                  <a:pt x="393" y="164"/>
                  <a:pt x="394" y="165"/>
                </a:cubicBezTo>
                <a:cubicBezTo>
                  <a:pt x="397" y="165"/>
                  <a:pt x="398" y="166"/>
                  <a:pt x="398" y="164"/>
                </a:cubicBezTo>
                <a:cubicBezTo>
                  <a:pt x="399" y="162"/>
                  <a:pt x="402" y="163"/>
                  <a:pt x="405" y="163"/>
                </a:cubicBezTo>
                <a:cubicBezTo>
                  <a:pt x="407" y="164"/>
                  <a:pt x="406" y="167"/>
                  <a:pt x="409" y="168"/>
                </a:cubicBezTo>
                <a:cubicBezTo>
                  <a:pt x="412" y="168"/>
                  <a:pt x="410" y="171"/>
                  <a:pt x="412" y="173"/>
                </a:cubicBezTo>
                <a:cubicBezTo>
                  <a:pt x="414" y="175"/>
                  <a:pt x="420" y="174"/>
                  <a:pt x="422" y="176"/>
                </a:cubicBezTo>
                <a:cubicBezTo>
                  <a:pt x="424" y="179"/>
                  <a:pt x="434" y="183"/>
                  <a:pt x="435" y="181"/>
                </a:cubicBezTo>
                <a:cubicBezTo>
                  <a:pt x="437" y="180"/>
                  <a:pt x="427" y="171"/>
                  <a:pt x="424" y="170"/>
                </a:cubicBezTo>
                <a:cubicBezTo>
                  <a:pt x="421" y="169"/>
                  <a:pt x="427" y="168"/>
                  <a:pt x="431" y="171"/>
                </a:cubicBezTo>
                <a:cubicBezTo>
                  <a:pt x="434" y="174"/>
                  <a:pt x="439" y="175"/>
                  <a:pt x="442" y="172"/>
                </a:cubicBezTo>
                <a:cubicBezTo>
                  <a:pt x="445" y="169"/>
                  <a:pt x="440" y="170"/>
                  <a:pt x="440" y="167"/>
                </a:cubicBezTo>
                <a:cubicBezTo>
                  <a:pt x="440" y="165"/>
                  <a:pt x="438" y="161"/>
                  <a:pt x="435" y="161"/>
                </a:cubicBezTo>
                <a:cubicBezTo>
                  <a:pt x="433" y="161"/>
                  <a:pt x="426" y="156"/>
                  <a:pt x="428" y="155"/>
                </a:cubicBezTo>
                <a:cubicBezTo>
                  <a:pt x="431" y="154"/>
                  <a:pt x="428" y="152"/>
                  <a:pt x="430" y="150"/>
                </a:cubicBezTo>
                <a:cubicBezTo>
                  <a:pt x="431" y="148"/>
                  <a:pt x="433" y="152"/>
                  <a:pt x="436" y="152"/>
                </a:cubicBezTo>
                <a:cubicBezTo>
                  <a:pt x="438" y="152"/>
                  <a:pt x="438" y="155"/>
                  <a:pt x="442" y="158"/>
                </a:cubicBezTo>
                <a:cubicBezTo>
                  <a:pt x="445" y="161"/>
                  <a:pt x="446" y="159"/>
                  <a:pt x="446" y="157"/>
                </a:cubicBezTo>
                <a:cubicBezTo>
                  <a:pt x="447" y="155"/>
                  <a:pt x="451" y="157"/>
                  <a:pt x="451" y="155"/>
                </a:cubicBezTo>
                <a:cubicBezTo>
                  <a:pt x="450" y="153"/>
                  <a:pt x="454" y="150"/>
                  <a:pt x="456" y="149"/>
                </a:cubicBezTo>
                <a:cubicBezTo>
                  <a:pt x="458" y="148"/>
                  <a:pt x="454" y="146"/>
                  <a:pt x="451" y="146"/>
                </a:cubicBezTo>
                <a:cubicBezTo>
                  <a:pt x="448" y="146"/>
                  <a:pt x="448" y="144"/>
                  <a:pt x="448" y="143"/>
                </a:cubicBezTo>
                <a:cubicBezTo>
                  <a:pt x="448" y="142"/>
                  <a:pt x="442" y="139"/>
                  <a:pt x="440" y="139"/>
                </a:cubicBezTo>
                <a:cubicBezTo>
                  <a:pt x="438" y="140"/>
                  <a:pt x="435" y="137"/>
                  <a:pt x="433" y="136"/>
                </a:cubicBezTo>
                <a:cubicBezTo>
                  <a:pt x="430" y="136"/>
                  <a:pt x="427" y="134"/>
                  <a:pt x="427" y="132"/>
                </a:cubicBezTo>
                <a:cubicBezTo>
                  <a:pt x="427" y="130"/>
                  <a:pt x="428" y="131"/>
                  <a:pt x="430" y="131"/>
                </a:cubicBezTo>
                <a:cubicBezTo>
                  <a:pt x="431" y="131"/>
                  <a:pt x="432" y="131"/>
                  <a:pt x="433" y="130"/>
                </a:cubicBezTo>
                <a:cubicBezTo>
                  <a:pt x="434" y="128"/>
                  <a:pt x="428" y="129"/>
                  <a:pt x="428" y="128"/>
                </a:cubicBezTo>
                <a:cubicBezTo>
                  <a:pt x="428" y="126"/>
                  <a:pt x="429" y="127"/>
                  <a:pt x="430" y="126"/>
                </a:cubicBezTo>
                <a:cubicBezTo>
                  <a:pt x="431" y="125"/>
                  <a:pt x="429" y="123"/>
                  <a:pt x="428" y="123"/>
                </a:cubicBezTo>
                <a:cubicBezTo>
                  <a:pt x="427" y="122"/>
                  <a:pt x="426" y="124"/>
                  <a:pt x="425" y="124"/>
                </a:cubicBezTo>
                <a:cubicBezTo>
                  <a:pt x="424" y="124"/>
                  <a:pt x="425" y="122"/>
                  <a:pt x="426" y="121"/>
                </a:cubicBezTo>
                <a:cubicBezTo>
                  <a:pt x="427" y="119"/>
                  <a:pt x="421" y="118"/>
                  <a:pt x="419" y="119"/>
                </a:cubicBezTo>
                <a:cubicBezTo>
                  <a:pt x="417" y="119"/>
                  <a:pt x="416" y="118"/>
                  <a:pt x="416" y="116"/>
                </a:cubicBezTo>
                <a:cubicBezTo>
                  <a:pt x="416" y="115"/>
                  <a:pt x="412" y="116"/>
                  <a:pt x="411" y="118"/>
                </a:cubicBezTo>
                <a:cubicBezTo>
                  <a:pt x="409" y="119"/>
                  <a:pt x="407" y="116"/>
                  <a:pt x="409" y="116"/>
                </a:cubicBezTo>
                <a:moveTo>
                  <a:pt x="396" y="143"/>
                </a:moveTo>
                <a:cubicBezTo>
                  <a:pt x="398" y="143"/>
                  <a:pt x="398" y="139"/>
                  <a:pt x="396" y="138"/>
                </a:cubicBezTo>
                <a:cubicBezTo>
                  <a:pt x="395" y="136"/>
                  <a:pt x="393" y="136"/>
                  <a:pt x="391" y="136"/>
                </a:cubicBezTo>
                <a:cubicBezTo>
                  <a:pt x="389" y="136"/>
                  <a:pt x="385" y="140"/>
                  <a:pt x="387" y="143"/>
                </a:cubicBezTo>
                <a:cubicBezTo>
                  <a:pt x="389" y="146"/>
                  <a:pt x="394" y="144"/>
                  <a:pt x="396" y="143"/>
                </a:cubicBezTo>
                <a:moveTo>
                  <a:pt x="372" y="94"/>
                </a:moveTo>
                <a:cubicBezTo>
                  <a:pt x="371" y="97"/>
                  <a:pt x="375" y="97"/>
                  <a:pt x="375" y="100"/>
                </a:cubicBezTo>
                <a:cubicBezTo>
                  <a:pt x="375" y="102"/>
                  <a:pt x="379" y="103"/>
                  <a:pt x="381" y="102"/>
                </a:cubicBezTo>
                <a:cubicBezTo>
                  <a:pt x="383" y="101"/>
                  <a:pt x="385" y="101"/>
                  <a:pt x="387" y="101"/>
                </a:cubicBezTo>
                <a:cubicBezTo>
                  <a:pt x="389" y="101"/>
                  <a:pt x="392" y="101"/>
                  <a:pt x="392" y="100"/>
                </a:cubicBezTo>
                <a:cubicBezTo>
                  <a:pt x="392" y="98"/>
                  <a:pt x="384" y="94"/>
                  <a:pt x="381" y="95"/>
                </a:cubicBezTo>
                <a:cubicBezTo>
                  <a:pt x="380" y="95"/>
                  <a:pt x="378" y="94"/>
                  <a:pt x="377" y="94"/>
                </a:cubicBezTo>
                <a:cubicBezTo>
                  <a:pt x="375" y="93"/>
                  <a:pt x="373" y="93"/>
                  <a:pt x="372" y="94"/>
                </a:cubicBezTo>
                <a:moveTo>
                  <a:pt x="443" y="255"/>
                </a:moveTo>
                <a:cubicBezTo>
                  <a:pt x="443" y="256"/>
                  <a:pt x="454" y="261"/>
                  <a:pt x="455" y="258"/>
                </a:cubicBezTo>
                <a:cubicBezTo>
                  <a:pt x="455" y="256"/>
                  <a:pt x="443" y="253"/>
                  <a:pt x="443" y="255"/>
                </a:cubicBezTo>
                <a:moveTo>
                  <a:pt x="400" y="400"/>
                </a:moveTo>
                <a:cubicBezTo>
                  <a:pt x="401" y="399"/>
                  <a:pt x="395" y="395"/>
                  <a:pt x="392" y="395"/>
                </a:cubicBezTo>
                <a:cubicBezTo>
                  <a:pt x="389" y="395"/>
                  <a:pt x="380" y="389"/>
                  <a:pt x="372" y="387"/>
                </a:cubicBezTo>
                <a:cubicBezTo>
                  <a:pt x="363" y="385"/>
                  <a:pt x="356" y="391"/>
                  <a:pt x="357" y="392"/>
                </a:cubicBezTo>
                <a:cubicBezTo>
                  <a:pt x="358" y="394"/>
                  <a:pt x="362" y="391"/>
                  <a:pt x="364" y="389"/>
                </a:cubicBezTo>
                <a:cubicBezTo>
                  <a:pt x="366" y="387"/>
                  <a:pt x="368" y="390"/>
                  <a:pt x="368" y="391"/>
                </a:cubicBezTo>
                <a:cubicBezTo>
                  <a:pt x="368" y="392"/>
                  <a:pt x="371" y="392"/>
                  <a:pt x="375" y="392"/>
                </a:cubicBezTo>
                <a:cubicBezTo>
                  <a:pt x="380" y="393"/>
                  <a:pt x="380" y="396"/>
                  <a:pt x="384" y="397"/>
                </a:cubicBezTo>
                <a:cubicBezTo>
                  <a:pt x="389" y="398"/>
                  <a:pt x="384" y="400"/>
                  <a:pt x="386" y="400"/>
                </a:cubicBezTo>
                <a:cubicBezTo>
                  <a:pt x="389" y="401"/>
                  <a:pt x="399" y="401"/>
                  <a:pt x="400" y="400"/>
                </a:cubicBezTo>
                <a:moveTo>
                  <a:pt x="383" y="408"/>
                </a:moveTo>
                <a:cubicBezTo>
                  <a:pt x="383" y="410"/>
                  <a:pt x="391" y="412"/>
                  <a:pt x="391" y="410"/>
                </a:cubicBezTo>
                <a:cubicBezTo>
                  <a:pt x="392" y="408"/>
                  <a:pt x="382" y="407"/>
                  <a:pt x="383" y="408"/>
                </a:cubicBezTo>
                <a:moveTo>
                  <a:pt x="431" y="409"/>
                </a:moveTo>
                <a:cubicBezTo>
                  <a:pt x="433" y="411"/>
                  <a:pt x="438" y="410"/>
                  <a:pt x="438" y="409"/>
                </a:cubicBezTo>
                <a:cubicBezTo>
                  <a:pt x="439" y="407"/>
                  <a:pt x="429" y="406"/>
                  <a:pt x="431" y="409"/>
                </a:cubicBezTo>
                <a:moveTo>
                  <a:pt x="405" y="409"/>
                </a:moveTo>
                <a:cubicBezTo>
                  <a:pt x="408" y="408"/>
                  <a:pt x="410" y="410"/>
                  <a:pt x="411" y="410"/>
                </a:cubicBezTo>
                <a:cubicBezTo>
                  <a:pt x="413" y="411"/>
                  <a:pt x="413" y="410"/>
                  <a:pt x="416" y="408"/>
                </a:cubicBezTo>
                <a:cubicBezTo>
                  <a:pt x="418" y="408"/>
                  <a:pt x="419" y="408"/>
                  <a:pt x="421" y="408"/>
                </a:cubicBezTo>
                <a:cubicBezTo>
                  <a:pt x="423" y="408"/>
                  <a:pt x="425" y="408"/>
                  <a:pt x="425" y="407"/>
                </a:cubicBezTo>
                <a:cubicBezTo>
                  <a:pt x="425" y="404"/>
                  <a:pt x="416" y="401"/>
                  <a:pt x="414" y="402"/>
                </a:cubicBezTo>
                <a:cubicBezTo>
                  <a:pt x="413" y="402"/>
                  <a:pt x="411" y="402"/>
                  <a:pt x="410" y="401"/>
                </a:cubicBezTo>
                <a:cubicBezTo>
                  <a:pt x="408" y="401"/>
                  <a:pt x="406" y="400"/>
                  <a:pt x="405" y="401"/>
                </a:cubicBezTo>
                <a:cubicBezTo>
                  <a:pt x="403" y="402"/>
                  <a:pt x="408" y="405"/>
                  <a:pt x="408" y="407"/>
                </a:cubicBezTo>
                <a:cubicBezTo>
                  <a:pt x="408" y="407"/>
                  <a:pt x="406" y="407"/>
                  <a:pt x="404" y="407"/>
                </a:cubicBezTo>
                <a:cubicBezTo>
                  <a:pt x="402" y="407"/>
                  <a:pt x="400" y="407"/>
                  <a:pt x="399" y="408"/>
                </a:cubicBezTo>
                <a:cubicBezTo>
                  <a:pt x="399" y="409"/>
                  <a:pt x="402" y="410"/>
                  <a:pt x="405" y="409"/>
                </a:cubicBezTo>
                <a:moveTo>
                  <a:pt x="464" y="734"/>
                </a:moveTo>
                <a:cubicBezTo>
                  <a:pt x="465" y="735"/>
                  <a:pt x="471" y="732"/>
                  <a:pt x="471" y="731"/>
                </a:cubicBezTo>
                <a:cubicBezTo>
                  <a:pt x="469" y="728"/>
                  <a:pt x="462" y="733"/>
                  <a:pt x="464" y="734"/>
                </a:cubicBezTo>
                <a:moveTo>
                  <a:pt x="463" y="729"/>
                </a:moveTo>
                <a:cubicBezTo>
                  <a:pt x="461" y="728"/>
                  <a:pt x="456" y="733"/>
                  <a:pt x="458" y="734"/>
                </a:cubicBezTo>
                <a:cubicBezTo>
                  <a:pt x="460" y="735"/>
                  <a:pt x="465" y="729"/>
                  <a:pt x="463" y="729"/>
                </a:cubicBezTo>
                <a:moveTo>
                  <a:pt x="327" y="487"/>
                </a:moveTo>
                <a:cubicBezTo>
                  <a:pt x="325" y="490"/>
                  <a:pt x="329" y="493"/>
                  <a:pt x="330" y="492"/>
                </a:cubicBezTo>
                <a:cubicBezTo>
                  <a:pt x="331" y="490"/>
                  <a:pt x="329" y="484"/>
                  <a:pt x="327" y="487"/>
                </a:cubicBezTo>
                <a:moveTo>
                  <a:pt x="624" y="123"/>
                </a:moveTo>
                <a:cubicBezTo>
                  <a:pt x="623" y="124"/>
                  <a:pt x="619" y="124"/>
                  <a:pt x="617" y="123"/>
                </a:cubicBezTo>
                <a:cubicBezTo>
                  <a:pt x="614" y="123"/>
                  <a:pt x="610" y="120"/>
                  <a:pt x="607" y="122"/>
                </a:cubicBezTo>
                <a:cubicBezTo>
                  <a:pt x="604" y="124"/>
                  <a:pt x="606" y="120"/>
                  <a:pt x="609" y="119"/>
                </a:cubicBezTo>
                <a:cubicBezTo>
                  <a:pt x="611" y="119"/>
                  <a:pt x="610" y="118"/>
                  <a:pt x="609" y="115"/>
                </a:cubicBezTo>
                <a:cubicBezTo>
                  <a:pt x="609" y="113"/>
                  <a:pt x="613" y="114"/>
                  <a:pt x="615" y="117"/>
                </a:cubicBezTo>
                <a:cubicBezTo>
                  <a:pt x="617" y="120"/>
                  <a:pt x="621" y="121"/>
                  <a:pt x="625" y="120"/>
                </a:cubicBezTo>
                <a:cubicBezTo>
                  <a:pt x="628" y="119"/>
                  <a:pt x="625" y="117"/>
                  <a:pt x="626" y="115"/>
                </a:cubicBezTo>
                <a:cubicBezTo>
                  <a:pt x="628" y="113"/>
                  <a:pt x="616" y="107"/>
                  <a:pt x="615" y="105"/>
                </a:cubicBezTo>
                <a:cubicBezTo>
                  <a:pt x="615" y="103"/>
                  <a:pt x="618" y="104"/>
                  <a:pt x="621" y="106"/>
                </a:cubicBezTo>
                <a:cubicBezTo>
                  <a:pt x="625" y="107"/>
                  <a:pt x="625" y="103"/>
                  <a:pt x="625" y="101"/>
                </a:cubicBezTo>
                <a:cubicBezTo>
                  <a:pt x="625" y="100"/>
                  <a:pt x="618" y="99"/>
                  <a:pt x="615" y="101"/>
                </a:cubicBezTo>
                <a:cubicBezTo>
                  <a:pt x="612" y="103"/>
                  <a:pt x="609" y="99"/>
                  <a:pt x="613" y="98"/>
                </a:cubicBezTo>
                <a:cubicBezTo>
                  <a:pt x="618" y="98"/>
                  <a:pt x="614" y="96"/>
                  <a:pt x="615" y="95"/>
                </a:cubicBezTo>
                <a:cubicBezTo>
                  <a:pt x="616" y="94"/>
                  <a:pt x="617" y="95"/>
                  <a:pt x="619" y="96"/>
                </a:cubicBezTo>
                <a:cubicBezTo>
                  <a:pt x="621" y="97"/>
                  <a:pt x="623" y="98"/>
                  <a:pt x="624" y="98"/>
                </a:cubicBezTo>
                <a:cubicBezTo>
                  <a:pt x="627" y="97"/>
                  <a:pt x="629" y="98"/>
                  <a:pt x="632" y="96"/>
                </a:cubicBezTo>
                <a:cubicBezTo>
                  <a:pt x="634" y="94"/>
                  <a:pt x="627" y="92"/>
                  <a:pt x="626" y="91"/>
                </a:cubicBezTo>
                <a:cubicBezTo>
                  <a:pt x="625" y="89"/>
                  <a:pt x="633" y="90"/>
                  <a:pt x="635" y="90"/>
                </a:cubicBezTo>
                <a:cubicBezTo>
                  <a:pt x="637" y="90"/>
                  <a:pt x="637" y="89"/>
                  <a:pt x="638" y="88"/>
                </a:cubicBezTo>
                <a:cubicBezTo>
                  <a:pt x="638" y="87"/>
                  <a:pt x="638" y="86"/>
                  <a:pt x="636" y="87"/>
                </a:cubicBezTo>
                <a:cubicBezTo>
                  <a:pt x="634" y="88"/>
                  <a:pt x="627" y="84"/>
                  <a:pt x="629" y="82"/>
                </a:cubicBezTo>
                <a:cubicBezTo>
                  <a:pt x="630" y="81"/>
                  <a:pt x="631" y="81"/>
                  <a:pt x="632" y="81"/>
                </a:cubicBezTo>
                <a:cubicBezTo>
                  <a:pt x="633" y="81"/>
                  <a:pt x="635" y="82"/>
                  <a:pt x="636" y="81"/>
                </a:cubicBezTo>
                <a:cubicBezTo>
                  <a:pt x="639" y="79"/>
                  <a:pt x="636" y="73"/>
                  <a:pt x="634" y="73"/>
                </a:cubicBezTo>
                <a:cubicBezTo>
                  <a:pt x="632" y="73"/>
                  <a:pt x="627" y="72"/>
                  <a:pt x="627" y="71"/>
                </a:cubicBezTo>
                <a:cubicBezTo>
                  <a:pt x="627" y="70"/>
                  <a:pt x="622" y="69"/>
                  <a:pt x="624" y="68"/>
                </a:cubicBezTo>
                <a:cubicBezTo>
                  <a:pt x="624" y="67"/>
                  <a:pt x="625" y="68"/>
                  <a:pt x="626" y="68"/>
                </a:cubicBezTo>
                <a:cubicBezTo>
                  <a:pt x="626" y="68"/>
                  <a:pt x="628" y="68"/>
                  <a:pt x="629" y="67"/>
                </a:cubicBezTo>
                <a:cubicBezTo>
                  <a:pt x="631" y="66"/>
                  <a:pt x="634" y="66"/>
                  <a:pt x="637" y="67"/>
                </a:cubicBezTo>
                <a:cubicBezTo>
                  <a:pt x="638" y="67"/>
                  <a:pt x="640" y="67"/>
                  <a:pt x="641" y="67"/>
                </a:cubicBezTo>
                <a:cubicBezTo>
                  <a:pt x="644" y="67"/>
                  <a:pt x="640" y="62"/>
                  <a:pt x="638" y="63"/>
                </a:cubicBezTo>
                <a:cubicBezTo>
                  <a:pt x="637" y="63"/>
                  <a:pt x="632" y="64"/>
                  <a:pt x="631" y="61"/>
                </a:cubicBezTo>
                <a:cubicBezTo>
                  <a:pt x="631" y="60"/>
                  <a:pt x="633" y="60"/>
                  <a:pt x="634" y="60"/>
                </a:cubicBezTo>
                <a:cubicBezTo>
                  <a:pt x="635" y="60"/>
                  <a:pt x="637" y="60"/>
                  <a:pt x="637" y="60"/>
                </a:cubicBezTo>
                <a:cubicBezTo>
                  <a:pt x="638" y="59"/>
                  <a:pt x="630" y="55"/>
                  <a:pt x="628" y="58"/>
                </a:cubicBezTo>
                <a:cubicBezTo>
                  <a:pt x="627" y="61"/>
                  <a:pt x="623" y="60"/>
                  <a:pt x="625" y="58"/>
                </a:cubicBezTo>
                <a:cubicBezTo>
                  <a:pt x="627" y="57"/>
                  <a:pt x="628" y="52"/>
                  <a:pt x="628" y="50"/>
                </a:cubicBezTo>
                <a:cubicBezTo>
                  <a:pt x="627" y="48"/>
                  <a:pt x="636" y="48"/>
                  <a:pt x="635" y="45"/>
                </a:cubicBezTo>
                <a:cubicBezTo>
                  <a:pt x="634" y="41"/>
                  <a:pt x="639" y="40"/>
                  <a:pt x="642" y="40"/>
                </a:cubicBezTo>
                <a:cubicBezTo>
                  <a:pt x="645" y="40"/>
                  <a:pt x="642" y="37"/>
                  <a:pt x="639" y="37"/>
                </a:cubicBezTo>
                <a:cubicBezTo>
                  <a:pt x="637" y="37"/>
                  <a:pt x="634" y="40"/>
                  <a:pt x="632" y="39"/>
                </a:cubicBezTo>
                <a:cubicBezTo>
                  <a:pt x="631" y="38"/>
                  <a:pt x="636" y="36"/>
                  <a:pt x="638" y="36"/>
                </a:cubicBezTo>
                <a:cubicBezTo>
                  <a:pt x="641" y="36"/>
                  <a:pt x="647" y="35"/>
                  <a:pt x="649" y="34"/>
                </a:cubicBezTo>
                <a:cubicBezTo>
                  <a:pt x="651" y="33"/>
                  <a:pt x="645" y="32"/>
                  <a:pt x="641" y="32"/>
                </a:cubicBezTo>
                <a:cubicBezTo>
                  <a:pt x="637" y="33"/>
                  <a:pt x="637" y="31"/>
                  <a:pt x="643" y="31"/>
                </a:cubicBezTo>
                <a:cubicBezTo>
                  <a:pt x="649" y="31"/>
                  <a:pt x="648" y="29"/>
                  <a:pt x="652" y="29"/>
                </a:cubicBezTo>
                <a:cubicBezTo>
                  <a:pt x="657" y="28"/>
                  <a:pt x="655" y="27"/>
                  <a:pt x="658" y="27"/>
                </a:cubicBezTo>
                <a:cubicBezTo>
                  <a:pt x="660" y="26"/>
                  <a:pt x="667" y="24"/>
                  <a:pt x="667" y="22"/>
                </a:cubicBezTo>
                <a:cubicBezTo>
                  <a:pt x="667" y="21"/>
                  <a:pt x="657" y="18"/>
                  <a:pt x="653" y="18"/>
                </a:cubicBezTo>
                <a:cubicBezTo>
                  <a:pt x="648" y="18"/>
                  <a:pt x="644" y="19"/>
                  <a:pt x="644" y="22"/>
                </a:cubicBezTo>
                <a:cubicBezTo>
                  <a:pt x="644" y="24"/>
                  <a:pt x="642" y="23"/>
                  <a:pt x="640" y="23"/>
                </a:cubicBezTo>
                <a:cubicBezTo>
                  <a:pt x="638" y="22"/>
                  <a:pt x="637" y="22"/>
                  <a:pt x="635" y="23"/>
                </a:cubicBezTo>
                <a:cubicBezTo>
                  <a:pt x="634" y="23"/>
                  <a:pt x="634" y="22"/>
                  <a:pt x="634" y="22"/>
                </a:cubicBezTo>
                <a:cubicBezTo>
                  <a:pt x="633" y="21"/>
                  <a:pt x="633" y="21"/>
                  <a:pt x="632" y="21"/>
                </a:cubicBezTo>
                <a:cubicBezTo>
                  <a:pt x="629" y="22"/>
                  <a:pt x="626" y="25"/>
                  <a:pt x="623" y="27"/>
                </a:cubicBezTo>
                <a:cubicBezTo>
                  <a:pt x="620" y="28"/>
                  <a:pt x="618" y="31"/>
                  <a:pt x="616" y="31"/>
                </a:cubicBezTo>
                <a:cubicBezTo>
                  <a:pt x="614" y="32"/>
                  <a:pt x="620" y="26"/>
                  <a:pt x="623" y="23"/>
                </a:cubicBezTo>
                <a:cubicBezTo>
                  <a:pt x="626" y="20"/>
                  <a:pt x="625" y="16"/>
                  <a:pt x="621" y="16"/>
                </a:cubicBezTo>
                <a:cubicBezTo>
                  <a:pt x="617" y="17"/>
                  <a:pt x="618" y="19"/>
                  <a:pt x="615" y="20"/>
                </a:cubicBezTo>
                <a:cubicBezTo>
                  <a:pt x="613" y="20"/>
                  <a:pt x="602" y="26"/>
                  <a:pt x="602" y="24"/>
                </a:cubicBezTo>
                <a:cubicBezTo>
                  <a:pt x="601" y="22"/>
                  <a:pt x="611" y="20"/>
                  <a:pt x="610" y="19"/>
                </a:cubicBezTo>
                <a:cubicBezTo>
                  <a:pt x="610" y="17"/>
                  <a:pt x="599" y="17"/>
                  <a:pt x="593" y="18"/>
                </a:cubicBezTo>
                <a:cubicBezTo>
                  <a:pt x="588" y="19"/>
                  <a:pt x="579" y="22"/>
                  <a:pt x="579" y="20"/>
                </a:cubicBezTo>
                <a:cubicBezTo>
                  <a:pt x="578" y="19"/>
                  <a:pt x="589" y="17"/>
                  <a:pt x="595" y="16"/>
                </a:cubicBezTo>
                <a:cubicBezTo>
                  <a:pt x="601" y="15"/>
                  <a:pt x="611" y="16"/>
                  <a:pt x="615" y="15"/>
                </a:cubicBezTo>
                <a:cubicBezTo>
                  <a:pt x="619" y="13"/>
                  <a:pt x="626" y="13"/>
                  <a:pt x="627" y="11"/>
                </a:cubicBezTo>
                <a:cubicBezTo>
                  <a:pt x="628" y="10"/>
                  <a:pt x="622" y="8"/>
                  <a:pt x="619" y="8"/>
                </a:cubicBezTo>
                <a:cubicBezTo>
                  <a:pt x="616" y="8"/>
                  <a:pt x="613" y="8"/>
                  <a:pt x="613" y="6"/>
                </a:cubicBezTo>
                <a:cubicBezTo>
                  <a:pt x="613" y="5"/>
                  <a:pt x="608" y="5"/>
                  <a:pt x="608" y="3"/>
                </a:cubicBezTo>
                <a:cubicBezTo>
                  <a:pt x="607" y="2"/>
                  <a:pt x="598" y="3"/>
                  <a:pt x="596" y="2"/>
                </a:cubicBezTo>
                <a:cubicBezTo>
                  <a:pt x="594" y="1"/>
                  <a:pt x="588" y="0"/>
                  <a:pt x="583" y="0"/>
                </a:cubicBezTo>
                <a:cubicBezTo>
                  <a:pt x="578" y="1"/>
                  <a:pt x="568" y="1"/>
                  <a:pt x="565" y="1"/>
                </a:cubicBezTo>
                <a:cubicBezTo>
                  <a:pt x="563" y="1"/>
                  <a:pt x="561" y="2"/>
                  <a:pt x="559" y="2"/>
                </a:cubicBezTo>
                <a:cubicBezTo>
                  <a:pt x="557" y="2"/>
                  <a:pt x="554" y="3"/>
                  <a:pt x="555" y="4"/>
                </a:cubicBezTo>
                <a:cubicBezTo>
                  <a:pt x="557" y="6"/>
                  <a:pt x="552" y="7"/>
                  <a:pt x="552" y="6"/>
                </a:cubicBezTo>
                <a:cubicBezTo>
                  <a:pt x="552" y="4"/>
                  <a:pt x="547" y="3"/>
                  <a:pt x="546" y="4"/>
                </a:cubicBezTo>
                <a:cubicBezTo>
                  <a:pt x="545" y="5"/>
                  <a:pt x="542" y="5"/>
                  <a:pt x="540" y="4"/>
                </a:cubicBezTo>
                <a:cubicBezTo>
                  <a:pt x="537" y="4"/>
                  <a:pt x="535" y="3"/>
                  <a:pt x="534" y="4"/>
                </a:cubicBezTo>
                <a:cubicBezTo>
                  <a:pt x="533" y="6"/>
                  <a:pt x="523" y="5"/>
                  <a:pt x="520" y="6"/>
                </a:cubicBezTo>
                <a:cubicBezTo>
                  <a:pt x="517" y="6"/>
                  <a:pt x="524" y="9"/>
                  <a:pt x="524" y="10"/>
                </a:cubicBezTo>
                <a:cubicBezTo>
                  <a:pt x="524" y="11"/>
                  <a:pt x="515" y="10"/>
                  <a:pt x="517" y="12"/>
                </a:cubicBezTo>
                <a:cubicBezTo>
                  <a:pt x="519" y="14"/>
                  <a:pt x="525" y="16"/>
                  <a:pt x="528" y="19"/>
                </a:cubicBezTo>
                <a:cubicBezTo>
                  <a:pt x="530" y="22"/>
                  <a:pt x="525" y="20"/>
                  <a:pt x="522" y="18"/>
                </a:cubicBezTo>
                <a:cubicBezTo>
                  <a:pt x="519" y="16"/>
                  <a:pt x="515" y="16"/>
                  <a:pt x="513" y="14"/>
                </a:cubicBezTo>
                <a:cubicBezTo>
                  <a:pt x="511" y="12"/>
                  <a:pt x="503" y="11"/>
                  <a:pt x="501" y="12"/>
                </a:cubicBezTo>
                <a:cubicBezTo>
                  <a:pt x="499" y="13"/>
                  <a:pt x="506" y="16"/>
                  <a:pt x="506" y="18"/>
                </a:cubicBezTo>
                <a:cubicBezTo>
                  <a:pt x="506" y="19"/>
                  <a:pt x="505" y="18"/>
                  <a:pt x="503" y="18"/>
                </a:cubicBezTo>
                <a:cubicBezTo>
                  <a:pt x="502" y="18"/>
                  <a:pt x="501" y="18"/>
                  <a:pt x="500" y="18"/>
                </a:cubicBezTo>
                <a:cubicBezTo>
                  <a:pt x="500" y="19"/>
                  <a:pt x="495" y="14"/>
                  <a:pt x="493" y="14"/>
                </a:cubicBezTo>
                <a:cubicBezTo>
                  <a:pt x="490" y="14"/>
                  <a:pt x="492" y="16"/>
                  <a:pt x="492" y="19"/>
                </a:cubicBezTo>
                <a:cubicBezTo>
                  <a:pt x="492" y="22"/>
                  <a:pt x="487" y="24"/>
                  <a:pt x="489" y="22"/>
                </a:cubicBezTo>
                <a:cubicBezTo>
                  <a:pt x="490" y="20"/>
                  <a:pt x="489" y="14"/>
                  <a:pt x="486" y="13"/>
                </a:cubicBezTo>
                <a:cubicBezTo>
                  <a:pt x="485" y="13"/>
                  <a:pt x="482" y="13"/>
                  <a:pt x="479" y="14"/>
                </a:cubicBezTo>
                <a:cubicBezTo>
                  <a:pt x="477" y="15"/>
                  <a:pt x="475" y="15"/>
                  <a:pt x="474" y="15"/>
                </a:cubicBezTo>
                <a:cubicBezTo>
                  <a:pt x="470" y="15"/>
                  <a:pt x="465" y="16"/>
                  <a:pt x="468" y="18"/>
                </a:cubicBezTo>
                <a:cubicBezTo>
                  <a:pt x="471" y="20"/>
                  <a:pt x="468" y="21"/>
                  <a:pt x="466" y="19"/>
                </a:cubicBezTo>
                <a:cubicBezTo>
                  <a:pt x="463" y="17"/>
                  <a:pt x="454" y="19"/>
                  <a:pt x="456" y="20"/>
                </a:cubicBezTo>
                <a:cubicBezTo>
                  <a:pt x="458" y="21"/>
                  <a:pt x="458" y="25"/>
                  <a:pt x="457" y="27"/>
                </a:cubicBezTo>
                <a:cubicBezTo>
                  <a:pt x="457" y="27"/>
                  <a:pt x="455" y="27"/>
                  <a:pt x="453" y="26"/>
                </a:cubicBezTo>
                <a:cubicBezTo>
                  <a:pt x="452" y="26"/>
                  <a:pt x="451" y="25"/>
                  <a:pt x="449" y="25"/>
                </a:cubicBezTo>
                <a:cubicBezTo>
                  <a:pt x="446" y="26"/>
                  <a:pt x="429" y="34"/>
                  <a:pt x="430" y="36"/>
                </a:cubicBezTo>
                <a:cubicBezTo>
                  <a:pt x="431" y="37"/>
                  <a:pt x="433" y="37"/>
                  <a:pt x="436" y="37"/>
                </a:cubicBezTo>
                <a:cubicBezTo>
                  <a:pt x="437" y="37"/>
                  <a:pt x="439" y="37"/>
                  <a:pt x="440" y="37"/>
                </a:cubicBezTo>
                <a:cubicBezTo>
                  <a:pt x="443" y="39"/>
                  <a:pt x="440" y="43"/>
                  <a:pt x="437" y="45"/>
                </a:cubicBezTo>
                <a:cubicBezTo>
                  <a:pt x="434" y="47"/>
                  <a:pt x="424" y="45"/>
                  <a:pt x="424" y="48"/>
                </a:cubicBezTo>
                <a:cubicBezTo>
                  <a:pt x="423" y="50"/>
                  <a:pt x="407" y="50"/>
                  <a:pt x="407" y="54"/>
                </a:cubicBezTo>
                <a:cubicBezTo>
                  <a:pt x="407" y="55"/>
                  <a:pt x="408" y="57"/>
                  <a:pt x="410" y="57"/>
                </a:cubicBezTo>
                <a:cubicBezTo>
                  <a:pt x="412" y="57"/>
                  <a:pt x="415" y="57"/>
                  <a:pt x="417" y="59"/>
                </a:cubicBezTo>
                <a:cubicBezTo>
                  <a:pt x="419" y="61"/>
                  <a:pt x="425" y="61"/>
                  <a:pt x="428" y="60"/>
                </a:cubicBezTo>
                <a:cubicBezTo>
                  <a:pt x="432" y="58"/>
                  <a:pt x="435" y="60"/>
                  <a:pt x="435" y="62"/>
                </a:cubicBezTo>
                <a:cubicBezTo>
                  <a:pt x="435" y="64"/>
                  <a:pt x="433" y="63"/>
                  <a:pt x="430" y="63"/>
                </a:cubicBezTo>
                <a:cubicBezTo>
                  <a:pt x="427" y="63"/>
                  <a:pt x="425" y="62"/>
                  <a:pt x="424" y="63"/>
                </a:cubicBezTo>
                <a:cubicBezTo>
                  <a:pt x="421" y="65"/>
                  <a:pt x="413" y="63"/>
                  <a:pt x="413" y="65"/>
                </a:cubicBezTo>
                <a:cubicBezTo>
                  <a:pt x="414" y="67"/>
                  <a:pt x="418" y="67"/>
                  <a:pt x="421" y="67"/>
                </a:cubicBezTo>
                <a:cubicBezTo>
                  <a:pt x="424" y="68"/>
                  <a:pt x="421" y="69"/>
                  <a:pt x="421" y="71"/>
                </a:cubicBezTo>
                <a:cubicBezTo>
                  <a:pt x="421" y="72"/>
                  <a:pt x="423" y="72"/>
                  <a:pt x="426" y="73"/>
                </a:cubicBezTo>
                <a:cubicBezTo>
                  <a:pt x="429" y="75"/>
                  <a:pt x="435" y="76"/>
                  <a:pt x="433" y="74"/>
                </a:cubicBezTo>
                <a:cubicBezTo>
                  <a:pt x="431" y="72"/>
                  <a:pt x="436" y="72"/>
                  <a:pt x="437" y="74"/>
                </a:cubicBezTo>
                <a:cubicBezTo>
                  <a:pt x="438" y="74"/>
                  <a:pt x="439" y="74"/>
                  <a:pt x="440" y="73"/>
                </a:cubicBezTo>
                <a:cubicBezTo>
                  <a:pt x="441" y="73"/>
                  <a:pt x="442" y="72"/>
                  <a:pt x="443" y="73"/>
                </a:cubicBezTo>
                <a:cubicBezTo>
                  <a:pt x="444" y="73"/>
                  <a:pt x="445" y="72"/>
                  <a:pt x="445" y="72"/>
                </a:cubicBezTo>
                <a:cubicBezTo>
                  <a:pt x="446" y="71"/>
                  <a:pt x="447" y="71"/>
                  <a:pt x="448" y="72"/>
                </a:cubicBezTo>
                <a:cubicBezTo>
                  <a:pt x="450" y="73"/>
                  <a:pt x="459" y="74"/>
                  <a:pt x="462" y="75"/>
                </a:cubicBezTo>
                <a:cubicBezTo>
                  <a:pt x="465" y="77"/>
                  <a:pt x="469" y="77"/>
                  <a:pt x="469" y="80"/>
                </a:cubicBezTo>
                <a:cubicBezTo>
                  <a:pt x="468" y="82"/>
                  <a:pt x="471" y="84"/>
                  <a:pt x="474" y="85"/>
                </a:cubicBezTo>
                <a:cubicBezTo>
                  <a:pt x="478" y="87"/>
                  <a:pt x="478" y="90"/>
                  <a:pt x="478" y="92"/>
                </a:cubicBezTo>
                <a:cubicBezTo>
                  <a:pt x="478" y="94"/>
                  <a:pt x="482" y="96"/>
                  <a:pt x="481" y="97"/>
                </a:cubicBezTo>
                <a:cubicBezTo>
                  <a:pt x="481" y="98"/>
                  <a:pt x="481" y="99"/>
                  <a:pt x="483" y="101"/>
                </a:cubicBezTo>
                <a:cubicBezTo>
                  <a:pt x="486" y="103"/>
                  <a:pt x="480" y="105"/>
                  <a:pt x="481" y="106"/>
                </a:cubicBezTo>
                <a:cubicBezTo>
                  <a:pt x="483" y="108"/>
                  <a:pt x="479" y="112"/>
                  <a:pt x="483" y="112"/>
                </a:cubicBezTo>
                <a:cubicBezTo>
                  <a:pt x="487" y="113"/>
                  <a:pt x="487" y="109"/>
                  <a:pt x="490" y="109"/>
                </a:cubicBezTo>
                <a:cubicBezTo>
                  <a:pt x="493" y="109"/>
                  <a:pt x="490" y="112"/>
                  <a:pt x="491" y="114"/>
                </a:cubicBezTo>
                <a:cubicBezTo>
                  <a:pt x="493" y="115"/>
                  <a:pt x="496" y="115"/>
                  <a:pt x="499" y="118"/>
                </a:cubicBezTo>
                <a:cubicBezTo>
                  <a:pt x="503" y="120"/>
                  <a:pt x="501" y="122"/>
                  <a:pt x="498" y="119"/>
                </a:cubicBezTo>
                <a:cubicBezTo>
                  <a:pt x="495" y="117"/>
                  <a:pt x="486" y="118"/>
                  <a:pt x="486" y="118"/>
                </a:cubicBezTo>
                <a:cubicBezTo>
                  <a:pt x="486" y="119"/>
                  <a:pt x="496" y="125"/>
                  <a:pt x="498" y="124"/>
                </a:cubicBezTo>
                <a:cubicBezTo>
                  <a:pt x="500" y="123"/>
                  <a:pt x="503" y="127"/>
                  <a:pt x="502" y="128"/>
                </a:cubicBezTo>
                <a:cubicBezTo>
                  <a:pt x="500" y="129"/>
                  <a:pt x="501" y="133"/>
                  <a:pt x="501" y="134"/>
                </a:cubicBezTo>
                <a:cubicBezTo>
                  <a:pt x="500" y="135"/>
                  <a:pt x="499" y="135"/>
                  <a:pt x="498" y="135"/>
                </a:cubicBezTo>
                <a:cubicBezTo>
                  <a:pt x="497" y="134"/>
                  <a:pt x="496" y="134"/>
                  <a:pt x="495" y="134"/>
                </a:cubicBezTo>
                <a:cubicBezTo>
                  <a:pt x="493" y="135"/>
                  <a:pt x="492" y="135"/>
                  <a:pt x="492" y="137"/>
                </a:cubicBezTo>
                <a:cubicBezTo>
                  <a:pt x="492" y="139"/>
                  <a:pt x="489" y="141"/>
                  <a:pt x="488" y="144"/>
                </a:cubicBezTo>
                <a:cubicBezTo>
                  <a:pt x="488" y="146"/>
                  <a:pt x="491" y="146"/>
                  <a:pt x="492" y="147"/>
                </a:cubicBezTo>
                <a:cubicBezTo>
                  <a:pt x="494" y="148"/>
                  <a:pt x="489" y="149"/>
                  <a:pt x="489" y="151"/>
                </a:cubicBezTo>
                <a:cubicBezTo>
                  <a:pt x="489" y="153"/>
                  <a:pt x="493" y="156"/>
                  <a:pt x="495" y="157"/>
                </a:cubicBezTo>
                <a:cubicBezTo>
                  <a:pt x="497" y="158"/>
                  <a:pt x="495" y="162"/>
                  <a:pt x="496" y="164"/>
                </a:cubicBezTo>
                <a:cubicBezTo>
                  <a:pt x="496" y="165"/>
                  <a:pt x="497" y="165"/>
                  <a:pt x="497" y="165"/>
                </a:cubicBezTo>
                <a:cubicBezTo>
                  <a:pt x="498" y="165"/>
                  <a:pt x="499" y="165"/>
                  <a:pt x="498" y="167"/>
                </a:cubicBezTo>
                <a:cubicBezTo>
                  <a:pt x="498" y="169"/>
                  <a:pt x="500" y="169"/>
                  <a:pt x="501" y="171"/>
                </a:cubicBezTo>
                <a:cubicBezTo>
                  <a:pt x="501" y="173"/>
                  <a:pt x="505" y="172"/>
                  <a:pt x="504" y="175"/>
                </a:cubicBezTo>
                <a:cubicBezTo>
                  <a:pt x="503" y="177"/>
                  <a:pt x="505" y="179"/>
                  <a:pt x="506" y="180"/>
                </a:cubicBezTo>
                <a:cubicBezTo>
                  <a:pt x="507" y="181"/>
                  <a:pt x="510" y="183"/>
                  <a:pt x="511" y="185"/>
                </a:cubicBezTo>
                <a:cubicBezTo>
                  <a:pt x="511" y="186"/>
                  <a:pt x="513" y="189"/>
                  <a:pt x="515" y="188"/>
                </a:cubicBezTo>
                <a:cubicBezTo>
                  <a:pt x="517" y="188"/>
                  <a:pt x="517" y="188"/>
                  <a:pt x="518" y="188"/>
                </a:cubicBezTo>
                <a:cubicBezTo>
                  <a:pt x="518" y="189"/>
                  <a:pt x="519" y="189"/>
                  <a:pt x="519" y="189"/>
                </a:cubicBezTo>
                <a:cubicBezTo>
                  <a:pt x="521" y="189"/>
                  <a:pt x="524" y="190"/>
                  <a:pt x="524" y="191"/>
                </a:cubicBezTo>
                <a:cubicBezTo>
                  <a:pt x="525" y="193"/>
                  <a:pt x="530" y="194"/>
                  <a:pt x="532" y="194"/>
                </a:cubicBezTo>
                <a:cubicBezTo>
                  <a:pt x="533" y="194"/>
                  <a:pt x="534" y="192"/>
                  <a:pt x="535" y="191"/>
                </a:cubicBezTo>
                <a:cubicBezTo>
                  <a:pt x="536" y="190"/>
                  <a:pt x="536" y="185"/>
                  <a:pt x="537" y="184"/>
                </a:cubicBezTo>
                <a:cubicBezTo>
                  <a:pt x="538" y="184"/>
                  <a:pt x="538" y="178"/>
                  <a:pt x="537" y="178"/>
                </a:cubicBezTo>
                <a:cubicBezTo>
                  <a:pt x="536" y="177"/>
                  <a:pt x="536" y="175"/>
                  <a:pt x="539" y="175"/>
                </a:cubicBezTo>
                <a:cubicBezTo>
                  <a:pt x="542" y="176"/>
                  <a:pt x="541" y="173"/>
                  <a:pt x="542" y="173"/>
                </a:cubicBezTo>
                <a:cubicBezTo>
                  <a:pt x="544" y="172"/>
                  <a:pt x="543" y="170"/>
                  <a:pt x="544" y="169"/>
                </a:cubicBezTo>
                <a:cubicBezTo>
                  <a:pt x="545" y="169"/>
                  <a:pt x="545" y="167"/>
                  <a:pt x="544" y="166"/>
                </a:cubicBezTo>
                <a:cubicBezTo>
                  <a:pt x="543" y="165"/>
                  <a:pt x="544" y="165"/>
                  <a:pt x="546" y="164"/>
                </a:cubicBezTo>
                <a:cubicBezTo>
                  <a:pt x="547" y="164"/>
                  <a:pt x="547" y="162"/>
                  <a:pt x="545" y="161"/>
                </a:cubicBezTo>
                <a:cubicBezTo>
                  <a:pt x="543" y="160"/>
                  <a:pt x="543" y="158"/>
                  <a:pt x="545" y="160"/>
                </a:cubicBezTo>
                <a:cubicBezTo>
                  <a:pt x="547" y="161"/>
                  <a:pt x="549" y="160"/>
                  <a:pt x="548" y="158"/>
                </a:cubicBezTo>
                <a:cubicBezTo>
                  <a:pt x="547" y="157"/>
                  <a:pt x="549" y="156"/>
                  <a:pt x="552" y="156"/>
                </a:cubicBezTo>
                <a:cubicBezTo>
                  <a:pt x="554" y="156"/>
                  <a:pt x="556" y="154"/>
                  <a:pt x="555" y="152"/>
                </a:cubicBezTo>
                <a:cubicBezTo>
                  <a:pt x="555" y="150"/>
                  <a:pt x="558" y="150"/>
                  <a:pt x="558" y="152"/>
                </a:cubicBezTo>
                <a:cubicBezTo>
                  <a:pt x="557" y="154"/>
                  <a:pt x="557" y="156"/>
                  <a:pt x="558" y="154"/>
                </a:cubicBezTo>
                <a:cubicBezTo>
                  <a:pt x="560" y="153"/>
                  <a:pt x="562" y="154"/>
                  <a:pt x="566" y="153"/>
                </a:cubicBezTo>
                <a:cubicBezTo>
                  <a:pt x="571" y="152"/>
                  <a:pt x="575" y="148"/>
                  <a:pt x="576" y="145"/>
                </a:cubicBezTo>
                <a:cubicBezTo>
                  <a:pt x="577" y="141"/>
                  <a:pt x="582" y="142"/>
                  <a:pt x="581" y="139"/>
                </a:cubicBezTo>
                <a:cubicBezTo>
                  <a:pt x="580" y="137"/>
                  <a:pt x="582" y="136"/>
                  <a:pt x="585" y="138"/>
                </a:cubicBezTo>
                <a:cubicBezTo>
                  <a:pt x="588" y="139"/>
                  <a:pt x="586" y="137"/>
                  <a:pt x="589" y="137"/>
                </a:cubicBezTo>
                <a:cubicBezTo>
                  <a:pt x="593" y="137"/>
                  <a:pt x="592" y="135"/>
                  <a:pt x="595" y="135"/>
                </a:cubicBezTo>
                <a:cubicBezTo>
                  <a:pt x="599" y="135"/>
                  <a:pt x="608" y="134"/>
                  <a:pt x="611" y="131"/>
                </a:cubicBezTo>
                <a:cubicBezTo>
                  <a:pt x="614" y="129"/>
                  <a:pt x="620" y="127"/>
                  <a:pt x="623" y="125"/>
                </a:cubicBezTo>
                <a:cubicBezTo>
                  <a:pt x="625" y="123"/>
                  <a:pt x="626" y="122"/>
                  <a:pt x="624" y="123"/>
                </a:cubicBezTo>
                <a:moveTo>
                  <a:pt x="496" y="127"/>
                </a:moveTo>
                <a:cubicBezTo>
                  <a:pt x="496" y="125"/>
                  <a:pt x="494" y="127"/>
                  <a:pt x="493" y="124"/>
                </a:cubicBezTo>
                <a:cubicBezTo>
                  <a:pt x="492" y="122"/>
                  <a:pt x="485" y="121"/>
                  <a:pt x="485" y="123"/>
                </a:cubicBezTo>
                <a:cubicBezTo>
                  <a:pt x="484" y="124"/>
                  <a:pt x="482" y="125"/>
                  <a:pt x="484" y="126"/>
                </a:cubicBezTo>
                <a:cubicBezTo>
                  <a:pt x="486" y="128"/>
                  <a:pt x="487" y="127"/>
                  <a:pt x="489" y="129"/>
                </a:cubicBezTo>
                <a:cubicBezTo>
                  <a:pt x="491" y="131"/>
                  <a:pt x="496" y="129"/>
                  <a:pt x="496" y="127"/>
                </a:cubicBezTo>
                <a:moveTo>
                  <a:pt x="733" y="308"/>
                </a:moveTo>
                <a:cubicBezTo>
                  <a:pt x="733" y="306"/>
                  <a:pt x="728" y="308"/>
                  <a:pt x="729" y="309"/>
                </a:cubicBezTo>
                <a:cubicBezTo>
                  <a:pt x="731" y="310"/>
                  <a:pt x="733" y="310"/>
                  <a:pt x="733" y="308"/>
                </a:cubicBezTo>
                <a:moveTo>
                  <a:pt x="758" y="299"/>
                </a:moveTo>
                <a:cubicBezTo>
                  <a:pt x="760" y="299"/>
                  <a:pt x="760" y="291"/>
                  <a:pt x="759" y="291"/>
                </a:cubicBezTo>
                <a:cubicBezTo>
                  <a:pt x="758" y="291"/>
                  <a:pt x="758" y="292"/>
                  <a:pt x="756" y="293"/>
                </a:cubicBezTo>
                <a:cubicBezTo>
                  <a:pt x="755" y="294"/>
                  <a:pt x="756" y="299"/>
                  <a:pt x="758" y="299"/>
                </a:cubicBezTo>
                <a:moveTo>
                  <a:pt x="754" y="302"/>
                </a:moveTo>
                <a:cubicBezTo>
                  <a:pt x="753" y="303"/>
                  <a:pt x="756" y="305"/>
                  <a:pt x="755" y="308"/>
                </a:cubicBezTo>
                <a:cubicBezTo>
                  <a:pt x="755" y="310"/>
                  <a:pt x="756" y="313"/>
                  <a:pt x="757" y="312"/>
                </a:cubicBezTo>
                <a:cubicBezTo>
                  <a:pt x="758" y="310"/>
                  <a:pt x="759" y="311"/>
                  <a:pt x="760" y="310"/>
                </a:cubicBezTo>
                <a:cubicBezTo>
                  <a:pt x="761" y="309"/>
                  <a:pt x="760" y="305"/>
                  <a:pt x="761" y="303"/>
                </a:cubicBezTo>
                <a:cubicBezTo>
                  <a:pt x="761" y="301"/>
                  <a:pt x="758" y="300"/>
                  <a:pt x="757" y="301"/>
                </a:cubicBezTo>
                <a:cubicBezTo>
                  <a:pt x="756" y="302"/>
                  <a:pt x="755" y="302"/>
                  <a:pt x="755" y="302"/>
                </a:cubicBezTo>
                <a:cubicBezTo>
                  <a:pt x="754" y="302"/>
                  <a:pt x="754" y="302"/>
                  <a:pt x="754" y="302"/>
                </a:cubicBezTo>
                <a:moveTo>
                  <a:pt x="781" y="316"/>
                </a:moveTo>
                <a:cubicBezTo>
                  <a:pt x="778" y="316"/>
                  <a:pt x="777" y="316"/>
                  <a:pt x="776" y="316"/>
                </a:cubicBezTo>
                <a:cubicBezTo>
                  <a:pt x="774" y="315"/>
                  <a:pt x="772" y="316"/>
                  <a:pt x="772" y="317"/>
                </a:cubicBezTo>
                <a:cubicBezTo>
                  <a:pt x="773" y="318"/>
                  <a:pt x="774" y="319"/>
                  <a:pt x="777" y="320"/>
                </a:cubicBezTo>
                <a:cubicBezTo>
                  <a:pt x="780" y="321"/>
                  <a:pt x="780" y="323"/>
                  <a:pt x="781" y="323"/>
                </a:cubicBezTo>
                <a:cubicBezTo>
                  <a:pt x="783" y="323"/>
                  <a:pt x="783" y="322"/>
                  <a:pt x="783" y="320"/>
                </a:cubicBezTo>
                <a:cubicBezTo>
                  <a:pt x="782" y="318"/>
                  <a:pt x="784" y="316"/>
                  <a:pt x="784" y="316"/>
                </a:cubicBezTo>
                <a:cubicBezTo>
                  <a:pt x="785" y="316"/>
                  <a:pt x="784" y="315"/>
                  <a:pt x="781" y="316"/>
                </a:cubicBezTo>
                <a:moveTo>
                  <a:pt x="829" y="329"/>
                </a:moveTo>
                <a:cubicBezTo>
                  <a:pt x="829" y="329"/>
                  <a:pt x="828" y="329"/>
                  <a:pt x="828" y="329"/>
                </a:cubicBezTo>
                <a:cubicBezTo>
                  <a:pt x="827" y="329"/>
                  <a:pt x="827" y="329"/>
                  <a:pt x="826" y="329"/>
                </a:cubicBezTo>
                <a:cubicBezTo>
                  <a:pt x="826" y="329"/>
                  <a:pt x="825" y="329"/>
                  <a:pt x="823" y="329"/>
                </a:cubicBezTo>
                <a:cubicBezTo>
                  <a:pt x="822" y="329"/>
                  <a:pt x="820" y="329"/>
                  <a:pt x="819" y="328"/>
                </a:cubicBezTo>
                <a:cubicBezTo>
                  <a:pt x="818" y="327"/>
                  <a:pt x="816" y="329"/>
                  <a:pt x="817" y="329"/>
                </a:cubicBezTo>
                <a:cubicBezTo>
                  <a:pt x="818" y="330"/>
                  <a:pt x="821" y="331"/>
                  <a:pt x="823" y="331"/>
                </a:cubicBezTo>
                <a:cubicBezTo>
                  <a:pt x="825" y="331"/>
                  <a:pt x="829" y="330"/>
                  <a:pt x="829" y="329"/>
                </a:cubicBezTo>
                <a:moveTo>
                  <a:pt x="861" y="331"/>
                </a:moveTo>
                <a:cubicBezTo>
                  <a:pt x="860" y="330"/>
                  <a:pt x="861" y="329"/>
                  <a:pt x="863" y="328"/>
                </a:cubicBezTo>
                <a:cubicBezTo>
                  <a:pt x="864" y="327"/>
                  <a:pt x="864" y="326"/>
                  <a:pt x="863" y="327"/>
                </a:cubicBezTo>
                <a:cubicBezTo>
                  <a:pt x="862" y="328"/>
                  <a:pt x="860" y="329"/>
                  <a:pt x="857" y="329"/>
                </a:cubicBezTo>
                <a:cubicBezTo>
                  <a:pt x="854" y="329"/>
                  <a:pt x="853" y="331"/>
                  <a:pt x="855" y="332"/>
                </a:cubicBezTo>
                <a:cubicBezTo>
                  <a:pt x="857" y="333"/>
                  <a:pt x="861" y="331"/>
                  <a:pt x="861" y="331"/>
                </a:cubicBezTo>
                <a:moveTo>
                  <a:pt x="654" y="165"/>
                </a:moveTo>
                <a:cubicBezTo>
                  <a:pt x="656" y="165"/>
                  <a:pt x="656" y="163"/>
                  <a:pt x="657" y="163"/>
                </a:cubicBezTo>
                <a:cubicBezTo>
                  <a:pt x="658" y="163"/>
                  <a:pt x="660" y="161"/>
                  <a:pt x="661" y="160"/>
                </a:cubicBezTo>
                <a:cubicBezTo>
                  <a:pt x="661" y="158"/>
                  <a:pt x="660" y="156"/>
                  <a:pt x="658" y="156"/>
                </a:cubicBezTo>
                <a:cubicBezTo>
                  <a:pt x="657" y="156"/>
                  <a:pt x="656" y="155"/>
                  <a:pt x="656" y="154"/>
                </a:cubicBezTo>
                <a:cubicBezTo>
                  <a:pt x="656" y="153"/>
                  <a:pt x="655" y="152"/>
                  <a:pt x="655" y="151"/>
                </a:cubicBezTo>
                <a:cubicBezTo>
                  <a:pt x="655" y="151"/>
                  <a:pt x="653" y="151"/>
                  <a:pt x="652" y="152"/>
                </a:cubicBezTo>
                <a:cubicBezTo>
                  <a:pt x="652" y="152"/>
                  <a:pt x="651" y="151"/>
                  <a:pt x="650" y="151"/>
                </a:cubicBezTo>
                <a:cubicBezTo>
                  <a:pt x="650" y="150"/>
                  <a:pt x="649" y="149"/>
                  <a:pt x="648" y="150"/>
                </a:cubicBezTo>
                <a:cubicBezTo>
                  <a:pt x="647" y="150"/>
                  <a:pt x="648" y="151"/>
                  <a:pt x="648" y="152"/>
                </a:cubicBezTo>
                <a:cubicBezTo>
                  <a:pt x="648" y="153"/>
                  <a:pt x="647" y="152"/>
                  <a:pt x="647" y="152"/>
                </a:cubicBezTo>
                <a:cubicBezTo>
                  <a:pt x="646" y="152"/>
                  <a:pt x="645" y="152"/>
                  <a:pt x="645" y="152"/>
                </a:cubicBezTo>
                <a:cubicBezTo>
                  <a:pt x="645" y="153"/>
                  <a:pt x="644" y="153"/>
                  <a:pt x="644" y="152"/>
                </a:cubicBezTo>
                <a:cubicBezTo>
                  <a:pt x="643" y="152"/>
                  <a:pt x="641" y="152"/>
                  <a:pt x="641" y="153"/>
                </a:cubicBezTo>
                <a:cubicBezTo>
                  <a:pt x="641" y="154"/>
                  <a:pt x="640" y="153"/>
                  <a:pt x="639" y="152"/>
                </a:cubicBezTo>
                <a:cubicBezTo>
                  <a:pt x="638" y="151"/>
                  <a:pt x="636" y="153"/>
                  <a:pt x="636" y="154"/>
                </a:cubicBezTo>
                <a:cubicBezTo>
                  <a:pt x="636" y="155"/>
                  <a:pt x="636" y="155"/>
                  <a:pt x="634" y="153"/>
                </a:cubicBezTo>
                <a:cubicBezTo>
                  <a:pt x="633" y="151"/>
                  <a:pt x="632" y="153"/>
                  <a:pt x="633" y="154"/>
                </a:cubicBezTo>
                <a:cubicBezTo>
                  <a:pt x="633" y="156"/>
                  <a:pt x="633" y="157"/>
                  <a:pt x="632" y="156"/>
                </a:cubicBezTo>
                <a:cubicBezTo>
                  <a:pt x="631" y="156"/>
                  <a:pt x="630" y="157"/>
                  <a:pt x="629" y="158"/>
                </a:cubicBezTo>
                <a:cubicBezTo>
                  <a:pt x="629" y="159"/>
                  <a:pt x="627" y="155"/>
                  <a:pt x="628" y="154"/>
                </a:cubicBezTo>
                <a:cubicBezTo>
                  <a:pt x="630" y="153"/>
                  <a:pt x="623" y="150"/>
                  <a:pt x="622" y="150"/>
                </a:cubicBezTo>
                <a:cubicBezTo>
                  <a:pt x="620" y="150"/>
                  <a:pt x="621" y="151"/>
                  <a:pt x="622" y="152"/>
                </a:cubicBezTo>
                <a:cubicBezTo>
                  <a:pt x="623" y="153"/>
                  <a:pt x="621" y="153"/>
                  <a:pt x="621" y="152"/>
                </a:cubicBezTo>
                <a:cubicBezTo>
                  <a:pt x="620" y="151"/>
                  <a:pt x="619" y="152"/>
                  <a:pt x="618" y="153"/>
                </a:cubicBezTo>
                <a:cubicBezTo>
                  <a:pt x="617" y="155"/>
                  <a:pt x="616" y="155"/>
                  <a:pt x="616" y="156"/>
                </a:cubicBezTo>
                <a:cubicBezTo>
                  <a:pt x="616" y="157"/>
                  <a:pt x="618" y="158"/>
                  <a:pt x="620" y="157"/>
                </a:cubicBezTo>
                <a:cubicBezTo>
                  <a:pt x="622" y="156"/>
                  <a:pt x="624" y="156"/>
                  <a:pt x="625" y="157"/>
                </a:cubicBezTo>
                <a:cubicBezTo>
                  <a:pt x="626" y="158"/>
                  <a:pt x="623" y="158"/>
                  <a:pt x="624" y="159"/>
                </a:cubicBezTo>
                <a:cubicBezTo>
                  <a:pt x="625" y="160"/>
                  <a:pt x="624" y="161"/>
                  <a:pt x="622" y="160"/>
                </a:cubicBezTo>
                <a:cubicBezTo>
                  <a:pt x="620" y="160"/>
                  <a:pt x="617" y="161"/>
                  <a:pt x="617" y="162"/>
                </a:cubicBezTo>
                <a:cubicBezTo>
                  <a:pt x="617" y="162"/>
                  <a:pt x="619" y="162"/>
                  <a:pt x="620" y="162"/>
                </a:cubicBezTo>
                <a:cubicBezTo>
                  <a:pt x="622" y="162"/>
                  <a:pt x="623" y="161"/>
                  <a:pt x="623" y="162"/>
                </a:cubicBezTo>
                <a:cubicBezTo>
                  <a:pt x="623" y="163"/>
                  <a:pt x="623" y="164"/>
                  <a:pt x="625" y="163"/>
                </a:cubicBezTo>
                <a:cubicBezTo>
                  <a:pt x="626" y="163"/>
                  <a:pt x="625" y="165"/>
                  <a:pt x="626" y="165"/>
                </a:cubicBezTo>
                <a:cubicBezTo>
                  <a:pt x="627" y="165"/>
                  <a:pt x="627" y="167"/>
                  <a:pt x="625" y="167"/>
                </a:cubicBezTo>
                <a:cubicBezTo>
                  <a:pt x="623" y="167"/>
                  <a:pt x="622" y="167"/>
                  <a:pt x="622" y="168"/>
                </a:cubicBezTo>
                <a:cubicBezTo>
                  <a:pt x="624" y="169"/>
                  <a:pt x="626" y="169"/>
                  <a:pt x="628" y="168"/>
                </a:cubicBezTo>
                <a:cubicBezTo>
                  <a:pt x="630" y="168"/>
                  <a:pt x="633" y="170"/>
                  <a:pt x="636" y="171"/>
                </a:cubicBezTo>
                <a:cubicBezTo>
                  <a:pt x="638" y="172"/>
                  <a:pt x="642" y="171"/>
                  <a:pt x="643" y="169"/>
                </a:cubicBezTo>
                <a:cubicBezTo>
                  <a:pt x="643" y="168"/>
                  <a:pt x="647" y="169"/>
                  <a:pt x="648" y="168"/>
                </a:cubicBezTo>
                <a:cubicBezTo>
                  <a:pt x="650" y="167"/>
                  <a:pt x="651" y="166"/>
                  <a:pt x="654" y="165"/>
                </a:cubicBezTo>
                <a:moveTo>
                  <a:pt x="679" y="245"/>
                </a:moveTo>
                <a:cubicBezTo>
                  <a:pt x="680" y="245"/>
                  <a:pt x="684" y="244"/>
                  <a:pt x="686" y="242"/>
                </a:cubicBezTo>
                <a:cubicBezTo>
                  <a:pt x="687" y="241"/>
                  <a:pt x="688" y="241"/>
                  <a:pt x="689" y="241"/>
                </a:cubicBezTo>
                <a:cubicBezTo>
                  <a:pt x="690" y="241"/>
                  <a:pt x="691" y="241"/>
                  <a:pt x="691" y="241"/>
                </a:cubicBezTo>
                <a:cubicBezTo>
                  <a:pt x="693" y="240"/>
                  <a:pt x="692" y="232"/>
                  <a:pt x="691" y="231"/>
                </a:cubicBezTo>
                <a:cubicBezTo>
                  <a:pt x="691" y="229"/>
                  <a:pt x="693" y="229"/>
                  <a:pt x="695" y="228"/>
                </a:cubicBezTo>
                <a:cubicBezTo>
                  <a:pt x="696" y="227"/>
                  <a:pt x="694" y="225"/>
                  <a:pt x="692" y="223"/>
                </a:cubicBezTo>
                <a:cubicBezTo>
                  <a:pt x="691" y="222"/>
                  <a:pt x="690" y="223"/>
                  <a:pt x="689" y="224"/>
                </a:cubicBezTo>
                <a:cubicBezTo>
                  <a:pt x="688" y="224"/>
                  <a:pt x="687" y="224"/>
                  <a:pt x="686" y="224"/>
                </a:cubicBezTo>
                <a:cubicBezTo>
                  <a:pt x="685" y="223"/>
                  <a:pt x="682" y="223"/>
                  <a:pt x="682" y="225"/>
                </a:cubicBezTo>
                <a:cubicBezTo>
                  <a:pt x="682" y="227"/>
                  <a:pt x="684" y="226"/>
                  <a:pt x="684" y="227"/>
                </a:cubicBezTo>
                <a:cubicBezTo>
                  <a:pt x="684" y="228"/>
                  <a:pt x="682" y="228"/>
                  <a:pt x="681" y="229"/>
                </a:cubicBezTo>
                <a:cubicBezTo>
                  <a:pt x="680" y="229"/>
                  <a:pt x="679" y="229"/>
                  <a:pt x="678" y="229"/>
                </a:cubicBezTo>
                <a:cubicBezTo>
                  <a:pt x="678" y="229"/>
                  <a:pt x="677" y="228"/>
                  <a:pt x="676" y="229"/>
                </a:cubicBezTo>
                <a:cubicBezTo>
                  <a:pt x="675" y="230"/>
                  <a:pt x="678" y="230"/>
                  <a:pt x="677" y="232"/>
                </a:cubicBezTo>
                <a:cubicBezTo>
                  <a:pt x="676" y="234"/>
                  <a:pt x="677" y="234"/>
                  <a:pt x="679" y="235"/>
                </a:cubicBezTo>
                <a:cubicBezTo>
                  <a:pt x="680" y="237"/>
                  <a:pt x="677" y="237"/>
                  <a:pt x="677" y="239"/>
                </a:cubicBezTo>
                <a:cubicBezTo>
                  <a:pt x="677" y="240"/>
                  <a:pt x="675" y="240"/>
                  <a:pt x="675" y="241"/>
                </a:cubicBezTo>
                <a:cubicBezTo>
                  <a:pt x="674" y="243"/>
                  <a:pt x="677" y="245"/>
                  <a:pt x="679" y="245"/>
                </a:cubicBezTo>
                <a:moveTo>
                  <a:pt x="691" y="209"/>
                </a:moveTo>
                <a:cubicBezTo>
                  <a:pt x="689" y="210"/>
                  <a:pt x="692" y="212"/>
                  <a:pt x="694" y="212"/>
                </a:cubicBezTo>
                <a:cubicBezTo>
                  <a:pt x="695" y="212"/>
                  <a:pt x="692" y="213"/>
                  <a:pt x="692" y="215"/>
                </a:cubicBezTo>
                <a:cubicBezTo>
                  <a:pt x="692" y="217"/>
                  <a:pt x="694" y="216"/>
                  <a:pt x="694" y="217"/>
                </a:cubicBezTo>
                <a:cubicBezTo>
                  <a:pt x="694" y="218"/>
                  <a:pt x="691" y="219"/>
                  <a:pt x="691" y="220"/>
                </a:cubicBezTo>
                <a:cubicBezTo>
                  <a:pt x="691" y="221"/>
                  <a:pt x="693" y="219"/>
                  <a:pt x="694" y="219"/>
                </a:cubicBezTo>
                <a:cubicBezTo>
                  <a:pt x="694" y="219"/>
                  <a:pt x="694" y="219"/>
                  <a:pt x="694" y="220"/>
                </a:cubicBezTo>
                <a:cubicBezTo>
                  <a:pt x="694" y="221"/>
                  <a:pt x="695" y="222"/>
                  <a:pt x="696" y="221"/>
                </a:cubicBezTo>
                <a:cubicBezTo>
                  <a:pt x="698" y="221"/>
                  <a:pt x="697" y="218"/>
                  <a:pt x="698" y="218"/>
                </a:cubicBezTo>
                <a:cubicBezTo>
                  <a:pt x="699" y="218"/>
                  <a:pt x="698" y="220"/>
                  <a:pt x="698" y="221"/>
                </a:cubicBezTo>
                <a:cubicBezTo>
                  <a:pt x="699" y="222"/>
                  <a:pt x="697" y="224"/>
                  <a:pt x="697" y="225"/>
                </a:cubicBezTo>
                <a:cubicBezTo>
                  <a:pt x="697" y="226"/>
                  <a:pt x="702" y="226"/>
                  <a:pt x="703" y="225"/>
                </a:cubicBezTo>
                <a:cubicBezTo>
                  <a:pt x="704" y="223"/>
                  <a:pt x="705" y="225"/>
                  <a:pt x="704" y="226"/>
                </a:cubicBezTo>
                <a:cubicBezTo>
                  <a:pt x="703" y="227"/>
                  <a:pt x="704" y="228"/>
                  <a:pt x="705" y="229"/>
                </a:cubicBezTo>
                <a:cubicBezTo>
                  <a:pt x="706" y="229"/>
                  <a:pt x="706" y="229"/>
                  <a:pt x="706" y="230"/>
                </a:cubicBezTo>
                <a:cubicBezTo>
                  <a:pt x="705" y="231"/>
                  <a:pt x="706" y="233"/>
                  <a:pt x="706" y="234"/>
                </a:cubicBezTo>
                <a:cubicBezTo>
                  <a:pt x="705" y="235"/>
                  <a:pt x="701" y="235"/>
                  <a:pt x="701" y="234"/>
                </a:cubicBezTo>
                <a:cubicBezTo>
                  <a:pt x="701" y="234"/>
                  <a:pt x="699" y="234"/>
                  <a:pt x="700" y="235"/>
                </a:cubicBezTo>
                <a:cubicBezTo>
                  <a:pt x="700" y="236"/>
                  <a:pt x="699" y="237"/>
                  <a:pt x="699" y="238"/>
                </a:cubicBezTo>
                <a:cubicBezTo>
                  <a:pt x="699" y="238"/>
                  <a:pt x="701" y="238"/>
                  <a:pt x="701" y="239"/>
                </a:cubicBezTo>
                <a:cubicBezTo>
                  <a:pt x="701" y="240"/>
                  <a:pt x="699" y="241"/>
                  <a:pt x="697" y="242"/>
                </a:cubicBezTo>
                <a:cubicBezTo>
                  <a:pt x="695" y="243"/>
                  <a:pt x="698" y="245"/>
                  <a:pt x="699" y="244"/>
                </a:cubicBezTo>
                <a:cubicBezTo>
                  <a:pt x="700" y="243"/>
                  <a:pt x="700" y="244"/>
                  <a:pt x="701" y="244"/>
                </a:cubicBezTo>
                <a:cubicBezTo>
                  <a:pt x="703" y="244"/>
                  <a:pt x="704" y="246"/>
                  <a:pt x="706" y="245"/>
                </a:cubicBezTo>
                <a:cubicBezTo>
                  <a:pt x="707" y="244"/>
                  <a:pt x="707" y="245"/>
                  <a:pt x="706" y="246"/>
                </a:cubicBezTo>
                <a:cubicBezTo>
                  <a:pt x="705" y="247"/>
                  <a:pt x="704" y="247"/>
                  <a:pt x="703" y="246"/>
                </a:cubicBezTo>
                <a:cubicBezTo>
                  <a:pt x="703" y="246"/>
                  <a:pt x="702" y="246"/>
                  <a:pt x="701" y="247"/>
                </a:cubicBezTo>
                <a:cubicBezTo>
                  <a:pt x="700" y="247"/>
                  <a:pt x="695" y="252"/>
                  <a:pt x="696" y="253"/>
                </a:cubicBezTo>
                <a:cubicBezTo>
                  <a:pt x="697" y="254"/>
                  <a:pt x="697" y="252"/>
                  <a:pt x="699" y="252"/>
                </a:cubicBezTo>
                <a:cubicBezTo>
                  <a:pt x="701" y="251"/>
                  <a:pt x="701" y="252"/>
                  <a:pt x="702" y="252"/>
                </a:cubicBezTo>
                <a:cubicBezTo>
                  <a:pt x="703" y="252"/>
                  <a:pt x="703" y="252"/>
                  <a:pt x="703" y="251"/>
                </a:cubicBezTo>
                <a:cubicBezTo>
                  <a:pt x="703" y="251"/>
                  <a:pt x="704" y="250"/>
                  <a:pt x="704" y="250"/>
                </a:cubicBezTo>
                <a:cubicBezTo>
                  <a:pt x="704" y="250"/>
                  <a:pt x="705" y="250"/>
                  <a:pt x="705" y="250"/>
                </a:cubicBezTo>
                <a:cubicBezTo>
                  <a:pt x="706" y="250"/>
                  <a:pt x="706" y="250"/>
                  <a:pt x="707" y="250"/>
                </a:cubicBezTo>
                <a:cubicBezTo>
                  <a:pt x="709" y="250"/>
                  <a:pt x="710" y="250"/>
                  <a:pt x="711" y="249"/>
                </a:cubicBezTo>
                <a:cubicBezTo>
                  <a:pt x="711" y="249"/>
                  <a:pt x="712" y="249"/>
                  <a:pt x="712" y="249"/>
                </a:cubicBezTo>
                <a:cubicBezTo>
                  <a:pt x="713" y="250"/>
                  <a:pt x="714" y="250"/>
                  <a:pt x="714" y="250"/>
                </a:cubicBezTo>
                <a:cubicBezTo>
                  <a:pt x="715" y="249"/>
                  <a:pt x="717" y="249"/>
                  <a:pt x="719" y="249"/>
                </a:cubicBezTo>
                <a:cubicBezTo>
                  <a:pt x="720" y="249"/>
                  <a:pt x="724" y="247"/>
                  <a:pt x="725" y="246"/>
                </a:cubicBezTo>
                <a:cubicBezTo>
                  <a:pt x="726" y="246"/>
                  <a:pt x="724" y="245"/>
                  <a:pt x="723" y="246"/>
                </a:cubicBezTo>
                <a:cubicBezTo>
                  <a:pt x="721" y="246"/>
                  <a:pt x="722" y="244"/>
                  <a:pt x="723" y="243"/>
                </a:cubicBezTo>
                <a:cubicBezTo>
                  <a:pt x="724" y="242"/>
                  <a:pt x="726" y="241"/>
                  <a:pt x="727" y="239"/>
                </a:cubicBezTo>
                <a:cubicBezTo>
                  <a:pt x="727" y="237"/>
                  <a:pt x="723" y="236"/>
                  <a:pt x="722" y="237"/>
                </a:cubicBezTo>
                <a:cubicBezTo>
                  <a:pt x="722" y="238"/>
                  <a:pt x="721" y="238"/>
                  <a:pt x="720" y="237"/>
                </a:cubicBezTo>
                <a:cubicBezTo>
                  <a:pt x="719" y="235"/>
                  <a:pt x="721" y="234"/>
                  <a:pt x="720" y="234"/>
                </a:cubicBezTo>
                <a:cubicBezTo>
                  <a:pt x="719" y="234"/>
                  <a:pt x="718" y="232"/>
                  <a:pt x="719" y="232"/>
                </a:cubicBezTo>
                <a:cubicBezTo>
                  <a:pt x="719" y="231"/>
                  <a:pt x="718" y="227"/>
                  <a:pt x="715" y="227"/>
                </a:cubicBezTo>
                <a:cubicBezTo>
                  <a:pt x="713" y="226"/>
                  <a:pt x="713" y="223"/>
                  <a:pt x="713" y="222"/>
                </a:cubicBezTo>
                <a:cubicBezTo>
                  <a:pt x="712" y="220"/>
                  <a:pt x="711" y="221"/>
                  <a:pt x="710" y="219"/>
                </a:cubicBezTo>
                <a:cubicBezTo>
                  <a:pt x="709" y="218"/>
                  <a:pt x="707" y="219"/>
                  <a:pt x="706" y="219"/>
                </a:cubicBezTo>
                <a:cubicBezTo>
                  <a:pt x="705" y="219"/>
                  <a:pt x="706" y="217"/>
                  <a:pt x="707" y="216"/>
                </a:cubicBezTo>
                <a:cubicBezTo>
                  <a:pt x="709" y="215"/>
                  <a:pt x="711" y="210"/>
                  <a:pt x="711" y="209"/>
                </a:cubicBezTo>
                <a:cubicBezTo>
                  <a:pt x="711" y="208"/>
                  <a:pt x="704" y="208"/>
                  <a:pt x="703" y="208"/>
                </a:cubicBezTo>
                <a:cubicBezTo>
                  <a:pt x="702" y="209"/>
                  <a:pt x="700" y="207"/>
                  <a:pt x="701" y="207"/>
                </a:cubicBezTo>
                <a:cubicBezTo>
                  <a:pt x="702" y="206"/>
                  <a:pt x="705" y="204"/>
                  <a:pt x="705" y="203"/>
                </a:cubicBezTo>
                <a:cubicBezTo>
                  <a:pt x="704" y="202"/>
                  <a:pt x="706" y="202"/>
                  <a:pt x="705" y="201"/>
                </a:cubicBezTo>
                <a:cubicBezTo>
                  <a:pt x="704" y="200"/>
                  <a:pt x="704" y="202"/>
                  <a:pt x="703" y="203"/>
                </a:cubicBezTo>
                <a:cubicBezTo>
                  <a:pt x="703" y="203"/>
                  <a:pt x="701" y="203"/>
                  <a:pt x="699" y="203"/>
                </a:cubicBezTo>
                <a:cubicBezTo>
                  <a:pt x="697" y="202"/>
                  <a:pt x="696" y="205"/>
                  <a:pt x="696" y="206"/>
                </a:cubicBezTo>
                <a:cubicBezTo>
                  <a:pt x="696" y="207"/>
                  <a:pt x="694" y="208"/>
                  <a:pt x="694" y="209"/>
                </a:cubicBezTo>
                <a:cubicBezTo>
                  <a:pt x="695" y="210"/>
                  <a:pt x="694" y="211"/>
                  <a:pt x="693" y="210"/>
                </a:cubicBezTo>
                <a:cubicBezTo>
                  <a:pt x="693" y="210"/>
                  <a:pt x="692" y="208"/>
                  <a:pt x="691" y="209"/>
                </a:cubicBezTo>
                <a:moveTo>
                  <a:pt x="689" y="207"/>
                </a:moveTo>
                <a:cubicBezTo>
                  <a:pt x="691" y="207"/>
                  <a:pt x="692" y="204"/>
                  <a:pt x="692" y="204"/>
                </a:cubicBezTo>
                <a:cubicBezTo>
                  <a:pt x="691" y="203"/>
                  <a:pt x="690" y="204"/>
                  <a:pt x="689" y="206"/>
                </a:cubicBezTo>
                <a:cubicBezTo>
                  <a:pt x="689" y="206"/>
                  <a:pt x="688" y="207"/>
                  <a:pt x="689" y="207"/>
                </a:cubicBezTo>
                <a:moveTo>
                  <a:pt x="713" y="194"/>
                </a:moveTo>
                <a:cubicBezTo>
                  <a:pt x="714" y="193"/>
                  <a:pt x="715" y="189"/>
                  <a:pt x="714" y="189"/>
                </a:cubicBezTo>
                <a:cubicBezTo>
                  <a:pt x="712" y="190"/>
                  <a:pt x="713" y="194"/>
                  <a:pt x="713" y="194"/>
                </a:cubicBezTo>
                <a:moveTo>
                  <a:pt x="768" y="225"/>
                </a:moveTo>
                <a:cubicBezTo>
                  <a:pt x="766" y="225"/>
                  <a:pt x="767" y="226"/>
                  <a:pt x="769" y="227"/>
                </a:cubicBezTo>
                <a:cubicBezTo>
                  <a:pt x="770" y="227"/>
                  <a:pt x="772" y="224"/>
                  <a:pt x="772" y="223"/>
                </a:cubicBezTo>
                <a:cubicBezTo>
                  <a:pt x="772" y="222"/>
                  <a:pt x="773" y="219"/>
                  <a:pt x="773" y="219"/>
                </a:cubicBezTo>
                <a:cubicBezTo>
                  <a:pt x="772" y="218"/>
                  <a:pt x="772" y="219"/>
                  <a:pt x="771" y="220"/>
                </a:cubicBezTo>
                <a:cubicBezTo>
                  <a:pt x="771" y="220"/>
                  <a:pt x="771" y="219"/>
                  <a:pt x="771" y="219"/>
                </a:cubicBezTo>
                <a:cubicBezTo>
                  <a:pt x="770" y="218"/>
                  <a:pt x="770" y="218"/>
                  <a:pt x="770" y="219"/>
                </a:cubicBezTo>
                <a:cubicBezTo>
                  <a:pt x="770" y="219"/>
                  <a:pt x="769" y="219"/>
                  <a:pt x="769" y="219"/>
                </a:cubicBezTo>
                <a:cubicBezTo>
                  <a:pt x="768" y="219"/>
                  <a:pt x="768" y="219"/>
                  <a:pt x="767" y="220"/>
                </a:cubicBezTo>
                <a:cubicBezTo>
                  <a:pt x="766" y="222"/>
                  <a:pt x="768" y="223"/>
                  <a:pt x="769" y="224"/>
                </a:cubicBezTo>
                <a:cubicBezTo>
                  <a:pt x="770" y="224"/>
                  <a:pt x="769" y="225"/>
                  <a:pt x="768" y="225"/>
                </a:cubicBezTo>
                <a:moveTo>
                  <a:pt x="798" y="207"/>
                </a:moveTo>
                <a:cubicBezTo>
                  <a:pt x="796" y="207"/>
                  <a:pt x="795" y="212"/>
                  <a:pt x="795" y="213"/>
                </a:cubicBezTo>
                <a:cubicBezTo>
                  <a:pt x="795" y="213"/>
                  <a:pt x="797" y="211"/>
                  <a:pt x="798" y="210"/>
                </a:cubicBezTo>
                <a:cubicBezTo>
                  <a:pt x="799" y="208"/>
                  <a:pt x="799" y="207"/>
                  <a:pt x="798" y="207"/>
                </a:cubicBezTo>
                <a:moveTo>
                  <a:pt x="811" y="206"/>
                </a:moveTo>
                <a:cubicBezTo>
                  <a:pt x="812" y="206"/>
                  <a:pt x="815" y="204"/>
                  <a:pt x="816" y="203"/>
                </a:cubicBezTo>
                <a:cubicBezTo>
                  <a:pt x="816" y="202"/>
                  <a:pt x="815" y="201"/>
                  <a:pt x="813" y="202"/>
                </a:cubicBezTo>
                <a:cubicBezTo>
                  <a:pt x="811" y="203"/>
                  <a:pt x="810" y="206"/>
                  <a:pt x="811" y="206"/>
                </a:cubicBezTo>
                <a:moveTo>
                  <a:pt x="815" y="200"/>
                </a:moveTo>
                <a:cubicBezTo>
                  <a:pt x="815" y="199"/>
                  <a:pt x="811" y="200"/>
                  <a:pt x="812" y="201"/>
                </a:cubicBezTo>
                <a:cubicBezTo>
                  <a:pt x="813" y="201"/>
                  <a:pt x="814" y="201"/>
                  <a:pt x="815" y="200"/>
                </a:cubicBezTo>
                <a:moveTo>
                  <a:pt x="1515" y="157"/>
                </a:moveTo>
                <a:cubicBezTo>
                  <a:pt x="1517" y="159"/>
                  <a:pt x="1519" y="158"/>
                  <a:pt x="1520" y="158"/>
                </a:cubicBezTo>
                <a:cubicBezTo>
                  <a:pt x="1521" y="158"/>
                  <a:pt x="1520" y="157"/>
                  <a:pt x="1519" y="157"/>
                </a:cubicBezTo>
                <a:cubicBezTo>
                  <a:pt x="1518" y="157"/>
                  <a:pt x="1519" y="156"/>
                  <a:pt x="1520" y="157"/>
                </a:cubicBezTo>
                <a:cubicBezTo>
                  <a:pt x="1521" y="158"/>
                  <a:pt x="1522" y="158"/>
                  <a:pt x="1522" y="157"/>
                </a:cubicBezTo>
                <a:cubicBezTo>
                  <a:pt x="1523" y="156"/>
                  <a:pt x="1523" y="155"/>
                  <a:pt x="1525" y="155"/>
                </a:cubicBezTo>
                <a:cubicBezTo>
                  <a:pt x="1526" y="155"/>
                  <a:pt x="1526" y="154"/>
                  <a:pt x="1525" y="154"/>
                </a:cubicBezTo>
                <a:cubicBezTo>
                  <a:pt x="1524" y="153"/>
                  <a:pt x="1520" y="151"/>
                  <a:pt x="1519" y="149"/>
                </a:cubicBezTo>
                <a:cubicBezTo>
                  <a:pt x="1518" y="148"/>
                  <a:pt x="1513" y="147"/>
                  <a:pt x="1513" y="148"/>
                </a:cubicBezTo>
                <a:cubicBezTo>
                  <a:pt x="1513" y="149"/>
                  <a:pt x="1511" y="148"/>
                  <a:pt x="1511" y="147"/>
                </a:cubicBezTo>
                <a:cubicBezTo>
                  <a:pt x="1511" y="146"/>
                  <a:pt x="1506" y="146"/>
                  <a:pt x="1506" y="147"/>
                </a:cubicBezTo>
                <a:cubicBezTo>
                  <a:pt x="1505" y="148"/>
                  <a:pt x="1507" y="148"/>
                  <a:pt x="1507" y="149"/>
                </a:cubicBezTo>
                <a:cubicBezTo>
                  <a:pt x="1508" y="150"/>
                  <a:pt x="1506" y="150"/>
                  <a:pt x="1507" y="151"/>
                </a:cubicBezTo>
                <a:cubicBezTo>
                  <a:pt x="1507" y="153"/>
                  <a:pt x="1505" y="151"/>
                  <a:pt x="1504" y="150"/>
                </a:cubicBezTo>
                <a:cubicBezTo>
                  <a:pt x="1503" y="150"/>
                  <a:pt x="1504" y="147"/>
                  <a:pt x="1504" y="146"/>
                </a:cubicBezTo>
                <a:cubicBezTo>
                  <a:pt x="1504" y="145"/>
                  <a:pt x="1502" y="145"/>
                  <a:pt x="1502" y="144"/>
                </a:cubicBezTo>
                <a:cubicBezTo>
                  <a:pt x="1502" y="142"/>
                  <a:pt x="1496" y="140"/>
                  <a:pt x="1494" y="139"/>
                </a:cubicBezTo>
                <a:cubicBezTo>
                  <a:pt x="1492" y="138"/>
                  <a:pt x="1489" y="137"/>
                  <a:pt x="1488" y="136"/>
                </a:cubicBezTo>
                <a:cubicBezTo>
                  <a:pt x="1487" y="134"/>
                  <a:pt x="1483" y="134"/>
                  <a:pt x="1481" y="133"/>
                </a:cubicBezTo>
                <a:cubicBezTo>
                  <a:pt x="1479" y="131"/>
                  <a:pt x="1472" y="128"/>
                  <a:pt x="1469" y="128"/>
                </a:cubicBezTo>
                <a:cubicBezTo>
                  <a:pt x="1466" y="128"/>
                  <a:pt x="1467" y="126"/>
                  <a:pt x="1465" y="126"/>
                </a:cubicBezTo>
                <a:cubicBezTo>
                  <a:pt x="1464" y="126"/>
                  <a:pt x="1457" y="126"/>
                  <a:pt x="1455" y="126"/>
                </a:cubicBezTo>
                <a:cubicBezTo>
                  <a:pt x="1454" y="126"/>
                  <a:pt x="1454" y="126"/>
                  <a:pt x="1453" y="126"/>
                </a:cubicBezTo>
                <a:cubicBezTo>
                  <a:pt x="1453" y="126"/>
                  <a:pt x="1452" y="127"/>
                  <a:pt x="1451" y="126"/>
                </a:cubicBezTo>
                <a:cubicBezTo>
                  <a:pt x="1450" y="126"/>
                  <a:pt x="1443" y="123"/>
                  <a:pt x="1442" y="124"/>
                </a:cubicBezTo>
                <a:cubicBezTo>
                  <a:pt x="1441" y="125"/>
                  <a:pt x="1441" y="127"/>
                  <a:pt x="1440" y="127"/>
                </a:cubicBezTo>
                <a:cubicBezTo>
                  <a:pt x="1439" y="127"/>
                  <a:pt x="1440" y="128"/>
                  <a:pt x="1442" y="130"/>
                </a:cubicBezTo>
                <a:cubicBezTo>
                  <a:pt x="1444" y="132"/>
                  <a:pt x="1443" y="133"/>
                  <a:pt x="1441" y="134"/>
                </a:cubicBezTo>
                <a:cubicBezTo>
                  <a:pt x="1439" y="135"/>
                  <a:pt x="1436" y="134"/>
                  <a:pt x="1435" y="132"/>
                </a:cubicBezTo>
                <a:cubicBezTo>
                  <a:pt x="1435" y="131"/>
                  <a:pt x="1432" y="131"/>
                  <a:pt x="1431" y="129"/>
                </a:cubicBezTo>
                <a:cubicBezTo>
                  <a:pt x="1431" y="128"/>
                  <a:pt x="1432" y="127"/>
                  <a:pt x="1433" y="128"/>
                </a:cubicBezTo>
                <a:cubicBezTo>
                  <a:pt x="1435" y="129"/>
                  <a:pt x="1436" y="128"/>
                  <a:pt x="1436" y="127"/>
                </a:cubicBezTo>
                <a:cubicBezTo>
                  <a:pt x="1437" y="126"/>
                  <a:pt x="1433" y="125"/>
                  <a:pt x="1431" y="125"/>
                </a:cubicBezTo>
                <a:cubicBezTo>
                  <a:pt x="1429" y="125"/>
                  <a:pt x="1428" y="128"/>
                  <a:pt x="1426" y="129"/>
                </a:cubicBezTo>
                <a:cubicBezTo>
                  <a:pt x="1424" y="130"/>
                  <a:pt x="1416" y="128"/>
                  <a:pt x="1415" y="128"/>
                </a:cubicBezTo>
                <a:cubicBezTo>
                  <a:pt x="1415" y="127"/>
                  <a:pt x="1404" y="128"/>
                  <a:pt x="1403" y="128"/>
                </a:cubicBezTo>
                <a:cubicBezTo>
                  <a:pt x="1402" y="129"/>
                  <a:pt x="1402" y="132"/>
                  <a:pt x="1402" y="132"/>
                </a:cubicBezTo>
                <a:cubicBezTo>
                  <a:pt x="1401" y="133"/>
                  <a:pt x="1401" y="129"/>
                  <a:pt x="1401" y="128"/>
                </a:cubicBezTo>
                <a:cubicBezTo>
                  <a:pt x="1401" y="128"/>
                  <a:pt x="1399" y="127"/>
                  <a:pt x="1397" y="127"/>
                </a:cubicBezTo>
                <a:cubicBezTo>
                  <a:pt x="1395" y="127"/>
                  <a:pt x="1394" y="127"/>
                  <a:pt x="1395" y="126"/>
                </a:cubicBezTo>
                <a:cubicBezTo>
                  <a:pt x="1396" y="125"/>
                  <a:pt x="1394" y="125"/>
                  <a:pt x="1396" y="124"/>
                </a:cubicBezTo>
                <a:cubicBezTo>
                  <a:pt x="1397" y="122"/>
                  <a:pt x="1393" y="119"/>
                  <a:pt x="1389" y="117"/>
                </a:cubicBezTo>
                <a:cubicBezTo>
                  <a:pt x="1385" y="116"/>
                  <a:pt x="1375" y="117"/>
                  <a:pt x="1373" y="118"/>
                </a:cubicBezTo>
                <a:cubicBezTo>
                  <a:pt x="1371" y="118"/>
                  <a:pt x="1368" y="118"/>
                  <a:pt x="1365" y="118"/>
                </a:cubicBezTo>
                <a:cubicBezTo>
                  <a:pt x="1364" y="118"/>
                  <a:pt x="1364" y="118"/>
                  <a:pt x="1363" y="118"/>
                </a:cubicBezTo>
                <a:cubicBezTo>
                  <a:pt x="1361" y="118"/>
                  <a:pt x="1363" y="117"/>
                  <a:pt x="1362" y="116"/>
                </a:cubicBezTo>
                <a:cubicBezTo>
                  <a:pt x="1361" y="115"/>
                  <a:pt x="1357" y="114"/>
                  <a:pt x="1357" y="114"/>
                </a:cubicBezTo>
                <a:cubicBezTo>
                  <a:pt x="1356" y="115"/>
                  <a:pt x="1355" y="114"/>
                  <a:pt x="1355" y="114"/>
                </a:cubicBezTo>
                <a:cubicBezTo>
                  <a:pt x="1355" y="113"/>
                  <a:pt x="1351" y="112"/>
                  <a:pt x="1350" y="112"/>
                </a:cubicBezTo>
                <a:cubicBezTo>
                  <a:pt x="1348" y="112"/>
                  <a:pt x="1347" y="111"/>
                  <a:pt x="1349" y="111"/>
                </a:cubicBezTo>
                <a:cubicBezTo>
                  <a:pt x="1351" y="111"/>
                  <a:pt x="1354" y="111"/>
                  <a:pt x="1353" y="109"/>
                </a:cubicBezTo>
                <a:cubicBezTo>
                  <a:pt x="1351" y="107"/>
                  <a:pt x="1340" y="106"/>
                  <a:pt x="1339" y="107"/>
                </a:cubicBezTo>
                <a:cubicBezTo>
                  <a:pt x="1338" y="107"/>
                  <a:pt x="1339" y="109"/>
                  <a:pt x="1336" y="111"/>
                </a:cubicBezTo>
                <a:cubicBezTo>
                  <a:pt x="1334" y="113"/>
                  <a:pt x="1332" y="112"/>
                  <a:pt x="1332" y="111"/>
                </a:cubicBezTo>
                <a:cubicBezTo>
                  <a:pt x="1332" y="109"/>
                  <a:pt x="1335" y="110"/>
                  <a:pt x="1335" y="108"/>
                </a:cubicBezTo>
                <a:cubicBezTo>
                  <a:pt x="1335" y="107"/>
                  <a:pt x="1331" y="108"/>
                  <a:pt x="1330" y="107"/>
                </a:cubicBezTo>
                <a:cubicBezTo>
                  <a:pt x="1330" y="106"/>
                  <a:pt x="1331" y="105"/>
                  <a:pt x="1333" y="106"/>
                </a:cubicBezTo>
                <a:cubicBezTo>
                  <a:pt x="1334" y="106"/>
                  <a:pt x="1337" y="107"/>
                  <a:pt x="1337" y="106"/>
                </a:cubicBezTo>
                <a:cubicBezTo>
                  <a:pt x="1337" y="105"/>
                  <a:pt x="1336" y="105"/>
                  <a:pt x="1333" y="105"/>
                </a:cubicBezTo>
                <a:cubicBezTo>
                  <a:pt x="1330" y="104"/>
                  <a:pt x="1324" y="103"/>
                  <a:pt x="1321" y="103"/>
                </a:cubicBezTo>
                <a:cubicBezTo>
                  <a:pt x="1318" y="103"/>
                  <a:pt x="1317" y="102"/>
                  <a:pt x="1315" y="102"/>
                </a:cubicBezTo>
                <a:cubicBezTo>
                  <a:pt x="1313" y="102"/>
                  <a:pt x="1313" y="103"/>
                  <a:pt x="1314" y="104"/>
                </a:cubicBezTo>
                <a:cubicBezTo>
                  <a:pt x="1315" y="105"/>
                  <a:pt x="1312" y="105"/>
                  <a:pt x="1310" y="105"/>
                </a:cubicBezTo>
                <a:cubicBezTo>
                  <a:pt x="1308" y="105"/>
                  <a:pt x="1305" y="106"/>
                  <a:pt x="1306" y="108"/>
                </a:cubicBezTo>
                <a:cubicBezTo>
                  <a:pt x="1307" y="109"/>
                  <a:pt x="1308" y="108"/>
                  <a:pt x="1308" y="108"/>
                </a:cubicBezTo>
                <a:cubicBezTo>
                  <a:pt x="1309" y="108"/>
                  <a:pt x="1309" y="107"/>
                  <a:pt x="1310" y="108"/>
                </a:cubicBezTo>
                <a:cubicBezTo>
                  <a:pt x="1311" y="108"/>
                  <a:pt x="1307" y="109"/>
                  <a:pt x="1308" y="110"/>
                </a:cubicBezTo>
                <a:cubicBezTo>
                  <a:pt x="1310" y="111"/>
                  <a:pt x="1310" y="112"/>
                  <a:pt x="1310" y="113"/>
                </a:cubicBezTo>
                <a:cubicBezTo>
                  <a:pt x="1310" y="114"/>
                  <a:pt x="1307" y="114"/>
                  <a:pt x="1306" y="113"/>
                </a:cubicBezTo>
                <a:cubicBezTo>
                  <a:pt x="1306" y="112"/>
                  <a:pt x="1305" y="112"/>
                  <a:pt x="1304" y="112"/>
                </a:cubicBezTo>
                <a:cubicBezTo>
                  <a:pt x="1303" y="113"/>
                  <a:pt x="1303" y="113"/>
                  <a:pt x="1302" y="113"/>
                </a:cubicBezTo>
                <a:cubicBezTo>
                  <a:pt x="1301" y="112"/>
                  <a:pt x="1299" y="113"/>
                  <a:pt x="1301" y="114"/>
                </a:cubicBezTo>
                <a:cubicBezTo>
                  <a:pt x="1303" y="114"/>
                  <a:pt x="1304" y="115"/>
                  <a:pt x="1301" y="115"/>
                </a:cubicBezTo>
                <a:cubicBezTo>
                  <a:pt x="1300" y="115"/>
                  <a:pt x="1299" y="115"/>
                  <a:pt x="1299" y="114"/>
                </a:cubicBezTo>
                <a:cubicBezTo>
                  <a:pt x="1299" y="114"/>
                  <a:pt x="1298" y="113"/>
                  <a:pt x="1298" y="113"/>
                </a:cubicBezTo>
                <a:cubicBezTo>
                  <a:pt x="1297" y="113"/>
                  <a:pt x="1296" y="113"/>
                  <a:pt x="1294" y="113"/>
                </a:cubicBezTo>
                <a:cubicBezTo>
                  <a:pt x="1293" y="112"/>
                  <a:pt x="1292" y="112"/>
                  <a:pt x="1291" y="112"/>
                </a:cubicBezTo>
                <a:cubicBezTo>
                  <a:pt x="1289" y="112"/>
                  <a:pt x="1289" y="114"/>
                  <a:pt x="1286" y="114"/>
                </a:cubicBezTo>
                <a:cubicBezTo>
                  <a:pt x="1284" y="114"/>
                  <a:pt x="1281" y="113"/>
                  <a:pt x="1280" y="111"/>
                </a:cubicBezTo>
                <a:cubicBezTo>
                  <a:pt x="1279" y="110"/>
                  <a:pt x="1279" y="110"/>
                  <a:pt x="1278" y="111"/>
                </a:cubicBezTo>
                <a:cubicBezTo>
                  <a:pt x="1276" y="113"/>
                  <a:pt x="1276" y="115"/>
                  <a:pt x="1275" y="115"/>
                </a:cubicBezTo>
                <a:cubicBezTo>
                  <a:pt x="1274" y="116"/>
                  <a:pt x="1274" y="118"/>
                  <a:pt x="1272" y="119"/>
                </a:cubicBezTo>
                <a:cubicBezTo>
                  <a:pt x="1272" y="119"/>
                  <a:pt x="1272" y="119"/>
                  <a:pt x="1271" y="118"/>
                </a:cubicBezTo>
                <a:cubicBezTo>
                  <a:pt x="1271" y="118"/>
                  <a:pt x="1270" y="118"/>
                  <a:pt x="1270" y="118"/>
                </a:cubicBezTo>
                <a:cubicBezTo>
                  <a:pt x="1268" y="118"/>
                  <a:pt x="1264" y="114"/>
                  <a:pt x="1264" y="112"/>
                </a:cubicBezTo>
                <a:cubicBezTo>
                  <a:pt x="1263" y="111"/>
                  <a:pt x="1260" y="108"/>
                  <a:pt x="1260" y="108"/>
                </a:cubicBezTo>
                <a:cubicBezTo>
                  <a:pt x="1259" y="107"/>
                  <a:pt x="1260" y="107"/>
                  <a:pt x="1261" y="108"/>
                </a:cubicBezTo>
                <a:cubicBezTo>
                  <a:pt x="1262" y="109"/>
                  <a:pt x="1263" y="109"/>
                  <a:pt x="1264" y="108"/>
                </a:cubicBezTo>
                <a:cubicBezTo>
                  <a:pt x="1265" y="108"/>
                  <a:pt x="1265" y="105"/>
                  <a:pt x="1264" y="105"/>
                </a:cubicBezTo>
                <a:cubicBezTo>
                  <a:pt x="1262" y="105"/>
                  <a:pt x="1263" y="104"/>
                  <a:pt x="1263" y="104"/>
                </a:cubicBezTo>
                <a:cubicBezTo>
                  <a:pt x="1264" y="103"/>
                  <a:pt x="1261" y="101"/>
                  <a:pt x="1263" y="101"/>
                </a:cubicBezTo>
                <a:cubicBezTo>
                  <a:pt x="1264" y="100"/>
                  <a:pt x="1263" y="99"/>
                  <a:pt x="1262" y="99"/>
                </a:cubicBezTo>
                <a:cubicBezTo>
                  <a:pt x="1260" y="99"/>
                  <a:pt x="1259" y="98"/>
                  <a:pt x="1259" y="97"/>
                </a:cubicBezTo>
                <a:cubicBezTo>
                  <a:pt x="1259" y="97"/>
                  <a:pt x="1253" y="96"/>
                  <a:pt x="1253" y="97"/>
                </a:cubicBezTo>
                <a:cubicBezTo>
                  <a:pt x="1253" y="98"/>
                  <a:pt x="1251" y="98"/>
                  <a:pt x="1252" y="97"/>
                </a:cubicBezTo>
                <a:cubicBezTo>
                  <a:pt x="1252" y="96"/>
                  <a:pt x="1250" y="97"/>
                  <a:pt x="1247" y="96"/>
                </a:cubicBezTo>
                <a:cubicBezTo>
                  <a:pt x="1244" y="95"/>
                  <a:pt x="1244" y="93"/>
                  <a:pt x="1243" y="93"/>
                </a:cubicBezTo>
                <a:cubicBezTo>
                  <a:pt x="1243" y="93"/>
                  <a:pt x="1242" y="94"/>
                  <a:pt x="1242" y="94"/>
                </a:cubicBezTo>
                <a:cubicBezTo>
                  <a:pt x="1242" y="95"/>
                  <a:pt x="1242" y="95"/>
                  <a:pt x="1241" y="95"/>
                </a:cubicBezTo>
                <a:cubicBezTo>
                  <a:pt x="1240" y="94"/>
                  <a:pt x="1238" y="96"/>
                  <a:pt x="1239" y="97"/>
                </a:cubicBezTo>
                <a:cubicBezTo>
                  <a:pt x="1240" y="99"/>
                  <a:pt x="1239" y="99"/>
                  <a:pt x="1239" y="100"/>
                </a:cubicBezTo>
                <a:cubicBezTo>
                  <a:pt x="1239" y="102"/>
                  <a:pt x="1238" y="101"/>
                  <a:pt x="1236" y="101"/>
                </a:cubicBezTo>
                <a:cubicBezTo>
                  <a:pt x="1235" y="100"/>
                  <a:pt x="1235" y="101"/>
                  <a:pt x="1235" y="101"/>
                </a:cubicBezTo>
                <a:cubicBezTo>
                  <a:pt x="1234" y="101"/>
                  <a:pt x="1233" y="102"/>
                  <a:pt x="1231" y="101"/>
                </a:cubicBezTo>
                <a:cubicBezTo>
                  <a:pt x="1228" y="100"/>
                  <a:pt x="1226" y="101"/>
                  <a:pt x="1225" y="100"/>
                </a:cubicBezTo>
                <a:cubicBezTo>
                  <a:pt x="1225" y="99"/>
                  <a:pt x="1224" y="99"/>
                  <a:pt x="1224" y="100"/>
                </a:cubicBezTo>
                <a:cubicBezTo>
                  <a:pt x="1223" y="101"/>
                  <a:pt x="1218" y="100"/>
                  <a:pt x="1218" y="99"/>
                </a:cubicBezTo>
                <a:cubicBezTo>
                  <a:pt x="1217" y="98"/>
                  <a:pt x="1219" y="97"/>
                  <a:pt x="1219" y="97"/>
                </a:cubicBezTo>
                <a:cubicBezTo>
                  <a:pt x="1220" y="97"/>
                  <a:pt x="1218" y="96"/>
                  <a:pt x="1216" y="96"/>
                </a:cubicBezTo>
                <a:cubicBezTo>
                  <a:pt x="1214" y="96"/>
                  <a:pt x="1213" y="96"/>
                  <a:pt x="1212" y="96"/>
                </a:cubicBezTo>
                <a:cubicBezTo>
                  <a:pt x="1211" y="95"/>
                  <a:pt x="1209" y="95"/>
                  <a:pt x="1208" y="95"/>
                </a:cubicBezTo>
                <a:cubicBezTo>
                  <a:pt x="1205" y="95"/>
                  <a:pt x="1198" y="96"/>
                  <a:pt x="1197" y="96"/>
                </a:cubicBezTo>
                <a:cubicBezTo>
                  <a:pt x="1196" y="97"/>
                  <a:pt x="1198" y="99"/>
                  <a:pt x="1196" y="99"/>
                </a:cubicBezTo>
                <a:cubicBezTo>
                  <a:pt x="1195" y="99"/>
                  <a:pt x="1196" y="96"/>
                  <a:pt x="1196" y="95"/>
                </a:cubicBezTo>
                <a:cubicBezTo>
                  <a:pt x="1196" y="93"/>
                  <a:pt x="1193" y="93"/>
                  <a:pt x="1194" y="94"/>
                </a:cubicBezTo>
                <a:cubicBezTo>
                  <a:pt x="1194" y="95"/>
                  <a:pt x="1190" y="95"/>
                  <a:pt x="1189" y="95"/>
                </a:cubicBezTo>
                <a:cubicBezTo>
                  <a:pt x="1188" y="94"/>
                  <a:pt x="1187" y="93"/>
                  <a:pt x="1184" y="92"/>
                </a:cubicBezTo>
                <a:cubicBezTo>
                  <a:pt x="1182" y="91"/>
                  <a:pt x="1179" y="94"/>
                  <a:pt x="1180" y="95"/>
                </a:cubicBezTo>
                <a:cubicBezTo>
                  <a:pt x="1180" y="96"/>
                  <a:pt x="1182" y="95"/>
                  <a:pt x="1182" y="96"/>
                </a:cubicBezTo>
                <a:cubicBezTo>
                  <a:pt x="1182" y="97"/>
                  <a:pt x="1177" y="96"/>
                  <a:pt x="1177" y="97"/>
                </a:cubicBezTo>
                <a:cubicBezTo>
                  <a:pt x="1177" y="98"/>
                  <a:pt x="1172" y="99"/>
                  <a:pt x="1170" y="99"/>
                </a:cubicBezTo>
                <a:cubicBezTo>
                  <a:pt x="1166" y="100"/>
                  <a:pt x="1165" y="100"/>
                  <a:pt x="1164" y="101"/>
                </a:cubicBezTo>
                <a:cubicBezTo>
                  <a:pt x="1162" y="103"/>
                  <a:pt x="1163" y="100"/>
                  <a:pt x="1165" y="99"/>
                </a:cubicBezTo>
                <a:cubicBezTo>
                  <a:pt x="1166" y="97"/>
                  <a:pt x="1168" y="98"/>
                  <a:pt x="1169" y="96"/>
                </a:cubicBezTo>
                <a:cubicBezTo>
                  <a:pt x="1169" y="95"/>
                  <a:pt x="1171" y="95"/>
                  <a:pt x="1173" y="95"/>
                </a:cubicBezTo>
                <a:cubicBezTo>
                  <a:pt x="1176" y="95"/>
                  <a:pt x="1175" y="93"/>
                  <a:pt x="1177" y="93"/>
                </a:cubicBezTo>
                <a:cubicBezTo>
                  <a:pt x="1178" y="92"/>
                  <a:pt x="1180" y="91"/>
                  <a:pt x="1181" y="90"/>
                </a:cubicBezTo>
                <a:cubicBezTo>
                  <a:pt x="1181" y="89"/>
                  <a:pt x="1187" y="87"/>
                  <a:pt x="1188" y="87"/>
                </a:cubicBezTo>
                <a:cubicBezTo>
                  <a:pt x="1189" y="87"/>
                  <a:pt x="1190" y="85"/>
                  <a:pt x="1190" y="85"/>
                </a:cubicBezTo>
                <a:cubicBezTo>
                  <a:pt x="1191" y="85"/>
                  <a:pt x="1194" y="83"/>
                  <a:pt x="1195" y="83"/>
                </a:cubicBezTo>
                <a:cubicBezTo>
                  <a:pt x="1197" y="82"/>
                  <a:pt x="1197" y="81"/>
                  <a:pt x="1197" y="80"/>
                </a:cubicBezTo>
                <a:cubicBezTo>
                  <a:pt x="1197" y="79"/>
                  <a:pt x="1196" y="80"/>
                  <a:pt x="1195" y="79"/>
                </a:cubicBezTo>
                <a:cubicBezTo>
                  <a:pt x="1195" y="78"/>
                  <a:pt x="1196" y="79"/>
                  <a:pt x="1198" y="78"/>
                </a:cubicBezTo>
                <a:cubicBezTo>
                  <a:pt x="1199" y="78"/>
                  <a:pt x="1198" y="76"/>
                  <a:pt x="1197" y="76"/>
                </a:cubicBezTo>
                <a:cubicBezTo>
                  <a:pt x="1195" y="76"/>
                  <a:pt x="1197" y="75"/>
                  <a:pt x="1196" y="74"/>
                </a:cubicBezTo>
                <a:cubicBezTo>
                  <a:pt x="1196" y="73"/>
                  <a:pt x="1195" y="74"/>
                  <a:pt x="1194" y="74"/>
                </a:cubicBezTo>
                <a:cubicBezTo>
                  <a:pt x="1194" y="74"/>
                  <a:pt x="1193" y="74"/>
                  <a:pt x="1193" y="74"/>
                </a:cubicBezTo>
                <a:cubicBezTo>
                  <a:pt x="1193" y="72"/>
                  <a:pt x="1193" y="71"/>
                  <a:pt x="1193" y="70"/>
                </a:cubicBezTo>
                <a:cubicBezTo>
                  <a:pt x="1192" y="70"/>
                  <a:pt x="1192" y="70"/>
                  <a:pt x="1191" y="70"/>
                </a:cubicBezTo>
                <a:cubicBezTo>
                  <a:pt x="1190" y="71"/>
                  <a:pt x="1190" y="71"/>
                  <a:pt x="1189" y="70"/>
                </a:cubicBezTo>
                <a:cubicBezTo>
                  <a:pt x="1187" y="69"/>
                  <a:pt x="1183" y="68"/>
                  <a:pt x="1183" y="69"/>
                </a:cubicBezTo>
                <a:cubicBezTo>
                  <a:pt x="1183" y="69"/>
                  <a:pt x="1182" y="69"/>
                  <a:pt x="1181" y="69"/>
                </a:cubicBezTo>
                <a:cubicBezTo>
                  <a:pt x="1181" y="68"/>
                  <a:pt x="1180" y="68"/>
                  <a:pt x="1180" y="69"/>
                </a:cubicBezTo>
                <a:cubicBezTo>
                  <a:pt x="1180" y="69"/>
                  <a:pt x="1176" y="69"/>
                  <a:pt x="1175" y="69"/>
                </a:cubicBezTo>
                <a:cubicBezTo>
                  <a:pt x="1174" y="68"/>
                  <a:pt x="1172" y="69"/>
                  <a:pt x="1172" y="70"/>
                </a:cubicBezTo>
                <a:cubicBezTo>
                  <a:pt x="1172" y="71"/>
                  <a:pt x="1168" y="71"/>
                  <a:pt x="1167" y="71"/>
                </a:cubicBezTo>
                <a:cubicBezTo>
                  <a:pt x="1166" y="71"/>
                  <a:pt x="1170" y="67"/>
                  <a:pt x="1170" y="67"/>
                </a:cubicBezTo>
                <a:cubicBezTo>
                  <a:pt x="1170" y="66"/>
                  <a:pt x="1168" y="67"/>
                  <a:pt x="1167" y="67"/>
                </a:cubicBezTo>
                <a:cubicBezTo>
                  <a:pt x="1165" y="67"/>
                  <a:pt x="1163" y="67"/>
                  <a:pt x="1163" y="66"/>
                </a:cubicBezTo>
                <a:cubicBezTo>
                  <a:pt x="1162" y="66"/>
                  <a:pt x="1159" y="65"/>
                  <a:pt x="1158" y="66"/>
                </a:cubicBezTo>
                <a:cubicBezTo>
                  <a:pt x="1156" y="66"/>
                  <a:pt x="1158" y="65"/>
                  <a:pt x="1159" y="65"/>
                </a:cubicBezTo>
                <a:cubicBezTo>
                  <a:pt x="1160" y="65"/>
                  <a:pt x="1162" y="64"/>
                  <a:pt x="1163" y="63"/>
                </a:cubicBezTo>
                <a:cubicBezTo>
                  <a:pt x="1164" y="63"/>
                  <a:pt x="1164" y="63"/>
                  <a:pt x="1164" y="62"/>
                </a:cubicBezTo>
                <a:cubicBezTo>
                  <a:pt x="1163" y="61"/>
                  <a:pt x="1161" y="61"/>
                  <a:pt x="1160" y="61"/>
                </a:cubicBezTo>
                <a:cubicBezTo>
                  <a:pt x="1158" y="61"/>
                  <a:pt x="1157" y="60"/>
                  <a:pt x="1155" y="60"/>
                </a:cubicBezTo>
                <a:cubicBezTo>
                  <a:pt x="1154" y="60"/>
                  <a:pt x="1153" y="60"/>
                  <a:pt x="1150" y="61"/>
                </a:cubicBezTo>
                <a:cubicBezTo>
                  <a:pt x="1147" y="62"/>
                  <a:pt x="1147" y="64"/>
                  <a:pt x="1145" y="65"/>
                </a:cubicBezTo>
                <a:cubicBezTo>
                  <a:pt x="1144" y="65"/>
                  <a:pt x="1141" y="68"/>
                  <a:pt x="1142" y="68"/>
                </a:cubicBezTo>
                <a:cubicBezTo>
                  <a:pt x="1144" y="69"/>
                  <a:pt x="1143" y="69"/>
                  <a:pt x="1143" y="70"/>
                </a:cubicBezTo>
                <a:cubicBezTo>
                  <a:pt x="1143" y="71"/>
                  <a:pt x="1142" y="71"/>
                  <a:pt x="1141" y="71"/>
                </a:cubicBezTo>
                <a:cubicBezTo>
                  <a:pt x="1139" y="71"/>
                  <a:pt x="1134" y="71"/>
                  <a:pt x="1134" y="72"/>
                </a:cubicBezTo>
                <a:cubicBezTo>
                  <a:pt x="1134" y="73"/>
                  <a:pt x="1137" y="73"/>
                  <a:pt x="1137" y="74"/>
                </a:cubicBezTo>
                <a:cubicBezTo>
                  <a:pt x="1137" y="74"/>
                  <a:pt x="1135" y="74"/>
                  <a:pt x="1134" y="73"/>
                </a:cubicBezTo>
                <a:cubicBezTo>
                  <a:pt x="1133" y="73"/>
                  <a:pt x="1131" y="73"/>
                  <a:pt x="1130" y="74"/>
                </a:cubicBezTo>
                <a:cubicBezTo>
                  <a:pt x="1130" y="75"/>
                  <a:pt x="1128" y="75"/>
                  <a:pt x="1127" y="75"/>
                </a:cubicBezTo>
                <a:cubicBezTo>
                  <a:pt x="1127" y="74"/>
                  <a:pt x="1127" y="75"/>
                  <a:pt x="1126" y="75"/>
                </a:cubicBezTo>
                <a:cubicBezTo>
                  <a:pt x="1126" y="75"/>
                  <a:pt x="1125" y="75"/>
                  <a:pt x="1125" y="75"/>
                </a:cubicBezTo>
                <a:cubicBezTo>
                  <a:pt x="1124" y="74"/>
                  <a:pt x="1126" y="73"/>
                  <a:pt x="1126" y="72"/>
                </a:cubicBezTo>
                <a:cubicBezTo>
                  <a:pt x="1125" y="72"/>
                  <a:pt x="1122" y="72"/>
                  <a:pt x="1122" y="73"/>
                </a:cubicBezTo>
                <a:cubicBezTo>
                  <a:pt x="1122" y="74"/>
                  <a:pt x="1121" y="74"/>
                  <a:pt x="1120" y="73"/>
                </a:cubicBezTo>
                <a:cubicBezTo>
                  <a:pt x="1120" y="73"/>
                  <a:pt x="1119" y="73"/>
                  <a:pt x="1119" y="73"/>
                </a:cubicBezTo>
                <a:cubicBezTo>
                  <a:pt x="1118" y="73"/>
                  <a:pt x="1117" y="74"/>
                  <a:pt x="1116" y="74"/>
                </a:cubicBezTo>
                <a:cubicBezTo>
                  <a:pt x="1116" y="75"/>
                  <a:pt x="1115" y="75"/>
                  <a:pt x="1114" y="74"/>
                </a:cubicBezTo>
                <a:cubicBezTo>
                  <a:pt x="1113" y="74"/>
                  <a:pt x="1112" y="74"/>
                  <a:pt x="1112" y="75"/>
                </a:cubicBezTo>
                <a:cubicBezTo>
                  <a:pt x="1112" y="76"/>
                  <a:pt x="1115" y="76"/>
                  <a:pt x="1115" y="77"/>
                </a:cubicBezTo>
                <a:cubicBezTo>
                  <a:pt x="1115" y="77"/>
                  <a:pt x="1108" y="77"/>
                  <a:pt x="1108" y="78"/>
                </a:cubicBezTo>
                <a:cubicBezTo>
                  <a:pt x="1107" y="78"/>
                  <a:pt x="1105" y="78"/>
                  <a:pt x="1102" y="78"/>
                </a:cubicBezTo>
                <a:cubicBezTo>
                  <a:pt x="1099" y="78"/>
                  <a:pt x="1101" y="80"/>
                  <a:pt x="1098" y="80"/>
                </a:cubicBezTo>
                <a:cubicBezTo>
                  <a:pt x="1096" y="81"/>
                  <a:pt x="1095" y="81"/>
                  <a:pt x="1094" y="82"/>
                </a:cubicBezTo>
                <a:cubicBezTo>
                  <a:pt x="1094" y="83"/>
                  <a:pt x="1092" y="83"/>
                  <a:pt x="1091" y="82"/>
                </a:cubicBezTo>
                <a:cubicBezTo>
                  <a:pt x="1090" y="81"/>
                  <a:pt x="1088" y="83"/>
                  <a:pt x="1089" y="83"/>
                </a:cubicBezTo>
                <a:cubicBezTo>
                  <a:pt x="1090" y="83"/>
                  <a:pt x="1089" y="84"/>
                  <a:pt x="1089" y="84"/>
                </a:cubicBezTo>
                <a:cubicBezTo>
                  <a:pt x="1088" y="84"/>
                  <a:pt x="1088" y="84"/>
                  <a:pt x="1087" y="84"/>
                </a:cubicBezTo>
                <a:cubicBezTo>
                  <a:pt x="1087" y="85"/>
                  <a:pt x="1087" y="85"/>
                  <a:pt x="1087" y="85"/>
                </a:cubicBezTo>
                <a:cubicBezTo>
                  <a:pt x="1088" y="85"/>
                  <a:pt x="1089" y="86"/>
                  <a:pt x="1088" y="86"/>
                </a:cubicBezTo>
                <a:cubicBezTo>
                  <a:pt x="1088" y="87"/>
                  <a:pt x="1087" y="87"/>
                  <a:pt x="1086" y="86"/>
                </a:cubicBezTo>
                <a:cubicBezTo>
                  <a:pt x="1086" y="86"/>
                  <a:pt x="1085" y="86"/>
                  <a:pt x="1085" y="86"/>
                </a:cubicBezTo>
                <a:cubicBezTo>
                  <a:pt x="1084" y="87"/>
                  <a:pt x="1086" y="88"/>
                  <a:pt x="1087" y="88"/>
                </a:cubicBezTo>
                <a:cubicBezTo>
                  <a:pt x="1088" y="87"/>
                  <a:pt x="1089" y="88"/>
                  <a:pt x="1089" y="89"/>
                </a:cubicBezTo>
                <a:cubicBezTo>
                  <a:pt x="1089" y="89"/>
                  <a:pt x="1088" y="89"/>
                  <a:pt x="1087" y="89"/>
                </a:cubicBezTo>
                <a:cubicBezTo>
                  <a:pt x="1087" y="89"/>
                  <a:pt x="1086" y="89"/>
                  <a:pt x="1086" y="89"/>
                </a:cubicBezTo>
                <a:cubicBezTo>
                  <a:pt x="1085" y="90"/>
                  <a:pt x="1086" y="90"/>
                  <a:pt x="1087" y="90"/>
                </a:cubicBezTo>
                <a:cubicBezTo>
                  <a:pt x="1088" y="90"/>
                  <a:pt x="1088" y="91"/>
                  <a:pt x="1089" y="92"/>
                </a:cubicBezTo>
                <a:cubicBezTo>
                  <a:pt x="1089" y="92"/>
                  <a:pt x="1089" y="92"/>
                  <a:pt x="1089" y="92"/>
                </a:cubicBezTo>
                <a:cubicBezTo>
                  <a:pt x="1090" y="93"/>
                  <a:pt x="1088" y="93"/>
                  <a:pt x="1088" y="94"/>
                </a:cubicBezTo>
                <a:cubicBezTo>
                  <a:pt x="1089" y="95"/>
                  <a:pt x="1087" y="95"/>
                  <a:pt x="1087" y="94"/>
                </a:cubicBezTo>
                <a:cubicBezTo>
                  <a:pt x="1087" y="94"/>
                  <a:pt x="1084" y="93"/>
                  <a:pt x="1083" y="94"/>
                </a:cubicBezTo>
                <a:cubicBezTo>
                  <a:pt x="1083" y="95"/>
                  <a:pt x="1082" y="96"/>
                  <a:pt x="1081" y="95"/>
                </a:cubicBezTo>
                <a:cubicBezTo>
                  <a:pt x="1080" y="94"/>
                  <a:pt x="1078" y="95"/>
                  <a:pt x="1075" y="95"/>
                </a:cubicBezTo>
                <a:cubicBezTo>
                  <a:pt x="1072" y="95"/>
                  <a:pt x="1066" y="95"/>
                  <a:pt x="1064" y="96"/>
                </a:cubicBezTo>
                <a:cubicBezTo>
                  <a:pt x="1062" y="97"/>
                  <a:pt x="1061" y="99"/>
                  <a:pt x="1062" y="100"/>
                </a:cubicBezTo>
                <a:cubicBezTo>
                  <a:pt x="1064" y="102"/>
                  <a:pt x="1063" y="102"/>
                  <a:pt x="1063" y="103"/>
                </a:cubicBezTo>
                <a:cubicBezTo>
                  <a:pt x="1063" y="104"/>
                  <a:pt x="1066" y="106"/>
                  <a:pt x="1068" y="106"/>
                </a:cubicBezTo>
                <a:cubicBezTo>
                  <a:pt x="1070" y="107"/>
                  <a:pt x="1072" y="109"/>
                  <a:pt x="1071" y="110"/>
                </a:cubicBezTo>
                <a:cubicBezTo>
                  <a:pt x="1070" y="112"/>
                  <a:pt x="1066" y="110"/>
                  <a:pt x="1064" y="108"/>
                </a:cubicBezTo>
                <a:cubicBezTo>
                  <a:pt x="1061" y="106"/>
                  <a:pt x="1056" y="105"/>
                  <a:pt x="1054" y="106"/>
                </a:cubicBezTo>
                <a:cubicBezTo>
                  <a:pt x="1053" y="106"/>
                  <a:pt x="1053" y="105"/>
                  <a:pt x="1052" y="105"/>
                </a:cubicBezTo>
                <a:cubicBezTo>
                  <a:pt x="1052" y="104"/>
                  <a:pt x="1052" y="104"/>
                  <a:pt x="1051" y="104"/>
                </a:cubicBezTo>
                <a:cubicBezTo>
                  <a:pt x="1048" y="104"/>
                  <a:pt x="1046" y="106"/>
                  <a:pt x="1048" y="106"/>
                </a:cubicBezTo>
                <a:cubicBezTo>
                  <a:pt x="1050" y="106"/>
                  <a:pt x="1051" y="106"/>
                  <a:pt x="1050" y="107"/>
                </a:cubicBezTo>
                <a:cubicBezTo>
                  <a:pt x="1049" y="108"/>
                  <a:pt x="1050" y="107"/>
                  <a:pt x="1052" y="108"/>
                </a:cubicBezTo>
                <a:cubicBezTo>
                  <a:pt x="1054" y="109"/>
                  <a:pt x="1051" y="110"/>
                  <a:pt x="1049" y="109"/>
                </a:cubicBezTo>
                <a:cubicBezTo>
                  <a:pt x="1047" y="108"/>
                  <a:pt x="1045" y="109"/>
                  <a:pt x="1044" y="110"/>
                </a:cubicBezTo>
                <a:cubicBezTo>
                  <a:pt x="1043" y="111"/>
                  <a:pt x="1046" y="114"/>
                  <a:pt x="1050" y="114"/>
                </a:cubicBezTo>
                <a:cubicBezTo>
                  <a:pt x="1053" y="115"/>
                  <a:pt x="1052" y="116"/>
                  <a:pt x="1054" y="116"/>
                </a:cubicBezTo>
                <a:cubicBezTo>
                  <a:pt x="1055" y="117"/>
                  <a:pt x="1054" y="117"/>
                  <a:pt x="1053" y="118"/>
                </a:cubicBezTo>
                <a:cubicBezTo>
                  <a:pt x="1052" y="118"/>
                  <a:pt x="1050" y="116"/>
                  <a:pt x="1048" y="115"/>
                </a:cubicBezTo>
                <a:cubicBezTo>
                  <a:pt x="1047" y="115"/>
                  <a:pt x="1046" y="115"/>
                  <a:pt x="1044" y="115"/>
                </a:cubicBezTo>
                <a:cubicBezTo>
                  <a:pt x="1043" y="115"/>
                  <a:pt x="1041" y="115"/>
                  <a:pt x="1041" y="114"/>
                </a:cubicBezTo>
                <a:cubicBezTo>
                  <a:pt x="1040" y="113"/>
                  <a:pt x="1041" y="112"/>
                  <a:pt x="1041" y="112"/>
                </a:cubicBezTo>
                <a:cubicBezTo>
                  <a:pt x="1040" y="111"/>
                  <a:pt x="1040" y="109"/>
                  <a:pt x="1042" y="107"/>
                </a:cubicBezTo>
                <a:cubicBezTo>
                  <a:pt x="1043" y="106"/>
                  <a:pt x="1041" y="103"/>
                  <a:pt x="1040" y="102"/>
                </a:cubicBezTo>
                <a:cubicBezTo>
                  <a:pt x="1038" y="102"/>
                  <a:pt x="1038" y="103"/>
                  <a:pt x="1039" y="104"/>
                </a:cubicBezTo>
                <a:cubicBezTo>
                  <a:pt x="1039" y="104"/>
                  <a:pt x="1039" y="107"/>
                  <a:pt x="1038" y="108"/>
                </a:cubicBezTo>
                <a:cubicBezTo>
                  <a:pt x="1036" y="110"/>
                  <a:pt x="1032" y="110"/>
                  <a:pt x="1032" y="111"/>
                </a:cubicBezTo>
                <a:cubicBezTo>
                  <a:pt x="1032" y="112"/>
                  <a:pt x="1030" y="113"/>
                  <a:pt x="1031" y="114"/>
                </a:cubicBezTo>
                <a:cubicBezTo>
                  <a:pt x="1032" y="114"/>
                  <a:pt x="1035" y="118"/>
                  <a:pt x="1036" y="119"/>
                </a:cubicBezTo>
                <a:cubicBezTo>
                  <a:pt x="1036" y="121"/>
                  <a:pt x="1032" y="124"/>
                  <a:pt x="1033" y="127"/>
                </a:cubicBezTo>
                <a:cubicBezTo>
                  <a:pt x="1034" y="129"/>
                  <a:pt x="1033" y="130"/>
                  <a:pt x="1033" y="131"/>
                </a:cubicBezTo>
                <a:cubicBezTo>
                  <a:pt x="1034" y="131"/>
                  <a:pt x="1034" y="131"/>
                  <a:pt x="1035" y="131"/>
                </a:cubicBezTo>
                <a:cubicBezTo>
                  <a:pt x="1036" y="131"/>
                  <a:pt x="1036" y="131"/>
                  <a:pt x="1037" y="131"/>
                </a:cubicBezTo>
                <a:cubicBezTo>
                  <a:pt x="1038" y="132"/>
                  <a:pt x="1039" y="131"/>
                  <a:pt x="1041" y="130"/>
                </a:cubicBezTo>
                <a:cubicBezTo>
                  <a:pt x="1044" y="130"/>
                  <a:pt x="1048" y="132"/>
                  <a:pt x="1050" y="133"/>
                </a:cubicBezTo>
                <a:cubicBezTo>
                  <a:pt x="1051" y="134"/>
                  <a:pt x="1050" y="135"/>
                  <a:pt x="1051" y="136"/>
                </a:cubicBezTo>
                <a:cubicBezTo>
                  <a:pt x="1052" y="138"/>
                  <a:pt x="1049" y="138"/>
                  <a:pt x="1049" y="140"/>
                </a:cubicBezTo>
                <a:cubicBezTo>
                  <a:pt x="1049" y="141"/>
                  <a:pt x="1054" y="142"/>
                  <a:pt x="1054" y="143"/>
                </a:cubicBezTo>
                <a:cubicBezTo>
                  <a:pt x="1054" y="143"/>
                  <a:pt x="1051" y="143"/>
                  <a:pt x="1049" y="142"/>
                </a:cubicBezTo>
                <a:cubicBezTo>
                  <a:pt x="1048" y="142"/>
                  <a:pt x="1048" y="140"/>
                  <a:pt x="1047" y="140"/>
                </a:cubicBezTo>
                <a:cubicBezTo>
                  <a:pt x="1047" y="139"/>
                  <a:pt x="1048" y="138"/>
                  <a:pt x="1048" y="137"/>
                </a:cubicBezTo>
                <a:cubicBezTo>
                  <a:pt x="1049" y="135"/>
                  <a:pt x="1047" y="135"/>
                  <a:pt x="1046" y="134"/>
                </a:cubicBezTo>
                <a:cubicBezTo>
                  <a:pt x="1046" y="133"/>
                  <a:pt x="1045" y="132"/>
                  <a:pt x="1044" y="132"/>
                </a:cubicBezTo>
                <a:cubicBezTo>
                  <a:pt x="1043" y="132"/>
                  <a:pt x="1038" y="133"/>
                  <a:pt x="1037" y="134"/>
                </a:cubicBezTo>
                <a:cubicBezTo>
                  <a:pt x="1036" y="135"/>
                  <a:pt x="1037" y="138"/>
                  <a:pt x="1038" y="140"/>
                </a:cubicBezTo>
                <a:cubicBezTo>
                  <a:pt x="1039" y="141"/>
                  <a:pt x="1034" y="144"/>
                  <a:pt x="1034" y="145"/>
                </a:cubicBezTo>
                <a:cubicBezTo>
                  <a:pt x="1035" y="146"/>
                  <a:pt x="1033" y="147"/>
                  <a:pt x="1031" y="148"/>
                </a:cubicBezTo>
                <a:cubicBezTo>
                  <a:pt x="1029" y="149"/>
                  <a:pt x="1027" y="149"/>
                  <a:pt x="1027" y="151"/>
                </a:cubicBezTo>
                <a:cubicBezTo>
                  <a:pt x="1027" y="153"/>
                  <a:pt x="1025" y="152"/>
                  <a:pt x="1024" y="151"/>
                </a:cubicBezTo>
                <a:cubicBezTo>
                  <a:pt x="1023" y="151"/>
                  <a:pt x="1022" y="151"/>
                  <a:pt x="1021" y="151"/>
                </a:cubicBezTo>
                <a:cubicBezTo>
                  <a:pt x="1020" y="151"/>
                  <a:pt x="1019" y="151"/>
                  <a:pt x="1019" y="151"/>
                </a:cubicBezTo>
                <a:cubicBezTo>
                  <a:pt x="1017" y="151"/>
                  <a:pt x="1017" y="150"/>
                  <a:pt x="1015" y="150"/>
                </a:cubicBezTo>
                <a:cubicBezTo>
                  <a:pt x="1014" y="151"/>
                  <a:pt x="1013" y="150"/>
                  <a:pt x="1013" y="149"/>
                </a:cubicBezTo>
                <a:cubicBezTo>
                  <a:pt x="1014" y="147"/>
                  <a:pt x="1015" y="148"/>
                  <a:pt x="1015" y="149"/>
                </a:cubicBezTo>
                <a:cubicBezTo>
                  <a:pt x="1016" y="150"/>
                  <a:pt x="1017" y="150"/>
                  <a:pt x="1018" y="149"/>
                </a:cubicBezTo>
                <a:cubicBezTo>
                  <a:pt x="1019" y="148"/>
                  <a:pt x="1019" y="150"/>
                  <a:pt x="1020" y="150"/>
                </a:cubicBezTo>
                <a:cubicBezTo>
                  <a:pt x="1021" y="150"/>
                  <a:pt x="1021" y="150"/>
                  <a:pt x="1022" y="149"/>
                </a:cubicBezTo>
                <a:cubicBezTo>
                  <a:pt x="1022" y="149"/>
                  <a:pt x="1022" y="149"/>
                  <a:pt x="1023" y="149"/>
                </a:cubicBezTo>
                <a:cubicBezTo>
                  <a:pt x="1024" y="149"/>
                  <a:pt x="1024" y="149"/>
                  <a:pt x="1024" y="148"/>
                </a:cubicBezTo>
                <a:cubicBezTo>
                  <a:pt x="1023" y="147"/>
                  <a:pt x="1025" y="147"/>
                  <a:pt x="1025" y="146"/>
                </a:cubicBezTo>
                <a:cubicBezTo>
                  <a:pt x="1026" y="146"/>
                  <a:pt x="1026" y="145"/>
                  <a:pt x="1027" y="144"/>
                </a:cubicBezTo>
                <a:cubicBezTo>
                  <a:pt x="1028" y="144"/>
                  <a:pt x="1027" y="143"/>
                  <a:pt x="1028" y="143"/>
                </a:cubicBezTo>
                <a:cubicBezTo>
                  <a:pt x="1029" y="143"/>
                  <a:pt x="1029" y="141"/>
                  <a:pt x="1030" y="141"/>
                </a:cubicBezTo>
                <a:cubicBezTo>
                  <a:pt x="1031" y="141"/>
                  <a:pt x="1031" y="140"/>
                  <a:pt x="1031" y="139"/>
                </a:cubicBezTo>
                <a:cubicBezTo>
                  <a:pt x="1030" y="139"/>
                  <a:pt x="1031" y="137"/>
                  <a:pt x="1032" y="137"/>
                </a:cubicBezTo>
                <a:cubicBezTo>
                  <a:pt x="1033" y="136"/>
                  <a:pt x="1033" y="136"/>
                  <a:pt x="1032" y="135"/>
                </a:cubicBezTo>
                <a:cubicBezTo>
                  <a:pt x="1031" y="134"/>
                  <a:pt x="1028" y="133"/>
                  <a:pt x="1029" y="131"/>
                </a:cubicBezTo>
                <a:cubicBezTo>
                  <a:pt x="1029" y="130"/>
                  <a:pt x="1028" y="128"/>
                  <a:pt x="1029" y="127"/>
                </a:cubicBezTo>
                <a:cubicBezTo>
                  <a:pt x="1029" y="126"/>
                  <a:pt x="1029" y="124"/>
                  <a:pt x="1028" y="123"/>
                </a:cubicBezTo>
                <a:cubicBezTo>
                  <a:pt x="1028" y="122"/>
                  <a:pt x="1029" y="121"/>
                  <a:pt x="1030" y="119"/>
                </a:cubicBezTo>
                <a:cubicBezTo>
                  <a:pt x="1030" y="117"/>
                  <a:pt x="1027" y="114"/>
                  <a:pt x="1026" y="114"/>
                </a:cubicBezTo>
                <a:cubicBezTo>
                  <a:pt x="1025" y="113"/>
                  <a:pt x="1026" y="112"/>
                  <a:pt x="1027" y="111"/>
                </a:cubicBezTo>
                <a:cubicBezTo>
                  <a:pt x="1029" y="109"/>
                  <a:pt x="1029" y="104"/>
                  <a:pt x="1029" y="103"/>
                </a:cubicBezTo>
                <a:cubicBezTo>
                  <a:pt x="1029" y="102"/>
                  <a:pt x="1025" y="101"/>
                  <a:pt x="1024" y="102"/>
                </a:cubicBezTo>
                <a:cubicBezTo>
                  <a:pt x="1023" y="102"/>
                  <a:pt x="1017" y="101"/>
                  <a:pt x="1016" y="101"/>
                </a:cubicBezTo>
                <a:cubicBezTo>
                  <a:pt x="1015" y="101"/>
                  <a:pt x="1014" y="102"/>
                  <a:pt x="1014" y="104"/>
                </a:cubicBezTo>
                <a:cubicBezTo>
                  <a:pt x="1013" y="105"/>
                  <a:pt x="1012" y="107"/>
                  <a:pt x="1011" y="110"/>
                </a:cubicBezTo>
                <a:cubicBezTo>
                  <a:pt x="1010" y="112"/>
                  <a:pt x="1007" y="113"/>
                  <a:pt x="1005" y="114"/>
                </a:cubicBezTo>
                <a:cubicBezTo>
                  <a:pt x="1004" y="115"/>
                  <a:pt x="1003" y="117"/>
                  <a:pt x="1003" y="118"/>
                </a:cubicBezTo>
                <a:cubicBezTo>
                  <a:pt x="1004" y="118"/>
                  <a:pt x="1004" y="118"/>
                  <a:pt x="1005" y="118"/>
                </a:cubicBezTo>
                <a:cubicBezTo>
                  <a:pt x="1005" y="118"/>
                  <a:pt x="1005" y="118"/>
                  <a:pt x="1006" y="118"/>
                </a:cubicBezTo>
                <a:cubicBezTo>
                  <a:pt x="1006" y="119"/>
                  <a:pt x="1006" y="121"/>
                  <a:pt x="1005" y="122"/>
                </a:cubicBezTo>
                <a:cubicBezTo>
                  <a:pt x="1005" y="122"/>
                  <a:pt x="1006" y="123"/>
                  <a:pt x="1005" y="124"/>
                </a:cubicBezTo>
                <a:cubicBezTo>
                  <a:pt x="1004" y="124"/>
                  <a:pt x="1003" y="126"/>
                  <a:pt x="1003" y="127"/>
                </a:cubicBezTo>
                <a:cubicBezTo>
                  <a:pt x="1004" y="127"/>
                  <a:pt x="1007" y="128"/>
                  <a:pt x="1009" y="128"/>
                </a:cubicBezTo>
                <a:cubicBezTo>
                  <a:pt x="1010" y="129"/>
                  <a:pt x="1009" y="131"/>
                  <a:pt x="1010" y="132"/>
                </a:cubicBezTo>
                <a:cubicBezTo>
                  <a:pt x="1011" y="133"/>
                  <a:pt x="1012" y="132"/>
                  <a:pt x="1013" y="133"/>
                </a:cubicBezTo>
                <a:cubicBezTo>
                  <a:pt x="1013" y="134"/>
                  <a:pt x="1011" y="137"/>
                  <a:pt x="1010" y="137"/>
                </a:cubicBezTo>
                <a:cubicBezTo>
                  <a:pt x="1009" y="138"/>
                  <a:pt x="1006" y="134"/>
                  <a:pt x="1005" y="133"/>
                </a:cubicBezTo>
                <a:cubicBezTo>
                  <a:pt x="1004" y="133"/>
                  <a:pt x="1000" y="131"/>
                  <a:pt x="998" y="130"/>
                </a:cubicBezTo>
                <a:cubicBezTo>
                  <a:pt x="996" y="129"/>
                  <a:pt x="995" y="129"/>
                  <a:pt x="993" y="128"/>
                </a:cubicBezTo>
                <a:cubicBezTo>
                  <a:pt x="990" y="127"/>
                  <a:pt x="989" y="126"/>
                  <a:pt x="985" y="126"/>
                </a:cubicBezTo>
                <a:cubicBezTo>
                  <a:pt x="983" y="126"/>
                  <a:pt x="981" y="126"/>
                  <a:pt x="980" y="126"/>
                </a:cubicBezTo>
                <a:cubicBezTo>
                  <a:pt x="979" y="125"/>
                  <a:pt x="978" y="125"/>
                  <a:pt x="977" y="125"/>
                </a:cubicBezTo>
                <a:cubicBezTo>
                  <a:pt x="976" y="125"/>
                  <a:pt x="976" y="124"/>
                  <a:pt x="974" y="123"/>
                </a:cubicBezTo>
                <a:cubicBezTo>
                  <a:pt x="972" y="122"/>
                  <a:pt x="970" y="121"/>
                  <a:pt x="969" y="121"/>
                </a:cubicBezTo>
                <a:cubicBezTo>
                  <a:pt x="967" y="122"/>
                  <a:pt x="968" y="124"/>
                  <a:pt x="970" y="125"/>
                </a:cubicBezTo>
                <a:cubicBezTo>
                  <a:pt x="972" y="125"/>
                  <a:pt x="971" y="126"/>
                  <a:pt x="973" y="126"/>
                </a:cubicBezTo>
                <a:cubicBezTo>
                  <a:pt x="975" y="126"/>
                  <a:pt x="976" y="127"/>
                  <a:pt x="976" y="128"/>
                </a:cubicBezTo>
                <a:cubicBezTo>
                  <a:pt x="976" y="129"/>
                  <a:pt x="977" y="131"/>
                  <a:pt x="978" y="131"/>
                </a:cubicBezTo>
                <a:cubicBezTo>
                  <a:pt x="979" y="132"/>
                  <a:pt x="978" y="134"/>
                  <a:pt x="976" y="134"/>
                </a:cubicBezTo>
                <a:cubicBezTo>
                  <a:pt x="975" y="134"/>
                  <a:pt x="973" y="134"/>
                  <a:pt x="974" y="135"/>
                </a:cubicBezTo>
                <a:cubicBezTo>
                  <a:pt x="974" y="136"/>
                  <a:pt x="973" y="137"/>
                  <a:pt x="971" y="136"/>
                </a:cubicBezTo>
                <a:cubicBezTo>
                  <a:pt x="970" y="136"/>
                  <a:pt x="971" y="134"/>
                  <a:pt x="971" y="134"/>
                </a:cubicBezTo>
                <a:cubicBezTo>
                  <a:pt x="972" y="133"/>
                  <a:pt x="970" y="132"/>
                  <a:pt x="969" y="132"/>
                </a:cubicBezTo>
                <a:cubicBezTo>
                  <a:pt x="968" y="131"/>
                  <a:pt x="963" y="134"/>
                  <a:pt x="962" y="135"/>
                </a:cubicBezTo>
                <a:cubicBezTo>
                  <a:pt x="962" y="135"/>
                  <a:pt x="961" y="135"/>
                  <a:pt x="960" y="135"/>
                </a:cubicBezTo>
                <a:cubicBezTo>
                  <a:pt x="958" y="135"/>
                  <a:pt x="957" y="135"/>
                  <a:pt x="955" y="135"/>
                </a:cubicBezTo>
                <a:cubicBezTo>
                  <a:pt x="952" y="136"/>
                  <a:pt x="952" y="138"/>
                  <a:pt x="951" y="138"/>
                </a:cubicBezTo>
                <a:cubicBezTo>
                  <a:pt x="951" y="138"/>
                  <a:pt x="950" y="138"/>
                  <a:pt x="949" y="138"/>
                </a:cubicBezTo>
                <a:cubicBezTo>
                  <a:pt x="948" y="138"/>
                  <a:pt x="946" y="138"/>
                  <a:pt x="945" y="137"/>
                </a:cubicBezTo>
                <a:cubicBezTo>
                  <a:pt x="944" y="137"/>
                  <a:pt x="945" y="136"/>
                  <a:pt x="946" y="136"/>
                </a:cubicBezTo>
                <a:cubicBezTo>
                  <a:pt x="948" y="136"/>
                  <a:pt x="948" y="136"/>
                  <a:pt x="947" y="135"/>
                </a:cubicBezTo>
                <a:cubicBezTo>
                  <a:pt x="947" y="134"/>
                  <a:pt x="948" y="133"/>
                  <a:pt x="948" y="132"/>
                </a:cubicBezTo>
                <a:cubicBezTo>
                  <a:pt x="948" y="131"/>
                  <a:pt x="943" y="133"/>
                  <a:pt x="943" y="134"/>
                </a:cubicBezTo>
                <a:cubicBezTo>
                  <a:pt x="942" y="134"/>
                  <a:pt x="943" y="136"/>
                  <a:pt x="942" y="136"/>
                </a:cubicBezTo>
                <a:cubicBezTo>
                  <a:pt x="941" y="137"/>
                  <a:pt x="941" y="135"/>
                  <a:pt x="940" y="135"/>
                </a:cubicBezTo>
                <a:cubicBezTo>
                  <a:pt x="939" y="135"/>
                  <a:pt x="932" y="136"/>
                  <a:pt x="930" y="138"/>
                </a:cubicBezTo>
                <a:cubicBezTo>
                  <a:pt x="929" y="140"/>
                  <a:pt x="926" y="140"/>
                  <a:pt x="926" y="140"/>
                </a:cubicBezTo>
                <a:cubicBezTo>
                  <a:pt x="926" y="141"/>
                  <a:pt x="923" y="141"/>
                  <a:pt x="921" y="142"/>
                </a:cubicBezTo>
                <a:cubicBezTo>
                  <a:pt x="920" y="143"/>
                  <a:pt x="921" y="145"/>
                  <a:pt x="921" y="146"/>
                </a:cubicBezTo>
                <a:cubicBezTo>
                  <a:pt x="920" y="147"/>
                  <a:pt x="917" y="147"/>
                  <a:pt x="915" y="147"/>
                </a:cubicBezTo>
                <a:cubicBezTo>
                  <a:pt x="914" y="147"/>
                  <a:pt x="914" y="147"/>
                  <a:pt x="913" y="147"/>
                </a:cubicBezTo>
                <a:cubicBezTo>
                  <a:pt x="912" y="147"/>
                  <a:pt x="911" y="144"/>
                  <a:pt x="910" y="144"/>
                </a:cubicBezTo>
                <a:cubicBezTo>
                  <a:pt x="909" y="144"/>
                  <a:pt x="909" y="142"/>
                  <a:pt x="910" y="141"/>
                </a:cubicBezTo>
                <a:cubicBezTo>
                  <a:pt x="910" y="141"/>
                  <a:pt x="911" y="141"/>
                  <a:pt x="913" y="140"/>
                </a:cubicBezTo>
                <a:cubicBezTo>
                  <a:pt x="914" y="140"/>
                  <a:pt x="914" y="140"/>
                  <a:pt x="915" y="140"/>
                </a:cubicBezTo>
                <a:cubicBezTo>
                  <a:pt x="916" y="140"/>
                  <a:pt x="916" y="140"/>
                  <a:pt x="917" y="140"/>
                </a:cubicBezTo>
                <a:cubicBezTo>
                  <a:pt x="917" y="139"/>
                  <a:pt x="914" y="138"/>
                  <a:pt x="914" y="136"/>
                </a:cubicBezTo>
                <a:cubicBezTo>
                  <a:pt x="914" y="134"/>
                  <a:pt x="910" y="134"/>
                  <a:pt x="909" y="134"/>
                </a:cubicBezTo>
                <a:cubicBezTo>
                  <a:pt x="907" y="135"/>
                  <a:pt x="905" y="135"/>
                  <a:pt x="903" y="134"/>
                </a:cubicBezTo>
                <a:cubicBezTo>
                  <a:pt x="902" y="133"/>
                  <a:pt x="902" y="135"/>
                  <a:pt x="904" y="136"/>
                </a:cubicBezTo>
                <a:cubicBezTo>
                  <a:pt x="906" y="136"/>
                  <a:pt x="905" y="138"/>
                  <a:pt x="905" y="139"/>
                </a:cubicBezTo>
                <a:cubicBezTo>
                  <a:pt x="906" y="139"/>
                  <a:pt x="905" y="142"/>
                  <a:pt x="904" y="143"/>
                </a:cubicBezTo>
                <a:cubicBezTo>
                  <a:pt x="903" y="145"/>
                  <a:pt x="903" y="145"/>
                  <a:pt x="905" y="145"/>
                </a:cubicBezTo>
                <a:cubicBezTo>
                  <a:pt x="907" y="145"/>
                  <a:pt x="907" y="147"/>
                  <a:pt x="907" y="148"/>
                </a:cubicBezTo>
                <a:cubicBezTo>
                  <a:pt x="907" y="150"/>
                  <a:pt x="905" y="151"/>
                  <a:pt x="905" y="152"/>
                </a:cubicBezTo>
                <a:cubicBezTo>
                  <a:pt x="905" y="152"/>
                  <a:pt x="905" y="152"/>
                  <a:pt x="904" y="152"/>
                </a:cubicBezTo>
                <a:cubicBezTo>
                  <a:pt x="904" y="152"/>
                  <a:pt x="904" y="151"/>
                  <a:pt x="903" y="152"/>
                </a:cubicBezTo>
                <a:cubicBezTo>
                  <a:pt x="903" y="152"/>
                  <a:pt x="902" y="151"/>
                  <a:pt x="902" y="150"/>
                </a:cubicBezTo>
                <a:cubicBezTo>
                  <a:pt x="902" y="149"/>
                  <a:pt x="899" y="150"/>
                  <a:pt x="898" y="150"/>
                </a:cubicBezTo>
                <a:cubicBezTo>
                  <a:pt x="897" y="149"/>
                  <a:pt x="896" y="150"/>
                  <a:pt x="895" y="151"/>
                </a:cubicBezTo>
                <a:cubicBezTo>
                  <a:pt x="895" y="152"/>
                  <a:pt x="893" y="152"/>
                  <a:pt x="891" y="153"/>
                </a:cubicBezTo>
                <a:cubicBezTo>
                  <a:pt x="890" y="153"/>
                  <a:pt x="889" y="155"/>
                  <a:pt x="887" y="156"/>
                </a:cubicBezTo>
                <a:cubicBezTo>
                  <a:pt x="886" y="156"/>
                  <a:pt x="886" y="158"/>
                  <a:pt x="888" y="159"/>
                </a:cubicBezTo>
                <a:cubicBezTo>
                  <a:pt x="889" y="161"/>
                  <a:pt x="890" y="162"/>
                  <a:pt x="889" y="163"/>
                </a:cubicBezTo>
                <a:cubicBezTo>
                  <a:pt x="889" y="163"/>
                  <a:pt x="885" y="163"/>
                  <a:pt x="884" y="162"/>
                </a:cubicBezTo>
                <a:cubicBezTo>
                  <a:pt x="884" y="161"/>
                  <a:pt x="881" y="161"/>
                  <a:pt x="880" y="161"/>
                </a:cubicBezTo>
                <a:cubicBezTo>
                  <a:pt x="879" y="161"/>
                  <a:pt x="876" y="158"/>
                  <a:pt x="875" y="158"/>
                </a:cubicBezTo>
                <a:cubicBezTo>
                  <a:pt x="874" y="158"/>
                  <a:pt x="873" y="160"/>
                  <a:pt x="873" y="161"/>
                </a:cubicBezTo>
                <a:cubicBezTo>
                  <a:pt x="872" y="162"/>
                  <a:pt x="873" y="162"/>
                  <a:pt x="874" y="163"/>
                </a:cubicBezTo>
                <a:cubicBezTo>
                  <a:pt x="874" y="165"/>
                  <a:pt x="877" y="165"/>
                  <a:pt x="878" y="165"/>
                </a:cubicBezTo>
                <a:cubicBezTo>
                  <a:pt x="879" y="165"/>
                  <a:pt x="879" y="166"/>
                  <a:pt x="878" y="167"/>
                </a:cubicBezTo>
                <a:cubicBezTo>
                  <a:pt x="878" y="168"/>
                  <a:pt x="876" y="169"/>
                  <a:pt x="875" y="168"/>
                </a:cubicBezTo>
                <a:cubicBezTo>
                  <a:pt x="874" y="167"/>
                  <a:pt x="872" y="168"/>
                  <a:pt x="872" y="167"/>
                </a:cubicBezTo>
                <a:cubicBezTo>
                  <a:pt x="872" y="166"/>
                  <a:pt x="870" y="164"/>
                  <a:pt x="868" y="165"/>
                </a:cubicBezTo>
                <a:cubicBezTo>
                  <a:pt x="866" y="165"/>
                  <a:pt x="866" y="164"/>
                  <a:pt x="866" y="162"/>
                </a:cubicBezTo>
                <a:cubicBezTo>
                  <a:pt x="866" y="161"/>
                  <a:pt x="865" y="160"/>
                  <a:pt x="865" y="159"/>
                </a:cubicBezTo>
                <a:cubicBezTo>
                  <a:pt x="865" y="158"/>
                  <a:pt x="864" y="157"/>
                  <a:pt x="865" y="156"/>
                </a:cubicBezTo>
                <a:cubicBezTo>
                  <a:pt x="866" y="156"/>
                  <a:pt x="865" y="154"/>
                  <a:pt x="865" y="154"/>
                </a:cubicBezTo>
                <a:cubicBezTo>
                  <a:pt x="865" y="153"/>
                  <a:pt x="863" y="151"/>
                  <a:pt x="862" y="151"/>
                </a:cubicBezTo>
                <a:cubicBezTo>
                  <a:pt x="860" y="151"/>
                  <a:pt x="861" y="150"/>
                  <a:pt x="859" y="149"/>
                </a:cubicBezTo>
                <a:cubicBezTo>
                  <a:pt x="858" y="149"/>
                  <a:pt x="855" y="147"/>
                  <a:pt x="855" y="146"/>
                </a:cubicBezTo>
                <a:cubicBezTo>
                  <a:pt x="855" y="145"/>
                  <a:pt x="853" y="145"/>
                  <a:pt x="854" y="144"/>
                </a:cubicBezTo>
                <a:cubicBezTo>
                  <a:pt x="854" y="144"/>
                  <a:pt x="856" y="145"/>
                  <a:pt x="857" y="146"/>
                </a:cubicBezTo>
                <a:cubicBezTo>
                  <a:pt x="858" y="147"/>
                  <a:pt x="860" y="148"/>
                  <a:pt x="863" y="148"/>
                </a:cubicBezTo>
                <a:cubicBezTo>
                  <a:pt x="866" y="149"/>
                  <a:pt x="867" y="150"/>
                  <a:pt x="870" y="151"/>
                </a:cubicBezTo>
                <a:cubicBezTo>
                  <a:pt x="874" y="151"/>
                  <a:pt x="876" y="151"/>
                  <a:pt x="880" y="152"/>
                </a:cubicBezTo>
                <a:cubicBezTo>
                  <a:pt x="885" y="153"/>
                  <a:pt x="891" y="148"/>
                  <a:pt x="893" y="147"/>
                </a:cubicBezTo>
                <a:cubicBezTo>
                  <a:pt x="894" y="145"/>
                  <a:pt x="892" y="143"/>
                  <a:pt x="892" y="142"/>
                </a:cubicBezTo>
                <a:cubicBezTo>
                  <a:pt x="892" y="141"/>
                  <a:pt x="890" y="141"/>
                  <a:pt x="890" y="140"/>
                </a:cubicBezTo>
                <a:cubicBezTo>
                  <a:pt x="889" y="139"/>
                  <a:pt x="888" y="138"/>
                  <a:pt x="886" y="138"/>
                </a:cubicBezTo>
                <a:cubicBezTo>
                  <a:pt x="884" y="138"/>
                  <a:pt x="884" y="136"/>
                  <a:pt x="883" y="136"/>
                </a:cubicBezTo>
                <a:cubicBezTo>
                  <a:pt x="881" y="136"/>
                  <a:pt x="880" y="135"/>
                  <a:pt x="876" y="133"/>
                </a:cubicBezTo>
                <a:cubicBezTo>
                  <a:pt x="873" y="130"/>
                  <a:pt x="868" y="128"/>
                  <a:pt x="867" y="129"/>
                </a:cubicBezTo>
                <a:cubicBezTo>
                  <a:pt x="866" y="129"/>
                  <a:pt x="865" y="129"/>
                  <a:pt x="864" y="128"/>
                </a:cubicBezTo>
                <a:cubicBezTo>
                  <a:pt x="864" y="128"/>
                  <a:pt x="862" y="128"/>
                  <a:pt x="861" y="128"/>
                </a:cubicBezTo>
                <a:cubicBezTo>
                  <a:pt x="861" y="129"/>
                  <a:pt x="860" y="129"/>
                  <a:pt x="860" y="128"/>
                </a:cubicBezTo>
                <a:cubicBezTo>
                  <a:pt x="859" y="128"/>
                  <a:pt x="858" y="128"/>
                  <a:pt x="857" y="128"/>
                </a:cubicBezTo>
                <a:cubicBezTo>
                  <a:pt x="856" y="129"/>
                  <a:pt x="855" y="127"/>
                  <a:pt x="855" y="127"/>
                </a:cubicBezTo>
                <a:cubicBezTo>
                  <a:pt x="856" y="126"/>
                  <a:pt x="858" y="127"/>
                  <a:pt x="858" y="126"/>
                </a:cubicBezTo>
                <a:cubicBezTo>
                  <a:pt x="858" y="125"/>
                  <a:pt x="857" y="126"/>
                  <a:pt x="855" y="125"/>
                </a:cubicBezTo>
                <a:cubicBezTo>
                  <a:pt x="854" y="124"/>
                  <a:pt x="853" y="124"/>
                  <a:pt x="852" y="125"/>
                </a:cubicBezTo>
                <a:cubicBezTo>
                  <a:pt x="852" y="126"/>
                  <a:pt x="851" y="126"/>
                  <a:pt x="850" y="125"/>
                </a:cubicBezTo>
                <a:cubicBezTo>
                  <a:pt x="849" y="124"/>
                  <a:pt x="847" y="124"/>
                  <a:pt x="846" y="125"/>
                </a:cubicBezTo>
                <a:cubicBezTo>
                  <a:pt x="846" y="126"/>
                  <a:pt x="844" y="126"/>
                  <a:pt x="844" y="125"/>
                </a:cubicBezTo>
                <a:cubicBezTo>
                  <a:pt x="844" y="124"/>
                  <a:pt x="842" y="123"/>
                  <a:pt x="842" y="123"/>
                </a:cubicBezTo>
                <a:cubicBezTo>
                  <a:pt x="842" y="122"/>
                  <a:pt x="843" y="122"/>
                  <a:pt x="844" y="123"/>
                </a:cubicBezTo>
                <a:cubicBezTo>
                  <a:pt x="845" y="123"/>
                  <a:pt x="845" y="123"/>
                  <a:pt x="847" y="122"/>
                </a:cubicBezTo>
                <a:cubicBezTo>
                  <a:pt x="848" y="121"/>
                  <a:pt x="849" y="122"/>
                  <a:pt x="849" y="121"/>
                </a:cubicBezTo>
                <a:cubicBezTo>
                  <a:pt x="850" y="120"/>
                  <a:pt x="848" y="119"/>
                  <a:pt x="847" y="119"/>
                </a:cubicBezTo>
                <a:cubicBezTo>
                  <a:pt x="847" y="118"/>
                  <a:pt x="845" y="117"/>
                  <a:pt x="844" y="118"/>
                </a:cubicBezTo>
                <a:cubicBezTo>
                  <a:pt x="843" y="118"/>
                  <a:pt x="843" y="117"/>
                  <a:pt x="842" y="117"/>
                </a:cubicBezTo>
                <a:cubicBezTo>
                  <a:pt x="841" y="116"/>
                  <a:pt x="839" y="117"/>
                  <a:pt x="839" y="119"/>
                </a:cubicBezTo>
                <a:cubicBezTo>
                  <a:pt x="839" y="121"/>
                  <a:pt x="837" y="120"/>
                  <a:pt x="837" y="119"/>
                </a:cubicBezTo>
                <a:cubicBezTo>
                  <a:pt x="838" y="118"/>
                  <a:pt x="837" y="117"/>
                  <a:pt x="838" y="117"/>
                </a:cubicBezTo>
                <a:cubicBezTo>
                  <a:pt x="839" y="117"/>
                  <a:pt x="839" y="115"/>
                  <a:pt x="836" y="114"/>
                </a:cubicBezTo>
                <a:cubicBezTo>
                  <a:pt x="834" y="114"/>
                  <a:pt x="833" y="116"/>
                  <a:pt x="834" y="117"/>
                </a:cubicBezTo>
                <a:cubicBezTo>
                  <a:pt x="834" y="117"/>
                  <a:pt x="832" y="120"/>
                  <a:pt x="831" y="120"/>
                </a:cubicBezTo>
                <a:cubicBezTo>
                  <a:pt x="830" y="120"/>
                  <a:pt x="831" y="118"/>
                  <a:pt x="831" y="117"/>
                </a:cubicBezTo>
                <a:cubicBezTo>
                  <a:pt x="831" y="115"/>
                  <a:pt x="830" y="116"/>
                  <a:pt x="828" y="118"/>
                </a:cubicBezTo>
                <a:cubicBezTo>
                  <a:pt x="827" y="120"/>
                  <a:pt x="825" y="122"/>
                  <a:pt x="824" y="122"/>
                </a:cubicBezTo>
                <a:cubicBezTo>
                  <a:pt x="823" y="122"/>
                  <a:pt x="823" y="120"/>
                  <a:pt x="825" y="119"/>
                </a:cubicBezTo>
                <a:cubicBezTo>
                  <a:pt x="827" y="118"/>
                  <a:pt x="827" y="116"/>
                  <a:pt x="828" y="116"/>
                </a:cubicBezTo>
                <a:cubicBezTo>
                  <a:pt x="829" y="116"/>
                  <a:pt x="829" y="115"/>
                  <a:pt x="827" y="114"/>
                </a:cubicBezTo>
                <a:cubicBezTo>
                  <a:pt x="826" y="114"/>
                  <a:pt x="826" y="116"/>
                  <a:pt x="825" y="116"/>
                </a:cubicBezTo>
                <a:cubicBezTo>
                  <a:pt x="825" y="117"/>
                  <a:pt x="824" y="116"/>
                  <a:pt x="823" y="116"/>
                </a:cubicBezTo>
                <a:cubicBezTo>
                  <a:pt x="823" y="116"/>
                  <a:pt x="822" y="116"/>
                  <a:pt x="822" y="116"/>
                </a:cubicBezTo>
                <a:cubicBezTo>
                  <a:pt x="822" y="116"/>
                  <a:pt x="821" y="117"/>
                  <a:pt x="821" y="118"/>
                </a:cubicBezTo>
                <a:cubicBezTo>
                  <a:pt x="822" y="119"/>
                  <a:pt x="821" y="119"/>
                  <a:pt x="820" y="118"/>
                </a:cubicBezTo>
                <a:cubicBezTo>
                  <a:pt x="820" y="117"/>
                  <a:pt x="818" y="118"/>
                  <a:pt x="817" y="119"/>
                </a:cubicBezTo>
                <a:cubicBezTo>
                  <a:pt x="817" y="120"/>
                  <a:pt x="816" y="120"/>
                  <a:pt x="816" y="121"/>
                </a:cubicBezTo>
                <a:cubicBezTo>
                  <a:pt x="817" y="121"/>
                  <a:pt x="817" y="123"/>
                  <a:pt x="816" y="123"/>
                </a:cubicBezTo>
                <a:cubicBezTo>
                  <a:pt x="815" y="123"/>
                  <a:pt x="815" y="123"/>
                  <a:pt x="815" y="122"/>
                </a:cubicBezTo>
                <a:cubicBezTo>
                  <a:pt x="815" y="121"/>
                  <a:pt x="815" y="120"/>
                  <a:pt x="814" y="121"/>
                </a:cubicBezTo>
                <a:cubicBezTo>
                  <a:pt x="814" y="121"/>
                  <a:pt x="814" y="119"/>
                  <a:pt x="815" y="119"/>
                </a:cubicBezTo>
                <a:cubicBezTo>
                  <a:pt x="816" y="119"/>
                  <a:pt x="818" y="117"/>
                  <a:pt x="818" y="117"/>
                </a:cubicBezTo>
                <a:cubicBezTo>
                  <a:pt x="817" y="116"/>
                  <a:pt x="816" y="116"/>
                  <a:pt x="816" y="117"/>
                </a:cubicBezTo>
                <a:cubicBezTo>
                  <a:pt x="816" y="118"/>
                  <a:pt x="814" y="118"/>
                  <a:pt x="813" y="118"/>
                </a:cubicBezTo>
                <a:cubicBezTo>
                  <a:pt x="811" y="118"/>
                  <a:pt x="811" y="120"/>
                  <a:pt x="813" y="121"/>
                </a:cubicBezTo>
                <a:cubicBezTo>
                  <a:pt x="815" y="122"/>
                  <a:pt x="813" y="122"/>
                  <a:pt x="812" y="122"/>
                </a:cubicBezTo>
                <a:cubicBezTo>
                  <a:pt x="811" y="121"/>
                  <a:pt x="809" y="121"/>
                  <a:pt x="808" y="122"/>
                </a:cubicBezTo>
                <a:cubicBezTo>
                  <a:pt x="807" y="122"/>
                  <a:pt x="811" y="123"/>
                  <a:pt x="811" y="124"/>
                </a:cubicBezTo>
                <a:cubicBezTo>
                  <a:pt x="811" y="124"/>
                  <a:pt x="810" y="124"/>
                  <a:pt x="810" y="124"/>
                </a:cubicBezTo>
                <a:cubicBezTo>
                  <a:pt x="809" y="123"/>
                  <a:pt x="809" y="123"/>
                  <a:pt x="809" y="123"/>
                </a:cubicBezTo>
                <a:cubicBezTo>
                  <a:pt x="808" y="124"/>
                  <a:pt x="807" y="123"/>
                  <a:pt x="807" y="122"/>
                </a:cubicBezTo>
                <a:cubicBezTo>
                  <a:pt x="806" y="121"/>
                  <a:pt x="804" y="123"/>
                  <a:pt x="805" y="123"/>
                </a:cubicBezTo>
                <a:cubicBezTo>
                  <a:pt x="807" y="123"/>
                  <a:pt x="806" y="124"/>
                  <a:pt x="806" y="126"/>
                </a:cubicBezTo>
                <a:cubicBezTo>
                  <a:pt x="806" y="127"/>
                  <a:pt x="804" y="126"/>
                  <a:pt x="805" y="125"/>
                </a:cubicBezTo>
                <a:cubicBezTo>
                  <a:pt x="805" y="124"/>
                  <a:pt x="804" y="124"/>
                  <a:pt x="802" y="125"/>
                </a:cubicBezTo>
                <a:cubicBezTo>
                  <a:pt x="801" y="125"/>
                  <a:pt x="803" y="123"/>
                  <a:pt x="802" y="122"/>
                </a:cubicBezTo>
                <a:cubicBezTo>
                  <a:pt x="802" y="121"/>
                  <a:pt x="800" y="122"/>
                  <a:pt x="799" y="122"/>
                </a:cubicBezTo>
                <a:cubicBezTo>
                  <a:pt x="798" y="123"/>
                  <a:pt x="797" y="123"/>
                  <a:pt x="798" y="124"/>
                </a:cubicBezTo>
                <a:cubicBezTo>
                  <a:pt x="799" y="124"/>
                  <a:pt x="799" y="126"/>
                  <a:pt x="798" y="126"/>
                </a:cubicBezTo>
                <a:cubicBezTo>
                  <a:pt x="796" y="125"/>
                  <a:pt x="796" y="126"/>
                  <a:pt x="796" y="127"/>
                </a:cubicBezTo>
                <a:cubicBezTo>
                  <a:pt x="796" y="128"/>
                  <a:pt x="795" y="128"/>
                  <a:pt x="795" y="127"/>
                </a:cubicBezTo>
                <a:cubicBezTo>
                  <a:pt x="794" y="126"/>
                  <a:pt x="792" y="126"/>
                  <a:pt x="792" y="127"/>
                </a:cubicBezTo>
                <a:cubicBezTo>
                  <a:pt x="791" y="128"/>
                  <a:pt x="789" y="129"/>
                  <a:pt x="790" y="130"/>
                </a:cubicBezTo>
                <a:cubicBezTo>
                  <a:pt x="790" y="131"/>
                  <a:pt x="790" y="130"/>
                  <a:pt x="791" y="130"/>
                </a:cubicBezTo>
                <a:cubicBezTo>
                  <a:pt x="791" y="130"/>
                  <a:pt x="792" y="130"/>
                  <a:pt x="792" y="130"/>
                </a:cubicBezTo>
                <a:cubicBezTo>
                  <a:pt x="793" y="130"/>
                  <a:pt x="792" y="131"/>
                  <a:pt x="793" y="131"/>
                </a:cubicBezTo>
                <a:cubicBezTo>
                  <a:pt x="793" y="132"/>
                  <a:pt x="793" y="133"/>
                  <a:pt x="792" y="132"/>
                </a:cubicBezTo>
                <a:cubicBezTo>
                  <a:pt x="792" y="132"/>
                  <a:pt x="790" y="131"/>
                  <a:pt x="790" y="133"/>
                </a:cubicBezTo>
                <a:cubicBezTo>
                  <a:pt x="790" y="134"/>
                  <a:pt x="789" y="132"/>
                  <a:pt x="788" y="132"/>
                </a:cubicBezTo>
                <a:cubicBezTo>
                  <a:pt x="788" y="131"/>
                  <a:pt x="788" y="132"/>
                  <a:pt x="787" y="132"/>
                </a:cubicBezTo>
                <a:cubicBezTo>
                  <a:pt x="787" y="133"/>
                  <a:pt x="786" y="133"/>
                  <a:pt x="786" y="133"/>
                </a:cubicBezTo>
                <a:cubicBezTo>
                  <a:pt x="785" y="132"/>
                  <a:pt x="788" y="130"/>
                  <a:pt x="787" y="129"/>
                </a:cubicBezTo>
                <a:cubicBezTo>
                  <a:pt x="786" y="128"/>
                  <a:pt x="786" y="130"/>
                  <a:pt x="785" y="131"/>
                </a:cubicBezTo>
                <a:cubicBezTo>
                  <a:pt x="783" y="133"/>
                  <a:pt x="781" y="133"/>
                  <a:pt x="782" y="133"/>
                </a:cubicBezTo>
                <a:cubicBezTo>
                  <a:pt x="783" y="134"/>
                  <a:pt x="780" y="134"/>
                  <a:pt x="780" y="136"/>
                </a:cubicBezTo>
                <a:cubicBezTo>
                  <a:pt x="780" y="137"/>
                  <a:pt x="777" y="137"/>
                  <a:pt x="775" y="138"/>
                </a:cubicBezTo>
                <a:cubicBezTo>
                  <a:pt x="773" y="140"/>
                  <a:pt x="775" y="140"/>
                  <a:pt x="776" y="139"/>
                </a:cubicBezTo>
                <a:cubicBezTo>
                  <a:pt x="777" y="137"/>
                  <a:pt x="778" y="138"/>
                  <a:pt x="779" y="137"/>
                </a:cubicBezTo>
                <a:cubicBezTo>
                  <a:pt x="781" y="136"/>
                  <a:pt x="783" y="135"/>
                  <a:pt x="784" y="135"/>
                </a:cubicBezTo>
                <a:cubicBezTo>
                  <a:pt x="784" y="136"/>
                  <a:pt x="785" y="136"/>
                  <a:pt x="786" y="135"/>
                </a:cubicBezTo>
                <a:cubicBezTo>
                  <a:pt x="787" y="134"/>
                  <a:pt x="788" y="134"/>
                  <a:pt x="789" y="135"/>
                </a:cubicBezTo>
                <a:cubicBezTo>
                  <a:pt x="789" y="136"/>
                  <a:pt x="787" y="136"/>
                  <a:pt x="788" y="137"/>
                </a:cubicBezTo>
                <a:cubicBezTo>
                  <a:pt x="789" y="138"/>
                  <a:pt x="787" y="139"/>
                  <a:pt x="787" y="138"/>
                </a:cubicBezTo>
                <a:cubicBezTo>
                  <a:pt x="787" y="137"/>
                  <a:pt x="786" y="136"/>
                  <a:pt x="785" y="137"/>
                </a:cubicBezTo>
                <a:cubicBezTo>
                  <a:pt x="785" y="138"/>
                  <a:pt x="784" y="139"/>
                  <a:pt x="783" y="139"/>
                </a:cubicBezTo>
                <a:cubicBezTo>
                  <a:pt x="783" y="139"/>
                  <a:pt x="782" y="140"/>
                  <a:pt x="782" y="142"/>
                </a:cubicBezTo>
                <a:cubicBezTo>
                  <a:pt x="782" y="143"/>
                  <a:pt x="781" y="143"/>
                  <a:pt x="781" y="143"/>
                </a:cubicBezTo>
                <a:cubicBezTo>
                  <a:pt x="781" y="143"/>
                  <a:pt x="780" y="143"/>
                  <a:pt x="780" y="143"/>
                </a:cubicBezTo>
                <a:cubicBezTo>
                  <a:pt x="780" y="144"/>
                  <a:pt x="778" y="147"/>
                  <a:pt x="776" y="148"/>
                </a:cubicBezTo>
                <a:cubicBezTo>
                  <a:pt x="774" y="150"/>
                  <a:pt x="776" y="151"/>
                  <a:pt x="776" y="152"/>
                </a:cubicBezTo>
                <a:cubicBezTo>
                  <a:pt x="775" y="152"/>
                  <a:pt x="774" y="152"/>
                  <a:pt x="774" y="152"/>
                </a:cubicBezTo>
                <a:cubicBezTo>
                  <a:pt x="773" y="152"/>
                  <a:pt x="772" y="152"/>
                  <a:pt x="772" y="152"/>
                </a:cubicBezTo>
                <a:cubicBezTo>
                  <a:pt x="772" y="153"/>
                  <a:pt x="773" y="155"/>
                  <a:pt x="772" y="156"/>
                </a:cubicBezTo>
                <a:cubicBezTo>
                  <a:pt x="771" y="157"/>
                  <a:pt x="772" y="158"/>
                  <a:pt x="772" y="159"/>
                </a:cubicBezTo>
                <a:cubicBezTo>
                  <a:pt x="772" y="159"/>
                  <a:pt x="771" y="159"/>
                  <a:pt x="770" y="159"/>
                </a:cubicBezTo>
                <a:cubicBezTo>
                  <a:pt x="770" y="159"/>
                  <a:pt x="769" y="159"/>
                  <a:pt x="769" y="159"/>
                </a:cubicBezTo>
                <a:cubicBezTo>
                  <a:pt x="769" y="160"/>
                  <a:pt x="767" y="160"/>
                  <a:pt x="766" y="160"/>
                </a:cubicBezTo>
                <a:cubicBezTo>
                  <a:pt x="765" y="161"/>
                  <a:pt x="767" y="162"/>
                  <a:pt x="768" y="163"/>
                </a:cubicBezTo>
                <a:cubicBezTo>
                  <a:pt x="770" y="164"/>
                  <a:pt x="767" y="165"/>
                  <a:pt x="767" y="164"/>
                </a:cubicBezTo>
                <a:cubicBezTo>
                  <a:pt x="767" y="162"/>
                  <a:pt x="765" y="164"/>
                  <a:pt x="763" y="165"/>
                </a:cubicBezTo>
                <a:cubicBezTo>
                  <a:pt x="761" y="166"/>
                  <a:pt x="762" y="168"/>
                  <a:pt x="761" y="168"/>
                </a:cubicBezTo>
                <a:cubicBezTo>
                  <a:pt x="759" y="168"/>
                  <a:pt x="760" y="170"/>
                  <a:pt x="759" y="171"/>
                </a:cubicBezTo>
                <a:cubicBezTo>
                  <a:pt x="758" y="172"/>
                  <a:pt x="758" y="169"/>
                  <a:pt x="756" y="169"/>
                </a:cubicBezTo>
                <a:cubicBezTo>
                  <a:pt x="755" y="169"/>
                  <a:pt x="755" y="170"/>
                  <a:pt x="756" y="171"/>
                </a:cubicBezTo>
                <a:cubicBezTo>
                  <a:pt x="757" y="173"/>
                  <a:pt x="754" y="172"/>
                  <a:pt x="754" y="173"/>
                </a:cubicBezTo>
                <a:cubicBezTo>
                  <a:pt x="753" y="174"/>
                  <a:pt x="750" y="173"/>
                  <a:pt x="749" y="174"/>
                </a:cubicBezTo>
                <a:cubicBezTo>
                  <a:pt x="749" y="175"/>
                  <a:pt x="751" y="175"/>
                  <a:pt x="752" y="176"/>
                </a:cubicBezTo>
                <a:cubicBezTo>
                  <a:pt x="752" y="177"/>
                  <a:pt x="749" y="176"/>
                  <a:pt x="748" y="176"/>
                </a:cubicBezTo>
                <a:cubicBezTo>
                  <a:pt x="747" y="176"/>
                  <a:pt x="747" y="176"/>
                  <a:pt x="747" y="177"/>
                </a:cubicBezTo>
                <a:cubicBezTo>
                  <a:pt x="747" y="177"/>
                  <a:pt x="746" y="178"/>
                  <a:pt x="746" y="178"/>
                </a:cubicBezTo>
                <a:cubicBezTo>
                  <a:pt x="745" y="177"/>
                  <a:pt x="743" y="179"/>
                  <a:pt x="744" y="180"/>
                </a:cubicBezTo>
                <a:cubicBezTo>
                  <a:pt x="745" y="181"/>
                  <a:pt x="743" y="181"/>
                  <a:pt x="742" y="180"/>
                </a:cubicBezTo>
                <a:cubicBezTo>
                  <a:pt x="741" y="180"/>
                  <a:pt x="741" y="181"/>
                  <a:pt x="740" y="182"/>
                </a:cubicBezTo>
                <a:cubicBezTo>
                  <a:pt x="740" y="183"/>
                  <a:pt x="742" y="184"/>
                  <a:pt x="742" y="184"/>
                </a:cubicBezTo>
                <a:cubicBezTo>
                  <a:pt x="742" y="185"/>
                  <a:pt x="740" y="185"/>
                  <a:pt x="741" y="186"/>
                </a:cubicBezTo>
                <a:cubicBezTo>
                  <a:pt x="743" y="186"/>
                  <a:pt x="742" y="187"/>
                  <a:pt x="741" y="187"/>
                </a:cubicBezTo>
                <a:cubicBezTo>
                  <a:pt x="740" y="188"/>
                  <a:pt x="740" y="188"/>
                  <a:pt x="741" y="189"/>
                </a:cubicBezTo>
                <a:cubicBezTo>
                  <a:pt x="742" y="190"/>
                  <a:pt x="740" y="190"/>
                  <a:pt x="741" y="192"/>
                </a:cubicBezTo>
                <a:cubicBezTo>
                  <a:pt x="741" y="193"/>
                  <a:pt x="742" y="192"/>
                  <a:pt x="742" y="192"/>
                </a:cubicBezTo>
                <a:cubicBezTo>
                  <a:pt x="742" y="192"/>
                  <a:pt x="743" y="192"/>
                  <a:pt x="743" y="193"/>
                </a:cubicBezTo>
                <a:cubicBezTo>
                  <a:pt x="743" y="194"/>
                  <a:pt x="745" y="193"/>
                  <a:pt x="746" y="191"/>
                </a:cubicBezTo>
                <a:cubicBezTo>
                  <a:pt x="747" y="191"/>
                  <a:pt x="747" y="191"/>
                  <a:pt x="747" y="192"/>
                </a:cubicBezTo>
                <a:cubicBezTo>
                  <a:pt x="747" y="192"/>
                  <a:pt x="747" y="193"/>
                  <a:pt x="747" y="193"/>
                </a:cubicBezTo>
                <a:cubicBezTo>
                  <a:pt x="746" y="193"/>
                  <a:pt x="744" y="193"/>
                  <a:pt x="744" y="194"/>
                </a:cubicBezTo>
                <a:cubicBezTo>
                  <a:pt x="745" y="196"/>
                  <a:pt x="743" y="195"/>
                  <a:pt x="743" y="194"/>
                </a:cubicBezTo>
                <a:cubicBezTo>
                  <a:pt x="743" y="193"/>
                  <a:pt x="740" y="194"/>
                  <a:pt x="741" y="195"/>
                </a:cubicBezTo>
                <a:cubicBezTo>
                  <a:pt x="742" y="196"/>
                  <a:pt x="741" y="197"/>
                  <a:pt x="741" y="198"/>
                </a:cubicBezTo>
                <a:cubicBezTo>
                  <a:pt x="741" y="199"/>
                  <a:pt x="743" y="199"/>
                  <a:pt x="743" y="197"/>
                </a:cubicBezTo>
                <a:cubicBezTo>
                  <a:pt x="744" y="196"/>
                  <a:pt x="745" y="197"/>
                  <a:pt x="746" y="198"/>
                </a:cubicBezTo>
                <a:cubicBezTo>
                  <a:pt x="746" y="199"/>
                  <a:pt x="745" y="198"/>
                  <a:pt x="745" y="199"/>
                </a:cubicBezTo>
                <a:cubicBezTo>
                  <a:pt x="745" y="201"/>
                  <a:pt x="744" y="200"/>
                  <a:pt x="743" y="201"/>
                </a:cubicBezTo>
                <a:cubicBezTo>
                  <a:pt x="742" y="202"/>
                  <a:pt x="746" y="204"/>
                  <a:pt x="747" y="204"/>
                </a:cubicBezTo>
                <a:cubicBezTo>
                  <a:pt x="749" y="205"/>
                  <a:pt x="750" y="206"/>
                  <a:pt x="752" y="206"/>
                </a:cubicBezTo>
                <a:cubicBezTo>
                  <a:pt x="755" y="205"/>
                  <a:pt x="760" y="201"/>
                  <a:pt x="760" y="200"/>
                </a:cubicBezTo>
                <a:cubicBezTo>
                  <a:pt x="760" y="199"/>
                  <a:pt x="761" y="199"/>
                  <a:pt x="762" y="199"/>
                </a:cubicBezTo>
                <a:cubicBezTo>
                  <a:pt x="762" y="199"/>
                  <a:pt x="763" y="199"/>
                  <a:pt x="763" y="199"/>
                </a:cubicBezTo>
                <a:cubicBezTo>
                  <a:pt x="764" y="198"/>
                  <a:pt x="763" y="196"/>
                  <a:pt x="764" y="196"/>
                </a:cubicBezTo>
                <a:cubicBezTo>
                  <a:pt x="765" y="196"/>
                  <a:pt x="765" y="198"/>
                  <a:pt x="766" y="198"/>
                </a:cubicBezTo>
                <a:cubicBezTo>
                  <a:pt x="766" y="199"/>
                  <a:pt x="767" y="199"/>
                  <a:pt x="767" y="201"/>
                </a:cubicBezTo>
                <a:cubicBezTo>
                  <a:pt x="767" y="202"/>
                  <a:pt x="767" y="204"/>
                  <a:pt x="769" y="205"/>
                </a:cubicBezTo>
                <a:cubicBezTo>
                  <a:pt x="770" y="206"/>
                  <a:pt x="769" y="208"/>
                  <a:pt x="770" y="209"/>
                </a:cubicBezTo>
                <a:cubicBezTo>
                  <a:pt x="771" y="211"/>
                  <a:pt x="771" y="212"/>
                  <a:pt x="772" y="213"/>
                </a:cubicBezTo>
                <a:cubicBezTo>
                  <a:pt x="774" y="214"/>
                  <a:pt x="774" y="215"/>
                  <a:pt x="773" y="216"/>
                </a:cubicBezTo>
                <a:cubicBezTo>
                  <a:pt x="773" y="218"/>
                  <a:pt x="774" y="217"/>
                  <a:pt x="774" y="218"/>
                </a:cubicBezTo>
                <a:cubicBezTo>
                  <a:pt x="775" y="219"/>
                  <a:pt x="774" y="221"/>
                  <a:pt x="775" y="222"/>
                </a:cubicBezTo>
                <a:cubicBezTo>
                  <a:pt x="775" y="223"/>
                  <a:pt x="776" y="222"/>
                  <a:pt x="778" y="222"/>
                </a:cubicBezTo>
                <a:cubicBezTo>
                  <a:pt x="780" y="222"/>
                  <a:pt x="779" y="221"/>
                  <a:pt x="779" y="219"/>
                </a:cubicBezTo>
                <a:cubicBezTo>
                  <a:pt x="779" y="218"/>
                  <a:pt x="780" y="219"/>
                  <a:pt x="781" y="218"/>
                </a:cubicBezTo>
                <a:cubicBezTo>
                  <a:pt x="781" y="217"/>
                  <a:pt x="783" y="217"/>
                  <a:pt x="784" y="218"/>
                </a:cubicBezTo>
                <a:cubicBezTo>
                  <a:pt x="786" y="218"/>
                  <a:pt x="786" y="217"/>
                  <a:pt x="787" y="216"/>
                </a:cubicBezTo>
                <a:cubicBezTo>
                  <a:pt x="787" y="214"/>
                  <a:pt x="788" y="216"/>
                  <a:pt x="788" y="216"/>
                </a:cubicBezTo>
                <a:cubicBezTo>
                  <a:pt x="789" y="217"/>
                  <a:pt x="790" y="214"/>
                  <a:pt x="791" y="212"/>
                </a:cubicBezTo>
                <a:cubicBezTo>
                  <a:pt x="791" y="211"/>
                  <a:pt x="791" y="211"/>
                  <a:pt x="789" y="213"/>
                </a:cubicBezTo>
                <a:cubicBezTo>
                  <a:pt x="788" y="214"/>
                  <a:pt x="788" y="211"/>
                  <a:pt x="789" y="210"/>
                </a:cubicBezTo>
                <a:cubicBezTo>
                  <a:pt x="790" y="208"/>
                  <a:pt x="790" y="204"/>
                  <a:pt x="790" y="204"/>
                </a:cubicBezTo>
                <a:cubicBezTo>
                  <a:pt x="790" y="203"/>
                  <a:pt x="790" y="201"/>
                  <a:pt x="792" y="201"/>
                </a:cubicBezTo>
                <a:cubicBezTo>
                  <a:pt x="794" y="201"/>
                  <a:pt x="796" y="198"/>
                  <a:pt x="796" y="197"/>
                </a:cubicBezTo>
                <a:cubicBezTo>
                  <a:pt x="796" y="196"/>
                  <a:pt x="798" y="195"/>
                  <a:pt x="798" y="194"/>
                </a:cubicBezTo>
                <a:cubicBezTo>
                  <a:pt x="798" y="193"/>
                  <a:pt x="795" y="190"/>
                  <a:pt x="794" y="189"/>
                </a:cubicBezTo>
                <a:cubicBezTo>
                  <a:pt x="793" y="189"/>
                  <a:pt x="791" y="189"/>
                  <a:pt x="791" y="189"/>
                </a:cubicBezTo>
                <a:cubicBezTo>
                  <a:pt x="792" y="188"/>
                  <a:pt x="791" y="185"/>
                  <a:pt x="791" y="184"/>
                </a:cubicBezTo>
                <a:cubicBezTo>
                  <a:pt x="791" y="183"/>
                  <a:pt x="792" y="181"/>
                  <a:pt x="792" y="180"/>
                </a:cubicBezTo>
                <a:cubicBezTo>
                  <a:pt x="792" y="178"/>
                  <a:pt x="792" y="177"/>
                  <a:pt x="794" y="176"/>
                </a:cubicBezTo>
                <a:cubicBezTo>
                  <a:pt x="795" y="176"/>
                  <a:pt x="794" y="175"/>
                  <a:pt x="796" y="175"/>
                </a:cubicBezTo>
                <a:cubicBezTo>
                  <a:pt x="797" y="174"/>
                  <a:pt x="797" y="172"/>
                  <a:pt x="799" y="171"/>
                </a:cubicBezTo>
                <a:cubicBezTo>
                  <a:pt x="800" y="171"/>
                  <a:pt x="800" y="170"/>
                  <a:pt x="803" y="169"/>
                </a:cubicBezTo>
                <a:cubicBezTo>
                  <a:pt x="805" y="168"/>
                  <a:pt x="808" y="165"/>
                  <a:pt x="809" y="164"/>
                </a:cubicBezTo>
                <a:cubicBezTo>
                  <a:pt x="810" y="163"/>
                  <a:pt x="807" y="161"/>
                  <a:pt x="809" y="160"/>
                </a:cubicBezTo>
                <a:cubicBezTo>
                  <a:pt x="811" y="159"/>
                  <a:pt x="809" y="157"/>
                  <a:pt x="810" y="156"/>
                </a:cubicBezTo>
                <a:cubicBezTo>
                  <a:pt x="812" y="156"/>
                  <a:pt x="812" y="155"/>
                  <a:pt x="813" y="154"/>
                </a:cubicBezTo>
                <a:cubicBezTo>
                  <a:pt x="814" y="154"/>
                  <a:pt x="814" y="154"/>
                  <a:pt x="815" y="154"/>
                </a:cubicBezTo>
                <a:cubicBezTo>
                  <a:pt x="816" y="154"/>
                  <a:pt x="817" y="154"/>
                  <a:pt x="818" y="154"/>
                </a:cubicBezTo>
                <a:cubicBezTo>
                  <a:pt x="820" y="153"/>
                  <a:pt x="822" y="155"/>
                  <a:pt x="823" y="155"/>
                </a:cubicBezTo>
                <a:cubicBezTo>
                  <a:pt x="825" y="156"/>
                  <a:pt x="825" y="157"/>
                  <a:pt x="825" y="159"/>
                </a:cubicBezTo>
                <a:cubicBezTo>
                  <a:pt x="825" y="160"/>
                  <a:pt x="825" y="161"/>
                  <a:pt x="824" y="160"/>
                </a:cubicBezTo>
                <a:cubicBezTo>
                  <a:pt x="823" y="160"/>
                  <a:pt x="822" y="160"/>
                  <a:pt x="822" y="162"/>
                </a:cubicBezTo>
                <a:cubicBezTo>
                  <a:pt x="821" y="164"/>
                  <a:pt x="819" y="166"/>
                  <a:pt x="817" y="166"/>
                </a:cubicBezTo>
                <a:cubicBezTo>
                  <a:pt x="816" y="166"/>
                  <a:pt x="816" y="168"/>
                  <a:pt x="815" y="168"/>
                </a:cubicBezTo>
                <a:cubicBezTo>
                  <a:pt x="814" y="169"/>
                  <a:pt x="813" y="169"/>
                  <a:pt x="813" y="171"/>
                </a:cubicBezTo>
                <a:cubicBezTo>
                  <a:pt x="813" y="172"/>
                  <a:pt x="811" y="172"/>
                  <a:pt x="810" y="172"/>
                </a:cubicBezTo>
                <a:cubicBezTo>
                  <a:pt x="808" y="172"/>
                  <a:pt x="809" y="174"/>
                  <a:pt x="808" y="175"/>
                </a:cubicBezTo>
                <a:cubicBezTo>
                  <a:pt x="807" y="175"/>
                  <a:pt x="807" y="176"/>
                  <a:pt x="808" y="177"/>
                </a:cubicBezTo>
                <a:cubicBezTo>
                  <a:pt x="809" y="178"/>
                  <a:pt x="808" y="179"/>
                  <a:pt x="808" y="180"/>
                </a:cubicBezTo>
                <a:cubicBezTo>
                  <a:pt x="809" y="181"/>
                  <a:pt x="810" y="183"/>
                  <a:pt x="809" y="185"/>
                </a:cubicBezTo>
                <a:cubicBezTo>
                  <a:pt x="808" y="187"/>
                  <a:pt x="807" y="189"/>
                  <a:pt x="808" y="189"/>
                </a:cubicBezTo>
                <a:cubicBezTo>
                  <a:pt x="808" y="189"/>
                  <a:pt x="809" y="190"/>
                  <a:pt x="810" y="190"/>
                </a:cubicBezTo>
                <a:cubicBezTo>
                  <a:pt x="811" y="190"/>
                  <a:pt x="811" y="191"/>
                  <a:pt x="812" y="191"/>
                </a:cubicBezTo>
                <a:cubicBezTo>
                  <a:pt x="812" y="191"/>
                  <a:pt x="813" y="191"/>
                  <a:pt x="813" y="192"/>
                </a:cubicBezTo>
                <a:cubicBezTo>
                  <a:pt x="813" y="192"/>
                  <a:pt x="814" y="192"/>
                  <a:pt x="814" y="192"/>
                </a:cubicBezTo>
                <a:cubicBezTo>
                  <a:pt x="815" y="192"/>
                  <a:pt x="815" y="192"/>
                  <a:pt x="816" y="193"/>
                </a:cubicBezTo>
                <a:cubicBezTo>
                  <a:pt x="817" y="193"/>
                  <a:pt x="818" y="193"/>
                  <a:pt x="819" y="193"/>
                </a:cubicBezTo>
                <a:cubicBezTo>
                  <a:pt x="823" y="193"/>
                  <a:pt x="830" y="190"/>
                  <a:pt x="832" y="190"/>
                </a:cubicBezTo>
                <a:cubicBezTo>
                  <a:pt x="835" y="190"/>
                  <a:pt x="837" y="190"/>
                  <a:pt x="838" y="189"/>
                </a:cubicBezTo>
                <a:cubicBezTo>
                  <a:pt x="839" y="189"/>
                  <a:pt x="840" y="191"/>
                  <a:pt x="841" y="192"/>
                </a:cubicBezTo>
                <a:cubicBezTo>
                  <a:pt x="842" y="193"/>
                  <a:pt x="844" y="192"/>
                  <a:pt x="844" y="193"/>
                </a:cubicBezTo>
                <a:cubicBezTo>
                  <a:pt x="845" y="193"/>
                  <a:pt x="844" y="194"/>
                  <a:pt x="842" y="193"/>
                </a:cubicBezTo>
                <a:cubicBezTo>
                  <a:pt x="841" y="193"/>
                  <a:pt x="840" y="194"/>
                  <a:pt x="838" y="195"/>
                </a:cubicBezTo>
                <a:cubicBezTo>
                  <a:pt x="836" y="195"/>
                  <a:pt x="837" y="196"/>
                  <a:pt x="835" y="197"/>
                </a:cubicBezTo>
                <a:cubicBezTo>
                  <a:pt x="834" y="197"/>
                  <a:pt x="833" y="197"/>
                  <a:pt x="831" y="196"/>
                </a:cubicBezTo>
                <a:cubicBezTo>
                  <a:pt x="830" y="196"/>
                  <a:pt x="828" y="196"/>
                  <a:pt x="827" y="196"/>
                </a:cubicBezTo>
                <a:cubicBezTo>
                  <a:pt x="825" y="196"/>
                  <a:pt x="820" y="196"/>
                  <a:pt x="819" y="197"/>
                </a:cubicBezTo>
                <a:cubicBezTo>
                  <a:pt x="818" y="199"/>
                  <a:pt x="815" y="199"/>
                  <a:pt x="817" y="200"/>
                </a:cubicBezTo>
                <a:cubicBezTo>
                  <a:pt x="818" y="201"/>
                  <a:pt x="817" y="201"/>
                  <a:pt x="818" y="203"/>
                </a:cubicBezTo>
                <a:cubicBezTo>
                  <a:pt x="818" y="204"/>
                  <a:pt x="819" y="204"/>
                  <a:pt x="820" y="204"/>
                </a:cubicBezTo>
                <a:cubicBezTo>
                  <a:pt x="821" y="204"/>
                  <a:pt x="822" y="204"/>
                  <a:pt x="821" y="206"/>
                </a:cubicBezTo>
                <a:cubicBezTo>
                  <a:pt x="820" y="207"/>
                  <a:pt x="821" y="208"/>
                  <a:pt x="820" y="210"/>
                </a:cubicBezTo>
                <a:cubicBezTo>
                  <a:pt x="820" y="212"/>
                  <a:pt x="818" y="212"/>
                  <a:pt x="817" y="212"/>
                </a:cubicBezTo>
                <a:cubicBezTo>
                  <a:pt x="816" y="212"/>
                  <a:pt x="814" y="208"/>
                  <a:pt x="813" y="207"/>
                </a:cubicBezTo>
                <a:cubicBezTo>
                  <a:pt x="813" y="206"/>
                  <a:pt x="811" y="208"/>
                  <a:pt x="809" y="209"/>
                </a:cubicBezTo>
                <a:cubicBezTo>
                  <a:pt x="808" y="210"/>
                  <a:pt x="808" y="212"/>
                  <a:pt x="807" y="213"/>
                </a:cubicBezTo>
                <a:cubicBezTo>
                  <a:pt x="806" y="213"/>
                  <a:pt x="806" y="215"/>
                  <a:pt x="807" y="217"/>
                </a:cubicBezTo>
                <a:cubicBezTo>
                  <a:pt x="808" y="218"/>
                  <a:pt x="808" y="220"/>
                  <a:pt x="807" y="221"/>
                </a:cubicBezTo>
                <a:cubicBezTo>
                  <a:pt x="806" y="223"/>
                  <a:pt x="807" y="222"/>
                  <a:pt x="807" y="223"/>
                </a:cubicBezTo>
                <a:cubicBezTo>
                  <a:pt x="808" y="224"/>
                  <a:pt x="805" y="224"/>
                  <a:pt x="806" y="226"/>
                </a:cubicBezTo>
                <a:cubicBezTo>
                  <a:pt x="807" y="227"/>
                  <a:pt x="804" y="227"/>
                  <a:pt x="804" y="226"/>
                </a:cubicBezTo>
                <a:cubicBezTo>
                  <a:pt x="804" y="224"/>
                  <a:pt x="801" y="225"/>
                  <a:pt x="801" y="226"/>
                </a:cubicBezTo>
                <a:cubicBezTo>
                  <a:pt x="801" y="227"/>
                  <a:pt x="800" y="228"/>
                  <a:pt x="799" y="228"/>
                </a:cubicBezTo>
                <a:cubicBezTo>
                  <a:pt x="797" y="228"/>
                  <a:pt x="797" y="226"/>
                  <a:pt x="797" y="225"/>
                </a:cubicBezTo>
                <a:cubicBezTo>
                  <a:pt x="797" y="224"/>
                  <a:pt x="789" y="226"/>
                  <a:pt x="787" y="228"/>
                </a:cubicBezTo>
                <a:cubicBezTo>
                  <a:pt x="785" y="230"/>
                  <a:pt x="781" y="229"/>
                  <a:pt x="781" y="230"/>
                </a:cubicBezTo>
                <a:cubicBezTo>
                  <a:pt x="781" y="231"/>
                  <a:pt x="779" y="232"/>
                  <a:pt x="779" y="231"/>
                </a:cubicBezTo>
                <a:cubicBezTo>
                  <a:pt x="779" y="230"/>
                  <a:pt x="778" y="229"/>
                  <a:pt x="777" y="229"/>
                </a:cubicBezTo>
                <a:cubicBezTo>
                  <a:pt x="775" y="229"/>
                  <a:pt x="778" y="228"/>
                  <a:pt x="777" y="227"/>
                </a:cubicBezTo>
                <a:cubicBezTo>
                  <a:pt x="777" y="226"/>
                  <a:pt x="776" y="227"/>
                  <a:pt x="775" y="227"/>
                </a:cubicBezTo>
                <a:cubicBezTo>
                  <a:pt x="775" y="228"/>
                  <a:pt x="774" y="228"/>
                  <a:pt x="773" y="228"/>
                </a:cubicBezTo>
                <a:cubicBezTo>
                  <a:pt x="772" y="227"/>
                  <a:pt x="770" y="230"/>
                  <a:pt x="768" y="231"/>
                </a:cubicBezTo>
                <a:cubicBezTo>
                  <a:pt x="767" y="232"/>
                  <a:pt x="765" y="230"/>
                  <a:pt x="766" y="229"/>
                </a:cubicBezTo>
                <a:cubicBezTo>
                  <a:pt x="767" y="227"/>
                  <a:pt x="766" y="228"/>
                  <a:pt x="765" y="228"/>
                </a:cubicBezTo>
                <a:cubicBezTo>
                  <a:pt x="763" y="229"/>
                  <a:pt x="761" y="228"/>
                  <a:pt x="762" y="227"/>
                </a:cubicBezTo>
                <a:cubicBezTo>
                  <a:pt x="762" y="225"/>
                  <a:pt x="760" y="224"/>
                  <a:pt x="760" y="223"/>
                </a:cubicBezTo>
                <a:cubicBezTo>
                  <a:pt x="760" y="223"/>
                  <a:pt x="761" y="223"/>
                  <a:pt x="762" y="224"/>
                </a:cubicBezTo>
                <a:cubicBezTo>
                  <a:pt x="763" y="225"/>
                  <a:pt x="765" y="225"/>
                  <a:pt x="765" y="224"/>
                </a:cubicBezTo>
                <a:cubicBezTo>
                  <a:pt x="765" y="223"/>
                  <a:pt x="765" y="221"/>
                  <a:pt x="763" y="221"/>
                </a:cubicBezTo>
                <a:cubicBezTo>
                  <a:pt x="762" y="222"/>
                  <a:pt x="762" y="222"/>
                  <a:pt x="761" y="221"/>
                </a:cubicBezTo>
                <a:cubicBezTo>
                  <a:pt x="761" y="220"/>
                  <a:pt x="762" y="219"/>
                  <a:pt x="763" y="218"/>
                </a:cubicBezTo>
                <a:cubicBezTo>
                  <a:pt x="763" y="217"/>
                  <a:pt x="765" y="218"/>
                  <a:pt x="765" y="217"/>
                </a:cubicBezTo>
                <a:cubicBezTo>
                  <a:pt x="766" y="216"/>
                  <a:pt x="764" y="215"/>
                  <a:pt x="763" y="215"/>
                </a:cubicBezTo>
                <a:cubicBezTo>
                  <a:pt x="763" y="214"/>
                  <a:pt x="762" y="212"/>
                  <a:pt x="763" y="212"/>
                </a:cubicBezTo>
                <a:cubicBezTo>
                  <a:pt x="764" y="211"/>
                  <a:pt x="764" y="209"/>
                  <a:pt x="764" y="208"/>
                </a:cubicBezTo>
                <a:cubicBezTo>
                  <a:pt x="763" y="208"/>
                  <a:pt x="761" y="208"/>
                  <a:pt x="761" y="210"/>
                </a:cubicBezTo>
                <a:cubicBezTo>
                  <a:pt x="760" y="212"/>
                  <a:pt x="759" y="211"/>
                  <a:pt x="758" y="211"/>
                </a:cubicBezTo>
                <a:cubicBezTo>
                  <a:pt x="758" y="212"/>
                  <a:pt x="759" y="212"/>
                  <a:pt x="758" y="213"/>
                </a:cubicBezTo>
                <a:cubicBezTo>
                  <a:pt x="757" y="214"/>
                  <a:pt x="757" y="212"/>
                  <a:pt x="756" y="212"/>
                </a:cubicBezTo>
                <a:cubicBezTo>
                  <a:pt x="754" y="212"/>
                  <a:pt x="754" y="214"/>
                  <a:pt x="754" y="215"/>
                </a:cubicBezTo>
                <a:cubicBezTo>
                  <a:pt x="753" y="216"/>
                  <a:pt x="753" y="218"/>
                  <a:pt x="754" y="220"/>
                </a:cubicBezTo>
                <a:cubicBezTo>
                  <a:pt x="754" y="221"/>
                  <a:pt x="756" y="222"/>
                  <a:pt x="755" y="223"/>
                </a:cubicBezTo>
                <a:cubicBezTo>
                  <a:pt x="755" y="225"/>
                  <a:pt x="757" y="226"/>
                  <a:pt x="757" y="227"/>
                </a:cubicBezTo>
                <a:cubicBezTo>
                  <a:pt x="756" y="228"/>
                  <a:pt x="757" y="229"/>
                  <a:pt x="758" y="231"/>
                </a:cubicBezTo>
                <a:cubicBezTo>
                  <a:pt x="759" y="233"/>
                  <a:pt x="756" y="232"/>
                  <a:pt x="756" y="233"/>
                </a:cubicBezTo>
                <a:cubicBezTo>
                  <a:pt x="756" y="234"/>
                  <a:pt x="754" y="233"/>
                  <a:pt x="753" y="232"/>
                </a:cubicBezTo>
                <a:cubicBezTo>
                  <a:pt x="752" y="232"/>
                  <a:pt x="750" y="232"/>
                  <a:pt x="750" y="233"/>
                </a:cubicBezTo>
                <a:cubicBezTo>
                  <a:pt x="750" y="233"/>
                  <a:pt x="749" y="235"/>
                  <a:pt x="748" y="234"/>
                </a:cubicBezTo>
                <a:cubicBezTo>
                  <a:pt x="747" y="234"/>
                  <a:pt x="746" y="234"/>
                  <a:pt x="744" y="234"/>
                </a:cubicBezTo>
                <a:cubicBezTo>
                  <a:pt x="742" y="235"/>
                  <a:pt x="742" y="236"/>
                  <a:pt x="742" y="237"/>
                </a:cubicBezTo>
                <a:cubicBezTo>
                  <a:pt x="743" y="238"/>
                  <a:pt x="741" y="238"/>
                  <a:pt x="740" y="237"/>
                </a:cubicBezTo>
                <a:cubicBezTo>
                  <a:pt x="740" y="236"/>
                  <a:pt x="738" y="237"/>
                  <a:pt x="738" y="238"/>
                </a:cubicBezTo>
                <a:cubicBezTo>
                  <a:pt x="739" y="240"/>
                  <a:pt x="736" y="240"/>
                  <a:pt x="736" y="242"/>
                </a:cubicBezTo>
                <a:cubicBezTo>
                  <a:pt x="737" y="243"/>
                  <a:pt x="734" y="245"/>
                  <a:pt x="733" y="246"/>
                </a:cubicBezTo>
                <a:cubicBezTo>
                  <a:pt x="732" y="246"/>
                  <a:pt x="730" y="247"/>
                  <a:pt x="729" y="247"/>
                </a:cubicBezTo>
                <a:cubicBezTo>
                  <a:pt x="727" y="247"/>
                  <a:pt x="726" y="249"/>
                  <a:pt x="726" y="251"/>
                </a:cubicBezTo>
                <a:cubicBezTo>
                  <a:pt x="726" y="254"/>
                  <a:pt x="724" y="254"/>
                  <a:pt x="722" y="254"/>
                </a:cubicBezTo>
                <a:cubicBezTo>
                  <a:pt x="719" y="254"/>
                  <a:pt x="720" y="256"/>
                  <a:pt x="719" y="257"/>
                </a:cubicBezTo>
                <a:cubicBezTo>
                  <a:pt x="718" y="258"/>
                  <a:pt x="714" y="257"/>
                  <a:pt x="714" y="255"/>
                </a:cubicBezTo>
                <a:cubicBezTo>
                  <a:pt x="713" y="254"/>
                  <a:pt x="710" y="255"/>
                  <a:pt x="711" y="257"/>
                </a:cubicBezTo>
                <a:cubicBezTo>
                  <a:pt x="713" y="258"/>
                  <a:pt x="713" y="261"/>
                  <a:pt x="712" y="261"/>
                </a:cubicBezTo>
                <a:cubicBezTo>
                  <a:pt x="711" y="262"/>
                  <a:pt x="711" y="261"/>
                  <a:pt x="710" y="261"/>
                </a:cubicBezTo>
                <a:cubicBezTo>
                  <a:pt x="709" y="261"/>
                  <a:pt x="709" y="261"/>
                  <a:pt x="708" y="261"/>
                </a:cubicBezTo>
                <a:cubicBezTo>
                  <a:pt x="707" y="262"/>
                  <a:pt x="707" y="260"/>
                  <a:pt x="705" y="260"/>
                </a:cubicBezTo>
                <a:cubicBezTo>
                  <a:pt x="705" y="260"/>
                  <a:pt x="704" y="260"/>
                  <a:pt x="703" y="260"/>
                </a:cubicBezTo>
                <a:cubicBezTo>
                  <a:pt x="703" y="260"/>
                  <a:pt x="702" y="260"/>
                  <a:pt x="701" y="260"/>
                </a:cubicBezTo>
                <a:cubicBezTo>
                  <a:pt x="699" y="260"/>
                  <a:pt x="698" y="261"/>
                  <a:pt x="699" y="262"/>
                </a:cubicBezTo>
                <a:cubicBezTo>
                  <a:pt x="699" y="263"/>
                  <a:pt x="699" y="264"/>
                  <a:pt x="699" y="265"/>
                </a:cubicBezTo>
                <a:cubicBezTo>
                  <a:pt x="700" y="266"/>
                  <a:pt x="703" y="266"/>
                  <a:pt x="705" y="267"/>
                </a:cubicBezTo>
                <a:cubicBezTo>
                  <a:pt x="707" y="268"/>
                  <a:pt x="707" y="267"/>
                  <a:pt x="708" y="268"/>
                </a:cubicBezTo>
                <a:cubicBezTo>
                  <a:pt x="710" y="269"/>
                  <a:pt x="710" y="268"/>
                  <a:pt x="710" y="270"/>
                </a:cubicBezTo>
                <a:cubicBezTo>
                  <a:pt x="710" y="271"/>
                  <a:pt x="711" y="273"/>
                  <a:pt x="713" y="273"/>
                </a:cubicBezTo>
                <a:cubicBezTo>
                  <a:pt x="715" y="274"/>
                  <a:pt x="714" y="275"/>
                  <a:pt x="714" y="277"/>
                </a:cubicBezTo>
                <a:cubicBezTo>
                  <a:pt x="715" y="278"/>
                  <a:pt x="713" y="280"/>
                  <a:pt x="714" y="282"/>
                </a:cubicBezTo>
                <a:cubicBezTo>
                  <a:pt x="714" y="283"/>
                  <a:pt x="713" y="289"/>
                  <a:pt x="712" y="289"/>
                </a:cubicBezTo>
                <a:cubicBezTo>
                  <a:pt x="711" y="290"/>
                  <a:pt x="710" y="289"/>
                  <a:pt x="708" y="289"/>
                </a:cubicBezTo>
                <a:cubicBezTo>
                  <a:pt x="707" y="289"/>
                  <a:pt x="705" y="288"/>
                  <a:pt x="704" y="289"/>
                </a:cubicBezTo>
                <a:cubicBezTo>
                  <a:pt x="703" y="289"/>
                  <a:pt x="700" y="289"/>
                  <a:pt x="697" y="289"/>
                </a:cubicBezTo>
                <a:cubicBezTo>
                  <a:pt x="694" y="288"/>
                  <a:pt x="692" y="288"/>
                  <a:pt x="690" y="288"/>
                </a:cubicBezTo>
                <a:cubicBezTo>
                  <a:pt x="687" y="289"/>
                  <a:pt x="687" y="287"/>
                  <a:pt x="685" y="287"/>
                </a:cubicBezTo>
                <a:cubicBezTo>
                  <a:pt x="683" y="287"/>
                  <a:pt x="684" y="289"/>
                  <a:pt x="681" y="289"/>
                </a:cubicBezTo>
                <a:cubicBezTo>
                  <a:pt x="679" y="289"/>
                  <a:pt x="679" y="291"/>
                  <a:pt x="680" y="292"/>
                </a:cubicBezTo>
                <a:cubicBezTo>
                  <a:pt x="682" y="294"/>
                  <a:pt x="681" y="298"/>
                  <a:pt x="681" y="299"/>
                </a:cubicBezTo>
                <a:cubicBezTo>
                  <a:pt x="682" y="301"/>
                  <a:pt x="680" y="308"/>
                  <a:pt x="679" y="310"/>
                </a:cubicBezTo>
                <a:cubicBezTo>
                  <a:pt x="677" y="312"/>
                  <a:pt x="679" y="312"/>
                  <a:pt x="680" y="313"/>
                </a:cubicBezTo>
                <a:cubicBezTo>
                  <a:pt x="682" y="315"/>
                  <a:pt x="681" y="319"/>
                  <a:pt x="681" y="321"/>
                </a:cubicBezTo>
                <a:cubicBezTo>
                  <a:pt x="681" y="322"/>
                  <a:pt x="682" y="321"/>
                  <a:pt x="684" y="321"/>
                </a:cubicBezTo>
                <a:cubicBezTo>
                  <a:pt x="686" y="321"/>
                  <a:pt x="688" y="320"/>
                  <a:pt x="690" y="321"/>
                </a:cubicBezTo>
                <a:cubicBezTo>
                  <a:pt x="692" y="322"/>
                  <a:pt x="693" y="326"/>
                  <a:pt x="695" y="326"/>
                </a:cubicBezTo>
                <a:cubicBezTo>
                  <a:pt x="696" y="326"/>
                  <a:pt x="696" y="325"/>
                  <a:pt x="696" y="324"/>
                </a:cubicBezTo>
                <a:cubicBezTo>
                  <a:pt x="697" y="324"/>
                  <a:pt x="697" y="324"/>
                  <a:pt x="698" y="324"/>
                </a:cubicBezTo>
                <a:cubicBezTo>
                  <a:pt x="699" y="324"/>
                  <a:pt x="700" y="323"/>
                  <a:pt x="702" y="323"/>
                </a:cubicBezTo>
                <a:cubicBezTo>
                  <a:pt x="705" y="323"/>
                  <a:pt x="706" y="323"/>
                  <a:pt x="708" y="323"/>
                </a:cubicBezTo>
                <a:cubicBezTo>
                  <a:pt x="709" y="323"/>
                  <a:pt x="710" y="322"/>
                  <a:pt x="711" y="321"/>
                </a:cubicBezTo>
                <a:cubicBezTo>
                  <a:pt x="711" y="320"/>
                  <a:pt x="712" y="319"/>
                  <a:pt x="714" y="319"/>
                </a:cubicBezTo>
                <a:cubicBezTo>
                  <a:pt x="716" y="319"/>
                  <a:pt x="716" y="317"/>
                  <a:pt x="716" y="316"/>
                </a:cubicBezTo>
                <a:cubicBezTo>
                  <a:pt x="716" y="315"/>
                  <a:pt x="719" y="313"/>
                  <a:pt x="719" y="313"/>
                </a:cubicBezTo>
                <a:cubicBezTo>
                  <a:pt x="719" y="312"/>
                  <a:pt x="717" y="309"/>
                  <a:pt x="719" y="306"/>
                </a:cubicBezTo>
                <a:cubicBezTo>
                  <a:pt x="721" y="304"/>
                  <a:pt x="722" y="304"/>
                  <a:pt x="722" y="302"/>
                </a:cubicBezTo>
                <a:cubicBezTo>
                  <a:pt x="722" y="301"/>
                  <a:pt x="724" y="300"/>
                  <a:pt x="726" y="300"/>
                </a:cubicBezTo>
                <a:cubicBezTo>
                  <a:pt x="728" y="300"/>
                  <a:pt x="729" y="298"/>
                  <a:pt x="731" y="298"/>
                </a:cubicBezTo>
                <a:cubicBezTo>
                  <a:pt x="733" y="297"/>
                  <a:pt x="733" y="295"/>
                  <a:pt x="732" y="293"/>
                </a:cubicBezTo>
                <a:cubicBezTo>
                  <a:pt x="732" y="291"/>
                  <a:pt x="734" y="289"/>
                  <a:pt x="736" y="289"/>
                </a:cubicBezTo>
                <a:cubicBezTo>
                  <a:pt x="738" y="288"/>
                  <a:pt x="743" y="290"/>
                  <a:pt x="744" y="291"/>
                </a:cubicBezTo>
                <a:cubicBezTo>
                  <a:pt x="745" y="291"/>
                  <a:pt x="747" y="291"/>
                  <a:pt x="749" y="289"/>
                </a:cubicBezTo>
                <a:cubicBezTo>
                  <a:pt x="751" y="287"/>
                  <a:pt x="752" y="287"/>
                  <a:pt x="753" y="287"/>
                </a:cubicBezTo>
                <a:cubicBezTo>
                  <a:pt x="755" y="286"/>
                  <a:pt x="754" y="285"/>
                  <a:pt x="756" y="284"/>
                </a:cubicBezTo>
                <a:cubicBezTo>
                  <a:pt x="759" y="283"/>
                  <a:pt x="761" y="285"/>
                  <a:pt x="762" y="287"/>
                </a:cubicBezTo>
                <a:cubicBezTo>
                  <a:pt x="763" y="288"/>
                  <a:pt x="763" y="288"/>
                  <a:pt x="764" y="289"/>
                </a:cubicBezTo>
                <a:cubicBezTo>
                  <a:pt x="764" y="290"/>
                  <a:pt x="765" y="292"/>
                  <a:pt x="768" y="294"/>
                </a:cubicBezTo>
                <a:cubicBezTo>
                  <a:pt x="771" y="296"/>
                  <a:pt x="772" y="298"/>
                  <a:pt x="773" y="299"/>
                </a:cubicBezTo>
                <a:cubicBezTo>
                  <a:pt x="775" y="300"/>
                  <a:pt x="777" y="300"/>
                  <a:pt x="777" y="301"/>
                </a:cubicBezTo>
                <a:cubicBezTo>
                  <a:pt x="778" y="302"/>
                  <a:pt x="780" y="303"/>
                  <a:pt x="781" y="303"/>
                </a:cubicBezTo>
                <a:cubicBezTo>
                  <a:pt x="783" y="304"/>
                  <a:pt x="783" y="306"/>
                  <a:pt x="784" y="306"/>
                </a:cubicBezTo>
                <a:cubicBezTo>
                  <a:pt x="786" y="306"/>
                  <a:pt x="785" y="307"/>
                  <a:pt x="786" y="308"/>
                </a:cubicBezTo>
                <a:cubicBezTo>
                  <a:pt x="786" y="309"/>
                  <a:pt x="787" y="312"/>
                  <a:pt x="786" y="313"/>
                </a:cubicBezTo>
                <a:cubicBezTo>
                  <a:pt x="785" y="314"/>
                  <a:pt x="785" y="316"/>
                  <a:pt x="786" y="316"/>
                </a:cubicBezTo>
                <a:cubicBezTo>
                  <a:pt x="787" y="316"/>
                  <a:pt x="788" y="314"/>
                  <a:pt x="788" y="313"/>
                </a:cubicBezTo>
                <a:cubicBezTo>
                  <a:pt x="788" y="312"/>
                  <a:pt x="790" y="312"/>
                  <a:pt x="791" y="310"/>
                </a:cubicBezTo>
                <a:cubicBezTo>
                  <a:pt x="792" y="309"/>
                  <a:pt x="789" y="309"/>
                  <a:pt x="789" y="307"/>
                </a:cubicBezTo>
                <a:cubicBezTo>
                  <a:pt x="788" y="305"/>
                  <a:pt x="790" y="304"/>
                  <a:pt x="793" y="305"/>
                </a:cubicBezTo>
                <a:cubicBezTo>
                  <a:pt x="795" y="307"/>
                  <a:pt x="796" y="308"/>
                  <a:pt x="796" y="305"/>
                </a:cubicBezTo>
                <a:cubicBezTo>
                  <a:pt x="796" y="303"/>
                  <a:pt x="789" y="300"/>
                  <a:pt x="787" y="299"/>
                </a:cubicBezTo>
                <a:cubicBezTo>
                  <a:pt x="786" y="298"/>
                  <a:pt x="787" y="297"/>
                  <a:pt x="784" y="297"/>
                </a:cubicBezTo>
                <a:cubicBezTo>
                  <a:pt x="782" y="297"/>
                  <a:pt x="779" y="294"/>
                  <a:pt x="778" y="290"/>
                </a:cubicBezTo>
                <a:cubicBezTo>
                  <a:pt x="777" y="286"/>
                  <a:pt x="773" y="286"/>
                  <a:pt x="772" y="284"/>
                </a:cubicBezTo>
                <a:cubicBezTo>
                  <a:pt x="771" y="282"/>
                  <a:pt x="773" y="282"/>
                  <a:pt x="772" y="280"/>
                </a:cubicBezTo>
                <a:cubicBezTo>
                  <a:pt x="771" y="278"/>
                  <a:pt x="775" y="277"/>
                  <a:pt x="776" y="277"/>
                </a:cubicBezTo>
                <a:cubicBezTo>
                  <a:pt x="778" y="278"/>
                  <a:pt x="777" y="280"/>
                  <a:pt x="778" y="280"/>
                </a:cubicBezTo>
                <a:cubicBezTo>
                  <a:pt x="779" y="280"/>
                  <a:pt x="781" y="280"/>
                  <a:pt x="781" y="281"/>
                </a:cubicBezTo>
                <a:cubicBezTo>
                  <a:pt x="781" y="283"/>
                  <a:pt x="784" y="286"/>
                  <a:pt x="785" y="287"/>
                </a:cubicBezTo>
                <a:cubicBezTo>
                  <a:pt x="786" y="289"/>
                  <a:pt x="788" y="288"/>
                  <a:pt x="788" y="289"/>
                </a:cubicBezTo>
                <a:cubicBezTo>
                  <a:pt x="788" y="290"/>
                  <a:pt x="790" y="291"/>
                  <a:pt x="792" y="291"/>
                </a:cubicBezTo>
                <a:cubicBezTo>
                  <a:pt x="794" y="291"/>
                  <a:pt x="797" y="295"/>
                  <a:pt x="799" y="296"/>
                </a:cubicBezTo>
                <a:cubicBezTo>
                  <a:pt x="801" y="297"/>
                  <a:pt x="802" y="297"/>
                  <a:pt x="800" y="299"/>
                </a:cubicBezTo>
                <a:cubicBezTo>
                  <a:pt x="799" y="300"/>
                  <a:pt x="799" y="304"/>
                  <a:pt x="800" y="305"/>
                </a:cubicBezTo>
                <a:cubicBezTo>
                  <a:pt x="802" y="306"/>
                  <a:pt x="802" y="308"/>
                  <a:pt x="803" y="309"/>
                </a:cubicBezTo>
                <a:cubicBezTo>
                  <a:pt x="805" y="309"/>
                  <a:pt x="806" y="311"/>
                  <a:pt x="805" y="312"/>
                </a:cubicBezTo>
                <a:cubicBezTo>
                  <a:pt x="805" y="314"/>
                  <a:pt x="807" y="314"/>
                  <a:pt x="808" y="313"/>
                </a:cubicBezTo>
                <a:cubicBezTo>
                  <a:pt x="809" y="312"/>
                  <a:pt x="812" y="314"/>
                  <a:pt x="812" y="315"/>
                </a:cubicBezTo>
                <a:cubicBezTo>
                  <a:pt x="812" y="315"/>
                  <a:pt x="812" y="315"/>
                  <a:pt x="811" y="315"/>
                </a:cubicBezTo>
                <a:cubicBezTo>
                  <a:pt x="810" y="314"/>
                  <a:pt x="809" y="314"/>
                  <a:pt x="808" y="315"/>
                </a:cubicBezTo>
                <a:cubicBezTo>
                  <a:pt x="806" y="316"/>
                  <a:pt x="809" y="317"/>
                  <a:pt x="809" y="319"/>
                </a:cubicBezTo>
                <a:cubicBezTo>
                  <a:pt x="808" y="320"/>
                  <a:pt x="809" y="322"/>
                  <a:pt x="811" y="321"/>
                </a:cubicBezTo>
                <a:cubicBezTo>
                  <a:pt x="812" y="321"/>
                  <a:pt x="812" y="322"/>
                  <a:pt x="813" y="322"/>
                </a:cubicBezTo>
                <a:cubicBezTo>
                  <a:pt x="814" y="323"/>
                  <a:pt x="814" y="324"/>
                  <a:pt x="815" y="323"/>
                </a:cubicBezTo>
                <a:cubicBezTo>
                  <a:pt x="816" y="323"/>
                  <a:pt x="814" y="320"/>
                  <a:pt x="814" y="319"/>
                </a:cubicBezTo>
                <a:cubicBezTo>
                  <a:pt x="814" y="319"/>
                  <a:pt x="815" y="319"/>
                  <a:pt x="815" y="319"/>
                </a:cubicBezTo>
                <a:cubicBezTo>
                  <a:pt x="816" y="319"/>
                  <a:pt x="817" y="319"/>
                  <a:pt x="817" y="319"/>
                </a:cubicBezTo>
                <a:cubicBezTo>
                  <a:pt x="818" y="318"/>
                  <a:pt x="816" y="317"/>
                  <a:pt x="815" y="317"/>
                </a:cubicBezTo>
                <a:cubicBezTo>
                  <a:pt x="815" y="317"/>
                  <a:pt x="814" y="317"/>
                  <a:pt x="815" y="317"/>
                </a:cubicBezTo>
                <a:cubicBezTo>
                  <a:pt x="815" y="316"/>
                  <a:pt x="816" y="316"/>
                  <a:pt x="817" y="316"/>
                </a:cubicBezTo>
                <a:cubicBezTo>
                  <a:pt x="818" y="317"/>
                  <a:pt x="819" y="316"/>
                  <a:pt x="820" y="316"/>
                </a:cubicBezTo>
                <a:cubicBezTo>
                  <a:pt x="820" y="316"/>
                  <a:pt x="821" y="313"/>
                  <a:pt x="818" y="313"/>
                </a:cubicBezTo>
                <a:cubicBezTo>
                  <a:pt x="817" y="312"/>
                  <a:pt x="817" y="313"/>
                  <a:pt x="816" y="313"/>
                </a:cubicBezTo>
                <a:cubicBezTo>
                  <a:pt x="816" y="313"/>
                  <a:pt x="816" y="314"/>
                  <a:pt x="815" y="313"/>
                </a:cubicBezTo>
                <a:cubicBezTo>
                  <a:pt x="813" y="311"/>
                  <a:pt x="816" y="312"/>
                  <a:pt x="816" y="310"/>
                </a:cubicBezTo>
                <a:cubicBezTo>
                  <a:pt x="816" y="309"/>
                  <a:pt x="814" y="307"/>
                  <a:pt x="813" y="306"/>
                </a:cubicBezTo>
                <a:cubicBezTo>
                  <a:pt x="812" y="304"/>
                  <a:pt x="814" y="303"/>
                  <a:pt x="815" y="305"/>
                </a:cubicBezTo>
                <a:cubicBezTo>
                  <a:pt x="816" y="306"/>
                  <a:pt x="817" y="305"/>
                  <a:pt x="818" y="305"/>
                </a:cubicBezTo>
                <a:cubicBezTo>
                  <a:pt x="819" y="305"/>
                  <a:pt x="817" y="303"/>
                  <a:pt x="819" y="302"/>
                </a:cubicBezTo>
                <a:cubicBezTo>
                  <a:pt x="821" y="301"/>
                  <a:pt x="821" y="302"/>
                  <a:pt x="822" y="303"/>
                </a:cubicBezTo>
                <a:cubicBezTo>
                  <a:pt x="822" y="303"/>
                  <a:pt x="823" y="301"/>
                  <a:pt x="825" y="301"/>
                </a:cubicBezTo>
                <a:cubicBezTo>
                  <a:pt x="827" y="301"/>
                  <a:pt x="828" y="304"/>
                  <a:pt x="830" y="304"/>
                </a:cubicBezTo>
                <a:cubicBezTo>
                  <a:pt x="832" y="304"/>
                  <a:pt x="833" y="302"/>
                  <a:pt x="834" y="301"/>
                </a:cubicBezTo>
                <a:cubicBezTo>
                  <a:pt x="835" y="301"/>
                  <a:pt x="836" y="301"/>
                  <a:pt x="837" y="301"/>
                </a:cubicBezTo>
                <a:cubicBezTo>
                  <a:pt x="838" y="301"/>
                  <a:pt x="839" y="301"/>
                  <a:pt x="840" y="301"/>
                </a:cubicBezTo>
                <a:cubicBezTo>
                  <a:pt x="841" y="300"/>
                  <a:pt x="838" y="299"/>
                  <a:pt x="837" y="298"/>
                </a:cubicBezTo>
                <a:cubicBezTo>
                  <a:pt x="836" y="297"/>
                  <a:pt x="836" y="295"/>
                  <a:pt x="835" y="295"/>
                </a:cubicBezTo>
                <a:cubicBezTo>
                  <a:pt x="834" y="295"/>
                  <a:pt x="833" y="292"/>
                  <a:pt x="834" y="292"/>
                </a:cubicBezTo>
                <a:cubicBezTo>
                  <a:pt x="835" y="291"/>
                  <a:pt x="836" y="288"/>
                  <a:pt x="838" y="288"/>
                </a:cubicBezTo>
                <a:cubicBezTo>
                  <a:pt x="839" y="288"/>
                  <a:pt x="838" y="286"/>
                  <a:pt x="838" y="285"/>
                </a:cubicBezTo>
                <a:cubicBezTo>
                  <a:pt x="839" y="284"/>
                  <a:pt x="839" y="282"/>
                  <a:pt x="841" y="281"/>
                </a:cubicBezTo>
                <a:cubicBezTo>
                  <a:pt x="842" y="281"/>
                  <a:pt x="843" y="281"/>
                  <a:pt x="843" y="279"/>
                </a:cubicBezTo>
                <a:cubicBezTo>
                  <a:pt x="843" y="277"/>
                  <a:pt x="843" y="277"/>
                  <a:pt x="845" y="276"/>
                </a:cubicBezTo>
                <a:cubicBezTo>
                  <a:pt x="847" y="274"/>
                  <a:pt x="847" y="272"/>
                  <a:pt x="848" y="271"/>
                </a:cubicBezTo>
                <a:cubicBezTo>
                  <a:pt x="850" y="271"/>
                  <a:pt x="851" y="270"/>
                  <a:pt x="853" y="271"/>
                </a:cubicBezTo>
                <a:cubicBezTo>
                  <a:pt x="856" y="271"/>
                  <a:pt x="852" y="273"/>
                  <a:pt x="854" y="273"/>
                </a:cubicBezTo>
                <a:cubicBezTo>
                  <a:pt x="854" y="274"/>
                  <a:pt x="856" y="274"/>
                  <a:pt x="857" y="274"/>
                </a:cubicBezTo>
                <a:cubicBezTo>
                  <a:pt x="859" y="274"/>
                  <a:pt x="860" y="274"/>
                  <a:pt x="860" y="274"/>
                </a:cubicBezTo>
                <a:cubicBezTo>
                  <a:pt x="861" y="276"/>
                  <a:pt x="855" y="277"/>
                  <a:pt x="855" y="278"/>
                </a:cubicBezTo>
                <a:cubicBezTo>
                  <a:pt x="855" y="278"/>
                  <a:pt x="858" y="279"/>
                  <a:pt x="859" y="280"/>
                </a:cubicBezTo>
                <a:cubicBezTo>
                  <a:pt x="860" y="280"/>
                  <a:pt x="859" y="282"/>
                  <a:pt x="859" y="283"/>
                </a:cubicBezTo>
                <a:cubicBezTo>
                  <a:pt x="860" y="283"/>
                  <a:pt x="861" y="283"/>
                  <a:pt x="863" y="282"/>
                </a:cubicBezTo>
                <a:cubicBezTo>
                  <a:pt x="864" y="281"/>
                  <a:pt x="865" y="281"/>
                  <a:pt x="867" y="280"/>
                </a:cubicBezTo>
                <a:cubicBezTo>
                  <a:pt x="868" y="280"/>
                  <a:pt x="869" y="280"/>
                  <a:pt x="870" y="280"/>
                </a:cubicBezTo>
                <a:cubicBezTo>
                  <a:pt x="871" y="280"/>
                  <a:pt x="872" y="280"/>
                  <a:pt x="872" y="279"/>
                </a:cubicBezTo>
                <a:cubicBezTo>
                  <a:pt x="873" y="279"/>
                  <a:pt x="871" y="278"/>
                  <a:pt x="868" y="278"/>
                </a:cubicBezTo>
                <a:cubicBezTo>
                  <a:pt x="865" y="279"/>
                  <a:pt x="865" y="275"/>
                  <a:pt x="865" y="275"/>
                </a:cubicBezTo>
                <a:cubicBezTo>
                  <a:pt x="865" y="274"/>
                  <a:pt x="868" y="272"/>
                  <a:pt x="870" y="271"/>
                </a:cubicBezTo>
                <a:cubicBezTo>
                  <a:pt x="872" y="271"/>
                  <a:pt x="874" y="271"/>
                  <a:pt x="875" y="270"/>
                </a:cubicBezTo>
                <a:cubicBezTo>
                  <a:pt x="877" y="269"/>
                  <a:pt x="883" y="268"/>
                  <a:pt x="883" y="269"/>
                </a:cubicBezTo>
                <a:cubicBezTo>
                  <a:pt x="884" y="270"/>
                  <a:pt x="879" y="272"/>
                  <a:pt x="878" y="272"/>
                </a:cubicBezTo>
                <a:cubicBezTo>
                  <a:pt x="877" y="272"/>
                  <a:pt x="880" y="273"/>
                  <a:pt x="880" y="274"/>
                </a:cubicBezTo>
                <a:cubicBezTo>
                  <a:pt x="880" y="275"/>
                  <a:pt x="877" y="275"/>
                  <a:pt x="877" y="277"/>
                </a:cubicBezTo>
                <a:cubicBezTo>
                  <a:pt x="877" y="278"/>
                  <a:pt x="876" y="279"/>
                  <a:pt x="875" y="279"/>
                </a:cubicBezTo>
                <a:cubicBezTo>
                  <a:pt x="873" y="279"/>
                  <a:pt x="873" y="279"/>
                  <a:pt x="874" y="280"/>
                </a:cubicBezTo>
                <a:cubicBezTo>
                  <a:pt x="874" y="280"/>
                  <a:pt x="874" y="282"/>
                  <a:pt x="877" y="282"/>
                </a:cubicBezTo>
                <a:cubicBezTo>
                  <a:pt x="880" y="283"/>
                  <a:pt x="883" y="285"/>
                  <a:pt x="885" y="288"/>
                </a:cubicBezTo>
                <a:cubicBezTo>
                  <a:pt x="887" y="290"/>
                  <a:pt x="892" y="289"/>
                  <a:pt x="893" y="292"/>
                </a:cubicBezTo>
                <a:cubicBezTo>
                  <a:pt x="893" y="295"/>
                  <a:pt x="895" y="294"/>
                  <a:pt x="894" y="297"/>
                </a:cubicBezTo>
                <a:cubicBezTo>
                  <a:pt x="894" y="299"/>
                  <a:pt x="887" y="302"/>
                  <a:pt x="885" y="301"/>
                </a:cubicBezTo>
                <a:cubicBezTo>
                  <a:pt x="884" y="300"/>
                  <a:pt x="880" y="301"/>
                  <a:pt x="878" y="301"/>
                </a:cubicBezTo>
                <a:cubicBezTo>
                  <a:pt x="875" y="301"/>
                  <a:pt x="875" y="299"/>
                  <a:pt x="873" y="299"/>
                </a:cubicBezTo>
                <a:cubicBezTo>
                  <a:pt x="871" y="300"/>
                  <a:pt x="871" y="298"/>
                  <a:pt x="869" y="298"/>
                </a:cubicBezTo>
                <a:cubicBezTo>
                  <a:pt x="867" y="298"/>
                  <a:pt x="869" y="297"/>
                  <a:pt x="863" y="296"/>
                </a:cubicBezTo>
                <a:cubicBezTo>
                  <a:pt x="857" y="295"/>
                  <a:pt x="852" y="298"/>
                  <a:pt x="850" y="300"/>
                </a:cubicBezTo>
                <a:cubicBezTo>
                  <a:pt x="849" y="301"/>
                  <a:pt x="846" y="301"/>
                  <a:pt x="843" y="301"/>
                </a:cubicBezTo>
                <a:cubicBezTo>
                  <a:pt x="842" y="301"/>
                  <a:pt x="841" y="300"/>
                  <a:pt x="841" y="301"/>
                </a:cubicBezTo>
                <a:cubicBezTo>
                  <a:pt x="840" y="301"/>
                  <a:pt x="841" y="303"/>
                  <a:pt x="839" y="304"/>
                </a:cubicBezTo>
                <a:cubicBezTo>
                  <a:pt x="837" y="304"/>
                  <a:pt x="835" y="304"/>
                  <a:pt x="834" y="304"/>
                </a:cubicBezTo>
                <a:cubicBezTo>
                  <a:pt x="832" y="304"/>
                  <a:pt x="830" y="304"/>
                  <a:pt x="830" y="305"/>
                </a:cubicBezTo>
                <a:cubicBezTo>
                  <a:pt x="828" y="305"/>
                  <a:pt x="827" y="308"/>
                  <a:pt x="829" y="308"/>
                </a:cubicBezTo>
                <a:cubicBezTo>
                  <a:pt x="830" y="308"/>
                  <a:pt x="831" y="308"/>
                  <a:pt x="830" y="309"/>
                </a:cubicBezTo>
                <a:cubicBezTo>
                  <a:pt x="830" y="310"/>
                  <a:pt x="832" y="311"/>
                  <a:pt x="831" y="312"/>
                </a:cubicBezTo>
                <a:cubicBezTo>
                  <a:pt x="830" y="313"/>
                  <a:pt x="830" y="314"/>
                  <a:pt x="831" y="315"/>
                </a:cubicBezTo>
                <a:cubicBezTo>
                  <a:pt x="832" y="316"/>
                  <a:pt x="832" y="317"/>
                  <a:pt x="831" y="317"/>
                </a:cubicBezTo>
                <a:cubicBezTo>
                  <a:pt x="830" y="317"/>
                  <a:pt x="833" y="319"/>
                  <a:pt x="833" y="320"/>
                </a:cubicBezTo>
                <a:cubicBezTo>
                  <a:pt x="833" y="320"/>
                  <a:pt x="836" y="320"/>
                  <a:pt x="836" y="321"/>
                </a:cubicBezTo>
                <a:cubicBezTo>
                  <a:pt x="836" y="322"/>
                  <a:pt x="837" y="322"/>
                  <a:pt x="838" y="322"/>
                </a:cubicBezTo>
                <a:cubicBezTo>
                  <a:pt x="839" y="321"/>
                  <a:pt x="840" y="323"/>
                  <a:pt x="841" y="325"/>
                </a:cubicBezTo>
                <a:cubicBezTo>
                  <a:pt x="841" y="326"/>
                  <a:pt x="846" y="325"/>
                  <a:pt x="846" y="324"/>
                </a:cubicBezTo>
                <a:cubicBezTo>
                  <a:pt x="846" y="322"/>
                  <a:pt x="847" y="322"/>
                  <a:pt x="850" y="322"/>
                </a:cubicBezTo>
                <a:cubicBezTo>
                  <a:pt x="852" y="322"/>
                  <a:pt x="854" y="325"/>
                  <a:pt x="855" y="325"/>
                </a:cubicBezTo>
                <a:cubicBezTo>
                  <a:pt x="856" y="326"/>
                  <a:pt x="858" y="325"/>
                  <a:pt x="860" y="325"/>
                </a:cubicBezTo>
                <a:cubicBezTo>
                  <a:pt x="861" y="325"/>
                  <a:pt x="863" y="323"/>
                  <a:pt x="864" y="322"/>
                </a:cubicBezTo>
                <a:cubicBezTo>
                  <a:pt x="864" y="322"/>
                  <a:pt x="865" y="322"/>
                  <a:pt x="865" y="323"/>
                </a:cubicBezTo>
                <a:cubicBezTo>
                  <a:pt x="866" y="323"/>
                  <a:pt x="866" y="323"/>
                  <a:pt x="867" y="323"/>
                </a:cubicBezTo>
                <a:cubicBezTo>
                  <a:pt x="868" y="322"/>
                  <a:pt x="869" y="322"/>
                  <a:pt x="870" y="322"/>
                </a:cubicBezTo>
                <a:cubicBezTo>
                  <a:pt x="871" y="322"/>
                  <a:pt x="868" y="324"/>
                  <a:pt x="869" y="325"/>
                </a:cubicBezTo>
                <a:cubicBezTo>
                  <a:pt x="870" y="326"/>
                  <a:pt x="868" y="328"/>
                  <a:pt x="869" y="329"/>
                </a:cubicBezTo>
                <a:cubicBezTo>
                  <a:pt x="870" y="330"/>
                  <a:pt x="869" y="331"/>
                  <a:pt x="869" y="333"/>
                </a:cubicBezTo>
                <a:cubicBezTo>
                  <a:pt x="869" y="334"/>
                  <a:pt x="865" y="338"/>
                  <a:pt x="865" y="341"/>
                </a:cubicBezTo>
                <a:cubicBezTo>
                  <a:pt x="864" y="344"/>
                  <a:pt x="862" y="349"/>
                  <a:pt x="861" y="349"/>
                </a:cubicBezTo>
                <a:cubicBezTo>
                  <a:pt x="861" y="350"/>
                  <a:pt x="860" y="349"/>
                  <a:pt x="859" y="349"/>
                </a:cubicBezTo>
                <a:cubicBezTo>
                  <a:pt x="859" y="349"/>
                  <a:pt x="858" y="349"/>
                  <a:pt x="857" y="349"/>
                </a:cubicBezTo>
                <a:cubicBezTo>
                  <a:pt x="855" y="350"/>
                  <a:pt x="853" y="349"/>
                  <a:pt x="851" y="348"/>
                </a:cubicBezTo>
                <a:cubicBezTo>
                  <a:pt x="849" y="347"/>
                  <a:pt x="843" y="348"/>
                  <a:pt x="842" y="349"/>
                </a:cubicBezTo>
                <a:cubicBezTo>
                  <a:pt x="842" y="351"/>
                  <a:pt x="840" y="351"/>
                  <a:pt x="838" y="350"/>
                </a:cubicBezTo>
                <a:cubicBezTo>
                  <a:pt x="836" y="349"/>
                  <a:pt x="833" y="348"/>
                  <a:pt x="830" y="348"/>
                </a:cubicBezTo>
                <a:cubicBezTo>
                  <a:pt x="826" y="347"/>
                  <a:pt x="824" y="347"/>
                  <a:pt x="823" y="346"/>
                </a:cubicBezTo>
                <a:cubicBezTo>
                  <a:pt x="823" y="345"/>
                  <a:pt x="821" y="345"/>
                  <a:pt x="818" y="344"/>
                </a:cubicBezTo>
                <a:cubicBezTo>
                  <a:pt x="814" y="344"/>
                  <a:pt x="815" y="341"/>
                  <a:pt x="811" y="341"/>
                </a:cubicBezTo>
                <a:cubicBezTo>
                  <a:pt x="807" y="341"/>
                  <a:pt x="802" y="344"/>
                  <a:pt x="802" y="346"/>
                </a:cubicBezTo>
                <a:cubicBezTo>
                  <a:pt x="802" y="348"/>
                  <a:pt x="804" y="350"/>
                  <a:pt x="802" y="351"/>
                </a:cubicBezTo>
                <a:cubicBezTo>
                  <a:pt x="801" y="353"/>
                  <a:pt x="798" y="353"/>
                  <a:pt x="796" y="351"/>
                </a:cubicBezTo>
                <a:cubicBezTo>
                  <a:pt x="794" y="350"/>
                  <a:pt x="790" y="349"/>
                  <a:pt x="788" y="349"/>
                </a:cubicBezTo>
                <a:cubicBezTo>
                  <a:pt x="785" y="349"/>
                  <a:pt x="783" y="347"/>
                  <a:pt x="784" y="346"/>
                </a:cubicBezTo>
                <a:cubicBezTo>
                  <a:pt x="784" y="344"/>
                  <a:pt x="783" y="344"/>
                  <a:pt x="781" y="343"/>
                </a:cubicBezTo>
                <a:cubicBezTo>
                  <a:pt x="779" y="343"/>
                  <a:pt x="777" y="341"/>
                  <a:pt x="773" y="342"/>
                </a:cubicBezTo>
                <a:cubicBezTo>
                  <a:pt x="769" y="342"/>
                  <a:pt x="767" y="340"/>
                  <a:pt x="767" y="339"/>
                </a:cubicBezTo>
                <a:cubicBezTo>
                  <a:pt x="767" y="338"/>
                  <a:pt x="765" y="337"/>
                  <a:pt x="765" y="337"/>
                </a:cubicBezTo>
                <a:cubicBezTo>
                  <a:pt x="764" y="338"/>
                  <a:pt x="762" y="337"/>
                  <a:pt x="762" y="336"/>
                </a:cubicBezTo>
                <a:cubicBezTo>
                  <a:pt x="761" y="334"/>
                  <a:pt x="763" y="334"/>
                  <a:pt x="765" y="333"/>
                </a:cubicBezTo>
                <a:cubicBezTo>
                  <a:pt x="767" y="331"/>
                  <a:pt x="767" y="329"/>
                  <a:pt x="765" y="327"/>
                </a:cubicBezTo>
                <a:cubicBezTo>
                  <a:pt x="763" y="326"/>
                  <a:pt x="764" y="325"/>
                  <a:pt x="766" y="324"/>
                </a:cubicBezTo>
                <a:cubicBezTo>
                  <a:pt x="767" y="322"/>
                  <a:pt x="766" y="321"/>
                  <a:pt x="765" y="322"/>
                </a:cubicBezTo>
                <a:cubicBezTo>
                  <a:pt x="764" y="323"/>
                  <a:pt x="763" y="323"/>
                  <a:pt x="763" y="321"/>
                </a:cubicBezTo>
                <a:cubicBezTo>
                  <a:pt x="763" y="320"/>
                  <a:pt x="759" y="320"/>
                  <a:pt x="757" y="321"/>
                </a:cubicBezTo>
                <a:cubicBezTo>
                  <a:pt x="756" y="322"/>
                  <a:pt x="752" y="321"/>
                  <a:pt x="751" y="321"/>
                </a:cubicBezTo>
                <a:cubicBezTo>
                  <a:pt x="750" y="321"/>
                  <a:pt x="748" y="321"/>
                  <a:pt x="747" y="321"/>
                </a:cubicBezTo>
                <a:cubicBezTo>
                  <a:pt x="745" y="321"/>
                  <a:pt x="742" y="324"/>
                  <a:pt x="741" y="323"/>
                </a:cubicBezTo>
                <a:cubicBezTo>
                  <a:pt x="740" y="321"/>
                  <a:pt x="728" y="323"/>
                  <a:pt x="725" y="323"/>
                </a:cubicBezTo>
                <a:cubicBezTo>
                  <a:pt x="722" y="324"/>
                  <a:pt x="720" y="327"/>
                  <a:pt x="718" y="327"/>
                </a:cubicBezTo>
                <a:cubicBezTo>
                  <a:pt x="716" y="327"/>
                  <a:pt x="713" y="329"/>
                  <a:pt x="712" y="330"/>
                </a:cubicBezTo>
                <a:cubicBezTo>
                  <a:pt x="710" y="332"/>
                  <a:pt x="707" y="330"/>
                  <a:pt x="705" y="330"/>
                </a:cubicBezTo>
                <a:cubicBezTo>
                  <a:pt x="704" y="330"/>
                  <a:pt x="704" y="330"/>
                  <a:pt x="703" y="330"/>
                </a:cubicBezTo>
                <a:cubicBezTo>
                  <a:pt x="701" y="330"/>
                  <a:pt x="699" y="331"/>
                  <a:pt x="698" y="329"/>
                </a:cubicBezTo>
                <a:cubicBezTo>
                  <a:pt x="696" y="327"/>
                  <a:pt x="695" y="327"/>
                  <a:pt x="694" y="327"/>
                </a:cubicBezTo>
                <a:cubicBezTo>
                  <a:pt x="693" y="328"/>
                  <a:pt x="691" y="334"/>
                  <a:pt x="689" y="336"/>
                </a:cubicBezTo>
                <a:cubicBezTo>
                  <a:pt x="688" y="338"/>
                  <a:pt x="685" y="339"/>
                  <a:pt x="683" y="339"/>
                </a:cubicBezTo>
                <a:cubicBezTo>
                  <a:pt x="681" y="339"/>
                  <a:pt x="681" y="342"/>
                  <a:pt x="680" y="343"/>
                </a:cubicBezTo>
                <a:cubicBezTo>
                  <a:pt x="678" y="344"/>
                  <a:pt x="679" y="346"/>
                  <a:pt x="677" y="347"/>
                </a:cubicBezTo>
                <a:cubicBezTo>
                  <a:pt x="676" y="348"/>
                  <a:pt x="676" y="352"/>
                  <a:pt x="677" y="353"/>
                </a:cubicBezTo>
                <a:cubicBezTo>
                  <a:pt x="678" y="355"/>
                  <a:pt x="674" y="359"/>
                  <a:pt x="672" y="360"/>
                </a:cubicBezTo>
                <a:cubicBezTo>
                  <a:pt x="670" y="362"/>
                  <a:pt x="669" y="364"/>
                  <a:pt x="666" y="364"/>
                </a:cubicBezTo>
                <a:cubicBezTo>
                  <a:pt x="663" y="365"/>
                  <a:pt x="661" y="368"/>
                  <a:pt x="661" y="370"/>
                </a:cubicBezTo>
                <a:cubicBezTo>
                  <a:pt x="660" y="372"/>
                  <a:pt x="655" y="375"/>
                  <a:pt x="655" y="378"/>
                </a:cubicBezTo>
                <a:cubicBezTo>
                  <a:pt x="655" y="380"/>
                  <a:pt x="650" y="385"/>
                  <a:pt x="647" y="391"/>
                </a:cubicBezTo>
                <a:cubicBezTo>
                  <a:pt x="645" y="397"/>
                  <a:pt x="647" y="398"/>
                  <a:pt x="649" y="400"/>
                </a:cubicBezTo>
                <a:cubicBezTo>
                  <a:pt x="650" y="401"/>
                  <a:pt x="648" y="404"/>
                  <a:pt x="650" y="407"/>
                </a:cubicBezTo>
                <a:cubicBezTo>
                  <a:pt x="651" y="409"/>
                  <a:pt x="649" y="413"/>
                  <a:pt x="648" y="415"/>
                </a:cubicBezTo>
                <a:cubicBezTo>
                  <a:pt x="647" y="416"/>
                  <a:pt x="648" y="420"/>
                  <a:pt x="646" y="422"/>
                </a:cubicBezTo>
                <a:cubicBezTo>
                  <a:pt x="645" y="424"/>
                  <a:pt x="647" y="427"/>
                  <a:pt x="648" y="428"/>
                </a:cubicBezTo>
                <a:cubicBezTo>
                  <a:pt x="649" y="429"/>
                  <a:pt x="647" y="432"/>
                  <a:pt x="648" y="433"/>
                </a:cubicBezTo>
                <a:cubicBezTo>
                  <a:pt x="650" y="435"/>
                  <a:pt x="650" y="436"/>
                  <a:pt x="652" y="436"/>
                </a:cubicBezTo>
                <a:cubicBezTo>
                  <a:pt x="655" y="437"/>
                  <a:pt x="652" y="438"/>
                  <a:pt x="654" y="440"/>
                </a:cubicBezTo>
                <a:cubicBezTo>
                  <a:pt x="656" y="441"/>
                  <a:pt x="656" y="442"/>
                  <a:pt x="657" y="444"/>
                </a:cubicBezTo>
                <a:cubicBezTo>
                  <a:pt x="659" y="445"/>
                  <a:pt x="662" y="447"/>
                  <a:pt x="663" y="451"/>
                </a:cubicBezTo>
                <a:cubicBezTo>
                  <a:pt x="664" y="454"/>
                  <a:pt x="665" y="455"/>
                  <a:pt x="666" y="456"/>
                </a:cubicBezTo>
                <a:cubicBezTo>
                  <a:pt x="668" y="457"/>
                  <a:pt x="672" y="459"/>
                  <a:pt x="675" y="462"/>
                </a:cubicBezTo>
                <a:cubicBezTo>
                  <a:pt x="678" y="464"/>
                  <a:pt x="683" y="467"/>
                  <a:pt x="685" y="468"/>
                </a:cubicBezTo>
                <a:cubicBezTo>
                  <a:pt x="687" y="469"/>
                  <a:pt x="692" y="467"/>
                  <a:pt x="699" y="465"/>
                </a:cubicBezTo>
                <a:cubicBezTo>
                  <a:pt x="705" y="464"/>
                  <a:pt x="709" y="467"/>
                  <a:pt x="710" y="467"/>
                </a:cubicBezTo>
                <a:cubicBezTo>
                  <a:pt x="711" y="467"/>
                  <a:pt x="716" y="465"/>
                  <a:pt x="718" y="464"/>
                </a:cubicBezTo>
                <a:cubicBezTo>
                  <a:pt x="720" y="463"/>
                  <a:pt x="723" y="462"/>
                  <a:pt x="724" y="461"/>
                </a:cubicBezTo>
                <a:cubicBezTo>
                  <a:pt x="725" y="460"/>
                  <a:pt x="728" y="460"/>
                  <a:pt x="729" y="460"/>
                </a:cubicBezTo>
                <a:cubicBezTo>
                  <a:pt x="731" y="460"/>
                  <a:pt x="731" y="458"/>
                  <a:pt x="732" y="459"/>
                </a:cubicBezTo>
                <a:cubicBezTo>
                  <a:pt x="733" y="460"/>
                  <a:pt x="736" y="460"/>
                  <a:pt x="739" y="461"/>
                </a:cubicBezTo>
                <a:cubicBezTo>
                  <a:pt x="741" y="461"/>
                  <a:pt x="743" y="464"/>
                  <a:pt x="743" y="465"/>
                </a:cubicBezTo>
                <a:cubicBezTo>
                  <a:pt x="742" y="466"/>
                  <a:pt x="744" y="468"/>
                  <a:pt x="745" y="469"/>
                </a:cubicBezTo>
                <a:cubicBezTo>
                  <a:pt x="746" y="469"/>
                  <a:pt x="748" y="468"/>
                  <a:pt x="749" y="468"/>
                </a:cubicBezTo>
                <a:cubicBezTo>
                  <a:pt x="750" y="468"/>
                  <a:pt x="754" y="468"/>
                  <a:pt x="755" y="467"/>
                </a:cubicBezTo>
                <a:cubicBezTo>
                  <a:pt x="756" y="466"/>
                  <a:pt x="756" y="468"/>
                  <a:pt x="757" y="469"/>
                </a:cubicBezTo>
                <a:cubicBezTo>
                  <a:pt x="758" y="470"/>
                  <a:pt x="759" y="470"/>
                  <a:pt x="759" y="470"/>
                </a:cubicBezTo>
                <a:cubicBezTo>
                  <a:pt x="760" y="470"/>
                  <a:pt x="760" y="470"/>
                  <a:pt x="760" y="470"/>
                </a:cubicBezTo>
                <a:cubicBezTo>
                  <a:pt x="761" y="470"/>
                  <a:pt x="762" y="473"/>
                  <a:pt x="762" y="474"/>
                </a:cubicBezTo>
                <a:cubicBezTo>
                  <a:pt x="761" y="475"/>
                  <a:pt x="760" y="477"/>
                  <a:pt x="761" y="478"/>
                </a:cubicBezTo>
                <a:cubicBezTo>
                  <a:pt x="762" y="479"/>
                  <a:pt x="761" y="480"/>
                  <a:pt x="760" y="481"/>
                </a:cubicBezTo>
                <a:cubicBezTo>
                  <a:pt x="759" y="481"/>
                  <a:pt x="759" y="483"/>
                  <a:pt x="760" y="483"/>
                </a:cubicBezTo>
                <a:cubicBezTo>
                  <a:pt x="761" y="483"/>
                  <a:pt x="760" y="484"/>
                  <a:pt x="759" y="485"/>
                </a:cubicBezTo>
                <a:cubicBezTo>
                  <a:pt x="759" y="485"/>
                  <a:pt x="760" y="486"/>
                  <a:pt x="761" y="487"/>
                </a:cubicBezTo>
                <a:cubicBezTo>
                  <a:pt x="761" y="488"/>
                  <a:pt x="758" y="487"/>
                  <a:pt x="758" y="489"/>
                </a:cubicBezTo>
                <a:cubicBezTo>
                  <a:pt x="759" y="490"/>
                  <a:pt x="758" y="491"/>
                  <a:pt x="757" y="491"/>
                </a:cubicBezTo>
                <a:cubicBezTo>
                  <a:pt x="756" y="492"/>
                  <a:pt x="759" y="494"/>
                  <a:pt x="759" y="495"/>
                </a:cubicBezTo>
                <a:cubicBezTo>
                  <a:pt x="759" y="496"/>
                  <a:pt x="760" y="497"/>
                  <a:pt x="762" y="499"/>
                </a:cubicBezTo>
                <a:cubicBezTo>
                  <a:pt x="764" y="501"/>
                  <a:pt x="763" y="502"/>
                  <a:pt x="767" y="504"/>
                </a:cubicBezTo>
                <a:cubicBezTo>
                  <a:pt x="770" y="507"/>
                  <a:pt x="771" y="511"/>
                  <a:pt x="772" y="514"/>
                </a:cubicBezTo>
                <a:cubicBezTo>
                  <a:pt x="772" y="516"/>
                  <a:pt x="775" y="522"/>
                  <a:pt x="776" y="523"/>
                </a:cubicBezTo>
                <a:cubicBezTo>
                  <a:pt x="776" y="524"/>
                  <a:pt x="775" y="525"/>
                  <a:pt x="775" y="527"/>
                </a:cubicBezTo>
                <a:cubicBezTo>
                  <a:pt x="775" y="530"/>
                  <a:pt x="777" y="534"/>
                  <a:pt x="777" y="536"/>
                </a:cubicBezTo>
                <a:cubicBezTo>
                  <a:pt x="778" y="539"/>
                  <a:pt x="776" y="541"/>
                  <a:pt x="774" y="542"/>
                </a:cubicBezTo>
                <a:cubicBezTo>
                  <a:pt x="773" y="544"/>
                  <a:pt x="771" y="548"/>
                  <a:pt x="771" y="551"/>
                </a:cubicBezTo>
                <a:cubicBezTo>
                  <a:pt x="771" y="553"/>
                  <a:pt x="769" y="555"/>
                  <a:pt x="769" y="557"/>
                </a:cubicBezTo>
                <a:cubicBezTo>
                  <a:pt x="769" y="558"/>
                  <a:pt x="769" y="561"/>
                  <a:pt x="769" y="562"/>
                </a:cubicBezTo>
                <a:cubicBezTo>
                  <a:pt x="768" y="564"/>
                  <a:pt x="770" y="566"/>
                  <a:pt x="771" y="568"/>
                </a:cubicBezTo>
                <a:cubicBezTo>
                  <a:pt x="772" y="570"/>
                  <a:pt x="774" y="574"/>
                  <a:pt x="775" y="577"/>
                </a:cubicBezTo>
                <a:cubicBezTo>
                  <a:pt x="776" y="580"/>
                  <a:pt x="779" y="583"/>
                  <a:pt x="779" y="585"/>
                </a:cubicBezTo>
                <a:cubicBezTo>
                  <a:pt x="780" y="588"/>
                  <a:pt x="779" y="591"/>
                  <a:pt x="780" y="593"/>
                </a:cubicBezTo>
                <a:cubicBezTo>
                  <a:pt x="780" y="594"/>
                  <a:pt x="781" y="597"/>
                  <a:pt x="781" y="599"/>
                </a:cubicBezTo>
                <a:cubicBezTo>
                  <a:pt x="782" y="602"/>
                  <a:pt x="782" y="607"/>
                  <a:pt x="784" y="610"/>
                </a:cubicBezTo>
                <a:cubicBezTo>
                  <a:pt x="786" y="612"/>
                  <a:pt x="789" y="616"/>
                  <a:pt x="790" y="620"/>
                </a:cubicBezTo>
                <a:cubicBezTo>
                  <a:pt x="791" y="623"/>
                  <a:pt x="793" y="626"/>
                  <a:pt x="794" y="628"/>
                </a:cubicBezTo>
                <a:cubicBezTo>
                  <a:pt x="795" y="630"/>
                  <a:pt x="795" y="632"/>
                  <a:pt x="794" y="632"/>
                </a:cubicBezTo>
                <a:cubicBezTo>
                  <a:pt x="793" y="632"/>
                  <a:pt x="793" y="633"/>
                  <a:pt x="794" y="636"/>
                </a:cubicBezTo>
                <a:cubicBezTo>
                  <a:pt x="795" y="638"/>
                  <a:pt x="794" y="639"/>
                  <a:pt x="795" y="639"/>
                </a:cubicBezTo>
                <a:cubicBezTo>
                  <a:pt x="797" y="639"/>
                  <a:pt x="796" y="640"/>
                  <a:pt x="797" y="640"/>
                </a:cubicBezTo>
                <a:cubicBezTo>
                  <a:pt x="798" y="640"/>
                  <a:pt x="799" y="641"/>
                  <a:pt x="799" y="642"/>
                </a:cubicBezTo>
                <a:cubicBezTo>
                  <a:pt x="800" y="643"/>
                  <a:pt x="802" y="643"/>
                  <a:pt x="802" y="642"/>
                </a:cubicBezTo>
                <a:cubicBezTo>
                  <a:pt x="803" y="641"/>
                  <a:pt x="805" y="641"/>
                  <a:pt x="807" y="641"/>
                </a:cubicBezTo>
                <a:cubicBezTo>
                  <a:pt x="809" y="641"/>
                  <a:pt x="809" y="640"/>
                  <a:pt x="811" y="639"/>
                </a:cubicBezTo>
                <a:cubicBezTo>
                  <a:pt x="813" y="638"/>
                  <a:pt x="816" y="638"/>
                  <a:pt x="818" y="639"/>
                </a:cubicBezTo>
                <a:cubicBezTo>
                  <a:pt x="819" y="640"/>
                  <a:pt x="821" y="639"/>
                  <a:pt x="822" y="638"/>
                </a:cubicBezTo>
                <a:cubicBezTo>
                  <a:pt x="822" y="638"/>
                  <a:pt x="823" y="638"/>
                  <a:pt x="823" y="638"/>
                </a:cubicBezTo>
                <a:cubicBezTo>
                  <a:pt x="824" y="639"/>
                  <a:pt x="824" y="639"/>
                  <a:pt x="824" y="638"/>
                </a:cubicBezTo>
                <a:cubicBezTo>
                  <a:pt x="825" y="636"/>
                  <a:pt x="826" y="637"/>
                  <a:pt x="828" y="637"/>
                </a:cubicBezTo>
                <a:cubicBezTo>
                  <a:pt x="830" y="637"/>
                  <a:pt x="834" y="634"/>
                  <a:pt x="837" y="631"/>
                </a:cubicBezTo>
                <a:cubicBezTo>
                  <a:pt x="840" y="628"/>
                  <a:pt x="845" y="622"/>
                  <a:pt x="847" y="619"/>
                </a:cubicBezTo>
                <a:cubicBezTo>
                  <a:pt x="849" y="616"/>
                  <a:pt x="851" y="613"/>
                  <a:pt x="853" y="612"/>
                </a:cubicBezTo>
                <a:cubicBezTo>
                  <a:pt x="854" y="611"/>
                  <a:pt x="855" y="605"/>
                  <a:pt x="855" y="603"/>
                </a:cubicBezTo>
                <a:cubicBezTo>
                  <a:pt x="855" y="602"/>
                  <a:pt x="855" y="602"/>
                  <a:pt x="854" y="602"/>
                </a:cubicBezTo>
                <a:cubicBezTo>
                  <a:pt x="854" y="602"/>
                  <a:pt x="854" y="602"/>
                  <a:pt x="853" y="601"/>
                </a:cubicBezTo>
                <a:cubicBezTo>
                  <a:pt x="853" y="600"/>
                  <a:pt x="856" y="598"/>
                  <a:pt x="860" y="596"/>
                </a:cubicBezTo>
                <a:cubicBezTo>
                  <a:pt x="864" y="595"/>
                  <a:pt x="865" y="594"/>
                  <a:pt x="865" y="593"/>
                </a:cubicBezTo>
                <a:cubicBezTo>
                  <a:pt x="866" y="592"/>
                  <a:pt x="865" y="588"/>
                  <a:pt x="866" y="587"/>
                </a:cubicBezTo>
                <a:cubicBezTo>
                  <a:pt x="866" y="586"/>
                  <a:pt x="866" y="585"/>
                  <a:pt x="865" y="582"/>
                </a:cubicBezTo>
                <a:cubicBezTo>
                  <a:pt x="865" y="578"/>
                  <a:pt x="863" y="578"/>
                  <a:pt x="863" y="576"/>
                </a:cubicBezTo>
                <a:cubicBezTo>
                  <a:pt x="862" y="574"/>
                  <a:pt x="863" y="573"/>
                  <a:pt x="864" y="573"/>
                </a:cubicBezTo>
                <a:cubicBezTo>
                  <a:pt x="865" y="573"/>
                  <a:pt x="865" y="572"/>
                  <a:pt x="866" y="571"/>
                </a:cubicBezTo>
                <a:cubicBezTo>
                  <a:pt x="867" y="569"/>
                  <a:pt x="868" y="570"/>
                  <a:pt x="869" y="568"/>
                </a:cubicBezTo>
                <a:cubicBezTo>
                  <a:pt x="871" y="567"/>
                  <a:pt x="871" y="566"/>
                  <a:pt x="874" y="564"/>
                </a:cubicBezTo>
                <a:cubicBezTo>
                  <a:pt x="876" y="562"/>
                  <a:pt x="879" y="562"/>
                  <a:pt x="882" y="560"/>
                </a:cubicBezTo>
                <a:cubicBezTo>
                  <a:pt x="885" y="558"/>
                  <a:pt x="889" y="552"/>
                  <a:pt x="889" y="551"/>
                </a:cubicBezTo>
                <a:cubicBezTo>
                  <a:pt x="888" y="550"/>
                  <a:pt x="887" y="545"/>
                  <a:pt x="888" y="543"/>
                </a:cubicBezTo>
                <a:cubicBezTo>
                  <a:pt x="888" y="541"/>
                  <a:pt x="887" y="535"/>
                  <a:pt x="887" y="533"/>
                </a:cubicBezTo>
                <a:cubicBezTo>
                  <a:pt x="887" y="530"/>
                  <a:pt x="884" y="531"/>
                  <a:pt x="884" y="529"/>
                </a:cubicBezTo>
                <a:cubicBezTo>
                  <a:pt x="884" y="526"/>
                  <a:pt x="883" y="526"/>
                  <a:pt x="883" y="524"/>
                </a:cubicBezTo>
                <a:cubicBezTo>
                  <a:pt x="883" y="523"/>
                  <a:pt x="883" y="521"/>
                  <a:pt x="882" y="521"/>
                </a:cubicBezTo>
                <a:cubicBezTo>
                  <a:pt x="882" y="521"/>
                  <a:pt x="882" y="519"/>
                  <a:pt x="883" y="518"/>
                </a:cubicBezTo>
                <a:cubicBezTo>
                  <a:pt x="884" y="516"/>
                  <a:pt x="881" y="516"/>
                  <a:pt x="881" y="514"/>
                </a:cubicBezTo>
                <a:cubicBezTo>
                  <a:pt x="880" y="512"/>
                  <a:pt x="886" y="500"/>
                  <a:pt x="887" y="498"/>
                </a:cubicBezTo>
                <a:cubicBezTo>
                  <a:pt x="888" y="497"/>
                  <a:pt x="889" y="497"/>
                  <a:pt x="889" y="496"/>
                </a:cubicBezTo>
                <a:cubicBezTo>
                  <a:pt x="890" y="496"/>
                  <a:pt x="890" y="496"/>
                  <a:pt x="890" y="496"/>
                </a:cubicBezTo>
                <a:cubicBezTo>
                  <a:pt x="891" y="496"/>
                  <a:pt x="891" y="496"/>
                  <a:pt x="892" y="495"/>
                </a:cubicBezTo>
                <a:cubicBezTo>
                  <a:pt x="893" y="493"/>
                  <a:pt x="898" y="488"/>
                  <a:pt x="902" y="484"/>
                </a:cubicBezTo>
                <a:cubicBezTo>
                  <a:pt x="905" y="480"/>
                  <a:pt x="907" y="480"/>
                  <a:pt x="909" y="479"/>
                </a:cubicBezTo>
                <a:cubicBezTo>
                  <a:pt x="911" y="478"/>
                  <a:pt x="916" y="473"/>
                  <a:pt x="919" y="468"/>
                </a:cubicBezTo>
                <a:cubicBezTo>
                  <a:pt x="922" y="465"/>
                  <a:pt x="924" y="462"/>
                  <a:pt x="924" y="460"/>
                </a:cubicBezTo>
                <a:cubicBezTo>
                  <a:pt x="925" y="458"/>
                  <a:pt x="927" y="456"/>
                  <a:pt x="928" y="454"/>
                </a:cubicBezTo>
                <a:cubicBezTo>
                  <a:pt x="930" y="452"/>
                  <a:pt x="932" y="447"/>
                  <a:pt x="932" y="445"/>
                </a:cubicBezTo>
                <a:cubicBezTo>
                  <a:pt x="932" y="444"/>
                  <a:pt x="933" y="441"/>
                  <a:pt x="934" y="438"/>
                </a:cubicBezTo>
                <a:cubicBezTo>
                  <a:pt x="934" y="435"/>
                  <a:pt x="932" y="435"/>
                  <a:pt x="931" y="436"/>
                </a:cubicBezTo>
                <a:cubicBezTo>
                  <a:pt x="930" y="438"/>
                  <a:pt x="925" y="439"/>
                  <a:pt x="921" y="439"/>
                </a:cubicBezTo>
                <a:cubicBezTo>
                  <a:pt x="918" y="439"/>
                  <a:pt x="916" y="439"/>
                  <a:pt x="915" y="441"/>
                </a:cubicBezTo>
                <a:cubicBezTo>
                  <a:pt x="914" y="441"/>
                  <a:pt x="913" y="441"/>
                  <a:pt x="912" y="441"/>
                </a:cubicBezTo>
                <a:cubicBezTo>
                  <a:pt x="911" y="441"/>
                  <a:pt x="910" y="441"/>
                  <a:pt x="909" y="442"/>
                </a:cubicBezTo>
                <a:cubicBezTo>
                  <a:pt x="908" y="443"/>
                  <a:pt x="903" y="444"/>
                  <a:pt x="902" y="441"/>
                </a:cubicBezTo>
                <a:cubicBezTo>
                  <a:pt x="901" y="438"/>
                  <a:pt x="898" y="438"/>
                  <a:pt x="898" y="438"/>
                </a:cubicBezTo>
                <a:cubicBezTo>
                  <a:pt x="897" y="437"/>
                  <a:pt x="899" y="436"/>
                  <a:pt x="900" y="436"/>
                </a:cubicBezTo>
                <a:cubicBezTo>
                  <a:pt x="901" y="435"/>
                  <a:pt x="901" y="434"/>
                  <a:pt x="900" y="433"/>
                </a:cubicBezTo>
                <a:cubicBezTo>
                  <a:pt x="899" y="432"/>
                  <a:pt x="897" y="431"/>
                  <a:pt x="895" y="428"/>
                </a:cubicBezTo>
                <a:cubicBezTo>
                  <a:pt x="892" y="425"/>
                  <a:pt x="889" y="423"/>
                  <a:pt x="888" y="423"/>
                </a:cubicBezTo>
                <a:cubicBezTo>
                  <a:pt x="886" y="423"/>
                  <a:pt x="886" y="420"/>
                  <a:pt x="885" y="420"/>
                </a:cubicBezTo>
                <a:cubicBezTo>
                  <a:pt x="884" y="420"/>
                  <a:pt x="882" y="416"/>
                  <a:pt x="882" y="414"/>
                </a:cubicBezTo>
                <a:cubicBezTo>
                  <a:pt x="882" y="412"/>
                  <a:pt x="878" y="408"/>
                  <a:pt x="877" y="407"/>
                </a:cubicBezTo>
                <a:cubicBezTo>
                  <a:pt x="875" y="406"/>
                  <a:pt x="874" y="404"/>
                  <a:pt x="874" y="400"/>
                </a:cubicBezTo>
                <a:cubicBezTo>
                  <a:pt x="874" y="397"/>
                  <a:pt x="874" y="394"/>
                  <a:pt x="873" y="393"/>
                </a:cubicBezTo>
                <a:cubicBezTo>
                  <a:pt x="873" y="392"/>
                  <a:pt x="872" y="390"/>
                  <a:pt x="870" y="389"/>
                </a:cubicBezTo>
                <a:cubicBezTo>
                  <a:pt x="868" y="388"/>
                  <a:pt x="867" y="386"/>
                  <a:pt x="867" y="384"/>
                </a:cubicBezTo>
                <a:cubicBezTo>
                  <a:pt x="868" y="382"/>
                  <a:pt x="866" y="382"/>
                  <a:pt x="865" y="379"/>
                </a:cubicBezTo>
                <a:cubicBezTo>
                  <a:pt x="865" y="376"/>
                  <a:pt x="861" y="372"/>
                  <a:pt x="861" y="371"/>
                </a:cubicBezTo>
                <a:cubicBezTo>
                  <a:pt x="861" y="369"/>
                  <a:pt x="859" y="368"/>
                  <a:pt x="859" y="366"/>
                </a:cubicBezTo>
                <a:cubicBezTo>
                  <a:pt x="859" y="364"/>
                  <a:pt x="858" y="364"/>
                  <a:pt x="856" y="362"/>
                </a:cubicBezTo>
                <a:cubicBezTo>
                  <a:pt x="854" y="359"/>
                  <a:pt x="854" y="354"/>
                  <a:pt x="854" y="354"/>
                </a:cubicBezTo>
                <a:cubicBezTo>
                  <a:pt x="855" y="354"/>
                  <a:pt x="856" y="358"/>
                  <a:pt x="857" y="359"/>
                </a:cubicBezTo>
                <a:cubicBezTo>
                  <a:pt x="858" y="361"/>
                  <a:pt x="860" y="365"/>
                  <a:pt x="861" y="365"/>
                </a:cubicBezTo>
                <a:cubicBezTo>
                  <a:pt x="863" y="365"/>
                  <a:pt x="863" y="358"/>
                  <a:pt x="864" y="359"/>
                </a:cubicBezTo>
                <a:cubicBezTo>
                  <a:pt x="864" y="359"/>
                  <a:pt x="864" y="363"/>
                  <a:pt x="865" y="364"/>
                </a:cubicBezTo>
                <a:cubicBezTo>
                  <a:pt x="866" y="364"/>
                  <a:pt x="866" y="366"/>
                  <a:pt x="868" y="368"/>
                </a:cubicBezTo>
                <a:cubicBezTo>
                  <a:pt x="870" y="370"/>
                  <a:pt x="874" y="376"/>
                  <a:pt x="874" y="378"/>
                </a:cubicBezTo>
                <a:cubicBezTo>
                  <a:pt x="874" y="379"/>
                  <a:pt x="875" y="381"/>
                  <a:pt x="877" y="382"/>
                </a:cubicBezTo>
                <a:cubicBezTo>
                  <a:pt x="880" y="384"/>
                  <a:pt x="880" y="386"/>
                  <a:pt x="881" y="387"/>
                </a:cubicBezTo>
                <a:cubicBezTo>
                  <a:pt x="883" y="388"/>
                  <a:pt x="882" y="389"/>
                  <a:pt x="882" y="392"/>
                </a:cubicBezTo>
                <a:cubicBezTo>
                  <a:pt x="882" y="394"/>
                  <a:pt x="884" y="397"/>
                  <a:pt x="886" y="399"/>
                </a:cubicBezTo>
                <a:cubicBezTo>
                  <a:pt x="888" y="400"/>
                  <a:pt x="890" y="402"/>
                  <a:pt x="891" y="404"/>
                </a:cubicBezTo>
                <a:cubicBezTo>
                  <a:pt x="892" y="407"/>
                  <a:pt x="893" y="409"/>
                  <a:pt x="895" y="411"/>
                </a:cubicBezTo>
                <a:cubicBezTo>
                  <a:pt x="896" y="412"/>
                  <a:pt x="895" y="413"/>
                  <a:pt x="896" y="414"/>
                </a:cubicBezTo>
                <a:cubicBezTo>
                  <a:pt x="897" y="415"/>
                  <a:pt x="898" y="418"/>
                  <a:pt x="898" y="419"/>
                </a:cubicBezTo>
                <a:cubicBezTo>
                  <a:pt x="897" y="421"/>
                  <a:pt x="898" y="424"/>
                  <a:pt x="899" y="426"/>
                </a:cubicBezTo>
                <a:cubicBezTo>
                  <a:pt x="900" y="428"/>
                  <a:pt x="900" y="432"/>
                  <a:pt x="900" y="432"/>
                </a:cubicBezTo>
                <a:cubicBezTo>
                  <a:pt x="901" y="433"/>
                  <a:pt x="906" y="433"/>
                  <a:pt x="908" y="431"/>
                </a:cubicBezTo>
                <a:cubicBezTo>
                  <a:pt x="910" y="430"/>
                  <a:pt x="912" y="430"/>
                  <a:pt x="914" y="430"/>
                </a:cubicBezTo>
                <a:cubicBezTo>
                  <a:pt x="915" y="430"/>
                  <a:pt x="918" y="428"/>
                  <a:pt x="918" y="427"/>
                </a:cubicBezTo>
                <a:cubicBezTo>
                  <a:pt x="919" y="427"/>
                  <a:pt x="921" y="427"/>
                  <a:pt x="923" y="427"/>
                </a:cubicBezTo>
                <a:cubicBezTo>
                  <a:pt x="924" y="427"/>
                  <a:pt x="925" y="426"/>
                  <a:pt x="926" y="424"/>
                </a:cubicBezTo>
                <a:cubicBezTo>
                  <a:pt x="927" y="423"/>
                  <a:pt x="931" y="423"/>
                  <a:pt x="935" y="422"/>
                </a:cubicBezTo>
                <a:cubicBezTo>
                  <a:pt x="939" y="420"/>
                  <a:pt x="938" y="418"/>
                  <a:pt x="939" y="417"/>
                </a:cubicBezTo>
                <a:cubicBezTo>
                  <a:pt x="940" y="416"/>
                  <a:pt x="941" y="417"/>
                  <a:pt x="944" y="415"/>
                </a:cubicBezTo>
                <a:cubicBezTo>
                  <a:pt x="946" y="414"/>
                  <a:pt x="949" y="415"/>
                  <a:pt x="951" y="414"/>
                </a:cubicBezTo>
                <a:cubicBezTo>
                  <a:pt x="952" y="414"/>
                  <a:pt x="951" y="412"/>
                  <a:pt x="952" y="411"/>
                </a:cubicBezTo>
                <a:cubicBezTo>
                  <a:pt x="953" y="410"/>
                  <a:pt x="954" y="410"/>
                  <a:pt x="955" y="410"/>
                </a:cubicBezTo>
                <a:cubicBezTo>
                  <a:pt x="956" y="410"/>
                  <a:pt x="956" y="410"/>
                  <a:pt x="957" y="410"/>
                </a:cubicBezTo>
                <a:cubicBezTo>
                  <a:pt x="958" y="410"/>
                  <a:pt x="958" y="407"/>
                  <a:pt x="960" y="406"/>
                </a:cubicBezTo>
                <a:cubicBezTo>
                  <a:pt x="961" y="406"/>
                  <a:pt x="962" y="406"/>
                  <a:pt x="962" y="405"/>
                </a:cubicBezTo>
                <a:cubicBezTo>
                  <a:pt x="962" y="404"/>
                  <a:pt x="962" y="399"/>
                  <a:pt x="964" y="399"/>
                </a:cubicBezTo>
                <a:cubicBezTo>
                  <a:pt x="965" y="399"/>
                  <a:pt x="967" y="397"/>
                  <a:pt x="967" y="397"/>
                </a:cubicBezTo>
                <a:cubicBezTo>
                  <a:pt x="967" y="396"/>
                  <a:pt x="970" y="393"/>
                  <a:pt x="971" y="392"/>
                </a:cubicBezTo>
                <a:cubicBezTo>
                  <a:pt x="971" y="390"/>
                  <a:pt x="972" y="390"/>
                  <a:pt x="970" y="389"/>
                </a:cubicBezTo>
                <a:cubicBezTo>
                  <a:pt x="969" y="389"/>
                  <a:pt x="967" y="386"/>
                  <a:pt x="967" y="385"/>
                </a:cubicBezTo>
                <a:cubicBezTo>
                  <a:pt x="966" y="384"/>
                  <a:pt x="963" y="385"/>
                  <a:pt x="960" y="382"/>
                </a:cubicBezTo>
                <a:cubicBezTo>
                  <a:pt x="957" y="380"/>
                  <a:pt x="957" y="373"/>
                  <a:pt x="956" y="373"/>
                </a:cubicBezTo>
                <a:cubicBezTo>
                  <a:pt x="955" y="372"/>
                  <a:pt x="952" y="376"/>
                  <a:pt x="951" y="378"/>
                </a:cubicBezTo>
                <a:cubicBezTo>
                  <a:pt x="950" y="381"/>
                  <a:pt x="946" y="383"/>
                  <a:pt x="943" y="382"/>
                </a:cubicBezTo>
                <a:cubicBezTo>
                  <a:pt x="940" y="381"/>
                  <a:pt x="939" y="383"/>
                  <a:pt x="938" y="383"/>
                </a:cubicBezTo>
                <a:cubicBezTo>
                  <a:pt x="937" y="384"/>
                  <a:pt x="935" y="381"/>
                  <a:pt x="935" y="379"/>
                </a:cubicBezTo>
                <a:cubicBezTo>
                  <a:pt x="936" y="378"/>
                  <a:pt x="937" y="374"/>
                  <a:pt x="935" y="374"/>
                </a:cubicBezTo>
                <a:cubicBezTo>
                  <a:pt x="933" y="373"/>
                  <a:pt x="932" y="377"/>
                  <a:pt x="932" y="378"/>
                </a:cubicBezTo>
                <a:cubicBezTo>
                  <a:pt x="932" y="379"/>
                  <a:pt x="929" y="374"/>
                  <a:pt x="930" y="373"/>
                </a:cubicBezTo>
                <a:cubicBezTo>
                  <a:pt x="931" y="372"/>
                  <a:pt x="929" y="370"/>
                  <a:pt x="928" y="369"/>
                </a:cubicBezTo>
                <a:cubicBezTo>
                  <a:pt x="926" y="368"/>
                  <a:pt x="924" y="365"/>
                  <a:pt x="923" y="364"/>
                </a:cubicBezTo>
                <a:cubicBezTo>
                  <a:pt x="923" y="362"/>
                  <a:pt x="921" y="358"/>
                  <a:pt x="921" y="357"/>
                </a:cubicBezTo>
                <a:cubicBezTo>
                  <a:pt x="921" y="356"/>
                  <a:pt x="923" y="355"/>
                  <a:pt x="924" y="355"/>
                </a:cubicBezTo>
                <a:cubicBezTo>
                  <a:pt x="925" y="355"/>
                  <a:pt x="925" y="353"/>
                  <a:pt x="926" y="354"/>
                </a:cubicBezTo>
                <a:cubicBezTo>
                  <a:pt x="927" y="355"/>
                  <a:pt x="928" y="354"/>
                  <a:pt x="929" y="354"/>
                </a:cubicBezTo>
                <a:cubicBezTo>
                  <a:pt x="930" y="354"/>
                  <a:pt x="932" y="359"/>
                  <a:pt x="933" y="361"/>
                </a:cubicBezTo>
                <a:cubicBezTo>
                  <a:pt x="934" y="363"/>
                  <a:pt x="934" y="364"/>
                  <a:pt x="936" y="365"/>
                </a:cubicBezTo>
                <a:cubicBezTo>
                  <a:pt x="937" y="366"/>
                  <a:pt x="939" y="365"/>
                  <a:pt x="941" y="367"/>
                </a:cubicBezTo>
                <a:cubicBezTo>
                  <a:pt x="943" y="369"/>
                  <a:pt x="948" y="371"/>
                  <a:pt x="951" y="371"/>
                </a:cubicBezTo>
                <a:cubicBezTo>
                  <a:pt x="952" y="371"/>
                  <a:pt x="953" y="370"/>
                  <a:pt x="954" y="370"/>
                </a:cubicBezTo>
                <a:cubicBezTo>
                  <a:pt x="955" y="369"/>
                  <a:pt x="956" y="369"/>
                  <a:pt x="957" y="369"/>
                </a:cubicBezTo>
                <a:cubicBezTo>
                  <a:pt x="960" y="370"/>
                  <a:pt x="960" y="373"/>
                  <a:pt x="961" y="375"/>
                </a:cubicBezTo>
                <a:cubicBezTo>
                  <a:pt x="962" y="376"/>
                  <a:pt x="973" y="377"/>
                  <a:pt x="975" y="377"/>
                </a:cubicBezTo>
                <a:cubicBezTo>
                  <a:pt x="977" y="378"/>
                  <a:pt x="987" y="378"/>
                  <a:pt x="988" y="377"/>
                </a:cubicBezTo>
                <a:cubicBezTo>
                  <a:pt x="989" y="376"/>
                  <a:pt x="990" y="376"/>
                  <a:pt x="991" y="377"/>
                </a:cubicBezTo>
                <a:cubicBezTo>
                  <a:pt x="992" y="377"/>
                  <a:pt x="996" y="378"/>
                  <a:pt x="998" y="377"/>
                </a:cubicBezTo>
                <a:cubicBezTo>
                  <a:pt x="1000" y="375"/>
                  <a:pt x="1001" y="377"/>
                  <a:pt x="1001" y="378"/>
                </a:cubicBezTo>
                <a:cubicBezTo>
                  <a:pt x="1001" y="379"/>
                  <a:pt x="1002" y="379"/>
                  <a:pt x="1003" y="380"/>
                </a:cubicBezTo>
                <a:cubicBezTo>
                  <a:pt x="1004" y="381"/>
                  <a:pt x="1004" y="382"/>
                  <a:pt x="1004" y="383"/>
                </a:cubicBezTo>
                <a:cubicBezTo>
                  <a:pt x="1005" y="384"/>
                  <a:pt x="1006" y="384"/>
                  <a:pt x="1008" y="384"/>
                </a:cubicBezTo>
                <a:cubicBezTo>
                  <a:pt x="1010" y="385"/>
                  <a:pt x="1010" y="388"/>
                  <a:pt x="1012" y="388"/>
                </a:cubicBezTo>
                <a:cubicBezTo>
                  <a:pt x="1014" y="389"/>
                  <a:pt x="1015" y="389"/>
                  <a:pt x="1015" y="388"/>
                </a:cubicBezTo>
                <a:cubicBezTo>
                  <a:pt x="1016" y="388"/>
                  <a:pt x="1017" y="388"/>
                  <a:pt x="1017" y="389"/>
                </a:cubicBezTo>
                <a:cubicBezTo>
                  <a:pt x="1017" y="391"/>
                  <a:pt x="1011" y="390"/>
                  <a:pt x="1011" y="391"/>
                </a:cubicBezTo>
                <a:cubicBezTo>
                  <a:pt x="1011" y="391"/>
                  <a:pt x="1017" y="399"/>
                  <a:pt x="1020" y="398"/>
                </a:cubicBezTo>
                <a:cubicBezTo>
                  <a:pt x="1023" y="398"/>
                  <a:pt x="1026" y="394"/>
                  <a:pt x="1025" y="394"/>
                </a:cubicBezTo>
                <a:cubicBezTo>
                  <a:pt x="1024" y="393"/>
                  <a:pt x="1025" y="391"/>
                  <a:pt x="1026" y="392"/>
                </a:cubicBezTo>
                <a:cubicBezTo>
                  <a:pt x="1027" y="392"/>
                  <a:pt x="1026" y="395"/>
                  <a:pt x="1027" y="396"/>
                </a:cubicBezTo>
                <a:cubicBezTo>
                  <a:pt x="1028" y="397"/>
                  <a:pt x="1028" y="398"/>
                  <a:pt x="1027" y="400"/>
                </a:cubicBezTo>
                <a:cubicBezTo>
                  <a:pt x="1026" y="402"/>
                  <a:pt x="1028" y="405"/>
                  <a:pt x="1028" y="407"/>
                </a:cubicBezTo>
                <a:cubicBezTo>
                  <a:pt x="1028" y="409"/>
                  <a:pt x="1029" y="412"/>
                  <a:pt x="1030" y="415"/>
                </a:cubicBezTo>
                <a:cubicBezTo>
                  <a:pt x="1030" y="417"/>
                  <a:pt x="1032" y="423"/>
                  <a:pt x="1034" y="426"/>
                </a:cubicBezTo>
                <a:cubicBezTo>
                  <a:pt x="1036" y="429"/>
                  <a:pt x="1037" y="435"/>
                  <a:pt x="1038" y="437"/>
                </a:cubicBezTo>
                <a:cubicBezTo>
                  <a:pt x="1039" y="438"/>
                  <a:pt x="1042" y="443"/>
                  <a:pt x="1042" y="446"/>
                </a:cubicBezTo>
                <a:cubicBezTo>
                  <a:pt x="1042" y="449"/>
                  <a:pt x="1045" y="453"/>
                  <a:pt x="1046" y="453"/>
                </a:cubicBezTo>
                <a:cubicBezTo>
                  <a:pt x="1047" y="454"/>
                  <a:pt x="1050" y="453"/>
                  <a:pt x="1050" y="451"/>
                </a:cubicBezTo>
                <a:cubicBezTo>
                  <a:pt x="1051" y="449"/>
                  <a:pt x="1054" y="448"/>
                  <a:pt x="1054" y="447"/>
                </a:cubicBezTo>
                <a:cubicBezTo>
                  <a:pt x="1054" y="445"/>
                  <a:pt x="1055" y="444"/>
                  <a:pt x="1056" y="444"/>
                </a:cubicBezTo>
                <a:cubicBezTo>
                  <a:pt x="1057" y="444"/>
                  <a:pt x="1057" y="443"/>
                  <a:pt x="1057" y="441"/>
                </a:cubicBezTo>
                <a:cubicBezTo>
                  <a:pt x="1057" y="439"/>
                  <a:pt x="1057" y="437"/>
                  <a:pt x="1058" y="436"/>
                </a:cubicBezTo>
                <a:cubicBezTo>
                  <a:pt x="1059" y="434"/>
                  <a:pt x="1059" y="430"/>
                  <a:pt x="1059" y="429"/>
                </a:cubicBezTo>
                <a:cubicBezTo>
                  <a:pt x="1058" y="427"/>
                  <a:pt x="1058" y="425"/>
                  <a:pt x="1059" y="423"/>
                </a:cubicBezTo>
                <a:cubicBezTo>
                  <a:pt x="1060" y="422"/>
                  <a:pt x="1059" y="420"/>
                  <a:pt x="1061" y="420"/>
                </a:cubicBezTo>
                <a:cubicBezTo>
                  <a:pt x="1062" y="420"/>
                  <a:pt x="1063" y="419"/>
                  <a:pt x="1065" y="417"/>
                </a:cubicBezTo>
                <a:cubicBezTo>
                  <a:pt x="1066" y="415"/>
                  <a:pt x="1070" y="413"/>
                  <a:pt x="1071" y="412"/>
                </a:cubicBezTo>
                <a:cubicBezTo>
                  <a:pt x="1073" y="411"/>
                  <a:pt x="1077" y="407"/>
                  <a:pt x="1078" y="405"/>
                </a:cubicBezTo>
                <a:cubicBezTo>
                  <a:pt x="1079" y="403"/>
                  <a:pt x="1083" y="402"/>
                  <a:pt x="1085" y="400"/>
                </a:cubicBezTo>
                <a:cubicBezTo>
                  <a:pt x="1086" y="399"/>
                  <a:pt x="1086" y="398"/>
                  <a:pt x="1086" y="396"/>
                </a:cubicBezTo>
                <a:cubicBezTo>
                  <a:pt x="1086" y="394"/>
                  <a:pt x="1091" y="393"/>
                  <a:pt x="1093" y="393"/>
                </a:cubicBezTo>
                <a:cubicBezTo>
                  <a:pt x="1095" y="393"/>
                  <a:pt x="1096" y="393"/>
                  <a:pt x="1097" y="393"/>
                </a:cubicBezTo>
                <a:cubicBezTo>
                  <a:pt x="1099" y="393"/>
                  <a:pt x="1101" y="392"/>
                  <a:pt x="1101" y="391"/>
                </a:cubicBezTo>
                <a:cubicBezTo>
                  <a:pt x="1101" y="389"/>
                  <a:pt x="1102" y="388"/>
                  <a:pt x="1103" y="389"/>
                </a:cubicBezTo>
                <a:cubicBezTo>
                  <a:pt x="1104" y="389"/>
                  <a:pt x="1105" y="393"/>
                  <a:pt x="1106" y="395"/>
                </a:cubicBezTo>
                <a:cubicBezTo>
                  <a:pt x="1106" y="396"/>
                  <a:pt x="1108" y="400"/>
                  <a:pt x="1110" y="401"/>
                </a:cubicBezTo>
                <a:cubicBezTo>
                  <a:pt x="1113" y="402"/>
                  <a:pt x="1114" y="407"/>
                  <a:pt x="1115" y="410"/>
                </a:cubicBezTo>
                <a:cubicBezTo>
                  <a:pt x="1116" y="412"/>
                  <a:pt x="1115" y="415"/>
                  <a:pt x="1114" y="416"/>
                </a:cubicBezTo>
                <a:cubicBezTo>
                  <a:pt x="1114" y="418"/>
                  <a:pt x="1115" y="418"/>
                  <a:pt x="1116" y="419"/>
                </a:cubicBezTo>
                <a:cubicBezTo>
                  <a:pt x="1118" y="419"/>
                  <a:pt x="1119" y="420"/>
                  <a:pt x="1120" y="418"/>
                </a:cubicBezTo>
                <a:cubicBezTo>
                  <a:pt x="1121" y="417"/>
                  <a:pt x="1124" y="416"/>
                  <a:pt x="1124" y="414"/>
                </a:cubicBezTo>
                <a:cubicBezTo>
                  <a:pt x="1124" y="412"/>
                  <a:pt x="1125" y="415"/>
                  <a:pt x="1126" y="416"/>
                </a:cubicBezTo>
                <a:cubicBezTo>
                  <a:pt x="1127" y="416"/>
                  <a:pt x="1128" y="418"/>
                  <a:pt x="1128" y="420"/>
                </a:cubicBezTo>
                <a:cubicBezTo>
                  <a:pt x="1128" y="422"/>
                  <a:pt x="1128" y="428"/>
                  <a:pt x="1130" y="429"/>
                </a:cubicBezTo>
                <a:cubicBezTo>
                  <a:pt x="1132" y="431"/>
                  <a:pt x="1132" y="435"/>
                  <a:pt x="1132" y="436"/>
                </a:cubicBezTo>
                <a:cubicBezTo>
                  <a:pt x="1131" y="438"/>
                  <a:pt x="1133" y="440"/>
                  <a:pt x="1132" y="441"/>
                </a:cubicBezTo>
                <a:cubicBezTo>
                  <a:pt x="1132" y="443"/>
                  <a:pt x="1131" y="447"/>
                  <a:pt x="1131" y="449"/>
                </a:cubicBezTo>
                <a:cubicBezTo>
                  <a:pt x="1130" y="451"/>
                  <a:pt x="1130" y="452"/>
                  <a:pt x="1131" y="452"/>
                </a:cubicBezTo>
                <a:cubicBezTo>
                  <a:pt x="1132" y="453"/>
                  <a:pt x="1134" y="455"/>
                  <a:pt x="1137" y="458"/>
                </a:cubicBezTo>
                <a:cubicBezTo>
                  <a:pt x="1139" y="461"/>
                  <a:pt x="1139" y="464"/>
                  <a:pt x="1139" y="466"/>
                </a:cubicBezTo>
                <a:cubicBezTo>
                  <a:pt x="1139" y="469"/>
                  <a:pt x="1143" y="473"/>
                  <a:pt x="1143" y="475"/>
                </a:cubicBezTo>
                <a:cubicBezTo>
                  <a:pt x="1144" y="476"/>
                  <a:pt x="1145" y="477"/>
                  <a:pt x="1147" y="479"/>
                </a:cubicBezTo>
                <a:cubicBezTo>
                  <a:pt x="1150" y="480"/>
                  <a:pt x="1155" y="483"/>
                  <a:pt x="1156" y="483"/>
                </a:cubicBezTo>
                <a:cubicBezTo>
                  <a:pt x="1157" y="482"/>
                  <a:pt x="1154" y="478"/>
                  <a:pt x="1153" y="477"/>
                </a:cubicBezTo>
                <a:cubicBezTo>
                  <a:pt x="1151" y="475"/>
                  <a:pt x="1153" y="471"/>
                  <a:pt x="1153" y="468"/>
                </a:cubicBezTo>
                <a:cubicBezTo>
                  <a:pt x="1153" y="466"/>
                  <a:pt x="1150" y="466"/>
                  <a:pt x="1149" y="464"/>
                </a:cubicBezTo>
                <a:cubicBezTo>
                  <a:pt x="1149" y="462"/>
                  <a:pt x="1148" y="463"/>
                  <a:pt x="1147" y="462"/>
                </a:cubicBezTo>
                <a:cubicBezTo>
                  <a:pt x="1147" y="461"/>
                  <a:pt x="1144" y="459"/>
                  <a:pt x="1142" y="458"/>
                </a:cubicBezTo>
                <a:cubicBezTo>
                  <a:pt x="1140" y="458"/>
                  <a:pt x="1139" y="455"/>
                  <a:pt x="1139" y="454"/>
                </a:cubicBezTo>
                <a:cubicBezTo>
                  <a:pt x="1139" y="452"/>
                  <a:pt x="1138" y="451"/>
                  <a:pt x="1138" y="450"/>
                </a:cubicBezTo>
                <a:cubicBezTo>
                  <a:pt x="1138" y="448"/>
                  <a:pt x="1136" y="448"/>
                  <a:pt x="1135" y="448"/>
                </a:cubicBezTo>
                <a:cubicBezTo>
                  <a:pt x="1133" y="447"/>
                  <a:pt x="1135" y="443"/>
                  <a:pt x="1135" y="441"/>
                </a:cubicBezTo>
                <a:cubicBezTo>
                  <a:pt x="1136" y="439"/>
                  <a:pt x="1139" y="434"/>
                  <a:pt x="1138" y="432"/>
                </a:cubicBezTo>
                <a:cubicBezTo>
                  <a:pt x="1137" y="431"/>
                  <a:pt x="1141" y="429"/>
                  <a:pt x="1141" y="431"/>
                </a:cubicBezTo>
                <a:cubicBezTo>
                  <a:pt x="1142" y="433"/>
                  <a:pt x="1142" y="434"/>
                  <a:pt x="1145" y="434"/>
                </a:cubicBezTo>
                <a:cubicBezTo>
                  <a:pt x="1147" y="434"/>
                  <a:pt x="1147" y="436"/>
                  <a:pt x="1149" y="436"/>
                </a:cubicBezTo>
                <a:cubicBezTo>
                  <a:pt x="1151" y="437"/>
                  <a:pt x="1150" y="439"/>
                  <a:pt x="1151" y="440"/>
                </a:cubicBezTo>
                <a:cubicBezTo>
                  <a:pt x="1151" y="441"/>
                  <a:pt x="1152" y="441"/>
                  <a:pt x="1153" y="441"/>
                </a:cubicBezTo>
                <a:cubicBezTo>
                  <a:pt x="1154" y="440"/>
                  <a:pt x="1153" y="442"/>
                  <a:pt x="1153" y="443"/>
                </a:cubicBezTo>
                <a:cubicBezTo>
                  <a:pt x="1154" y="443"/>
                  <a:pt x="1154" y="443"/>
                  <a:pt x="1155" y="443"/>
                </a:cubicBezTo>
                <a:cubicBezTo>
                  <a:pt x="1156" y="443"/>
                  <a:pt x="1156" y="443"/>
                  <a:pt x="1157" y="443"/>
                </a:cubicBezTo>
                <a:cubicBezTo>
                  <a:pt x="1157" y="444"/>
                  <a:pt x="1158" y="445"/>
                  <a:pt x="1159" y="445"/>
                </a:cubicBezTo>
                <a:cubicBezTo>
                  <a:pt x="1160" y="446"/>
                  <a:pt x="1158" y="447"/>
                  <a:pt x="1158" y="449"/>
                </a:cubicBezTo>
                <a:cubicBezTo>
                  <a:pt x="1158" y="451"/>
                  <a:pt x="1159" y="451"/>
                  <a:pt x="1160" y="451"/>
                </a:cubicBezTo>
                <a:cubicBezTo>
                  <a:pt x="1160" y="450"/>
                  <a:pt x="1163" y="448"/>
                  <a:pt x="1164" y="448"/>
                </a:cubicBezTo>
                <a:cubicBezTo>
                  <a:pt x="1165" y="447"/>
                  <a:pt x="1164" y="446"/>
                  <a:pt x="1165" y="446"/>
                </a:cubicBezTo>
                <a:cubicBezTo>
                  <a:pt x="1166" y="446"/>
                  <a:pt x="1165" y="445"/>
                  <a:pt x="1166" y="444"/>
                </a:cubicBezTo>
                <a:cubicBezTo>
                  <a:pt x="1166" y="443"/>
                  <a:pt x="1167" y="443"/>
                  <a:pt x="1169" y="443"/>
                </a:cubicBezTo>
                <a:cubicBezTo>
                  <a:pt x="1170" y="443"/>
                  <a:pt x="1172" y="442"/>
                  <a:pt x="1174" y="441"/>
                </a:cubicBezTo>
                <a:cubicBezTo>
                  <a:pt x="1176" y="439"/>
                  <a:pt x="1177" y="439"/>
                  <a:pt x="1178" y="435"/>
                </a:cubicBezTo>
                <a:cubicBezTo>
                  <a:pt x="1178" y="431"/>
                  <a:pt x="1177" y="426"/>
                  <a:pt x="1177" y="425"/>
                </a:cubicBezTo>
                <a:cubicBezTo>
                  <a:pt x="1177" y="424"/>
                  <a:pt x="1174" y="418"/>
                  <a:pt x="1173" y="418"/>
                </a:cubicBezTo>
                <a:cubicBezTo>
                  <a:pt x="1172" y="418"/>
                  <a:pt x="1167" y="413"/>
                  <a:pt x="1166" y="413"/>
                </a:cubicBezTo>
                <a:cubicBezTo>
                  <a:pt x="1165" y="412"/>
                  <a:pt x="1165" y="410"/>
                  <a:pt x="1164" y="409"/>
                </a:cubicBezTo>
                <a:cubicBezTo>
                  <a:pt x="1163" y="408"/>
                  <a:pt x="1162" y="406"/>
                  <a:pt x="1163" y="404"/>
                </a:cubicBezTo>
                <a:cubicBezTo>
                  <a:pt x="1163" y="402"/>
                  <a:pt x="1166" y="401"/>
                  <a:pt x="1166" y="400"/>
                </a:cubicBezTo>
                <a:cubicBezTo>
                  <a:pt x="1166" y="399"/>
                  <a:pt x="1166" y="397"/>
                  <a:pt x="1167" y="397"/>
                </a:cubicBezTo>
                <a:cubicBezTo>
                  <a:pt x="1169" y="397"/>
                  <a:pt x="1170" y="396"/>
                  <a:pt x="1171" y="395"/>
                </a:cubicBezTo>
                <a:cubicBezTo>
                  <a:pt x="1171" y="395"/>
                  <a:pt x="1172" y="395"/>
                  <a:pt x="1172" y="395"/>
                </a:cubicBezTo>
                <a:cubicBezTo>
                  <a:pt x="1173" y="395"/>
                  <a:pt x="1174" y="395"/>
                  <a:pt x="1174" y="394"/>
                </a:cubicBezTo>
                <a:cubicBezTo>
                  <a:pt x="1174" y="393"/>
                  <a:pt x="1175" y="393"/>
                  <a:pt x="1176" y="394"/>
                </a:cubicBezTo>
                <a:cubicBezTo>
                  <a:pt x="1177" y="395"/>
                  <a:pt x="1177" y="395"/>
                  <a:pt x="1179" y="394"/>
                </a:cubicBezTo>
                <a:cubicBezTo>
                  <a:pt x="1180" y="393"/>
                  <a:pt x="1180" y="395"/>
                  <a:pt x="1180" y="396"/>
                </a:cubicBezTo>
                <a:cubicBezTo>
                  <a:pt x="1179" y="397"/>
                  <a:pt x="1179" y="399"/>
                  <a:pt x="1181" y="400"/>
                </a:cubicBezTo>
                <a:cubicBezTo>
                  <a:pt x="1182" y="401"/>
                  <a:pt x="1182" y="399"/>
                  <a:pt x="1182" y="398"/>
                </a:cubicBezTo>
                <a:cubicBezTo>
                  <a:pt x="1181" y="397"/>
                  <a:pt x="1184" y="396"/>
                  <a:pt x="1188" y="394"/>
                </a:cubicBezTo>
                <a:cubicBezTo>
                  <a:pt x="1192" y="393"/>
                  <a:pt x="1196" y="390"/>
                  <a:pt x="1196" y="390"/>
                </a:cubicBezTo>
                <a:cubicBezTo>
                  <a:pt x="1196" y="389"/>
                  <a:pt x="1197" y="389"/>
                  <a:pt x="1197" y="390"/>
                </a:cubicBezTo>
                <a:cubicBezTo>
                  <a:pt x="1198" y="390"/>
                  <a:pt x="1199" y="390"/>
                  <a:pt x="1200" y="390"/>
                </a:cubicBezTo>
                <a:cubicBezTo>
                  <a:pt x="1201" y="389"/>
                  <a:pt x="1206" y="388"/>
                  <a:pt x="1207" y="388"/>
                </a:cubicBezTo>
                <a:cubicBezTo>
                  <a:pt x="1209" y="388"/>
                  <a:pt x="1209" y="387"/>
                  <a:pt x="1210" y="386"/>
                </a:cubicBezTo>
                <a:cubicBezTo>
                  <a:pt x="1211" y="385"/>
                  <a:pt x="1211" y="385"/>
                  <a:pt x="1212" y="384"/>
                </a:cubicBezTo>
                <a:cubicBezTo>
                  <a:pt x="1214" y="384"/>
                  <a:pt x="1215" y="382"/>
                  <a:pt x="1215" y="382"/>
                </a:cubicBezTo>
                <a:cubicBezTo>
                  <a:pt x="1215" y="381"/>
                  <a:pt x="1218" y="381"/>
                  <a:pt x="1218" y="380"/>
                </a:cubicBezTo>
                <a:cubicBezTo>
                  <a:pt x="1218" y="379"/>
                  <a:pt x="1220" y="379"/>
                  <a:pt x="1220" y="378"/>
                </a:cubicBezTo>
                <a:cubicBezTo>
                  <a:pt x="1220" y="377"/>
                  <a:pt x="1221" y="377"/>
                  <a:pt x="1222" y="376"/>
                </a:cubicBezTo>
                <a:cubicBezTo>
                  <a:pt x="1222" y="375"/>
                  <a:pt x="1221" y="373"/>
                  <a:pt x="1222" y="373"/>
                </a:cubicBezTo>
                <a:cubicBezTo>
                  <a:pt x="1223" y="373"/>
                  <a:pt x="1222" y="371"/>
                  <a:pt x="1222" y="371"/>
                </a:cubicBezTo>
                <a:cubicBezTo>
                  <a:pt x="1222" y="370"/>
                  <a:pt x="1224" y="370"/>
                  <a:pt x="1225" y="369"/>
                </a:cubicBezTo>
                <a:cubicBezTo>
                  <a:pt x="1226" y="369"/>
                  <a:pt x="1226" y="368"/>
                  <a:pt x="1227" y="367"/>
                </a:cubicBezTo>
                <a:cubicBezTo>
                  <a:pt x="1227" y="365"/>
                  <a:pt x="1229" y="364"/>
                  <a:pt x="1229" y="364"/>
                </a:cubicBezTo>
                <a:cubicBezTo>
                  <a:pt x="1230" y="364"/>
                  <a:pt x="1231" y="362"/>
                  <a:pt x="1230" y="360"/>
                </a:cubicBezTo>
                <a:cubicBezTo>
                  <a:pt x="1230" y="359"/>
                  <a:pt x="1232" y="359"/>
                  <a:pt x="1231" y="359"/>
                </a:cubicBezTo>
                <a:cubicBezTo>
                  <a:pt x="1230" y="358"/>
                  <a:pt x="1231" y="357"/>
                  <a:pt x="1233" y="356"/>
                </a:cubicBezTo>
                <a:cubicBezTo>
                  <a:pt x="1234" y="356"/>
                  <a:pt x="1232" y="355"/>
                  <a:pt x="1231" y="356"/>
                </a:cubicBezTo>
                <a:cubicBezTo>
                  <a:pt x="1231" y="356"/>
                  <a:pt x="1230" y="356"/>
                  <a:pt x="1230" y="355"/>
                </a:cubicBezTo>
                <a:cubicBezTo>
                  <a:pt x="1229" y="355"/>
                  <a:pt x="1229" y="354"/>
                  <a:pt x="1229" y="355"/>
                </a:cubicBezTo>
                <a:cubicBezTo>
                  <a:pt x="1228" y="356"/>
                  <a:pt x="1226" y="354"/>
                  <a:pt x="1227" y="354"/>
                </a:cubicBezTo>
                <a:cubicBezTo>
                  <a:pt x="1228" y="354"/>
                  <a:pt x="1231" y="352"/>
                  <a:pt x="1232" y="352"/>
                </a:cubicBezTo>
                <a:cubicBezTo>
                  <a:pt x="1232" y="352"/>
                  <a:pt x="1230" y="349"/>
                  <a:pt x="1229" y="350"/>
                </a:cubicBezTo>
                <a:cubicBezTo>
                  <a:pt x="1228" y="350"/>
                  <a:pt x="1226" y="347"/>
                  <a:pt x="1225" y="347"/>
                </a:cubicBezTo>
                <a:cubicBezTo>
                  <a:pt x="1224" y="347"/>
                  <a:pt x="1226" y="346"/>
                  <a:pt x="1228" y="347"/>
                </a:cubicBezTo>
                <a:cubicBezTo>
                  <a:pt x="1229" y="347"/>
                  <a:pt x="1231" y="348"/>
                  <a:pt x="1231" y="347"/>
                </a:cubicBezTo>
                <a:cubicBezTo>
                  <a:pt x="1232" y="347"/>
                  <a:pt x="1229" y="344"/>
                  <a:pt x="1228" y="343"/>
                </a:cubicBezTo>
                <a:cubicBezTo>
                  <a:pt x="1227" y="342"/>
                  <a:pt x="1228" y="341"/>
                  <a:pt x="1227" y="341"/>
                </a:cubicBezTo>
                <a:cubicBezTo>
                  <a:pt x="1226" y="340"/>
                  <a:pt x="1225" y="337"/>
                  <a:pt x="1224" y="336"/>
                </a:cubicBezTo>
                <a:cubicBezTo>
                  <a:pt x="1224" y="334"/>
                  <a:pt x="1221" y="334"/>
                  <a:pt x="1221" y="333"/>
                </a:cubicBezTo>
                <a:cubicBezTo>
                  <a:pt x="1220" y="332"/>
                  <a:pt x="1221" y="330"/>
                  <a:pt x="1223" y="329"/>
                </a:cubicBezTo>
                <a:cubicBezTo>
                  <a:pt x="1225" y="328"/>
                  <a:pt x="1224" y="327"/>
                  <a:pt x="1225" y="327"/>
                </a:cubicBezTo>
                <a:cubicBezTo>
                  <a:pt x="1225" y="327"/>
                  <a:pt x="1226" y="327"/>
                  <a:pt x="1227" y="325"/>
                </a:cubicBezTo>
                <a:cubicBezTo>
                  <a:pt x="1228" y="324"/>
                  <a:pt x="1229" y="325"/>
                  <a:pt x="1229" y="324"/>
                </a:cubicBezTo>
                <a:cubicBezTo>
                  <a:pt x="1230" y="323"/>
                  <a:pt x="1233" y="323"/>
                  <a:pt x="1234" y="322"/>
                </a:cubicBezTo>
                <a:cubicBezTo>
                  <a:pt x="1235" y="322"/>
                  <a:pt x="1233" y="319"/>
                  <a:pt x="1232" y="320"/>
                </a:cubicBezTo>
                <a:cubicBezTo>
                  <a:pt x="1230" y="320"/>
                  <a:pt x="1229" y="320"/>
                  <a:pt x="1228" y="318"/>
                </a:cubicBezTo>
                <a:cubicBezTo>
                  <a:pt x="1227" y="316"/>
                  <a:pt x="1224" y="321"/>
                  <a:pt x="1222" y="322"/>
                </a:cubicBezTo>
                <a:cubicBezTo>
                  <a:pt x="1220" y="323"/>
                  <a:pt x="1219" y="320"/>
                  <a:pt x="1219" y="318"/>
                </a:cubicBezTo>
                <a:cubicBezTo>
                  <a:pt x="1220" y="317"/>
                  <a:pt x="1218" y="317"/>
                  <a:pt x="1215" y="317"/>
                </a:cubicBezTo>
                <a:cubicBezTo>
                  <a:pt x="1212" y="317"/>
                  <a:pt x="1213" y="312"/>
                  <a:pt x="1215" y="312"/>
                </a:cubicBezTo>
                <a:cubicBezTo>
                  <a:pt x="1215" y="311"/>
                  <a:pt x="1216" y="312"/>
                  <a:pt x="1217" y="312"/>
                </a:cubicBezTo>
                <a:cubicBezTo>
                  <a:pt x="1218" y="312"/>
                  <a:pt x="1220" y="312"/>
                  <a:pt x="1220" y="310"/>
                </a:cubicBezTo>
                <a:cubicBezTo>
                  <a:pt x="1221" y="307"/>
                  <a:pt x="1223" y="309"/>
                  <a:pt x="1225" y="307"/>
                </a:cubicBezTo>
                <a:cubicBezTo>
                  <a:pt x="1228" y="304"/>
                  <a:pt x="1230" y="302"/>
                  <a:pt x="1232" y="304"/>
                </a:cubicBezTo>
                <a:cubicBezTo>
                  <a:pt x="1235" y="305"/>
                  <a:pt x="1230" y="308"/>
                  <a:pt x="1230" y="309"/>
                </a:cubicBezTo>
                <a:cubicBezTo>
                  <a:pt x="1229" y="311"/>
                  <a:pt x="1230" y="312"/>
                  <a:pt x="1229" y="313"/>
                </a:cubicBezTo>
                <a:cubicBezTo>
                  <a:pt x="1228" y="314"/>
                  <a:pt x="1229" y="314"/>
                  <a:pt x="1232" y="313"/>
                </a:cubicBezTo>
                <a:cubicBezTo>
                  <a:pt x="1234" y="311"/>
                  <a:pt x="1237" y="309"/>
                  <a:pt x="1240" y="308"/>
                </a:cubicBezTo>
                <a:cubicBezTo>
                  <a:pt x="1242" y="307"/>
                  <a:pt x="1245" y="309"/>
                  <a:pt x="1247" y="310"/>
                </a:cubicBezTo>
                <a:cubicBezTo>
                  <a:pt x="1248" y="312"/>
                  <a:pt x="1245" y="314"/>
                  <a:pt x="1244" y="315"/>
                </a:cubicBezTo>
                <a:cubicBezTo>
                  <a:pt x="1243" y="316"/>
                  <a:pt x="1245" y="316"/>
                  <a:pt x="1245" y="318"/>
                </a:cubicBezTo>
                <a:cubicBezTo>
                  <a:pt x="1245" y="319"/>
                  <a:pt x="1246" y="320"/>
                  <a:pt x="1247" y="319"/>
                </a:cubicBezTo>
                <a:cubicBezTo>
                  <a:pt x="1248" y="318"/>
                  <a:pt x="1249" y="318"/>
                  <a:pt x="1250" y="318"/>
                </a:cubicBezTo>
                <a:cubicBezTo>
                  <a:pt x="1252" y="318"/>
                  <a:pt x="1251" y="321"/>
                  <a:pt x="1253" y="321"/>
                </a:cubicBezTo>
                <a:cubicBezTo>
                  <a:pt x="1254" y="321"/>
                  <a:pt x="1254" y="323"/>
                  <a:pt x="1252" y="323"/>
                </a:cubicBezTo>
                <a:cubicBezTo>
                  <a:pt x="1251" y="322"/>
                  <a:pt x="1251" y="325"/>
                  <a:pt x="1252" y="327"/>
                </a:cubicBezTo>
                <a:cubicBezTo>
                  <a:pt x="1253" y="328"/>
                  <a:pt x="1250" y="331"/>
                  <a:pt x="1251" y="332"/>
                </a:cubicBezTo>
                <a:cubicBezTo>
                  <a:pt x="1252" y="333"/>
                  <a:pt x="1251" y="334"/>
                  <a:pt x="1251" y="335"/>
                </a:cubicBezTo>
                <a:cubicBezTo>
                  <a:pt x="1252" y="335"/>
                  <a:pt x="1257" y="334"/>
                  <a:pt x="1259" y="332"/>
                </a:cubicBezTo>
                <a:cubicBezTo>
                  <a:pt x="1262" y="329"/>
                  <a:pt x="1262" y="330"/>
                  <a:pt x="1264" y="330"/>
                </a:cubicBezTo>
                <a:cubicBezTo>
                  <a:pt x="1265" y="330"/>
                  <a:pt x="1266" y="329"/>
                  <a:pt x="1265" y="328"/>
                </a:cubicBezTo>
                <a:cubicBezTo>
                  <a:pt x="1265" y="327"/>
                  <a:pt x="1264" y="325"/>
                  <a:pt x="1264" y="322"/>
                </a:cubicBezTo>
                <a:cubicBezTo>
                  <a:pt x="1264" y="319"/>
                  <a:pt x="1258" y="312"/>
                  <a:pt x="1256" y="311"/>
                </a:cubicBezTo>
                <a:cubicBezTo>
                  <a:pt x="1255" y="311"/>
                  <a:pt x="1256" y="308"/>
                  <a:pt x="1257" y="308"/>
                </a:cubicBezTo>
                <a:cubicBezTo>
                  <a:pt x="1259" y="307"/>
                  <a:pt x="1263" y="304"/>
                  <a:pt x="1265" y="303"/>
                </a:cubicBezTo>
                <a:cubicBezTo>
                  <a:pt x="1266" y="302"/>
                  <a:pt x="1265" y="300"/>
                  <a:pt x="1266" y="298"/>
                </a:cubicBezTo>
                <a:cubicBezTo>
                  <a:pt x="1267" y="296"/>
                  <a:pt x="1274" y="291"/>
                  <a:pt x="1275" y="291"/>
                </a:cubicBezTo>
                <a:cubicBezTo>
                  <a:pt x="1277" y="291"/>
                  <a:pt x="1279" y="293"/>
                  <a:pt x="1280" y="294"/>
                </a:cubicBezTo>
                <a:cubicBezTo>
                  <a:pt x="1282" y="294"/>
                  <a:pt x="1290" y="288"/>
                  <a:pt x="1290" y="287"/>
                </a:cubicBezTo>
                <a:cubicBezTo>
                  <a:pt x="1290" y="286"/>
                  <a:pt x="1295" y="282"/>
                  <a:pt x="1297" y="280"/>
                </a:cubicBezTo>
                <a:cubicBezTo>
                  <a:pt x="1299" y="277"/>
                  <a:pt x="1302" y="274"/>
                  <a:pt x="1303" y="271"/>
                </a:cubicBezTo>
                <a:cubicBezTo>
                  <a:pt x="1304" y="270"/>
                  <a:pt x="1307" y="267"/>
                  <a:pt x="1308" y="265"/>
                </a:cubicBezTo>
                <a:cubicBezTo>
                  <a:pt x="1309" y="264"/>
                  <a:pt x="1309" y="264"/>
                  <a:pt x="1310" y="261"/>
                </a:cubicBezTo>
                <a:cubicBezTo>
                  <a:pt x="1312" y="258"/>
                  <a:pt x="1312" y="250"/>
                  <a:pt x="1312" y="250"/>
                </a:cubicBezTo>
                <a:cubicBezTo>
                  <a:pt x="1313" y="249"/>
                  <a:pt x="1312" y="248"/>
                  <a:pt x="1313" y="247"/>
                </a:cubicBezTo>
                <a:cubicBezTo>
                  <a:pt x="1314" y="246"/>
                  <a:pt x="1313" y="245"/>
                  <a:pt x="1315" y="244"/>
                </a:cubicBezTo>
                <a:cubicBezTo>
                  <a:pt x="1316" y="243"/>
                  <a:pt x="1316" y="242"/>
                  <a:pt x="1315" y="241"/>
                </a:cubicBezTo>
                <a:cubicBezTo>
                  <a:pt x="1315" y="241"/>
                  <a:pt x="1315" y="239"/>
                  <a:pt x="1315" y="238"/>
                </a:cubicBezTo>
                <a:cubicBezTo>
                  <a:pt x="1315" y="238"/>
                  <a:pt x="1315" y="237"/>
                  <a:pt x="1316" y="237"/>
                </a:cubicBezTo>
                <a:cubicBezTo>
                  <a:pt x="1316" y="236"/>
                  <a:pt x="1315" y="235"/>
                  <a:pt x="1314" y="235"/>
                </a:cubicBezTo>
                <a:cubicBezTo>
                  <a:pt x="1313" y="234"/>
                  <a:pt x="1312" y="234"/>
                  <a:pt x="1311" y="233"/>
                </a:cubicBezTo>
                <a:cubicBezTo>
                  <a:pt x="1311" y="231"/>
                  <a:pt x="1310" y="230"/>
                  <a:pt x="1308" y="230"/>
                </a:cubicBezTo>
                <a:cubicBezTo>
                  <a:pt x="1308" y="230"/>
                  <a:pt x="1307" y="230"/>
                  <a:pt x="1306" y="230"/>
                </a:cubicBezTo>
                <a:cubicBezTo>
                  <a:pt x="1305" y="230"/>
                  <a:pt x="1304" y="230"/>
                  <a:pt x="1305" y="230"/>
                </a:cubicBezTo>
                <a:cubicBezTo>
                  <a:pt x="1305" y="231"/>
                  <a:pt x="1304" y="232"/>
                  <a:pt x="1304" y="232"/>
                </a:cubicBezTo>
                <a:cubicBezTo>
                  <a:pt x="1303" y="232"/>
                  <a:pt x="1303" y="232"/>
                  <a:pt x="1302" y="233"/>
                </a:cubicBezTo>
                <a:cubicBezTo>
                  <a:pt x="1301" y="235"/>
                  <a:pt x="1298" y="235"/>
                  <a:pt x="1299" y="234"/>
                </a:cubicBezTo>
                <a:cubicBezTo>
                  <a:pt x="1301" y="232"/>
                  <a:pt x="1299" y="232"/>
                  <a:pt x="1299" y="231"/>
                </a:cubicBezTo>
                <a:cubicBezTo>
                  <a:pt x="1300" y="230"/>
                  <a:pt x="1301" y="229"/>
                  <a:pt x="1299" y="229"/>
                </a:cubicBezTo>
                <a:cubicBezTo>
                  <a:pt x="1298" y="230"/>
                  <a:pt x="1298" y="232"/>
                  <a:pt x="1297" y="232"/>
                </a:cubicBezTo>
                <a:cubicBezTo>
                  <a:pt x="1295" y="233"/>
                  <a:pt x="1296" y="229"/>
                  <a:pt x="1296" y="228"/>
                </a:cubicBezTo>
                <a:cubicBezTo>
                  <a:pt x="1296" y="227"/>
                  <a:pt x="1295" y="228"/>
                  <a:pt x="1294" y="228"/>
                </a:cubicBezTo>
                <a:cubicBezTo>
                  <a:pt x="1293" y="228"/>
                  <a:pt x="1292" y="228"/>
                  <a:pt x="1291" y="228"/>
                </a:cubicBezTo>
                <a:cubicBezTo>
                  <a:pt x="1289" y="228"/>
                  <a:pt x="1289" y="226"/>
                  <a:pt x="1291" y="225"/>
                </a:cubicBezTo>
                <a:cubicBezTo>
                  <a:pt x="1294" y="224"/>
                  <a:pt x="1293" y="223"/>
                  <a:pt x="1294" y="222"/>
                </a:cubicBezTo>
                <a:cubicBezTo>
                  <a:pt x="1295" y="222"/>
                  <a:pt x="1298" y="220"/>
                  <a:pt x="1300" y="219"/>
                </a:cubicBezTo>
                <a:cubicBezTo>
                  <a:pt x="1301" y="218"/>
                  <a:pt x="1302" y="217"/>
                  <a:pt x="1302" y="216"/>
                </a:cubicBezTo>
                <a:cubicBezTo>
                  <a:pt x="1302" y="215"/>
                  <a:pt x="1305" y="213"/>
                  <a:pt x="1308" y="211"/>
                </a:cubicBezTo>
                <a:cubicBezTo>
                  <a:pt x="1311" y="209"/>
                  <a:pt x="1312" y="208"/>
                  <a:pt x="1313" y="207"/>
                </a:cubicBezTo>
                <a:cubicBezTo>
                  <a:pt x="1313" y="205"/>
                  <a:pt x="1317" y="204"/>
                  <a:pt x="1317" y="203"/>
                </a:cubicBezTo>
                <a:cubicBezTo>
                  <a:pt x="1317" y="202"/>
                  <a:pt x="1322" y="199"/>
                  <a:pt x="1325" y="198"/>
                </a:cubicBezTo>
                <a:cubicBezTo>
                  <a:pt x="1329" y="198"/>
                  <a:pt x="1334" y="199"/>
                  <a:pt x="1335" y="200"/>
                </a:cubicBezTo>
                <a:cubicBezTo>
                  <a:pt x="1336" y="200"/>
                  <a:pt x="1336" y="200"/>
                  <a:pt x="1337" y="199"/>
                </a:cubicBezTo>
                <a:cubicBezTo>
                  <a:pt x="1337" y="199"/>
                  <a:pt x="1339" y="199"/>
                  <a:pt x="1341" y="199"/>
                </a:cubicBezTo>
                <a:cubicBezTo>
                  <a:pt x="1342" y="200"/>
                  <a:pt x="1342" y="199"/>
                  <a:pt x="1343" y="199"/>
                </a:cubicBezTo>
                <a:cubicBezTo>
                  <a:pt x="1344" y="199"/>
                  <a:pt x="1344" y="199"/>
                  <a:pt x="1345" y="199"/>
                </a:cubicBezTo>
                <a:cubicBezTo>
                  <a:pt x="1346" y="199"/>
                  <a:pt x="1348" y="200"/>
                  <a:pt x="1348" y="198"/>
                </a:cubicBezTo>
                <a:cubicBezTo>
                  <a:pt x="1349" y="196"/>
                  <a:pt x="1353" y="196"/>
                  <a:pt x="1354" y="197"/>
                </a:cubicBezTo>
                <a:cubicBezTo>
                  <a:pt x="1355" y="198"/>
                  <a:pt x="1356" y="199"/>
                  <a:pt x="1358" y="198"/>
                </a:cubicBezTo>
                <a:cubicBezTo>
                  <a:pt x="1359" y="197"/>
                  <a:pt x="1359" y="199"/>
                  <a:pt x="1360" y="199"/>
                </a:cubicBezTo>
                <a:cubicBezTo>
                  <a:pt x="1362" y="199"/>
                  <a:pt x="1361" y="201"/>
                  <a:pt x="1360" y="201"/>
                </a:cubicBezTo>
                <a:cubicBezTo>
                  <a:pt x="1358" y="200"/>
                  <a:pt x="1357" y="201"/>
                  <a:pt x="1358" y="202"/>
                </a:cubicBezTo>
                <a:cubicBezTo>
                  <a:pt x="1359" y="203"/>
                  <a:pt x="1360" y="202"/>
                  <a:pt x="1361" y="202"/>
                </a:cubicBezTo>
                <a:cubicBezTo>
                  <a:pt x="1362" y="202"/>
                  <a:pt x="1362" y="201"/>
                  <a:pt x="1363" y="201"/>
                </a:cubicBezTo>
                <a:cubicBezTo>
                  <a:pt x="1364" y="202"/>
                  <a:pt x="1366" y="202"/>
                  <a:pt x="1367" y="201"/>
                </a:cubicBezTo>
                <a:cubicBezTo>
                  <a:pt x="1368" y="200"/>
                  <a:pt x="1368" y="200"/>
                  <a:pt x="1369" y="201"/>
                </a:cubicBezTo>
                <a:cubicBezTo>
                  <a:pt x="1369" y="201"/>
                  <a:pt x="1370" y="201"/>
                  <a:pt x="1370" y="201"/>
                </a:cubicBezTo>
                <a:cubicBezTo>
                  <a:pt x="1371" y="200"/>
                  <a:pt x="1373" y="199"/>
                  <a:pt x="1374" y="200"/>
                </a:cubicBezTo>
                <a:cubicBezTo>
                  <a:pt x="1376" y="200"/>
                  <a:pt x="1375" y="198"/>
                  <a:pt x="1373" y="198"/>
                </a:cubicBezTo>
                <a:cubicBezTo>
                  <a:pt x="1371" y="198"/>
                  <a:pt x="1371" y="197"/>
                  <a:pt x="1372" y="195"/>
                </a:cubicBezTo>
                <a:cubicBezTo>
                  <a:pt x="1374" y="192"/>
                  <a:pt x="1377" y="191"/>
                  <a:pt x="1379" y="189"/>
                </a:cubicBezTo>
                <a:cubicBezTo>
                  <a:pt x="1381" y="188"/>
                  <a:pt x="1382" y="188"/>
                  <a:pt x="1382" y="187"/>
                </a:cubicBezTo>
                <a:cubicBezTo>
                  <a:pt x="1382" y="186"/>
                  <a:pt x="1383" y="183"/>
                  <a:pt x="1384" y="183"/>
                </a:cubicBezTo>
                <a:cubicBezTo>
                  <a:pt x="1384" y="183"/>
                  <a:pt x="1385" y="183"/>
                  <a:pt x="1386" y="183"/>
                </a:cubicBezTo>
                <a:cubicBezTo>
                  <a:pt x="1387" y="184"/>
                  <a:pt x="1390" y="184"/>
                  <a:pt x="1391" y="183"/>
                </a:cubicBezTo>
                <a:cubicBezTo>
                  <a:pt x="1393" y="182"/>
                  <a:pt x="1393" y="184"/>
                  <a:pt x="1394" y="184"/>
                </a:cubicBezTo>
                <a:cubicBezTo>
                  <a:pt x="1394" y="184"/>
                  <a:pt x="1395" y="184"/>
                  <a:pt x="1395" y="183"/>
                </a:cubicBezTo>
                <a:cubicBezTo>
                  <a:pt x="1396" y="183"/>
                  <a:pt x="1396" y="182"/>
                  <a:pt x="1397" y="183"/>
                </a:cubicBezTo>
                <a:cubicBezTo>
                  <a:pt x="1398" y="183"/>
                  <a:pt x="1395" y="185"/>
                  <a:pt x="1395" y="187"/>
                </a:cubicBezTo>
                <a:cubicBezTo>
                  <a:pt x="1394" y="189"/>
                  <a:pt x="1396" y="188"/>
                  <a:pt x="1397" y="188"/>
                </a:cubicBezTo>
                <a:cubicBezTo>
                  <a:pt x="1398" y="189"/>
                  <a:pt x="1396" y="190"/>
                  <a:pt x="1396" y="190"/>
                </a:cubicBezTo>
                <a:cubicBezTo>
                  <a:pt x="1396" y="191"/>
                  <a:pt x="1399" y="191"/>
                  <a:pt x="1401" y="188"/>
                </a:cubicBezTo>
                <a:cubicBezTo>
                  <a:pt x="1404" y="185"/>
                  <a:pt x="1407" y="184"/>
                  <a:pt x="1408" y="185"/>
                </a:cubicBezTo>
                <a:cubicBezTo>
                  <a:pt x="1410" y="185"/>
                  <a:pt x="1409" y="183"/>
                  <a:pt x="1409" y="180"/>
                </a:cubicBezTo>
                <a:cubicBezTo>
                  <a:pt x="1409" y="178"/>
                  <a:pt x="1415" y="177"/>
                  <a:pt x="1416" y="178"/>
                </a:cubicBezTo>
                <a:cubicBezTo>
                  <a:pt x="1418" y="179"/>
                  <a:pt x="1418" y="179"/>
                  <a:pt x="1416" y="179"/>
                </a:cubicBezTo>
                <a:cubicBezTo>
                  <a:pt x="1415" y="178"/>
                  <a:pt x="1413" y="180"/>
                  <a:pt x="1413" y="182"/>
                </a:cubicBezTo>
                <a:cubicBezTo>
                  <a:pt x="1413" y="184"/>
                  <a:pt x="1412" y="185"/>
                  <a:pt x="1413" y="186"/>
                </a:cubicBezTo>
                <a:cubicBezTo>
                  <a:pt x="1413" y="186"/>
                  <a:pt x="1411" y="187"/>
                  <a:pt x="1411" y="188"/>
                </a:cubicBezTo>
                <a:cubicBezTo>
                  <a:pt x="1411" y="188"/>
                  <a:pt x="1411" y="189"/>
                  <a:pt x="1410" y="189"/>
                </a:cubicBezTo>
                <a:cubicBezTo>
                  <a:pt x="1409" y="190"/>
                  <a:pt x="1405" y="190"/>
                  <a:pt x="1404" y="192"/>
                </a:cubicBezTo>
                <a:cubicBezTo>
                  <a:pt x="1404" y="194"/>
                  <a:pt x="1402" y="194"/>
                  <a:pt x="1401" y="196"/>
                </a:cubicBezTo>
                <a:cubicBezTo>
                  <a:pt x="1400" y="198"/>
                  <a:pt x="1396" y="199"/>
                  <a:pt x="1393" y="203"/>
                </a:cubicBezTo>
                <a:cubicBezTo>
                  <a:pt x="1390" y="207"/>
                  <a:pt x="1386" y="207"/>
                  <a:pt x="1386" y="208"/>
                </a:cubicBezTo>
                <a:cubicBezTo>
                  <a:pt x="1386" y="209"/>
                  <a:pt x="1383" y="208"/>
                  <a:pt x="1382" y="209"/>
                </a:cubicBezTo>
                <a:cubicBezTo>
                  <a:pt x="1381" y="209"/>
                  <a:pt x="1383" y="211"/>
                  <a:pt x="1381" y="214"/>
                </a:cubicBezTo>
                <a:cubicBezTo>
                  <a:pt x="1378" y="216"/>
                  <a:pt x="1377" y="220"/>
                  <a:pt x="1377" y="223"/>
                </a:cubicBezTo>
                <a:cubicBezTo>
                  <a:pt x="1377" y="227"/>
                  <a:pt x="1378" y="237"/>
                  <a:pt x="1379" y="239"/>
                </a:cubicBezTo>
                <a:cubicBezTo>
                  <a:pt x="1380" y="241"/>
                  <a:pt x="1380" y="245"/>
                  <a:pt x="1381" y="246"/>
                </a:cubicBezTo>
                <a:cubicBezTo>
                  <a:pt x="1381" y="247"/>
                  <a:pt x="1381" y="249"/>
                  <a:pt x="1382" y="249"/>
                </a:cubicBezTo>
                <a:cubicBezTo>
                  <a:pt x="1382" y="250"/>
                  <a:pt x="1385" y="247"/>
                  <a:pt x="1386" y="246"/>
                </a:cubicBezTo>
                <a:cubicBezTo>
                  <a:pt x="1388" y="244"/>
                  <a:pt x="1387" y="244"/>
                  <a:pt x="1388" y="243"/>
                </a:cubicBezTo>
                <a:cubicBezTo>
                  <a:pt x="1389" y="242"/>
                  <a:pt x="1389" y="240"/>
                  <a:pt x="1389" y="239"/>
                </a:cubicBezTo>
                <a:cubicBezTo>
                  <a:pt x="1390" y="238"/>
                  <a:pt x="1391" y="238"/>
                  <a:pt x="1392" y="237"/>
                </a:cubicBezTo>
                <a:cubicBezTo>
                  <a:pt x="1393" y="236"/>
                  <a:pt x="1394" y="237"/>
                  <a:pt x="1395" y="236"/>
                </a:cubicBezTo>
                <a:cubicBezTo>
                  <a:pt x="1396" y="236"/>
                  <a:pt x="1395" y="234"/>
                  <a:pt x="1395" y="233"/>
                </a:cubicBezTo>
                <a:cubicBezTo>
                  <a:pt x="1395" y="231"/>
                  <a:pt x="1397" y="230"/>
                  <a:pt x="1399" y="229"/>
                </a:cubicBezTo>
                <a:cubicBezTo>
                  <a:pt x="1400" y="228"/>
                  <a:pt x="1400" y="228"/>
                  <a:pt x="1401" y="229"/>
                </a:cubicBezTo>
                <a:cubicBezTo>
                  <a:pt x="1402" y="229"/>
                  <a:pt x="1403" y="229"/>
                  <a:pt x="1404" y="228"/>
                </a:cubicBezTo>
                <a:cubicBezTo>
                  <a:pt x="1406" y="226"/>
                  <a:pt x="1404" y="225"/>
                  <a:pt x="1403" y="224"/>
                </a:cubicBezTo>
                <a:cubicBezTo>
                  <a:pt x="1403" y="223"/>
                  <a:pt x="1405" y="219"/>
                  <a:pt x="1406" y="219"/>
                </a:cubicBezTo>
                <a:cubicBezTo>
                  <a:pt x="1407" y="218"/>
                  <a:pt x="1407" y="219"/>
                  <a:pt x="1408" y="219"/>
                </a:cubicBezTo>
                <a:cubicBezTo>
                  <a:pt x="1408" y="219"/>
                  <a:pt x="1409" y="219"/>
                  <a:pt x="1410" y="218"/>
                </a:cubicBezTo>
                <a:cubicBezTo>
                  <a:pt x="1411" y="217"/>
                  <a:pt x="1408" y="215"/>
                  <a:pt x="1408" y="216"/>
                </a:cubicBezTo>
                <a:cubicBezTo>
                  <a:pt x="1407" y="216"/>
                  <a:pt x="1406" y="212"/>
                  <a:pt x="1408" y="211"/>
                </a:cubicBezTo>
                <a:cubicBezTo>
                  <a:pt x="1410" y="209"/>
                  <a:pt x="1410" y="209"/>
                  <a:pt x="1408" y="209"/>
                </a:cubicBezTo>
                <a:cubicBezTo>
                  <a:pt x="1407" y="208"/>
                  <a:pt x="1407" y="209"/>
                  <a:pt x="1406" y="209"/>
                </a:cubicBezTo>
                <a:cubicBezTo>
                  <a:pt x="1405" y="209"/>
                  <a:pt x="1403" y="207"/>
                  <a:pt x="1405" y="204"/>
                </a:cubicBezTo>
                <a:cubicBezTo>
                  <a:pt x="1407" y="202"/>
                  <a:pt x="1408" y="202"/>
                  <a:pt x="1409" y="201"/>
                </a:cubicBezTo>
                <a:cubicBezTo>
                  <a:pt x="1409" y="199"/>
                  <a:pt x="1411" y="196"/>
                  <a:pt x="1412" y="195"/>
                </a:cubicBezTo>
                <a:cubicBezTo>
                  <a:pt x="1412" y="195"/>
                  <a:pt x="1413" y="195"/>
                  <a:pt x="1414" y="195"/>
                </a:cubicBezTo>
                <a:cubicBezTo>
                  <a:pt x="1415" y="195"/>
                  <a:pt x="1415" y="195"/>
                  <a:pt x="1416" y="195"/>
                </a:cubicBezTo>
                <a:cubicBezTo>
                  <a:pt x="1416" y="195"/>
                  <a:pt x="1416" y="195"/>
                  <a:pt x="1416" y="196"/>
                </a:cubicBezTo>
                <a:cubicBezTo>
                  <a:pt x="1416" y="196"/>
                  <a:pt x="1417" y="196"/>
                  <a:pt x="1417" y="196"/>
                </a:cubicBezTo>
                <a:cubicBezTo>
                  <a:pt x="1418" y="195"/>
                  <a:pt x="1420" y="192"/>
                  <a:pt x="1421" y="192"/>
                </a:cubicBezTo>
                <a:cubicBezTo>
                  <a:pt x="1423" y="192"/>
                  <a:pt x="1422" y="194"/>
                  <a:pt x="1422" y="195"/>
                </a:cubicBezTo>
                <a:cubicBezTo>
                  <a:pt x="1423" y="197"/>
                  <a:pt x="1424" y="195"/>
                  <a:pt x="1426" y="193"/>
                </a:cubicBezTo>
                <a:cubicBezTo>
                  <a:pt x="1429" y="191"/>
                  <a:pt x="1435" y="191"/>
                  <a:pt x="1437" y="192"/>
                </a:cubicBezTo>
                <a:cubicBezTo>
                  <a:pt x="1439" y="193"/>
                  <a:pt x="1439" y="195"/>
                  <a:pt x="1440" y="195"/>
                </a:cubicBezTo>
                <a:cubicBezTo>
                  <a:pt x="1442" y="195"/>
                  <a:pt x="1440" y="193"/>
                  <a:pt x="1442" y="193"/>
                </a:cubicBezTo>
                <a:cubicBezTo>
                  <a:pt x="1443" y="192"/>
                  <a:pt x="1446" y="190"/>
                  <a:pt x="1448" y="189"/>
                </a:cubicBezTo>
                <a:cubicBezTo>
                  <a:pt x="1450" y="188"/>
                  <a:pt x="1449" y="189"/>
                  <a:pt x="1450" y="187"/>
                </a:cubicBezTo>
                <a:cubicBezTo>
                  <a:pt x="1452" y="186"/>
                  <a:pt x="1453" y="187"/>
                  <a:pt x="1453" y="186"/>
                </a:cubicBezTo>
                <a:cubicBezTo>
                  <a:pt x="1453" y="185"/>
                  <a:pt x="1456" y="183"/>
                  <a:pt x="1460" y="183"/>
                </a:cubicBezTo>
                <a:cubicBezTo>
                  <a:pt x="1464" y="182"/>
                  <a:pt x="1469" y="179"/>
                  <a:pt x="1469" y="178"/>
                </a:cubicBezTo>
                <a:cubicBezTo>
                  <a:pt x="1469" y="177"/>
                  <a:pt x="1470" y="177"/>
                  <a:pt x="1471" y="178"/>
                </a:cubicBezTo>
                <a:cubicBezTo>
                  <a:pt x="1471" y="179"/>
                  <a:pt x="1472" y="178"/>
                  <a:pt x="1474" y="179"/>
                </a:cubicBezTo>
                <a:cubicBezTo>
                  <a:pt x="1476" y="179"/>
                  <a:pt x="1477" y="180"/>
                  <a:pt x="1479" y="178"/>
                </a:cubicBezTo>
                <a:cubicBezTo>
                  <a:pt x="1481" y="177"/>
                  <a:pt x="1479" y="176"/>
                  <a:pt x="1479" y="175"/>
                </a:cubicBezTo>
                <a:cubicBezTo>
                  <a:pt x="1479" y="174"/>
                  <a:pt x="1476" y="172"/>
                  <a:pt x="1476" y="171"/>
                </a:cubicBezTo>
                <a:cubicBezTo>
                  <a:pt x="1477" y="170"/>
                  <a:pt x="1474" y="166"/>
                  <a:pt x="1474" y="167"/>
                </a:cubicBezTo>
                <a:cubicBezTo>
                  <a:pt x="1473" y="168"/>
                  <a:pt x="1471" y="166"/>
                  <a:pt x="1471" y="165"/>
                </a:cubicBezTo>
                <a:cubicBezTo>
                  <a:pt x="1471" y="164"/>
                  <a:pt x="1471" y="163"/>
                  <a:pt x="1470" y="164"/>
                </a:cubicBezTo>
                <a:cubicBezTo>
                  <a:pt x="1469" y="165"/>
                  <a:pt x="1467" y="164"/>
                  <a:pt x="1466" y="163"/>
                </a:cubicBezTo>
                <a:cubicBezTo>
                  <a:pt x="1466" y="162"/>
                  <a:pt x="1468" y="161"/>
                  <a:pt x="1470" y="162"/>
                </a:cubicBezTo>
                <a:cubicBezTo>
                  <a:pt x="1472" y="163"/>
                  <a:pt x="1472" y="163"/>
                  <a:pt x="1473" y="164"/>
                </a:cubicBezTo>
                <a:cubicBezTo>
                  <a:pt x="1474" y="165"/>
                  <a:pt x="1476" y="164"/>
                  <a:pt x="1477" y="164"/>
                </a:cubicBezTo>
                <a:cubicBezTo>
                  <a:pt x="1479" y="163"/>
                  <a:pt x="1482" y="162"/>
                  <a:pt x="1483" y="161"/>
                </a:cubicBezTo>
                <a:cubicBezTo>
                  <a:pt x="1484" y="160"/>
                  <a:pt x="1483" y="159"/>
                  <a:pt x="1484" y="159"/>
                </a:cubicBezTo>
                <a:cubicBezTo>
                  <a:pt x="1486" y="158"/>
                  <a:pt x="1485" y="157"/>
                  <a:pt x="1484" y="156"/>
                </a:cubicBezTo>
                <a:cubicBezTo>
                  <a:pt x="1482" y="156"/>
                  <a:pt x="1483" y="154"/>
                  <a:pt x="1484" y="154"/>
                </a:cubicBezTo>
                <a:cubicBezTo>
                  <a:pt x="1485" y="154"/>
                  <a:pt x="1485" y="153"/>
                  <a:pt x="1485" y="153"/>
                </a:cubicBezTo>
                <a:cubicBezTo>
                  <a:pt x="1486" y="153"/>
                  <a:pt x="1486" y="153"/>
                  <a:pt x="1486" y="153"/>
                </a:cubicBezTo>
                <a:cubicBezTo>
                  <a:pt x="1486" y="153"/>
                  <a:pt x="1487" y="153"/>
                  <a:pt x="1488" y="153"/>
                </a:cubicBezTo>
                <a:cubicBezTo>
                  <a:pt x="1489" y="152"/>
                  <a:pt x="1488" y="154"/>
                  <a:pt x="1487" y="155"/>
                </a:cubicBezTo>
                <a:cubicBezTo>
                  <a:pt x="1486" y="156"/>
                  <a:pt x="1488" y="157"/>
                  <a:pt x="1489" y="158"/>
                </a:cubicBezTo>
                <a:cubicBezTo>
                  <a:pt x="1489" y="158"/>
                  <a:pt x="1492" y="159"/>
                  <a:pt x="1493" y="158"/>
                </a:cubicBezTo>
                <a:cubicBezTo>
                  <a:pt x="1495" y="157"/>
                  <a:pt x="1499" y="159"/>
                  <a:pt x="1500" y="160"/>
                </a:cubicBezTo>
                <a:cubicBezTo>
                  <a:pt x="1500" y="161"/>
                  <a:pt x="1501" y="163"/>
                  <a:pt x="1503" y="164"/>
                </a:cubicBezTo>
                <a:cubicBezTo>
                  <a:pt x="1505" y="165"/>
                  <a:pt x="1507" y="164"/>
                  <a:pt x="1507" y="165"/>
                </a:cubicBezTo>
                <a:cubicBezTo>
                  <a:pt x="1507" y="166"/>
                  <a:pt x="1508" y="167"/>
                  <a:pt x="1509" y="166"/>
                </a:cubicBezTo>
                <a:cubicBezTo>
                  <a:pt x="1510" y="166"/>
                  <a:pt x="1510" y="166"/>
                  <a:pt x="1510" y="167"/>
                </a:cubicBezTo>
                <a:cubicBezTo>
                  <a:pt x="1511" y="167"/>
                  <a:pt x="1511" y="167"/>
                  <a:pt x="1512" y="167"/>
                </a:cubicBezTo>
                <a:cubicBezTo>
                  <a:pt x="1512" y="166"/>
                  <a:pt x="1512" y="166"/>
                  <a:pt x="1513" y="166"/>
                </a:cubicBezTo>
                <a:cubicBezTo>
                  <a:pt x="1513" y="166"/>
                  <a:pt x="1513" y="167"/>
                  <a:pt x="1514" y="166"/>
                </a:cubicBezTo>
                <a:cubicBezTo>
                  <a:pt x="1515" y="165"/>
                  <a:pt x="1512" y="165"/>
                  <a:pt x="1512" y="164"/>
                </a:cubicBezTo>
                <a:cubicBezTo>
                  <a:pt x="1512" y="163"/>
                  <a:pt x="1513" y="164"/>
                  <a:pt x="1513" y="164"/>
                </a:cubicBezTo>
                <a:cubicBezTo>
                  <a:pt x="1514" y="164"/>
                  <a:pt x="1514" y="164"/>
                  <a:pt x="1514" y="164"/>
                </a:cubicBezTo>
                <a:cubicBezTo>
                  <a:pt x="1515" y="164"/>
                  <a:pt x="1514" y="162"/>
                  <a:pt x="1515" y="162"/>
                </a:cubicBezTo>
                <a:cubicBezTo>
                  <a:pt x="1515" y="162"/>
                  <a:pt x="1515" y="158"/>
                  <a:pt x="1514" y="158"/>
                </a:cubicBezTo>
                <a:cubicBezTo>
                  <a:pt x="1513" y="158"/>
                  <a:pt x="1514" y="156"/>
                  <a:pt x="1515" y="157"/>
                </a:cubicBezTo>
                <a:moveTo>
                  <a:pt x="847" y="523"/>
                </a:moveTo>
                <a:cubicBezTo>
                  <a:pt x="845" y="524"/>
                  <a:pt x="844" y="518"/>
                  <a:pt x="841" y="517"/>
                </a:cubicBezTo>
                <a:cubicBezTo>
                  <a:pt x="839" y="516"/>
                  <a:pt x="839" y="502"/>
                  <a:pt x="840" y="502"/>
                </a:cubicBezTo>
                <a:cubicBezTo>
                  <a:pt x="841" y="501"/>
                  <a:pt x="841" y="513"/>
                  <a:pt x="844" y="515"/>
                </a:cubicBezTo>
                <a:cubicBezTo>
                  <a:pt x="846" y="516"/>
                  <a:pt x="845" y="519"/>
                  <a:pt x="846" y="520"/>
                </a:cubicBezTo>
                <a:cubicBezTo>
                  <a:pt x="846" y="521"/>
                  <a:pt x="848" y="523"/>
                  <a:pt x="847" y="523"/>
                </a:cubicBezTo>
                <a:moveTo>
                  <a:pt x="865" y="548"/>
                </a:moveTo>
                <a:cubicBezTo>
                  <a:pt x="864" y="550"/>
                  <a:pt x="861" y="545"/>
                  <a:pt x="860" y="542"/>
                </a:cubicBezTo>
                <a:cubicBezTo>
                  <a:pt x="860" y="539"/>
                  <a:pt x="862" y="537"/>
                  <a:pt x="861" y="534"/>
                </a:cubicBezTo>
                <a:cubicBezTo>
                  <a:pt x="859" y="531"/>
                  <a:pt x="859" y="528"/>
                  <a:pt x="860" y="528"/>
                </a:cubicBezTo>
                <a:cubicBezTo>
                  <a:pt x="862" y="528"/>
                  <a:pt x="864" y="536"/>
                  <a:pt x="863" y="538"/>
                </a:cubicBezTo>
                <a:cubicBezTo>
                  <a:pt x="862" y="541"/>
                  <a:pt x="866" y="547"/>
                  <a:pt x="865" y="548"/>
                </a:cubicBezTo>
                <a:moveTo>
                  <a:pt x="854" y="487"/>
                </a:moveTo>
                <a:cubicBezTo>
                  <a:pt x="857" y="486"/>
                  <a:pt x="863" y="487"/>
                  <a:pt x="863" y="488"/>
                </a:cubicBezTo>
                <a:cubicBezTo>
                  <a:pt x="862" y="489"/>
                  <a:pt x="860" y="489"/>
                  <a:pt x="860" y="491"/>
                </a:cubicBezTo>
                <a:cubicBezTo>
                  <a:pt x="860" y="493"/>
                  <a:pt x="859" y="495"/>
                  <a:pt x="858" y="495"/>
                </a:cubicBezTo>
                <a:cubicBezTo>
                  <a:pt x="856" y="496"/>
                  <a:pt x="859" y="498"/>
                  <a:pt x="858" y="498"/>
                </a:cubicBezTo>
                <a:cubicBezTo>
                  <a:pt x="857" y="498"/>
                  <a:pt x="856" y="498"/>
                  <a:pt x="855" y="498"/>
                </a:cubicBezTo>
                <a:cubicBezTo>
                  <a:pt x="854" y="497"/>
                  <a:pt x="852" y="497"/>
                  <a:pt x="851" y="498"/>
                </a:cubicBezTo>
                <a:cubicBezTo>
                  <a:pt x="848" y="499"/>
                  <a:pt x="851" y="487"/>
                  <a:pt x="854" y="487"/>
                </a:cubicBezTo>
                <a:moveTo>
                  <a:pt x="950" y="303"/>
                </a:moveTo>
                <a:cubicBezTo>
                  <a:pt x="949" y="303"/>
                  <a:pt x="949" y="303"/>
                  <a:pt x="948" y="303"/>
                </a:cubicBezTo>
                <a:cubicBezTo>
                  <a:pt x="947" y="304"/>
                  <a:pt x="947" y="304"/>
                  <a:pt x="946" y="304"/>
                </a:cubicBezTo>
                <a:cubicBezTo>
                  <a:pt x="944" y="303"/>
                  <a:pt x="942" y="302"/>
                  <a:pt x="942" y="304"/>
                </a:cubicBezTo>
                <a:cubicBezTo>
                  <a:pt x="941" y="305"/>
                  <a:pt x="941" y="307"/>
                  <a:pt x="943" y="307"/>
                </a:cubicBezTo>
                <a:cubicBezTo>
                  <a:pt x="945" y="307"/>
                  <a:pt x="944" y="308"/>
                  <a:pt x="943" y="310"/>
                </a:cubicBezTo>
                <a:cubicBezTo>
                  <a:pt x="942" y="310"/>
                  <a:pt x="943" y="310"/>
                  <a:pt x="944" y="310"/>
                </a:cubicBezTo>
                <a:cubicBezTo>
                  <a:pt x="944" y="310"/>
                  <a:pt x="945" y="310"/>
                  <a:pt x="945" y="311"/>
                </a:cubicBezTo>
                <a:cubicBezTo>
                  <a:pt x="946" y="312"/>
                  <a:pt x="947" y="312"/>
                  <a:pt x="946" y="314"/>
                </a:cubicBezTo>
                <a:cubicBezTo>
                  <a:pt x="946" y="316"/>
                  <a:pt x="947" y="321"/>
                  <a:pt x="946" y="322"/>
                </a:cubicBezTo>
                <a:cubicBezTo>
                  <a:pt x="945" y="323"/>
                  <a:pt x="941" y="324"/>
                  <a:pt x="937" y="324"/>
                </a:cubicBezTo>
                <a:cubicBezTo>
                  <a:pt x="933" y="324"/>
                  <a:pt x="933" y="319"/>
                  <a:pt x="929" y="319"/>
                </a:cubicBezTo>
                <a:cubicBezTo>
                  <a:pt x="925" y="319"/>
                  <a:pt x="923" y="314"/>
                  <a:pt x="925" y="312"/>
                </a:cubicBezTo>
                <a:cubicBezTo>
                  <a:pt x="927" y="309"/>
                  <a:pt x="929" y="305"/>
                  <a:pt x="927" y="303"/>
                </a:cubicBezTo>
                <a:cubicBezTo>
                  <a:pt x="926" y="301"/>
                  <a:pt x="918" y="293"/>
                  <a:pt x="919" y="291"/>
                </a:cubicBezTo>
                <a:cubicBezTo>
                  <a:pt x="919" y="288"/>
                  <a:pt x="920" y="287"/>
                  <a:pt x="917" y="285"/>
                </a:cubicBezTo>
                <a:cubicBezTo>
                  <a:pt x="914" y="282"/>
                  <a:pt x="917" y="281"/>
                  <a:pt x="919" y="279"/>
                </a:cubicBezTo>
                <a:cubicBezTo>
                  <a:pt x="921" y="276"/>
                  <a:pt x="925" y="275"/>
                  <a:pt x="927" y="273"/>
                </a:cubicBezTo>
                <a:cubicBezTo>
                  <a:pt x="930" y="272"/>
                  <a:pt x="933" y="270"/>
                  <a:pt x="936" y="271"/>
                </a:cubicBezTo>
                <a:cubicBezTo>
                  <a:pt x="937" y="271"/>
                  <a:pt x="939" y="271"/>
                  <a:pt x="939" y="271"/>
                </a:cubicBezTo>
                <a:cubicBezTo>
                  <a:pt x="941" y="271"/>
                  <a:pt x="942" y="271"/>
                  <a:pt x="943" y="272"/>
                </a:cubicBezTo>
                <a:cubicBezTo>
                  <a:pt x="944" y="274"/>
                  <a:pt x="943" y="277"/>
                  <a:pt x="943" y="278"/>
                </a:cubicBezTo>
                <a:cubicBezTo>
                  <a:pt x="944" y="279"/>
                  <a:pt x="941" y="279"/>
                  <a:pt x="939" y="279"/>
                </a:cubicBezTo>
                <a:cubicBezTo>
                  <a:pt x="937" y="279"/>
                  <a:pt x="933" y="280"/>
                  <a:pt x="934" y="281"/>
                </a:cubicBezTo>
                <a:cubicBezTo>
                  <a:pt x="934" y="282"/>
                  <a:pt x="936" y="285"/>
                  <a:pt x="933" y="283"/>
                </a:cubicBezTo>
                <a:cubicBezTo>
                  <a:pt x="931" y="282"/>
                  <a:pt x="930" y="285"/>
                  <a:pt x="931" y="285"/>
                </a:cubicBezTo>
                <a:cubicBezTo>
                  <a:pt x="933" y="285"/>
                  <a:pt x="934" y="286"/>
                  <a:pt x="934" y="288"/>
                </a:cubicBezTo>
                <a:cubicBezTo>
                  <a:pt x="934" y="289"/>
                  <a:pt x="935" y="291"/>
                  <a:pt x="936" y="291"/>
                </a:cubicBezTo>
                <a:cubicBezTo>
                  <a:pt x="936" y="291"/>
                  <a:pt x="937" y="291"/>
                  <a:pt x="937" y="292"/>
                </a:cubicBezTo>
                <a:cubicBezTo>
                  <a:pt x="938" y="292"/>
                  <a:pt x="938" y="293"/>
                  <a:pt x="939" y="293"/>
                </a:cubicBezTo>
                <a:cubicBezTo>
                  <a:pt x="941" y="293"/>
                  <a:pt x="942" y="293"/>
                  <a:pt x="941" y="295"/>
                </a:cubicBezTo>
                <a:cubicBezTo>
                  <a:pt x="939" y="296"/>
                  <a:pt x="942" y="301"/>
                  <a:pt x="942" y="300"/>
                </a:cubicBezTo>
                <a:cubicBezTo>
                  <a:pt x="943" y="299"/>
                  <a:pt x="942" y="296"/>
                  <a:pt x="945" y="296"/>
                </a:cubicBezTo>
                <a:cubicBezTo>
                  <a:pt x="948" y="297"/>
                  <a:pt x="946" y="300"/>
                  <a:pt x="948" y="300"/>
                </a:cubicBezTo>
                <a:cubicBezTo>
                  <a:pt x="950" y="300"/>
                  <a:pt x="952" y="303"/>
                  <a:pt x="950" y="303"/>
                </a:cubicBezTo>
                <a:moveTo>
                  <a:pt x="975" y="285"/>
                </a:moveTo>
                <a:cubicBezTo>
                  <a:pt x="971" y="287"/>
                  <a:pt x="968" y="287"/>
                  <a:pt x="969" y="284"/>
                </a:cubicBezTo>
                <a:cubicBezTo>
                  <a:pt x="970" y="281"/>
                  <a:pt x="971" y="278"/>
                  <a:pt x="969" y="278"/>
                </a:cubicBezTo>
                <a:cubicBezTo>
                  <a:pt x="967" y="278"/>
                  <a:pt x="968" y="284"/>
                  <a:pt x="967" y="284"/>
                </a:cubicBezTo>
                <a:cubicBezTo>
                  <a:pt x="966" y="285"/>
                  <a:pt x="966" y="279"/>
                  <a:pt x="967" y="277"/>
                </a:cubicBezTo>
                <a:cubicBezTo>
                  <a:pt x="968" y="275"/>
                  <a:pt x="970" y="277"/>
                  <a:pt x="971" y="277"/>
                </a:cubicBezTo>
                <a:cubicBezTo>
                  <a:pt x="971" y="277"/>
                  <a:pt x="971" y="277"/>
                  <a:pt x="971" y="276"/>
                </a:cubicBezTo>
                <a:cubicBezTo>
                  <a:pt x="972" y="276"/>
                  <a:pt x="972" y="275"/>
                  <a:pt x="973" y="275"/>
                </a:cubicBezTo>
                <a:cubicBezTo>
                  <a:pt x="974" y="275"/>
                  <a:pt x="972" y="278"/>
                  <a:pt x="974" y="278"/>
                </a:cubicBezTo>
                <a:cubicBezTo>
                  <a:pt x="975" y="278"/>
                  <a:pt x="978" y="283"/>
                  <a:pt x="975" y="285"/>
                </a:cubicBezTo>
                <a:moveTo>
                  <a:pt x="979" y="274"/>
                </a:moveTo>
                <a:cubicBezTo>
                  <a:pt x="979" y="275"/>
                  <a:pt x="974" y="274"/>
                  <a:pt x="973" y="273"/>
                </a:cubicBezTo>
                <a:cubicBezTo>
                  <a:pt x="973" y="272"/>
                  <a:pt x="980" y="273"/>
                  <a:pt x="979" y="274"/>
                </a:cubicBezTo>
                <a:moveTo>
                  <a:pt x="1050" y="274"/>
                </a:moveTo>
                <a:cubicBezTo>
                  <a:pt x="1047" y="274"/>
                  <a:pt x="1039" y="272"/>
                  <a:pt x="1036" y="276"/>
                </a:cubicBezTo>
                <a:cubicBezTo>
                  <a:pt x="1033" y="279"/>
                  <a:pt x="1035" y="281"/>
                  <a:pt x="1034" y="281"/>
                </a:cubicBezTo>
                <a:cubicBezTo>
                  <a:pt x="1032" y="281"/>
                  <a:pt x="1031" y="276"/>
                  <a:pt x="1033" y="274"/>
                </a:cubicBezTo>
                <a:cubicBezTo>
                  <a:pt x="1035" y="272"/>
                  <a:pt x="1041" y="272"/>
                  <a:pt x="1044" y="272"/>
                </a:cubicBezTo>
                <a:cubicBezTo>
                  <a:pt x="1046" y="273"/>
                  <a:pt x="1049" y="273"/>
                  <a:pt x="1051" y="272"/>
                </a:cubicBezTo>
                <a:cubicBezTo>
                  <a:pt x="1053" y="272"/>
                  <a:pt x="1054" y="272"/>
                  <a:pt x="1055" y="272"/>
                </a:cubicBezTo>
                <a:cubicBezTo>
                  <a:pt x="1056" y="272"/>
                  <a:pt x="1054" y="274"/>
                  <a:pt x="1050" y="274"/>
                </a:cubicBezTo>
                <a:moveTo>
                  <a:pt x="1175" y="236"/>
                </a:moveTo>
                <a:cubicBezTo>
                  <a:pt x="1171" y="239"/>
                  <a:pt x="1164" y="240"/>
                  <a:pt x="1164" y="243"/>
                </a:cubicBezTo>
                <a:cubicBezTo>
                  <a:pt x="1164" y="245"/>
                  <a:pt x="1156" y="247"/>
                  <a:pt x="1155" y="245"/>
                </a:cubicBezTo>
                <a:cubicBezTo>
                  <a:pt x="1154" y="244"/>
                  <a:pt x="1161" y="244"/>
                  <a:pt x="1163" y="240"/>
                </a:cubicBezTo>
                <a:cubicBezTo>
                  <a:pt x="1165" y="237"/>
                  <a:pt x="1171" y="235"/>
                  <a:pt x="1174" y="230"/>
                </a:cubicBezTo>
                <a:cubicBezTo>
                  <a:pt x="1176" y="226"/>
                  <a:pt x="1178" y="221"/>
                  <a:pt x="1180" y="221"/>
                </a:cubicBezTo>
                <a:cubicBezTo>
                  <a:pt x="1181" y="221"/>
                  <a:pt x="1179" y="233"/>
                  <a:pt x="1175" y="236"/>
                </a:cubicBezTo>
                <a:moveTo>
                  <a:pt x="770" y="45"/>
                </a:moveTo>
                <a:cubicBezTo>
                  <a:pt x="772" y="45"/>
                  <a:pt x="768" y="47"/>
                  <a:pt x="768" y="49"/>
                </a:cubicBezTo>
                <a:cubicBezTo>
                  <a:pt x="767" y="50"/>
                  <a:pt x="771" y="52"/>
                  <a:pt x="772" y="53"/>
                </a:cubicBezTo>
                <a:cubicBezTo>
                  <a:pt x="774" y="55"/>
                  <a:pt x="777" y="55"/>
                  <a:pt x="778" y="54"/>
                </a:cubicBezTo>
                <a:cubicBezTo>
                  <a:pt x="779" y="53"/>
                  <a:pt x="779" y="50"/>
                  <a:pt x="781" y="50"/>
                </a:cubicBezTo>
                <a:cubicBezTo>
                  <a:pt x="782" y="51"/>
                  <a:pt x="781" y="49"/>
                  <a:pt x="783" y="49"/>
                </a:cubicBezTo>
                <a:cubicBezTo>
                  <a:pt x="784" y="48"/>
                  <a:pt x="784" y="50"/>
                  <a:pt x="783" y="51"/>
                </a:cubicBezTo>
                <a:cubicBezTo>
                  <a:pt x="782" y="52"/>
                  <a:pt x="785" y="52"/>
                  <a:pt x="787" y="51"/>
                </a:cubicBezTo>
                <a:cubicBezTo>
                  <a:pt x="788" y="49"/>
                  <a:pt x="789" y="51"/>
                  <a:pt x="788" y="52"/>
                </a:cubicBezTo>
                <a:cubicBezTo>
                  <a:pt x="788" y="54"/>
                  <a:pt x="785" y="53"/>
                  <a:pt x="783" y="55"/>
                </a:cubicBezTo>
                <a:cubicBezTo>
                  <a:pt x="782" y="56"/>
                  <a:pt x="778" y="55"/>
                  <a:pt x="777" y="57"/>
                </a:cubicBezTo>
                <a:cubicBezTo>
                  <a:pt x="775" y="59"/>
                  <a:pt x="778" y="59"/>
                  <a:pt x="781" y="58"/>
                </a:cubicBezTo>
                <a:cubicBezTo>
                  <a:pt x="783" y="58"/>
                  <a:pt x="787" y="58"/>
                  <a:pt x="789" y="58"/>
                </a:cubicBezTo>
                <a:cubicBezTo>
                  <a:pt x="791" y="58"/>
                  <a:pt x="788" y="59"/>
                  <a:pt x="785" y="59"/>
                </a:cubicBezTo>
                <a:cubicBezTo>
                  <a:pt x="782" y="59"/>
                  <a:pt x="781" y="60"/>
                  <a:pt x="781" y="60"/>
                </a:cubicBezTo>
                <a:cubicBezTo>
                  <a:pt x="782" y="61"/>
                  <a:pt x="781" y="61"/>
                  <a:pt x="780" y="61"/>
                </a:cubicBezTo>
                <a:cubicBezTo>
                  <a:pt x="779" y="60"/>
                  <a:pt x="777" y="60"/>
                  <a:pt x="777" y="61"/>
                </a:cubicBezTo>
                <a:cubicBezTo>
                  <a:pt x="777" y="63"/>
                  <a:pt x="781" y="64"/>
                  <a:pt x="782" y="65"/>
                </a:cubicBezTo>
                <a:cubicBezTo>
                  <a:pt x="782" y="65"/>
                  <a:pt x="783" y="65"/>
                  <a:pt x="784" y="65"/>
                </a:cubicBezTo>
                <a:cubicBezTo>
                  <a:pt x="785" y="65"/>
                  <a:pt x="785" y="65"/>
                  <a:pt x="786" y="65"/>
                </a:cubicBezTo>
                <a:cubicBezTo>
                  <a:pt x="787" y="66"/>
                  <a:pt x="784" y="66"/>
                  <a:pt x="784" y="67"/>
                </a:cubicBezTo>
                <a:cubicBezTo>
                  <a:pt x="783" y="67"/>
                  <a:pt x="787" y="68"/>
                  <a:pt x="787" y="69"/>
                </a:cubicBezTo>
                <a:cubicBezTo>
                  <a:pt x="788" y="70"/>
                  <a:pt x="790" y="69"/>
                  <a:pt x="790" y="68"/>
                </a:cubicBezTo>
                <a:cubicBezTo>
                  <a:pt x="790" y="66"/>
                  <a:pt x="792" y="61"/>
                  <a:pt x="795" y="60"/>
                </a:cubicBezTo>
                <a:cubicBezTo>
                  <a:pt x="798" y="59"/>
                  <a:pt x="796" y="58"/>
                  <a:pt x="796" y="57"/>
                </a:cubicBezTo>
                <a:cubicBezTo>
                  <a:pt x="797" y="55"/>
                  <a:pt x="799" y="56"/>
                  <a:pt x="798" y="55"/>
                </a:cubicBezTo>
                <a:cubicBezTo>
                  <a:pt x="798" y="54"/>
                  <a:pt x="798" y="53"/>
                  <a:pt x="800" y="52"/>
                </a:cubicBezTo>
                <a:cubicBezTo>
                  <a:pt x="802" y="50"/>
                  <a:pt x="803" y="51"/>
                  <a:pt x="805" y="50"/>
                </a:cubicBezTo>
                <a:cubicBezTo>
                  <a:pt x="807" y="49"/>
                  <a:pt x="808" y="51"/>
                  <a:pt x="806" y="51"/>
                </a:cubicBezTo>
                <a:cubicBezTo>
                  <a:pt x="804" y="51"/>
                  <a:pt x="805" y="54"/>
                  <a:pt x="807" y="54"/>
                </a:cubicBezTo>
                <a:cubicBezTo>
                  <a:pt x="808" y="55"/>
                  <a:pt x="807" y="55"/>
                  <a:pt x="808" y="56"/>
                </a:cubicBezTo>
                <a:cubicBezTo>
                  <a:pt x="809" y="56"/>
                  <a:pt x="809" y="58"/>
                  <a:pt x="807" y="60"/>
                </a:cubicBezTo>
                <a:cubicBezTo>
                  <a:pt x="806" y="62"/>
                  <a:pt x="808" y="62"/>
                  <a:pt x="811" y="61"/>
                </a:cubicBezTo>
                <a:cubicBezTo>
                  <a:pt x="815" y="59"/>
                  <a:pt x="813" y="62"/>
                  <a:pt x="814" y="63"/>
                </a:cubicBezTo>
                <a:cubicBezTo>
                  <a:pt x="815" y="64"/>
                  <a:pt x="818" y="62"/>
                  <a:pt x="819" y="60"/>
                </a:cubicBezTo>
                <a:cubicBezTo>
                  <a:pt x="821" y="58"/>
                  <a:pt x="823" y="59"/>
                  <a:pt x="823" y="58"/>
                </a:cubicBezTo>
                <a:cubicBezTo>
                  <a:pt x="823" y="57"/>
                  <a:pt x="821" y="56"/>
                  <a:pt x="820" y="57"/>
                </a:cubicBezTo>
                <a:cubicBezTo>
                  <a:pt x="818" y="58"/>
                  <a:pt x="815" y="57"/>
                  <a:pt x="816" y="56"/>
                </a:cubicBezTo>
                <a:cubicBezTo>
                  <a:pt x="817" y="55"/>
                  <a:pt x="817" y="54"/>
                  <a:pt x="815" y="55"/>
                </a:cubicBezTo>
                <a:cubicBezTo>
                  <a:pt x="814" y="55"/>
                  <a:pt x="811" y="54"/>
                  <a:pt x="812" y="53"/>
                </a:cubicBezTo>
                <a:cubicBezTo>
                  <a:pt x="814" y="53"/>
                  <a:pt x="811" y="51"/>
                  <a:pt x="810" y="51"/>
                </a:cubicBezTo>
                <a:cubicBezTo>
                  <a:pt x="808" y="51"/>
                  <a:pt x="809" y="50"/>
                  <a:pt x="809" y="48"/>
                </a:cubicBezTo>
                <a:cubicBezTo>
                  <a:pt x="809" y="47"/>
                  <a:pt x="805" y="47"/>
                  <a:pt x="806" y="47"/>
                </a:cubicBezTo>
                <a:cubicBezTo>
                  <a:pt x="807" y="46"/>
                  <a:pt x="804" y="45"/>
                  <a:pt x="804" y="46"/>
                </a:cubicBezTo>
                <a:cubicBezTo>
                  <a:pt x="803" y="47"/>
                  <a:pt x="802" y="47"/>
                  <a:pt x="802" y="46"/>
                </a:cubicBezTo>
                <a:cubicBezTo>
                  <a:pt x="802" y="44"/>
                  <a:pt x="799" y="45"/>
                  <a:pt x="798" y="45"/>
                </a:cubicBezTo>
                <a:cubicBezTo>
                  <a:pt x="797" y="45"/>
                  <a:pt x="798" y="42"/>
                  <a:pt x="796" y="42"/>
                </a:cubicBezTo>
                <a:cubicBezTo>
                  <a:pt x="796" y="41"/>
                  <a:pt x="795" y="42"/>
                  <a:pt x="794" y="42"/>
                </a:cubicBezTo>
                <a:cubicBezTo>
                  <a:pt x="794" y="43"/>
                  <a:pt x="793" y="43"/>
                  <a:pt x="793" y="43"/>
                </a:cubicBezTo>
                <a:cubicBezTo>
                  <a:pt x="792" y="43"/>
                  <a:pt x="794" y="41"/>
                  <a:pt x="794" y="40"/>
                </a:cubicBezTo>
                <a:cubicBezTo>
                  <a:pt x="795" y="39"/>
                  <a:pt x="790" y="37"/>
                  <a:pt x="790" y="39"/>
                </a:cubicBezTo>
                <a:cubicBezTo>
                  <a:pt x="789" y="40"/>
                  <a:pt x="788" y="37"/>
                  <a:pt x="787" y="37"/>
                </a:cubicBezTo>
                <a:cubicBezTo>
                  <a:pt x="786" y="36"/>
                  <a:pt x="787" y="38"/>
                  <a:pt x="786" y="39"/>
                </a:cubicBezTo>
                <a:cubicBezTo>
                  <a:pt x="786" y="39"/>
                  <a:pt x="784" y="40"/>
                  <a:pt x="786" y="41"/>
                </a:cubicBezTo>
                <a:cubicBezTo>
                  <a:pt x="787" y="42"/>
                  <a:pt x="789" y="46"/>
                  <a:pt x="788" y="47"/>
                </a:cubicBezTo>
                <a:cubicBezTo>
                  <a:pt x="788" y="48"/>
                  <a:pt x="784" y="44"/>
                  <a:pt x="784" y="42"/>
                </a:cubicBezTo>
                <a:cubicBezTo>
                  <a:pt x="784" y="40"/>
                  <a:pt x="781" y="38"/>
                  <a:pt x="781" y="39"/>
                </a:cubicBezTo>
                <a:cubicBezTo>
                  <a:pt x="780" y="41"/>
                  <a:pt x="779" y="41"/>
                  <a:pt x="779" y="43"/>
                </a:cubicBezTo>
                <a:cubicBezTo>
                  <a:pt x="780" y="44"/>
                  <a:pt x="778" y="45"/>
                  <a:pt x="778" y="44"/>
                </a:cubicBezTo>
                <a:cubicBezTo>
                  <a:pt x="778" y="42"/>
                  <a:pt x="776" y="41"/>
                  <a:pt x="775" y="41"/>
                </a:cubicBezTo>
                <a:cubicBezTo>
                  <a:pt x="774" y="41"/>
                  <a:pt x="777" y="40"/>
                  <a:pt x="778" y="40"/>
                </a:cubicBezTo>
                <a:cubicBezTo>
                  <a:pt x="780" y="39"/>
                  <a:pt x="777" y="38"/>
                  <a:pt x="776" y="39"/>
                </a:cubicBezTo>
                <a:cubicBezTo>
                  <a:pt x="775" y="39"/>
                  <a:pt x="775" y="39"/>
                  <a:pt x="774" y="39"/>
                </a:cubicBezTo>
                <a:cubicBezTo>
                  <a:pt x="773" y="39"/>
                  <a:pt x="773" y="39"/>
                  <a:pt x="772" y="39"/>
                </a:cubicBezTo>
                <a:cubicBezTo>
                  <a:pt x="772" y="40"/>
                  <a:pt x="771" y="39"/>
                  <a:pt x="769" y="39"/>
                </a:cubicBezTo>
                <a:cubicBezTo>
                  <a:pt x="769" y="39"/>
                  <a:pt x="768" y="39"/>
                  <a:pt x="768" y="40"/>
                </a:cubicBezTo>
                <a:cubicBezTo>
                  <a:pt x="767" y="40"/>
                  <a:pt x="766" y="41"/>
                  <a:pt x="766" y="41"/>
                </a:cubicBezTo>
                <a:cubicBezTo>
                  <a:pt x="765" y="40"/>
                  <a:pt x="764" y="43"/>
                  <a:pt x="766" y="45"/>
                </a:cubicBezTo>
                <a:cubicBezTo>
                  <a:pt x="767" y="46"/>
                  <a:pt x="768" y="46"/>
                  <a:pt x="769" y="45"/>
                </a:cubicBezTo>
                <a:cubicBezTo>
                  <a:pt x="769" y="45"/>
                  <a:pt x="770" y="44"/>
                  <a:pt x="770" y="45"/>
                </a:cubicBezTo>
                <a:moveTo>
                  <a:pt x="766" y="52"/>
                </a:moveTo>
                <a:cubicBezTo>
                  <a:pt x="768" y="52"/>
                  <a:pt x="768" y="54"/>
                  <a:pt x="770" y="54"/>
                </a:cubicBezTo>
                <a:cubicBezTo>
                  <a:pt x="770" y="54"/>
                  <a:pt x="768" y="52"/>
                  <a:pt x="767" y="51"/>
                </a:cubicBezTo>
                <a:cubicBezTo>
                  <a:pt x="765" y="49"/>
                  <a:pt x="766" y="48"/>
                  <a:pt x="764" y="48"/>
                </a:cubicBezTo>
                <a:cubicBezTo>
                  <a:pt x="762" y="49"/>
                  <a:pt x="765" y="52"/>
                  <a:pt x="766" y="52"/>
                </a:cubicBezTo>
                <a:moveTo>
                  <a:pt x="796" y="37"/>
                </a:moveTo>
                <a:cubicBezTo>
                  <a:pt x="797" y="38"/>
                  <a:pt x="795" y="38"/>
                  <a:pt x="796" y="39"/>
                </a:cubicBezTo>
                <a:cubicBezTo>
                  <a:pt x="798" y="40"/>
                  <a:pt x="802" y="40"/>
                  <a:pt x="806" y="39"/>
                </a:cubicBezTo>
                <a:cubicBezTo>
                  <a:pt x="809" y="39"/>
                  <a:pt x="811" y="39"/>
                  <a:pt x="811" y="39"/>
                </a:cubicBezTo>
                <a:cubicBezTo>
                  <a:pt x="813" y="40"/>
                  <a:pt x="802" y="41"/>
                  <a:pt x="803" y="42"/>
                </a:cubicBezTo>
                <a:cubicBezTo>
                  <a:pt x="803" y="43"/>
                  <a:pt x="812" y="44"/>
                  <a:pt x="813" y="43"/>
                </a:cubicBezTo>
                <a:cubicBezTo>
                  <a:pt x="813" y="43"/>
                  <a:pt x="815" y="45"/>
                  <a:pt x="818" y="45"/>
                </a:cubicBezTo>
                <a:cubicBezTo>
                  <a:pt x="821" y="45"/>
                  <a:pt x="820" y="44"/>
                  <a:pt x="822" y="44"/>
                </a:cubicBezTo>
                <a:cubicBezTo>
                  <a:pt x="825" y="44"/>
                  <a:pt x="828" y="43"/>
                  <a:pt x="828" y="41"/>
                </a:cubicBezTo>
                <a:cubicBezTo>
                  <a:pt x="828" y="40"/>
                  <a:pt x="834" y="39"/>
                  <a:pt x="834" y="37"/>
                </a:cubicBezTo>
                <a:cubicBezTo>
                  <a:pt x="833" y="35"/>
                  <a:pt x="831" y="35"/>
                  <a:pt x="829" y="35"/>
                </a:cubicBezTo>
                <a:cubicBezTo>
                  <a:pt x="827" y="35"/>
                  <a:pt x="826" y="35"/>
                  <a:pt x="825" y="35"/>
                </a:cubicBezTo>
                <a:cubicBezTo>
                  <a:pt x="824" y="34"/>
                  <a:pt x="820" y="33"/>
                  <a:pt x="819" y="34"/>
                </a:cubicBezTo>
                <a:cubicBezTo>
                  <a:pt x="818" y="36"/>
                  <a:pt x="817" y="36"/>
                  <a:pt x="817" y="36"/>
                </a:cubicBezTo>
                <a:cubicBezTo>
                  <a:pt x="816" y="35"/>
                  <a:pt x="817" y="32"/>
                  <a:pt x="814" y="33"/>
                </a:cubicBezTo>
                <a:cubicBezTo>
                  <a:pt x="812" y="34"/>
                  <a:pt x="814" y="37"/>
                  <a:pt x="813" y="37"/>
                </a:cubicBezTo>
                <a:cubicBezTo>
                  <a:pt x="813" y="37"/>
                  <a:pt x="810" y="36"/>
                  <a:pt x="810" y="35"/>
                </a:cubicBezTo>
                <a:cubicBezTo>
                  <a:pt x="810" y="34"/>
                  <a:pt x="809" y="35"/>
                  <a:pt x="809" y="35"/>
                </a:cubicBezTo>
                <a:cubicBezTo>
                  <a:pt x="808" y="35"/>
                  <a:pt x="807" y="36"/>
                  <a:pt x="807" y="35"/>
                </a:cubicBezTo>
                <a:cubicBezTo>
                  <a:pt x="806" y="33"/>
                  <a:pt x="803" y="32"/>
                  <a:pt x="802" y="32"/>
                </a:cubicBezTo>
                <a:cubicBezTo>
                  <a:pt x="801" y="32"/>
                  <a:pt x="803" y="33"/>
                  <a:pt x="802" y="34"/>
                </a:cubicBezTo>
                <a:cubicBezTo>
                  <a:pt x="802" y="35"/>
                  <a:pt x="800" y="33"/>
                  <a:pt x="799" y="33"/>
                </a:cubicBezTo>
                <a:cubicBezTo>
                  <a:pt x="798" y="33"/>
                  <a:pt x="800" y="35"/>
                  <a:pt x="799" y="36"/>
                </a:cubicBezTo>
                <a:cubicBezTo>
                  <a:pt x="799" y="36"/>
                  <a:pt x="797" y="33"/>
                  <a:pt x="796" y="33"/>
                </a:cubicBezTo>
                <a:cubicBezTo>
                  <a:pt x="795" y="33"/>
                  <a:pt x="795" y="35"/>
                  <a:pt x="794" y="35"/>
                </a:cubicBezTo>
                <a:cubicBezTo>
                  <a:pt x="793" y="35"/>
                  <a:pt x="796" y="36"/>
                  <a:pt x="796" y="37"/>
                </a:cubicBezTo>
                <a:moveTo>
                  <a:pt x="924" y="132"/>
                </a:moveTo>
                <a:cubicBezTo>
                  <a:pt x="927" y="135"/>
                  <a:pt x="930" y="131"/>
                  <a:pt x="932" y="131"/>
                </a:cubicBezTo>
                <a:cubicBezTo>
                  <a:pt x="933" y="130"/>
                  <a:pt x="931" y="129"/>
                  <a:pt x="928" y="128"/>
                </a:cubicBezTo>
                <a:cubicBezTo>
                  <a:pt x="925" y="127"/>
                  <a:pt x="921" y="130"/>
                  <a:pt x="924" y="132"/>
                </a:cubicBezTo>
                <a:moveTo>
                  <a:pt x="946" y="99"/>
                </a:moveTo>
                <a:cubicBezTo>
                  <a:pt x="946" y="100"/>
                  <a:pt x="945" y="101"/>
                  <a:pt x="943" y="101"/>
                </a:cubicBezTo>
                <a:cubicBezTo>
                  <a:pt x="940" y="101"/>
                  <a:pt x="944" y="102"/>
                  <a:pt x="944" y="104"/>
                </a:cubicBezTo>
                <a:cubicBezTo>
                  <a:pt x="944" y="105"/>
                  <a:pt x="942" y="104"/>
                  <a:pt x="942" y="106"/>
                </a:cubicBezTo>
                <a:cubicBezTo>
                  <a:pt x="941" y="108"/>
                  <a:pt x="937" y="106"/>
                  <a:pt x="936" y="109"/>
                </a:cubicBezTo>
                <a:cubicBezTo>
                  <a:pt x="936" y="112"/>
                  <a:pt x="939" y="111"/>
                  <a:pt x="941" y="111"/>
                </a:cubicBezTo>
                <a:cubicBezTo>
                  <a:pt x="943" y="112"/>
                  <a:pt x="940" y="113"/>
                  <a:pt x="941" y="115"/>
                </a:cubicBezTo>
                <a:cubicBezTo>
                  <a:pt x="943" y="116"/>
                  <a:pt x="944" y="115"/>
                  <a:pt x="943" y="113"/>
                </a:cubicBezTo>
                <a:cubicBezTo>
                  <a:pt x="942" y="111"/>
                  <a:pt x="948" y="114"/>
                  <a:pt x="946" y="116"/>
                </a:cubicBezTo>
                <a:cubicBezTo>
                  <a:pt x="944" y="117"/>
                  <a:pt x="949" y="118"/>
                  <a:pt x="952" y="119"/>
                </a:cubicBezTo>
                <a:cubicBezTo>
                  <a:pt x="954" y="119"/>
                  <a:pt x="963" y="121"/>
                  <a:pt x="963" y="119"/>
                </a:cubicBezTo>
                <a:cubicBezTo>
                  <a:pt x="963" y="117"/>
                  <a:pt x="960" y="116"/>
                  <a:pt x="957" y="113"/>
                </a:cubicBezTo>
                <a:cubicBezTo>
                  <a:pt x="954" y="111"/>
                  <a:pt x="953" y="106"/>
                  <a:pt x="956" y="104"/>
                </a:cubicBezTo>
                <a:cubicBezTo>
                  <a:pt x="959" y="102"/>
                  <a:pt x="956" y="102"/>
                  <a:pt x="959" y="99"/>
                </a:cubicBezTo>
                <a:cubicBezTo>
                  <a:pt x="962" y="97"/>
                  <a:pt x="960" y="95"/>
                  <a:pt x="963" y="95"/>
                </a:cubicBezTo>
                <a:cubicBezTo>
                  <a:pt x="965" y="95"/>
                  <a:pt x="962" y="93"/>
                  <a:pt x="965" y="92"/>
                </a:cubicBezTo>
                <a:cubicBezTo>
                  <a:pt x="967" y="92"/>
                  <a:pt x="968" y="89"/>
                  <a:pt x="968" y="88"/>
                </a:cubicBezTo>
                <a:cubicBezTo>
                  <a:pt x="967" y="87"/>
                  <a:pt x="970" y="88"/>
                  <a:pt x="972" y="87"/>
                </a:cubicBezTo>
                <a:cubicBezTo>
                  <a:pt x="973" y="85"/>
                  <a:pt x="976" y="86"/>
                  <a:pt x="977" y="84"/>
                </a:cubicBezTo>
                <a:cubicBezTo>
                  <a:pt x="978" y="82"/>
                  <a:pt x="993" y="77"/>
                  <a:pt x="1001" y="75"/>
                </a:cubicBezTo>
                <a:cubicBezTo>
                  <a:pt x="1009" y="73"/>
                  <a:pt x="1015" y="70"/>
                  <a:pt x="1012" y="68"/>
                </a:cubicBezTo>
                <a:cubicBezTo>
                  <a:pt x="1009" y="65"/>
                  <a:pt x="1001" y="68"/>
                  <a:pt x="999" y="70"/>
                </a:cubicBezTo>
                <a:cubicBezTo>
                  <a:pt x="997" y="72"/>
                  <a:pt x="994" y="71"/>
                  <a:pt x="992" y="72"/>
                </a:cubicBezTo>
                <a:cubicBezTo>
                  <a:pt x="990" y="73"/>
                  <a:pt x="986" y="74"/>
                  <a:pt x="983" y="72"/>
                </a:cubicBezTo>
                <a:cubicBezTo>
                  <a:pt x="982" y="72"/>
                  <a:pt x="981" y="72"/>
                  <a:pt x="980" y="73"/>
                </a:cubicBezTo>
                <a:cubicBezTo>
                  <a:pt x="979" y="73"/>
                  <a:pt x="978" y="74"/>
                  <a:pt x="977" y="74"/>
                </a:cubicBezTo>
                <a:cubicBezTo>
                  <a:pt x="976" y="74"/>
                  <a:pt x="975" y="74"/>
                  <a:pt x="975" y="75"/>
                </a:cubicBezTo>
                <a:cubicBezTo>
                  <a:pt x="974" y="75"/>
                  <a:pt x="973" y="75"/>
                  <a:pt x="972" y="75"/>
                </a:cubicBezTo>
                <a:cubicBezTo>
                  <a:pt x="970" y="75"/>
                  <a:pt x="967" y="77"/>
                  <a:pt x="966" y="78"/>
                </a:cubicBezTo>
                <a:cubicBezTo>
                  <a:pt x="966" y="79"/>
                  <a:pt x="963" y="79"/>
                  <a:pt x="963" y="80"/>
                </a:cubicBezTo>
                <a:cubicBezTo>
                  <a:pt x="963" y="81"/>
                  <a:pt x="961" y="82"/>
                  <a:pt x="959" y="81"/>
                </a:cubicBezTo>
                <a:cubicBezTo>
                  <a:pt x="958" y="80"/>
                  <a:pt x="957" y="82"/>
                  <a:pt x="958" y="84"/>
                </a:cubicBezTo>
                <a:cubicBezTo>
                  <a:pt x="960" y="86"/>
                  <a:pt x="955" y="86"/>
                  <a:pt x="956" y="87"/>
                </a:cubicBezTo>
                <a:cubicBezTo>
                  <a:pt x="957" y="88"/>
                  <a:pt x="954" y="88"/>
                  <a:pt x="955" y="89"/>
                </a:cubicBezTo>
                <a:cubicBezTo>
                  <a:pt x="955" y="91"/>
                  <a:pt x="953" y="91"/>
                  <a:pt x="951" y="91"/>
                </a:cubicBezTo>
                <a:cubicBezTo>
                  <a:pt x="949" y="92"/>
                  <a:pt x="948" y="94"/>
                  <a:pt x="951" y="94"/>
                </a:cubicBezTo>
                <a:cubicBezTo>
                  <a:pt x="953" y="95"/>
                  <a:pt x="949" y="95"/>
                  <a:pt x="949" y="97"/>
                </a:cubicBezTo>
                <a:cubicBezTo>
                  <a:pt x="950" y="99"/>
                  <a:pt x="946" y="97"/>
                  <a:pt x="946" y="99"/>
                </a:cubicBezTo>
                <a:moveTo>
                  <a:pt x="1018" y="100"/>
                </a:moveTo>
                <a:cubicBezTo>
                  <a:pt x="1019" y="100"/>
                  <a:pt x="1024" y="100"/>
                  <a:pt x="1024" y="99"/>
                </a:cubicBezTo>
                <a:cubicBezTo>
                  <a:pt x="1025" y="98"/>
                  <a:pt x="1023" y="97"/>
                  <a:pt x="1020" y="97"/>
                </a:cubicBezTo>
                <a:cubicBezTo>
                  <a:pt x="1017" y="97"/>
                  <a:pt x="1016" y="100"/>
                  <a:pt x="1018" y="100"/>
                </a:cubicBezTo>
                <a:moveTo>
                  <a:pt x="1054" y="102"/>
                </a:moveTo>
                <a:cubicBezTo>
                  <a:pt x="1056" y="103"/>
                  <a:pt x="1058" y="103"/>
                  <a:pt x="1058" y="101"/>
                </a:cubicBezTo>
                <a:cubicBezTo>
                  <a:pt x="1057" y="99"/>
                  <a:pt x="1053" y="101"/>
                  <a:pt x="1054" y="102"/>
                </a:cubicBezTo>
                <a:moveTo>
                  <a:pt x="917" y="32"/>
                </a:moveTo>
                <a:cubicBezTo>
                  <a:pt x="919" y="30"/>
                  <a:pt x="921" y="31"/>
                  <a:pt x="922" y="31"/>
                </a:cubicBezTo>
                <a:cubicBezTo>
                  <a:pt x="923" y="31"/>
                  <a:pt x="924" y="31"/>
                  <a:pt x="924" y="31"/>
                </a:cubicBezTo>
                <a:cubicBezTo>
                  <a:pt x="925" y="29"/>
                  <a:pt x="919" y="29"/>
                  <a:pt x="917" y="30"/>
                </a:cubicBezTo>
                <a:cubicBezTo>
                  <a:pt x="915" y="31"/>
                  <a:pt x="910" y="30"/>
                  <a:pt x="910" y="32"/>
                </a:cubicBezTo>
                <a:cubicBezTo>
                  <a:pt x="911" y="33"/>
                  <a:pt x="914" y="35"/>
                  <a:pt x="917" y="32"/>
                </a:cubicBezTo>
                <a:moveTo>
                  <a:pt x="929" y="31"/>
                </a:moveTo>
                <a:cubicBezTo>
                  <a:pt x="931" y="32"/>
                  <a:pt x="924" y="32"/>
                  <a:pt x="923" y="33"/>
                </a:cubicBezTo>
                <a:cubicBezTo>
                  <a:pt x="922" y="34"/>
                  <a:pt x="919" y="34"/>
                  <a:pt x="919" y="35"/>
                </a:cubicBezTo>
                <a:cubicBezTo>
                  <a:pt x="920" y="37"/>
                  <a:pt x="926" y="37"/>
                  <a:pt x="926" y="36"/>
                </a:cubicBezTo>
                <a:cubicBezTo>
                  <a:pt x="926" y="34"/>
                  <a:pt x="930" y="35"/>
                  <a:pt x="930" y="34"/>
                </a:cubicBezTo>
                <a:cubicBezTo>
                  <a:pt x="930" y="33"/>
                  <a:pt x="931" y="32"/>
                  <a:pt x="935" y="32"/>
                </a:cubicBezTo>
                <a:cubicBezTo>
                  <a:pt x="938" y="31"/>
                  <a:pt x="938" y="30"/>
                  <a:pt x="935" y="29"/>
                </a:cubicBezTo>
                <a:cubicBezTo>
                  <a:pt x="932" y="27"/>
                  <a:pt x="927" y="30"/>
                  <a:pt x="929" y="31"/>
                </a:cubicBezTo>
                <a:moveTo>
                  <a:pt x="964" y="29"/>
                </a:moveTo>
                <a:cubicBezTo>
                  <a:pt x="965" y="27"/>
                  <a:pt x="963" y="28"/>
                  <a:pt x="961" y="28"/>
                </a:cubicBezTo>
                <a:cubicBezTo>
                  <a:pt x="960" y="28"/>
                  <a:pt x="959" y="28"/>
                  <a:pt x="957" y="27"/>
                </a:cubicBezTo>
                <a:cubicBezTo>
                  <a:pt x="954" y="26"/>
                  <a:pt x="952" y="26"/>
                  <a:pt x="954" y="28"/>
                </a:cubicBezTo>
                <a:cubicBezTo>
                  <a:pt x="955" y="29"/>
                  <a:pt x="949" y="29"/>
                  <a:pt x="950" y="30"/>
                </a:cubicBezTo>
                <a:cubicBezTo>
                  <a:pt x="952" y="33"/>
                  <a:pt x="964" y="32"/>
                  <a:pt x="964" y="29"/>
                </a:cubicBezTo>
                <a:moveTo>
                  <a:pt x="962" y="27"/>
                </a:moveTo>
                <a:cubicBezTo>
                  <a:pt x="965" y="27"/>
                  <a:pt x="964" y="25"/>
                  <a:pt x="966" y="25"/>
                </a:cubicBezTo>
                <a:cubicBezTo>
                  <a:pt x="968" y="25"/>
                  <a:pt x="971" y="25"/>
                  <a:pt x="970" y="24"/>
                </a:cubicBezTo>
                <a:cubicBezTo>
                  <a:pt x="969" y="23"/>
                  <a:pt x="962" y="23"/>
                  <a:pt x="963" y="24"/>
                </a:cubicBezTo>
                <a:cubicBezTo>
                  <a:pt x="963" y="25"/>
                  <a:pt x="957" y="25"/>
                  <a:pt x="957" y="25"/>
                </a:cubicBezTo>
                <a:cubicBezTo>
                  <a:pt x="957" y="26"/>
                  <a:pt x="959" y="27"/>
                  <a:pt x="962" y="27"/>
                </a:cubicBezTo>
                <a:moveTo>
                  <a:pt x="947" y="35"/>
                </a:moveTo>
                <a:cubicBezTo>
                  <a:pt x="947" y="33"/>
                  <a:pt x="940" y="35"/>
                  <a:pt x="941" y="36"/>
                </a:cubicBezTo>
                <a:cubicBezTo>
                  <a:pt x="943" y="36"/>
                  <a:pt x="947" y="37"/>
                  <a:pt x="947" y="35"/>
                </a:cubicBezTo>
                <a:moveTo>
                  <a:pt x="963" y="33"/>
                </a:moveTo>
                <a:cubicBezTo>
                  <a:pt x="963" y="34"/>
                  <a:pt x="962" y="34"/>
                  <a:pt x="960" y="34"/>
                </a:cubicBezTo>
                <a:cubicBezTo>
                  <a:pt x="957" y="34"/>
                  <a:pt x="956" y="36"/>
                  <a:pt x="957" y="37"/>
                </a:cubicBezTo>
                <a:cubicBezTo>
                  <a:pt x="959" y="38"/>
                  <a:pt x="965" y="38"/>
                  <a:pt x="967" y="36"/>
                </a:cubicBezTo>
                <a:cubicBezTo>
                  <a:pt x="968" y="35"/>
                  <a:pt x="971" y="36"/>
                  <a:pt x="971" y="34"/>
                </a:cubicBezTo>
                <a:cubicBezTo>
                  <a:pt x="972" y="33"/>
                  <a:pt x="963" y="32"/>
                  <a:pt x="963" y="33"/>
                </a:cubicBezTo>
                <a:moveTo>
                  <a:pt x="984" y="31"/>
                </a:moveTo>
                <a:cubicBezTo>
                  <a:pt x="985" y="30"/>
                  <a:pt x="983" y="30"/>
                  <a:pt x="983" y="29"/>
                </a:cubicBezTo>
                <a:cubicBezTo>
                  <a:pt x="982" y="28"/>
                  <a:pt x="975" y="27"/>
                  <a:pt x="976" y="29"/>
                </a:cubicBezTo>
                <a:cubicBezTo>
                  <a:pt x="976" y="30"/>
                  <a:pt x="971" y="31"/>
                  <a:pt x="972" y="32"/>
                </a:cubicBezTo>
                <a:cubicBezTo>
                  <a:pt x="975" y="35"/>
                  <a:pt x="984" y="32"/>
                  <a:pt x="984" y="31"/>
                </a:cubicBezTo>
                <a:moveTo>
                  <a:pt x="994" y="30"/>
                </a:moveTo>
                <a:cubicBezTo>
                  <a:pt x="998" y="30"/>
                  <a:pt x="998" y="27"/>
                  <a:pt x="996" y="27"/>
                </a:cubicBezTo>
                <a:cubicBezTo>
                  <a:pt x="994" y="26"/>
                  <a:pt x="994" y="27"/>
                  <a:pt x="993" y="27"/>
                </a:cubicBezTo>
                <a:cubicBezTo>
                  <a:pt x="993" y="28"/>
                  <a:pt x="992" y="28"/>
                  <a:pt x="992" y="28"/>
                </a:cubicBezTo>
                <a:cubicBezTo>
                  <a:pt x="990" y="28"/>
                  <a:pt x="986" y="29"/>
                  <a:pt x="987" y="30"/>
                </a:cubicBezTo>
                <a:cubicBezTo>
                  <a:pt x="988" y="31"/>
                  <a:pt x="991" y="31"/>
                  <a:pt x="994" y="30"/>
                </a:cubicBezTo>
                <a:moveTo>
                  <a:pt x="1111" y="36"/>
                </a:moveTo>
                <a:cubicBezTo>
                  <a:pt x="1113" y="37"/>
                  <a:pt x="1112" y="38"/>
                  <a:pt x="1110" y="38"/>
                </a:cubicBezTo>
                <a:cubicBezTo>
                  <a:pt x="1107" y="38"/>
                  <a:pt x="1105" y="38"/>
                  <a:pt x="1107" y="39"/>
                </a:cubicBezTo>
                <a:cubicBezTo>
                  <a:pt x="1108" y="40"/>
                  <a:pt x="1108" y="41"/>
                  <a:pt x="1110" y="42"/>
                </a:cubicBezTo>
                <a:cubicBezTo>
                  <a:pt x="1113" y="42"/>
                  <a:pt x="1116" y="40"/>
                  <a:pt x="1115" y="39"/>
                </a:cubicBezTo>
                <a:cubicBezTo>
                  <a:pt x="1115" y="37"/>
                  <a:pt x="1125" y="36"/>
                  <a:pt x="1127" y="35"/>
                </a:cubicBezTo>
                <a:cubicBezTo>
                  <a:pt x="1130" y="34"/>
                  <a:pt x="1125" y="32"/>
                  <a:pt x="1128" y="32"/>
                </a:cubicBezTo>
                <a:cubicBezTo>
                  <a:pt x="1131" y="31"/>
                  <a:pt x="1130" y="30"/>
                  <a:pt x="1126" y="30"/>
                </a:cubicBezTo>
                <a:cubicBezTo>
                  <a:pt x="1123" y="29"/>
                  <a:pt x="1124" y="26"/>
                  <a:pt x="1123" y="25"/>
                </a:cubicBezTo>
                <a:cubicBezTo>
                  <a:pt x="1122" y="24"/>
                  <a:pt x="1122" y="26"/>
                  <a:pt x="1117" y="27"/>
                </a:cubicBezTo>
                <a:cubicBezTo>
                  <a:pt x="1113" y="28"/>
                  <a:pt x="1111" y="29"/>
                  <a:pt x="1112" y="30"/>
                </a:cubicBezTo>
                <a:cubicBezTo>
                  <a:pt x="1114" y="31"/>
                  <a:pt x="1112" y="33"/>
                  <a:pt x="1110" y="33"/>
                </a:cubicBezTo>
                <a:cubicBezTo>
                  <a:pt x="1109" y="33"/>
                  <a:pt x="1108" y="35"/>
                  <a:pt x="1111" y="36"/>
                </a:cubicBezTo>
                <a:moveTo>
                  <a:pt x="1117" y="40"/>
                </a:moveTo>
                <a:cubicBezTo>
                  <a:pt x="1117" y="41"/>
                  <a:pt x="1113" y="42"/>
                  <a:pt x="1114" y="43"/>
                </a:cubicBezTo>
                <a:cubicBezTo>
                  <a:pt x="1115" y="44"/>
                  <a:pt x="1116" y="44"/>
                  <a:pt x="1117" y="44"/>
                </a:cubicBezTo>
                <a:cubicBezTo>
                  <a:pt x="1119" y="44"/>
                  <a:pt x="1119" y="48"/>
                  <a:pt x="1122" y="47"/>
                </a:cubicBezTo>
                <a:cubicBezTo>
                  <a:pt x="1124" y="47"/>
                  <a:pt x="1130" y="50"/>
                  <a:pt x="1134" y="50"/>
                </a:cubicBezTo>
                <a:cubicBezTo>
                  <a:pt x="1137" y="50"/>
                  <a:pt x="1138" y="47"/>
                  <a:pt x="1137" y="46"/>
                </a:cubicBezTo>
                <a:cubicBezTo>
                  <a:pt x="1135" y="46"/>
                  <a:pt x="1136" y="45"/>
                  <a:pt x="1138" y="42"/>
                </a:cubicBezTo>
                <a:cubicBezTo>
                  <a:pt x="1140" y="39"/>
                  <a:pt x="1132" y="37"/>
                  <a:pt x="1132" y="39"/>
                </a:cubicBezTo>
                <a:cubicBezTo>
                  <a:pt x="1132" y="41"/>
                  <a:pt x="1130" y="38"/>
                  <a:pt x="1129" y="37"/>
                </a:cubicBezTo>
                <a:cubicBezTo>
                  <a:pt x="1128" y="36"/>
                  <a:pt x="1117" y="38"/>
                  <a:pt x="1117" y="40"/>
                </a:cubicBezTo>
                <a:moveTo>
                  <a:pt x="1137" y="57"/>
                </a:moveTo>
                <a:cubicBezTo>
                  <a:pt x="1138" y="58"/>
                  <a:pt x="1140" y="57"/>
                  <a:pt x="1143" y="57"/>
                </a:cubicBezTo>
                <a:cubicBezTo>
                  <a:pt x="1144" y="56"/>
                  <a:pt x="1146" y="56"/>
                  <a:pt x="1148" y="56"/>
                </a:cubicBezTo>
                <a:cubicBezTo>
                  <a:pt x="1152" y="56"/>
                  <a:pt x="1162" y="53"/>
                  <a:pt x="1163" y="51"/>
                </a:cubicBezTo>
                <a:cubicBezTo>
                  <a:pt x="1163" y="49"/>
                  <a:pt x="1159" y="49"/>
                  <a:pt x="1157" y="48"/>
                </a:cubicBezTo>
                <a:cubicBezTo>
                  <a:pt x="1155" y="46"/>
                  <a:pt x="1152" y="47"/>
                  <a:pt x="1151" y="49"/>
                </a:cubicBezTo>
                <a:cubicBezTo>
                  <a:pt x="1150" y="50"/>
                  <a:pt x="1149" y="49"/>
                  <a:pt x="1151" y="47"/>
                </a:cubicBezTo>
                <a:cubicBezTo>
                  <a:pt x="1154" y="44"/>
                  <a:pt x="1149" y="42"/>
                  <a:pt x="1149" y="44"/>
                </a:cubicBezTo>
                <a:cubicBezTo>
                  <a:pt x="1149" y="45"/>
                  <a:pt x="1144" y="44"/>
                  <a:pt x="1144" y="45"/>
                </a:cubicBezTo>
                <a:cubicBezTo>
                  <a:pt x="1144" y="47"/>
                  <a:pt x="1143" y="47"/>
                  <a:pt x="1143" y="49"/>
                </a:cubicBezTo>
                <a:cubicBezTo>
                  <a:pt x="1143" y="49"/>
                  <a:pt x="1142" y="49"/>
                  <a:pt x="1142" y="49"/>
                </a:cubicBezTo>
                <a:cubicBezTo>
                  <a:pt x="1141" y="49"/>
                  <a:pt x="1140" y="49"/>
                  <a:pt x="1140" y="51"/>
                </a:cubicBezTo>
                <a:cubicBezTo>
                  <a:pt x="1140" y="54"/>
                  <a:pt x="1135" y="56"/>
                  <a:pt x="1137" y="57"/>
                </a:cubicBezTo>
                <a:moveTo>
                  <a:pt x="1107" y="27"/>
                </a:moveTo>
                <a:cubicBezTo>
                  <a:pt x="1108" y="25"/>
                  <a:pt x="1099" y="26"/>
                  <a:pt x="1102" y="28"/>
                </a:cubicBezTo>
                <a:cubicBezTo>
                  <a:pt x="1102" y="28"/>
                  <a:pt x="1107" y="29"/>
                  <a:pt x="1107" y="27"/>
                </a:cubicBezTo>
                <a:moveTo>
                  <a:pt x="1191" y="89"/>
                </a:moveTo>
                <a:cubicBezTo>
                  <a:pt x="1190" y="90"/>
                  <a:pt x="1188" y="90"/>
                  <a:pt x="1188" y="91"/>
                </a:cubicBezTo>
                <a:cubicBezTo>
                  <a:pt x="1190" y="92"/>
                  <a:pt x="1196" y="91"/>
                  <a:pt x="1196" y="89"/>
                </a:cubicBezTo>
                <a:cubicBezTo>
                  <a:pt x="1196" y="87"/>
                  <a:pt x="1191" y="88"/>
                  <a:pt x="1191" y="89"/>
                </a:cubicBezTo>
                <a:moveTo>
                  <a:pt x="1325" y="99"/>
                </a:moveTo>
                <a:cubicBezTo>
                  <a:pt x="1327" y="99"/>
                  <a:pt x="1323" y="95"/>
                  <a:pt x="1319" y="94"/>
                </a:cubicBezTo>
                <a:cubicBezTo>
                  <a:pt x="1315" y="93"/>
                  <a:pt x="1312" y="96"/>
                  <a:pt x="1312" y="97"/>
                </a:cubicBezTo>
                <a:cubicBezTo>
                  <a:pt x="1313" y="99"/>
                  <a:pt x="1323" y="100"/>
                  <a:pt x="1325" y="99"/>
                </a:cubicBezTo>
                <a:moveTo>
                  <a:pt x="1315" y="91"/>
                </a:moveTo>
                <a:cubicBezTo>
                  <a:pt x="1315" y="89"/>
                  <a:pt x="1308" y="92"/>
                  <a:pt x="1311" y="93"/>
                </a:cubicBezTo>
                <a:cubicBezTo>
                  <a:pt x="1312" y="93"/>
                  <a:pt x="1315" y="93"/>
                  <a:pt x="1315" y="91"/>
                </a:cubicBezTo>
                <a:moveTo>
                  <a:pt x="1299" y="83"/>
                </a:moveTo>
                <a:cubicBezTo>
                  <a:pt x="1300" y="84"/>
                  <a:pt x="1301" y="85"/>
                  <a:pt x="1302" y="86"/>
                </a:cubicBezTo>
                <a:cubicBezTo>
                  <a:pt x="1303" y="87"/>
                  <a:pt x="1307" y="85"/>
                  <a:pt x="1308" y="85"/>
                </a:cubicBezTo>
                <a:cubicBezTo>
                  <a:pt x="1309" y="85"/>
                  <a:pt x="1309" y="85"/>
                  <a:pt x="1310" y="85"/>
                </a:cubicBezTo>
                <a:cubicBezTo>
                  <a:pt x="1310" y="86"/>
                  <a:pt x="1311" y="86"/>
                  <a:pt x="1312" y="86"/>
                </a:cubicBezTo>
                <a:cubicBezTo>
                  <a:pt x="1315" y="84"/>
                  <a:pt x="1317" y="85"/>
                  <a:pt x="1320" y="85"/>
                </a:cubicBezTo>
                <a:cubicBezTo>
                  <a:pt x="1323" y="85"/>
                  <a:pt x="1319" y="81"/>
                  <a:pt x="1320" y="80"/>
                </a:cubicBezTo>
                <a:cubicBezTo>
                  <a:pt x="1320" y="78"/>
                  <a:pt x="1323" y="79"/>
                  <a:pt x="1322" y="81"/>
                </a:cubicBezTo>
                <a:cubicBezTo>
                  <a:pt x="1321" y="82"/>
                  <a:pt x="1323" y="85"/>
                  <a:pt x="1327" y="85"/>
                </a:cubicBezTo>
                <a:cubicBezTo>
                  <a:pt x="1331" y="84"/>
                  <a:pt x="1328" y="82"/>
                  <a:pt x="1330" y="81"/>
                </a:cubicBezTo>
                <a:cubicBezTo>
                  <a:pt x="1332" y="80"/>
                  <a:pt x="1332" y="79"/>
                  <a:pt x="1329" y="77"/>
                </a:cubicBezTo>
                <a:cubicBezTo>
                  <a:pt x="1326" y="76"/>
                  <a:pt x="1323" y="77"/>
                  <a:pt x="1320" y="76"/>
                </a:cubicBezTo>
                <a:cubicBezTo>
                  <a:pt x="1317" y="74"/>
                  <a:pt x="1314" y="74"/>
                  <a:pt x="1314" y="77"/>
                </a:cubicBezTo>
                <a:cubicBezTo>
                  <a:pt x="1314" y="80"/>
                  <a:pt x="1309" y="74"/>
                  <a:pt x="1306" y="73"/>
                </a:cubicBezTo>
                <a:cubicBezTo>
                  <a:pt x="1303" y="72"/>
                  <a:pt x="1295" y="81"/>
                  <a:pt x="1299" y="83"/>
                </a:cubicBezTo>
                <a:moveTo>
                  <a:pt x="1337" y="83"/>
                </a:moveTo>
                <a:cubicBezTo>
                  <a:pt x="1340" y="83"/>
                  <a:pt x="1341" y="86"/>
                  <a:pt x="1347" y="86"/>
                </a:cubicBezTo>
                <a:cubicBezTo>
                  <a:pt x="1353" y="87"/>
                  <a:pt x="1357" y="86"/>
                  <a:pt x="1357" y="84"/>
                </a:cubicBezTo>
                <a:cubicBezTo>
                  <a:pt x="1357" y="83"/>
                  <a:pt x="1352" y="81"/>
                  <a:pt x="1350" y="82"/>
                </a:cubicBezTo>
                <a:cubicBezTo>
                  <a:pt x="1349" y="83"/>
                  <a:pt x="1349" y="82"/>
                  <a:pt x="1348" y="82"/>
                </a:cubicBezTo>
                <a:cubicBezTo>
                  <a:pt x="1347" y="81"/>
                  <a:pt x="1346" y="81"/>
                  <a:pt x="1345" y="81"/>
                </a:cubicBezTo>
                <a:cubicBezTo>
                  <a:pt x="1343" y="82"/>
                  <a:pt x="1341" y="82"/>
                  <a:pt x="1340" y="80"/>
                </a:cubicBezTo>
                <a:cubicBezTo>
                  <a:pt x="1339" y="78"/>
                  <a:pt x="1335" y="83"/>
                  <a:pt x="1337" y="83"/>
                </a:cubicBezTo>
                <a:moveTo>
                  <a:pt x="1477" y="118"/>
                </a:moveTo>
                <a:cubicBezTo>
                  <a:pt x="1478" y="119"/>
                  <a:pt x="1479" y="118"/>
                  <a:pt x="1480" y="118"/>
                </a:cubicBezTo>
                <a:cubicBezTo>
                  <a:pt x="1481" y="118"/>
                  <a:pt x="1482" y="117"/>
                  <a:pt x="1483" y="118"/>
                </a:cubicBezTo>
                <a:cubicBezTo>
                  <a:pt x="1485" y="119"/>
                  <a:pt x="1490" y="117"/>
                  <a:pt x="1492" y="117"/>
                </a:cubicBezTo>
                <a:cubicBezTo>
                  <a:pt x="1494" y="117"/>
                  <a:pt x="1493" y="114"/>
                  <a:pt x="1487" y="113"/>
                </a:cubicBezTo>
                <a:cubicBezTo>
                  <a:pt x="1481" y="113"/>
                  <a:pt x="1474" y="117"/>
                  <a:pt x="1477" y="118"/>
                </a:cubicBezTo>
                <a:moveTo>
                  <a:pt x="1523" y="171"/>
                </a:moveTo>
                <a:cubicBezTo>
                  <a:pt x="1522" y="172"/>
                  <a:pt x="1516" y="172"/>
                  <a:pt x="1517" y="173"/>
                </a:cubicBezTo>
                <a:cubicBezTo>
                  <a:pt x="1518" y="174"/>
                  <a:pt x="1523" y="174"/>
                  <a:pt x="1525" y="175"/>
                </a:cubicBezTo>
                <a:cubicBezTo>
                  <a:pt x="1527" y="176"/>
                  <a:pt x="1530" y="175"/>
                  <a:pt x="1530" y="174"/>
                </a:cubicBezTo>
                <a:cubicBezTo>
                  <a:pt x="1530" y="173"/>
                  <a:pt x="1523" y="171"/>
                  <a:pt x="1523" y="171"/>
                </a:cubicBezTo>
                <a:moveTo>
                  <a:pt x="1319" y="248"/>
                </a:moveTo>
                <a:cubicBezTo>
                  <a:pt x="1320" y="250"/>
                  <a:pt x="1318" y="262"/>
                  <a:pt x="1319" y="264"/>
                </a:cubicBezTo>
                <a:cubicBezTo>
                  <a:pt x="1320" y="266"/>
                  <a:pt x="1317" y="275"/>
                  <a:pt x="1318" y="276"/>
                </a:cubicBezTo>
                <a:cubicBezTo>
                  <a:pt x="1320" y="278"/>
                  <a:pt x="1319" y="273"/>
                  <a:pt x="1321" y="273"/>
                </a:cubicBezTo>
                <a:cubicBezTo>
                  <a:pt x="1323" y="273"/>
                  <a:pt x="1323" y="276"/>
                  <a:pt x="1324" y="276"/>
                </a:cubicBezTo>
                <a:cubicBezTo>
                  <a:pt x="1325" y="277"/>
                  <a:pt x="1325" y="275"/>
                  <a:pt x="1325" y="274"/>
                </a:cubicBezTo>
                <a:cubicBezTo>
                  <a:pt x="1325" y="273"/>
                  <a:pt x="1324" y="272"/>
                  <a:pt x="1324" y="272"/>
                </a:cubicBezTo>
                <a:cubicBezTo>
                  <a:pt x="1322" y="273"/>
                  <a:pt x="1321" y="269"/>
                  <a:pt x="1321" y="267"/>
                </a:cubicBezTo>
                <a:cubicBezTo>
                  <a:pt x="1320" y="265"/>
                  <a:pt x="1322" y="263"/>
                  <a:pt x="1322" y="260"/>
                </a:cubicBezTo>
                <a:cubicBezTo>
                  <a:pt x="1322" y="258"/>
                  <a:pt x="1325" y="258"/>
                  <a:pt x="1327" y="260"/>
                </a:cubicBezTo>
                <a:cubicBezTo>
                  <a:pt x="1329" y="262"/>
                  <a:pt x="1329" y="261"/>
                  <a:pt x="1328" y="259"/>
                </a:cubicBezTo>
                <a:cubicBezTo>
                  <a:pt x="1328" y="258"/>
                  <a:pt x="1325" y="248"/>
                  <a:pt x="1324" y="244"/>
                </a:cubicBezTo>
                <a:cubicBezTo>
                  <a:pt x="1323" y="241"/>
                  <a:pt x="1326" y="237"/>
                  <a:pt x="1323" y="235"/>
                </a:cubicBezTo>
                <a:cubicBezTo>
                  <a:pt x="1321" y="233"/>
                  <a:pt x="1322" y="229"/>
                  <a:pt x="1321" y="230"/>
                </a:cubicBezTo>
                <a:cubicBezTo>
                  <a:pt x="1319" y="231"/>
                  <a:pt x="1321" y="234"/>
                  <a:pt x="1319" y="235"/>
                </a:cubicBezTo>
                <a:cubicBezTo>
                  <a:pt x="1317" y="235"/>
                  <a:pt x="1319" y="237"/>
                  <a:pt x="1318" y="239"/>
                </a:cubicBezTo>
                <a:cubicBezTo>
                  <a:pt x="1317" y="242"/>
                  <a:pt x="1318" y="245"/>
                  <a:pt x="1319" y="248"/>
                </a:cubicBezTo>
                <a:moveTo>
                  <a:pt x="1312" y="291"/>
                </a:moveTo>
                <a:cubicBezTo>
                  <a:pt x="1310" y="292"/>
                  <a:pt x="1312" y="293"/>
                  <a:pt x="1310" y="294"/>
                </a:cubicBezTo>
                <a:cubicBezTo>
                  <a:pt x="1308" y="295"/>
                  <a:pt x="1309" y="296"/>
                  <a:pt x="1309" y="296"/>
                </a:cubicBezTo>
                <a:cubicBezTo>
                  <a:pt x="1310" y="297"/>
                  <a:pt x="1310" y="298"/>
                  <a:pt x="1309" y="300"/>
                </a:cubicBezTo>
                <a:cubicBezTo>
                  <a:pt x="1309" y="301"/>
                  <a:pt x="1311" y="300"/>
                  <a:pt x="1312" y="299"/>
                </a:cubicBezTo>
                <a:cubicBezTo>
                  <a:pt x="1312" y="298"/>
                  <a:pt x="1313" y="298"/>
                  <a:pt x="1313" y="298"/>
                </a:cubicBezTo>
                <a:cubicBezTo>
                  <a:pt x="1313" y="299"/>
                  <a:pt x="1314" y="299"/>
                  <a:pt x="1314" y="298"/>
                </a:cubicBezTo>
                <a:cubicBezTo>
                  <a:pt x="1314" y="297"/>
                  <a:pt x="1311" y="296"/>
                  <a:pt x="1311" y="295"/>
                </a:cubicBezTo>
                <a:cubicBezTo>
                  <a:pt x="1311" y="294"/>
                  <a:pt x="1312" y="295"/>
                  <a:pt x="1313" y="295"/>
                </a:cubicBezTo>
                <a:cubicBezTo>
                  <a:pt x="1313" y="295"/>
                  <a:pt x="1314" y="295"/>
                  <a:pt x="1315" y="295"/>
                </a:cubicBezTo>
                <a:cubicBezTo>
                  <a:pt x="1316" y="294"/>
                  <a:pt x="1319" y="295"/>
                  <a:pt x="1321" y="296"/>
                </a:cubicBezTo>
                <a:cubicBezTo>
                  <a:pt x="1323" y="298"/>
                  <a:pt x="1324" y="297"/>
                  <a:pt x="1324" y="295"/>
                </a:cubicBezTo>
                <a:cubicBezTo>
                  <a:pt x="1324" y="293"/>
                  <a:pt x="1327" y="292"/>
                  <a:pt x="1330" y="292"/>
                </a:cubicBezTo>
                <a:cubicBezTo>
                  <a:pt x="1333" y="292"/>
                  <a:pt x="1333" y="291"/>
                  <a:pt x="1332" y="290"/>
                </a:cubicBezTo>
                <a:cubicBezTo>
                  <a:pt x="1332" y="290"/>
                  <a:pt x="1337" y="286"/>
                  <a:pt x="1337" y="285"/>
                </a:cubicBezTo>
                <a:cubicBezTo>
                  <a:pt x="1337" y="284"/>
                  <a:pt x="1336" y="285"/>
                  <a:pt x="1335" y="286"/>
                </a:cubicBezTo>
                <a:cubicBezTo>
                  <a:pt x="1335" y="286"/>
                  <a:pt x="1334" y="287"/>
                  <a:pt x="1333" y="286"/>
                </a:cubicBezTo>
                <a:cubicBezTo>
                  <a:pt x="1332" y="285"/>
                  <a:pt x="1331" y="287"/>
                  <a:pt x="1329" y="287"/>
                </a:cubicBezTo>
                <a:cubicBezTo>
                  <a:pt x="1327" y="287"/>
                  <a:pt x="1321" y="283"/>
                  <a:pt x="1320" y="280"/>
                </a:cubicBezTo>
                <a:cubicBezTo>
                  <a:pt x="1318" y="278"/>
                  <a:pt x="1316" y="280"/>
                  <a:pt x="1317" y="282"/>
                </a:cubicBezTo>
                <a:cubicBezTo>
                  <a:pt x="1318" y="283"/>
                  <a:pt x="1317" y="284"/>
                  <a:pt x="1317" y="286"/>
                </a:cubicBezTo>
                <a:cubicBezTo>
                  <a:pt x="1317" y="288"/>
                  <a:pt x="1315" y="288"/>
                  <a:pt x="1315" y="290"/>
                </a:cubicBezTo>
                <a:cubicBezTo>
                  <a:pt x="1316" y="291"/>
                  <a:pt x="1313" y="291"/>
                  <a:pt x="1312" y="291"/>
                </a:cubicBezTo>
                <a:moveTo>
                  <a:pt x="1289" y="329"/>
                </a:moveTo>
                <a:cubicBezTo>
                  <a:pt x="1290" y="328"/>
                  <a:pt x="1287" y="328"/>
                  <a:pt x="1284" y="330"/>
                </a:cubicBezTo>
                <a:cubicBezTo>
                  <a:pt x="1283" y="330"/>
                  <a:pt x="1282" y="330"/>
                  <a:pt x="1281" y="330"/>
                </a:cubicBezTo>
                <a:cubicBezTo>
                  <a:pt x="1280" y="329"/>
                  <a:pt x="1279" y="329"/>
                  <a:pt x="1278" y="330"/>
                </a:cubicBezTo>
                <a:cubicBezTo>
                  <a:pt x="1276" y="332"/>
                  <a:pt x="1274" y="334"/>
                  <a:pt x="1272" y="335"/>
                </a:cubicBezTo>
                <a:cubicBezTo>
                  <a:pt x="1269" y="335"/>
                  <a:pt x="1271" y="338"/>
                  <a:pt x="1272" y="337"/>
                </a:cubicBezTo>
                <a:cubicBezTo>
                  <a:pt x="1273" y="337"/>
                  <a:pt x="1275" y="337"/>
                  <a:pt x="1276" y="336"/>
                </a:cubicBezTo>
                <a:cubicBezTo>
                  <a:pt x="1277" y="335"/>
                  <a:pt x="1283" y="334"/>
                  <a:pt x="1287" y="334"/>
                </a:cubicBezTo>
                <a:cubicBezTo>
                  <a:pt x="1291" y="333"/>
                  <a:pt x="1288" y="335"/>
                  <a:pt x="1289" y="337"/>
                </a:cubicBezTo>
                <a:cubicBezTo>
                  <a:pt x="1289" y="339"/>
                  <a:pt x="1292" y="339"/>
                  <a:pt x="1294" y="337"/>
                </a:cubicBezTo>
                <a:cubicBezTo>
                  <a:pt x="1295" y="335"/>
                  <a:pt x="1297" y="335"/>
                  <a:pt x="1295" y="334"/>
                </a:cubicBezTo>
                <a:cubicBezTo>
                  <a:pt x="1294" y="333"/>
                  <a:pt x="1295" y="332"/>
                  <a:pt x="1296" y="334"/>
                </a:cubicBezTo>
                <a:cubicBezTo>
                  <a:pt x="1297" y="335"/>
                  <a:pt x="1301" y="335"/>
                  <a:pt x="1302" y="333"/>
                </a:cubicBezTo>
                <a:cubicBezTo>
                  <a:pt x="1303" y="332"/>
                  <a:pt x="1303" y="332"/>
                  <a:pt x="1304" y="333"/>
                </a:cubicBezTo>
                <a:cubicBezTo>
                  <a:pt x="1304" y="333"/>
                  <a:pt x="1304" y="333"/>
                  <a:pt x="1305" y="333"/>
                </a:cubicBezTo>
                <a:cubicBezTo>
                  <a:pt x="1306" y="333"/>
                  <a:pt x="1307" y="330"/>
                  <a:pt x="1307" y="331"/>
                </a:cubicBezTo>
                <a:cubicBezTo>
                  <a:pt x="1308" y="332"/>
                  <a:pt x="1310" y="332"/>
                  <a:pt x="1311" y="330"/>
                </a:cubicBezTo>
                <a:cubicBezTo>
                  <a:pt x="1313" y="329"/>
                  <a:pt x="1312" y="326"/>
                  <a:pt x="1313" y="324"/>
                </a:cubicBezTo>
                <a:cubicBezTo>
                  <a:pt x="1314" y="323"/>
                  <a:pt x="1315" y="320"/>
                  <a:pt x="1314" y="318"/>
                </a:cubicBezTo>
                <a:cubicBezTo>
                  <a:pt x="1313" y="316"/>
                  <a:pt x="1316" y="315"/>
                  <a:pt x="1317" y="313"/>
                </a:cubicBezTo>
                <a:cubicBezTo>
                  <a:pt x="1319" y="312"/>
                  <a:pt x="1316" y="304"/>
                  <a:pt x="1315" y="302"/>
                </a:cubicBezTo>
                <a:cubicBezTo>
                  <a:pt x="1315" y="300"/>
                  <a:pt x="1311" y="303"/>
                  <a:pt x="1310" y="303"/>
                </a:cubicBezTo>
                <a:cubicBezTo>
                  <a:pt x="1309" y="304"/>
                  <a:pt x="1308" y="308"/>
                  <a:pt x="1309" y="309"/>
                </a:cubicBezTo>
                <a:cubicBezTo>
                  <a:pt x="1311" y="310"/>
                  <a:pt x="1307" y="312"/>
                  <a:pt x="1307" y="315"/>
                </a:cubicBezTo>
                <a:cubicBezTo>
                  <a:pt x="1307" y="317"/>
                  <a:pt x="1305" y="317"/>
                  <a:pt x="1305" y="319"/>
                </a:cubicBezTo>
                <a:cubicBezTo>
                  <a:pt x="1304" y="321"/>
                  <a:pt x="1303" y="320"/>
                  <a:pt x="1301" y="322"/>
                </a:cubicBezTo>
                <a:cubicBezTo>
                  <a:pt x="1299" y="323"/>
                  <a:pt x="1297" y="322"/>
                  <a:pt x="1298" y="320"/>
                </a:cubicBezTo>
                <a:cubicBezTo>
                  <a:pt x="1298" y="319"/>
                  <a:pt x="1295" y="321"/>
                  <a:pt x="1295" y="324"/>
                </a:cubicBezTo>
                <a:cubicBezTo>
                  <a:pt x="1295" y="327"/>
                  <a:pt x="1291" y="327"/>
                  <a:pt x="1292" y="328"/>
                </a:cubicBezTo>
                <a:cubicBezTo>
                  <a:pt x="1293" y="329"/>
                  <a:pt x="1289" y="330"/>
                  <a:pt x="1289" y="329"/>
                </a:cubicBezTo>
                <a:moveTo>
                  <a:pt x="1280" y="342"/>
                </a:moveTo>
                <a:cubicBezTo>
                  <a:pt x="1281" y="340"/>
                  <a:pt x="1283" y="340"/>
                  <a:pt x="1284" y="340"/>
                </a:cubicBezTo>
                <a:cubicBezTo>
                  <a:pt x="1285" y="341"/>
                  <a:pt x="1287" y="338"/>
                  <a:pt x="1287" y="336"/>
                </a:cubicBezTo>
                <a:cubicBezTo>
                  <a:pt x="1287" y="335"/>
                  <a:pt x="1283" y="335"/>
                  <a:pt x="1282" y="336"/>
                </a:cubicBezTo>
                <a:cubicBezTo>
                  <a:pt x="1282" y="337"/>
                  <a:pt x="1280" y="337"/>
                  <a:pt x="1278" y="337"/>
                </a:cubicBezTo>
                <a:cubicBezTo>
                  <a:pt x="1276" y="337"/>
                  <a:pt x="1276" y="342"/>
                  <a:pt x="1278" y="343"/>
                </a:cubicBezTo>
                <a:cubicBezTo>
                  <a:pt x="1279" y="343"/>
                  <a:pt x="1280" y="343"/>
                  <a:pt x="1280" y="342"/>
                </a:cubicBezTo>
                <a:moveTo>
                  <a:pt x="1267" y="340"/>
                </a:moveTo>
                <a:cubicBezTo>
                  <a:pt x="1265" y="341"/>
                  <a:pt x="1265" y="341"/>
                  <a:pt x="1265" y="343"/>
                </a:cubicBezTo>
                <a:cubicBezTo>
                  <a:pt x="1266" y="344"/>
                  <a:pt x="1267" y="343"/>
                  <a:pt x="1268" y="341"/>
                </a:cubicBezTo>
                <a:cubicBezTo>
                  <a:pt x="1268" y="340"/>
                  <a:pt x="1269" y="343"/>
                  <a:pt x="1268" y="346"/>
                </a:cubicBezTo>
                <a:cubicBezTo>
                  <a:pt x="1267" y="348"/>
                  <a:pt x="1268" y="351"/>
                  <a:pt x="1270" y="351"/>
                </a:cubicBezTo>
                <a:cubicBezTo>
                  <a:pt x="1271" y="351"/>
                  <a:pt x="1273" y="346"/>
                  <a:pt x="1275" y="344"/>
                </a:cubicBezTo>
                <a:cubicBezTo>
                  <a:pt x="1277" y="341"/>
                  <a:pt x="1274" y="342"/>
                  <a:pt x="1274" y="341"/>
                </a:cubicBezTo>
                <a:cubicBezTo>
                  <a:pt x="1274" y="340"/>
                  <a:pt x="1271" y="340"/>
                  <a:pt x="1271" y="339"/>
                </a:cubicBezTo>
                <a:cubicBezTo>
                  <a:pt x="1271" y="338"/>
                  <a:pt x="1269" y="338"/>
                  <a:pt x="1267" y="340"/>
                </a:cubicBezTo>
                <a:moveTo>
                  <a:pt x="1227" y="392"/>
                </a:moveTo>
                <a:cubicBezTo>
                  <a:pt x="1228" y="391"/>
                  <a:pt x="1233" y="380"/>
                  <a:pt x="1232" y="379"/>
                </a:cubicBezTo>
                <a:cubicBezTo>
                  <a:pt x="1231" y="377"/>
                  <a:pt x="1226" y="379"/>
                  <a:pt x="1224" y="384"/>
                </a:cubicBezTo>
                <a:cubicBezTo>
                  <a:pt x="1223" y="389"/>
                  <a:pt x="1226" y="392"/>
                  <a:pt x="1227" y="392"/>
                </a:cubicBezTo>
                <a:moveTo>
                  <a:pt x="1183" y="407"/>
                </a:moveTo>
                <a:cubicBezTo>
                  <a:pt x="1183" y="405"/>
                  <a:pt x="1185" y="403"/>
                  <a:pt x="1185" y="402"/>
                </a:cubicBezTo>
                <a:cubicBezTo>
                  <a:pt x="1185" y="401"/>
                  <a:pt x="1181" y="401"/>
                  <a:pt x="1180" y="401"/>
                </a:cubicBezTo>
                <a:cubicBezTo>
                  <a:pt x="1178" y="401"/>
                  <a:pt x="1174" y="404"/>
                  <a:pt x="1175" y="407"/>
                </a:cubicBezTo>
                <a:cubicBezTo>
                  <a:pt x="1177" y="411"/>
                  <a:pt x="1183" y="408"/>
                  <a:pt x="1183" y="407"/>
                </a:cubicBezTo>
                <a:moveTo>
                  <a:pt x="1223" y="418"/>
                </a:moveTo>
                <a:cubicBezTo>
                  <a:pt x="1222" y="419"/>
                  <a:pt x="1223" y="424"/>
                  <a:pt x="1224" y="424"/>
                </a:cubicBezTo>
                <a:cubicBezTo>
                  <a:pt x="1225" y="424"/>
                  <a:pt x="1226" y="425"/>
                  <a:pt x="1225" y="427"/>
                </a:cubicBezTo>
                <a:cubicBezTo>
                  <a:pt x="1224" y="429"/>
                  <a:pt x="1227" y="429"/>
                  <a:pt x="1229" y="428"/>
                </a:cubicBezTo>
                <a:cubicBezTo>
                  <a:pt x="1231" y="428"/>
                  <a:pt x="1231" y="428"/>
                  <a:pt x="1231" y="429"/>
                </a:cubicBezTo>
                <a:cubicBezTo>
                  <a:pt x="1232" y="429"/>
                  <a:pt x="1232" y="430"/>
                  <a:pt x="1233" y="430"/>
                </a:cubicBezTo>
                <a:cubicBezTo>
                  <a:pt x="1236" y="429"/>
                  <a:pt x="1239" y="432"/>
                  <a:pt x="1238" y="433"/>
                </a:cubicBezTo>
                <a:cubicBezTo>
                  <a:pt x="1238" y="435"/>
                  <a:pt x="1239" y="438"/>
                  <a:pt x="1240" y="437"/>
                </a:cubicBezTo>
                <a:cubicBezTo>
                  <a:pt x="1241" y="436"/>
                  <a:pt x="1243" y="437"/>
                  <a:pt x="1241" y="439"/>
                </a:cubicBezTo>
                <a:cubicBezTo>
                  <a:pt x="1240" y="441"/>
                  <a:pt x="1243" y="442"/>
                  <a:pt x="1244" y="444"/>
                </a:cubicBezTo>
                <a:cubicBezTo>
                  <a:pt x="1244" y="446"/>
                  <a:pt x="1245" y="445"/>
                  <a:pt x="1245" y="443"/>
                </a:cubicBezTo>
                <a:cubicBezTo>
                  <a:pt x="1245" y="442"/>
                  <a:pt x="1245" y="442"/>
                  <a:pt x="1247" y="441"/>
                </a:cubicBezTo>
                <a:cubicBezTo>
                  <a:pt x="1248" y="440"/>
                  <a:pt x="1247" y="438"/>
                  <a:pt x="1246" y="436"/>
                </a:cubicBezTo>
                <a:cubicBezTo>
                  <a:pt x="1245" y="433"/>
                  <a:pt x="1241" y="434"/>
                  <a:pt x="1241" y="432"/>
                </a:cubicBezTo>
                <a:cubicBezTo>
                  <a:pt x="1241" y="430"/>
                  <a:pt x="1238" y="429"/>
                  <a:pt x="1238" y="428"/>
                </a:cubicBezTo>
                <a:cubicBezTo>
                  <a:pt x="1238" y="427"/>
                  <a:pt x="1234" y="426"/>
                  <a:pt x="1232" y="427"/>
                </a:cubicBezTo>
                <a:cubicBezTo>
                  <a:pt x="1230" y="429"/>
                  <a:pt x="1231" y="425"/>
                  <a:pt x="1230" y="423"/>
                </a:cubicBezTo>
                <a:cubicBezTo>
                  <a:pt x="1228" y="422"/>
                  <a:pt x="1231" y="419"/>
                  <a:pt x="1233" y="417"/>
                </a:cubicBezTo>
                <a:cubicBezTo>
                  <a:pt x="1235" y="415"/>
                  <a:pt x="1232" y="412"/>
                  <a:pt x="1233" y="411"/>
                </a:cubicBezTo>
                <a:cubicBezTo>
                  <a:pt x="1233" y="409"/>
                  <a:pt x="1233" y="409"/>
                  <a:pt x="1232" y="409"/>
                </a:cubicBezTo>
                <a:cubicBezTo>
                  <a:pt x="1231" y="409"/>
                  <a:pt x="1230" y="409"/>
                  <a:pt x="1229" y="409"/>
                </a:cubicBezTo>
                <a:cubicBezTo>
                  <a:pt x="1228" y="408"/>
                  <a:pt x="1227" y="408"/>
                  <a:pt x="1226" y="409"/>
                </a:cubicBezTo>
                <a:cubicBezTo>
                  <a:pt x="1224" y="410"/>
                  <a:pt x="1226" y="418"/>
                  <a:pt x="1225" y="418"/>
                </a:cubicBezTo>
                <a:cubicBezTo>
                  <a:pt x="1224" y="419"/>
                  <a:pt x="1224" y="418"/>
                  <a:pt x="1224" y="418"/>
                </a:cubicBezTo>
                <a:cubicBezTo>
                  <a:pt x="1223" y="418"/>
                  <a:pt x="1223" y="417"/>
                  <a:pt x="1223" y="418"/>
                </a:cubicBezTo>
                <a:moveTo>
                  <a:pt x="1225" y="431"/>
                </a:moveTo>
                <a:cubicBezTo>
                  <a:pt x="1226" y="433"/>
                  <a:pt x="1226" y="436"/>
                  <a:pt x="1229" y="435"/>
                </a:cubicBezTo>
                <a:cubicBezTo>
                  <a:pt x="1232" y="434"/>
                  <a:pt x="1225" y="429"/>
                  <a:pt x="1225" y="431"/>
                </a:cubicBezTo>
                <a:moveTo>
                  <a:pt x="1232" y="437"/>
                </a:moveTo>
                <a:cubicBezTo>
                  <a:pt x="1230" y="438"/>
                  <a:pt x="1231" y="443"/>
                  <a:pt x="1232" y="443"/>
                </a:cubicBezTo>
                <a:cubicBezTo>
                  <a:pt x="1233" y="443"/>
                  <a:pt x="1234" y="443"/>
                  <a:pt x="1235" y="442"/>
                </a:cubicBezTo>
                <a:cubicBezTo>
                  <a:pt x="1235" y="440"/>
                  <a:pt x="1236" y="444"/>
                  <a:pt x="1235" y="445"/>
                </a:cubicBezTo>
                <a:cubicBezTo>
                  <a:pt x="1234" y="446"/>
                  <a:pt x="1234" y="449"/>
                  <a:pt x="1236" y="450"/>
                </a:cubicBezTo>
                <a:cubicBezTo>
                  <a:pt x="1237" y="450"/>
                  <a:pt x="1241" y="444"/>
                  <a:pt x="1240" y="443"/>
                </a:cubicBezTo>
                <a:cubicBezTo>
                  <a:pt x="1240" y="442"/>
                  <a:pt x="1239" y="443"/>
                  <a:pt x="1239" y="443"/>
                </a:cubicBezTo>
                <a:cubicBezTo>
                  <a:pt x="1239" y="443"/>
                  <a:pt x="1238" y="443"/>
                  <a:pt x="1238" y="442"/>
                </a:cubicBezTo>
                <a:cubicBezTo>
                  <a:pt x="1239" y="441"/>
                  <a:pt x="1234" y="437"/>
                  <a:pt x="1232" y="437"/>
                </a:cubicBezTo>
                <a:moveTo>
                  <a:pt x="1217" y="445"/>
                </a:moveTo>
                <a:cubicBezTo>
                  <a:pt x="1216" y="448"/>
                  <a:pt x="1211" y="451"/>
                  <a:pt x="1212" y="452"/>
                </a:cubicBezTo>
                <a:cubicBezTo>
                  <a:pt x="1213" y="454"/>
                  <a:pt x="1217" y="447"/>
                  <a:pt x="1220" y="445"/>
                </a:cubicBezTo>
                <a:cubicBezTo>
                  <a:pt x="1222" y="444"/>
                  <a:pt x="1222" y="442"/>
                  <a:pt x="1221" y="441"/>
                </a:cubicBezTo>
                <a:cubicBezTo>
                  <a:pt x="1220" y="439"/>
                  <a:pt x="1219" y="443"/>
                  <a:pt x="1217" y="445"/>
                </a:cubicBezTo>
                <a:moveTo>
                  <a:pt x="1243" y="446"/>
                </a:moveTo>
                <a:cubicBezTo>
                  <a:pt x="1242" y="445"/>
                  <a:pt x="1239" y="447"/>
                  <a:pt x="1240" y="448"/>
                </a:cubicBezTo>
                <a:cubicBezTo>
                  <a:pt x="1240" y="449"/>
                  <a:pt x="1244" y="447"/>
                  <a:pt x="1243" y="446"/>
                </a:cubicBezTo>
                <a:moveTo>
                  <a:pt x="1247" y="448"/>
                </a:moveTo>
                <a:cubicBezTo>
                  <a:pt x="1248" y="450"/>
                  <a:pt x="1245" y="448"/>
                  <a:pt x="1245" y="450"/>
                </a:cubicBezTo>
                <a:cubicBezTo>
                  <a:pt x="1244" y="452"/>
                  <a:pt x="1242" y="451"/>
                  <a:pt x="1242" y="452"/>
                </a:cubicBezTo>
                <a:cubicBezTo>
                  <a:pt x="1242" y="454"/>
                  <a:pt x="1240" y="452"/>
                  <a:pt x="1238" y="451"/>
                </a:cubicBezTo>
                <a:cubicBezTo>
                  <a:pt x="1237" y="450"/>
                  <a:pt x="1235" y="454"/>
                  <a:pt x="1233" y="454"/>
                </a:cubicBezTo>
                <a:cubicBezTo>
                  <a:pt x="1232" y="455"/>
                  <a:pt x="1231" y="459"/>
                  <a:pt x="1232" y="458"/>
                </a:cubicBezTo>
                <a:cubicBezTo>
                  <a:pt x="1233" y="458"/>
                  <a:pt x="1234" y="456"/>
                  <a:pt x="1236" y="456"/>
                </a:cubicBezTo>
                <a:cubicBezTo>
                  <a:pt x="1236" y="457"/>
                  <a:pt x="1237" y="456"/>
                  <a:pt x="1237" y="456"/>
                </a:cubicBezTo>
                <a:cubicBezTo>
                  <a:pt x="1237" y="456"/>
                  <a:pt x="1238" y="455"/>
                  <a:pt x="1239" y="455"/>
                </a:cubicBezTo>
                <a:cubicBezTo>
                  <a:pt x="1241" y="456"/>
                  <a:pt x="1239" y="462"/>
                  <a:pt x="1242" y="463"/>
                </a:cubicBezTo>
                <a:cubicBezTo>
                  <a:pt x="1245" y="463"/>
                  <a:pt x="1245" y="465"/>
                  <a:pt x="1247" y="465"/>
                </a:cubicBezTo>
                <a:cubicBezTo>
                  <a:pt x="1248" y="465"/>
                  <a:pt x="1246" y="461"/>
                  <a:pt x="1247" y="459"/>
                </a:cubicBezTo>
                <a:cubicBezTo>
                  <a:pt x="1247" y="458"/>
                  <a:pt x="1250" y="459"/>
                  <a:pt x="1251" y="458"/>
                </a:cubicBezTo>
                <a:cubicBezTo>
                  <a:pt x="1253" y="456"/>
                  <a:pt x="1250" y="451"/>
                  <a:pt x="1250" y="448"/>
                </a:cubicBezTo>
                <a:cubicBezTo>
                  <a:pt x="1250" y="445"/>
                  <a:pt x="1246" y="446"/>
                  <a:pt x="1247" y="448"/>
                </a:cubicBezTo>
                <a:moveTo>
                  <a:pt x="1126" y="482"/>
                </a:moveTo>
                <a:cubicBezTo>
                  <a:pt x="1126" y="483"/>
                  <a:pt x="1127" y="487"/>
                  <a:pt x="1128" y="486"/>
                </a:cubicBezTo>
                <a:cubicBezTo>
                  <a:pt x="1130" y="484"/>
                  <a:pt x="1126" y="481"/>
                  <a:pt x="1126" y="482"/>
                </a:cubicBezTo>
                <a:moveTo>
                  <a:pt x="1132" y="493"/>
                </a:moveTo>
                <a:cubicBezTo>
                  <a:pt x="1132" y="494"/>
                  <a:pt x="1133" y="496"/>
                  <a:pt x="1134" y="495"/>
                </a:cubicBezTo>
                <a:cubicBezTo>
                  <a:pt x="1135" y="495"/>
                  <a:pt x="1133" y="491"/>
                  <a:pt x="1132" y="493"/>
                </a:cubicBezTo>
                <a:moveTo>
                  <a:pt x="1163" y="507"/>
                </a:moveTo>
                <a:cubicBezTo>
                  <a:pt x="1163" y="505"/>
                  <a:pt x="1164" y="503"/>
                  <a:pt x="1164" y="503"/>
                </a:cubicBezTo>
                <a:cubicBezTo>
                  <a:pt x="1164" y="502"/>
                  <a:pt x="1164" y="501"/>
                  <a:pt x="1166" y="502"/>
                </a:cubicBezTo>
                <a:cubicBezTo>
                  <a:pt x="1167" y="502"/>
                  <a:pt x="1167" y="499"/>
                  <a:pt x="1166" y="499"/>
                </a:cubicBezTo>
                <a:cubicBezTo>
                  <a:pt x="1165" y="499"/>
                  <a:pt x="1164" y="496"/>
                  <a:pt x="1162" y="496"/>
                </a:cubicBezTo>
                <a:cubicBezTo>
                  <a:pt x="1160" y="496"/>
                  <a:pt x="1160" y="497"/>
                  <a:pt x="1162" y="497"/>
                </a:cubicBezTo>
                <a:cubicBezTo>
                  <a:pt x="1163" y="498"/>
                  <a:pt x="1164" y="499"/>
                  <a:pt x="1163" y="499"/>
                </a:cubicBezTo>
                <a:cubicBezTo>
                  <a:pt x="1163" y="500"/>
                  <a:pt x="1163" y="500"/>
                  <a:pt x="1162" y="499"/>
                </a:cubicBezTo>
                <a:cubicBezTo>
                  <a:pt x="1162" y="499"/>
                  <a:pt x="1161" y="499"/>
                  <a:pt x="1161" y="499"/>
                </a:cubicBezTo>
                <a:cubicBezTo>
                  <a:pt x="1159" y="499"/>
                  <a:pt x="1160" y="497"/>
                  <a:pt x="1158" y="496"/>
                </a:cubicBezTo>
                <a:cubicBezTo>
                  <a:pt x="1156" y="496"/>
                  <a:pt x="1156" y="493"/>
                  <a:pt x="1154" y="493"/>
                </a:cubicBezTo>
                <a:cubicBezTo>
                  <a:pt x="1152" y="493"/>
                  <a:pt x="1152" y="491"/>
                  <a:pt x="1153" y="490"/>
                </a:cubicBezTo>
                <a:cubicBezTo>
                  <a:pt x="1155" y="488"/>
                  <a:pt x="1151" y="487"/>
                  <a:pt x="1151" y="486"/>
                </a:cubicBezTo>
                <a:cubicBezTo>
                  <a:pt x="1151" y="484"/>
                  <a:pt x="1149" y="485"/>
                  <a:pt x="1149" y="484"/>
                </a:cubicBezTo>
                <a:cubicBezTo>
                  <a:pt x="1149" y="483"/>
                  <a:pt x="1148" y="483"/>
                  <a:pt x="1147" y="482"/>
                </a:cubicBezTo>
                <a:cubicBezTo>
                  <a:pt x="1146" y="481"/>
                  <a:pt x="1146" y="481"/>
                  <a:pt x="1145" y="481"/>
                </a:cubicBezTo>
                <a:cubicBezTo>
                  <a:pt x="1145" y="481"/>
                  <a:pt x="1145" y="481"/>
                  <a:pt x="1144" y="480"/>
                </a:cubicBezTo>
                <a:cubicBezTo>
                  <a:pt x="1143" y="479"/>
                  <a:pt x="1142" y="479"/>
                  <a:pt x="1141" y="479"/>
                </a:cubicBezTo>
                <a:cubicBezTo>
                  <a:pt x="1140" y="479"/>
                  <a:pt x="1138" y="477"/>
                  <a:pt x="1137" y="475"/>
                </a:cubicBezTo>
                <a:cubicBezTo>
                  <a:pt x="1137" y="474"/>
                  <a:pt x="1131" y="471"/>
                  <a:pt x="1130" y="469"/>
                </a:cubicBezTo>
                <a:cubicBezTo>
                  <a:pt x="1129" y="467"/>
                  <a:pt x="1127" y="466"/>
                  <a:pt x="1124" y="466"/>
                </a:cubicBezTo>
                <a:cubicBezTo>
                  <a:pt x="1123" y="466"/>
                  <a:pt x="1122" y="466"/>
                  <a:pt x="1121" y="465"/>
                </a:cubicBezTo>
                <a:cubicBezTo>
                  <a:pt x="1120" y="464"/>
                  <a:pt x="1119" y="464"/>
                  <a:pt x="1118" y="465"/>
                </a:cubicBezTo>
                <a:cubicBezTo>
                  <a:pt x="1117" y="467"/>
                  <a:pt x="1122" y="471"/>
                  <a:pt x="1124" y="473"/>
                </a:cubicBezTo>
                <a:cubicBezTo>
                  <a:pt x="1126" y="474"/>
                  <a:pt x="1128" y="478"/>
                  <a:pt x="1130" y="479"/>
                </a:cubicBezTo>
                <a:cubicBezTo>
                  <a:pt x="1133" y="479"/>
                  <a:pt x="1133" y="487"/>
                  <a:pt x="1135" y="487"/>
                </a:cubicBezTo>
                <a:cubicBezTo>
                  <a:pt x="1137" y="488"/>
                  <a:pt x="1141" y="494"/>
                  <a:pt x="1141" y="497"/>
                </a:cubicBezTo>
                <a:cubicBezTo>
                  <a:pt x="1142" y="500"/>
                  <a:pt x="1146" y="502"/>
                  <a:pt x="1147" y="504"/>
                </a:cubicBezTo>
                <a:cubicBezTo>
                  <a:pt x="1149" y="507"/>
                  <a:pt x="1154" y="510"/>
                  <a:pt x="1155" y="511"/>
                </a:cubicBezTo>
                <a:cubicBezTo>
                  <a:pt x="1156" y="512"/>
                  <a:pt x="1157" y="514"/>
                  <a:pt x="1157" y="513"/>
                </a:cubicBezTo>
                <a:cubicBezTo>
                  <a:pt x="1158" y="512"/>
                  <a:pt x="1160" y="513"/>
                  <a:pt x="1162" y="513"/>
                </a:cubicBezTo>
                <a:cubicBezTo>
                  <a:pt x="1163" y="513"/>
                  <a:pt x="1163" y="509"/>
                  <a:pt x="1163" y="507"/>
                </a:cubicBezTo>
                <a:moveTo>
                  <a:pt x="1175" y="486"/>
                </a:moveTo>
                <a:cubicBezTo>
                  <a:pt x="1177" y="487"/>
                  <a:pt x="1177" y="490"/>
                  <a:pt x="1178" y="492"/>
                </a:cubicBezTo>
                <a:cubicBezTo>
                  <a:pt x="1179" y="493"/>
                  <a:pt x="1181" y="493"/>
                  <a:pt x="1181" y="496"/>
                </a:cubicBezTo>
                <a:cubicBezTo>
                  <a:pt x="1181" y="498"/>
                  <a:pt x="1184" y="503"/>
                  <a:pt x="1185" y="501"/>
                </a:cubicBezTo>
                <a:cubicBezTo>
                  <a:pt x="1187" y="500"/>
                  <a:pt x="1188" y="502"/>
                  <a:pt x="1189" y="503"/>
                </a:cubicBezTo>
                <a:cubicBezTo>
                  <a:pt x="1189" y="504"/>
                  <a:pt x="1190" y="503"/>
                  <a:pt x="1192" y="503"/>
                </a:cubicBezTo>
                <a:cubicBezTo>
                  <a:pt x="1193" y="503"/>
                  <a:pt x="1194" y="502"/>
                  <a:pt x="1194" y="502"/>
                </a:cubicBezTo>
                <a:cubicBezTo>
                  <a:pt x="1196" y="503"/>
                  <a:pt x="1199" y="503"/>
                  <a:pt x="1200" y="505"/>
                </a:cubicBezTo>
                <a:cubicBezTo>
                  <a:pt x="1200" y="506"/>
                  <a:pt x="1203" y="505"/>
                  <a:pt x="1206" y="504"/>
                </a:cubicBezTo>
                <a:cubicBezTo>
                  <a:pt x="1208" y="503"/>
                  <a:pt x="1207" y="496"/>
                  <a:pt x="1209" y="495"/>
                </a:cubicBezTo>
                <a:cubicBezTo>
                  <a:pt x="1211" y="493"/>
                  <a:pt x="1212" y="491"/>
                  <a:pt x="1212" y="488"/>
                </a:cubicBezTo>
                <a:cubicBezTo>
                  <a:pt x="1211" y="485"/>
                  <a:pt x="1217" y="485"/>
                  <a:pt x="1218" y="484"/>
                </a:cubicBezTo>
                <a:cubicBezTo>
                  <a:pt x="1219" y="483"/>
                  <a:pt x="1217" y="482"/>
                  <a:pt x="1215" y="481"/>
                </a:cubicBezTo>
                <a:cubicBezTo>
                  <a:pt x="1214" y="480"/>
                  <a:pt x="1215" y="479"/>
                  <a:pt x="1214" y="478"/>
                </a:cubicBezTo>
                <a:cubicBezTo>
                  <a:pt x="1213" y="477"/>
                  <a:pt x="1211" y="474"/>
                  <a:pt x="1212" y="474"/>
                </a:cubicBezTo>
                <a:cubicBezTo>
                  <a:pt x="1214" y="474"/>
                  <a:pt x="1211" y="471"/>
                  <a:pt x="1213" y="471"/>
                </a:cubicBezTo>
                <a:cubicBezTo>
                  <a:pt x="1214" y="470"/>
                  <a:pt x="1217" y="469"/>
                  <a:pt x="1216" y="468"/>
                </a:cubicBezTo>
                <a:cubicBezTo>
                  <a:pt x="1215" y="467"/>
                  <a:pt x="1219" y="468"/>
                  <a:pt x="1220" y="466"/>
                </a:cubicBezTo>
                <a:cubicBezTo>
                  <a:pt x="1220" y="465"/>
                  <a:pt x="1218" y="463"/>
                  <a:pt x="1217" y="464"/>
                </a:cubicBezTo>
                <a:cubicBezTo>
                  <a:pt x="1216" y="464"/>
                  <a:pt x="1213" y="464"/>
                  <a:pt x="1213" y="463"/>
                </a:cubicBezTo>
                <a:cubicBezTo>
                  <a:pt x="1213" y="462"/>
                  <a:pt x="1211" y="459"/>
                  <a:pt x="1209" y="459"/>
                </a:cubicBezTo>
                <a:cubicBezTo>
                  <a:pt x="1208" y="459"/>
                  <a:pt x="1206" y="462"/>
                  <a:pt x="1206" y="464"/>
                </a:cubicBezTo>
                <a:cubicBezTo>
                  <a:pt x="1206" y="465"/>
                  <a:pt x="1203" y="465"/>
                  <a:pt x="1204" y="467"/>
                </a:cubicBezTo>
                <a:cubicBezTo>
                  <a:pt x="1204" y="468"/>
                  <a:pt x="1201" y="468"/>
                  <a:pt x="1201" y="469"/>
                </a:cubicBezTo>
                <a:cubicBezTo>
                  <a:pt x="1201" y="470"/>
                  <a:pt x="1199" y="468"/>
                  <a:pt x="1198" y="468"/>
                </a:cubicBezTo>
                <a:cubicBezTo>
                  <a:pt x="1197" y="468"/>
                  <a:pt x="1194" y="472"/>
                  <a:pt x="1194" y="474"/>
                </a:cubicBezTo>
                <a:cubicBezTo>
                  <a:pt x="1193" y="476"/>
                  <a:pt x="1191" y="476"/>
                  <a:pt x="1188" y="476"/>
                </a:cubicBezTo>
                <a:cubicBezTo>
                  <a:pt x="1184" y="476"/>
                  <a:pt x="1186" y="480"/>
                  <a:pt x="1185" y="481"/>
                </a:cubicBezTo>
                <a:cubicBezTo>
                  <a:pt x="1184" y="482"/>
                  <a:pt x="1183" y="482"/>
                  <a:pt x="1181" y="481"/>
                </a:cubicBezTo>
                <a:cubicBezTo>
                  <a:pt x="1180" y="480"/>
                  <a:pt x="1179" y="480"/>
                  <a:pt x="1178" y="480"/>
                </a:cubicBezTo>
                <a:cubicBezTo>
                  <a:pt x="1176" y="480"/>
                  <a:pt x="1174" y="484"/>
                  <a:pt x="1175" y="486"/>
                </a:cubicBezTo>
                <a:moveTo>
                  <a:pt x="1173" y="501"/>
                </a:moveTo>
                <a:cubicBezTo>
                  <a:pt x="1173" y="500"/>
                  <a:pt x="1170" y="500"/>
                  <a:pt x="1171" y="502"/>
                </a:cubicBezTo>
                <a:cubicBezTo>
                  <a:pt x="1172" y="503"/>
                  <a:pt x="1173" y="502"/>
                  <a:pt x="1173" y="501"/>
                </a:cubicBezTo>
                <a:moveTo>
                  <a:pt x="1199" y="525"/>
                </a:moveTo>
                <a:cubicBezTo>
                  <a:pt x="1199" y="524"/>
                  <a:pt x="1200" y="525"/>
                  <a:pt x="1201" y="525"/>
                </a:cubicBezTo>
                <a:cubicBezTo>
                  <a:pt x="1201" y="526"/>
                  <a:pt x="1203" y="526"/>
                  <a:pt x="1204" y="525"/>
                </a:cubicBezTo>
                <a:cubicBezTo>
                  <a:pt x="1206" y="523"/>
                  <a:pt x="1200" y="524"/>
                  <a:pt x="1200" y="522"/>
                </a:cubicBezTo>
                <a:cubicBezTo>
                  <a:pt x="1200" y="522"/>
                  <a:pt x="1198" y="522"/>
                  <a:pt x="1196" y="522"/>
                </a:cubicBezTo>
                <a:cubicBezTo>
                  <a:pt x="1195" y="522"/>
                  <a:pt x="1193" y="522"/>
                  <a:pt x="1192" y="521"/>
                </a:cubicBezTo>
                <a:cubicBezTo>
                  <a:pt x="1190" y="520"/>
                  <a:pt x="1195" y="519"/>
                  <a:pt x="1196" y="518"/>
                </a:cubicBezTo>
                <a:cubicBezTo>
                  <a:pt x="1198" y="517"/>
                  <a:pt x="1195" y="517"/>
                  <a:pt x="1191" y="518"/>
                </a:cubicBezTo>
                <a:cubicBezTo>
                  <a:pt x="1190" y="519"/>
                  <a:pt x="1187" y="518"/>
                  <a:pt x="1186" y="518"/>
                </a:cubicBezTo>
                <a:cubicBezTo>
                  <a:pt x="1184" y="517"/>
                  <a:pt x="1183" y="516"/>
                  <a:pt x="1183" y="517"/>
                </a:cubicBezTo>
                <a:cubicBezTo>
                  <a:pt x="1183" y="519"/>
                  <a:pt x="1175" y="516"/>
                  <a:pt x="1174" y="515"/>
                </a:cubicBezTo>
                <a:cubicBezTo>
                  <a:pt x="1172" y="514"/>
                  <a:pt x="1165" y="512"/>
                  <a:pt x="1164" y="515"/>
                </a:cubicBezTo>
                <a:cubicBezTo>
                  <a:pt x="1162" y="517"/>
                  <a:pt x="1161" y="515"/>
                  <a:pt x="1162" y="517"/>
                </a:cubicBezTo>
                <a:cubicBezTo>
                  <a:pt x="1162" y="519"/>
                  <a:pt x="1164" y="518"/>
                  <a:pt x="1165" y="518"/>
                </a:cubicBezTo>
                <a:cubicBezTo>
                  <a:pt x="1166" y="518"/>
                  <a:pt x="1165" y="520"/>
                  <a:pt x="1167" y="520"/>
                </a:cubicBezTo>
                <a:cubicBezTo>
                  <a:pt x="1169" y="521"/>
                  <a:pt x="1174" y="522"/>
                  <a:pt x="1175" y="521"/>
                </a:cubicBezTo>
                <a:cubicBezTo>
                  <a:pt x="1175" y="520"/>
                  <a:pt x="1180" y="521"/>
                  <a:pt x="1183" y="523"/>
                </a:cubicBezTo>
                <a:cubicBezTo>
                  <a:pt x="1185" y="525"/>
                  <a:pt x="1191" y="525"/>
                  <a:pt x="1193" y="525"/>
                </a:cubicBezTo>
                <a:cubicBezTo>
                  <a:pt x="1194" y="525"/>
                  <a:pt x="1195" y="525"/>
                  <a:pt x="1196" y="525"/>
                </a:cubicBezTo>
                <a:cubicBezTo>
                  <a:pt x="1197" y="525"/>
                  <a:pt x="1198" y="526"/>
                  <a:pt x="1199" y="525"/>
                </a:cubicBezTo>
                <a:moveTo>
                  <a:pt x="1212" y="524"/>
                </a:moveTo>
                <a:cubicBezTo>
                  <a:pt x="1212" y="525"/>
                  <a:pt x="1210" y="525"/>
                  <a:pt x="1208" y="524"/>
                </a:cubicBezTo>
                <a:cubicBezTo>
                  <a:pt x="1207" y="523"/>
                  <a:pt x="1206" y="525"/>
                  <a:pt x="1206" y="526"/>
                </a:cubicBezTo>
                <a:cubicBezTo>
                  <a:pt x="1207" y="527"/>
                  <a:pt x="1209" y="529"/>
                  <a:pt x="1213" y="527"/>
                </a:cubicBezTo>
                <a:cubicBezTo>
                  <a:pt x="1216" y="526"/>
                  <a:pt x="1218" y="527"/>
                  <a:pt x="1219" y="526"/>
                </a:cubicBezTo>
                <a:cubicBezTo>
                  <a:pt x="1219" y="524"/>
                  <a:pt x="1213" y="522"/>
                  <a:pt x="1212" y="524"/>
                </a:cubicBezTo>
                <a:moveTo>
                  <a:pt x="1238" y="525"/>
                </a:moveTo>
                <a:cubicBezTo>
                  <a:pt x="1240" y="525"/>
                  <a:pt x="1242" y="524"/>
                  <a:pt x="1239" y="524"/>
                </a:cubicBezTo>
                <a:cubicBezTo>
                  <a:pt x="1237" y="524"/>
                  <a:pt x="1236" y="524"/>
                  <a:pt x="1235" y="524"/>
                </a:cubicBezTo>
                <a:cubicBezTo>
                  <a:pt x="1233" y="525"/>
                  <a:pt x="1232" y="525"/>
                  <a:pt x="1230" y="525"/>
                </a:cubicBezTo>
                <a:cubicBezTo>
                  <a:pt x="1226" y="523"/>
                  <a:pt x="1221" y="525"/>
                  <a:pt x="1222" y="526"/>
                </a:cubicBezTo>
                <a:cubicBezTo>
                  <a:pt x="1222" y="527"/>
                  <a:pt x="1225" y="527"/>
                  <a:pt x="1229" y="527"/>
                </a:cubicBezTo>
                <a:cubicBezTo>
                  <a:pt x="1232" y="527"/>
                  <a:pt x="1235" y="525"/>
                  <a:pt x="1238" y="525"/>
                </a:cubicBezTo>
                <a:moveTo>
                  <a:pt x="1222" y="532"/>
                </a:moveTo>
                <a:cubicBezTo>
                  <a:pt x="1223" y="532"/>
                  <a:pt x="1226" y="534"/>
                  <a:pt x="1226" y="532"/>
                </a:cubicBezTo>
                <a:cubicBezTo>
                  <a:pt x="1226" y="530"/>
                  <a:pt x="1218" y="528"/>
                  <a:pt x="1219" y="530"/>
                </a:cubicBezTo>
                <a:cubicBezTo>
                  <a:pt x="1219" y="531"/>
                  <a:pt x="1221" y="531"/>
                  <a:pt x="1222" y="532"/>
                </a:cubicBezTo>
                <a:moveTo>
                  <a:pt x="1239" y="533"/>
                </a:moveTo>
                <a:cubicBezTo>
                  <a:pt x="1241" y="534"/>
                  <a:pt x="1243" y="530"/>
                  <a:pt x="1245" y="529"/>
                </a:cubicBezTo>
                <a:cubicBezTo>
                  <a:pt x="1246" y="527"/>
                  <a:pt x="1254" y="525"/>
                  <a:pt x="1254" y="524"/>
                </a:cubicBezTo>
                <a:cubicBezTo>
                  <a:pt x="1255" y="524"/>
                  <a:pt x="1253" y="524"/>
                  <a:pt x="1251" y="524"/>
                </a:cubicBezTo>
                <a:cubicBezTo>
                  <a:pt x="1250" y="524"/>
                  <a:pt x="1249" y="524"/>
                  <a:pt x="1248" y="524"/>
                </a:cubicBezTo>
                <a:cubicBezTo>
                  <a:pt x="1246" y="524"/>
                  <a:pt x="1245" y="527"/>
                  <a:pt x="1242" y="528"/>
                </a:cubicBezTo>
                <a:cubicBezTo>
                  <a:pt x="1239" y="528"/>
                  <a:pt x="1237" y="532"/>
                  <a:pt x="1239" y="533"/>
                </a:cubicBezTo>
                <a:moveTo>
                  <a:pt x="1221" y="491"/>
                </a:moveTo>
                <a:cubicBezTo>
                  <a:pt x="1220" y="492"/>
                  <a:pt x="1220" y="496"/>
                  <a:pt x="1218" y="499"/>
                </a:cubicBezTo>
                <a:cubicBezTo>
                  <a:pt x="1216" y="503"/>
                  <a:pt x="1219" y="504"/>
                  <a:pt x="1221" y="504"/>
                </a:cubicBezTo>
                <a:cubicBezTo>
                  <a:pt x="1222" y="504"/>
                  <a:pt x="1222" y="507"/>
                  <a:pt x="1222" y="508"/>
                </a:cubicBezTo>
                <a:cubicBezTo>
                  <a:pt x="1221" y="510"/>
                  <a:pt x="1221" y="514"/>
                  <a:pt x="1222" y="513"/>
                </a:cubicBezTo>
                <a:cubicBezTo>
                  <a:pt x="1224" y="512"/>
                  <a:pt x="1226" y="510"/>
                  <a:pt x="1224" y="509"/>
                </a:cubicBezTo>
                <a:cubicBezTo>
                  <a:pt x="1223" y="508"/>
                  <a:pt x="1223" y="503"/>
                  <a:pt x="1224" y="501"/>
                </a:cubicBezTo>
                <a:cubicBezTo>
                  <a:pt x="1224" y="500"/>
                  <a:pt x="1228" y="501"/>
                  <a:pt x="1227" y="503"/>
                </a:cubicBezTo>
                <a:cubicBezTo>
                  <a:pt x="1226" y="505"/>
                  <a:pt x="1229" y="505"/>
                  <a:pt x="1229" y="507"/>
                </a:cubicBezTo>
                <a:cubicBezTo>
                  <a:pt x="1229" y="510"/>
                  <a:pt x="1231" y="508"/>
                  <a:pt x="1233" y="508"/>
                </a:cubicBezTo>
                <a:cubicBezTo>
                  <a:pt x="1235" y="507"/>
                  <a:pt x="1234" y="506"/>
                  <a:pt x="1233" y="504"/>
                </a:cubicBezTo>
                <a:cubicBezTo>
                  <a:pt x="1232" y="503"/>
                  <a:pt x="1234" y="501"/>
                  <a:pt x="1232" y="500"/>
                </a:cubicBezTo>
                <a:cubicBezTo>
                  <a:pt x="1230" y="498"/>
                  <a:pt x="1229" y="496"/>
                  <a:pt x="1231" y="496"/>
                </a:cubicBezTo>
                <a:cubicBezTo>
                  <a:pt x="1232" y="496"/>
                  <a:pt x="1238" y="493"/>
                  <a:pt x="1237" y="491"/>
                </a:cubicBezTo>
                <a:cubicBezTo>
                  <a:pt x="1237" y="490"/>
                  <a:pt x="1229" y="492"/>
                  <a:pt x="1228" y="494"/>
                </a:cubicBezTo>
                <a:cubicBezTo>
                  <a:pt x="1228" y="496"/>
                  <a:pt x="1223" y="494"/>
                  <a:pt x="1223" y="490"/>
                </a:cubicBezTo>
                <a:cubicBezTo>
                  <a:pt x="1224" y="486"/>
                  <a:pt x="1234" y="485"/>
                  <a:pt x="1237" y="487"/>
                </a:cubicBezTo>
                <a:cubicBezTo>
                  <a:pt x="1240" y="488"/>
                  <a:pt x="1244" y="484"/>
                  <a:pt x="1245" y="482"/>
                </a:cubicBezTo>
                <a:cubicBezTo>
                  <a:pt x="1246" y="480"/>
                  <a:pt x="1242" y="483"/>
                  <a:pt x="1240" y="484"/>
                </a:cubicBezTo>
                <a:cubicBezTo>
                  <a:pt x="1238" y="485"/>
                  <a:pt x="1232" y="484"/>
                  <a:pt x="1229" y="483"/>
                </a:cubicBezTo>
                <a:cubicBezTo>
                  <a:pt x="1227" y="482"/>
                  <a:pt x="1227" y="485"/>
                  <a:pt x="1224" y="485"/>
                </a:cubicBezTo>
                <a:cubicBezTo>
                  <a:pt x="1222" y="485"/>
                  <a:pt x="1222" y="491"/>
                  <a:pt x="1221" y="491"/>
                </a:cubicBezTo>
                <a:moveTo>
                  <a:pt x="1249" y="503"/>
                </a:moveTo>
                <a:cubicBezTo>
                  <a:pt x="1249" y="505"/>
                  <a:pt x="1253" y="506"/>
                  <a:pt x="1254" y="504"/>
                </a:cubicBezTo>
                <a:cubicBezTo>
                  <a:pt x="1255" y="502"/>
                  <a:pt x="1248" y="500"/>
                  <a:pt x="1249" y="503"/>
                </a:cubicBezTo>
                <a:moveTo>
                  <a:pt x="1257" y="502"/>
                </a:moveTo>
                <a:cubicBezTo>
                  <a:pt x="1258" y="504"/>
                  <a:pt x="1261" y="503"/>
                  <a:pt x="1263" y="503"/>
                </a:cubicBezTo>
                <a:cubicBezTo>
                  <a:pt x="1266" y="503"/>
                  <a:pt x="1267" y="505"/>
                  <a:pt x="1269" y="505"/>
                </a:cubicBezTo>
                <a:cubicBezTo>
                  <a:pt x="1270" y="505"/>
                  <a:pt x="1269" y="502"/>
                  <a:pt x="1266" y="501"/>
                </a:cubicBezTo>
                <a:cubicBezTo>
                  <a:pt x="1263" y="500"/>
                  <a:pt x="1257" y="501"/>
                  <a:pt x="1257" y="502"/>
                </a:cubicBezTo>
                <a:moveTo>
                  <a:pt x="1258" y="483"/>
                </a:moveTo>
                <a:cubicBezTo>
                  <a:pt x="1258" y="482"/>
                  <a:pt x="1257" y="478"/>
                  <a:pt x="1255" y="481"/>
                </a:cubicBezTo>
                <a:cubicBezTo>
                  <a:pt x="1253" y="484"/>
                  <a:pt x="1256" y="491"/>
                  <a:pt x="1257" y="490"/>
                </a:cubicBezTo>
                <a:cubicBezTo>
                  <a:pt x="1259" y="490"/>
                  <a:pt x="1256" y="487"/>
                  <a:pt x="1259" y="487"/>
                </a:cubicBezTo>
                <a:cubicBezTo>
                  <a:pt x="1262" y="487"/>
                  <a:pt x="1261" y="485"/>
                  <a:pt x="1261" y="484"/>
                </a:cubicBezTo>
                <a:cubicBezTo>
                  <a:pt x="1261" y="483"/>
                  <a:pt x="1260" y="483"/>
                  <a:pt x="1259" y="483"/>
                </a:cubicBezTo>
                <a:cubicBezTo>
                  <a:pt x="1259" y="483"/>
                  <a:pt x="1258" y="483"/>
                  <a:pt x="1258" y="483"/>
                </a:cubicBezTo>
                <a:moveTo>
                  <a:pt x="1340" y="518"/>
                </a:moveTo>
                <a:cubicBezTo>
                  <a:pt x="1343" y="518"/>
                  <a:pt x="1343" y="516"/>
                  <a:pt x="1341" y="515"/>
                </a:cubicBezTo>
                <a:cubicBezTo>
                  <a:pt x="1339" y="513"/>
                  <a:pt x="1333" y="513"/>
                  <a:pt x="1333" y="510"/>
                </a:cubicBezTo>
                <a:cubicBezTo>
                  <a:pt x="1333" y="508"/>
                  <a:pt x="1321" y="502"/>
                  <a:pt x="1316" y="501"/>
                </a:cubicBezTo>
                <a:cubicBezTo>
                  <a:pt x="1311" y="500"/>
                  <a:pt x="1300" y="495"/>
                  <a:pt x="1298" y="495"/>
                </a:cubicBezTo>
                <a:cubicBezTo>
                  <a:pt x="1297" y="495"/>
                  <a:pt x="1296" y="498"/>
                  <a:pt x="1295" y="498"/>
                </a:cubicBezTo>
                <a:cubicBezTo>
                  <a:pt x="1293" y="498"/>
                  <a:pt x="1291" y="502"/>
                  <a:pt x="1288" y="503"/>
                </a:cubicBezTo>
                <a:cubicBezTo>
                  <a:pt x="1285" y="504"/>
                  <a:pt x="1285" y="494"/>
                  <a:pt x="1283" y="492"/>
                </a:cubicBezTo>
                <a:cubicBezTo>
                  <a:pt x="1282" y="490"/>
                  <a:pt x="1274" y="489"/>
                  <a:pt x="1274" y="491"/>
                </a:cubicBezTo>
                <a:cubicBezTo>
                  <a:pt x="1273" y="493"/>
                  <a:pt x="1270" y="492"/>
                  <a:pt x="1270" y="494"/>
                </a:cubicBezTo>
                <a:cubicBezTo>
                  <a:pt x="1270" y="495"/>
                  <a:pt x="1271" y="495"/>
                  <a:pt x="1272" y="495"/>
                </a:cubicBezTo>
                <a:cubicBezTo>
                  <a:pt x="1274" y="495"/>
                  <a:pt x="1274" y="496"/>
                  <a:pt x="1275" y="498"/>
                </a:cubicBezTo>
                <a:cubicBezTo>
                  <a:pt x="1275" y="499"/>
                  <a:pt x="1280" y="498"/>
                  <a:pt x="1281" y="498"/>
                </a:cubicBezTo>
                <a:cubicBezTo>
                  <a:pt x="1282" y="498"/>
                  <a:pt x="1282" y="498"/>
                  <a:pt x="1282" y="499"/>
                </a:cubicBezTo>
                <a:cubicBezTo>
                  <a:pt x="1283" y="499"/>
                  <a:pt x="1282" y="500"/>
                  <a:pt x="1281" y="499"/>
                </a:cubicBezTo>
                <a:cubicBezTo>
                  <a:pt x="1280" y="499"/>
                  <a:pt x="1279" y="499"/>
                  <a:pt x="1279" y="500"/>
                </a:cubicBezTo>
                <a:cubicBezTo>
                  <a:pt x="1278" y="500"/>
                  <a:pt x="1278" y="500"/>
                  <a:pt x="1277" y="500"/>
                </a:cubicBezTo>
                <a:cubicBezTo>
                  <a:pt x="1276" y="500"/>
                  <a:pt x="1274" y="500"/>
                  <a:pt x="1275" y="501"/>
                </a:cubicBezTo>
                <a:cubicBezTo>
                  <a:pt x="1276" y="502"/>
                  <a:pt x="1277" y="502"/>
                  <a:pt x="1277" y="504"/>
                </a:cubicBezTo>
                <a:cubicBezTo>
                  <a:pt x="1277" y="506"/>
                  <a:pt x="1280" y="506"/>
                  <a:pt x="1280" y="504"/>
                </a:cubicBezTo>
                <a:cubicBezTo>
                  <a:pt x="1280" y="503"/>
                  <a:pt x="1282" y="505"/>
                  <a:pt x="1285" y="506"/>
                </a:cubicBezTo>
                <a:cubicBezTo>
                  <a:pt x="1288" y="506"/>
                  <a:pt x="1286" y="508"/>
                  <a:pt x="1288" y="508"/>
                </a:cubicBezTo>
                <a:cubicBezTo>
                  <a:pt x="1291" y="508"/>
                  <a:pt x="1298" y="510"/>
                  <a:pt x="1300" y="512"/>
                </a:cubicBezTo>
                <a:cubicBezTo>
                  <a:pt x="1303" y="514"/>
                  <a:pt x="1301" y="515"/>
                  <a:pt x="1303" y="517"/>
                </a:cubicBezTo>
                <a:cubicBezTo>
                  <a:pt x="1304" y="519"/>
                  <a:pt x="1305" y="521"/>
                  <a:pt x="1303" y="521"/>
                </a:cubicBezTo>
                <a:cubicBezTo>
                  <a:pt x="1300" y="521"/>
                  <a:pt x="1298" y="523"/>
                  <a:pt x="1299" y="524"/>
                </a:cubicBezTo>
                <a:cubicBezTo>
                  <a:pt x="1299" y="525"/>
                  <a:pt x="1307" y="523"/>
                  <a:pt x="1308" y="523"/>
                </a:cubicBezTo>
                <a:cubicBezTo>
                  <a:pt x="1310" y="523"/>
                  <a:pt x="1312" y="528"/>
                  <a:pt x="1317" y="528"/>
                </a:cubicBezTo>
                <a:cubicBezTo>
                  <a:pt x="1323" y="529"/>
                  <a:pt x="1322" y="526"/>
                  <a:pt x="1323" y="526"/>
                </a:cubicBezTo>
                <a:cubicBezTo>
                  <a:pt x="1324" y="526"/>
                  <a:pt x="1324" y="524"/>
                  <a:pt x="1325" y="522"/>
                </a:cubicBezTo>
                <a:cubicBezTo>
                  <a:pt x="1326" y="521"/>
                  <a:pt x="1331" y="522"/>
                  <a:pt x="1334" y="524"/>
                </a:cubicBezTo>
                <a:cubicBezTo>
                  <a:pt x="1337" y="527"/>
                  <a:pt x="1340" y="533"/>
                  <a:pt x="1343" y="533"/>
                </a:cubicBezTo>
                <a:cubicBezTo>
                  <a:pt x="1345" y="532"/>
                  <a:pt x="1347" y="533"/>
                  <a:pt x="1348" y="533"/>
                </a:cubicBezTo>
                <a:cubicBezTo>
                  <a:pt x="1350" y="534"/>
                  <a:pt x="1351" y="534"/>
                  <a:pt x="1352" y="534"/>
                </a:cubicBezTo>
                <a:cubicBezTo>
                  <a:pt x="1355" y="534"/>
                  <a:pt x="1353" y="532"/>
                  <a:pt x="1352" y="532"/>
                </a:cubicBezTo>
                <a:cubicBezTo>
                  <a:pt x="1351" y="531"/>
                  <a:pt x="1349" y="530"/>
                  <a:pt x="1349" y="529"/>
                </a:cubicBezTo>
                <a:cubicBezTo>
                  <a:pt x="1349" y="528"/>
                  <a:pt x="1346" y="528"/>
                  <a:pt x="1344" y="527"/>
                </a:cubicBezTo>
                <a:cubicBezTo>
                  <a:pt x="1343" y="526"/>
                  <a:pt x="1343" y="522"/>
                  <a:pt x="1341" y="521"/>
                </a:cubicBezTo>
                <a:cubicBezTo>
                  <a:pt x="1339" y="520"/>
                  <a:pt x="1338" y="518"/>
                  <a:pt x="1340" y="518"/>
                </a:cubicBezTo>
                <a:moveTo>
                  <a:pt x="1359" y="509"/>
                </a:moveTo>
                <a:cubicBezTo>
                  <a:pt x="1359" y="510"/>
                  <a:pt x="1357" y="511"/>
                  <a:pt x="1354" y="512"/>
                </a:cubicBezTo>
                <a:cubicBezTo>
                  <a:pt x="1352" y="513"/>
                  <a:pt x="1350" y="513"/>
                  <a:pt x="1348" y="512"/>
                </a:cubicBezTo>
                <a:cubicBezTo>
                  <a:pt x="1346" y="512"/>
                  <a:pt x="1345" y="512"/>
                  <a:pt x="1345" y="513"/>
                </a:cubicBezTo>
                <a:cubicBezTo>
                  <a:pt x="1344" y="514"/>
                  <a:pt x="1348" y="516"/>
                  <a:pt x="1352" y="516"/>
                </a:cubicBezTo>
                <a:cubicBezTo>
                  <a:pt x="1355" y="516"/>
                  <a:pt x="1360" y="512"/>
                  <a:pt x="1360" y="511"/>
                </a:cubicBezTo>
                <a:cubicBezTo>
                  <a:pt x="1360" y="510"/>
                  <a:pt x="1362" y="509"/>
                  <a:pt x="1362" y="508"/>
                </a:cubicBezTo>
                <a:cubicBezTo>
                  <a:pt x="1361" y="507"/>
                  <a:pt x="1359" y="508"/>
                  <a:pt x="1359" y="509"/>
                </a:cubicBezTo>
                <a:moveTo>
                  <a:pt x="1362" y="505"/>
                </a:moveTo>
                <a:cubicBezTo>
                  <a:pt x="1364" y="507"/>
                  <a:pt x="1363" y="509"/>
                  <a:pt x="1364" y="509"/>
                </a:cubicBezTo>
                <a:cubicBezTo>
                  <a:pt x="1367" y="508"/>
                  <a:pt x="1365" y="506"/>
                  <a:pt x="1363" y="505"/>
                </a:cubicBezTo>
                <a:cubicBezTo>
                  <a:pt x="1361" y="503"/>
                  <a:pt x="1359" y="502"/>
                  <a:pt x="1362" y="505"/>
                </a:cubicBezTo>
                <a:moveTo>
                  <a:pt x="1372" y="512"/>
                </a:moveTo>
                <a:cubicBezTo>
                  <a:pt x="1372" y="513"/>
                  <a:pt x="1376" y="519"/>
                  <a:pt x="1377" y="519"/>
                </a:cubicBezTo>
                <a:cubicBezTo>
                  <a:pt x="1380" y="517"/>
                  <a:pt x="1372" y="511"/>
                  <a:pt x="1372" y="512"/>
                </a:cubicBezTo>
                <a:moveTo>
                  <a:pt x="1059" y="447"/>
                </a:moveTo>
                <a:cubicBezTo>
                  <a:pt x="1057" y="447"/>
                  <a:pt x="1058" y="449"/>
                  <a:pt x="1057" y="451"/>
                </a:cubicBezTo>
                <a:cubicBezTo>
                  <a:pt x="1056" y="452"/>
                  <a:pt x="1057" y="454"/>
                  <a:pt x="1057" y="456"/>
                </a:cubicBezTo>
                <a:cubicBezTo>
                  <a:pt x="1057" y="459"/>
                  <a:pt x="1057" y="461"/>
                  <a:pt x="1059" y="463"/>
                </a:cubicBezTo>
                <a:cubicBezTo>
                  <a:pt x="1061" y="464"/>
                  <a:pt x="1065" y="460"/>
                  <a:pt x="1066" y="457"/>
                </a:cubicBezTo>
                <a:cubicBezTo>
                  <a:pt x="1066" y="453"/>
                  <a:pt x="1060" y="447"/>
                  <a:pt x="1059" y="447"/>
                </a:cubicBezTo>
                <a:moveTo>
                  <a:pt x="925" y="539"/>
                </a:moveTo>
                <a:cubicBezTo>
                  <a:pt x="925" y="537"/>
                  <a:pt x="924" y="540"/>
                  <a:pt x="924" y="541"/>
                </a:cubicBezTo>
                <a:cubicBezTo>
                  <a:pt x="923" y="541"/>
                  <a:pt x="923" y="543"/>
                  <a:pt x="923" y="544"/>
                </a:cubicBezTo>
                <a:cubicBezTo>
                  <a:pt x="923" y="545"/>
                  <a:pt x="921" y="546"/>
                  <a:pt x="920" y="546"/>
                </a:cubicBezTo>
                <a:cubicBezTo>
                  <a:pt x="919" y="545"/>
                  <a:pt x="918" y="546"/>
                  <a:pt x="918" y="547"/>
                </a:cubicBezTo>
                <a:cubicBezTo>
                  <a:pt x="919" y="549"/>
                  <a:pt x="918" y="549"/>
                  <a:pt x="918" y="550"/>
                </a:cubicBezTo>
                <a:cubicBezTo>
                  <a:pt x="919" y="551"/>
                  <a:pt x="917" y="552"/>
                  <a:pt x="915" y="552"/>
                </a:cubicBezTo>
                <a:cubicBezTo>
                  <a:pt x="913" y="552"/>
                  <a:pt x="911" y="556"/>
                  <a:pt x="909" y="555"/>
                </a:cubicBezTo>
                <a:cubicBezTo>
                  <a:pt x="908" y="555"/>
                  <a:pt x="907" y="555"/>
                  <a:pt x="906" y="556"/>
                </a:cubicBezTo>
                <a:cubicBezTo>
                  <a:pt x="905" y="556"/>
                  <a:pt x="905" y="556"/>
                  <a:pt x="904" y="556"/>
                </a:cubicBezTo>
                <a:cubicBezTo>
                  <a:pt x="902" y="556"/>
                  <a:pt x="903" y="560"/>
                  <a:pt x="902" y="562"/>
                </a:cubicBezTo>
                <a:cubicBezTo>
                  <a:pt x="901" y="564"/>
                  <a:pt x="901" y="567"/>
                  <a:pt x="903" y="570"/>
                </a:cubicBezTo>
                <a:cubicBezTo>
                  <a:pt x="904" y="572"/>
                  <a:pt x="905" y="575"/>
                  <a:pt x="902" y="578"/>
                </a:cubicBezTo>
                <a:cubicBezTo>
                  <a:pt x="899" y="582"/>
                  <a:pt x="899" y="586"/>
                  <a:pt x="900" y="588"/>
                </a:cubicBezTo>
                <a:cubicBezTo>
                  <a:pt x="901" y="591"/>
                  <a:pt x="901" y="595"/>
                  <a:pt x="903" y="596"/>
                </a:cubicBezTo>
                <a:cubicBezTo>
                  <a:pt x="904" y="598"/>
                  <a:pt x="909" y="600"/>
                  <a:pt x="910" y="598"/>
                </a:cubicBezTo>
                <a:cubicBezTo>
                  <a:pt x="912" y="597"/>
                  <a:pt x="913" y="599"/>
                  <a:pt x="915" y="597"/>
                </a:cubicBezTo>
                <a:cubicBezTo>
                  <a:pt x="916" y="595"/>
                  <a:pt x="919" y="585"/>
                  <a:pt x="921" y="579"/>
                </a:cubicBezTo>
                <a:cubicBezTo>
                  <a:pt x="923" y="572"/>
                  <a:pt x="926" y="564"/>
                  <a:pt x="925" y="562"/>
                </a:cubicBezTo>
                <a:cubicBezTo>
                  <a:pt x="925" y="561"/>
                  <a:pt x="927" y="559"/>
                  <a:pt x="926" y="558"/>
                </a:cubicBezTo>
                <a:cubicBezTo>
                  <a:pt x="925" y="556"/>
                  <a:pt x="926" y="553"/>
                  <a:pt x="927" y="555"/>
                </a:cubicBezTo>
                <a:cubicBezTo>
                  <a:pt x="928" y="556"/>
                  <a:pt x="929" y="556"/>
                  <a:pt x="930" y="554"/>
                </a:cubicBezTo>
                <a:cubicBezTo>
                  <a:pt x="930" y="552"/>
                  <a:pt x="928" y="549"/>
                  <a:pt x="928" y="546"/>
                </a:cubicBezTo>
                <a:cubicBezTo>
                  <a:pt x="928" y="543"/>
                  <a:pt x="926" y="541"/>
                  <a:pt x="925" y="539"/>
                </a:cubicBezTo>
                <a:moveTo>
                  <a:pt x="480" y="247"/>
                </a:moveTo>
                <a:cubicBezTo>
                  <a:pt x="482" y="246"/>
                  <a:pt x="480" y="244"/>
                  <a:pt x="478" y="245"/>
                </a:cubicBezTo>
                <a:cubicBezTo>
                  <a:pt x="476" y="246"/>
                  <a:pt x="471" y="253"/>
                  <a:pt x="471" y="255"/>
                </a:cubicBezTo>
                <a:cubicBezTo>
                  <a:pt x="471" y="257"/>
                  <a:pt x="471" y="259"/>
                  <a:pt x="469" y="259"/>
                </a:cubicBezTo>
                <a:cubicBezTo>
                  <a:pt x="467" y="259"/>
                  <a:pt x="465" y="260"/>
                  <a:pt x="467" y="261"/>
                </a:cubicBezTo>
                <a:cubicBezTo>
                  <a:pt x="468" y="262"/>
                  <a:pt x="463" y="265"/>
                  <a:pt x="466" y="266"/>
                </a:cubicBezTo>
                <a:cubicBezTo>
                  <a:pt x="467" y="267"/>
                  <a:pt x="468" y="267"/>
                  <a:pt x="469" y="266"/>
                </a:cubicBezTo>
                <a:cubicBezTo>
                  <a:pt x="470" y="266"/>
                  <a:pt x="471" y="266"/>
                  <a:pt x="472" y="266"/>
                </a:cubicBezTo>
                <a:cubicBezTo>
                  <a:pt x="474" y="267"/>
                  <a:pt x="476" y="267"/>
                  <a:pt x="478" y="265"/>
                </a:cubicBezTo>
                <a:cubicBezTo>
                  <a:pt x="479" y="264"/>
                  <a:pt x="480" y="265"/>
                  <a:pt x="480" y="266"/>
                </a:cubicBezTo>
                <a:cubicBezTo>
                  <a:pt x="481" y="266"/>
                  <a:pt x="481" y="266"/>
                  <a:pt x="482" y="266"/>
                </a:cubicBezTo>
                <a:cubicBezTo>
                  <a:pt x="484" y="266"/>
                  <a:pt x="481" y="268"/>
                  <a:pt x="481" y="269"/>
                </a:cubicBezTo>
                <a:cubicBezTo>
                  <a:pt x="481" y="271"/>
                  <a:pt x="483" y="269"/>
                  <a:pt x="485" y="268"/>
                </a:cubicBezTo>
                <a:cubicBezTo>
                  <a:pt x="486" y="267"/>
                  <a:pt x="488" y="268"/>
                  <a:pt x="487" y="269"/>
                </a:cubicBezTo>
                <a:cubicBezTo>
                  <a:pt x="487" y="270"/>
                  <a:pt x="491" y="272"/>
                  <a:pt x="493" y="270"/>
                </a:cubicBezTo>
                <a:cubicBezTo>
                  <a:pt x="494" y="268"/>
                  <a:pt x="491" y="264"/>
                  <a:pt x="491" y="266"/>
                </a:cubicBezTo>
                <a:cubicBezTo>
                  <a:pt x="490" y="267"/>
                  <a:pt x="489" y="265"/>
                  <a:pt x="490" y="264"/>
                </a:cubicBezTo>
                <a:cubicBezTo>
                  <a:pt x="492" y="262"/>
                  <a:pt x="490" y="262"/>
                  <a:pt x="489" y="263"/>
                </a:cubicBezTo>
                <a:cubicBezTo>
                  <a:pt x="487" y="263"/>
                  <a:pt x="488" y="259"/>
                  <a:pt x="489" y="258"/>
                </a:cubicBezTo>
                <a:cubicBezTo>
                  <a:pt x="490" y="258"/>
                  <a:pt x="486" y="256"/>
                  <a:pt x="486" y="257"/>
                </a:cubicBezTo>
                <a:cubicBezTo>
                  <a:pt x="486" y="259"/>
                  <a:pt x="482" y="258"/>
                  <a:pt x="482" y="257"/>
                </a:cubicBezTo>
                <a:cubicBezTo>
                  <a:pt x="481" y="255"/>
                  <a:pt x="479" y="255"/>
                  <a:pt x="480" y="254"/>
                </a:cubicBezTo>
                <a:cubicBezTo>
                  <a:pt x="481" y="253"/>
                  <a:pt x="477" y="253"/>
                  <a:pt x="477" y="254"/>
                </a:cubicBezTo>
                <a:cubicBezTo>
                  <a:pt x="476" y="256"/>
                  <a:pt x="475" y="253"/>
                  <a:pt x="477" y="251"/>
                </a:cubicBezTo>
                <a:cubicBezTo>
                  <a:pt x="479" y="249"/>
                  <a:pt x="478" y="248"/>
                  <a:pt x="480" y="247"/>
                </a:cubicBezTo>
                <a:moveTo>
                  <a:pt x="944" y="434"/>
                </a:moveTo>
                <a:cubicBezTo>
                  <a:pt x="945" y="436"/>
                  <a:pt x="948" y="434"/>
                  <a:pt x="948" y="434"/>
                </a:cubicBezTo>
                <a:cubicBezTo>
                  <a:pt x="948" y="433"/>
                  <a:pt x="942" y="433"/>
                  <a:pt x="944" y="434"/>
                </a:cubicBezTo>
                <a:moveTo>
                  <a:pt x="53" y="401"/>
                </a:moveTo>
                <a:cubicBezTo>
                  <a:pt x="51" y="401"/>
                  <a:pt x="52" y="407"/>
                  <a:pt x="53" y="406"/>
                </a:cubicBezTo>
                <a:cubicBezTo>
                  <a:pt x="54" y="405"/>
                  <a:pt x="56" y="405"/>
                  <a:pt x="56" y="404"/>
                </a:cubicBezTo>
                <a:cubicBezTo>
                  <a:pt x="57" y="403"/>
                  <a:pt x="55" y="400"/>
                  <a:pt x="53" y="401"/>
                </a:cubicBezTo>
                <a:moveTo>
                  <a:pt x="50" y="397"/>
                </a:moveTo>
                <a:cubicBezTo>
                  <a:pt x="49" y="397"/>
                  <a:pt x="49" y="400"/>
                  <a:pt x="50" y="399"/>
                </a:cubicBezTo>
                <a:cubicBezTo>
                  <a:pt x="52" y="398"/>
                  <a:pt x="51" y="397"/>
                  <a:pt x="50" y="397"/>
                </a:cubicBezTo>
                <a:moveTo>
                  <a:pt x="35" y="392"/>
                </a:moveTo>
                <a:cubicBezTo>
                  <a:pt x="36" y="394"/>
                  <a:pt x="37" y="393"/>
                  <a:pt x="38" y="392"/>
                </a:cubicBezTo>
                <a:cubicBezTo>
                  <a:pt x="38" y="391"/>
                  <a:pt x="34" y="391"/>
                  <a:pt x="35" y="392"/>
                </a:cubicBezTo>
                <a:moveTo>
                  <a:pt x="42" y="395"/>
                </a:moveTo>
                <a:cubicBezTo>
                  <a:pt x="43" y="397"/>
                  <a:pt x="44" y="397"/>
                  <a:pt x="45" y="396"/>
                </a:cubicBezTo>
                <a:cubicBezTo>
                  <a:pt x="45" y="394"/>
                  <a:pt x="41" y="394"/>
                  <a:pt x="42" y="395"/>
                </a:cubicBezTo>
                <a:moveTo>
                  <a:pt x="556" y="746"/>
                </a:moveTo>
                <a:cubicBezTo>
                  <a:pt x="556" y="747"/>
                  <a:pt x="558" y="747"/>
                  <a:pt x="560" y="748"/>
                </a:cubicBezTo>
                <a:cubicBezTo>
                  <a:pt x="561" y="749"/>
                  <a:pt x="563" y="752"/>
                  <a:pt x="565" y="750"/>
                </a:cubicBezTo>
                <a:cubicBezTo>
                  <a:pt x="566" y="747"/>
                  <a:pt x="556" y="745"/>
                  <a:pt x="556" y="746"/>
                </a:cubicBezTo>
                <a:moveTo>
                  <a:pt x="1010" y="716"/>
                </a:moveTo>
                <a:cubicBezTo>
                  <a:pt x="1010" y="715"/>
                  <a:pt x="1005" y="719"/>
                  <a:pt x="1009" y="721"/>
                </a:cubicBezTo>
                <a:cubicBezTo>
                  <a:pt x="1009" y="721"/>
                  <a:pt x="1010" y="721"/>
                  <a:pt x="1011" y="721"/>
                </a:cubicBezTo>
                <a:cubicBezTo>
                  <a:pt x="1011" y="720"/>
                  <a:pt x="1012" y="720"/>
                  <a:pt x="1012" y="721"/>
                </a:cubicBezTo>
                <a:cubicBezTo>
                  <a:pt x="1013" y="722"/>
                  <a:pt x="1015" y="721"/>
                  <a:pt x="1016" y="719"/>
                </a:cubicBezTo>
                <a:cubicBezTo>
                  <a:pt x="1016" y="717"/>
                  <a:pt x="1011" y="717"/>
                  <a:pt x="1010" y="716"/>
                </a:cubicBezTo>
                <a:moveTo>
                  <a:pt x="1380" y="518"/>
                </a:moveTo>
                <a:cubicBezTo>
                  <a:pt x="1380" y="518"/>
                  <a:pt x="1383" y="521"/>
                  <a:pt x="1383" y="521"/>
                </a:cubicBezTo>
                <a:cubicBezTo>
                  <a:pt x="1384" y="520"/>
                  <a:pt x="1380" y="517"/>
                  <a:pt x="1380" y="518"/>
                </a:cubicBezTo>
                <a:moveTo>
                  <a:pt x="1394" y="525"/>
                </a:moveTo>
                <a:cubicBezTo>
                  <a:pt x="1395" y="524"/>
                  <a:pt x="1388" y="521"/>
                  <a:pt x="1388" y="522"/>
                </a:cubicBezTo>
                <a:cubicBezTo>
                  <a:pt x="1388" y="523"/>
                  <a:pt x="1393" y="526"/>
                  <a:pt x="1394" y="525"/>
                </a:cubicBezTo>
                <a:moveTo>
                  <a:pt x="1393" y="529"/>
                </a:moveTo>
                <a:cubicBezTo>
                  <a:pt x="1394" y="531"/>
                  <a:pt x="1396" y="532"/>
                  <a:pt x="1398" y="532"/>
                </a:cubicBezTo>
                <a:cubicBezTo>
                  <a:pt x="1399" y="531"/>
                  <a:pt x="1393" y="527"/>
                  <a:pt x="1393" y="529"/>
                </a:cubicBezTo>
                <a:moveTo>
                  <a:pt x="1401" y="533"/>
                </a:moveTo>
                <a:cubicBezTo>
                  <a:pt x="1401" y="534"/>
                  <a:pt x="1404" y="536"/>
                  <a:pt x="1405" y="535"/>
                </a:cubicBezTo>
                <a:cubicBezTo>
                  <a:pt x="1406" y="534"/>
                  <a:pt x="1401" y="533"/>
                  <a:pt x="1401" y="533"/>
                </a:cubicBezTo>
                <a:moveTo>
                  <a:pt x="1398" y="525"/>
                </a:moveTo>
                <a:cubicBezTo>
                  <a:pt x="1397" y="527"/>
                  <a:pt x="1401" y="531"/>
                  <a:pt x="1401" y="531"/>
                </a:cubicBezTo>
                <a:cubicBezTo>
                  <a:pt x="1401" y="531"/>
                  <a:pt x="1401" y="529"/>
                  <a:pt x="1400" y="528"/>
                </a:cubicBezTo>
                <a:cubicBezTo>
                  <a:pt x="1399" y="526"/>
                  <a:pt x="1398" y="524"/>
                  <a:pt x="1398" y="525"/>
                </a:cubicBezTo>
                <a:moveTo>
                  <a:pt x="1366" y="612"/>
                </a:moveTo>
                <a:cubicBezTo>
                  <a:pt x="1367" y="611"/>
                  <a:pt x="1366" y="608"/>
                  <a:pt x="1365" y="609"/>
                </a:cubicBezTo>
                <a:cubicBezTo>
                  <a:pt x="1365" y="609"/>
                  <a:pt x="1365" y="604"/>
                  <a:pt x="1365" y="602"/>
                </a:cubicBezTo>
                <a:cubicBezTo>
                  <a:pt x="1365" y="599"/>
                  <a:pt x="1365" y="600"/>
                  <a:pt x="1364" y="601"/>
                </a:cubicBezTo>
                <a:cubicBezTo>
                  <a:pt x="1363" y="602"/>
                  <a:pt x="1361" y="598"/>
                  <a:pt x="1361" y="597"/>
                </a:cubicBezTo>
                <a:cubicBezTo>
                  <a:pt x="1361" y="597"/>
                  <a:pt x="1359" y="594"/>
                  <a:pt x="1358" y="594"/>
                </a:cubicBezTo>
                <a:cubicBezTo>
                  <a:pt x="1357" y="594"/>
                  <a:pt x="1357" y="594"/>
                  <a:pt x="1357" y="593"/>
                </a:cubicBezTo>
                <a:cubicBezTo>
                  <a:pt x="1357" y="593"/>
                  <a:pt x="1357" y="592"/>
                  <a:pt x="1356" y="592"/>
                </a:cubicBezTo>
                <a:cubicBezTo>
                  <a:pt x="1354" y="593"/>
                  <a:pt x="1354" y="590"/>
                  <a:pt x="1354" y="588"/>
                </a:cubicBezTo>
                <a:cubicBezTo>
                  <a:pt x="1354" y="587"/>
                  <a:pt x="1354" y="587"/>
                  <a:pt x="1354" y="587"/>
                </a:cubicBezTo>
                <a:cubicBezTo>
                  <a:pt x="1353" y="587"/>
                  <a:pt x="1353" y="587"/>
                  <a:pt x="1353" y="586"/>
                </a:cubicBezTo>
                <a:cubicBezTo>
                  <a:pt x="1352" y="586"/>
                  <a:pt x="1351" y="586"/>
                  <a:pt x="1350" y="587"/>
                </a:cubicBezTo>
                <a:cubicBezTo>
                  <a:pt x="1349" y="587"/>
                  <a:pt x="1349" y="585"/>
                  <a:pt x="1349" y="584"/>
                </a:cubicBezTo>
                <a:cubicBezTo>
                  <a:pt x="1349" y="583"/>
                  <a:pt x="1349" y="582"/>
                  <a:pt x="1348" y="581"/>
                </a:cubicBezTo>
                <a:cubicBezTo>
                  <a:pt x="1346" y="580"/>
                  <a:pt x="1346" y="579"/>
                  <a:pt x="1346" y="578"/>
                </a:cubicBezTo>
                <a:cubicBezTo>
                  <a:pt x="1346" y="576"/>
                  <a:pt x="1338" y="572"/>
                  <a:pt x="1336" y="572"/>
                </a:cubicBezTo>
                <a:cubicBezTo>
                  <a:pt x="1335" y="571"/>
                  <a:pt x="1336" y="570"/>
                  <a:pt x="1335" y="569"/>
                </a:cubicBezTo>
                <a:cubicBezTo>
                  <a:pt x="1335" y="568"/>
                  <a:pt x="1334" y="566"/>
                  <a:pt x="1334" y="564"/>
                </a:cubicBezTo>
                <a:cubicBezTo>
                  <a:pt x="1334" y="562"/>
                  <a:pt x="1332" y="561"/>
                  <a:pt x="1332" y="559"/>
                </a:cubicBezTo>
                <a:cubicBezTo>
                  <a:pt x="1332" y="558"/>
                  <a:pt x="1331" y="556"/>
                  <a:pt x="1331" y="554"/>
                </a:cubicBezTo>
                <a:cubicBezTo>
                  <a:pt x="1331" y="552"/>
                  <a:pt x="1328" y="552"/>
                  <a:pt x="1328" y="551"/>
                </a:cubicBezTo>
                <a:cubicBezTo>
                  <a:pt x="1328" y="550"/>
                  <a:pt x="1327" y="551"/>
                  <a:pt x="1325" y="551"/>
                </a:cubicBezTo>
                <a:cubicBezTo>
                  <a:pt x="1323" y="551"/>
                  <a:pt x="1323" y="549"/>
                  <a:pt x="1324" y="547"/>
                </a:cubicBezTo>
                <a:cubicBezTo>
                  <a:pt x="1324" y="544"/>
                  <a:pt x="1323" y="541"/>
                  <a:pt x="1322" y="540"/>
                </a:cubicBezTo>
                <a:cubicBezTo>
                  <a:pt x="1320" y="539"/>
                  <a:pt x="1320" y="535"/>
                  <a:pt x="1320" y="535"/>
                </a:cubicBezTo>
                <a:cubicBezTo>
                  <a:pt x="1319" y="534"/>
                  <a:pt x="1317" y="536"/>
                  <a:pt x="1317" y="538"/>
                </a:cubicBezTo>
                <a:cubicBezTo>
                  <a:pt x="1317" y="539"/>
                  <a:pt x="1317" y="540"/>
                  <a:pt x="1316" y="541"/>
                </a:cubicBezTo>
                <a:cubicBezTo>
                  <a:pt x="1315" y="542"/>
                  <a:pt x="1316" y="545"/>
                  <a:pt x="1315" y="546"/>
                </a:cubicBezTo>
                <a:cubicBezTo>
                  <a:pt x="1314" y="547"/>
                  <a:pt x="1315" y="551"/>
                  <a:pt x="1315" y="553"/>
                </a:cubicBezTo>
                <a:cubicBezTo>
                  <a:pt x="1315" y="556"/>
                  <a:pt x="1315" y="558"/>
                  <a:pt x="1314" y="560"/>
                </a:cubicBezTo>
                <a:cubicBezTo>
                  <a:pt x="1312" y="561"/>
                  <a:pt x="1312" y="564"/>
                  <a:pt x="1310" y="565"/>
                </a:cubicBezTo>
                <a:cubicBezTo>
                  <a:pt x="1308" y="566"/>
                  <a:pt x="1305" y="564"/>
                  <a:pt x="1305" y="563"/>
                </a:cubicBezTo>
                <a:cubicBezTo>
                  <a:pt x="1305" y="561"/>
                  <a:pt x="1302" y="561"/>
                  <a:pt x="1301" y="561"/>
                </a:cubicBezTo>
                <a:cubicBezTo>
                  <a:pt x="1300" y="561"/>
                  <a:pt x="1299" y="559"/>
                  <a:pt x="1297" y="558"/>
                </a:cubicBezTo>
                <a:cubicBezTo>
                  <a:pt x="1296" y="557"/>
                  <a:pt x="1295" y="557"/>
                  <a:pt x="1294" y="557"/>
                </a:cubicBezTo>
                <a:cubicBezTo>
                  <a:pt x="1294" y="557"/>
                  <a:pt x="1293" y="557"/>
                  <a:pt x="1293" y="556"/>
                </a:cubicBezTo>
                <a:cubicBezTo>
                  <a:pt x="1292" y="554"/>
                  <a:pt x="1291" y="554"/>
                  <a:pt x="1290" y="553"/>
                </a:cubicBezTo>
                <a:cubicBezTo>
                  <a:pt x="1288" y="552"/>
                  <a:pt x="1289" y="552"/>
                  <a:pt x="1290" y="551"/>
                </a:cubicBezTo>
                <a:cubicBezTo>
                  <a:pt x="1292" y="550"/>
                  <a:pt x="1291" y="548"/>
                  <a:pt x="1291" y="547"/>
                </a:cubicBezTo>
                <a:cubicBezTo>
                  <a:pt x="1290" y="546"/>
                  <a:pt x="1291" y="546"/>
                  <a:pt x="1293" y="545"/>
                </a:cubicBezTo>
                <a:cubicBezTo>
                  <a:pt x="1295" y="544"/>
                  <a:pt x="1293" y="543"/>
                  <a:pt x="1295" y="542"/>
                </a:cubicBezTo>
                <a:cubicBezTo>
                  <a:pt x="1296" y="542"/>
                  <a:pt x="1295" y="541"/>
                  <a:pt x="1294" y="540"/>
                </a:cubicBezTo>
                <a:cubicBezTo>
                  <a:pt x="1292" y="540"/>
                  <a:pt x="1293" y="542"/>
                  <a:pt x="1292" y="542"/>
                </a:cubicBezTo>
                <a:cubicBezTo>
                  <a:pt x="1292" y="542"/>
                  <a:pt x="1292" y="542"/>
                  <a:pt x="1291" y="541"/>
                </a:cubicBezTo>
                <a:cubicBezTo>
                  <a:pt x="1291" y="540"/>
                  <a:pt x="1291" y="540"/>
                  <a:pt x="1291" y="540"/>
                </a:cubicBezTo>
                <a:cubicBezTo>
                  <a:pt x="1290" y="540"/>
                  <a:pt x="1288" y="542"/>
                  <a:pt x="1287" y="541"/>
                </a:cubicBezTo>
                <a:cubicBezTo>
                  <a:pt x="1286" y="540"/>
                  <a:pt x="1281" y="539"/>
                  <a:pt x="1279" y="539"/>
                </a:cubicBezTo>
                <a:cubicBezTo>
                  <a:pt x="1277" y="538"/>
                  <a:pt x="1276" y="536"/>
                  <a:pt x="1275" y="536"/>
                </a:cubicBezTo>
                <a:cubicBezTo>
                  <a:pt x="1274" y="537"/>
                  <a:pt x="1275" y="537"/>
                  <a:pt x="1277" y="539"/>
                </a:cubicBezTo>
                <a:cubicBezTo>
                  <a:pt x="1278" y="540"/>
                  <a:pt x="1272" y="541"/>
                  <a:pt x="1270" y="541"/>
                </a:cubicBezTo>
                <a:cubicBezTo>
                  <a:pt x="1269" y="541"/>
                  <a:pt x="1269" y="541"/>
                  <a:pt x="1270" y="541"/>
                </a:cubicBezTo>
                <a:cubicBezTo>
                  <a:pt x="1270" y="542"/>
                  <a:pt x="1270" y="542"/>
                  <a:pt x="1269" y="542"/>
                </a:cubicBezTo>
                <a:cubicBezTo>
                  <a:pt x="1267" y="542"/>
                  <a:pt x="1267" y="545"/>
                  <a:pt x="1266" y="546"/>
                </a:cubicBezTo>
                <a:cubicBezTo>
                  <a:pt x="1265" y="547"/>
                  <a:pt x="1266" y="548"/>
                  <a:pt x="1264" y="549"/>
                </a:cubicBezTo>
                <a:cubicBezTo>
                  <a:pt x="1263" y="550"/>
                  <a:pt x="1263" y="551"/>
                  <a:pt x="1264" y="553"/>
                </a:cubicBezTo>
                <a:cubicBezTo>
                  <a:pt x="1266" y="554"/>
                  <a:pt x="1264" y="555"/>
                  <a:pt x="1262" y="553"/>
                </a:cubicBezTo>
                <a:cubicBezTo>
                  <a:pt x="1261" y="552"/>
                  <a:pt x="1259" y="552"/>
                  <a:pt x="1260" y="553"/>
                </a:cubicBezTo>
                <a:cubicBezTo>
                  <a:pt x="1260" y="555"/>
                  <a:pt x="1258" y="554"/>
                  <a:pt x="1258" y="552"/>
                </a:cubicBezTo>
                <a:cubicBezTo>
                  <a:pt x="1258" y="551"/>
                  <a:pt x="1256" y="551"/>
                  <a:pt x="1256" y="550"/>
                </a:cubicBezTo>
                <a:cubicBezTo>
                  <a:pt x="1255" y="549"/>
                  <a:pt x="1253" y="548"/>
                  <a:pt x="1252" y="548"/>
                </a:cubicBezTo>
                <a:cubicBezTo>
                  <a:pt x="1251" y="548"/>
                  <a:pt x="1251" y="549"/>
                  <a:pt x="1250" y="549"/>
                </a:cubicBezTo>
                <a:cubicBezTo>
                  <a:pt x="1249" y="549"/>
                  <a:pt x="1248" y="550"/>
                  <a:pt x="1248" y="551"/>
                </a:cubicBezTo>
                <a:cubicBezTo>
                  <a:pt x="1249" y="552"/>
                  <a:pt x="1248" y="552"/>
                  <a:pt x="1247" y="551"/>
                </a:cubicBezTo>
                <a:cubicBezTo>
                  <a:pt x="1246" y="551"/>
                  <a:pt x="1246" y="551"/>
                  <a:pt x="1245" y="551"/>
                </a:cubicBezTo>
                <a:cubicBezTo>
                  <a:pt x="1244" y="551"/>
                  <a:pt x="1245" y="553"/>
                  <a:pt x="1244" y="553"/>
                </a:cubicBezTo>
                <a:cubicBezTo>
                  <a:pt x="1244" y="553"/>
                  <a:pt x="1244" y="555"/>
                  <a:pt x="1242" y="555"/>
                </a:cubicBezTo>
                <a:cubicBezTo>
                  <a:pt x="1241" y="555"/>
                  <a:pt x="1241" y="557"/>
                  <a:pt x="1242" y="559"/>
                </a:cubicBezTo>
                <a:cubicBezTo>
                  <a:pt x="1242" y="560"/>
                  <a:pt x="1241" y="559"/>
                  <a:pt x="1240" y="559"/>
                </a:cubicBezTo>
                <a:cubicBezTo>
                  <a:pt x="1240" y="559"/>
                  <a:pt x="1239" y="558"/>
                  <a:pt x="1238" y="558"/>
                </a:cubicBezTo>
                <a:cubicBezTo>
                  <a:pt x="1237" y="559"/>
                  <a:pt x="1239" y="560"/>
                  <a:pt x="1239" y="562"/>
                </a:cubicBezTo>
                <a:cubicBezTo>
                  <a:pt x="1239" y="563"/>
                  <a:pt x="1238" y="563"/>
                  <a:pt x="1238" y="564"/>
                </a:cubicBezTo>
                <a:cubicBezTo>
                  <a:pt x="1237" y="564"/>
                  <a:pt x="1236" y="562"/>
                  <a:pt x="1236" y="561"/>
                </a:cubicBezTo>
                <a:cubicBezTo>
                  <a:pt x="1236" y="559"/>
                  <a:pt x="1235" y="560"/>
                  <a:pt x="1233" y="562"/>
                </a:cubicBezTo>
                <a:cubicBezTo>
                  <a:pt x="1231" y="564"/>
                  <a:pt x="1233" y="567"/>
                  <a:pt x="1233" y="567"/>
                </a:cubicBezTo>
                <a:cubicBezTo>
                  <a:pt x="1232" y="568"/>
                  <a:pt x="1228" y="571"/>
                  <a:pt x="1227" y="573"/>
                </a:cubicBezTo>
                <a:cubicBezTo>
                  <a:pt x="1225" y="576"/>
                  <a:pt x="1220" y="574"/>
                  <a:pt x="1219" y="575"/>
                </a:cubicBezTo>
                <a:cubicBezTo>
                  <a:pt x="1218" y="576"/>
                  <a:pt x="1216" y="576"/>
                  <a:pt x="1215" y="577"/>
                </a:cubicBezTo>
                <a:cubicBezTo>
                  <a:pt x="1214" y="578"/>
                  <a:pt x="1211" y="580"/>
                  <a:pt x="1211" y="578"/>
                </a:cubicBezTo>
                <a:cubicBezTo>
                  <a:pt x="1211" y="577"/>
                  <a:pt x="1207" y="578"/>
                  <a:pt x="1206" y="580"/>
                </a:cubicBezTo>
                <a:cubicBezTo>
                  <a:pt x="1204" y="581"/>
                  <a:pt x="1202" y="583"/>
                  <a:pt x="1201" y="583"/>
                </a:cubicBezTo>
                <a:cubicBezTo>
                  <a:pt x="1199" y="583"/>
                  <a:pt x="1199" y="585"/>
                  <a:pt x="1198" y="586"/>
                </a:cubicBezTo>
                <a:cubicBezTo>
                  <a:pt x="1198" y="586"/>
                  <a:pt x="1198" y="584"/>
                  <a:pt x="1198" y="583"/>
                </a:cubicBezTo>
                <a:cubicBezTo>
                  <a:pt x="1198" y="582"/>
                  <a:pt x="1196" y="584"/>
                  <a:pt x="1196" y="586"/>
                </a:cubicBezTo>
                <a:cubicBezTo>
                  <a:pt x="1195" y="588"/>
                  <a:pt x="1197" y="589"/>
                  <a:pt x="1196" y="591"/>
                </a:cubicBezTo>
                <a:cubicBezTo>
                  <a:pt x="1194" y="593"/>
                  <a:pt x="1193" y="595"/>
                  <a:pt x="1195" y="598"/>
                </a:cubicBezTo>
                <a:cubicBezTo>
                  <a:pt x="1197" y="600"/>
                  <a:pt x="1198" y="602"/>
                  <a:pt x="1197" y="603"/>
                </a:cubicBezTo>
                <a:cubicBezTo>
                  <a:pt x="1197" y="604"/>
                  <a:pt x="1197" y="603"/>
                  <a:pt x="1196" y="602"/>
                </a:cubicBezTo>
                <a:cubicBezTo>
                  <a:pt x="1196" y="602"/>
                  <a:pt x="1195" y="601"/>
                  <a:pt x="1195" y="601"/>
                </a:cubicBezTo>
                <a:cubicBezTo>
                  <a:pt x="1194" y="602"/>
                  <a:pt x="1197" y="603"/>
                  <a:pt x="1196" y="604"/>
                </a:cubicBezTo>
                <a:cubicBezTo>
                  <a:pt x="1196" y="605"/>
                  <a:pt x="1195" y="604"/>
                  <a:pt x="1195" y="603"/>
                </a:cubicBezTo>
                <a:cubicBezTo>
                  <a:pt x="1194" y="602"/>
                  <a:pt x="1193" y="602"/>
                  <a:pt x="1193" y="602"/>
                </a:cubicBezTo>
                <a:cubicBezTo>
                  <a:pt x="1193" y="603"/>
                  <a:pt x="1197" y="609"/>
                  <a:pt x="1197" y="612"/>
                </a:cubicBezTo>
                <a:cubicBezTo>
                  <a:pt x="1198" y="614"/>
                  <a:pt x="1201" y="616"/>
                  <a:pt x="1201" y="620"/>
                </a:cubicBezTo>
                <a:cubicBezTo>
                  <a:pt x="1201" y="623"/>
                  <a:pt x="1204" y="628"/>
                  <a:pt x="1205" y="629"/>
                </a:cubicBezTo>
                <a:cubicBezTo>
                  <a:pt x="1205" y="630"/>
                  <a:pt x="1204" y="632"/>
                  <a:pt x="1204" y="635"/>
                </a:cubicBezTo>
                <a:cubicBezTo>
                  <a:pt x="1204" y="638"/>
                  <a:pt x="1203" y="638"/>
                  <a:pt x="1201" y="638"/>
                </a:cubicBezTo>
                <a:cubicBezTo>
                  <a:pt x="1200" y="638"/>
                  <a:pt x="1201" y="641"/>
                  <a:pt x="1203" y="641"/>
                </a:cubicBezTo>
                <a:cubicBezTo>
                  <a:pt x="1204" y="641"/>
                  <a:pt x="1204" y="643"/>
                  <a:pt x="1206" y="644"/>
                </a:cubicBezTo>
                <a:cubicBezTo>
                  <a:pt x="1208" y="645"/>
                  <a:pt x="1212" y="645"/>
                  <a:pt x="1214" y="645"/>
                </a:cubicBezTo>
                <a:cubicBezTo>
                  <a:pt x="1216" y="645"/>
                  <a:pt x="1216" y="642"/>
                  <a:pt x="1218" y="642"/>
                </a:cubicBezTo>
                <a:cubicBezTo>
                  <a:pt x="1220" y="642"/>
                  <a:pt x="1220" y="642"/>
                  <a:pt x="1221" y="640"/>
                </a:cubicBezTo>
                <a:cubicBezTo>
                  <a:pt x="1222" y="639"/>
                  <a:pt x="1227" y="639"/>
                  <a:pt x="1232" y="640"/>
                </a:cubicBezTo>
                <a:cubicBezTo>
                  <a:pt x="1237" y="640"/>
                  <a:pt x="1239" y="638"/>
                  <a:pt x="1240" y="636"/>
                </a:cubicBezTo>
                <a:cubicBezTo>
                  <a:pt x="1241" y="635"/>
                  <a:pt x="1244" y="634"/>
                  <a:pt x="1246" y="633"/>
                </a:cubicBezTo>
                <a:cubicBezTo>
                  <a:pt x="1247" y="632"/>
                  <a:pt x="1248" y="632"/>
                  <a:pt x="1252" y="632"/>
                </a:cubicBezTo>
                <a:cubicBezTo>
                  <a:pt x="1256" y="632"/>
                  <a:pt x="1259" y="630"/>
                  <a:pt x="1261" y="629"/>
                </a:cubicBezTo>
                <a:cubicBezTo>
                  <a:pt x="1264" y="628"/>
                  <a:pt x="1268" y="629"/>
                  <a:pt x="1270" y="628"/>
                </a:cubicBezTo>
                <a:cubicBezTo>
                  <a:pt x="1272" y="628"/>
                  <a:pt x="1272" y="628"/>
                  <a:pt x="1273" y="629"/>
                </a:cubicBezTo>
                <a:cubicBezTo>
                  <a:pt x="1274" y="630"/>
                  <a:pt x="1274" y="631"/>
                  <a:pt x="1276" y="631"/>
                </a:cubicBezTo>
                <a:cubicBezTo>
                  <a:pt x="1277" y="630"/>
                  <a:pt x="1278" y="631"/>
                  <a:pt x="1279" y="631"/>
                </a:cubicBezTo>
                <a:cubicBezTo>
                  <a:pt x="1279" y="631"/>
                  <a:pt x="1280" y="631"/>
                  <a:pt x="1281" y="631"/>
                </a:cubicBezTo>
                <a:cubicBezTo>
                  <a:pt x="1282" y="631"/>
                  <a:pt x="1282" y="632"/>
                  <a:pt x="1283" y="632"/>
                </a:cubicBezTo>
                <a:cubicBezTo>
                  <a:pt x="1284" y="633"/>
                  <a:pt x="1284" y="634"/>
                  <a:pt x="1283" y="635"/>
                </a:cubicBezTo>
                <a:cubicBezTo>
                  <a:pt x="1282" y="636"/>
                  <a:pt x="1285" y="636"/>
                  <a:pt x="1287" y="639"/>
                </a:cubicBezTo>
                <a:cubicBezTo>
                  <a:pt x="1289" y="641"/>
                  <a:pt x="1287" y="641"/>
                  <a:pt x="1288" y="643"/>
                </a:cubicBezTo>
                <a:cubicBezTo>
                  <a:pt x="1289" y="645"/>
                  <a:pt x="1290" y="645"/>
                  <a:pt x="1292" y="642"/>
                </a:cubicBezTo>
                <a:cubicBezTo>
                  <a:pt x="1293" y="639"/>
                  <a:pt x="1296" y="641"/>
                  <a:pt x="1296" y="639"/>
                </a:cubicBezTo>
                <a:cubicBezTo>
                  <a:pt x="1296" y="637"/>
                  <a:pt x="1298" y="634"/>
                  <a:pt x="1299" y="635"/>
                </a:cubicBezTo>
                <a:cubicBezTo>
                  <a:pt x="1301" y="636"/>
                  <a:pt x="1298" y="637"/>
                  <a:pt x="1298" y="641"/>
                </a:cubicBezTo>
                <a:cubicBezTo>
                  <a:pt x="1297" y="646"/>
                  <a:pt x="1295" y="643"/>
                  <a:pt x="1295" y="644"/>
                </a:cubicBezTo>
                <a:cubicBezTo>
                  <a:pt x="1295" y="646"/>
                  <a:pt x="1299" y="646"/>
                  <a:pt x="1299" y="644"/>
                </a:cubicBezTo>
                <a:cubicBezTo>
                  <a:pt x="1299" y="642"/>
                  <a:pt x="1300" y="641"/>
                  <a:pt x="1301" y="643"/>
                </a:cubicBezTo>
                <a:cubicBezTo>
                  <a:pt x="1303" y="645"/>
                  <a:pt x="1300" y="647"/>
                  <a:pt x="1301" y="648"/>
                </a:cubicBezTo>
                <a:cubicBezTo>
                  <a:pt x="1301" y="648"/>
                  <a:pt x="1302" y="648"/>
                  <a:pt x="1302" y="648"/>
                </a:cubicBezTo>
                <a:cubicBezTo>
                  <a:pt x="1303" y="648"/>
                  <a:pt x="1303" y="647"/>
                  <a:pt x="1304" y="647"/>
                </a:cubicBezTo>
                <a:cubicBezTo>
                  <a:pt x="1305" y="648"/>
                  <a:pt x="1308" y="651"/>
                  <a:pt x="1307" y="653"/>
                </a:cubicBezTo>
                <a:cubicBezTo>
                  <a:pt x="1307" y="655"/>
                  <a:pt x="1306" y="657"/>
                  <a:pt x="1310" y="659"/>
                </a:cubicBezTo>
                <a:cubicBezTo>
                  <a:pt x="1313" y="660"/>
                  <a:pt x="1312" y="661"/>
                  <a:pt x="1314" y="661"/>
                </a:cubicBezTo>
                <a:cubicBezTo>
                  <a:pt x="1316" y="661"/>
                  <a:pt x="1321" y="662"/>
                  <a:pt x="1323" y="664"/>
                </a:cubicBezTo>
                <a:cubicBezTo>
                  <a:pt x="1324" y="665"/>
                  <a:pt x="1327" y="663"/>
                  <a:pt x="1328" y="660"/>
                </a:cubicBezTo>
                <a:cubicBezTo>
                  <a:pt x="1329" y="658"/>
                  <a:pt x="1331" y="660"/>
                  <a:pt x="1330" y="661"/>
                </a:cubicBezTo>
                <a:cubicBezTo>
                  <a:pt x="1328" y="662"/>
                  <a:pt x="1330" y="664"/>
                  <a:pt x="1330" y="662"/>
                </a:cubicBezTo>
                <a:cubicBezTo>
                  <a:pt x="1331" y="661"/>
                  <a:pt x="1331" y="660"/>
                  <a:pt x="1332" y="662"/>
                </a:cubicBezTo>
                <a:cubicBezTo>
                  <a:pt x="1332" y="663"/>
                  <a:pt x="1334" y="663"/>
                  <a:pt x="1334" y="664"/>
                </a:cubicBezTo>
                <a:cubicBezTo>
                  <a:pt x="1335" y="665"/>
                  <a:pt x="1336" y="666"/>
                  <a:pt x="1336" y="665"/>
                </a:cubicBezTo>
                <a:cubicBezTo>
                  <a:pt x="1336" y="664"/>
                  <a:pt x="1336" y="663"/>
                  <a:pt x="1338" y="663"/>
                </a:cubicBezTo>
                <a:cubicBezTo>
                  <a:pt x="1339" y="662"/>
                  <a:pt x="1340" y="661"/>
                  <a:pt x="1342" y="660"/>
                </a:cubicBezTo>
                <a:cubicBezTo>
                  <a:pt x="1343" y="659"/>
                  <a:pt x="1350" y="658"/>
                  <a:pt x="1351" y="658"/>
                </a:cubicBezTo>
                <a:cubicBezTo>
                  <a:pt x="1351" y="658"/>
                  <a:pt x="1352" y="653"/>
                  <a:pt x="1352" y="650"/>
                </a:cubicBezTo>
                <a:cubicBezTo>
                  <a:pt x="1352" y="647"/>
                  <a:pt x="1355" y="646"/>
                  <a:pt x="1355" y="643"/>
                </a:cubicBezTo>
                <a:cubicBezTo>
                  <a:pt x="1356" y="640"/>
                  <a:pt x="1359" y="634"/>
                  <a:pt x="1360" y="634"/>
                </a:cubicBezTo>
                <a:cubicBezTo>
                  <a:pt x="1361" y="634"/>
                  <a:pt x="1362" y="633"/>
                  <a:pt x="1362" y="631"/>
                </a:cubicBezTo>
                <a:cubicBezTo>
                  <a:pt x="1362" y="629"/>
                  <a:pt x="1365" y="627"/>
                  <a:pt x="1365" y="625"/>
                </a:cubicBezTo>
                <a:cubicBezTo>
                  <a:pt x="1365" y="623"/>
                  <a:pt x="1366" y="621"/>
                  <a:pt x="1366" y="620"/>
                </a:cubicBezTo>
                <a:cubicBezTo>
                  <a:pt x="1365" y="619"/>
                  <a:pt x="1365" y="617"/>
                  <a:pt x="1366" y="616"/>
                </a:cubicBezTo>
                <a:cubicBezTo>
                  <a:pt x="1367" y="614"/>
                  <a:pt x="1365" y="612"/>
                  <a:pt x="1366" y="612"/>
                </a:cubicBezTo>
                <a:moveTo>
                  <a:pt x="1266" y="539"/>
                </a:moveTo>
                <a:cubicBezTo>
                  <a:pt x="1267" y="540"/>
                  <a:pt x="1272" y="539"/>
                  <a:pt x="1272" y="538"/>
                </a:cubicBezTo>
                <a:cubicBezTo>
                  <a:pt x="1272" y="537"/>
                  <a:pt x="1265" y="538"/>
                  <a:pt x="1266" y="539"/>
                </a:cubicBezTo>
                <a:moveTo>
                  <a:pt x="1293" y="650"/>
                </a:moveTo>
                <a:cubicBezTo>
                  <a:pt x="1294" y="651"/>
                  <a:pt x="1298" y="650"/>
                  <a:pt x="1298" y="649"/>
                </a:cubicBezTo>
                <a:cubicBezTo>
                  <a:pt x="1299" y="648"/>
                  <a:pt x="1292" y="649"/>
                  <a:pt x="1293" y="650"/>
                </a:cubicBezTo>
                <a:moveTo>
                  <a:pt x="1336" y="676"/>
                </a:moveTo>
                <a:cubicBezTo>
                  <a:pt x="1334" y="676"/>
                  <a:pt x="1333" y="675"/>
                  <a:pt x="1331" y="675"/>
                </a:cubicBezTo>
                <a:cubicBezTo>
                  <a:pt x="1330" y="674"/>
                  <a:pt x="1329" y="674"/>
                  <a:pt x="1328" y="674"/>
                </a:cubicBezTo>
                <a:cubicBezTo>
                  <a:pt x="1327" y="674"/>
                  <a:pt x="1332" y="680"/>
                  <a:pt x="1330" y="682"/>
                </a:cubicBezTo>
                <a:cubicBezTo>
                  <a:pt x="1329" y="684"/>
                  <a:pt x="1334" y="688"/>
                  <a:pt x="1336" y="689"/>
                </a:cubicBezTo>
                <a:cubicBezTo>
                  <a:pt x="1337" y="689"/>
                  <a:pt x="1337" y="688"/>
                  <a:pt x="1337" y="688"/>
                </a:cubicBezTo>
                <a:cubicBezTo>
                  <a:pt x="1338" y="687"/>
                  <a:pt x="1338" y="687"/>
                  <a:pt x="1338" y="687"/>
                </a:cubicBezTo>
                <a:cubicBezTo>
                  <a:pt x="1340" y="687"/>
                  <a:pt x="1339" y="686"/>
                  <a:pt x="1339" y="685"/>
                </a:cubicBezTo>
                <a:cubicBezTo>
                  <a:pt x="1339" y="684"/>
                  <a:pt x="1340" y="685"/>
                  <a:pt x="1340" y="685"/>
                </a:cubicBezTo>
                <a:cubicBezTo>
                  <a:pt x="1341" y="685"/>
                  <a:pt x="1341" y="686"/>
                  <a:pt x="1342" y="685"/>
                </a:cubicBezTo>
                <a:cubicBezTo>
                  <a:pt x="1343" y="685"/>
                  <a:pt x="1341" y="681"/>
                  <a:pt x="1343" y="681"/>
                </a:cubicBezTo>
                <a:cubicBezTo>
                  <a:pt x="1344" y="681"/>
                  <a:pt x="1343" y="676"/>
                  <a:pt x="1343" y="674"/>
                </a:cubicBezTo>
                <a:cubicBezTo>
                  <a:pt x="1342" y="673"/>
                  <a:pt x="1338" y="675"/>
                  <a:pt x="1336" y="676"/>
                </a:cubicBezTo>
                <a:moveTo>
                  <a:pt x="1454" y="675"/>
                </a:moveTo>
                <a:cubicBezTo>
                  <a:pt x="1453" y="674"/>
                  <a:pt x="1452" y="675"/>
                  <a:pt x="1451" y="676"/>
                </a:cubicBezTo>
                <a:cubicBezTo>
                  <a:pt x="1450" y="676"/>
                  <a:pt x="1449" y="676"/>
                  <a:pt x="1449" y="675"/>
                </a:cubicBezTo>
                <a:cubicBezTo>
                  <a:pt x="1448" y="674"/>
                  <a:pt x="1447" y="673"/>
                  <a:pt x="1446" y="674"/>
                </a:cubicBezTo>
                <a:cubicBezTo>
                  <a:pt x="1445" y="676"/>
                  <a:pt x="1446" y="676"/>
                  <a:pt x="1444" y="678"/>
                </a:cubicBezTo>
                <a:cubicBezTo>
                  <a:pt x="1442" y="680"/>
                  <a:pt x="1443" y="680"/>
                  <a:pt x="1441" y="684"/>
                </a:cubicBezTo>
                <a:cubicBezTo>
                  <a:pt x="1438" y="688"/>
                  <a:pt x="1430" y="690"/>
                  <a:pt x="1429" y="692"/>
                </a:cubicBezTo>
                <a:cubicBezTo>
                  <a:pt x="1428" y="694"/>
                  <a:pt x="1424" y="695"/>
                  <a:pt x="1424" y="697"/>
                </a:cubicBezTo>
                <a:cubicBezTo>
                  <a:pt x="1424" y="698"/>
                  <a:pt x="1421" y="699"/>
                  <a:pt x="1423" y="701"/>
                </a:cubicBezTo>
                <a:cubicBezTo>
                  <a:pt x="1424" y="703"/>
                  <a:pt x="1425" y="702"/>
                  <a:pt x="1427" y="703"/>
                </a:cubicBezTo>
                <a:cubicBezTo>
                  <a:pt x="1428" y="704"/>
                  <a:pt x="1429" y="703"/>
                  <a:pt x="1430" y="704"/>
                </a:cubicBezTo>
                <a:cubicBezTo>
                  <a:pt x="1430" y="705"/>
                  <a:pt x="1434" y="705"/>
                  <a:pt x="1437" y="702"/>
                </a:cubicBezTo>
                <a:cubicBezTo>
                  <a:pt x="1440" y="700"/>
                  <a:pt x="1439" y="698"/>
                  <a:pt x="1440" y="697"/>
                </a:cubicBezTo>
                <a:cubicBezTo>
                  <a:pt x="1441" y="697"/>
                  <a:pt x="1442" y="694"/>
                  <a:pt x="1442" y="693"/>
                </a:cubicBezTo>
                <a:cubicBezTo>
                  <a:pt x="1443" y="692"/>
                  <a:pt x="1444" y="690"/>
                  <a:pt x="1447" y="690"/>
                </a:cubicBezTo>
                <a:cubicBezTo>
                  <a:pt x="1450" y="690"/>
                  <a:pt x="1449" y="689"/>
                  <a:pt x="1448" y="688"/>
                </a:cubicBezTo>
                <a:cubicBezTo>
                  <a:pt x="1448" y="686"/>
                  <a:pt x="1451" y="686"/>
                  <a:pt x="1451" y="684"/>
                </a:cubicBezTo>
                <a:cubicBezTo>
                  <a:pt x="1451" y="682"/>
                  <a:pt x="1455" y="680"/>
                  <a:pt x="1455" y="678"/>
                </a:cubicBezTo>
                <a:cubicBezTo>
                  <a:pt x="1454" y="677"/>
                  <a:pt x="1455" y="676"/>
                  <a:pt x="1454" y="675"/>
                </a:cubicBezTo>
                <a:moveTo>
                  <a:pt x="1427" y="707"/>
                </a:moveTo>
                <a:cubicBezTo>
                  <a:pt x="1427" y="708"/>
                  <a:pt x="1430" y="707"/>
                  <a:pt x="1428" y="705"/>
                </a:cubicBezTo>
                <a:cubicBezTo>
                  <a:pt x="1427" y="704"/>
                  <a:pt x="1425" y="707"/>
                  <a:pt x="1427" y="707"/>
                </a:cubicBezTo>
                <a:moveTo>
                  <a:pt x="1469" y="660"/>
                </a:moveTo>
                <a:cubicBezTo>
                  <a:pt x="1469" y="661"/>
                  <a:pt x="1467" y="659"/>
                  <a:pt x="1465" y="659"/>
                </a:cubicBezTo>
                <a:cubicBezTo>
                  <a:pt x="1464" y="659"/>
                  <a:pt x="1463" y="658"/>
                  <a:pt x="1463" y="657"/>
                </a:cubicBezTo>
                <a:cubicBezTo>
                  <a:pt x="1463" y="655"/>
                  <a:pt x="1462" y="653"/>
                  <a:pt x="1461" y="653"/>
                </a:cubicBezTo>
                <a:cubicBezTo>
                  <a:pt x="1459" y="654"/>
                  <a:pt x="1461" y="655"/>
                  <a:pt x="1461" y="656"/>
                </a:cubicBezTo>
                <a:cubicBezTo>
                  <a:pt x="1460" y="657"/>
                  <a:pt x="1460" y="655"/>
                  <a:pt x="1459" y="655"/>
                </a:cubicBezTo>
                <a:cubicBezTo>
                  <a:pt x="1458" y="655"/>
                  <a:pt x="1457" y="654"/>
                  <a:pt x="1457" y="652"/>
                </a:cubicBezTo>
                <a:cubicBezTo>
                  <a:pt x="1457" y="650"/>
                  <a:pt x="1456" y="650"/>
                  <a:pt x="1456" y="648"/>
                </a:cubicBezTo>
                <a:cubicBezTo>
                  <a:pt x="1456" y="646"/>
                  <a:pt x="1452" y="644"/>
                  <a:pt x="1451" y="644"/>
                </a:cubicBezTo>
                <a:cubicBezTo>
                  <a:pt x="1449" y="644"/>
                  <a:pt x="1451" y="648"/>
                  <a:pt x="1452" y="649"/>
                </a:cubicBezTo>
                <a:cubicBezTo>
                  <a:pt x="1453" y="650"/>
                  <a:pt x="1455" y="651"/>
                  <a:pt x="1455" y="652"/>
                </a:cubicBezTo>
                <a:cubicBezTo>
                  <a:pt x="1455" y="653"/>
                  <a:pt x="1456" y="655"/>
                  <a:pt x="1457" y="655"/>
                </a:cubicBezTo>
                <a:cubicBezTo>
                  <a:pt x="1458" y="656"/>
                  <a:pt x="1457" y="659"/>
                  <a:pt x="1457" y="662"/>
                </a:cubicBezTo>
                <a:cubicBezTo>
                  <a:pt x="1457" y="664"/>
                  <a:pt x="1455" y="664"/>
                  <a:pt x="1453" y="665"/>
                </a:cubicBezTo>
                <a:cubicBezTo>
                  <a:pt x="1452" y="667"/>
                  <a:pt x="1457" y="669"/>
                  <a:pt x="1459" y="670"/>
                </a:cubicBezTo>
                <a:cubicBezTo>
                  <a:pt x="1461" y="672"/>
                  <a:pt x="1457" y="676"/>
                  <a:pt x="1458" y="677"/>
                </a:cubicBezTo>
                <a:cubicBezTo>
                  <a:pt x="1458" y="678"/>
                  <a:pt x="1459" y="678"/>
                  <a:pt x="1461" y="678"/>
                </a:cubicBezTo>
                <a:cubicBezTo>
                  <a:pt x="1464" y="677"/>
                  <a:pt x="1465" y="673"/>
                  <a:pt x="1466" y="671"/>
                </a:cubicBezTo>
                <a:cubicBezTo>
                  <a:pt x="1468" y="670"/>
                  <a:pt x="1467" y="668"/>
                  <a:pt x="1467" y="667"/>
                </a:cubicBezTo>
                <a:cubicBezTo>
                  <a:pt x="1468" y="666"/>
                  <a:pt x="1469" y="666"/>
                  <a:pt x="1470" y="666"/>
                </a:cubicBezTo>
                <a:cubicBezTo>
                  <a:pt x="1471" y="666"/>
                  <a:pt x="1471" y="663"/>
                  <a:pt x="1472" y="663"/>
                </a:cubicBezTo>
                <a:cubicBezTo>
                  <a:pt x="1473" y="663"/>
                  <a:pt x="1473" y="662"/>
                  <a:pt x="1473" y="660"/>
                </a:cubicBezTo>
                <a:cubicBezTo>
                  <a:pt x="1474" y="658"/>
                  <a:pt x="1470" y="658"/>
                  <a:pt x="1469" y="660"/>
                </a:cubicBezTo>
                <a:moveTo>
                  <a:pt x="1469" y="567"/>
                </a:moveTo>
                <a:cubicBezTo>
                  <a:pt x="1471" y="569"/>
                  <a:pt x="1474" y="569"/>
                  <a:pt x="1474" y="566"/>
                </a:cubicBezTo>
                <a:cubicBezTo>
                  <a:pt x="1474" y="563"/>
                  <a:pt x="1468" y="566"/>
                  <a:pt x="1469" y="567"/>
                </a:cubicBezTo>
                <a:moveTo>
                  <a:pt x="1475" y="562"/>
                </a:moveTo>
                <a:cubicBezTo>
                  <a:pt x="1476" y="563"/>
                  <a:pt x="1479" y="562"/>
                  <a:pt x="1479" y="560"/>
                </a:cubicBezTo>
                <a:cubicBezTo>
                  <a:pt x="1479" y="558"/>
                  <a:pt x="1473" y="562"/>
                  <a:pt x="1475" y="562"/>
                </a:cubicBezTo>
                <a:moveTo>
                  <a:pt x="150" y="231"/>
                </a:moveTo>
                <a:cubicBezTo>
                  <a:pt x="147" y="233"/>
                  <a:pt x="155" y="242"/>
                  <a:pt x="157" y="240"/>
                </a:cubicBezTo>
                <a:cubicBezTo>
                  <a:pt x="158" y="240"/>
                  <a:pt x="155" y="236"/>
                  <a:pt x="155" y="234"/>
                </a:cubicBezTo>
                <a:cubicBezTo>
                  <a:pt x="155" y="232"/>
                  <a:pt x="154" y="229"/>
                  <a:pt x="150" y="231"/>
                </a:cubicBezTo>
                <a:moveTo>
                  <a:pt x="565" y="510"/>
                </a:moveTo>
                <a:cubicBezTo>
                  <a:pt x="563" y="510"/>
                  <a:pt x="559" y="509"/>
                  <a:pt x="554" y="504"/>
                </a:cubicBezTo>
                <a:cubicBezTo>
                  <a:pt x="550" y="499"/>
                  <a:pt x="545" y="500"/>
                  <a:pt x="542" y="500"/>
                </a:cubicBezTo>
                <a:cubicBezTo>
                  <a:pt x="539" y="501"/>
                  <a:pt x="536" y="499"/>
                  <a:pt x="534" y="498"/>
                </a:cubicBezTo>
                <a:cubicBezTo>
                  <a:pt x="532" y="498"/>
                  <a:pt x="530" y="501"/>
                  <a:pt x="528" y="501"/>
                </a:cubicBezTo>
                <a:cubicBezTo>
                  <a:pt x="527" y="502"/>
                  <a:pt x="529" y="499"/>
                  <a:pt x="529" y="497"/>
                </a:cubicBezTo>
                <a:cubicBezTo>
                  <a:pt x="529" y="495"/>
                  <a:pt x="523" y="493"/>
                  <a:pt x="519" y="491"/>
                </a:cubicBezTo>
                <a:cubicBezTo>
                  <a:pt x="515" y="489"/>
                  <a:pt x="513" y="490"/>
                  <a:pt x="513" y="493"/>
                </a:cubicBezTo>
                <a:cubicBezTo>
                  <a:pt x="513" y="494"/>
                  <a:pt x="512" y="494"/>
                  <a:pt x="512" y="494"/>
                </a:cubicBezTo>
                <a:cubicBezTo>
                  <a:pt x="511" y="494"/>
                  <a:pt x="510" y="494"/>
                  <a:pt x="510" y="495"/>
                </a:cubicBezTo>
                <a:cubicBezTo>
                  <a:pt x="508" y="498"/>
                  <a:pt x="506" y="496"/>
                  <a:pt x="508" y="495"/>
                </a:cubicBezTo>
                <a:cubicBezTo>
                  <a:pt x="509" y="494"/>
                  <a:pt x="511" y="492"/>
                  <a:pt x="511" y="490"/>
                </a:cubicBezTo>
                <a:cubicBezTo>
                  <a:pt x="512" y="488"/>
                  <a:pt x="505" y="487"/>
                  <a:pt x="503" y="488"/>
                </a:cubicBezTo>
                <a:cubicBezTo>
                  <a:pt x="500" y="489"/>
                  <a:pt x="502" y="492"/>
                  <a:pt x="500" y="491"/>
                </a:cubicBezTo>
                <a:cubicBezTo>
                  <a:pt x="498" y="490"/>
                  <a:pt x="500" y="488"/>
                  <a:pt x="501" y="488"/>
                </a:cubicBezTo>
                <a:cubicBezTo>
                  <a:pt x="503" y="488"/>
                  <a:pt x="504" y="485"/>
                  <a:pt x="505" y="483"/>
                </a:cubicBezTo>
                <a:cubicBezTo>
                  <a:pt x="506" y="480"/>
                  <a:pt x="503" y="480"/>
                  <a:pt x="502" y="478"/>
                </a:cubicBezTo>
                <a:cubicBezTo>
                  <a:pt x="500" y="476"/>
                  <a:pt x="500" y="471"/>
                  <a:pt x="499" y="470"/>
                </a:cubicBezTo>
                <a:cubicBezTo>
                  <a:pt x="497" y="469"/>
                  <a:pt x="494" y="465"/>
                  <a:pt x="491" y="464"/>
                </a:cubicBezTo>
                <a:cubicBezTo>
                  <a:pt x="489" y="464"/>
                  <a:pt x="486" y="462"/>
                  <a:pt x="484" y="462"/>
                </a:cubicBezTo>
                <a:cubicBezTo>
                  <a:pt x="481" y="462"/>
                  <a:pt x="479" y="463"/>
                  <a:pt x="478" y="462"/>
                </a:cubicBezTo>
                <a:cubicBezTo>
                  <a:pt x="477" y="461"/>
                  <a:pt x="476" y="461"/>
                  <a:pt x="475" y="462"/>
                </a:cubicBezTo>
                <a:cubicBezTo>
                  <a:pt x="474" y="463"/>
                  <a:pt x="472" y="459"/>
                  <a:pt x="471" y="459"/>
                </a:cubicBezTo>
                <a:cubicBezTo>
                  <a:pt x="470" y="459"/>
                  <a:pt x="468" y="458"/>
                  <a:pt x="468" y="456"/>
                </a:cubicBezTo>
                <a:cubicBezTo>
                  <a:pt x="469" y="454"/>
                  <a:pt x="466" y="454"/>
                  <a:pt x="464" y="452"/>
                </a:cubicBezTo>
                <a:cubicBezTo>
                  <a:pt x="463" y="451"/>
                  <a:pt x="458" y="451"/>
                  <a:pt x="457" y="451"/>
                </a:cubicBezTo>
                <a:cubicBezTo>
                  <a:pt x="455" y="451"/>
                  <a:pt x="458" y="449"/>
                  <a:pt x="458" y="447"/>
                </a:cubicBezTo>
                <a:cubicBezTo>
                  <a:pt x="458" y="446"/>
                  <a:pt x="453" y="445"/>
                  <a:pt x="451" y="445"/>
                </a:cubicBezTo>
                <a:cubicBezTo>
                  <a:pt x="450" y="445"/>
                  <a:pt x="450" y="443"/>
                  <a:pt x="452" y="443"/>
                </a:cubicBezTo>
                <a:cubicBezTo>
                  <a:pt x="454" y="443"/>
                  <a:pt x="451" y="441"/>
                  <a:pt x="448" y="442"/>
                </a:cubicBezTo>
                <a:cubicBezTo>
                  <a:pt x="446" y="442"/>
                  <a:pt x="442" y="443"/>
                  <a:pt x="440" y="445"/>
                </a:cubicBezTo>
                <a:cubicBezTo>
                  <a:pt x="439" y="445"/>
                  <a:pt x="438" y="444"/>
                  <a:pt x="436" y="443"/>
                </a:cubicBezTo>
                <a:cubicBezTo>
                  <a:pt x="435" y="443"/>
                  <a:pt x="433" y="442"/>
                  <a:pt x="432" y="442"/>
                </a:cubicBezTo>
                <a:cubicBezTo>
                  <a:pt x="430" y="443"/>
                  <a:pt x="426" y="443"/>
                  <a:pt x="427" y="441"/>
                </a:cubicBezTo>
                <a:cubicBezTo>
                  <a:pt x="427" y="439"/>
                  <a:pt x="426" y="438"/>
                  <a:pt x="423" y="438"/>
                </a:cubicBezTo>
                <a:cubicBezTo>
                  <a:pt x="421" y="438"/>
                  <a:pt x="421" y="436"/>
                  <a:pt x="420" y="436"/>
                </a:cubicBezTo>
                <a:cubicBezTo>
                  <a:pt x="418" y="436"/>
                  <a:pt x="420" y="438"/>
                  <a:pt x="418" y="438"/>
                </a:cubicBezTo>
                <a:cubicBezTo>
                  <a:pt x="417" y="439"/>
                  <a:pt x="413" y="440"/>
                  <a:pt x="413" y="442"/>
                </a:cubicBezTo>
                <a:cubicBezTo>
                  <a:pt x="412" y="443"/>
                  <a:pt x="415" y="446"/>
                  <a:pt x="414" y="448"/>
                </a:cubicBezTo>
                <a:cubicBezTo>
                  <a:pt x="413" y="450"/>
                  <a:pt x="410" y="448"/>
                  <a:pt x="410" y="446"/>
                </a:cubicBezTo>
                <a:cubicBezTo>
                  <a:pt x="409" y="445"/>
                  <a:pt x="412" y="442"/>
                  <a:pt x="411" y="441"/>
                </a:cubicBezTo>
                <a:cubicBezTo>
                  <a:pt x="411" y="440"/>
                  <a:pt x="410" y="437"/>
                  <a:pt x="412" y="437"/>
                </a:cubicBezTo>
                <a:cubicBezTo>
                  <a:pt x="414" y="437"/>
                  <a:pt x="415" y="435"/>
                  <a:pt x="413" y="434"/>
                </a:cubicBezTo>
                <a:cubicBezTo>
                  <a:pt x="411" y="433"/>
                  <a:pt x="410" y="436"/>
                  <a:pt x="408" y="437"/>
                </a:cubicBezTo>
                <a:cubicBezTo>
                  <a:pt x="406" y="437"/>
                  <a:pt x="406" y="438"/>
                  <a:pt x="405" y="439"/>
                </a:cubicBezTo>
                <a:cubicBezTo>
                  <a:pt x="403" y="439"/>
                  <a:pt x="401" y="439"/>
                  <a:pt x="401" y="440"/>
                </a:cubicBezTo>
                <a:cubicBezTo>
                  <a:pt x="401" y="441"/>
                  <a:pt x="400" y="440"/>
                  <a:pt x="399" y="440"/>
                </a:cubicBezTo>
                <a:cubicBezTo>
                  <a:pt x="398" y="439"/>
                  <a:pt x="395" y="442"/>
                  <a:pt x="395" y="443"/>
                </a:cubicBezTo>
                <a:cubicBezTo>
                  <a:pt x="395" y="445"/>
                  <a:pt x="395" y="446"/>
                  <a:pt x="393" y="447"/>
                </a:cubicBezTo>
                <a:cubicBezTo>
                  <a:pt x="391" y="449"/>
                  <a:pt x="390" y="451"/>
                  <a:pt x="389" y="452"/>
                </a:cubicBezTo>
                <a:cubicBezTo>
                  <a:pt x="388" y="454"/>
                  <a:pt x="387" y="452"/>
                  <a:pt x="385" y="449"/>
                </a:cubicBezTo>
                <a:cubicBezTo>
                  <a:pt x="384" y="447"/>
                  <a:pt x="381" y="447"/>
                  <a:pt x="379" y="446"/>
                </a:cubicBezTo>
                <a:cubicBezTo>
                  <a:pt x="378" y="446"/>
                  <a:pt x="376" y="447"/>
                  <a:pt x="373" y="449"/>
                </a:cubicBezTo>
                <a:cubicBezTo>
                  <a:pt x="371" y="451"/>
                  <a:pt x="369" y="450"/>
                  <a:pt x="367" y="449"/>
                </a:cubicBezTo>
                <a:cubicBezTo>
                  <a:pt x="365" y="447"/>
                  <a:pt x="360" y="442"/>
                  <a:pt x="360" y="440"/>
                </a:cubicBezTo>
                <a:cubicBezTo>
                  <a:pt x="359" y="439"/>
                  <a:pt x="360" y="437"/>
                  <a:pt x="361" y="435"/>
                </a:cubicBezTo>
                <a:cubicBezTo>
                  <a:pt x="361" y="433"/>
                  <a:pt x="360" y="429"/>
                  <a:pt x="361" y="428"/>
                </a:cubicBezTo>
                <a:cubicBezTo>
                  <a:pt x="362" y="427"/>
                  <a:pt x="362" y="426"/>
                  <a:pt x="362" y="423"/>
                </a:cubicBezTo>
                <a:cubicBezTo>
                  <a:pt x="363" y="421"/>
                  <a:pt x="360" y="422"/>
                  <a:pt x="358" y="420"/>
                </a:cubicBezTo>
                <a:cubicBezTo>
                  <a:pt x="355" y="417"/>
                  <a:pt x="351" y="418"/>
                  <a:pt x="348" y="419"/>
                </a:cubicBezTo>
                <a:cubicBezTo>
                  <a:pt x="347" y="420"/>
                  <a:pt x="346" y="420"/>
                  <a:pt x="345" y="419"/>
                </a:cubicBezTo>
                <a:cubicBezTo>
                  <a:pt x="344" y="419"/>
                  <a:pt x="342" y="419"/>
                  <a:pt x="341" y="420"/>
                </a:cubicBezTo>
                <a:cubicBezTo>
                  <a:pt x="338" y="421"/>
                  <a:pt x="338" y="418"/>
                  <a:pt x="340" y="417"/>
                </a:cubicBezTo>
                <a:cubicBezTo>
                  <a:pt x="342" y="415"/>
                  <a:pt x="339" y="410"/>
                  <a:pt x="341" y="410"/>
                </a:cubicBezTo>
                <a:cubicBezTo>
                  <a:pt x="343" y="409"/>
                  <a:pt x="344" y="406"/>
                  <a:pt x="344" y="403"/>
                </a:cubicBezTo>
                <a:cubicBezTo>
                  <a:pt x="344" y="401"/>
                  <a:pt x="344" y="400"/>
                  <a:pt x="345" y="399"/>
                </a:cubicBezTo>
                <a:cubicBezTo>
                  <a:pt x="346" y="397"/>
                  <a:pt x="348" y="397"/>
                  <a:pt x="347" y="395"/>
                </a:cubicBezTo>
                <a:cubicBezTo>
                  <a:pt x="347" y="394"/>
                  <a:pt x="346" y="394"/>
                  <a:pt x="345" y="394"/>
                </a:cubicBezTo>
                <a:cubicBezTo>
                  <a:pt x="345" y="394"/>
                  <a:pt x="344" y="394"/>
                  <a:pt x="344" y="394"/>
                </a:cubicBezTo>
                <a:cubicBezTo>
                  <a:pt x="342" y="393"/>
                  <a:pt x="341" y="394"/>
                  <a:pt x="337" y="394"/>
                </a:cubicBezTo>
                <a:cubicBezTo>
                  <a:pt x="333" y="395"/>
                  <a:pt x="331" y="397"/>
                  <a:pt x="331" y="399"/>
                </a:cubicBezTo>
                <a:cubicBezTo>
                  <a:pt x="332" y="402"/>
                  <a:pt x="330" y="401"/>
                  <a:pt x="330" y="403"/>
                </a:cubicBezTo>
                <a:cubicBezTo>
                  <a:pt x="330" y="405"/>
                  <a:pt x="327" y="406"/>
                  <a:pt x="327" y="407"/>
                </a:cubicBezTo>
                <a:cubicBezTo>
                  <a:pt x="327" y="408"/>
                  <a:pt x="325" y="407"/>
                  <a:pt x="324" y="407"/>
                </a:cubicBezTo>
                <a:cubicBezTo>
                  <a:pt x="323" y="406"/>
                  <a:pt x="315" y="408"/>
                  <a:pt x="314" y="409"/>
                </a:cubicBezTo>
                <a:cubicBezTo>
                  <a:pt x="314" y="409"/>
                  <a:pt x="313" y="408"/>
                  <a:pt x="312" y="408"/>
                </a:cubicBezTo>
                <a:cubicBezTo>
                  <a:pt x="311" y="407"/>
                  <a:pt x="310" y="406"/>
                  <a:pt x="309" y="406"/>
                </a:cubicBezTo>
                <a:cubicBezTo>
                  <a:pt x="308" y="407"/>
                  <a:pt x="307" y="404"/>
                  <a:pt x="307" y="402"/>
                </a:cubicBezTo>
                <a:cubicBezTo>
                  <a:pt x="307" y="400"/>
                  <a:pt x="304" y="398"/>
                  <a:pt x="302" y="397"/>
                </a:cubicBezTo>
                <a:cubicBezTo>
                  <a:pt x="301" y="395"/>
                  <a:pt x="301" y="391"/>
                  <a:pt x="301" y="388"/>
                </a:cubicBezTo>
                <a:cubicBezTo>
                  <a:pt x="301" y="386"/>
                  <a:pt x="300" y="381"/>
                  <a:pt x="302" y="376"/>
                </a:cubicBezTo>
                <a:cubicBezTo>
                  <a:pt x="304" y="371"/>
                  <a:pt x="299" y="371"/>
                  <a:pt x="301" y="369"/>
                </a:cubicBezTo>
                <a:cubicBezTo>
                  <a:pt x="304" y="367"/>
                  <a:pt x="301" y="366"/>
                  <a:pt x="302" y="365"/>
                </a:cubicBezTo>
                <a:cubicBezTo>
                  <a:pt x="303" y="364"/>
                  <a:pt x="305" y="364"/>
                  <a:pt x="305" y="362"/>
                </a:cubicBezTo>
                <a:cubicBezTo>
                  <a:pt x="305" y="361"/>
                  <a:pt x="306" y="361"/>
                  <a:pt x="308" y="362"/>
                </a:cubicBezTo>
                <a:cubicBezTo>
                  <a:pt x="310" y="362"/>
                  <a:pt x="312" y="359"/>
                  <a:pt x="312" y="358"/>
                </a:cubicBezTo>
                <a:cubicBezTo>
                  <a:pt x="312" y="357"/>
                  <a:pt x="312" y="357"/>
                  <a:pt x="314" y="357"/>
                </a:cubicBezTo>
                <a:cubicBezTo>
                  <a:pt x="315" y="357"/>
                  <a:pt x="315" y="357"/>
                  <a:pt x="316" y="356"/>
                </a:cubicBezTo>
                <a:cubicBezTo>
                  <a:pt x="316" y="356"/>
                  <a:pt x="316" y="355"/>
                  <a:pt x="317" y="355"/>
                </a:cubicBezTo>
                <a:cubicBezTo>
                  <a:pt x="318" y="356"/>
                  <a:pt x="319" y="357"/>
                  <a:pt x="319" y="356"/>
                </a:cubicBezTo>
                <a:cubicBezTo>
                  <a:pt x="319" y="355"/>
                  <a:pt x="320" y="355"/>
                  <a:pt x="321" y="356"/>
                </a:cubicBezTo>
                <a:cubicBezTo>
                  <a:pt x="322" y="357"/>
                  <a:pt x="324" y="358"/>
                  <a:pt x="325" y="356"/>
                </a:cubicBezTo>
                <a:cubicBezTo>
                  <a:pt x="325" y="355"/>
                  <a:pt x="326" y="356"/>
                  <a:pt x="327" y="358"/>
                </a:cubicBezTo>
                <a:cubicBezTo>
                  <a:pt x="328" y="359"/>
                  <a:pt x="329" y="359"/>
                  <a:pt x="330" y="359"/>
                </a:cubicBezTo>
                <a:cubicBezTo>
                  <a:pt x="330" y="359"/>
                  <a:pt x="331" y="359"/>
                  <a:pt x="331" y="359"/>
                </a:cubicBezTo>
                <a:cubicBezTo>
                  <a:pt x="333" y="359"/>
                  <a:pt x="333" y="358"/>
                  <a:pt x="333" y="357"/>
                </a:cubicBezTo>
                <a:cubicBezTo>
                  <a:pt x="333" y="356"/>
                  <a:pt x="335" y="360"/>
                  <a:pt x="337" y="360"/>
                </a:cubicBezTo>
                <a:cubicBezTo>
                  <a:pt x="338" y="360"/>
                  <a:pt x="337" y="359"/>
                  <a:pt x="336" y="358"/>
                </a:cubicBezTo>
                <a:cubicBezTo>
                  <a:pt x="334" y="357"/>
                  <a:pt x="336" y="356"/>
                  <a:pt x="335" y="355"/>
                </a:cubicBezTo>
                <a:cubicBezTo>
                  <a:pt x="334" y="354"/>
                  <a:pt x="336" y="353"/>
                  <a:pt x="339" y="353"/>
                </a:cubicBezTo>
                <a:cubicBezTo>
                  <a:pt x="341" y="353"/>
                  <a:pt x="341" y="354"/>
                  <a:pt x="342" y="353"/>
                </a:cubicBezTo>
                <a:cubicBezTo>
                  <a:pt x="342" y="351"/>
                  <a:pt x="343" y="353"/>
                  <a:pt x="343" y="354"/>
                </a:cubicBezTo>
                <a:cubicBezTo>
                  <a:pt x="343" y="355"/>
                  <a:pt x="347" y="353"/>
                  <a:pt x="349" y="353"/>
                </a:cubicBezTo>
                <a:cubicBezTo>
                  <a:pt x="351" y="353"/>
                  <a:pt x="353" y="355"/>
                  <a:pt x="353" y="356"/>
                </a:cubicBezTo>
                <a:cubicBezTo>
                  <a:pt x="353" y="357"/>
                  <a:pt x="354" y="358"/>
                  <a:pt x="356" y="356"/>
                </a:cubicBezTo>
                <a:cubicBezTo>
                  <a:pt x="357" y="355"/>
                  <a:pt x="358" y="354"/>
                  <a:pt x="360" y="355"/>
                </a:cubicBezTo>
                <a:cubicBezTo>
                  <a:pt x="361" y="356"/>
                  <a:pt x="362" y="358"/>
                  <a:pt x="364" y="360"/>
                </a:cubicBezTo>
                <a:cubicBezTo>
                  <a:pt x="366" y="361"/>
                  <a:pt x="363" y="363"/>
                  <a:pt x="364" y="365"/>
                </a:cubicBezTo>
                <a:cubicBezTo>
                  <a:pt x="365" y="366"/>
                  <a:pt x="364" y="368"/>
                  <a:pt x="366" y="369"/>
                </a:cubicBezTo>
                <a:cubicBezTo>
                  <a:pt x="368" y="370"/>
                  <a:pt x="366" y="373"/>
                  <a:pt x="368" y="373"/>
                </a:cubicBezTo>
                <a:cubicBezTo>
                  <a:pt x="369" y="374"/>
                  <a:pt x="370" y="376"/>
                  <a:pt x="370" y="377"/>
                </a:cubicBezTo>
                <a:cubicBezTo>
                  <a:pt x="371" y="378"/>
                  <a:pt x="373" y="379"/>
                  <a:pt x="374" y="378"/>
                </a:cubicBezTo>
                <a:cubicBezTo>
                  <a:pt x="374" y="376"/>
                  <a:pt x="375" y="374"/>
                  <a:pt x="376" y="373"/>
                </a:cubicBezTo>
                <a:cubicBezTo>
                  <a:pt x="376" y="371"/>
                  <a:pt x="374" y="366"/>
                  <a:pt x="373" y="364"/>
                </a:cubicBezTo>
                <a:cubicBezTo>
                  <a:pt x="372" y="362"/>
                  <a:pt x="373" y="362"/>
                  <a:pt x="372" y="360"/>
                </a:cubicBezTo>
                <a:cubicBezTo>
                  <a:pt x="370" y="358"/>
                  <a:pt x="369" y="354"/>
                  <a:pt x="370" y="352"/>
                </a:cubicBezTo>
                <a:cubicBezTo>
                  <a:pt x="370" y="349"/>
                  <a:pt x="373" y="344"/>
                  <a:pt x="375" y="343"/>
                </a:cubicBezTo>
                <a:cubicBezTo>
                  <a:pt x="376" y="341"/>
                  <a:pt x="378" y="342"/>
                  <a:pt x="378" y="341"/>
                </a:cubicBezTo>
                <a:cubicBezTo>
                  <a:pt x="379" y="339"/>
                  <a:pt x="381" y="337"/>
                  <a:pt x="382" y="337"/>
                </a:cubicBezTo>
                <a:cubicBezTo>
                  <a:pt x="383" y="337"/>
                  <a:pt x="384" y="337"/>
                  <a:pt x="384" y="336"/>
                </a:cubicBezTo>
                <a:cubicBezTo>
                  <a:pt x="385" y="335"/>
                  <a:pt x="386" y="334"/>
                  <a:pt x="389" y="333"/>
                </a:cubicBezTo>
                <a:cubicBezTo>
                  <a:pt x="391" y="333"/>
                  <a:pt x="390" y="331"/>
                  <a:pt x="389" y="330"/>
                </a:cubicBezTo>
                <a:cubicBezTo>
                  <a:pt x="389" y="329"/>
                  <a:pt x="390" y="328"/>
                  <a:pt x="390" y="329"/>
                </a:cubicBezTo>
                <a:cubicBezTo>
                  <a:pt x="391" y="330"/>
                  <a:pt x="392" y="330"/>
                  <a:pt x="393" y="329"/>
                </a:cubicBezTo>
                <a:cubicBezTo>
                  <a:pt x="394" y="328"/>
                  <a:pt x="396" y="327"/>
                  <a:pt x="394" y="326"/>
                </a:cubicBezTo>
                <a:cubicBezTo>
                  <a:pt x="392" y="326"/>
                  <a:pt x="392" y="326"/>
                  <a:pt x="393" y="325"/>
                </a:cubicBezTo>
                <a:cubicBezTo>
                  <a:pt x="394" y="325"/>
                  <a:pt x="393" y="322"/>
                  <a:pt x="391" y="322"/>
                </a:cubicBezTo>
                <a:cubicBezTo>
                  <a:pt x="390" y="322"/>
                  <a:pt x="390" y="321"/>
                  <a:pt x="391" y="320"/>
                </a:cubicBezTo>
                <a:cubicBezTo>
                  <a:pt x="392" y="319"/>
                  <a:pt x="390" y="317"/>
                  <a:pt x="389" y="316"/>
                </a:cubicBezTo>
                <a:cubicBezTo>
                  <a:pt x="387" y="316"/>
                  <a:pt x="389" y="315"/>
                  <a:pt x="390" y="315"/>
                </a:cubicBezTo>
                <a:cubicBezTo>
                  <a:pt x="391" y="315"/>
                  <a:pt x="390" y="310"/>
                  <a:pt x="391" y="309"/>
                </a:cubicBezTo>
                <a:cubicBezTo>
                  <a:pt x="391" y="308"/>
                  <a:pt x="393" y="308"/>
                  <a:pt x="392" y="309"/>
                </a:cubicBezTo>
                <a:cubicBezTo>
                  <a:pt x="392" y="310"/>
                  <a:pt x="391" y="312"/>
                  <a:pt x="392" y="314"/>
                </a:cubicBezTo>
                <a:cubicBezTo>
                  <a:pt x="393" y="315"/>
                  <a:pt x="394" y="316"/>
                  <a:pt x="393" y="319"/>
                </a:cubicBezTo>
                <a:cubicBezTo>
                  <a:pt x="393" y="321"/>
                  <a:pt x="394" y="320"/>
                  <a:pt x="395" y="317"/>
                </a:cubicBezTo>
                <a:cubicBezTo>
                  <a:pt x="396" y="315"/>
                  <a:pt x="397" y="312"/>
                  <a:pt x="396" y="312"/>
                </a:cubicBezTo>
                <a:cubicBezTo>
                  <a:pt x="395" y="312"/>
                  <a:pt x="395" y="309"/>
                  <a:pt x="396" y="310"/>
                </a:cubicBezTo>
                <a:cubicBezTo>
                  <a:pt x="397" y="311"/>
                  <a:pt x="397" y="312"/>
                  <a:pt x="399" y="310"/>
                </a:cubicBezTo>
                <a:cubicBezTo>
                  <a:pt x="400" y="308"/>
                  <a:pt x="402" y="305"/>
                  <a:pt x="401" y="305"/>
                </a:cubicBezTo>
                <a:cubicBezTo>
                  <a:pt x="400" y="304"/>
                  <a:pt x="402" y="303"/>
                  <a:pt x="403" y="303"/>
                </a:cubicBezTo>
                <a:cubicBezTo>
                  <a:pt x="405" y="303"/>
                  <a:pt x="409" y="302"/>
                  <a:pt x="410" y="302"/>
                </a:cubicBezTo>
                <a:cubicBezTo>
                  <a:pt x="410" y="301"/>
                  <a:pt x="408" y="301"/>
                  <a:pt x="406" y="301"/>
                </a:cubicBezTo>
                <a:cubicBezTo>
                  <a:pt x="405" y="302"/>
                  <a:pt x="403" y="302"/>
                  <a:pt x="403" y="302"/>
                </a:cubicBezTo>
                <a:cubicBezTo>
                  <a:pt x="403" y="300"/>
                  <a:pt x="408" y="299"/>
                  <a:pt x="410" y="299"/>
                </a:cubicBezTo>
                <a:cubicBezTo>
                  <a:pt x="412" y="299"/>
                  <a:pt x="411" y="296"/>
                  <a:pt x="412" y="298"/>
                </a:cubicBezTo>
                <a:cubicBezTo>
                  <a:pt x="413" y="299"/>
                  <a:pt x="415" y="299"/>
                  <a:pt x="416" y="298"/>
                </a:cubicBezTo>
                <a:cubicBezTo>
                  <a:pt x="417" y="297"/>
                  <a:pt x="416" y="295"/>
                  <a:pt x="415" y="295"/>
                </a:cubicBezTo>
                <a:cubicBezTo>
                  <a:pt x="413" y="294"/>
                  <a:pt x="416" y="293"/>
                  <a:pt x="415" y="292"/>
                </a:cubicBezTo>
                <a:cubicBezTo>
                  <a:pt x="415" y="292"/>
                  <a:pt x="416" y="288"/>
                  <a:pt x="418" y="288"/>
                </a:cubicBezTo>
                <a:cubicBezTo>
                  <a:pt x="420" y="287"/>
                  <a:pt x="419" y="286"/>
                  <a:pt x="420" y="286"/>
                </a:cubicBezTo>
                <a:cubicBezTo>
                  <a:pt x="422" y="286"/>
                  <a:pt x="422" y="284"/>
                  <a:pt x="423" y="283"/>
                </a:cubicBezTo>
                <a:cubicBezTo>
                  <a:pt x="424" y="283"/>
                  <a:pt x="425" y="283"/>
                  <a:pt x="426" y="283"/>
                </a:cubicBezTo>
                <a:cubicBezTo>
                  <a:pt x="427" y="284"/>
                  <a:pt x="428" y="284"/>
                  <a:pt x="429" y="283"/>
                </a:cubicBezTo>
                <a:cubicBezTo>
                  <a:pt x="431" y="281"/>
                  <a:pt x="435" y="279"/>
                  <a:pt x="436" y="279"/>
                </a:cubicBezTo>
                <a:cubicBezTo>
                  <a:pt x="438" y="279"/>
                  <a:pt x="441" y="277"/>
                  <a:pt x="441" y="276"/>
                </a:cubicBezTo>
                <a:cubicBezTo>
                  <a:pt x="442" y="274"/>
                  <a:pt x="443" y="277"/>
                  <a:pt x="442" y="277"/>
                </a:cubicBezTo>
                <a:cubicBezTo>
                  <a:pt x="440" y="278"/>
                  <a:pt x="443" y="279"/>
                  <a:pt x="445" y="279"/>
                </a:cubicBezTo>
                <a:cubicBezTo>
                  <a:pt x="447" y="279"/>
                  <a:pt x="446" y="279"/>
                  <a:pt x="446" y="279"/>
                </a:cubicBezTo>
                <a:cubicBezTo>
                  <a:pt x="445" y="279"/>
                  <a:pt x="443" y="280"/>
                  <a:pt x="442" y="280"/>
                </a:cubicBezTo>
                <a:cubicBezTo>
                  <a:pt x="440" y="280"/>
                  <a:pt x="439" y="280"/>
                  <a:pt x="437" y="282"/>
                </a:cubicBezTo>
                <a:cubicBezTo>
                  <a:pt x="434" y="285"/>
                  <a:pt x="435" y="286"/>
                  <a:pt x="436" y="287"/>
                </a:cubicBezTo>
                <a:cubicBezTo>
                  <a:pt x="438" y="289"/>
                  <a:pt x="440" y="288"/>
                  <a:pt x="442" y="286"/>
                </a:cubicBezTo>
                <a:cubicBezTo>
                  <a:pt x="444" y="284"/>
                  <a:pt x="444" y="283"/>
                  <a:pt x="446" y="283"/>
                </a:cubicBezTo>
                <a:cubicBezTo>
                  <a:pt x="448" y="283"/>
                  <a:pt x="453" y="281"/>
                  <a:pt x="456" y="280"/>
                </a:cubicBezTo>
                <a:cubicBezTo>
                  <a:pt x="458" y="279"/>
                  <a:pt x="457" y="279"/>
                  <a:pt x="457" y="278"/>
                </a:cubicBezTo>
                <a:cubicBezTo>
                  <a:pt x="457" y="277"/>
                  <a:pt x="461" y="277"/>
                  <a:pt x="462" y="276"/>
                </a:cubicBezTo>
                <a:cubicBezTo>
                  <a:pt x="464" y="275"/>
                  <a:pt x="462" y="274"/>
                  <a:pt x="461" y="274"/>
                </a:cubicBezTo>
                <a:cubicBezTo>
                  <a:pt x="459" y="274"/>
                  <a:pt x="460" y="272"/>
                  <a:pt x="461" y="271"/>
                </a:cubicBezTo>
                <a:cubicBezTo>
                  <a:pt x="461" y="270"/>
                  <a:pt x="458" y="272"/>
                  <a:pt x="458" y="273"/>
                </a:cubicBezTo>
                <a:cubicBezTo>
                  <a:pt x="458" y="274"/>
                  <a:pt x="455" y="275"/>
                  <a:pt x="455" y="275"/>
                </a:cubicBezTo>
                <a:cubicBezTo>
                  <a:pt x="455" y="278"/>
                  <a:pt x="455" y="276"/>
                  <a:pt x="454" y="277"/>
                </a:cubicBezTo>
                <a:cubicBezTo>
                  <a:pt x="452" y="278"/>
                  <a:pt x="446" y="277"/>
                  <a:pt x="446" y="276"/>
                </a:cubicBezTo>
                <a:cubicBezTo>
                  <a:pt x="446" y="274"/>
                  <a:pt x="442" y="274"/>
                  <a:pt x="442" y="272"/>
                </a:cubicBezTo>
                <a:cubicBezTo>
                  <a:pt x="441" y="270"/>
                  <a:pt x="439" y="270"/>
                  <a:pt x="441" y="268"/>
                </a:cubicBezTo>
                <a:cubicBezTo>
                  <a:pt x="443" y="266"/>
                  <a:pt x="441" y="265"/>
                  <a:pt x="439" y="266"/>
                </a:cubicBezTo>
                <a:cubicBezTo>
                  <a:pt x="437" y="268"/>
                  <a:pt x="437" y="265"/>
                  <a:pt x="439" y="265"/>
                </a:cubicBezTo>
                <a:cubicBezTo>
                  <a:pt x="441" y="264"/>
                  <a:pt x="445" y="263"/>
                  <a:pt x="443" y="259"/>
                </a:cubicBezTo>
                <a:cubicBezTo>
                  <a:pt x="441" y="255"/>
                  <a:pt x="428" y="260"/>
                  <a:pt x="424" y="262"/>
                </a:cubicBezTo>
                <a:cubicBezTo>
                  <a:pt x="421" y="264"/>
                  <a:pt x="417" y="270"/>
                  <a:pt x="415" y="270"/>
                </a:cubicBezTo>
                <a:cubicBezTo>
                  <a:pt x="413" y="270"/>
                  <a:pt x="418" y="267"/>
                  <a:pt x="419" y="266"/>
                </a:cubicBezTo>
                <a:cubicBezTo>
                  <a:pt x="420" y="264"/>
                  <a:pt x="419" y="263"/>
                  <a:pt x="420" y="264"/>
                </a:cubicBezTo>
                <a:cubicBezTo>
                  <a:pt x="421" y="264"/>
                  <a:pt x="424" y="260"/>
                  <a:pt x="426" y="258"/>
                </a:cubicBezTo>
                <a:cubicBezTo>
                  <a:pt x="427" y="257"/>
                  <a:pt x="428" y="257"/>
                  <a:pt x="429" y="257"/>
                </a:cubicBezTo>
                <a:cubicBezTo>
                  <a:pt x="430" y="257"/>
                  <a:pt x="430" y="257"/>
                  <a:pt x="430" y="257"/>
                </a:cubicBezTo>
                <a:cubicBezTo>
                  <a:pt x="431" y="256"/>
                  <a:pt x="432" y="255"/>
                  <a:pt x="433" y="253"/>
                </a:cubicBezTo>
                <a:cubicBezTo>
                  <a:pt x="435" y="251"/>
                  <a:pt x="458" y="252"/>
                  <a:pt x="460" y="252"/>
                </a:cubicBezTo>
                <a:cubicBezTo>
                  <a:pt x="462" y="252"/>
                  <a:pt x="466" y="249"/>
                  <a:pt x="468" y="247"/>
                </a:cubicBezTo>
                <a:cubicBezTo>
                  <a:pt x="469" y="245"/>
                  <a:pt x="470" y="245"/>
                  <a:pt x="473" y="245"/>
                </a:cubicBezTo>
                <a:cubicBezTo>
                  <a:pt x="476" y="245"/>
                  <a:pt x="478" y="243"/>
                  <a:pt x="479" y="242"/>
                </a:cubicBezTo>
                <a:cubicBezTo>
                  <a:pt x="481" y="241"/>
                  <a:pt x="480" y="240"/>
                  <a:pt x="479" y="240"/>
                </a:cubicBezTo>
                <a:cubicBezTo>
                  <a:pt x="478" y="240"/>
                  <a:pt x="476" y="239"/>
                  <a:pt x="478" y="239"/>
                </a:cubicBezTo>
                <a:cubicBezTo>
                  <a:pt x="479" y="239"/>
                  <a:pt x="480" y="238"/>
                  <a:pt x="480" y="236"/>
                </a:cubicBezTo>
                <a:cubicBezTo>
                  <a:pt x="481" y="234"/>
                  <a:pt x="480" y="235"/>
                  <a:pt x="478" y="233"/>
                </a:cubicBezTo>
                <a:cubicBezTo>
                  <a:pt x="477" y="231"/>
                  <a:pt x="476" y="232"/>
                  <a:pt x="475" y="233"/>
                </a:cubicBezTo>
                <a:cubicBezTo>
                  <a:pt x="475" y="233"/>
                  <a:pt x="474" y="234"/>
                  <a:pt x="474" y="233"/>
                </a:cubicBezTo>
                <a:cubicBezTo>
                  <a:pt x="472" y="233"/>
                  <a:pt x="475" y="231"/>
                  <a:pt x="473" y="230"/>
                </a:cubicBezTo>
                <a:cubicBezTo>
                  <a:pt x="472" y="229"/>
                  <a:pt x="469" y="230"/>
                  <a:pt x="467" y="232"/>
                </a:cubicBezTo>
                <a:cubicBezTo>
                  <a:pt x="466" y="233"/>
                  <a:pt x="465" y="233"/>
                  <a:pt x="465" y="233"/>
                </a:cubicBezTo>
                <a:cubicBezTo>
                  <a:pt x="464" y="233"/>
                  <a:pt x="464" y="232"/>
                  <a:pt x="463" y="233"/>
                </a:cubicBezTo>
                <a:cubicBezTo>
                  <a:pt x="461" y="235"/>
                  <a:pt x="461" y="232"/>
                  <a:pt x="462" y="232"/>
                </a:cubicBezTo>
                <a:cubicBezTo>
                  <a:pt x="463" y="231"/>
                  <a:pt x="463" y="232"/>
                  <a:pt x="464" y="231"/>
                </a:cubicBezTo>
                <a:cubicBezTo>
                  <a:pt x="465" y="230"/>
                  <a:pt x="466" y="231"/>
                  <a:pt x="468" y="229"/>
                </a:cubicBezTo>
                <a:cubicBezTo>
                  <a:pt x="470" y="228"/>
                  <a:pt x="472" y="229"/>
                  <a:pt x="473" y="228"/>
                </a:cubicBezTo>
                <a:cubicBezTo>
                  <a:pt x="473" y="226"/>
                  <a:pt x="472" y="225"/>
                  <a:pt x="470" y="226"/>
                </a:cubicBezTo>
                <a:cubicBezTo>
                  <a:pt x="469" y="226"/>
                  <a:pt x="468" y="225"/>
                  <a:pt x="467" y="225"/>
                </a:cubicBezTo>
                <a:cubicBezTo>
                  <a:pt x="466" y="224"/>
                  <a:pt x="465" y="223"/>
                  <a:pt x="465" y="224"/>
                </a:cubicBezTo>
                <a:cubicBezTo>
                  <a:pt x="464" y="224"/>
                  <a:pt x="464" y="224"/>
                  <a:pt x="463" y="223"/>
                </a:cubicBezTo>
                <a:cubicBezTo>
                  <a:pt x="463" y="223"/>
                  <a:pt x="463" y="223"/>
                  <a:pt x="462" y="223"/>
                </a:cubicBezTo>
                <a:cubicBezTo>
                  <a:pt x="461" y="224"/>
                  <a:pt x="460" y="223"/>
                  <a:pt x="459" y="221"/>
                </a:cubicBezTo>
                <a:cubicBezTo>
                  <a:pt x="458" y="219"/>
                  <a:pt x="454" y="216"/>
                  <a:pt x="452" y="216"/>
                </a:cubicBezTo>
                <a:cubicBezTo>
                  <a:pt x="450" y="215"/>
                  <a:pt x="451" y="214"/>
                  <a:pt x="452" y="215"/>
                </a:cubicBezTo>
                <a:cubicBezTo>
                  <a:pt x="454" y="215"/>
                  <a:pt x="455" y="214"/>
                  <a:pt x="456" y="213"/>
                </a:cubicBezTo>
                <a:cubicBezTo>
                  <a:pt x="456" y="212"/>
                  <a:pt x="455" y="211"/>
                  <a:pt x="454" y="211"/>
                </a:cubicBezTo>
                <a:cubicBezTo>
                  <a:pt x="453" y="211"/>
                  <a:pt x="453" y="209"/>
                  <a:pt x="454" y="208"/>
                </a:cubicBezTo>
                <a:cubicBezTo>
                  <a:pt x="454" y="208"/>
                  <a:pt x="451" y="206"/>
                  <a:pt x="451" y="205"/>
                </a:cubicBezTo>
                <a:cubicBezTo>
                  <a:pt x="451" y="204"/>
                  <a:pt x="449" y="204"/>
                  <a:pt x="449" y="203"/>
                </a:cubicBezTo>
                <a:cubicBezTo>
                  <a:pt x="449" y="202"/>
                  <a:pt x="448" y="201"/>
                  <a:pt x="448" y="200"/>
                </a:cubicBezTo>
                <a:cubicBezTo>
                  <a:pt x="448" y="199"/>
                  <a:pt x="445" y="196"/>
                  <a:pt x="445" y="195"/>
                </a:cubicBezTo>
                <a:cubicBezTo>
                  <a:pt x="445" y="194"/>
                  <a:pt x="443" y="193"/>
                  <a:pt x="443" y="191"/>
                </a:cubicBezTo>
                <a:cubicBezTo>
                  <a:pt x="442" y="190"/>
                  <a:pt x="441" y="190"/>
                  <a:pt x="441" y="193"/>
                </a:cubicBezTo>
                <a:cubicBezTo>
                  <a:pt x="440" y="195"/>
                  <a:pt x="438" y="195"/>
                  <a:pt x="439" y="195"/>
                </a:cubicBezTo>
                <a:cubicBezTo>
                  <a:pt x="440" y="197"/>
                  <a:pt x="439" y="197"/>
                  <a:pt x="438" y="198"/>
                </a:cubicBezTo>
                <a:cubicBezTo>
                  <a:pt x="437" y="199"/>
                  <a:pt x="439" y="200"/>
                  <a:pt x="437" y="200"/>
                </a:cubicBezTo>
                <a:cubicBezTo>
                  <a:pt x="436" y="200"/>
                  <a:pt x="437" y="203"/>
                  <a:pt x="436" y="202"/>
                </a:cubicBezTo>
                <a:cubicBezTo>
                  <a:pt x="435" y="201"/>
                  <a:pt x="433" y="201"/>
                  <a:pt x="433" y="202"/>
                </a:cubicBezTo>
                <a:cubicBezTo>
                  <a:pt x="433" y="204"/>
                  <a:pt x="430" y="205"/>
                  <a:pt x="429" y="205"/>
                </a:cubicBezTo>
                <a:cubicBezTo>
                  <a:pt x="428" y="205"/>
                  <a:pt x="428" y="202"/>
                  <a:pt x="427" y="203"/>
                </a:cubicBezTo>
                <a:cubicBezTo>
                  <a:pt x="426" y="203"/>
                  <a:pt x="426" y="203"/>
                  <a:pt x="426" y="202"/>
                </a:cubicBezTo>
                <a:cubicBezTo>
                  <a:pt x="425" y="201"/>
                  <a:pt x="425" y="201"/>
                  <a:pt x="424" y="201"/>
                </a:cubicBezTo>
                <a:cubicBezTo>
                  <a:pt x="423" y="201"/>
                  <a:pt x="422" y="201"/>
                  <a:pt x="422" y="199"/>
                </a:cubicBezTo>
                <a:cubicBezTo>
                  <a:pt x="423" y="198"/>
                  <a:pt x="419" y="197"/>
                  <a:pt x="420" y="196"/>
                </a:cubicBezTo>
                <a:cubicBezTo>
                  <a:pt x="421" y="196"/>
                  <a:pt x="420" y="194"/>
                  <a:pt x="420" y="192"/>
                </a:cubicBezTo>
                <a:cubicBezTo>
                  <a:pt x="420" y="189"/>
                  <a:pt x="421" y="189"/>
                  <a:pt x="421" y="188"/>
                </a:cubicBezTo>
                <a:cubicBezTo>
                  <a:pt x="421" y="187"/>
                  <a:pt x="420" y="187"/>
                  <a:pt x="419" y="188"/>
                </a:cubicBezTo>
                <a:cubicBezTo>
                  <a:pt x="418" y="188"/>
                  <a:pt x="418" y="188"/>
                  <a:pt x="418" y="187"/>
                </a:cubicBezTo>
                <a:cubicBezTo>
                  <a:pt x="417" y="187"/>
                  <a:pt x="417" y="187"/>
                  <a:pt x="417" y="187"/>
                </a:cubicBezTo>
                <a:cubicBezTo>
                  <a:pt x="415" y="187"/>
                  <a:pt x="412" y="187"/>
                  <a:pt x="412" y="185"/>
                </a:cubicBezTo>
                <a:cubicBezTo>
                  <a:pt x="411" y="183"/>
                  <a:pt x="410" y="184"/>
                  <a:pt x="410" y="183"/>
                </a:cubicBezTo>
                <a:cubicBezTo>
                  <a:pt x="409" y="181"/>
                  <a:pt x="408" y="182"/>
                  <a:pt x="408" y="181"/>
                </a:cubicBezTo>
                <a:cubicBezTo>
                  <a:pt x="408" y="180"/>
                  <a:pt x="407" y="180"/>
                  <a:pt x="406" y="179"/>
                </a:cubicBezTo>
                <a:cubicBezTo>
                  <a:pt x="405" y="179"/>
                  <a:pt x="404" y="178"/>
                  <a:pt x="403" y="178"/>
                </a:cubicBezTo>
                <a:cubicBezTo>
                  <a:pt x="401" y="178"/>
                  <a:pt x="399" y="179"/>
                  <a:pt x="399" y="179"/>
                </a:cubicBezTo>
                <a:cubicBezTo>
                  <a:pt x="398" y="180"/>
                  <a:pt x="397" y="179"/>
                  <a:pt x="397" y="179"/>
                </a:cubicBezTo>
                <a:cubicBezTo>
                  <a:pt x="396" y="179"/>
                  <a:pt x="395" y="178"/>
                  <a:pt x="395" y="179"/>
                </a:cubicBezTo>
                <a:cubicBezTo>
                  <a:pt x="394" y="179"/>
                  <a:pt x="394" y="178"/>
                  <a:pt x="391" y="178"/>
                </a:cubicBezTo>
                <a:cubicBezTo>
                  <a:pt x="389" y="177"/>
                  <a:pt x="386" y="177"/>
                  <a:pt x="386" y="178"/>
                </a:cubicBezTo>
                <a:cubicBezTo>
                  <a:pt x="385" y="178"/>
                  <a:pt x="384" y="179"/>
                  <a:pt x="384" y="181"/>
                </a:cubicBezTo>
                <a:cubicBezTo>
                  <a:pt x="384" y="183"/>
                  <a:pt x="386" y="182"/>
                  <a:pt x="387" y="184"/>
                </a:cubicBezTo>
                <a:cubicBezTo>
                  <a:pt x="387" y="185"/>
                  <a:pt x="386" y="184"/>
                  <a:pt x="386" y="186"/>
                </a:cubicBezTo>
                <a:cubicBezTo>
                  <a:pt x="385" y="187"/>
                  <a:pt x="384" y="187"/>
                  <a:pt x="384" y="188"/>
                </a:cubicBezTo>
                <a:cubicBezTo>
                  <a:pt x="384" y="189"/>
                  <a:pt x="385" y="188"/>
                  <a:pt x="386" y="190"/>
                </a:cubicBezTo>
                <a:cubicBezTo>
                  <a:pt x="386" y="192"/>
                  <a:pt x="387" y="192"/>
                  <a:pt x="387" y="194"/>
                </a:cubicBezTo>
                <a:cubicBezTo>
                  <a:pt x="387" y="196"/>
                  <a:pt x="386" y="196"/>
                  <a:pt x="386" y="196"/>
                </a:cubicBezTo>
                <a:cubicBezTo>
                  <a:pt x="385" y="196"/>
                  <a:pt x="386" y="197"/>
                  <a:pt x="384" y="199"/>
                </a:cubicBezTo>
                <a:cubicBezTo>
                  <a:pt x="383" y="200"/>
                  <a:pt x="382" y="202"/>
                  <a:pt x="383" y="203"/>
                </a:cubicBezTo>
                <a:cubicBezTo>
                  <a:pt x="384" y="204"/>
                  <a:pt x="388" y="205"/>
                  <a:pt x="389" y="208"/>
                </a:cubicBezTo>
                <a:cubicBezTo>
                  <a:pt x="391" y="211"/>
                  <a:pt x="391" y="215"/>
                  <a:pt x="390" y="217"/>
                </a:cubicBezTo>
                <a:cubicBezTo>
                  <a:pt x="390" y="220"/>
                  <a:pt x="387" y="221"/>
                  <a:pt x="384" y="223"/>
                </a:cubicBezTo>
                <a:cubicBezTo>
                  <a:pt x="382" y="226"/>
                  <a:pt x="379" y="225"/>
                  <a:pt x="378" y="225"/>
                </a:cubicBezTo>
                <a:cubicBezTo>
                  <a:pt x="377" y="226"/>
                  <a:pt x="378" y="228"/>
                  <a:pt x="379" y="230"/>
                </a:cubicBezTo>
                <a:cubicBezTo>
                  <a:pt x="381" y="231"/>
                  <a:pt x="380" y="232"/>
                  <a:pt x="381" y="234"/>
                </a:cubicBezTo>
                <a:cubicBezTo>
                  <a:pt x="381" y="236"/>
                  <a:pt x="381" y="237"/>
                  <a:pt x="382" y="239"/>
                </a:cubicBezTo>
                <a:cubicBezTo>
                  <a:pt x="383" y="241"/>
                  <a:pt x="382" y="241"/>
                  <a:pt x="381" y="242"/>
                </a:cubicBezTo>
                <a:cubicBezTo>
                  <a:pt x="379" y="244"/>
                  <a:pt x="381" y="243"/>
                  <a:pt x="381" y="245"/>
                </a:cubicBezTo>
                <a:cubicBezTo>
                  <a:pt x="382" y="246"/>
                  <a:pt x="381" y="245"/>
                  <a:pt x="380" y="244"/>
                </a:cubicBezTo>
                <a:cubicBezTo>
                  <a:pt x="378" y="244"/>
                  <a:pt x="377" y="246"/>
                  <a:pt x="377" y="247"/>
                </a:cubicBezTo>
                <a:cubicBezTo>
                  <a:pt x="377" y="248"/>
                  <a:pt x="376" y="247"/>
                  <a:pt x="375" y="247"/>
                </a:cubicBezTo>
                <a:cubicBezTo>
                  <a:pt x="375" y="246"/>
                  <a:pt x="374" y="246"/>
                  <a:pt x="374" y="246"/>
                </a:cubicBezTo>
                <a:cubicBezTo>
                  <a:pt x="373" y="246"/>
                  <a:pt x="374" y="244"/>
                  <a:pt x="372" y="243"/>
                </a:cubicBezTo>
                <a:cubicBezTo>
                  <a:pt x="370" y="242"/>
                  <a:pt x="369" y="241"/>
                  <a:pt x="369" y="240"/>
                </a:cubicBezTo>
                <a:cubicBezTo>
                  <a:pt x="369" y="239"/>
                  <a:pt x="366" y="238"/>
                  <a:pt x="366" y="236"/>
                </a:cubicBezTo>
                <a:cubicBezTo>
                  <a:pt x="366" y="235"/>
                  <a:pt x="367" y="231"/>
                  <a:pt x="366" y="230"/>
                </a:cubicBezTo>
                <a:cubicBezTo>
                  <a:pt x="365" y="229"/>
                  <a:pt x="366" y="227"/>
                  <a:pt x="366" y="226"/>
                </a:cubicBezTo>
                <a:cubicBezTo>
                  <a:pt x="367" y="225"/>
                  <a:pt x="366" y="224"/>
                  <a:pt x="364" y="224"/>
                </a:cubicBezTo>
                <a:cubicBezTo>
                  <a:pt x="362" y="224"/>
                  <a:pt x="360" y="223"/>
                  <a:pt x="358" y="223"/>
                </a:cubicBezTo>
                <a:cubicBezTo>
                  <a:pt x="355" y="223"/>
                  <a:pt x="354" y="223"/>
                  <a:pt x="353" y="222"/>
                </a:cubicBezTo>
                <a:cubicBezTo>
                  <a:pt x="352" y="222"/>
                  <a:pt x="350" y="220"/>
                  <a:pt x="347" y="220"/>
                </a:cubicBezTo>
                <a:cubicBezTo>
                  <a:pt x="344" y="219"/>
                  <a:pt x="343" y="217"/>
                  <a:pt x="343" y="216"/>
                </a:cubicBezTo>
                <a:cubicBezTo>
                  <a:pt x="343" y="216"/>
                  <a:pt x="340" y="215"/>
                  <a:pt x="339" y="214"/>
                </a:cubicBezTo>
                <a:cubicBezTo>
                  <a:pt x="338" y="213"/>
                  <a:pt x="336" y="213"/>
                  <a:pt x="334" y="213"/>
                </a:cubicBezTo>
                <a:cubicBezTo>
                  <a:pt x="334" y="213"/>
                  <a:pt x="333" y="212"/>
                  <a:pt x="332" y="212"/>
                </a:cubicBezTo>
                <a:cubicBezTo>
                  <a:pt x="331" y="211"/>
                  <a:pt x="330" y="211"/>
                  <a:pt x="329" y="211"/>
                </a:cubicBezTo>
                <a:cubicBezTo>
                  <a:pt x="327" y="211"/>
                  <a:pt x="323" y="213"/>
                  <a:pt x="322" y="213"/>
                </a:cubicBezTo>
                <a:cubicBezTo>
                  <a:pt x="322" y="213"/>
                  <a:pt x="323" y="211"/>
                  <a:pt x="323" y="211"/>
                </a:cubicBezTo>
                <a:cubicBezTo>
                  <a:pt x="323" y="210"/>
                  <a:pt x="322" y="207"/>
                  <a:pt x="321" y="205"/>
                </a:cubicBezTo>
                <a:cubicBezTo>
                  <a:pt x="321" y="203"/>
                  <a:pt x="320" y="201"/>
                  <a:pt x="318" y="202"/>
                </a:cubicBezTo>
                <a:cubicBezTo>
                  <a:pt x="316" y="202"/>
                  <a:pt x="314" y="201"/>
                  <a:pt x="313" y="200"/>
                </a:cubicBezTo>
                <a:cubicBezTo>
                  <a:pt x="313" y="200"/>
                  <a:pt x="313" y="195"/>
                  <a:pt x="313" y="192"/>
                </a:cubicBezTo>
                <a:cubicBezTo>
                  <a:pt x="314" y="190"/>
                  <a:pt x="316" y="187"/>
                  <a:pt x="316" y="185"/>
                </a:cubicBezTo>
                <a:cubicBezTo>
                  <a:pt x="316" y="184"/>
                  <a:pt x="318" y="183"/>
                  <a:pt x="319" y="183"/>
                </a:cubicBezTo>
                <a:cubicBezTo>
                  <a:pt x="320" y="182"/>
                  <a:pt x="319" y="180"/>
                  <a:pt x="321" y="180"/>
                </a:cubicBezTo>
                <a:cubicBezTo>
                  <a:pt x="322" y="179"/>
                  <a:pt x="322" y="179"/>
                  <a:pt x="323" y="178"/>
                </a:cubicBezTo>
                <a:cubicBezTo>
                  <a:pt x="323" y="177"/>
                  <a:pt x="324" y="177"/>
                  <a:pt x="324" y="176"/>
                </a:cubicBezTo>
                <a:cubicBezTo>
                  <a:pt x="323" y="175"/>
                  <a:pt x="323" y="175"/>
                  <a:pt x="326" y="175"/>
                </a:cubicBezTo>
                <a:cubicBezTo>
                  <a:pt x="328" y="175"/>
                  <a:pt x="331" y="174"/>
                  <a:pt x="330" y="172"/>
                </a:cubicBezTo>
                <a:cubicBezTo>
                  <a:pt x="330" y="170"/>
                  <a:pt x="324" y="172"/>
                  <a:pt x="324" y="170"/>
                </a:cubicBezTo>
                <a:cubicBezTo>
                  <a:pt x="324" y="168"/>
                  <a:pt x="317" y="168"/>
                  <a:pt x="318" y="167"/>
                </a:cubicBezTo>
                <a:cubicBezTo>
                  <a:pt x="318" y="166"/>
                  <a:pt x="325" y="168"/>
                  <a:pt x="327" y="169"/>
                </a:cubicBezTo>
                <a:cubicBezTo>
                  <a:pt x="330" y="170"/>
                  <a:pt x="330" y="169"/>
                  <a:pt x="332" y="169"/>
                </a:cubicBezTo>
                <a:cubicBezTo>
                  <a:pt x="334" y="169"/>
                  <a:pt x="333" y="167"/>
                  <a:pt x="333" y="166"/>
                </a:cubicBezTo>
                <a:cubicBezTo>
                  <a:pt x="334" y="165"/>
                  <a:pt x="335" y="166"/>
                  <a:pt x="336" y="166"/>
                </a:cubicBezTo>
                <a:cubicBezTo>
                  <a:pt x="337" y="167"/>
                  <a:pt x="339" y="167"/>
                  <a:pt x="340" y="167"/>
                </a:cubicBezTo>
                <a:cubicBezTo>
                  <a:pt x="342" y="166"/>
                  <a:pt x="344" y="162"/>
                  <a:pt x="346" y="161"/>
                </a:cubicBezTo>
                <a:cubicBezTo>
                  <a:pt x="347" y="159"/>
                  <a:pt x="346" y="158"/>
                  <a:pt x="342" y="158"/>
                </a:cubicBezTo>
                <a:cubicBezTo>
                  <a:pt x="339" y="159"/>
                  <a:pt x="337" y="157"/>
                  <a:pt x="335" y="156"/>
                </a:cubicBezTo>
                <a:cubicBezTo>
                  <a:pt x="333" y="155"/>
                  <a:pt x="333" y="153"/>
                  <a:pt x="335" y="154"/>
                </a:cubicBezTo>
                <a:cubicBezTo>
                  <a:pt x="337" y="154"/>
                  <a:pt x="342" y="158"/>
                  <a:pt x="344" y="158"/>
                </a:cubicBezTo>
                <a:cubicBezTo>
                  <a:pt x="346" y="158"/>
                  <a:pt x="349" y="154"/>
                  <a:pt x="350" y="153"/>
                </a:cubicBezTo>
                <a:cubicBezTo>
                  <a:pt x="352" y="152"/>
                  <a:pt x="349" y="152"/>
                  <a:pt x="348" y="151"/>
                </a:cubicBezTo>
                <a:cubicBezTo>
                  <a:pt x="347" y="150"/>
                  <a:pt x="350" y="149"/>
                  <a:pt x="351" y="149"/>
                </a:cubicBezTo>
                <a:cubicBezTo>
                  <a:pt x="353" y="149"/>
                  <a:pt x="353" y="151"/>
                  <a:pt x="354" y="151"/>
                </a:cubicBezTo>
                <a:cubicBezTo>
                  <a:pt x="354" y="152"/>
                  <a:pt x="357" y="151"/>
                  <a:pt x="358" y="151"/>
                </a:cubicBezTo>
                <a:cubicBezTo>
                  <a:pt x="360" y="151"/>
                  <a:pt x="358" y="149"/>
                  <a:pt x="356" y="148"/>
                </a:cubicBezTo>
                <a:cubicBezTo>
                  <a:pt x="354" y="147"/>
                  <a:pt x="356" y="145"/>
                  <a:pt x="357" y="147"/>
                </a:cubicBezTo>
                <a:cubicBezTo>
                  <a:pt x="357" y="148"/>
                  <a:pt x="359" y="148"/>
                  <a:pt x="360" y="149"/>
                </a:cubicBezTo>
                <a:cubicBezTo>
                  <a:pt x="361" y="151"/>
                  <a:pt x="361" y="150"/>
                  <a:pt x="363" y="149"/>
                </a:cubicBezTo>
                <a:cubicBezTo>
                  <a:pt x="365" y="149"/>
                  <a:pt x="366" y="148"/>
                  <a:pt x="367" y="146"/>
                </a:cubicBezTo>
                <a:cubicBezTo>
                  <a:pt x="368" y="145"/>
                  <a:pt x="368" y="147"/>
                  <a:pt x="370" y="145"/>
                </a:cubicBezTo>
                <a:cubicBezTo>
                  <a:pt x="371" y="143"/>
                  <a:pt x="369" y="141"/>
                  <a:pt x="368" y="140"/>
                </a:cubicBezTo>
                <a:cubicBezTo>
                  <a:pt x="366" y="139"/>
                  <a:pt x="368" y="138"/>
                  <a:pt x="366" y="137"/>
                </a:cubicBezTo>
                <a:cubicBezTo>
                  <a:pt x="365" y="136"/>
                  <a:pt x="364" y="135"/>
                  <a:pt x="366" y="135"/>
                </a:cubicBezTo>
                <a:cubicBezTo>
                  <a:pt x="368" y="136"/>
                  <a:pt x="370" y="135"/>
                  <a:pt x="370" y="134"/>
                </a:cubicBezTo>
                <a:cubicBezTo>
                  <a:pt x="371" y="133"/>
                  <a:pt x="368" y="132"/>
                  <a:pt x="369" y="131"/>
                </a:cubicBezTo>
                <a:cubicBezTo>
                  <a:pt x="371" y="130"/>
                  <a:pt x="370" y="129"/>
                  <a:pt x="368" y="129"/>
                </a:cubicBezTo>
                <a:cubicBezTo>
                  <a:pt x="366" y="129"/>
                  <a:pt x="365" y="129"/>
                  <a:pt x="365" y="127"/>
                </a:cubicBezTo>
                <a:cubicBezTo>
                  <a:pt x="365" y="126"/>
                  <a:pt x="362" y="127"/>
                  <a:pt x="360" y="126"/>
                </a:cubicBezTo>
                <a:cubicBezTo>
                  <a:pt x="358" y="125"/>
                  <a:pt x="354" y="125"/>
                  <a:pt x="353" y="125"/>
                </a:cubicBezTo>
                <a:cubicBezTo>
                  <a:pt x="352" y="125"/>
                  <a:pt x="352" y="129"/>
                  <a:pt x="354" y="129"/>
                </a:cubicBezTo>
                <a:cubicBezTo>
                  <a:pt x="355" y="129"/>
                  <a:pt x="356" y="131"/>
                  <a:pt x="355" y="131"/>
                </a:cubicBezTo>
                <a:cubicBezTo>
                  <a:pt x="354" y="132"/>
                  <a:pt x="355" y="133"/>
                  <a:pt x="354" y="133"/>
                </a:cubicBezTo>
                <a:cubicBezTo>
                  <a:pt x="353" y="133"/>
                  <a:pt x="352" y="133"/>
                  <a:pt x="351" y="135"/>
                </a:cubicBezTo>
                <a:cubicBezTo>
                  <a:pt x="351" y="138"/>
                  <a:pt x="351" y="139"/>
                  <a:pt x="349" y="139"/>
                </a:cubicBezTo>
                <a:cubicBezTo>
                  <a:pt x="348" y="140"/>
                  <a:pt x="348" y="139"/>
                  <a:pt x="348" y="138"/>
                </a:cubicBezTo>
                <a:cubicBezTo>
                  <a:pt x="348" y="137"/>
                  <a:pt x="348" y="137"/>
                  <a:pt x="347" y="137"/>
                </a:cubicBezTo>
                <a:cubicBezTo>
                  <a:pt x="346" y="137"/>
                  <a:pt x="346" y="140"/>
                  <a:pt x="347" y="140"/>
                </a:cubicBezTo>
                <a:cubicBezTo>
                  <a:pt x="348" y="140"/>
                  <a:pt x="348" y="141"/>
                  <a:pt x="348" y="143"/>
                </a:cubicBezTo>
                <a:cubicBezTo>
                  <a:pt x="349" y="144"/>
                  <a:pt x="346" y="143"/>
                  <a:pt x="345" y="145"/>
                </a:cubicBezTo>
                <a:cubicBezTo>
                  <a:pt x="345" y="147"/>
                  <a:pt x="344" y="144"/>
                  <a:pt x="343" y="143"/>
                </a:cubicBezTo>
                <a:cubicBezTo>
                  <a:pt x="342" y="142"/>
                  <a:pt x="340" y="140"/>
                  <a:pt x="340" y="139"/>
                </a:cubicBezTo>
                <a:cubicBezTo>
                  <a:pt x="340" y="137"/>
                  <a:pt x="341" y="137"/>
                  <a:pt x="342" y="137"/>
                </a:cubicBezTo>
                <a:cubicBezTo>
                  <a:pt x="343" y="136"/>
                  <a:pt x="342" y="136"/>
                  <a:pt x="342" y="134"/>
                </a:cubicBezTo>
                <a:cubicBezTo>
                  <a:pt x="342" y="132"/>
                  <a:pt x="341" y="133"/>
                  <a:pt x="339" y="131"/>
                </a:cubicBezTo>
                <a:cubicBezTo>
                  <a:pt x="338" y="129"/>
                  <a:pt x="336" y="129"/>
                  <a:pt x="335" y="130"/>
                </a:cubicBezTo>
                <a:cubicBezTo>
                  <a:pt x="334" y="131"/>
                  <a:pt x="335" y="132"/>
                  <a:pt x="334" y="133"/>
                </a:cubicBezTo>
                <a:cubicBezTo>
                  <a:pt x="332" y="134"/>
                  <a:pt x="333" y="136"/>
                  <a:pt x="332" y="136"/>
                </a:cubicBezTo>
                <a:cubicBezTo>
                  <a:pt x="331" y="137"/>
                  <a:pt x="331" y="132"/>
                  <a:pt x="330" y="131"/>
                </a:cubicBezTo>
                <a:cubicBezTo>
                  <a:pt x="329" y="131"/>
                  <a:pt x="329" y="130"/>
                  <a:pt x="331" y="129"/>
                </a:cubicBezTo>
                <a:cubicBezTo>
                  <a:pt x="332" y="129"/>
                  <a:pt x="333" y="128"/>
                  <a:pt x="332" y="128"/>
                </a:cubicBezTo>
                <a:cubicBezTo>
                  <a:pt x="331" y="128"/>
                  <a:pt x="329" y="126"/>
                  <a:pt x="328" y="126"/>
                </a:cubicBezTo>
                <a:cubicBezTo>
                  <a:pt x="327" y="126"/>
                  <a:pt x="327" y="126"/>
                  <a:pt x="326" y="127"/>
                </a:cubicBezTo>
                <a:cubicBezTo>
                  <a:pt x="326" y="127"/>
                  <a:pt x="325" y="127"/>
                  <a:pt x="324" y="127"/>
                </a:cubicBezTo>
                <a:cubicBezTo>
                  <a:pt x="324" y="126"/>
                  <a:pt x="325" y="124"/>
                  <a:pt x="325" y="123"/>
                </a:cubicBezTo>
                <a:cubicBezTo>
                  <a:pt x="325" y="123"/>
                  <a:pt x="325" y="123"/>
                  <a:pt x="326" y="123"/>
                </a:cubicBezTo>
                <a:cubicBezTo>
                  <a:pt x="326" y="123"/>
                  <a:pt x="327" y="123"/>
                  <a:pt x="327" y="122"/>
                </a:cubicBezTo>
                <a:cubicBezTo>
                  <a:pt x="328" y="121"/>
                  <a:pt x="324" y="121"/>
                  <a:pt x="324" y="120"/>
                </a:cubicBezTo>
                <a:cubicBezTo>
                  <a:pt x="324" y="118"/>
                  <a:pt x="322" y="118"/>
                  <a:pt x="321" y="117"/>
                </a:cubicBezTo>
                <a:cubicBezTo>
                  <a:pt x="320" y="117"/>
                  <a:pt x="321" y="115"/>
                  <a:pt x="321" y="114"/>
                </a:cubicBezTo>
                <a:cubicBezTo>
                  <a:pt x="320" y="113"/>
                  <a:pt x="317" y="110"/>
                  <a:pt x="315" y="110"/>
                </a:cubicBezTo>
                <a:cubicBezTo>
                  <a:pt x="315" y="110"/>
                  <a:pt x="314" y="109"/>
                  <a:pt x="314" y="109"/>
                </a:cubicBezTo>
                <a:cubicBezTo>
                  <a:pt x="314" y="108"/>
                  <a:pt x="314" y="108"/>
                  <a:pt x="314" y="108"/>
                </a:cubicBezTo>
                <a:cubicBezTo>
                  <a:pt x="315" y="108"/>
                  <a:pt x="316" y="108"/>
                  <a:pt x="318" y="106"/>
                </a:cubicBezTo>
                <a:cubicBezTo>
                  <a:pt x="319" y="104"/>
                  <a:pt x="319" y="103"/>
                  <a:pt x="318" y="103"/>
                </a:cubicBezTo>
                <a:cubicBezTo>
                  <a:pt x="317" y="103"/>
                  <a:pt x="316" y="102"/>
                  <a:pt x="318" y="102"/>
                </a:cubicBezTo>
                <a:cubicBezTo>
                  <a:pt x="320" y="102"/>
                  <a:pt x="324" y="103"/>
                  <a:pt x="325" y="102"/>
                </a:cubicBezTo>
                <a:cubicBezTo>
                  <a:pt x="326" y="101"/>
                  <a:pt x="330" y="96"/>
                  <a:pt x="331" y="94"/>
                </a:cubicBezTo>
                <a:cubicBezTo>
                  <a:pt x="333" y="92"/>
                  <a:pt x="330" y="92"/>
                  <a:pt x="327" y="92"/>
                </a:cubicBezTo>
                <a:cubicBezTo>
                  <a:pt x="323" y="92"/>
                  <a:pt x="323" y="91"/>
                  <a:pt x="320" y="90"/>
                </a:cubicBezTo>
                <a:cubicBezTo>
                  <a:pt x="317" y="90"/>
                  <a:pt x="312" y="91"/>
                  <a:pt x="311" y="92"/>
                </a:cubicBezTo>
                <a:cubicBezTo>
                  <a:pt x="310" y="93"/>
                  <a:pt x="312" y="93"/>
                  <a:pt x="312" y="94"/>
                </a:cubicBezTo>
                <a:cubicBezTo>
                  <a:pt x="312" y="95"/>
                  <a:pt x="311" y="95"/>
                  <a:pt x="311" y="94"/>
                </a:cubicBezTo>
                <a:cubicBezTo>
                  <a:pt x="310" y="94"/>
                  <a:pt x="310" y="94"/>
                  <a:pt x="309" y="94"/>
                </a:cubicBezTo>
                <a:cubicBezTo>
                  <a:pt x="309" y="94"/>
                  <a:pt x="310" y="96"/>
                  <a:pt x="309" y="99"/>
                </a:cubicBezTo>
                <a:cubicBezTo>
                  <a:pt x="309" y="102"/>
                  <a:pt x="310" y="102"/>
                  <a:pt x="311" y="104"/>
                </a:cubicBezTo>
                <a:cubicBezTo>
                  <a:pt x="312" y="105"/>
                  <a:pt x="312" y="107"/>
                  <a:pt x="312" y="109"/>
                </a:cubicBezTo>
                <a:cubicBezTo>
                  <a:pt x="312" y="111"/>
                  <a:pt x="310" y="111"/>
                  <a:pt x="309" y="111"/>
                </a:cubicBezTo>
                <a:cubicBezTo>
                  <a:pt x="308" y="111"/>
                  <a:pt x="311" y="112"/>
                  <a:pt x="310" y="114"/>
                </a:cubicBezTo>
                <a:cubicBezTo>
                  <a:pt x="310" y="114"/>
                  <a:pt x="309" y="114"/>
                  <a:pt x="309" y="114"/>
                </a:cubicBezTo>
                <a:cubicBezTo>
                  <a:pt x="308" y="113"/>
                  <a:pt x="307" y="113"/>
                  <a:pt x="307" y="113"/>
                </a:cubicBezTo>
                <a:cubicBezTo>
                  <a:pt x="306" y="114"/>
                  <a:pt x="305" y="117"/>
                  <a:pt x="306" y="118"/>
                </a:cubicBezTo>
                <a:cubicBezTo>
                  <a:pt x="307" y="119"/>
                  <a:pt x="308" y="119"/>
                  <a:pt x="307" y="120"/>
                </a:cubicBezTo>
                <a:cubicBezTo>
                  <a:pt x="306" y="121"/>
                  <a:pt x="305" y="123"/>
                  <a:pt x="307" y="125"/>
                </a:cubicBezTo>
                <a:cubicBezTo>
                  <a:pt x="309" y="126"/>
                  <a:pt x="313" y="126"/>
                  <a:pt x="316" y="128"/>
                </a:cubicBezTo>
                <a:cubicBezTo>
                  <a:pt x="318" y="129"/>
                  <a:pt x="315" y="128"/>
                  <a:pt x="316" y="130"/>
                </a:cubicBezTo>
                <a:cubicBezTo>
                  <a:pt x="316" y="131"/>
                  <a:pt x="314" y="132"/>
                  <a:pt x="314" y="133"/>
                </a:cubicBezTo>
                <a:cubicBezTo>
                  <a:pt x="314" y="134"/>
                  <a:pt x="315" y="134"/>
                  <a:pt x="316" y="132"/>
                </a:cubicBezTo>
                <a:cubicBezTo>
                  <a:pt x="317" y="130"/>
                  <a:pt x="318" y="132"/>
                  <a:pt x="318" y="134"/>
                </a:cubicBezTo>
                <a:cubicBezTo>
                  <a:pt x="318" y="136"/>
                  <a:pt x="316" y="135"/>
                  <a:pt x="315" y="137"/>
                </a:cubicBezTo>
                <a:cubicBezTo>
                  <a:pt x="314" y="138"/>
                  <a:pt x="313" y="139"/>
                  <a:pt x="311" y="138"/>
                </a:cubicBezTo>
                <a:cubicBezTo>
                  <a:pt x="309" y="138"/>
                  <a:pt x="310" y="141"/>
                  <a:pt x="311" y="142"/>
                </a:cubicBezTo>
                <a:cubicBezTo>
                  <a:pt x="312" y="144"/>
                  <a:pt x="311" y="145"/>
                  <a:pt x="309" y="144"/>
                </a:cubicBezTo>
                <a:cubicBezTo>
                  <a:pt x="307" y="144"/>
                  <a:pt x="306" y="142"/>
                  <a:pt x="307" y="141"/>
                </a:cubicBezTo>
                <a:cubicBezTo>
                  <a:pt x="308" y="139"/>
                  <a:pt x="308" y="137"/>
                  <a:pt x="307" y="137"/>
                </a:cubicBezTo>
                <a:cubicBezTo>
                  <a:pt x="306" y="137"/>
                  <a:pt x="303" y="137"/>
                  <a:pt x="302" y="136"/>
                </a:cubicBezTo>
                <a:cubicBezTo>
                  <a:pt x="301" y="135"/>
                  <a:pt x="303" y="135"/>
                  <a:pt x="305" y="135"/>
                </a:cubicBezTo>
                <a:cubicBezTo>
                  <a:pt x="308" y="136"/>
                  <a:pt x="306" y="134"/>
                  <a:pt x="308" y="134"/>
                </a:cubicBezTo>
                <a:cubicBezTo>
                  <a:pt x="310" y="134"/>
                  <a:pt x="311" y="135"/>
                  <a:pt x="313" y="133"/>
                </a:cubicBezTo>
                <a:cubicBezTo>
                  <a:pt x="314" y="132"/>
                  <a:pt x="311" y="129"/>
                  <a:pt x="310" y="130"/>
                </a:cubicBezTo>
                <a:cubicBezTo>
                  <a:pt x="309" y="130"/>
                  <a:pt x="307" y="131"/>
                  <a:pt x="307" y="129"/>
                </a:cubicBezTo>
                <a:cubicBezTo>
                  <a:pt x="307" y="129"/>
                  <a:pt x="308" y="129"/>
                  <a:pt x="309" y="129"/>
                </a:cubicBezTo>
                <a:cubicBezTo>
                  <a:pt x="309" y="129"/>
                  <a:pt x="310" y="129"/>
                  <a:pt x="310" y="129"/>
                </a:cubicBezTo>
                <a:cubicBezTo>
                  <a:pt x="311" y="128"/>
                  <a:pt x="310" y="127"/>
                  <a:pt x="308" y="127"/>
                </a:cubicBezTo>
                <a:cubicBezTo>
                  <a:pt x="306" y="128"/>
                  <a:pt x="305" y="128"/>
                  <a:pt x="303" y="126"/>
                </a:cubicBezTo>
                <a:cubicBezTo>
                  <a:pt x="302" y="125"/>
                  <a:pt x="299" y="124"/>
                  <a:pt x="298" y="127"/>
                </a:cubicBezTo>
                <a:cubicBezTo>
                  <a:pt x="297" y="131"/>
                  <a:pt x="295" y="129"/>
                  <a:pt x="294" y="130"/>
                </a:cubicBezTo>
                <a:cubicBezTo>
                  <a:pt x="293" y="131"/>
                  <a:pt x="295" y="132"/>
                  <a:pt x="298" y="132"/>
                </a:cubicBezTo>
                <a:cubicBezTo>
                  <a:pt x="300" y="132"/>
                  <a:pt x="302" y="135"/>
                  <a:pt x="301" y="135"/>
                </a:cubicBezTo>
                <a:cubicBezTo>
                  <a:pt x="300" y="135"/>
                  <a:pt x="300" y="137"/>
                  <a:pt x="299" y="136"/>
                </a:cubicBezTo>
                <a:cubicBezTo>
                  <a:pt x="297" y="135"/>
                  <a:pt x="296" y="136"/>
                  <a:pt x="297" y="137"/>
                </a:cubicBezTo>
                <a:cubicBezTo>
                  <a:pt x="298" y="138"/>
                  <a:pt x="297" y="139"/>
                  <a:pt x="297" y="140"/>
                </a:cubicBezTo>
                <a:cubicBezTo>
                  <a:pt x="297" y="141"/>
                  <a:pt x="295" y="140"/>
                  <a:pt x="293" y="140"/>
                </a:cubicBezTo>
                <a:cubicBezTo>
                  <a:pt x="291" y="140"/>
                  <a:pt x="287" y="140"/>
                  <a:pt x="285" y="141"/>
                </a:cubicBezTo>
                <a:cubicBezTo>
                  <a:pt x="282" y="141"/>
                  <a:pt x="279" y="140"/>
                  <a:pt x="278" y="139"/>
                </a:cubicBezTo>
                <a:cubicBezTo>
                  <a:pt x="277" y="138"/>
                  <a:pt x="275" y="138"/>
                  <a:pt x="273" y="138"/>
                </a:cubicBezTo>
                <a:cubicBezTo>
                  <a:pt x="271" y="138"/>
                  <a:pt x="272" y="136"/>
                  <a:pt x="270" y="136"/>
                </a:cubicBezTo>
                <a:cubicBezTo>
                  <a:pt x="267" y="136"/>
                  <a:pt x="268" y="134"/>
                  <a:pt x="267" y="133"/>
                </a:cubicBezTo>
                <a:cubicBezTo>
                  <a:pt x="267" y="132"/>
                  <a:pt x="262" y="132"/>
                  <a:pt x="260" y="133"/>
                </a:cubicBezTo>
                <a:cubicBezTo>
                  <a:pt x="259" y="134"/>
                  <a:pt x="255" y="134"/>
                  <a:pt x="254" y="136"/>
                </a:cubicBezTo>
                <a:cubicBezTo>
                  <a:pt x="253" y="138"/>
                  <a:pt x="255" y="138"/>
                  <a:pt x="256" y="138"/>
                </a:cubicBezTo>
                <a:cubicBezTo>
                  <a:pt x="258" y="138"/>
                  <a:pt x="257" y="136"/>
                  <a:pt x="260" y="136"/>
                </a:cubicBezTo>
                <a:cubicBezTo>
                  <a:pt x="261" y="137"/>
                  <a:pt x="262" y="136"/>
                  <a:pt x="263" y="135"/>
                </a:cubicBezTo>
                <a:cubicBezTo>
                  <a:pt x="264" y="135"/>
                  <a:pt x="265" y="134"/>
                  <a:pt x="266" y="135"/>
                </a:cubicBezTo>
                <a:cubicBezTo>
                  <a:pt x="267" y="136"/>
                  <a:pt x="261" y="138"/>
                  <a:pt x="259" y="138"/>
                </a:cubicBezTo>
                <a:cubicBezTo>
                  <a:pt x="256" y="139"/>
                  <a:pt x="257" y="141"/>
                  <a:pt x="259" y="144"/>
                </a:cubicBezTo>
                <a:cubicBezTo>
                  <a:pt x="262" y="148"/>
                  <a:pt x="258" y="146"/>
                  <a:pt x="258" y="147"/>
                </a:cubicBezTo>
                <a:cubicBezTo>
                  <a:pt x="258" y="149"/>
                  <a:pt x="254" y="147"/>
                  <a:pt x="256" y="146"/>
                </a:cubicBezTo>
                <a:cubicBezTo>
                  <a:pt x="257" y="146"/>
                  <a:pt x="256" y="144"/>
                  <a:pt x="255" y="143"/>
                </a:cubicBezTo>
                <a:cubicBezTo>
                  <a:pt x="254" y="142"/>
                  <a:pt x="253" y="143"/>
                  <a:pt x="253" y="142"/>
                </a:cubicBezTo>
                <a:cubicBezTo>
                  <a:pt x="253" y="141"/>
                  <a:pt x="253" y="141"/>
                  <a:pt x="252" y="141"/>
                </a:cubicBezTo>
                <a:cubicBezTo>
                  <a:pt x="251" y="141"/>
                  <a:pt x="251" y="141"/>
                  <a:pt x="250" y="141"/>
                </a:cubicBezTo>
                <a:cubicBezTo>
                  <a:pt x="249" y="140"/>
                  <a:pt x="248" y="139"/>
                  <a:pt x="246" y="140"/>
                </a:cubicBezTo>
                <a:cubicBezTo>
                  <a:pt x="245" y="141"/>
                  <a:pt x="242" y="140"/>
                  <a:pt x="239" y="141"/>
                </a:cubicBezTo>
                <a:cubicBezTo>
                  <a:pt x="235" y="142"/>
                  <a:pt x="227" y="142"/>
                  <a:pt x="226" y="140"/>
                </a:cubicBezTo>
                <a:cubicBezTo>
                  <a:pt x="225" y="139"/>
                  <a:pt x="229" y="137"/>
                  <a:pt x="231" y="137"/>
                </a:cubicBezTo>
                <a:cubicBezTo>
                  <a:pt x="232" y="137"/>
                  <a:pt x="231" y="135"/>
                  <a:pt x="229" y="134"/>
                </a:cubicBezTo>
                <a:cubicBezTo>
                  <a:pt x="227" y="132"/>
                  <a:pt x="222" y="131"/>
                  <a:pt x="222" y="132"/>
                </a:cubicBezTo>
                <a:cubicBezTo>
                  <a:pt x="222" y="133"/>
                  <a:pt x="220" y="132"/>
                  <a:pt x="216" y="131"/>
                </a:cubicBezTo>
                <a:cubicBezTo>
                  <a:pt x="213" y="131"/>
                  <a:pt x="212" y="130"/>
                  <a:pt x="210" y="129"/>
                </a:cubicBezTo>
                <a:cubicBezTo>
                  <a:pt x="208" y="129"/>
                  <a:pt x="204" y="129"/>
                  <a:pt x="202" y="127"/>
                </a:cubicBezTo>
                <a:cubicBezTo>
                  <a:pt x="199" y="125"/>
                  <a:pt x="193" y="125"/>
                  <a:pt x="192" y="127"/>
                </a:cubicBezTo>
                <a:cubicBezTo>
                  <a:pt x="191" y="129"/>
                  <a:pt x="189" y="129"/>
                  <a:pt x="187" y="129"/>
                </a:cubicBezTo>
                <a:cubicBezTo>
                  <a:pt x="185" y="129"/>
                  <a:pt x="188" y="126"/>
                  <a:pt x="187" y="126"/>
                </a:cubicBezTo>
                <a:cubicBezTo>
                  <a:pt x="186" y="126"/>
                  <a:pt x="187" y="123"/>
                  <a:pt x="186" y="123"/>
                </a:cubicBezTo>
                <a:cubicBezTo>
                  <a:pt x="185" y="123"/>
                  <a:pt x="184" y="124"/>
                  <a:pt x="183" y="126"/>
                </a:cubicBezTo>
                <a:cubicBezTo>
                  <a:pt x="183" y="127"/>
                  <a:pt x="182" y="129"/>
                  <a:pt x="180" y="129"/>
                </a:cubicBezTo>
                <a:cubicBezTo>
                  <a:pt x="177" y="129"/>
                  <a:pt x="176" y="122"/>
                  <a:pt x="174" y="120"/>
                </a:cubicBezTo>
                <a:cubicBezTo>
                  <a:pt x="171" y="119"/>
                  <a:pt x="169" y="119"/>
                  <a:pt x="171" y="121"/>
                </a:cubicBezTo>
                <a:cubicBezTo>
                  <a:pt x="173" y="124"/>
                  <a:pt x="169" y="122"/>
                  <a:pt x="170" y="124"/>
                </a:cubicBezTo>
                <a:cubicBezTo>
                  <a:pt x="170" y="125"/>
                  <a:pt x="166" y="127"/>
                  <a:pt x="167" y="126"/>
                </a:cubicBezTo>
                <a:cubicBezTo>
                  <a:pt x="167" y="125"/>
                  <a:pt x="165" y="124"/>
                  <a:pt x="162" y="127"/>
                </a:cubicBezTo>
                <a:cubicBezTo>
                  <a:pt x="160" y="130"/>
                  <a:pt x="159" y="129"/>
                  <a:pt x="158" y="128"/>
                </a:cubicBezTo>
                <a:cubicBezTo>
                  <a:pt x="158" y="127"/>
                  <a:pt x="152" y="131"/>
                  <a:pt x="152" y="132"/>
                </a:cubicBezTo>
                <a:cubicBezTo>
                  <a:pt x="152" y="133"/>
                  <a:pt x="151" y="134"/>
                  <a:pt x="149" y="134"/>
                </a:cubicBezTo>
                <a:cubicBezTo>
                  <a:pt x="147" y="134"/>
                  <a:pt x="149" y="132"/>
                  <a:pt x="150" y="131"/>
                </a:cubicBezTo>
                <a:cubicBezTo>
                  <a:pt x="152" y="131"/>
                  <a:pt x="156" y="127"/>
                  <a:pt x="158" y="127"/>
                </a:cubicBezTo>
                <a:cubicBezTo>
                  <a:pt x="160" y="126"/>
                  <a:pt x="165" y="124"/>
                  <a:pt x="165" y="123"/>
                </a:cubicBezTo>
                <a:cubicBezTo>
                  <a:pt x="165" y="123"/>
                  <a:pt x="164" y="123"/>
                  <a:pt x="163" y="123"/>
                </a:cubicBezTo>
                <a:cubicBezTo>
                  <a:pt x="162" y="123"/>
                  <a:pt x="162" y="123"/>
                  <a:pt x="161" y="123"/>
                </a:cubicBezTo>
                <a:cubicBezTo>
                  <a:pt x="160" y="123"/>
                  <a:pt x="157" y="124"/>
                  <a:pt x="155" y="126"/>
                </a:cubicBezTo>
                <a:cubicBezTo>
                  <a:pt x="152" y="127"/>
                  <a:pt x="149" y="126"/>
                  <a:pt x="150" y="128"/>
                </a:cubicBezTo>
                <a:cubicBezTo>
                  <a:pt x="150" y="129"/>
                  <a:pt x="149" y="128"/>
                  <a:pt x="149" y="128"/>
                </a:cubicBezTo>
                <a:cubicBezTo>
                  <a:pt x="148" y="128"/>
                  <a:pt x="147" y="128"/>
                  <a:pt x="147" y="129"/>
                </a:cubicBezTo>
                <a:cubicBezTo>
                  <a:pt x="146" y="130"/>
                  <a:pt x="145" y="129"/>
                  <a:pt x="146" y="128"/>
                </a:cubicBezTo>
                <a:cubicBezTo>
                  <a:pt x="147" y="127"/>
                  <a:pt x="144" y="126"/>
                  <a:pt x="144" y="127"/>
                </a:cubicBezTo>
                <a:cubicBezTo>
                  <a:pt x="144" y="128"/>
                  <a:pt x="143" y="129"/>
                  <a:pt x="141" y="129"/>
                </a:cubicBezTo>
                <a:cubicBezTo>
                  <a:pt x="139" y="129"/>
                  <a:pt x="136" y="130"/>
                  <a:pt x="138" y="131"/>
                </a:cubicBezTo>
                <a:cubicBezTo>
                  <a:pt x="139" y="132"/>
                  <a:pt x="140" y="133"/>
                  <a:pt x="139" y="134"/>
                </a:cubicBezTo>
                <a:cubicBezTo>
                  <a:pt x="139" y="134"/>
                  <a:pt x="138" y="134"/>
                  <a:pt x="137" y="133"/>
                </a:cubicBezTo>
                <a:cubicBezTo>
                  <a:pt x="136" y="132"/>
                  <a:pt x="135" y="132"/>
                  <a:pt x="133" y="132"/>
                </a:cubicBezTo>
                <a:cubicBezTo>
                  <a:pt x="130" y="132"/>
                  <a:pt x="123" y="128"/>
                  <a:pt x="123" y="127"/>
                </a:cubicBezTo>
                <a:cubicBezTo>
                  <a:pt x="123" y="126"/>
                  <a:pt x="116" y="127"/>
                  <a:pt x="113" y="126"/>
                </a:cubicBezTo>
                <a:cubicBezTo>
                  <a:pt x="111" y="125"/>
                  <a:pt x="107" y="123"/>
                  <a:pt x="104" y="124"/>
                </a:cubicBezTo>
                <a:cubicBezTo>
                  <a:pt x="102" y="124"/>
                  <a:pt x="98" y="125"/>
                  <a:pt x="96" y="124"/>
                </a:cubicBezTo>
                <a:cubicBezTo>
                  <a:pt x="95" y="123"/>
                  <a:pt x="93" y="123"/>
                  <a:pt x="90" y="123"/>
                </a:cubicBezTo>
                <a:cubicBezTo>
                  <a:pt x="87" y="124"/>
                  <a:pt x="85" y="122"/>
                  <a:pt x="81" y="121"/>
                </a:cubicBezTo>
                <a:cubicBezTo>
                  <a:pt x="77" y="120"/>
                  <a:pt x="71" y="121"/>
                  <a:pt x="70" y="121"/>
                </a:cubicBezTo>
                <a:cubicBezTo>
                  <a:pt x="69" y="122"/>
                  <a:pt x="69" y="121"/>
                  <a:pt x="69" y="121"/>
                </a:cubicBezTo>
                <a:cubicBezTo>
                  <a:pt x="68" y="120"/>
                  <a:pt x="68" y="120"/>
                  <a:pt x="67" y="120"/>
                </a:cubicBezTo>
                <a:cubicBezTo>
                  <a:pt x="65" y="120"/>
                  <a:pt x="67" y="119"/>
                  <a:pt x="66" y="118"/>
                </a:cubicBezTo>
                <a:cubicBezTo>
                  <a:pt x="65" y="117"/>
                  <a:pt x="60" y="118"/>
                  <a:pt x="58" y="118"/>
                </a:cubicBezTo>
                <a:cubicBezTo>
                  <a:pt x="57" y="118"/>
                  <a:pt x="56" y="117"/>
                  <a:pt x="56" y="116"/>
                </a:cubicBezTo>
                <a:cubicBezTo>
                  <a:pt x="56" y="116"/>
                  <a:pt x="55" y="116"/>
                  <a:pt x="54" y="117"/>
                </a:cubicBezTo>
                <a:cubicBezTo>
                  <a:pt x="54" y="118"/>
                  <a:pt x="52" y="118"/>
                  <a:pt x="51" y="118"/>
                </a:cubicBezTo>
                <a:cubicBezTo>
                  <a:pt x="50" y="117"/>
                  <a:pt x="53" y="116"/>
                  <a:pt x="53" y="116"/>
                </a:cubicBezTo>
                <a:cubicBezTo>
                  <a:pt x="53" y="115"/>
                  <a:pt x="50" y="114"/>
                  <a:pt x="49" y="114"/>
                </a:cubicBezTo>
                <a:cubicBezTo>
                  <a:pt x="48" y="114"/>
                  <a:pt x="47" y="115"/>
                  <a:pt x="45" y="117"/>
                </a:cubicBezTo>
                <a:cubicBezTo>
                  <a:pt x="43" y="119"/>
                  <a:pt x="40" y="118"/>
                  <a:pt x="38" y="118"/>
                </a:cubicBezTo>
                <a:cubicBezTo>
                  <a:pt x="36" y="118"/>
                  <a:pt x="34" y="118"/>
                  <a:pt x="34" y="119"/>
                </a:cubicBezTo>
                <a:cubicBezTo>
                  <a:pt x="34" y="120"/>
                  <a:pt x="36" y="120"/>
                  <a:pt x="35" y="122"/>
                </a:cubicBezTo>
                <a:cubicBezTo>
                  <a:pt x="34" y="122"/>
                  <a:pt x="34" y="122"/>
                  <a:pt x="34" y="121"/>
                </a:cubicBezTo>
                <a:cubicBezTo>
                  <a:pt x="33" y="121"/>
                  <a:pt x="33" y="121"/>
                  <a:pt x="32" y="121"/>
                </a:cubicBezTo>
                <a:cubicBezTo>
                  <a:pt x="31" y="123"/>
                  <a:pt x="27" y="123"/>
                  <a:pt x="26" y="122"/>
                </a:cubicBezTo>
                <a:cubicBezTo>
                  <a:pt x="25" y="122"/>
                  <a:pt x="22" y="126"/>
                  <a:pt x="21" y="127"/>
                </a:cubicBezTo>
                <a:cubicBezTo>
                  <a:pt x="20" y="127"/>
                  <a:pt x="22" y="128"/>
                  <a:pt x="19" y="131"/>
                </a:cubicBezTo>
                <a:cubicBezTo>
                  <a:pt x="16" y="134"/>
                  <a:pt x="10" y="133"/>
                  <a:pt x="8" y="133"/>
                </a:cubicBezTo>
                <a:cubicBezTo>
                  <a:pt x="7" y="133"/>
                  <a:pt x="8" y="135"/>
                  <a:pt x="7" y="136"/>
                </a:cubicBezTo>
                <a:cubicBezTo>
                  <a:pt x="6" y="137"/>
                  <a:pt x="8" y="138"/>
                  <a:pt x="12" y="139"/>
                </a:cubicBezTo>
                <a:cubicBezTo>
                  <a:pt x="16" y="140"/>
                  <a:pt x="18" y="145"/>
                  <a:pt x="19" y="146"/>
                </a:cubicBezTo>
                <a:cubicBezTo>
                  <a:pt x="19" y="147"/>
                  <a:pt x="21" y="147"/>
                  <a:pt x="23" y="147"/>
                </a:cubicBezTo>
                <a:cubicBezTo>
                  <a:pt x="24" y="146"/>
                  <a:pt x="25" y="146"/>
                  <a:pt x="26" y="146"/>
                </a:cubicBezTo>
                <a:cubicBezTo>
                  <a:pt x="28" y="147"/>
                  <a:pt x="26" y="149"/>
                  <a:pt x="27" y="150"/>
                </a:cubicBezTo>
                <a:cubicBezTo>
                  <a:pt x="28" y="150"/>
                  <a:pt x="29" y="150"/>
                  <a:pt x="30" y="150"/>
                </a:cubicBezTo>
                <a:cubicBezTo>
                  <a:pt x="31" y="150"/>
                  <a:pt x="32" y="150"/>
                  <a:pt x="32" y="151"/>
                </a:cubicBezTo>
                <a:cubicBezTo>
                  <a:pt x="32" y="152"/>
                  <a:pt x="29" y="151"/>
                  <a:pt x="27" y="152"/>
                </a:cubicBezTo>
                <a:cubicBezTo>
                  <a:pt x="25" y="154"/>
                  <a:pt x="24" y="155"/>
                  <a:pt x="23" y="153"/>
                </a:cubicBezTo>
                <a:cubicBezTo>
                  <a:pt x="22" y="152"/>
                  <a:pt x="19" y="153"/>
                  <a:pt x="18" y="153"/>
                </a:cubicBezTo>
                <a:cubicBezTo>
                  <a:pt x="16" y="153"/>
                  <a:pt x="18" y="151"/>
                  <a:pt x="18" y="150"/>
                </a:cubicBezTo>
                <a:cubicBezTo>
                  <a:pt x="18" y="149"/>
                  <a:pt x="16" y="149"/>
                  <a:pt x="13" y="151"/>
                </a:cubicBezTo>
                <a:cubicBezTo>
                  <a:pt x="9" y="152"/>
                  <a:pt x="11" y="152"/>
                  <a:pt x="10" y="153"/>
                </a:cubicBezTo>
                <a:cubicBezTo>
                  <a:pt x="10" y="154"/>
                  <a:pt x="10" y="154"/>
                  <a:pt x="9" y="153"/>
                </a:cubicBezTo>
                <a:cubicBezTo>
                  <a:pt x="8" y="153"/>
                  <a:pt x="7" y="153"/>
                  <a:pt x="6" y="153"/>
                </a:cubicBezTo>
                <a:cubicBezTo>
                  <a:pt x="5" y="155"/>
                  <a:pt x="1" y="156"/>
                  <a:pt x="1" y="157"/>
                </a:cubicBezTo>
                <a:cubicBezTo>
                  <a:pt x="0" y="158"/>
                  <a:pt x="5" y="159"/>
                  <a:pt x="7" y="159"/>
                </a:cubicBezTo>
                <a:cubicBezTo>
                  <a:pt x="9" y="160"/>
                  <a:pt x="5" y="161"/>
                  <a:pt x="6" y="161"/>
                </a:cubicBezTo>
                <a:cubicBezTo>
                  <a:pt x="8" y="162"/>
                  <a:pt x="7" y="163"/>
                  <a:pt x="9" y="164"/>
                </a:cubicBezTo>
                <a:cubicBezTo>
                  <a:pt x="12" y="166"/>
                  <a:pt x="17" y="164"/>
                  <a:pt x="18" y="164"/>
                </a:cubicBezTo>
                <a:cubicBezTo>
                  <a:pt x="20" y="164"/>
                  <a:pt x="21" y="166"/>
                  <a:pt x="22" y="165"/>
                </a:cubicBezTo>
                <a:cubicBezTo>
                  <a:pt x="23" y="164"/>
                  <a:pt x="28" y="160"/>
                  <a:pt x="30" y="162"/>
                </a:cubicBezTo>
                <a:cubicBezTo>
                  <a:pt x="32" y="164"/>
                  <a:pt x="27" y="164"/>
                  <a:pt x="29" y="165"/>
                </a:cubicBezTo>
                <a:cubicBezTo>
                  <a:pt x="30" y="166"/>
                  <a:pt x="31" y="169"/>
                  <a:pt x="29" y="171"/>
                </a:cubicBezTo>
                <a:cubicBezTo>
                  <a:pt x="27" y="172"/>
                  <a:pt x="25" y="171"/>
                  <a:pt x="24" y="171"/>
                </a:cubicBezTo>
                <a:cubicBezTo>
                  <a:pt x="23" y="171"/>
                  <a:pt x="23" y="173"/>
                  <a:pt x="22" y="175"/>
                </a:cubicBezTo>
                <a:cubicBezTo>
                  <a:pt x="20" y="176"/>
                  <a:pt x="18" y="173"/>
                  <a:pt x="16" y="173"/>
                </a:cubicBezTo>
                <a:cubicBezTo>
                  <a:pt x="14" y="173"/>
                  <a:pt x="14" y="176"/>
                  <a:pt x="14" y="178"/>
                </a:cubicBezTo>
                <a:cubicBezTo>
                  <a:pt x="15" y="179"/>
                  <a:pt x="11" y="177"/>
                  <a:pt x="10" y="181"/>
                </a:cubicBezTo>
                <a:cubicBezTo>
                  <a:pt x="9" y="184"/>
                  <a:pt x="6" y="181"/>
                  <a:pt x="8" y="184"/>
                </a:cubicBezTo>
                <a:cubicBezTo>
                  <a:pt x="11" y="188"/>
                  <a:pt x="10" y="186"/>
                  <a:pt x="12" y="187"/>
                </a:cubicBezTo>
                <a:cubicBezTo>
                  <a:pt x="14" y="188"/>
                  <a:pt x="10" y="191"/>
                  <a:pt x="12" y="191"/>
                </a:cubicBezTo>
                <a:cubicBezTo>
                  <a:pt x="14" y="191"/>
                  <a:pt x="16" y="195"/>
                  <a:pt x="17" y="196"/>
                </a:cubicBezTo>
                <a:cubicBezTo>
                  <a:pt x="18" y="197"/>
                  <a:pt x="20" y="195"/>
                  <a:pt x="22" y="195"/>
                </a:cubicBezTo>
                <a:cubicBezTo>
                  <a:pt x="24" y="195"/>
                  <a:pt x="23" y="192"/>
                  <a:pt x="24" y="193"/>
                </a:cubicBezTo>
                <a:cubicBezTo>
                  <a:pt x="25" y="194"/>
                  <a:pt x="27" y="197"/>
                  <a:pt x="26" y="198"/>
                </a:cubicBezTo>
                <a:cubicBezTo>
                  <a:pt x="25" y="199"/>
                  <a:pt x="26" y="201"/>
                  <a:pt x="26" y="202"/>
                </a:cubicBezTo>
                <a:cubicBezTo>
                  <a:pt x="25" y="204"/>
                  <a:pt x="30" y="203"/>
                  <a:pt x="30" y="202"/>
                </a:cubicBezTo>
                <a:cubicBezTo>
                  <a:pt x="31" y="201"/>
                  <a:pt x="34" y="200"/>
                  <a:pt x="36" y="202"/>
                </a:cubicBezTo>
                <a:cubicBezTo>
                  <a:pt x="38" y="205"/>
                  <a:pt x="39" y="205"/>
                  <a:pt x="39" y="203"/>
                </a:cubicBezTo>
                <a:cubicBezTo>
                  <a:pt x="39" y="202"/>
                  <a:pt x="40" y="200"/>
                  <a:pt x="40" y="201"/>
                </a:cubicBezTo>
                <a:cubicBezTo>
                  <a:pt x="41" y="202"/>
                  <a:pt x="42" y="203"/>
                  <a:pt x="45" y="202"/>
                </a:cubicBezTo>
                <a:cubicBezTo>
                  <a:pt x="48" y="200"/>
                  <a:pt x="47" y="202"/>
                  <a:pt x="45" y="203"/>
                </a:cubicBezTo>
                <a:cubicBezTo>
                  <a:pt x="43" y="206"/>
                  <a:pt x="45" y="210"/>
                  <a:pt x="44" y="210"/>
                </a:cubicBezTo>
                <a:cubicBezTo>
                  <a:pt x="42" y="211"/>
                  <a:pt x="41" y="215"/>
                  <a:pt x="39" y="215"/>
                </a:cubicBezTo>
                <a:cubicBezTo>
                  <a:pt x="36" y="215"/>
                  <a:pt x="32" y="220"/>
                  <a:pt x="31" y="220"/>
                </a:cubicBezTo>
                <a:cubicBezTo>
                  <a:pt x="31" y="221"/>
                  <a:pt x="30" y="221"/>
                  <a:pt x="29" y="220"/>
                </a:cubicBezTo>
                <a:cubicBezTo>
                  <a:pt x="27" y="220"/>
                  <a:pt x="25" y="220"/>
                  <a:pt x="25" y="221"/>
                </a:cubicBezTo>
                <a:cubicBezTo>
                  <a:pt x="24" y="223"/>
                  <a:pt x="21" y="225"/>
                  <a:pt x="22" y="226"/>
                </a:cubicBezTo>
                <a:cubicBezTo>
                  <a:pt x="22" y="226"/>
                  <a:pt x="27" y="224"/>
                  <a:pt x="27" y="223"/>
                </a:cubicBezTo>
                <a:cubicBezTo>
                  <a:pt x="27" y="222"/>
                  <a:pt x="27" y="222"/>
                  <a:pt x="28" y="223"/>
                </a:cubicBezTo>
                <a:cubicBezTo>
                  <a:pt x="29" y="224"/>
                  <a:pt x="31" y="223"/>
                  <a:pt x="32" y="222"/>
                </a:cubicBezTo>
                <a:cubicBezTo>
                  <a:pt x="33" y="221"/>
                  <a:pt x="34" y="221"/>
                  <a:pt x="35" y="221"/>
                </a:cubicBezTo>
                <a:cubicBezTo>
                  <a:pt x="36" y="221"/>
                  <a:pt x="36" y="220"/>
                  <a:pt x="39" y="220"/>
                </a:cubicBezTo>
                <a:cubicBezTo>
                  <a:pt x="41" y="219"/>
                  <a:pt x="41" y="219"/>
                  <a:pt x="41" y="217"/>
                </a:cubicBezTo>
                <a:cubicBezTo>
                  <a:pt x="42" y="216"/>
                  <a:pt x="48" y="213"/>
                  <a:pt x="49" y="213"/>
                </a:cubicBezTo>
                <a:cubicBezTo>
                  <a:pt x="50" y="213"/>
                  <a:pt x="49" y="211"/>
                  <a:pt x="51" y="211"/>
                </a:cubicBezTo>
                <a:cubicBezTo>
                  <a:pt x="52" y="211"/>
                  <a:pt x="54" y="209"/>
                  <a:pt x="55" y="208"/>
                </a:cubicBezTo>
                <a:cubicBezTo>
                  <a:pt x="57" y="206"/>
                  <a:pt x="57" y="207"/>
                  <a:pt x="58" y="207"/>
                </a:cubicBezTo>
                <a:cubicBezTo>
                  <a:pt x="60" y="206"/>
                  <a:pt x="59" y="204"/>
                  <a:pt x="60" y="203"/>
                </a:cubicBezTo>
                <a:cubicBezTo>
                  <a:pt x="61" y="203"/>
                  <a:pt x="62" y="202"/>
                  <a:pt x="62" y="201"/>
                </a:cubicBezTo>
                <a:cubicBezTo>
                  <a:pt x="62" y="200"/>
                  <a:pt x="59" y="200"/>
                  <a:pt x="59" y="200"/>
                </a:cubicBezTo>
                <a:cubicBezTo>
                  <a:pt x="58" y="199"/>
                  <a:pt x="61" y="196"/>
                  <a:pt x="62" y="197"/>
                </a:cubicBezTo>
                <a:cubicBezTo>
                  <a:pt x="63" y="197"/>
                  <a:pt x="65" y="195"/>
                  <a:pt x="65" y="194"/>
                </a:cubicBezTo>
                <a:cubicBezTo>
                  <a:pt x="65" y="192"/>
                  <a:pt x="67" y="192"/>
                  <a:pt x="68" y="191"/>
                </a:cubicBezTo>
                <a:cubicBezTo>
                  <a:pt x="69" y="190"/>
                  <a:pt x="69" y="188"/>
                  <a:pt x="70" y="188"/>
                </a:cubicBezTo>
                <a:cubicBezTo>
                  <a:pt x="71" y="188"/>
                  <a:pt x="72" y="187"/>
                  <a:pt x="74" y="186"/>
                </a:cubicBezTo>
                <a:cubicBezTo>
                  <a:pt x="75" y="185"/>
                  <a:pt x="74" y="187"/>
                  <a:pt x="76" y="187"/>
                </a:cubicBezTo>
                <a:cubicBezTo>
                  <a:pt x="79" y="187"/>
                  <a:pt x="78" y="189"/>
                  <a:pt x="76" y="188"/>
                </a:cubicBezTo>
                <a:cubicBezTo>
                  <a:pt x="74" y="188"/>
                  <a:pt x="74" y="188"/>
                  <a:pt x="72" y="189"/>
                </a:cubicBezTo>
                <a:cubicBezTo>
                  <a:pt x="70" y="191"/>
                  <a:pt x="72" y="191"/>
                  <a:pt x="70" y="193"/>
                </a:cubicBezTo>
                <a:cubicBezTo>
                  <a:pt x="69" y="195"/>
                  <a:pt x="69" y="196"/>
                  <a:pt x="71" y="196"/>
                </a:cubicBezTo>
                <a:cubicBezTo>
                  <a:pt x="72" y="196"/>
                  <a:pt x="71" y="198"/>
                  <a:pt x="69" y="198"/>
                </a:cubicBezTo>
                <a:cubicBezTo>
                  <a:pt x="67" y="199"/>
                  <a:pt x="69" y="200"/>
                  <a:pt x="71" y="200"/>
                </a:cubicBezTo>
                <a:cubicBezTo>
                  <a:pt x="73" y="200"/>
                  <a:pt x="76" y="196"/>
                  <a:pt x="79" y="195"/>
                </a:cubicBezTo>
                <a:cubicBezTo>
                  <a:pt x="81" y="194"/>
                  <a:pt x="83" y="194"/>
                  <a:pt x="84" y="194"/>
                </a:cubicBezTo>
                <a:cubicBezTo>
                  <a:pt x="84" y="195"/>
                  <a:pt x="85" y="195"/>
                  <a:pt x="85" y="195"/>
                </a:cubicBezTo>
                <a:cubicBezTo>
                  <a:pt x="86" y="194"/>
                  <a:pt x="84" y="193"/>
                  <a:pt x="85" y="192"/>
                </a:cubicBezTo>
                <a:cubicBezTo>
                  <a:pt x="86" y="192"/>
                  <a:pt x="84" y="192"/>
                  <a:pt x="83" y="190"/>
                </a:cubicBezTo>
                <a:cubicBezTo>
                  <a:pt x="83" y="188"/>
                  <a:pt x="84" y="189"/>
                  <a:pt x="85" y="188"/>
                </a:cubicBezTo>
                <a:cubicBezTo>
                  <a:pt x="85" y="186"/>
                  <a:pt x="86" y="187"/>
                  <a:pt x="87" y="188"/>
                </a:cubicBezTo>
                <a:cubicBezTo>
                  <a:pt x="88" y="188"/>
                  <a:pt x="88" y="188"/>
                  <a:pt x="88" y="188"/>
                </a:cubicBezTo>
                <a:cubicBezTo>
                  <a:pt x="89" y="188"/>
                  <a:pt x="90" y="188"/>
                  <a:pt x="90" y="189"/>
                </a:cubicBezTo>
                <a:cubicBezTo>
                  <a:pt x="91" y="190"/>
                  <a:pt x="91" y="190"/>
                  <a:pt x="92" y="189"/>
                </a:cubicBezTo>
                <a:cubicBezTo>
                  <a:pt x="92" y="189"/>
                  <a:pt x="93" y="189"/>
                  <a:pt x="94" y="190"/>
                </a:cubicBezTo>
                <a:cubicBezTo>
                  <a:pt x="95" y="191"/>
                  <a:pt x="93" y="191"/>
                  <a:pt x="92" y="191"/>
                </a:cubicBezTo>
                <a:cubicBezTo>
                  <a:pt x="90" y="191"/>
                  <a:pt x="91" y="194"/>
                  <a:pt x="92" y="192"/>
                </a:cubicBezTo>
                <a:cubicBezTo>
                  <a:pt x="93" y="191"/>
                  <a:pt x="94" y="191"/>
                  <a:pt x="96" y="192"/>
                </a:cubicBezTo>
                <a:cubicBezTo>
                  <a:pt x="97" y="193"/>
                  <a:pt x="97" y="192"/>
                  <a:pt x="98" y="191"/>
                </a:cubicBezTo>
                <a:cubicBezTo>
                  <a:pt x="99" y="190"/>
                  <a:pt x="99" y="192"/>
                  <a:pt x="99" y="192"/>
                </a:cubicBezTo>
                <a:cubicBezTo>
                  <a:pt x="99" y="193"/>
                  <a:pt x="101" y="193"/>
                  <a:pt x="104" y="194"/>
                </a:cubicBezTo>
                <a:cubicBezTo>
                  <a:pt x="107" y="194"/>
                  <a:pt x="112" y="194"/>
                  <a:pt x="113" y="194"/>
                </a:cubicBezTo>
                <a:cubicBezTo>
                  <a:pt x="114" y="193"/>
                  <a:pt x="114" y="195"/>
                  <a:pt x="117" y="196"/>
                </a:cubicBezTo>
                <a:cubicBezTo>
                  <a:pt x="118" y="196"/>
                  <a:pt x="119" y="196"/>
                  <a:pt x="120" y="195"/>
                </a:cubicBezTo>
                <a:cubicBezTo>
                  <a:pt x="121" y="194"/>
                  <a:pt x="121" y="194"/>
                  <a:pt x="122" y="194"/>
                </a:cubicBezTo>
                <a:cubicBezTo>
                  <a:pt x="124" y="196"/>
                  <a:pt x="122" y="196"/>
                  <a:pt x="121" y="197"/>
                </a:cubicBezTo>
                <a:cubicBezTo>
                  <a:pt x="120" y="198"/>
                  <a:pt x="122" y="198"/>
                  <a:pt x="123" y="198"/>
                </a:cubicBezTo>
                <a:cubicBezTo>
                  <a:pt x="124" y="199"/>
                  <a:pt x="127" y="200"/>
                  <a:pt x="128" y="201"/>
                </a:cubicBezTo>
                <a:cubicBezTo>
                  <a:pt x="129" y="202"/>
                  <a:pt x="130" y="203"/>
                  <a:pt x="133" y="205"/>
                </a:cubicBezTo>
                <a:cubicBezTo>
                  <a:pt x="135" y="206"/>
                  <a:pt x="135" y="205"/>
                  <a:pt x="135" y="204"/>
                </a:cubicBezTo>
                <a:cubicBezTo>
                  <a:pt x="135" y="203"/>
                  <a:pt x="134" y="202"/>
                  <a:pt x="136" y="203"/>
                </a:cubicBezTo>
                <a:cubicBezTo>
                  <a:pt x="138" y="205"/>
                  <a:pt x="137" y="203"/>
                  <a:pt x="139" y="205"/>
                </a:cubicBezTo>
                <a:cubicBezTo>
                  <a:pt x="141" y="206"/>
                  <a:pt x="140" y="204"/>
                  <a:pt x="139" y="201"/>
                </a:cubicBezTo>
                <a:cubicBezTo>
                  <a:pt x="139" y="198"/>
                  <a:pt x="140" y="200"/>
                  <a:pt x="141" y="202"/>
                </a:cubicBezTo>
                <a:cubicBezTo>
                  <a:pt x="142" y="203"/>
                  <a:pt x="142" y="205"/>
                  <a:pt x="141" y="207"/>
                </a:cubicBezTo>
                <a:cubicBezTo>
                  <a:pt x="141" y="209"/>
                  <a:pt x="138" y="207"/>
                  <a:pt x="138" y="206"/>
                </a:cubicBezTo>
                <a:cubicBezTo>
                  <a:pt x="139" y="205"/>
                  <a:pt x="135" y="206"/>
                  <a:pt x="135" y="207"/>
                </a:cubicBezTo>
                <a:cubicBezTo>
                  <a:pt x="135" y="208"/>
                  <a:pt x="137" y="211"/>
                  <a:pt x="139" y="211"/>
                </a:cubicBezTo>
                <a:cubicBezTo>
                  <a:pt x="140" y="212"/>
                  <a:pt x="139" y="214"/>
                  <a:pt x="140" y="214"/>
                </a:cubicBezTo>
                <a:cubicBezTo>
                  <a:pt x="141" y="215"/>
                  <a:pt x="141" y="217"/>
                  <a:pt x="142" y="217"/>
                </a:cubicBezTo>
                <a:cubicBezTo>
                  <a:pt x="143" y="216"/>
                  <a:pt x="143" y="213"/>
                  <a:pt x="142" y="212"/>
                </a:cubicBezTo>
                <a:cubicBezTo>
                  <a:pt x="141" y="211"/>
                  <a:pt x="141" y="209"/>
                  <a:pt x="142" y="209"/>
                </a:cubicBezTo>
                <a:cubicBezTo>
                  <a:pt x="144" y="210"/>
                  <a:pt x="142" y="212"/>
                  <a:pt x="143" y="212"/>
                </a:cubicBezTo>
                <a:cubicBezTo>
                  <a:pt x="144" y="213"/>
                  <a:pt x="144" y="212"/>
                  <a:pt x="146" y="211"/>
                </a:cubicBezTo>
                <a:cubicBezTo>
                  <a:pt x="147" y="210"/>
                  <a:pt x="145" y="208"/>
                  <a:pt x="145" y="207"/>
                </a:cubicBezTo>
                <a:cubicBezTo>
                  <a:pt x="146" y="206"/>
                  <a:pt x="147" y="208"/>
                  <a:pt x="148" y="210"/>
                </a:cubicBezTo>
                <a:cubicBezTo>
                  <a:pt x="149" y="212"/>
                  <a:pt x="147" y="212"/>
                  <a:pt x="147" y="213"/>
                </a:cubicBezTo>
                <a:cubicBezTo>
                  <a:pt x="147" y="214"/>
                  <a:pt x="145" y="213"/>
                  <a:pt x="144" y="214"/>
                </a:cubicBezTo>
                <a:cubicBezTo>
                  <a:pt x="144" y="214"/>
                  <a:pt x="144" y="218"/>
                  <a:pt x="145" y="218"/>
                </a:cubicBezTo>
                <a:cubicBezTo>
                  <a:pt x="145" y="218"/>
                  <a:pt x="145" y="218"/>
                  <a:pt x="146" y="217"/>
                </a:cubicBezTo>
                <a:cubicBezTo>
                  <a:pt x="146" y="216"/>
                  <a:pt x="146" y="216"/>
                  <a:pt x="146" y="217"/>
                </a:cubicBezTo>
                <a:cubicBezTo>
                  <a:pt x="147" y="217"/>
                  <a:pt x="147" y="217"/>
                  <a:pt x="148" y="216"/>
                </a:cubicBezTo>
                <a:cubicBezTo>
                  <a:pt x="148" y="216"/>
                  <a:pt x="149" y="215"/>
                  <a:pt x="149" y="216"/>
                </a:cubicBezTo>
                <a:cubicBezTo>
                  <a:pt x="150" y="218"/>
                  <a:pt x="152" y="219"/>
                  <a:pt x="153" y="219"/>
                </a:cubicBezTo>
                <a:cubicBezTo>
                  <a:pt x="154" y="219"/>
                  <a:pt x="152" y="217"/>
                  <a:pt x="151" y="217"/>
                </a:cubicBezTo>
                <a:cubicBezTo>
                  <a:pt x="150" y="217"/>
                  <a:pt x="150" y="215"/>
                  <a:pt x="151" y="215"/>
                </a:cubicBezTo>
                <a:cubicBezTo>
                  <a:pt x="152" y="214"/>
                  <a:pt x="155" y="218"/>
                  <a:pt x="154" y="219"/>
                </a:cubicBezTo>
                <a:cubicBezTo>
                  <a:pt x="154" y="220"/>
                  <a:pt x="153" y="220"/>
                  <a:pt x="152" y="221"/>
                </a:cubicBezTo>
                <a:cubicBezTo>
                  <a:pt x="152" y="222"/>
                  <a:pt x="151" y="221"/>
                  <a:pt x="150" y="220"/>
                </a:cubicBezTo>
                <a:cubicBezTo>
                  <a:pt x="150" y="220"/>
                  <a:pt x="149" y="219"/>
                  <a:pt x="149" y="219"/>
                </a:cubicBezTo>
                <a:cubicBezTo>
                  <a:pt x="147" y="219"/>
                  <a:pt x="149" y="221"/>
                  <a:pt x="149" y="222"/>
                </a:cubicBezTo>
                <a:cubicBezTo>
                  <a:pt x="150" y="224"/>
                  <a:pt x="148" y="226"/>
                  <a:pt x="149" y="227"/>
                </a:cubicBezTo>
                <a:cubicBezTo>
                  <a:pt x="151" y="228"/>
                  <a:pt x="150" y="226"/>
                  <a:pt x="151" y="225"/>
                </a:cubicBezTo>
                <a:cubicBezTo>
                  <a:pt x="151" y="224"/>
                  <a:pt x="152" y="225"/>
                  <a:pt x="153" y="226"/>
                </a:cubicBezTo>
                <a:cubicBezTo>
                  <a:pt x="154" y="227"/>
                  <a:pt x="154" y="224"/>
                  <a:pt x="154" y="224"/>
                </a:cubicBezTo>
                <a:cubicBezTo>
                  <a:pt x="154" y="223"/>
                  <a:pt x="155" y="223"/>
                  <a:pt x="156" y="224"/>
                </a:cubicBezTo>
                <a:cubicBezTo>
                  <a:pt x="157" y="225"/>
                  <a:pt x="157" y="225"/>
                  <a:pt x="157" y="224"/>
                </a:cubicBezTo>
                <a:cubicBezTo>
                  <a:pt x="157" y="224"/>
                  <a:pt x="158" y="223"/>
                  <a:pt x="158" y="223"/>
                </a:cubicBezTo>
                <a:cubicBezTo>
                  <a:pt x="159" y="224"/>
                  <a:pt x="158" y="225"/>
                  <a:pt x="158" y="226"/>
                </a:cubicBezTo>
                <a:cubicBezTo>
                  <a:pt x="158" y="227"/>
                  <a:pt x="159" y="227"/>
                  <a:pt x="159" y="226"/>
                </a:cubicBezTo>
                <a:cubicBezTo>
                  <a:pt x="160" y="226"/>
                  <a:pt x="160" y="226"/>
                  <a:pt x="160" y="227"/>
                </a:cubicBezTo>
                <a:cubicBezTo>
                  <a:pt x="160" y="228"/>
                  <a:pt x="161" y="228"/>
                  <a:pt x="162" y="229"/>
                </a:cubicBezTo>
                <a:cubicBezTo>
                  <a:pt x="163" y="230"/>
                  <a:pt x="160" y="230"/>
                  <a:pt x="161" y="231"/>
                </a:cubicBezTo>
                <a:cubicBezTo>
                  <a:pt x="162" y="232"/>
                  <a:pt x="161" y="233"/>
                  <a:pt x="162" y="234"/>
                </a:cubicBezTo>
                <a:cubicBezTo>
                  <a:pt x="163" y="235"/>
                  <a:pt x="164" y="235"/>
                  <a:pt x="165" y="234"/>
                </a:cubicBezTo>
                <a:cubicBezTo>
                  <a:pt x="166" y="233"/>
                  <a:pt x="167" y="235"/>
                  <a:pt x="166" y="237"/>
                </a:cubicBezTo>
                <a:cubicBezTo>
                  <a:pt x="165" y="238"/>
                  <a:pt x="167" y="239"/>
                  <a:pt x="168" y="238"/>
                </a:cubicBezTo>
                <a:cubicBezTo>
                  <a:pt x="169" y="237"/>
                  <a:pt x="171" y="240"/>
                  <a:pt x="172" y="240"/>
                </a:cubicBezTo>
                <a:cubicBezTo>
                  <a:pt x="172" y="241"/>
                  <a:pt x="173" y="242"/>
                  <a:pt x="172" y="242"/>
                </a:cubicBezTo>
                <a:cubicBezTo>
                  <a:pt x="170" y="242"/>
                  <a:pt x="171" y="244"/>
                  <a:pt x="172" y="245"/>
                </a:cubicBezTo>
                <a:cubicBezTo>
                  <a:pt x="173" y="245"/>
                  <a:pt x="173" y="246"/>
                  <a:pt x="173" y="247"/>
                </a:cubicBezTo>
                <a:cubicBezTo>
                  <a:pt x="173" y="248"/>
                  <a:pt x="176" y="249"/>
                  <a:pt x="177" y="249"/>
                </a:cubicBezTo>
                <a:cubicBezTo>
                  <a:pt x="178" y="248"/>
                  <a:pt x="179" y="249"/>
                  <a:pt x="180" y="250"/>
                </a:cubicBezTo>
                <a:cubicBezTo>
                  <a:pt x="181" y="251"/>
                  <a:pt x="183" y="252"/>
                  <a:pt x="184" y="251"/>
                </a:cubicBezTo>
                <a:cubicBezTo>
                  <a:pt x="185" y="251"/>
                  <a:pt x="185" y="253"/>
                  <a:pt x="185" y="254"/>
                </a:cubicBezTo>
                <a:cubicBezTo>
                  <a:pt x="185" y="255"/>
                  <a:pt x="187" y="255"/>
                  <a:pt x="189" y="254"/>
                </a:cubicBezTo>
                <a:cubicBezTo>
                  <a:pt x="189" y="254"/>
                  <a:pt x="189" y="255"/>
                  <a:pt x="190" y="255"/>
                </a:cubicBezTo>
                <a:cubicBezTo>
                  <a:pt x="190" y="255"/>
                  <a:pt x="191" y="256"/>
                  <a:pt x="191" y="256"/>
                </a:cubicBezTo>
                <a:cubicBezTo>
                  <a:pt x="193" y="255"/>
                  <a:pt x="193" y="259"/>
                  <a:pt x="195" y="260"/>
                </a:cubicBezTo>
                <a:cubicBezTo>
                  <a:pt x="196" y="262"/>
                  <a:pt x="195" y="263"/>
                  <a:pt x="195" y="265"/>
                </a:cubicBezTo>
                <a:cubicBezTo>
                  <a:pt x="196" y="266"/>
                  <a:pt x="196" y="269"/>
                  <a:pt x="194" y="269"/>
                </a:cubicBezTo>
                <a:cubicBezTo>
                  <a:pt x="193" y="269"/>
                  <a:pt x="193" y="267"/>
                  <a:pt x="194" y="267"/>
                </a:cubicBezTo>
                <a:cubicBezTo>
                  <a:pt x="195" y="266"/>
                  <a:pt x="194" y="264"/>
                  <a:pt x="193" y="264"/>
                </a:cubicBezTo>
                <a:cubicBezTo>
                  <a:pt x="192" y="264"/>
                  <a:pt x="192" y="262"/>
                  <a:pt x="193" y="261"/>
                </a:cubicBezTo>
                <a:cubicBezTo>
                  <a:pt x="193" y="260"/>
                  <a:pt x="191" y="260"/>
                  <a:pt x="190" y="259"/>
                </a:cubicBezTo>
                <a:cubicBezTo>
                  <a:pt x="189" y="258"/>
                  <a:pt x="186" y="258"/>
                  <a:pt x="185" y="257"/>
                </a:cubicBezTo>
                <a:cubicBezTo>
                  <a:pt x="185" y="256"/>
                  <a:pt x="182" y="251"/>
                  <a:pt x="180" y="251"/>
                </a:cubicBezTo>
                <a:cubicBezTo>
                  <a:pt x="179" y="251"/>
                  <a:pt x="176" y="252"/>
                  <a:pt x="175" y="250"/>
                </a:cubicBezTo>
                <a:cubicBezTo>
                  <a:pt x="173" y="249"/>
                  <a:pt x="171" y="249"/>
                  <a:pt x="170" y="249"/>
                </a:cubicBezTo>
                <a:cubicBezTo>
                  <a:pt x="169" y="250"/>
                  <a:pt x="172" y="250"/>
                  <a:pt x="171" y="251"/>
                </a:cubicBezTo>
                <a:cubicBezTo>
                  <a:pt x="171" y="252"/>
                  <a:pt x="172" y="253"/>
                  <a:pt x="173" y="253"/>
                </a:cubicBezTo>
                <a:cubicBezTo>
                  <a:pt x="175" y="253"/>
                  <a:pt x="175" y="255"/>
                  <a:pt x="176" y="255"/>
                </a:cubicBezTo>
                <a:cubicBezTo>
                  <a:pt x="177" y="255"/>
                  <a:pt x="178" y="257"/>
                  <a:pt x="179" y="257"/>
                </a:cubicBezTo>
                <a:cubicBezTo>
                  <a:pt x="181" y="257"/>
                  <a:pt x="181" y="258"/>
                  <a:pt x="181" y="259"/>
                </a:cubicBezTo>
                <a:cubicBezTo>
                  <a:pt x="182" y="260"/>
                  <a:pt x="184" y="259"/>
                  <a:pt x="184" y="260"/>
                </a:cubicBezTo>
                <a:cubicBezTo>
                  <a:pt x="184" y="261"/>
                  <a:pt x="185" y="262"/>
                  <a:pt x="186" y="263"/>
                </a:cubicBezTo>
                <a:cubicBezTo>
                  <a:pt x="186" y="264"/>
                  <a:pt x="186" y="267"/>
                  <a:pt x="188" y="269"/>
                </a:cubicBezTo>
                <a:cubicBezTo>
                  <a:pt x="189" y="271"/>
                  <a:pt x="188" y="272"/>
                  <a:pt x="190" y="273"/>
                </a:cubicBezTo>
                <a:cubicBezTo>
                  <a:pt x="191" y="273"/>
                  <a:pt x="191" y="274"/>
                  <a:pt x="190" y="274"/>
                </a:cubicBezTo>
                <a:cubicBezTo>
                  <a:pt x="188" y="274"/>
                  <a:pt x="189" y="275"/>
                  <a:pt x="189" y="278"/>
                </a:cubicBezTo>
                <a:cubicBezTo>
                  <a:pt x="188" y="281"/>
                  <a:pt x="188" y="286"/>
                  <a:pt x="188" y="288"/>
                </a:cubicBezTo>
                <a:cubicBezTo>
                  <a:pt x="188" y="290"/>
                  <a:pt x="186" y="293"/>
                  <a:pt x="187" y="295"/>
                </a:cubicBezTo>
                <a:cubicBezTo>
                  <a:pt x="188" y="297"/>
                  <a:pt x="189" y="299"/>
                  <a:pt x="188" y="302"/>
                </a:cubicBezTo>
                <a:cubicBezTo>
                  <a:pt x="188" y="304"/>
                  <a:pt x="188" y="305"/>
                  <a:pt x="189" y="307"/>
                </a:cubicBezTo>
                <a:cubicBezTo>
                  <a:pt x="190" y="309"/>
                  <a:pt x="189" y="312"/>
                  <a:pt x="190" y="313"/>
                </a:cubicBezTo>
                <a:cubicBezTo>
                  <a:pt x="191" y="313"/>
                  <a:pt x="192" y="315"/>
                  <a:pt x="193" y="316"/>
                </a:cubicBezTo>
                <a:cubicBezTo>
                  <a:pt x="194" y="318"/>
                  <a:pt x="195" y="317"/>
                  <a:pt x="196" y="319"/>
                </a:cubicBezTo>
                <a:cubicBezTo>
                  <a:pt x="196" y="321"/>
                  <a:pt x="196" y="321"/>
                  <a:pt x="197" y="321"/>
                </a:cubicBezTo>
                <a:cubicBezTo>
                  <a:pt x="199" y="322"/>
                  <a:pt x="198" y="324"/>
                  <a:pt x="198" y="325"/>
                </a:cubicBezTo>
                <a:cubicBezTo>
                  <a:pt x="198" y="326"/>
                  <a:pt x="200" y="327"/>
                  <a:pt x="202" y="330"/>
                </a:cubicBezTo>
                <a:cubicBezTo>
                  <a:pt x="205" y="332"/>
                  <a:pt x="203" y="334"/>
                  <a:pt x="204" y="334"/>
                </a:cubicBezTo>
                <a:cubicBezTo>
                  <a:pt x="206" y="334"/>
                  <a:pt x="208" y="335"/>
                  <a:pt x="210" y="336"/>
                </a:cubicBezTo>
                <a:cubicBezTo>
                  <a:pt x="211" y="336"/>
                  <a:pt x="212" y="336"/>
                  <a:pt x="212" y="336"/>
                </a:cubicBezTo>
                <a:cubicBezTo>
                  <a:pt x="213" y="336"/>
                  <a:pt x="213" y="336"/>
                  <a:pt x="213" y="336"/>
                </a:cubicBezTo>
                <a:cubicBezTo>
                  <a:pt x="215" y="337"/>
                  <a:pt x="217" y="339"/>
                  <a:pt x="217" y="341"/>
                </a:cubicBezTo>
                <a:cubicBezTo>
                  <a:pt x="218" y="343"/>
                  <a:pt x="218" y="345"/>
                  <a:pt x="220" y="347"/>
                </a:cubicBezTo>
                <a:cubicBezTo>
                  <a:pt x="222" y="350"/>
                  <a:pt x="224" y="354"/>
                  <a:pt x="224" y="356"/>
                </a:cubicBezTo>
                <a:cubicBezTo>
                  <a:pt x="224" y="357"/>
                  <a:pt x="227" y="358"/>
                  <a:pt x="229" y="360"/>
                </a:cubicBezTo>
                <a:cubicBezTo>
                  <a:pt x="232" y="361"/>
                  <a:pt x="232" y="365"/>
                  <a:pt x="231" y="366"/>
                </a:cubicBezTo>
                <a:cubicBezTo>
                  <a:pt x="231" y="366"/>
                  <a:pt x="230" y="366"/>
                  <a:pt x="230" y="366"/>
                </a:cubicBezTo>
                <a:cubicBezTo>
                  <a:pt x="229" y="366"/>
                  <a:pt x="228" y="365"/>
                  <a:pt x="228" y="366"/>
                </a:cubicBezTo>
                <a:cubicBezTo>
                  <a:pt x="228" y="367"/>
                  <a:pt x="232" y="370"/>
                  <a:pt x="233" y="370"/>
                </a:cubicBezTo>
                <a:cubicBezTo>
                  <a:pt x="235" y="370"/>
                  <a:pt x="236" y="371"/>
                  <a:pt x="238" y="373"/>
                </a:cubicBezTo>
                <a:cubicBezTo>
                  <a:pt x="240" y="375"/>
                  <a:pt x="240" y="377"/>
                  <a:pt x="239" y="378"/>
                </a:cubicBezTo>
                <a:cubicBezTo>
                  <a:pt x="238" y="379"/>
                  <a:pt x="241" y="380"/>
                  <a:pt x="244" y="382"/>
                </a:cubicBezTo>
                <a:cubicBezTo>
                  <a:pt x="247" y="384"/>
                  <a:pt x="248" y="387"/>
                  <a:pt x="248" y="388"/>
                </a:cubicBezTo>
                <a:cubicBezTo>
                  <a:pt x="249" y="389"/>
                  <a:pt x="250" y="388"/>
                  <a:pt x="251" y="386"/>
                </a:cubicBezTo>
                <a:cubicBezTo>
                  <a:pt x="251" y="385"/>
                  <a:pt x="250" y="385"/>
                  <a:pt x="250" y="383"/>
                </a:cubicBezTo>
                <a:cubicBezTo>
                  <a:pt x="250" y="381"/>
                  <a:pt x="247" y="382"/>
                  <a:pt x="246" y="381"/>
                </a:cubicBezTo>
                <a:cubicBezTo>
                  <a:pt x="245" y="381"/>
                  <a:pt x="246" y="379"/>
                  <a:pt x="245" y="378"/>
                </a:cubicBezTo>
                <a:cubicBezTo>
                  <a:pt x="244" y="377"/>
                  <a:pt x="243" y="374"/>
                  <a:pt x="242" y="372"/>
                </a:cubicBezTo>
                <a:cubicBezTo>
                  <a:pt x="242" y="370"/>
                  <a:pt x="239" y="368"/>
                  <a:pt x="238" y="365"/>
                </a:cubicBezTo>
                <a:cubicBezTo>
                  <a:pt x="236" y="363"/>
                  <a:pt x="235" y="361"/>
                  <a:pt x="234" y="361"/>
                </a:cubicBezTo>
                <a:cubicBezTo>
                  <a:pt x="233" y="360"/>
                  <a:pt x="235" y="359"/>
                  <a:pt x="235" y="358"/>
                </a:cubicBezTo>
                <a:cubicBezTo>
                  <a:pt x="234" y="358"/>
                  <a:pt x="233" y="358"/>
                  <a:pt x="231" y="357"/>
                </a:cubicBezTo>
                <a:cubicBezTo>
                  <a:pt x="230" y="356"/>
                  <a:pt x="229" y="355"/>
                  <a:pt x="229" y="354"/>
                </a:cubicBezTo>
                <a:cubicBezTo>
                  <a:pt x="229" y="352"/>
                  <a:pt x="228" y="349"/>
                  <a:pt x="228" y="347"/>
                </a:cubicBezTo>
                <a:cubicBezTo>
                  <a:pt x="227" y="346"/>
                  <a:pt x="229" y="346"/>
                  <a:pt x="229" y="347"/>
                </a:cubicBezTo>
                <a:cubicBezTo>
                  <a:pt x="230" y="347"/>
                  <a:pt x="230" y="348"/>
                  <a:pt x="231" y="348"/>
                </a:cubicBezTo>
                <a:cubicBezTo>
                  <a:pt x="231" y="347"/>
                  <a:pt x="232" y="348"/>
                  <a:pt x="233" y="349"/>
                </a:cubicBezTo>
                <a:cubicBezTo>
                  <a:pt x="233" y="349"/>
                  <a:pt x="234" y="349"/>
                  <a:pt x="234" y="349"/>
                </a:cubicBezTo>
                <a:cubicBezTo>
                  <a:pt x="235" y="349"/>
                  <a:pt x="235" y="349"/>
                  <a:pt x="236" y="349"/>
                </a:cubicBezTo>
                <a:cubicBezTo>
                  <a:pt x="236" y="350"/>
                  <a:pt x="234" y="350"/>
                  <a:pt x="236" y="355"/>
                </a:cubicBezTo>
                <a:cubicBezTo>
                  <a:pt x="239" y="359"/>
                  <a:pt x="237" y="356"/>
                  <a:pt x="237" y="359"/>
                </a:cubicBezTo>
                <a:cubicBezTo>
                  <a:pt x="237" y="362"/>
                  <a:pt x="239" y="361"/>
                  <a:pt x="239" y="360"/>
                </a:cubicBezTo>
                <a:cubicBezTo>
                  <a:pt x="240" y="360"/>
                  <a:pt x="241" y="361"/>
                  <a:pt x="242" y="363"/>
                </a:cubicBezTo>
                <a:cubicBezTo>
                  <a:pt x="243" y="364"/>
                  <a:pt x="246" y="365"/>
                  <a:pt x="246" y="365"/>
                </a:cubicBezTo>
                <a:cubicBezTo>
                  <a:pt x="246" y="366"/>
                  <a:pt x="246" y="368"/>
                  <a:pt x="248" y="368"/>
                </a:cubicBezTo>
                <a:cubicBezTo>
                  <a:pt x="249" y="368"/>
                  <a:pt x="250" y="370"/>
                  <a:pt x="251" y="370"/>
                </a:cubicBezTo>
                <a:cubicBezTo>
                  <a:pt x="252" y="371"/>
                  <a:pt x="252" y="372"/>
                  <a:pt x="251" y="373"/>
                </a:cubicBezTo>
                <a:cubicBezTo>
                  <a:pt x="251" y="374"/>
                  <a:pt x="251" y="375"/>
                  <a:pt x="254" y="376"/>
                </a:cubicBezTo>
                <a:cubicBezTo>
                  <a:pt x="257" y="377"/>
                  <a:pt x="255" y="378"/>
                  <a:pt x="258" y="379"/>
                </a:cubicBezTo>
                <a:cubicBezTo>
                  <a:pt x="260" y="381"/>
                  <a:pt x="265" y="388"/>
                  <a:pt x="267" y="390"/>
                </a:cubicBezTo>
                <a:cubicBezTo>
                  <a:pt x="268" y="391"/>
                  <a:pt x="268" y="393"/>
                  <a:pt x="269" y="394"/>
                </a:cubicBezTo>
                <a:cubicBezTo>
                  <a:pt x="269" y="396"/>
                  <a:pt x="268" y="396"/>
                  <a:pt x="269" y="397"/>
                </a:cubicBezTo>
                <a:cubicBezTo>
                  <a:pt x="269" y="399"/>
                  <a:pt x="267" y="398"/>
                  <a:pt x="267" y="399"/>
                </a:cubicBezTo>
                <a:cubicBezTo>
                  <a:pt x="267" y="400"/>
                  <a:pt x="269" y="404"/>
                  <a:pt x="271" y="404"/>
                </a:cubicBezTo>
                <a:cubicBezTo>
                  <a:pt x="273" y="404"/>
                  <a:pt x="275" y="407"/>
                  <a:pt x="277" y="408"/>
                </a:cubicBezTo>
                <a:cubicBezTo>
                  <a:pt x="278" y="410"/>
                  <a:pt x="281" y="409"/>
                  <a:pt x="284" y="410"/>
                </a:cubicBezTo>
                <a:cubicBezTo>
                  <a:pt x="286" y="411"/>
                  <a:pt x="288" y="414"/>
                  <a:pt x="292" y="415"/>
                </a:cubicBezTo>
                <a:cubicBezTo>
                  <a:pt x="296" y="416"/>
                  <a:pt x="299" y="417"/>
                  <a:pt x="302" y="419"/>
                </a:cubicBezTo>
                <a:cubicBezTo>
                  <a:pt x="304" y="420"/>
                  <a:pt x="307" y="420"/>
                  <a:pt x="310" y="418"/>
                </a:cubicBezTo>
                <a:cubicBezTo>
                  <a:pt x="313" y="417"/>
                  <a:pt x="316" y="419"/>
                  <a:pt x="318" y="419"/>
                </a:cubicBezTo>
                <a:cubicBezTo>
                  <a:pt x="320" y="420"/>
                  <a:pt x="325" y="426"/>
                  <a:pt x="327" y="427"/>
                </a:cubicBezTo>
                <a:cubicBezTo>
                  <a:pt x="328" y="428"/>
                  <a:pt x="329" y="427"/>
                  <a:pt x="330" y="427"/>
                </a:cubicBezTo>
                <a:cubicBezTo>
                  <a:pt x="331" y="427"/>
                  <a:pt x="332" y="427"/>
                  <a:pt x="333" y="428"/>
                </a:cubicBezTo>
                <a:cubicBezTo>
                  <a:pt x="334" y="429"/>
                  <a:pt x="340" y="431"/>
                  <a:pt x="341" y="431"/>
                </a:cubicBezTo>
                <a:cubicBezTo>
                  <a:pt x="343" y="431"/>
                  <a:pt x="343" y="429"/>
                  <a:pt x="344" y="430"/>
                </a:cubicBezTo>
                <a:cubicBezTo>
                  <a:pt x="345" y="431"/>
                  <a:pt x="344" y="433"/>
                  <a:pt x="345" y="434"/>
                </a:cubicBezTo>
                <a:cubicBezTo>
                  <a:pt x="347" y="434"/>
                  <a:pt x="349" y="438"/>
                  <a:pt x="350" y="439"/>
                </a:cubicBezTo>
                <a:cubicBezTo>
                  <a:pt x="352" y="439"/>
                  <a:pt x="352" y="441"/>
                  <a:pt x="351" y="442"/>
                </a:cubicBezTo>
                <a:cubicBezTo>
                  <a:pt x="350" y="442"/>
                  <a:pt x="350" y="445"/>
                  <a:pt x="352" y="446"/>
                </a:cubicBezTo>
                <a:cubicBezTo>
                  <a:pt x="355" y="446"/>
                  <a:pt x="354" y="445"/>
                  <a:pt x="355" y="445"/>
                </a:cubicBezTo>
                <a:cubicBezTo>
                  <a:pt x="356" y="445"/>
                  <a:pt x="356" y="447"/>
                  <a:pt x="357" y="447"/>
                </a:cubicBezTo>
                <a:cubicBezTo>
                  <a:pt x="358" y="447"/>
                  <a:pt x="360" y="448"/>
                  <a:pt x="360" y="449"/>
                </a:cubicBezTo>
                <a:cubicBezTo>
                  <a:pt x="360" y="451"/>
                  <a:pt x="361" y="452"/>
                  <a:pt x="362" y="452"/>
                </a:cubicBezTo>
                <a:cubicBezTo>
                  <a:pt x="364" y="452"/>
                  <a:pt x="367" y="452"/>
                  <a:pt x="369" y="454"/>
                </a:cubicBezTo>
                <a:cubicBezTo>
                  <a:pt x="370" y="456"/>
                  <a:pt x="371" y="455"/>
                  <a:pt x="372" y="456"/>
                </a:cubicBezTo>
                <a:cubicBezTo>
                  <a:pt x="373" y="458"/>
                  <a:pt x="375" y="456"/>
                  <a:pt x="375" y="455"/>
                </a:cubicBezTo>
                <a:cubicBezTo>
                  <a:pt x="376" y="454"/>
                  <a:pt x="374" y="454"/>
                  <a:pt x="374" y="453"/>
                </a:cubicBezTo>
                <a:cubicBezTo>
                  <a:pt x="374" y="452"/>
                  <a:pt x="376" y="452"/>
                  <a:pt x="376" y="451"/>
                </a:cubicBezTo>
                <a:cubicBezTo>
                  <a:pt x="377" y="449"/>
                  <a:pt x="380" y="449"/>
                  <a:pt x="381" y="449"/>
                </a:cubicBezTo>
                <a:cubicBezTo>
                  <a:pt x="382" y="450"/>
                  <a:pt x="383" y="451"/>
                  <a:pt x="382" y="452"/>
                </a:cubicBezTo>
                <a:cubicBezTo>
                  <a:pt x="381" y="454"/>
                  <a:pt x="385" y="457"/>
                  <a:pt x="386" y="458"/>
                </a:cubicBezTo>
                <a:cubicBezTo>
                  <a:pt x="387" y="459"/>
                  <a:pt x="386" y="461"/>
                  <a:pt x="387" y="461"/>
                </a:cubicBezTo>
                <a:cubicBezTo>
                  <a:pt x="387" y="462"/>
                  <a:pt x="388" y="463"/>
                  <a:pt x="387" y="464"/>
                </a:cubicBezTo>
                <a:cubicBezTo>
                  <a:pt x="386" y="464"/>
                  <a:pt x="387" y="469"/>
                  <a:pt x="388" y="470"/>
                </a:cubicBezTo>
                <a:cubicBezTo>
                  <a:pt x="388" y="471"/>
                  <a:pt x="388" y="472"/>
                  <a:pt x="387" y="474"/>
                </a:cubicBezTo>
                <a:cubicBezTo>
                  <a:pt x="386" y="476"/>
                  <a:pt x="385" y="477"/>
                  <a:pt x="383" y="477"/>
                </a:cubicBezTo>
                <a:cubicBezTo>
                  <a:pt x="381" y="477"/>
                  <a:pt x="382" y="479"/>
                  <a:pt x="381" y="479"/>
                </a:cubicBezTo>
                <a:cubicBezTo>
                  <a:pt x="380" y="479"/>
                  <a:pt x="380" y="481"/>
                  <a:pt x="380" y="482"/>
                </a:cubicBezTo>
                <a:cubicBezTo>
                  <a:pt x="380" y="483"/>
                  <a:pt x="379" y="483"/>
                  <a:pt x="377" y="483"/>
                </a:cubicBezTo>
                <a:cubicBezTo>
                  <a:pt x="376" y="483"/>
                  <a:pt x="376" y="485"/>
                  <a:pt x="376" y="486"/>
                </a:cubicBezTo>
                <a:cubicBezTo>
                  <a:pt x="376" y="488"/>
                  <a:pt x="374" y="488"/>
                  <a:pt x="374" y="489"/>
                </a:cubicBezTo>
                <a:cubicBezTo>
                  <a:pt x="373" y="490"/>
                  <a:pt x="374" y="491"/>
                  <a:pt x="373" y="491"/>
                </a:cubicBezTo>
                <a:cubicBezTo>
                  <a:pt x="371" y="492"/>
                  <a:pt x="371" y="493"/>
                  <a:pt x="372" y="494"/>
                </a:cubicBezTo>
                <a:cubicBezTo>
                  <a:pt x="373" y="495"/>
                  <a:pt x="372" y="496"/>
                  <a:pt x="372" y="497"/>
                </a:cubicBezTo>
                <a:cubicBezTo>
                  <a:pt x="371" y="498"/>
                  <a:pt x="373" y="498"/>
                  <a:pt x="374" y="499"/>
                </a:cubicBezTo>
                <a:cubicBezTo>
                  <a:pt x="375" y="500"/>
                  <a:pt x="375" y="500"/>
                  <a:pt x="375" y="499"/>
                </a:cubicBezTo>
                <a:cubicBezTo>
                  <a:pt x="376" y="499"/>
                  <a:pt x="376" y="499"/>
                  <a:pt x="376" y="500"/>
                </a:cubicBezTo>
                <a:cubicBezTo>
                  <a:pt x="377" y="501"/>
                  <a:pt x="376" y="502"/>
                  <a:pt x="374" y="502"/>
                </a:cubicBezTo>
                <a:cubicBezTo>
                  <a:pt x="373" y="502"/>
                  <a:pt x="371" y="504"/>
                  <a:pt x="370" y="506"/>
                </a:cubicBezTo>
                <a:cubicBezTo>
                  <a:pt x="370" y="508"/>
                  <a:pt x="372" y="511"/>
                  <a:pt x="372" y="512"/>
                </a:cubicBezTo>
                <a:cubicBezTo>
                  <a:pt x="372" y="513"/>
                  <a:pt x="371" y="512"/>
                  <a:pt x="371" y="513"/>
                </a:cubicBezTo>
                <a:cubicBezTo>
                  <a:pt x="370" y="514"/>
                  <a:pt x="374" y="516"/>
                  <a:pt x="375" y="517"/>
                </a:cubicBezTo>
                <a:cubicBezTo>
                  <a:pt x="377" y="518"/>
                  <a:pt x="378" y="521"/>
                  <a:pt x="379" y="523"/>
                </a:cubicBezTo>
                <a:cubicBezTo>
                  <a:pt x="381" y="524"/>
                  <a:pt x="381" y="525"/>
                  <a:pt x="382" y="529"/>
                </a:cubicBezTo>
                <a:cubicBezTo>
                  <a:pt x="384" y="533"/>
                  <a:pt x="387" y="539"/>
                  <a:pt x="389" y="542"/>
                </a:cubicBezTo>
                <a:cubicBezTo>
                  <a:pt x="391" y="544"/>
                  <a:pt x="392" y="546"/>
                  <a:pt x="392" y="547"/>
                </a:cubicBezTo>
                <a:cubicBezTo>
                  <a:pt x="391" y="548"/>
                  <a:pt x="392" y="550"/>
                  <a:pt x="393" y="551"/>
                </a:cubicBezTo>
                <a:cubicBezTo>
                  <a:pt x="395" y="552"/>
                  <a:pt x="396" y="554"/>
                  <a:pt x="400" y="556"/>
                </a:cubicBezTo>
                <a:cubicBezTo>
                  <a:pt x="404" y="558"/>
                  <a:pt x="411" y="561"/>
                  <a:pt x="412" y="563"/>
                </a:cubicBezTo>
                <a:cubicBezTo>
                  <a:pt x="413" y="565"/>
                  <a:pt x="417" y="567"/>
                  <a:pt x="417" y="567"/>
                </a:cubicBezTo>
                <a:cubicBezTo>
                  <a:pt x="418" y="567"/>
                  <a:pt x="417" y="570"/>
                  <a:pt x="418" y="572"/>
                </a:cubicBezTo>
                <a:cubicBezTo>
                  <a:pt x="418" y="573"/>
                  <a:pt x="418" y="580"/>
                  <a:pt x="418" y="583"/>
                </a:cubicBezTo>
                <a:cubicBezTo>
                  <a:pt x="417" y="585"/>
                  <a:pt x="417" y="587"/>
                  <a:pt x="416" y="589"/>
                </a:cubicBezTo>
                <a:cubicBezTo>
                  <a:pt x="416" y="591"/>
                  <a:pt x="417" y="591"/>
                  <a:pt x="417" y="591"/>
                </a:cubicBezTo>
                <a:cubicBezTo>
                  <a:pt x="416" y="592"/>
                  <a:pt x="416" y="594"/>
                  <a:pt x="416" y="597"/>
                </a:cubicBezTo>
                <a:cubicBezTo>
                  <a:pt x="416" y="600"/>
                  <a:pt x="414" y="605"/>
                  <a:pt x="414" y="607"/>
                </a:cubicBezTo>
                <a:cubicBezTo>
                  <a:pt x="414" y="608"/>
                  <a:pt x="413" y="609"/>
                  <a:pt x="413" y="611"/>
                </a:cubicBezTo>
                <a:cubicBezTo>
                  <a:pt x="413" y="613"/>
                  <a:pt x="412" y="614"/>
                  <a:pt x="411" y="615"/>
                </a:cubicBezTo>
                <a:cubicBezTo>
                  <a:pt x="410" y="616"/>
                  <a:pt x="413" y="618"/>
                  <a:pt x="413" y="620"/>
                </a:cubicBezTo>
                <a:cubicBezTo>
                  <a:pt x="413" y="621"/>
                  <a:pt x="411" y="622"/>
                  <a:pt x="411" y="625"/>
                </a:cubicBezTo>
                <a:cubicBezTo>
                  <a:pt x="412" y="628"/>
                  <a:pt x="411" y="633"/>
                  <a:pt x="411" y="634"/>
                </a:cubicBezTo>
                <a:cubicBezTo>
                  <a:pt x="411" y="635"/>
                  <a:pt x="410" y="635"/>
                  <a:pt x="410" y="637"/>
                </a:cubicBezTo>
                <a:cubicBezTo>
                  <a:pt x="411" y="639"/>
                  <a:pt x="409" y="639"/>
                  <a:pt x="409" y="642"/>
                </a:cubicBezTo>
                <a:cubicBezTo>
                  <a:pt x="409" y="645"/>
                  <a:pt x="406" y="649"/>
                  <a:pt x="406" y="651"/>
                </a:cubicBezTo>
                <a:cubicBezTo>
                  <a:pt x="405" y="653"/>
                  <a:pt x="405" y="654"/>
                  <a:pt x="404" y="654"/>
                </a:cubicBezTo>
                <a:cubicBezTo>
                  <a:pt x="402" y="654"/>
                  <a:pt x="402" y="656"/>
                  <a:pt x="403" y="658"/>
                </a:cubicBezTo>
                <a:cubicBezTo>
                  <a:pt x="404" y="659"/>
                  <a:pt x="402" y="661"/>
                  <a:pt x="404" y="663"/>
                </a:cubicBezTo>
                <a:cubicBezTo>
                  <a:pt x="405" y="665"/>
                  <a:pt x="404" y="665"/>
                  <a:pt x="404" y="667"/>
                </a:cubicBezTo>
                <a:cubicBezTo>
                  <a:pt x="403" y="669"/>
                  <a:pt x="402" y="669"/>
                  <a:pt x="402" y="671"/>
                </a:cubicBezTo>
                <a:cubicBezTo>
                  <a:pt x="402" y="673"/>
                  <a:pt x="401" y="674"/>
                  <a:pt x="402" y="676"/>
                </a:cubicBezTo>
                <a:cubicBezTo>
                  <a:pt x="403" y="678"/>
                  <a:pt x="402" y="678"/>
                  <a:pt x="402" y="678"/>
                </a:cubicBezTo>
                <a:cubicBezTo>
                  <a:pt x="401" y="678"/>
                  <a:pt x="400" y="680"/>
                  <a:pt x="400" y="683"/>
                </a:cubicBezTo>
                <a:cubicBezTo>
                  <a:pt x="399" y="686"/>
                  <a:pt x="399" y="686"/>
                  <a:pt x="402" y="686"/>
                </a:cubicBezTo>
                <a:cubicBezTo>
                  <a:pt x="404" y="686"/>
                  <a:pt x="402" y="678"/>
                  <a:pt x="404" y="678"/>
                </a:cubicBezTo>
                <a:cubicBezTo>
                  <a:pt x="405" y="678"/>
                  <a:pt x="404" y="677"/>
                  <a:pt x="405" y="677"/>
                </a:cubicBezTo>
                <a:cubicBezTo>
                  <a:pt x="407" y="676"/>
                  <a:pt x="405" y="678"/>
                  <a:pt x="406" y="678"/>
                </a:cubicBezTo>
                <a:cubicBezTo>
                  <a:pt x="407" y="678"/>
                  <a:pt x="408" y="679"/>
                  <a:pt x="407" y="680"/>
                </a:cubicBezTo>
                <a:cubicBezTo>
                  <a:pt x="405" y="681"/>
                  <a:pt x="407" y="683"/>
                  <a:pt x="406" y="684"/>
                </a:cubicBezTo>
                <a:cubicBezTo>
                  <a:pt x="406" y="685"/>
                  <a:pt x="405" y="686"/>
                  <a:pt x="405" y="687"/>
                </a:cubicBezTo>
                <a:cubicBezTo>
                  <a:pt x="406" y="688"/>
                  <a:pt x="405" y="688"/>
                  <a:pt x="404" y="690"/>
                </a:cubicBezTo>
                <a:cubicBezTo>
                  <a:pt x="404" y="691"/>
                  <a:pt x="405" y="691"/>
                  <a:pt x="405" y="692"/>
                </a:cubicBezTo>
                <a:cubicBezTo>
                  <a:pt x="404" y="692"/>
                  <a:pt x="405" y="693"/>
                  <a:pt x="405" y="694"/>
                </a:cubicBezTo>
                <a:cubicBezTo>
                  <a:pt x="404" y="694"/>
                  <a:pt x="404" y="695"/>
                  <a:pt x="405" y="696"/>
                </a:cubicBezTo>
                <a:cubicBezTo>
                  <a:pt x="405" y="697"/>
                  <a:pt x="403" y="697"/>
                  <a:pt x="403" y="697"/>
                </a:cubicBezTo>
                <a:cubicBezTo>
                  <a:pt x="402" y="698"/>
                  <a:pt x="403" y="699"/>
                  <a:pt x="403" y="700"/>
                </a:cubicBezTo>
                <a:cubicBezTo>
                  <a:pt x="402" y="701"/>
                  <a:pt x="401" y="700"/>
                  <a:pt x="400" y="699"/>
                </a:cubicBezTo>
                <a:cubicBezTo>
                  <a:pt x="400" y="699"/>
                  <a:pt x="401" y="697"/>
                  <a:pt x="402" y="696"/>
                </a:cubicBezTo>
                <a:cubicBezTo>
                  <a:pt x="403" y="695"/>
                  <a:pt x="401" y="693"/>
                  <a:pt x="400" y="693"/>
                </a:cubicBezTo>
                <a:cubicBezTo>
                  <a:pt x="398" y="694"/>
                  <a:pt x="401" y="695"/>
                  <a:pt x="401" y="697"/>
                </a:cubicBezTo>
                <a:cubicBezTo>
                  <a:pt x="401" y="697"/>
                  <a:pt x="401" y="697"/>
                  <a:pt x="400" y="697"/>
                </a:cubicBezTo>
                <a:cubicBezTo>
                  <a:pt x="400" y="697"/>
                  <a:pt x="399" y="697"/>
                  <a:pt x="399" y="698"/>
                </a:cubicBezTo>
                <a:cubicBezTo>
                  <a:pt x="399" y="699"/>
                  <a:pt x="397" y="698"/>
                  <a:pt x="397" y="699"/>
                </a:cubicBezTo>
                <a:cubicBezTo>
                  <a:pt x="396" y="700"/>
                  <a:pt x="398" y="701"/>
                  <a:pt x="397" y="701"/>
                </a:cubicBezTo>
                <a:cubicBezTo>
                  <a:pt x="396" y="702"/>
                  <a:pt x="394" y="703"/>
                  <a:pt x="394" y="704"/>
                </a:cubicBezTo>
                <a:cubicBezTo>
                  <a:pt x="394" y="705"/>
                  <a:pt x="395" y="705"/>
                  <a:pt x="395" y="704"/>
                </a:cubicBezTo>
                <a:cubicBezTo>
                  <a:pt x="395" y="703"/>
                  <a:pt x="397" y="703"/>
                  <a:pt x="397" y="704"/>
                </a:cubicBezTo>
                <a:cubicBezTo>
                  <a:pt x="397" y="705"/>
                  <a:pt x="398" y="705"/>
                  <a:pt x="398" y="705"/>
                </a:cubicBezTo>
                <a:cubicBezTo>
                  <a:pt x="399" y="704"/>
                  <a:pt x="399" y="704"/>
                  <a:pt x="400" y="704"/>
                </a:cubicBezTo>
                <a:cubicBezTo>
                  <a:pt x="401" y="705"/>
                  <a:pt x="401" y="707"/>
                  <a:pt x="400" y="707"/>
                </a:cubicBezTo>
                <a:cubicBezTo>
                  <a:pt x="399" y="707"/>
                  <a:pt x="398" y="708"/>
                  <a:pt x="399" y="709"/>
                </a:cubicBezTo>
                <a:cubicBezTo>
                  <a:pt x="399" y="710"/>
                  <a:pt x="400" y="710"/>
                  <a:pt x="401" y="710"/>
                </a:cubicBezTo>
                <a:cubicBezTo>
                  <a:pt x="401" y="710"/>
                  <a:pt x="402" y="709"/>
                  <a:pt x="403" y="710"/>
                </a:cubicBezTo>
                <a:cubicBezTo>
                  <a:pt x="404" y="710"/>
                  <a:pt x="403" y="712"/>
                  <a:pt x="403" y="711"/>
                </a:cubicBezTo>
                <a:cubicBezTo>
                  <a:pt x="402" y="711"/>
                  <a:pt x="400" y="710"/>
                  <a:pt x="400" y="711"/>
                </a:cubicBezTo>
                <a:cubicBezTo>
                  <a:pt x="399" y="712"/>
                  <a:pt x="398" y="711"/>
                  <a:pt x="397" y="711"/>
                </a:cubicBezTo>
                <a:cubicBezTo>
                  <a:pt x="396" y="710"/>
                  <a:pt x="393" y="712"/>
                  <a:pt x="394" y="713"/>
                </a:cubicBezTo>
                <a:cubicBezTo>
                  <a:pt x="395" y="714"/>
                  <a:pt x="395" y="715"/>
                  <a:pt x="396" y="715"/>
                </a:cubicBezTo>
                <a:cubicBezTo>
                  <a:pt x="397" y="715"/>
                  <a:pt x="398" y="715"/>
                  <a:pt x="398" y="714"/>
                </a:cubicBezTo>
                <a:cubicBezTo>
                  <a:pt x="399" y="713"/>
                  <a:pt x="400" y="712"/>
                  <a:pt x="400" y="714"/>
                </a:cubicBezTo>
                <a:cubicBezTo>
                  <a:pt x="400" y="716"/>
                  <a:pt x="398" y="715"/>
                  <a:pt x="398" y="716"/>
                </a:cubicBezTo>
                <a:cubicBezTo>
                  <a:pt x="397" y="717"/>
                  <a:pt x="397" y="717"/>
                  <a:pt x="395" y="718"/>
                </a:cubicBezTo>
                <a:cubicBezTo>
                  <a:pt x="394" y="719"/>
                  <a:pt x="395" y="721"/>
                  <a:pt x="396" y="720"/>
                </a:cubicBezTo>
                <a:cubicBezTo>
                  <a:pt x="397" y="720"/>
                  <a:pt x="396" y="721"/>
                  <a:pt x="397" y="721"/>
                </a:cubicBezTo>
                <a:cubicBezTo>
                  <a:pt x="399" y="722"/>
                  <a:pt x="399" y="721"/>
                  <a:pt x="399" y="720"/>
                </a:cubicBezTo>
                <a:cubicBezTo>
                  <a:pt x="399" y="719"/>
                  <a:pt x="399" y="717"/>
                  <a:pt x="401" y="718"/>
                </a:cubicBezTo>
                <a:cubicBezTo>
                  <a:pt x="402" y="719"/>
                  <a:pt x="400" y="720"/>
                  <a:pt x="400" y="721"/>
                </a:cubicBezTo>
                <a:cubicBezTo>
                  <a:pt x="400" y="722"/>
                  <a:pt x="399" y="723"/>
                  <a:pt x="399" y="724"/>
                </a:cubicBezTo>
                <a:cubicBezTo>
                  <a:pt x="399" y="725"/>
                  <a:pt x="398" y="724"/>
                  <a:pt x="398" y="726"/>
                </a:cubicBezTo>
                <a:cubicBezTo>
                  <a:pt x="398" y="727"/>
                  <a:pt x="396" y="726"/>
                  <a:pt x="397" y="727"/>
                </a:cubicBezTo>
                <a:cubicBezTo>
                  <a:pt x="398" y="727"/>
                  <a:pt x="396" y="728"/>
                  <a:pt x="397" y="729"/>
                </a:cubicBezTo>
                <a:cubicBezTo>
                  <a:pt x="397" y="730"/>
                  <a:pt x="397" y="729"/>
                  <a:pt x="398" y="729"/>
                </a:cubicBezTo>
                <a:cubicBezTo>
                  <a:pt x="398" y="729"/>
                  <a:pt x="398" y="728"/>
                  <a:pt x="399" y="729"/>
                </a:cubicBezTo>
                <a:cubicBezTo>
                  <a:pt x="400" y="729"/>
                  <a:pt x="400" y="729"/>
                  <a:pt x="401" y="729"/>
                </a:cubicBezTo>
                <a:cubicBezTo>
                  <a:pt x="402" y="728"/>
                  <a:pt x="403" y="730"/>
                  <a:pt x="402" y="730"/>
                </a:cubicBezTo>
                <a:cubicBezTo>
                  <a:pt x="401" y="730"/>
                  <a:pt x="399" y="732"/>
                  <a:pt x="400" y="732"/>
                </a:cubicBezTo>
                <a:cubicBezTo>
                  <a:pt x="400" y="732"/>
                  <a:pt x="401" y="732"/>
                  <a:pt x="401" y="732"/>
                </a:cubicBezTo>
                <a:cubicBezTo>
                  <a:pt x="402" y="732"/>
                  <a:pt x="402" y="732"/>
                  <a:pt x="403" y="732"/>
                </a:cubicBezTo>
                <a:cubicBezTo>
                  <a:pt x="403" y="734"/>
                  <a:pt x="404" y="733"/>
                  <a:pt x="404" y="732"/>
                </a:cubicBezTo>
                <a:cubicBezTo>
                  <a:pt x="404" y="731"/>
                  <a:pt x="406" y="732"/>
                  <a:pt x="407" y="733"/>
                </a:cubicBezTo>
                <a:cubicBezTo>
                  <a:pt x="407" y="734"/>
                  <a:pt x="404" y="735"/>
                  <a:pt x="403" y="734"/>
                </a:cubicBezTo>
                <a:cubicBezTo>
                  <a:pt x="402" y="734"/>
                  <a:pt x="401" y="736"/>
                  <a:pt x="402" y="737"/>
                </a:cubicBezTo>
                <a:cubicBezTo>
                  <a:pt x="403" y="738"/>
                  <a:pt x="404" y="737"/>
                  <a:pt x="405" y="736"/>
                </a:cubicBezTo>
                <a:cubicBezTo>
                  <a:pt x="406" y="735"/>
                  <a:pt x="411" y="735"/>
                  <a:pt x="411" y="736"/>
                </a:cubicBezTo>
                <a:cubicBezTo>
                  <a:pt x="412" y="737"/>
                  <a:pt x="411" y="737"/>
                  <a:pt x="410" y="737"/>
                </a:cubicBezTo>
                <a:cubicBezTo>
                  <a:pt x="409" y="737"/>
                  <a:pt x="409" y="737"/>
                  <a:pt x="409" y="737"/>
                </a:cubicBezTo>
                <a:cubicBezTo>
                  <a:pt x="408" y="738"/>
                  <a:pt x="406" y="738"/>
                  <a:pt x="406" y="738"/>
                </a:cubicBezTo>
                <a:cubicBezTo>
                  <a:pt x="406" y="737"/>
                  <a:pt x="404" y="738"/>
                  <a:pt x="404" y="739"/>
                </a:cubicBezTo>
                <a:cubicBezTo>
                  <a:pt x="404" y="740"/>
                  <a:pt x="402" y="740"/>
                  <a:pt x="404" y="741"/>
                </a:cubicBezTo>
                <a:cubicBezTo>
                  <a:pt x="405" y="741"/>
                  <a:pt x="405" y="740"/>
                  <a:pt x="405" y="740"/>
                </a:cubicBezTo>
                <a:cubicBezTo>
                  <a:pt x="406" y="739"/>
                  <a:pt x="406" y="739"/>
                  <a:pt x="408" y="739"/>
                </a:cubicBezTo>
                <a:cubicBezTo>
                  <a:pt x="409" y="739"/>
                  <a:pt x="410" y="739"/>
                  <a:pt x="410" y="738"/>
                </a:cubicBezTo>
                <a:cubicBezTo>
                  <a:pt x="411" y="738"/>
                  <a:pt x="412" y="737"/>
                  <a:pt x="412" y="738"/>
                </a:cubicBezTo>
                <a:cubicBezTo>
                  <a:pt x="413" y="740"/>
                  <a:pt x="410" y="741"/>
                  <a:pt x="409" y="740"/>
                </a:cubicBezTo>
                <a:cubicBezTo>
                  <a:pt x="408" y="739"/>
                  <a:pt x="407" y="741"/>
                  <a:pt x="407" y="742"/>
                </a:cubicBezTo>
                <a:cubicBezTo>
                  <a:pt x="407" y="743"/>
                  <a:pt x="404" y="742"/>
                  <a:pt x="403" y="741"/>
                </a:cubicBezTo>
                <a:cubicBezTo>
                  <a:pt x="401" y="741"/>
                  <a:pt x="402" y="743"/>
                  <a:pt x="403" y="744"/>
                </a:cubicBezTo>
                <a:cubicBezTo>
                  <a:pt x="404" y="745"/>
                  <a:pt x="404" y="745"/>
                  <a:pt x="405" y="745"/>
                </a:cubicBezTo>
                <a:cubicBezTo>
                  <a:pt x="405" y="745"/>
                  <a:pt x="406" y="745"/>
                  <a:pt x="407" y="745"/>
                </a:cubicBezTo>
                <a:cubicBezTo>
                  <a:pt x="408" y="746"/>
                  <a:pt x="408" y="747"/>
                  <a:pt x="409" y="746"/>
                </a:cubicBezTo>
                <a:cubicBezTo>
                  <a:pt x="411" y="745"/>
                  <a:pt x="409" y="745"/>
                  <a:pt x="409" y="745"/>
                </a:cubicBezTo>
                <a:cubicBezTo>
                  <a:pt x="408" y="744"/>
                  <a:pt x="409" y="743"/>
                  <a:pt x="410" y="744"/>
                </a:cubicBezTo>
                <a:cubicBezTo>
                  <a:pt x="412" y="744"/>
                  <a:pt x="414" y="743"/>
                  <a:pt x="414" y="741"/>
                </a:cubicBezTo>
                <a:cubicBezTo>
                  <a:pt x="413" y="738"/>
                  <a:pt x="415" y="737"/>
                  <a:pt x="417" y="737"/>
                </a:cubicBezTo>
                <a:cubicBezTo>
                  <a:pt x="420" y="736"/>
                  <a:pt x="418" y="738"/>
                  <a:pt x="417" y="739"/>
                </a:cubicBezTo>
                <a:cubicBezTo>
                  <a:pt x="415" y="739"/>
                  <a:pt x="415" y="740"/>
                  <a:pt x="416" y="741"/>
                </a:cubicBezTo>
                <a:cubicBezTo>
                  <a:pt x="417" y="742"/>
                  <a:pt x="418" y="742"/>
                  <a:pt x="418" y="741"/>
                </a:cubicBezTo>
                <a:cubicBezTo>
                  <a:pt x="419" y="741"/>
                  <a:pt x="420" y="741"/>
                  <a:pt x="420" y="741"/>
                </a:cubicBezTo>
                <a:cubicBezTo>
                  <a:pt x="421" y="742"/>
                  <a:pt x="418" y="742"/>
                  <a:pt x="418" y="743"/>
                </a:cubicBezTo>
                <a:cubicBezTo>
                  <a:pt x="417" y="744"/>
                  <a:pt x="419" y="745"/>
                  <a:pt x="418" y="746"/>
                </a:cubicBezTo>
                <a:cubicBezTo>
                  <a:pt x="416" y="747"/>
                  <a:pt x="417" y="743"/>
                  <a:pt x="416" y="743"/>
                </a:cubicBezTo>
                <a:cubicBezTo>
                  <a:pt x="415" y="742"/>
                  <a:pt x="414" y="743"/>
                  <a:pt x="415" y="745"/>
                </a:cubicBezTo>
                <a:cubicBezTo>
                  <a:pt x="416" y="747"/>
                  <a:pt x="414" y="746"/>
                  <a:pt x="413" y="745"/>
                </a:cubicBezTo>
                <a:cubicBezTo>
                  <a:pt x="412" y="744"/>
                  <a:pt x="411" y="745"/>
                  <a:pt x="412" y="746"/>
                </a:cubicBezTo>
                <a:cubicBezTo>
                  <a:pt x="413" y="747"/>
                  <a:pt x="410" y="746"/>
                  <a:pt x="410" y="748"/>
                </a:cubicBezTo>
                <a:cubicBezTo>
                  <a:pt x="410" y="749"/>
                  <a:pt x="410" y="749"/>
                  <a:pt x="411" y="749"/>
                </a:cubicBezTo>
                <a:cubicBezTo>
                  <a:pt x="412" y="748"/>
                  <a:pt x="412" y="748"/>
                  <a:pt x="413" y="749"/>
                </a:cubicBezTo>
                <a:cubicBezTo>
                  <a:pt x="415" y="749"/>
                  <a:pt x="414" y="751"/>
                  <a:pt x="415" y="752"/>
                </a:cubicBezTo>
                <a:cubicBezTo>
                  <a:pt x="416" y="753"/>
                  <a:pt x="415" y="749"/>
                  <a:pt x="417" y="749"/>
                </a:cubicBezTo>
                <a:cubicBezTo>
                  <a:pt x="418" y="749"/>
                  <a:pt x="417" y="752"/>
                  <a:pt x="420" y="753"/>
                </a:cubicBezTo>
                <a:cubicBezTo>
                  <a:pt x="423" y="754"/>
                  <a:pt x="420" y="752"/>
                  <a:pt x="421" y="751"/>
                </a:cubicBezTo>
                <a:cubicBezTo>
                  <a:pt x="423" y="751"/>
                  <a:pt x="424" y="754"/>
                  <a:pt x="426" y="755"/>
                </a:cubicBezTo>
                <a:cubicBezTo>
                  <a:pt x="427" y="755"/>
                  <a:pt x="426" y="753"/>
                  <a:pt x="425" y="752"/>
                </a:cubicBezTo>
                <a:cubicBezTo>
                  <a:pt x="424" y="751"/>
                  <a:pt x="426" y="751"/>
                  <a:pt x="428" y="752"/>
                </a:cubicBezTo>
                <a:cubicBezTo>
                  <a:pt x="429" y="752"/>
                  <a:pt x="430" y="752"/>
                  <a:pt x="430" y="751"/>
                </a:cubicBezTo>
                <a:cubicBezTo>
                  <a:pt x="430" y="751"/>
                  <a:pt x="431" y="751"/>
                  <a:pt x="431" y="751"/>
                </a:cubicBezTo>
                <a:cubicBezTo>
                  <a:pt x="432" y="751"/>
                  <a:pt x="432" y="752"/>
                  <a:pt x="433" y="751"/>
                </a:cubicBezTo>
                <a:cubicBezTo>
                  <a:pt x="434" y="750"/>
                  <a:pt x="437" y="751"/>
                  <a:pt x="438" y="750"/>
                </a:cubicBezTo>
                <a:cubicBezTo>
                  <a:pt x="440" y="749"/>
                  <a:pt x="438" y="749"/>
                  <a:pt x="435" y="748"/>
                </a:cubicBezTo>
                <a:cubicBezTo>
                  <a:pt x="433" y="748"/>
                  <a:pt x="428" y="744"/>
                  <a:pt x="427" y="743"/>
                </a:cubicBezTo>
                <a:cubicBezTo>
                  <a:pt x="426" y="742"/>
                  <a:pt x="427" y="741"/>
                  <a:pt x="425" y="741"/>
                </a:cubicBezTo>
                <a:cubicBezTo>
                  <a:pt x="423" y="741"/>
                  <a:pt x="424" y="740"/>
                  <a:pt x="425" y="739"/>
                </a:cubicBezTo>
                <a:cubicBezTo>
                  <a:pt x="426" y="739"/>
                  <a:pt x="425" y="737"/>
                  <a:pt x="424" y="737"/>
                </a:cubicBezTo>
                <a:cubicBezTo>
                  <a:pt x="422" y="737"/>
                  <a:pt x="420" y="737"/>
                  <a:pt x="420" y="735"/>
                </a:cubicBezTo>
                <a:cubicBezTo>
                  <a:pt x="420" y="734"/>
                  <a:pt x="422" y="734"/>
                  <a:pt x="423" y="735"/>
                </a:cubicBezTo>
                <a:cubicBezTo>
                  <a:pt x="424" y="735"/>
                  <a:pt x="424" y="735"/>
                  <a:pt x="425" y="735"/>
                </a:cubicBezTo>
                <a:cubicBezTo>
                  <a:pt x="425" y="734"/>
                  <a:pt x="422" y="732"/>
                  <a:pt x="422" y="731"/>
                </a:cubicBezTo>
                <a:cubicBezTo>
                  <a:pt x="422" y="730"/>
                  <a:pt x="422" y="729"/>
                  <a:pt x="422" y="728"/>
                </a:cubicBezTo>
                <a:cubicBezTo>
                  <a:pt x="422" y="727"/>
                  <a:pt x="421" y="725"/>
                  <a:pt x="423" y="724"/>
                </a:cubicBezTo>
                <a:cubicBezTo>
                  <a:pt x="424" y="723"/>
                  <a:pt x="424" y="722"/>
                  <a:pt x="425" y="722"/>
                </a:cubicBezTo>
                <a:cubicBezTo>
                  <a:pt x="426" y="722"/>
                  <a:pt x="428" y="721"/>
                  <a:pt x="428" y="719"/>
                </a:cubicBezTo>
                <a:cubicBezTo>
                  <a:pt x="428" y="717"/>
                  <a:pt x="429" y="716"/>
                  <a:pt x="431" y="715"/>
                </a:cubicBezTo>
                <a:cubicBezTo>
                  <a:pt x="433" y="713"/>
                  <a:pt x="436" y="711"/>
                  <a:pt x="436" y="710"/>
                </a:cubicBezTo>
                <a:cubicBezTo>
                  <a:pt x="435" y="710"/>
                  <a:pt x="436" y="707"/>
                  <a:pt x="436" y="706"/>
                </a:cubicBezTo>
                <a:cubicBezTo>
                  <a:pt x="436" y="705"/>
                  <a:pt x="433" y="705"/>
                  <a:pt x="432" y="705"/>
                </a:cubicBezTo>
                <a:cubicBezTo>
                  <a:pt x="431" y="705"/>
                  <a:pt x="427" y="702"/>
                  <a:pt x="429" y="699"/>
                </a:cubicBezTo>
                <a:cubicBezTo>
                  <a:pt x="431" y="695"/>
                  <a:pt x="435" y="695"/>
                  <a:pt x="436" y="695"/>
                </a:cubicBezTo>
                <a:cubicBezTo>
                  <a:pt x="437" y="695"/>
                  <a:pt x="436" y="693"/>
                  <a:pt x="437" y="692"/>
                </a:cubicBezTo>
                <a:cubicBezTo>
                  <a:pt x="438" y="692"/>
                  <a:pt x="438" y="691"/>
                  <a:pt x="438" y="689"/>
                </a:cubicBezTo>
                <a:cubicBezTo>
                  <a:pt x="438" y="688"/>
                  <a:pt x="438" y="685"/>
                  <a:pt x="440" y="685"/>
                </a:cubicBezTo>
                <a:cubicBezTo>
                  <a:pt x="442" y="685"/>
                  <a:pt x="442" y="684"/>
                  <a:pt x="441" y="684"/>
                </a:cubicBezTo>
                <a:cubicBezTo>
                  <a:pt x="440" y="683"/>
                  <a:pt x="440" y="682"/>
                  <a:pt x="441" y="682"/>
                </a:cubicBezTo>
                <a:cubicBezTo>
                  <a:pt x="443" y="682"/>
                  <a:pt x="442" y="683"/>
                  <a:pt x="444" y="683"/>
                </a:cubicBezTo>
                <a:cubicBezTo>
                  <a:pt x="445" y="683"/>
                  <a:pt x="447" y="681"/>
                  <a:pt x="445" y="680"/>
                </a:cubicBezTo>
                <a:cubicBezTo>
                  <a:pt x="444" y="679"/>
                  <a:pt x="443" y="681"/>
                  <a:pt x="442" y="681"/>
                </a:cubicBezTo>
                <a:cubicBezTo>
                  <a:pt x="442" y="681"/>
                  <a:pt x="441" y="680"/>
                  <a:pt x="440" y="680"/>
                </a:cubicBezTo>
                <a:cubicBezTo>
                  <a:pt x="439" y="680"/>
                  <a:pt x="440" y="677"/>
                  <a:pt x="439" y="677"/>
                </a:cubicBezTo>
                <a:cubicBezTo>
                  <a:pt x="439" y="676"/>
                  <a:pt x="439" y="674"/>
                  <a:pt x="439" y="673"/>
                </a:cubicBezTo>
                <a:cubicBezTo>
                  <a:pt x="440" y="672"/>
                  <a:pt x="443" y="674"/>
                  <a:pt x="446" y="674"/>
                </a:cubicBezTo>
                <a:cubicBezTo>
                  <a:pt x="449" y="675"/>
                  <a:pt x="451" y="673"/>
                  <a:pt x="451" y="672"/>
                </a:cubicBezTo>
                <a:cubicBezTo>
                  <a:pt x="451" y="671"/>
                  <a:pt x="450" y="669"/>
                  <a:pt x="451" y="668"/>
                </a:cubicBezTo>
                <a:cubicBezTo>
                  <a:pt x="453" y="667"/>
                  <a:pt x="452" y="666"/>
                  <a:pt x="451" y="665"/>
                </a:cubicBezTo>
                <a:cubicBezTo>
                  <a:pt x="451" y="663"/>
                  <a:pt x="452" y="662"/>
                  <a:pt x="453" y="663"/>
                </a:cubicBezTo>
                <a:cubicBezTo>
                  <a:pt x="453" y="664"/>
                  <a:pt x="459" y="663"/>
                  <a:pt x="464" y="663"/>
                </a:cubicBezTo>
                <a:cubicBezTo>
                  <a:pt x="468" y="662"/>
                  <a:pt x="471" y="660"/>
                  <a:pt x="472" y="659"/>
                </a:cubicBezTo>
                <a:cubicBezTo>
                  <a:pt x="472" y="657"/>
                  <a:pt x="475" y="654"/>
                  <a:pt x="476" y="653"/>
                </a:cubicBezTo>
                <a:cubicBezTo>
                  <a:pt x="476" y="652"/>
                  <a:pt x="476" y="651"/>
                  <a:pt x="474" y="650"/>
                </a:cubicBezTo>
                <a:cubicBezTo>
                  <a:pt x="472" y="650"/>
                  <a:pt x="472" y="648"/>
                  <a:pt x="473" y="647"/>
                </a:cubicBezTo>
                <a:cubicBezTo>
                  <a:pt x="474" y="645"/>
                  <a:pt x="472" y="644"/>
                  <a:pt x="471" y="644"/>
                </a:cubicBezTo>
                <a:cubicBezTo>
                  <a:pt x="469" y="644"/>
                  <a:pt x="466" y="643"/>
                  <a:pt x="468" y="641"/>
                </a:cubicBezTo>
                <a:cubicBezTo>
                  <a:pt x="469" y="640"/>
                  <a:pt x="469" y="641"/>
                  <a:pt x="469" y="641"/>
                </a:cubicBezTo>
                <a:cubicBezTo>
                  <a:pt x="470" y="641"/>
                  <a:pt x="470" y="642"/>
                  <a:pt x="471" y="642"/>
                </a:cubicBezTo>
                <a:cubicBezTo>
                  <a:pt x="473" y="641"/>
                  <a:pt x="474" y="642"/>
                  <a:pt x="476" y="643"/>
                </a:cubicBezTo>
                <a:cubicBezTo>
                  <a:pt x="478" y="644"/>
                  <a:pt x="478" y="643"/>
                  <a:pt x="478" y="643"/>
                </a:cubicBezTo>
                <a:cubicBezTo>
                  <a:pt x="478" y="643"/>
                  <a:pt x="479" y="643"/>
                  <a:pt x="480" y="643"/>
                </a:cubicBezTo>
                <a:cubicBezTo>
                  <a:pt x="482" y="643"/>
                  <a:pt x="484" y="644"/>
                  <a:pt x="486" y="642"/>
                </a:cubicBezTo>
                <a:cubicBezTo>
                  <a:pt x="488" y="641"/>
                  <a:pt x="489" y="638"/>
                  <a:pt x="491" y="636"/>
                </a:cubicBezTo>
                <a:cubicBezTo>
                  <a:pt x="494" y="634"/>
                  <a:pt x="493" y="633"/>
                  <a:pt x="495" y="631"/>
                </a:cubicBezTo>
                <a:cubicBezTo>
                  <a:pt x="496" y="629"/>
                  <a:pt x="495" y="628"/>
                  <a:pt x="497" y="626"/>
                </a:cubicBezTo>
                <a:cubicBezTo>
                  <a:pt x="499" y="624"/>
                  <a:pt x="496" y="623"/>
                  <a:pt x="499" y="621"/>
                </a:cubicBezTo>
                <a:cubicBezTo>
                  <a:pt x="502" y="620"/>
                  <a:pt x="501" y="622"/>
                  <a:pt x="499" y="625"/>
                </a:cubicBezTo>
                <a:cubicBezTo>
                  <a:pt x="497" y="628"/>
                  <a:pt x="497" y="629"/>
                  <a:pt x="499" y="627"/>
                </a:cubicBezTo>
                <a:cubicBezTo>
                  <a:pt x="502" y="625"/>
                  <a:pt x="503" y="622"/>
                  <a:pt x="505" y="618"/>
                </a:cubicBezTo>
                <a:cubicBezTo>
                  <a:pt x="507" y="615"/>
                  <a:pt x="508" y="614"/>
                  <a:pt x="509" y="614"/>
                </a:cubicBezTo>
                <a:cubicBezTo>
                  <a:pt x="511" y="614"/>
                  <a:pt x="511" y="610"/>
                  <a:pt x="510" y="608"/>
                </a:cubicBezTo>
                <a:cubicBezTo>
                  <a:pt x="510" y="605"/>
                  <a:pt x="509" y="603"/>
                  <a:pt x="510" y="601"/>
                </a:cubicBezTo>
                <a:cubicBezTo>
                  <a:pt x="511" y="600"/>
                  <a:pt x="510" y="598"/>
                  <a:pt x="512" y="598"/>
                </a:cubicBezTo>
                <a:cubicBezTo>
                  <a:pt x="513" y="598"/>
                  <a:pt x="515" y="596"/>
                  <a:pt x="517" y="594"/>
                </a:cubicBezTo>
                <a:cubicBezTo>
                  <a:pt x="519" y="592"/>
                  <a:pt x="521" y="592"/>
                  <a:pt x="523" y="592"/>
                </a:cubicBezTo>
                <a:cubicBezTo>
                  <a:pt x="525" y="592"/>
                  <a:pt x="524" y="591"/>
                  <a:pt x="525" y="590"/>
                </a:cubicBezTo>
                <a:cubicBezTo>
                  <a:pt x="526" y="590"/>
                  <a:pt x="527" y="589"/>
                  <a:pt x="528" y="588"/>
                </a:cubicBezTo>
                <a:cubicBezTo>
                  <a:pt x="529" y="587"/>
                  <a:pt x="533" y="588"/>
                  <a:pt x="535" y="588"/>
                </a:cubicBezTo>
                <a:cubicBezTo>
                  <a:pt x="538" y="588"/>
                  <a:pt x="539" y="588"/>
                  <a:pt x="539" y="587"/>
                </a:cubicBezTo>
                <a:cubicBezTo>
                  <a:pt x="539" y="585"/>
                  <a:pt x="540" y="584"/>
                  <a:pt x="542" y="584"/>
                </a:cubicBezTo>
                <a:cubicBezTo>
                  <a:pt x="543" y="584"/>
                  <a:pt x="543" y="584"/>
                  <a:pt x="543" y="582"/>
                </a:cubicBezTo>
                <a:cubicBezTo>
                  <a:pt x="543" y="580"/>
                  <a:pt x="544" y="579"/>
                  <a:pt x="545" y="578"/>
                </a:cubicBezTo>
                <a:cubicBezTo>
                  <a:pt x="546" y="577"/>
                  <a:pt x="546" y="575"/>
                  <a:pt x="547" y="574"/>
                </a:cubicBezTo>
                <a:cubicBezTo>
                  <a:pt x="547" y="573"/>
                  <a:pt x="548" y="574"/>
                  <a:pt x="548" y="572"/>
                </a:cubicBezTo>
                <a:cubicBezTo>
                  <a:pt x="548" y="570"/>
                  <a:pt x="549" y="568"/>
                  <a:pt x="549" y="567"/>
                </a:cubicBezTo>
                <a:cubicBezTo>
                  <a:pt x="549" y="565"/>
                  <a:pt x="551" y="565"/>
                  <a:pt x="551" y="564"/>
                </a:cubicBezTo>
                <a:cubicBezTo>
                  <a:pt x="552" y="563"/>
                  <a:pt x="551" y="562"/>
                  <a:pt x="552" y="559"/>
                </a:cubicBezTo>
                <a:cubicBezTo>
                  <a:pt x="553" y="556"/>
                  <a:pt x="552" y="554"/>
                  <a:pt x="552" y="551"/>
                </a:cubicBezTo>
                <a:cubicBezTo>
                  <a:pt x="552" y="548"/>
                  <a:pt x="552" y="546"/>
                  <a:pt x="553" y="545"/>
                </a:cubicBezTo>
                <a:cubicBezTo>
                  <a:pt x="554" y="544"/>
                  <a:pt x="553" y="543"/>
                  <a:pt x="552" y="543"/>
                </a:cubicBezTo>
                <a:cubicBezTo>
                  <a:pt x="552" y="543"/>
                  <a:pt x="552" y="542"/>
                  <a:pt x="553" y="542"/>
                </a:cubicBezTo>
                <a:cubicBezTo>
                  <a:pt x="554" y="542"/>
                  <a:pt x="555" y="543"/>
                  <a:pt x="556" y="543"/>
                </a:cubicBezTo>
                <a:cubicBezTo>
                  <a:pt x="557" y="542"/>
                  <a:pt x="558" y="539"/>
                  <a:pt x="559" y="536"/>
                </a:cubicBezTo>
                <a:cubicBezTo>
                  <a:pt x="560" y="533"/>
                  <a:pt x="562" y="533"/>
                  <a:pt x="563" y="533"/>
                </a:cubicBezTo>
                <a:cubicBezTo>
                  <a:pt x="565" y="532"/>
                  <a:pt x="567" y="529"/>
                  <a:pt x="569" y="524"/>
                </a:cubicBezTo>
                <a:cubicBezTo>
                  <a:pt x="571" y="520"/>
                  <a:pt x="569" y="515"/>
                  <a:pt x="568" y="512"/>
                </a:cubicBezTo>
                <a:cubicBezTo>
                  <a:pt x="568" y="509"/>
                  <a:pt x="566" y="510"/>
                  <a:pt x="565" y="510"/>
                </a:cubicBezTo>
                <a:moveTo>
                  <a:pt x="386" y="285"/>
                </a:moveTo>
                <a:cubicBezTo>
                  <a:pt x="387" y="286"/>
                  <a:pt x="388" y="285"/>
                  <a:pt x="389" y="285"/>
                </a:cubicBezTo>
                <a:cubicBezTo>
                  <a:pt x="390" y="285"/>
                  <a:pt x="391" y="284"/>
                  <a:pt x="392" y="285"/>
                </a:cubicBezTo>
                <a:cubicBezTo>
                  <a:pt x="393" y="288"/>
                  <a:pt x="388" y="289"/>
                  <a:pt x="384" y="289"/>
                </a:cubicBezTo>
                <a:cubicBezTo>
                  <a:pt x="379" y="290"/>
                  <a:pt x="378" y="291"/>
                  <a:pt x="377" y="289"/>
                </a:cubicBezTo>
                <a:cubicBezTo>
                  <a:pt x="376" y="287"/>
                  <a:pt x="383" y="285"/>
                  <a:pt x="386" y="285"/>
                </a:cubicBezTo>
                <a:moveTo>
                  <a:pt x="379" y="292"/>
                </a:moveTo>
                <a:cubicBezTo>
                  <a:pt x="380" y="293"/>
                  <a:pt x="373" y="297"/>
                  <a:pt x="369" y="298"/>
                </a:cubicBezTo>
                <a:cubicBezTo>
                  <a:pt x="366" y="300"/>
                  <a:pt x="361" y="299"/>
                  <a:pt x="361" y="297"/>
                </a:cubicBezTo>
                <a:cubicBezTo>
                  <a:pt x="361" y="294"/>
                  <a:pt x="364" y="294"/>
                  <a:pt x="364" y="296"/>
                </a:cubicBezTo>
                <a:cubicBezTo>
                  <a:pt x="365" y="296"/>
                  <a:pt x="366" y="295"/>
                  <a:pt x="367" y="294"/>
                </a:cubicBezTo>
                <a:cubicBezTo>
                  <a:pt x="369" y="293"/>
                  <a:pt x="370" y="292"/>
                  <a:pt x="371" y="292"/>
                </a:cubicBezTo>
                <a:cubicBezTo>
                  <a:pt x="374" y="293"/>
                  <a:pt x="375" y="294"/>
                  <a:pt x="377" y="293"/>
                </a:cubicBezTo>
                <a:cubicBezTo>
                  <a:pt x="379" y="292"/>
                  <a:pt x="379" y="291"/>
                  <a:pt x="379" y="292"/>
                </a:cubicBezTo>
                <a:moveTo>
                  <a:pt x="359" y="274"/>
                </a:moveTo>
                <a:cubicBezTo>
                  <a:pt x="359" y="273"/>
                  <a:pt x="363" y="274"/>
                  <a:pt x="366" y="275"/>
                </a:cubicBezTo>
                <a:cubicBezTo>
                  <a:pt x="367" y="275"/>
                  <a:pt x="368" y="275"/>
                  <a:pt x="369" y="275"/>
                </a:cubicBezTo>
                <a:cubicBezTo>
                  <a:pt x="371" y="275"/>
                  <a:pt x="373" y="275"/>
                  <a:pt x="374" y="277"/>
                </a:cubicBezTo>
                <a:cubicBezTo>
                  <a:pt x="375" y="280"/>
                  <a:pt x="378" y="283"/>
                  <a:pt x="375" y="283"/>
                </a:cubicBezTo>
                <a:cubicBezTo>
                  <a:pt x="374" y="283"/>
                  <a:pt x="373" y="282"/>
                  <a:pt x="372" y="282"/>
                </a:cubicBezTo>
                <a:cubicBezTo>
                  <a:pt x="371" y="281"/>
                  <a:pt x="370" y="280"/>
                  <a:pt x="370" y="281"/>
                </a:cubicBezTo>
                <a:cubicBezTo>
                  <a:pt x="370" y="283"/>
                  <a:pt x="368" y="282"/>
                  <a:pt x="368" y="285"/>
                </a:cubicBezTo>
                <a:cubicBezTo>
                  <a:pt x="368" y="288"/>
                  <a:pt x="366" y="292"/>
                  <a:pt x="365" y="292"/>
                </a:cubicBezTo>
                <a:cubicBezTo>
                  <a:pt x="364" y="292"/>
                  <a:pt x="366" y="287"/>
                  <a:pt x="364" y="286"/>
                </a:cubicBezTo>
                <a:cubicBezTo>
                  <a:pt x="363" y="286"/>
                  <a:pt x="362" y="287"/>
                  <a:pt x="361" y="287"/>
                </a:cubicBezTo>
                <a:cubicBezTo>
                  <a:pt x="360" y="288"/>
                  <a:pt x="359" y="289"/>
                  <a:pt x="359" y="287"/>
                </a:cubicBezTo>
                <a:cubicBezTo>
                  <a:pt x="360" y="285"/>
                  <a:pt x="363" y="283"/>
                  <a:pt x="361" y="279"/>
                </a:cubicBezTo>
                <a:cubicBezTo>
                  <a:pt x="359" y="276"/>
                  <a:pt x="355" y="276"/>
                  <a:pt x="354" y="279"/>
                </a:cubicBezTo>
                <a:cubicBezTo>
                  <a:pt x="353" y="281"/>
                  <a:pt x="351" y="280"/>
                  <a:pt x="350" y="282"/>
                </a:cubicBezTo>
                <a:cubicBezTo>
                  <a:pt x="349" y="284"/>
                  <a:pt x="348" y="288"/>
                  <a:pt x="349" y="291"/>
                </a:cubicBezTo>
                <a:cubicBezTo>
                  <a:pt x="350" y="294"/>
                  <a:pt x="349" y="295"/>
                  <a:pt x="346" y="297"/>
                </a:cubicBezTo>
                <a:cubicBezTo>
                  <a:pt x="343" y="299"/>
                  <a:pt x="341" y="294"/>
                  <a:pt x="343" y="289"/>
                </a:cubicBezTo>
                <a:cubicBezTo>
                  <a:pt x="343" y="285"/>
                  <a:pt x="345" y="282"/>
                  <a:pt x="344" y="282"/>
                </a:cubicBezTo>
                <a:cubicBezTo>
                  <a:pt x="342" y="282"/>
                  <a:pt x="346" y="277"/>
                  <a:pt x="350" y="276"/>
                </a:cubicBezTo>
                <a:cubicBezTo>
                  <a:pt x="354" y="275"/>
                  <a:pt x="359" y="276"/>
                  <a:pt x="359" y="274"/>
                </a:cubicBezTo>
                <a:moveTo>
                  <a:pt x="333" y="265"/>
                </a:moveTo>
                <a:cubicBezTo>
                  <a:pt x="336" y="266"/>
                  <a:pt x="338" y="259"/>
                  <a:pt x="341" y="259"/>
                </a:cubicBezTo>
                <a:cubicBezTo>
                  <a:pt x="343" y="259"/>
                  <a:pt x="350" y="260"/>
                  <a:pt x="350" y="263"/>
                </a:cubicBezTo>
                <a:cubicBezTo>
                  <a:pt x="350" y="266"/>
                  <a:pt x="354" y="263"/>
                  <a:pt x="354" y="266"/>
                </a:cubicBezTo>
                <a:cubicBezTo>
                  <a:pt x="355" y="269"/>
                  <a:pt x="358" y="272"/>
                  <a:pt x="356" y="273"/>
                </a:cubicBezTo>
                <a:cubicBezTo>
                  <a:pt x="355" y="274"/>
                  <a:pt x="355" y="271"/>
                  <a:pt x="352" y="271"/>
                </a:cubicBezTo>
                <a:cubicBezTo>
                  <a:pt x="350" y="271"/>
                  <a:pt x="347" y="274"/>
                  <a:pt x="344" y="273"/>
                </a:cubicBezTo>
                <a:cubicBezTo>
                  <a:pt x="342" y="272"/>
                  <a:pt x="343" y="270"/>
                  <a:pt x="341" y="270"/>
                </a:cubicBezTo>
                <a:cubicBezTo>
                  <a:pt x="339" y="270"/>
                  <a:pt x="343" y="266"/>
                  <a:pt x="340" y="268"/>
                </a:cubicBezTo>
                <a:cubicBezTo>
                  <a:pt x="337" y="270"/>
                  <a:pt x="332" y="274"/>
                  <a:pt x="330" y="272"/>
                </a:cubicBezTo>
                <a:cubicBezTo>
                  <a:pt x="329" y="271"/>
                  <a:pt x="328" y="271"/>
                  <a:pt x="327" y="271"/>
                </a:cubicBezTo>
                <a:cubicBezTo>
                  <a:pt x="326" y="271"/>
                  <a:pt x="325" y="272"/>
                  <a:pt x="325" y="271"/>
                </a:cubicBezTo>
                <a:cubicBezTo>
                  <a:pt x="323" y="269"/>
                  <a:pt x="330" y="265"/>
                  <a:pt x="333" y="265"/>
                </a:cubicBezTo>
                <a:moveTo>
                  <a:pt x="216" y="152"/>
                </a:moveTo>
                <a:cubicBezTo>
                  <a:pt x="213" y="155"/>
                  <a:pt x="212" y="156"/>
                  <a:pt x="210" y="155"/>
                </a:cubicBezTo>
                <a:cubicBezTo>
                  <a:pt x="207" y="155"/>
                  <a:pt x="206" y="156"/>
                  <a:pt x="207" y="157"/>
                </a:cubicBezTo>
                <a:cubicBezTo>
                  <a:pt x="208" y="158"/>
                  <a:pt x="208" y="159"/>
                  <a:pt x="206" y="159"/>
                </a:cubicBezTo>
                <a:cubicBezTo>
                  <a:pt x="203" y="160"/>
                  <a:pt x="201" y="162"/>
                  <a:pt x="200" y="161"/>
                </a:cubicBezTo>
                <a:cubicBezTo>
                  <a:pt x="199" y="161"/>
                  <a:pt x="205" y="157"/>
                  <a:pt x="203" y="156"/>
                </a:cubicBezTo>
                <a:cubicBezTo>
                  <a:pt x="202" y="155"/>
                  <a:pt x="198" y="158"/>
                  <a:pt x="198" y="159"/>
                </a:cubicBezTo>
                <a:cubicBezTo>
                  <a:pt x="198" y="161"/>
                  <a:pt x="196" y="161"/>
                  <a:pt x="194" y="161"/>
                </a:cubicBezTo>
                <a:cubicBezTo>
                  <a:pt x="193" y="161"/>
                  <a:pt x="191" y="159"/>
                  <a:pt x="193" y="159"/>
                </a:cubicBezTo>
                <a:cubicBezTo>
                  <a:pt x="194" y="159"/>
                  <a:pt x="193" y="157"/>
                  <a:pt x="195" y="157"/>
                </a:cubicBezTo>
                <a:cubicBezTo>
                  <a:pt x="197" y="156"/>
                  <a:pt x="195" y="155"/>
                  <a:pt x="195" y="154"/>
                </a:cubicBezTo>
                <a:cubicBezTo>
                  <a:pt x="195" y="154"/>
                  <a:pt x="196" y="154"/>
                  <a:pt x="197" y="154"/>
                </a:cubicBezTo>
                <a:cubicBezTo>
                  <a:pt x="199" y="154"/>
                  <a:pt x="200" y="154"/>
                  <a:pt x="200" y="153"/>
                </a:cubicBezTo>
                <a:cubicBezTo>
                  <a:pt x="200" y="152"/>
                  <a:pt x="196" y="150"/>
                  <a:pt x="195" y="151"/>
                </a:cubicBezTo>
                <a:cubicBezTo>
                  <a:pt x="193" y="152"/>
                  <a:pt x="190" y="154"/>
                  <a:pt x="186" y="153"/>
                </a:cubicBezTo>
                <a:cubicBezTo>
                  <a:pt x="185" y="152"/>
                  <a:pt x="196" y="151"/>
                  <a:pt x="198" y="149"/>
                </a:cubicBezTo>
                <a:cubicBezTo>
                  <a:pt x="199" y="148"/>
                  <a:pt x="207" y="146"/>
                  <a:pt x="208" y="147"/>
                </a:cubicBezTo>
                <a:cubicBezTo>
                  <a:pt x="209" y="149"/>
                  <a:pt x="204" y="150"/>
                  <a:pt x="206" y="151"/>
                </a:cubicBezTo>
                <a:cubicBezTo>
                  <a:pt x="208" y="153"/>
                  <a:pt x="212" y="152"/>
                  <a:pt x="213" y="150"/>
                </a:cubicBezTo>
                <a:cubicBezTo>
                  <a:pt x="214" y="149"/>
                  <a:pt x="218" y="149"/>
                  <a:pt x="216" y="152"/>
                </a:cubicBezTo>
                <a:moveTo>
                  <a:pt x="239" y="182"/>
                </a:moveTo>
                <a:cubicBezTo>
                  <a:pt x="236" y="185"/>
                  <a:pt x="237" y="184"/>
                  <a:pt x="234" y="185"/>
                </a:cubicBezTo>
                <a:cubicBezTo>
                  <a:pt x="232" y="185"/>
                  <a:pt x="234" y="188"/>
                  <a:pt x="231" y="188"/>
                </a:cubicBezTo>
                <a:cubicBezTo>
                  <a:pt x="227" y="188"/>
                  <a:pt x="220" y="188"/>
                  <a:pt x="219" y="187"/>
                </a:cubicBezTo>
                <a:cubicBezTo>
                  <a:pt x="219" y="186"/>
                  <a:pt x="223" y="187"/>
                  <a:pt x="223" y="185"/>
                </a:cubicBezTo>
                <a:cubicBezTo>
                  <a:pt x="224" y="184"/>
                  <a:pt x="225" y="182"/>
                  <a:pt x="227" y="182"/>
                </a:cubicBezTo>
                <a:cubicBezTo>
                  <a:pt x="229" y="182"/>
                  <a:pt x="228" y="179"/>
                  <a:pt x="225" y="178"/>
                </a:cubicBezTo>
                <a:cubicBezTo>
                  <a:pt x="222" y="176"/>
                  <a:pt x="230" y="175"/>
                  <a:pt x="232" y="178"/>
                </a:cubicBezTo>
                <a:cubicBezTo>
                  <a:pt x="233" y="180"/>
                  <a:pt x="236" y="182"/>
                  <a:pt x="238" y="180"/>
                </a:cubicBezTo>
                <a:cubicBezTo>
                  <a:pt x="240" y="179"/>
                  <a:pt x="250" y="174"/>
                  <a:pt x="250" y="176"/>
                </a:cubicBezTo>
                <a:cubicBezTo>
                  <a:pt x="250" y="178"/>
                  <a:pt x="242" y="180"/>
                  <a:pt x="239" y="182"/>
                </a:cubicBezTo>
                <a:moveTo>
                  <a:pt x="295" y="234"/>
                </a:moveTo>
                <a:cubicBezTo>
                  <a:pt x="295" y="231"/>
                  <a:pt x="299" y="230"/>
                  <a:pt x="300" y="232"/>
                </a:cubicBezTo>
                <a:cubicBezTo>
                  <a:pt x="302" y="234"/>
                  <a:pt x="304" y="242"/>
                  <a:pt x="305" y="244"/>
                </a:cubicBezTo>
                <a:cubicBezTo>
                  <a:pt x="307" y="247"/>
                  <a:pt x="307" y="251"/>
                  <a:pt x="305" y="251"/>
                </a:cubicBezTo>
                <a:cubicBezTo>
                  <a:pt x="303" y="251"/>
                  <a:pt x="305" y="245"/>
                  <a:pt x="301" y="243"/>
                </a:cubicBezTo>
                <a:cubicBezTo>
                  <a:pt x="297" y="241"/>
                  <a:pt x="295" y="236"/>
                  <a:pt x="295" y="234"/>
                </a:cubicBezTo>
              </a:path>
            </a:pathLst>
          </a:custGeom>
          <a:solidFill>
            <a:srgbClr val="75625B">
              <a:alpha val="100000"/>
            </a:srgbClr>
          </a:solidFill>
          <a:ln w="9525">
            <a:noFill/>
          </a:ln>
        </p:spPr>
        <p:txBody>
          <a:bodyPr/>
          <a:lstStyle/>
          <a:p>
            <a:endParaRPr altLang="en-US" lang="zh-CN"/>
          </a:p>
        </p:txBody>
      </p:sp>
      <p:sp>
        <p:nvSpPr>
          <p:cNvPr id="27651" name="矩形标注 4"/>
          <p:cNvSpPr/>
          <p:nvPr/>
        </p:nvSpPr>
        <p:spPr>
          <a:xfrm>
            <a:off x="8513763" y="1858963"/>
            <a:ext cx="1089025" cy="596900"/>
          </a:xfrm>
          <a:prstGeom prst="wedgeRectCallout">
            <a:avLst>
              <a:gd fmla="val -79389" name="adj1"/>
              <a:gd fmla="val -9023" name="adj2"/>
            </a:avLst>
          </a:prstGeom>
          <a:solidFill>
            <a:srgbClr val="0895BE"/>
          </a:solidFill>
          <a:ln w="12700">
            <a:noFill/>
          </a:ln>
        </p:spPr>
        <p:txBody>
          <a:bodyPr anchor="ctr"/>
          <a:lstStyle/>
          <a:p>
            <a:pPr algn="ctr" eaLnBrk="1" hangingPunct="1" lvl="0"/>
            <a:endParaRPr altLang="zh-CN" lang="zh-CN">
              <a:solidFill>
                <a:schemeClr val="bg1"/>
              </a:solidFill>
              <a:latin charset="-122" panose="02010600030101010101" pitchFamily="2" typeface="宋体"/>
              <a:ea charset="-122" panose="02010600030101010101" pitchFamily="2" typeface="宋体"/>
              <a:sym charset="-122" panose="02010600030101010101" pitchFamily="2" typeface="宋体"/>
            </a:endParaRPr>
          </a:p>
        </p:txBody>
      </p:sp>
      <p:sp>
        <p:nvSpPr>
          <p:cNvPr id="27652" name="文本框 6"/>
          <p:cNvSpPr/>
          <p:nvPr/>
        </p:nvSpPr>
        <p:spPr>
          <a:xfrm>
            <a:off x="8556624" y="1897063"/>
            <a:ext cx="973138" cy="518160"/>
          </a:xfrm>
          <a:prstGeom prst="rect">
            <a:avLst/>
          </a:prstGeom>
          <a:noFill/>
          <a:ln w="9525">
            <a:noFill/>
          </a:ln>
        </p:spPr>
        <p:txBody>
          <a:bodyPr>
            <a:spAutoFit/>
          </a:bodyPr>
          <a:lstStyle/>
          <a:p>
            <a:pPr algn="ctr" eaLnBrk="1" hangingPunct="1" lvl="0"/>
            <a:r>
              <a:rPr altLang="en-US" b="1" lang="zh-CN"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7653" name="矩形标注 6"/>
          <p:cNvSpPr/>
          <p:nvPr/>
        </p:nvSpPr>
        <p:spPr>
          <a:xfrm>
            <a:off x="8629650" y="3297238"/>
            <a:ext cx="1728788" cy="596900"/>
          </a:xfrm>
          <a:prstGeom prst="wedgeRectCallout">
            <a:avLst>
              <a:gd fmla="val -66463" name="adj1"/>
              <a:gd fmla="val -9023" name="adj2"/>
            </a:avLst>
          </a:prstGeom>
          <a:solidFill>
            <a:srgbClr val="0895BE"/>
          </a:solidFill>
          <a:ln w="12700">
            <a:noFill/>
          </a:ln>
        </p:spPr>
        <p:txBody>
          <a:bodyPr anchor="ctr"/>
          <a:lstStyle/>
          <a:p>
            <a:pPr algn="ctr" eaLnBrk="1" hangingPunct="1" lvl="0"/>
            <a:endParaRPr altLang="zh-CN" lang="zh-CN">
              <a:solidFill>
                <a:schemeClr val="bg1"/>
              </a:solidFill>
              <a:latin charset="-122" panose="02010600030101010101" pitchFamily="2" typeface="宋体"/>
              <a:ea charset="-122" panose="02010600030101010101" pitchFamily="2" typeface="宋体"/>
              <a:sym charset="-122" panose="02010600030101010101" pitchFamily="2" typeface="宋体"/>
            </a:endParaRPr>
          </a:p>
        </p:txBody>
      </p:sp>
      <p:sp>
        <p:nvSpPr>
          <p:cNvPr id="27654" name="文本框 8"/>
          <p:cNvSpPr/>
          <p:nvPr/>
        </p:nvSpPr>
        <p:spPr>
          <a:xfrm>
            <a:off x="8686799" y="3333750"/>
            <a:ext cx="1614488" cy="518160"/>
          </a:xfrm>
          <a:prstGeom prst="rect">
            <a:avLst/>
          </a:prstGeom>
          <a:noFill/>
          <a:ln w="9525">
            <a:noFill/>
          </a:ln>
        </p:spPr>
        <p:txBody>
          <a:bodyPr>
            <a:spAutoFit/>
          </a:bodyPr>
          <a:lstStyle/>
          <a:p>
            <a:pPr algn="ctr" eaLnBrk="1" hangingPunct="1" lvl="0"/>
            <a:r>
              <a:rPr altLang="en-US" b="1" lang="zh-CN"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7655" name="矩形标注 8"/>
          <p:cNvSpPr/>
          <p:nvPr/>
        </p:nvSpPr>
        <p:spPr>
          <a:xfrm>
            <a:off x="6751638" y="2759075"/>
            <a:ext cx="1146175" cy="992188"/>
          </a:xfrm>
          <a:prstGeom prst="wedgeRectCallout">
            <a:avLst>
              <a:gd fmla="val -79389" name="adj1"/>
              <a:gd fmla="val -9023" name="adj2"/>
            </a:avLst>
          </a:prstGeom>
          <a:solidFill>
            <a:srgbClr val="0895BE"/>
          </a:solidFill>
          <a:ln w="12700">
            <a:noFill/>
          </a:ln>
        </p:spPr>
        <p:txBody>
          <a:bodyPr anchor="ctr"/>
          <a:lstStyle/>
          <a:p>
            <a:pPr algn="ctr" eaLnBrk="1" hangingPunct="1" lvl="0"/>
            <a:endParaRPr altLang="zh-CN" lang="zh-CN">
              <a:solidFill>
                <a:schemeClr val="bg1"/>
              </a:solidFill>
              <a:latin charset="-122" panose="02010600030101010101" pitchFamily="2" typeface="宋体"/>
              <a:ea charset="-122" panose="02010600030101010101" pitchFamily="2" typeface="宋体"/>
              <a:sym charset="-122" panose="02010600030101010101" pitchFamily="2" typeface="宋体"/>
            </a:endParaRPr>
          </a:p>
        </p:txBody>
      </p:sp>
      <p:sp>
        <p:nvSpPr>
          <p:cNvPr id="27656" name="文本框 10"/>
          <p:cNvSpPr/>
          <p:nvPr/>
        </p:nvSpPr>
        <p:spPr>
          <a:xfrm>
            <a:off x="6808789" y="2781301"/>
            <a:ext cx="1030287" cy="944880"/>
          </a:xfrm>
          <a:prstGeom prst="rect">
            <a:avLst/>
          </a:prstGeom>
          <a:noFill/>
          <a:ln w="9525">
            <a:noFill/>
          </a:ln>
        </p:spPr>
        <p:txBody>
          <a:bodyPr>
            <a:spAutoFit/>
          </a:bodyPr>
          <a:lstStyle/>
          <a:p>
            <a:pPr algn="ctr" eaLnBrk="1" hangingPunct="1" lvl="0"/>
            <a:r>
              <a:rPr altLang="en-US" b="1" lang="zh-CN"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a:t>
            </a:r>
          </a:p>
          <a:p>
            <a:pPr algn="ctr" eaLnBrk="1" hangingPunct="1" lvl="0"/>
            <a:r>
              <a:rPr altLang="en-US" b="1" lang="zh-CN"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7657" name="矩形标注 10"/>
          <p:cNvSpPr/>
          <p:nvPr/>
        </p:nvSpPr>
        <p:spPr>
          <a:xfrm flipH="1">
            <a:off x="3152775" y="3057525"/>
            <a:ext cx="1270000" cy="768350"/>
          </a:xfrm>
          <a:prstGeom prst="wedgeRectCallout">
            <a:avLst>
              <a:gd fmla="val -79389" name="adj1"/>
              <a:gd fmla="val -9023" name="adj2"/>
            </a:avLst>
          </a:prstGeom>
          <a:solidFill>
            <a:srgbClr val="0895BE"/>
          </a:solidFill>
          <a:ln w="12700">
            <a:noFill/>
          </a:ln>
        </p:spPr>
        <p:txBody>
          <a:bodyPr anchor="ctr"/>
          <a:lstStyle/>
          <a:p>
            <a:pPr algn="ctr" eaLnBrk="1" hangingPunct="1" lvl="0"/>
            <a:endParaRPr altLang="zh-CN" lang="zh-CN">
              <a:solidFill>
                <a:schemeClr val="bg1"/>
              </a:solidFill>
              <a:latin charset="-122" panose="02010600030101010101" pitchFamily="2" typeface="宋体"/>
              <a:ea charset="-122" panose="02010600030101010101" pitchFamily="2" typeface="宋体"/>
              <a:sym charset="-122" panose="02010600030101010101" pitchFamily="2" typeface="宋体"/>
            </a:endParaRPr>
          </a:p>
        </p:txBody>
      </p:sp>
      <p:sp>
        <p:nvSpPr>
          <p:cNvPr id="27658" name="文本框 12"/>
          <p:cNvSpPr/>
          <p:nvPr/>
        </p:nvSpPr>
        <p:spPr>
          <a:xfrm>
            <a:off x="3182938" y="3025775"/>
            <a:ext cx="1211262" cy="822960"/>
          </a:xfrm>
          <a:prstGeom prst="rect">
            <a:avLst/>
          </a:prstGeom>
          <a:noFill/>
          <a:ln w="9525">
            <a:noFill/>
          </a:ln>
        </p:spPr>
        <p:txBody>
          <a:bodyPr>
            <a:spAutoFit/>
          </a:bodyPr>
          <a:lstStyle/>
          <a:p>
            <a:pPr algn="ctr" eaLnBrk="1" hangingPunct="1" lvl="0"/>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a:t>
            </a:r>
          </a:p>
          <a:p>
            <a:pPr algn="ctr" eaLnBrk="1" hangingPunct="1" lvl="0"/>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7659" name="矩形标注 12"/>
          <p:cNvSpPr/>
          <p:nvPr/>
        </p:nvSpPr>
        <p:spPr>
          <a:xfrm flipH="1">
            <a:off x="1979613" y="1468438"/>
            <a:ext cx="1268412" cy="768350"/>
          </a:xfrm>
          <a:prstGeom prst="wedgeRectCallout">
            <a:avLst>
              <a:gd fmla="val -79389" name="adj1"/>
              <a:gd fmla="val -9023" name="adj2"/>
            </a:avLst>
          </a:prstGeom>
          <a:solidFill>
            <a:srgbClr val="0895BE"/>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27660" name="文本框 14"/>
          <p:cNvSpPr/>
          <p:nvPr/>
        </p:nvSpPr>
        <p:spPr>
          <a:xfrm>
            <a:off x="2008188" y="1436688"/>
            <a:ext cx="1211262" cy="822960"/>
          </a:xfrm>
          <a:prstGeom prst="rect">
            <a:avLst/>
          </a:prstGeom>
          <a:noFill/>
          <a:ln w="9525">
            <a:noFill/>
          </a:ln>
        </p:spPr>
        <p:txBody>
          <a:bodyPr>
            <a:spAutoFit/>
          </a:bodyPr>
          <a:lstStyle/>
          <a:p>
            <a:pPr algn="ctr" eaLnBrk="1" hangingPunct="1" lvl="0"/>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a:t>
            </a:r>
          </a:p>
          <a:p>
            <a:pPr algn="ctr" eaLnBrk="1" hangingPunct="1" lvl="0"/>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7661" name="矩形 132"/>
          <p:cNvSpPr/>
          <p:nvPr/>
        </p:nvSpPr>
        <p:spPr>
          <a:xfrm>
            <a:off x="1131888" y="4560888"/>
            <a:ext cx="2621280" cy="457200"/>
          </a:xfrm>
          <a:prstGeom prst="rect">
            <a:avLst/>
          </a:prstGeom>
          <a:noFill/>
          <a:ln w="9525">
            <a:noFill/>
          </a:ln>
        </p:spPr>
        <p:txBody>
          <a:bodyPr wrap="none">
            <a:spAutoFit/>
          </a:bodyPr>
          <a:lstStyle/>
          <a:p>
            <a:pPr eaLnBrk="1" hangingPunct="1" lvl="0">
              <a:spcBef>
                <a:spcPts val="1000"/>
              </a:spcBef>
            </a:pPr>
            <a:r>
              <a:rPr altLang="en-US" b="1" lang="zh-CN" sz="2400">
                <a:latin charset="-122" panose="020b0503020204020204" pitchFamily="34" typeface="微软雅黑"/>
                <a:ea charset="-122" panose="020b0503020204020204" pitchFamily="34" typeface="微软雅黑"/>
                <a:sym charset="-122" panose="020b0503020204020204" pitchFamily="34" typeface="微软雅黑"/>
              </a:rPr>
              <a:t>点击此处添加标题</a:t>
            </a:r>
          </a:p>
        </p:txBody>
      </p:sp>
      <p:sp>
        <p:nvSpPr>
          <p:cNvPr id="27662" name="直接连接符 15"/>
          <p:cNvSpPr/>
          <p:nvPr/>
        </p:nvSpPr>
        <p:spPr>
          <a:xfrm>
            <a:off x="1192213" y="5038725"/>
            <a:ext cx="2525712" cy="0"/>
          </a:xfrm>
          <a:prstGeom prst="line">
            <a:avLst/>
          </a:prstGeom>
          <a:ln cap="flat" cmpd="sng" w="6350">
            <a:solidFill>
              <a:schemeClr val="tx1"/>
            </a:solidFill>
            <a:prstDash val="solid"/>
            <a:bevel/>
            <a:headEnd len="med" type="none" w="med"/>
            <a:tailEnd len="med" type="none" w="med"/>
          </a:ln>
        </p:spPr>
        <p:txBody>
          <a:bodyPr/>
          <a:lstStyle/>
          <a:p/>
        </p:txBody>
      </p:sp>
      <p:sp>
        <p:nvSpPr>
          <p:cNvPr id="27663" name="矩形 44"/>
          <p:cNvSpPr/>
          <p:nvPr/>
        </p:nvSpPr>
        <p:spPr>
          <a:xfrm>
            <a:off x="1192213" y="5105400"/>
            <a:ext cx="9837737" cy="1188720"/>
          </a:xfrm>
          <a:prstGeom prst="rect">
            <a:avLst/>
          </a:prstGeom>
          <a:noFill/>
          <a:ln w="9525">
            <a:noFill/>
          </a:ln>
        </p:spPr>
        <p:txBody>
          <a:bodyPr>
            <a:spAutoFit/>
          </a:bodyPr>
          <a:lstStyle/>
          <a:p>
            <a:pPr eaLnBrk="1" hangingPunct="1" lvl="0">
              <a:lnSpc>
                <a:spcPct val="90000"/>
              </a:lnSpc>
              <a:spcBef>
                <a:spcPts val="1000"/>
              </a:spcBef>
            </a:pPr>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27664" name="MH_Number_1"/>
          <p:cNvSpPr/>
          <p:nvPr/>
        </p:nvSpPr>
        <p:spPr>
          <a:xfrm>
            <a:off x="114300" y="120650"/>
            <a:ext cx="500063" cy="498475"/>
          </a:xfrm>
          <a:prstGeom prst="roundRect">
            <a:avLst>
              <a:gd fmla="val 7611" name="adj"/>
            </a:avLst>
          </a:prstGeom>
          <a:solidFill>
            <a:srgbClr val="B3D53D"/>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04</a:t>
            </a:r>
          </a:p>
        </p:txBody>
      </p:sp>
      <p:sp>
        <p:nvSpPr>
          <p:cNvPr id="27665" name="MH_Entry_1"/>
          <p:cNvSpPr/>
          <p:nvPr/>
        </p:nvSpPr>
        <p:spPr>
          <a:xfrm>
            <a:off x="785813" y="120650"/>
            <a:ext cx="4027487" cy="498475"/>
          </a:xfrm>
          <a:prstGeom prst="roundRect">
            <a:avLst>
              <a:gd fmla="val 9120" name="adj"/>
            </a:avLst>
          </a:prstGeom>
          <a:solidFill>
            <a:srgbClr val="B3D53D"/>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文本框 3"/>
          <p:cNvSpPr/>
          <p:nvPr/>
        </p:nvSpPr>
        <p:spPr>
          <a:xfrm>
            <a:off x="4314825" y="3133726"/>
            <a:ext cx="3535680" cy="1097280"/>
          </a:xfrm>
          <a:prstGeom prst="rect">
            <a:avLst/>
          </a:prstGeom>
          <a:noFill/>
          <a:ln w="9525">
            <a:noFill/>
          </a:ln>
        </p:spPr>
        <p:txBody>
          <a:bodyPr wrap="none">
            <a:spAutoFit/>
          </a:bodyPr>
          <a:lstStyle/>
          <a:p>
            <a:pPr eaLnBrk="1" hangingPunct="1" lvl="0"/>
            <a:r>
              <a:rPr altLang="en-US" b="1" lang="zh-CN" sz="6600">
                <a:solidFill>
                  <a:srgbClr val="00A79D"/>
                </a:solidFill>
                <a:latin charset="-122" panose="020b0503020204020204" pitchFamily="34" typeface="微软雅黑"/>
                <a:ea charset="-122" panose="020b0503020204020204" pitchFamily="34" typeface="微软雅黑"/>
                <a:sym charset="-122" panose="020b0503020204020204" pitchFamily="34" typeface="微软雅黑"/>
              </a:rPr>
              <a:t>谢谢欣赏</a:t>
            </a:r>
          </a:p>
        </p:txBody>
      </p:sp>
      <p:sp>
        <p:nvSpPr>
          <p:cNvPr id="28675" name="文本框 16"/>
          <p:cNvSpPr/>
          <p:nvPr/>
        </p:nvSpPr>
        <p:spPr>
          <a:xfrm>
            <a:off x="4361497" y="4159250"/>
            <a:ext cx="3413442" cy="365760"/>
          </a:xfrm>
          <a:prstGeom prst="rect">
            <a:avLst/>
          </a:prstGeom>
          <a:noFill/>
          <a:ln w="9525">
            <a:noFill/>
          </a:ln>
        </p:spPr>
        <p:txBody>
          <a:bodyPr wrap="none">
            <a:spAutoFit/>
          </a:bodyPr>
          <a:lstStyle/>
          <a:p>
            <a:pPr algn="ctr" eaLnBrk="1" hangingPunct="1" lvl="0"/>
            <a:r>
              <a:rPr altLang="zh-CN" lang="en-US">
                <a:solidFill>
                  <a:srgbClr val="00A79D"/>
                </a:solidFill>
                <a:latin charset="-122" panose="020b0503020204020204" pitchFamily="34" typeface="微软雅黑"/>
                <a:ea charset="-122" panose="020b0503020204020204" pitchFamily="34" typeface="微软雅黑"/>
                <a:sym charset="-122" panose="020b0503020204020204" pitchFamily="34" typeface="微软雅黑"/>
              </a:rPr>
              <a:t>THANK YOU FOR WATCHING</a:t>
            </a:r>
          </a:p>
        </p:txBody>
      </p:sp>
      <p:grpSp>
        <p:nvGrpSpPr>
          <p:cNvPr id="28676" name="组合 31"/>
          <p:cNvGrpSpPr/>
          <p:nvPr/>
        </p:nvGrpSpPr>
        <p:grpSpPr>
          <a:xfrm>
            <a:off x="5278438" y="1150938"/>
            <a:ext cx="1854200" cy="1784350"/>
            <a:chExt cx="1026620" cy="988433"/>
          </a:xfrm>
        </p:grpSpPr>
        <p:sp>
          <p:nvSpPr>
            <p:cNvPr id="28678" name="Rectangle 23"/>
            <p:cNvSpPr/>
            <p:nvPr/>
          </p:nvSpPr>
          <p:spPr>
            <a:xfrm>
              <a:off x="536075" y="346612"/>
              <a:ext cx="86654" cy="635947"/>
            </a:xfrm>
            <a:prstGeom prst="rect">
              <a:avLst/>
            </a:prstGeom>
            <a:solidFill>
              <a:srgbClr val="FFA4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79" name="Rectangle 24"/>
            <p:cNvSpPr/>
            <p:nvPr/>
          </p:nvSpPr>
          <p:spPr>
            <a:xfrm>
              <a:off x="514044" y="480263"/>
              <a:ext cx="132183" cy="69029"/>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80" name="Rectangle 25"/>
            <p:cNvSpPr/>
            <p:nvPr/>
          </p:nvSpPr>
          <p:spPr>
            <a:xfrm>
              <a:off x="514044" y="671194"/>
              <a:ext cx="132183" cy="69029"/>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81" name="Rectangle 26"/>
            <p:cNvSpPr/>
            <p:nvPr/>
          </p:nvSpPr>
          <p:spPr>
            <a:xfrm>
              <a:off x="514044" y="832751"/>
              <a:ext cx="132183" cy="69029"/>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82" name="Freeform 27"/>
            <p:cNvSpPr/>
            <p:nvPr/>
          </p:nvSpPr>
          <p:spPr>
            <a:xfrm>
              <a:off x="634477" y="196805"/>
              <a:ext cx="392143" cy="190931"/>
            </a:xfrm>
            <a:custGeom>
              <a:cxnLst>
                <a:cxn ang="0">
                  <a:pos x="196072" y="0"/>
                </a:cxn>
                <a:cxn ang="0">
                  <a:pos x="392143" y="190931"/>
                </a:cxn>
                <a:cxn ang="0">
                  <a:pos x="328708" y="190931"/>
                </a:cxn>
                <a:cxn ang="0">
                  <a:pos x="299874" y="138859"/>
                </a:cxn>
                <a:cxn ang="0">
                  <a:pos x="265273" y="190931"/>
                </a:cxn>
                <a:cxn ang="0">
                  <a:pos x="224906" y="190931"/>
                </a:cxn>
                <a:cxn ang="0">
                  <a:pos x="196072" y="138859"/>
                </a:cxn>
                <a:cxn ang="0">
                  <a:pos x="161471" y="190931"/>
                </a:cxn>
                <a:cxn ang="0">
                  <a:pos x="121103" y="190931"/>
                </a:cxn>
                <a:cxn ang="0">
                  <a:pos x="86502" y="138859"/>
                </a:cxn>
                <a:cxn ang="0">
                  <a:pos x="57668" y="190931"/>
                </a:cxn>
                <a:cxn ang="0">
                  <a:pos x="0" y="190931"/>
                </a:cxn>
                <a:cxn ang="0">
                  <a:pos x="196072" y="0"/>
                </a:cxn>
              </a:cxnLst>
              <a:rect b="0" l="0" r="0" t="0"/>
              <a:pathLst>
                <a:path h="33" w="68">
                  <a:moveTo>
                    <a:pt x="34" y="0"/>
                  </a:moveTo>
                  <a:cubicBezTo>
                    <a:pt x="53" y="0"/>
                    <a:pt x="68" y="15"/>
                    <a:pt x="68" y="33"/>
                  </a:cubicBezTo>
                  <a:cubicBezTo>
                    <a:pt x="57" y="33"/>
                    <a:pt x="57" y="33"/>
                    <a:pt x="57" y="33"/>
                  </a:cubicBezTo>
                  <a:cubicBezTo>
                    <a:pt x="52" y="24"/>
                    <a:pt x="52" y="24"/>
                    <a:pt x="52" y="24"/>
                  </a:cubicBezTo>
                  <a:cubicBezTo>
                    <a:pt x="46" y="33"/>
                    <a:pt x="46" y="33"/>
                    <a:pt x="46" y="33"/>
                  </a:cubicBezTo>
                  <a:cubicBezTo>
                    <a:pt x="39" y="33"/>
                    <a:pt x="39" y="33"/>
                    <a:pt x="39" y="33"/>
                  </a:cubicBezTo>
                  <a:cubicBezTo>
                    <a:pt x="34" y="24"/>
                    <a:pt x="34" y="24"/>
                    <a:pt x="34" y="24"/>
                  </a:cubicBezTo>
                  <a:cubicBezTo>
                    <a:pt x="28" y="33"/>
                    <a:pt x="28" y="33"/>
                    <a:pt x="28" y="33"/>
                  </a:cubicBezTo>
                  <a:cubicBezTo>
                    <a:pt x="21" y="33"/>
                    <a:pt x="21" y="33"/>
                    <a:pt x="21" y="33"/>
                  </a:cubicBezTo>
                  <a:cubicBezTo>
                    <a:pt x="15" y="24"/>
                    <a:pt x="15" y="24"/>
                    <a:pt x="15" y="24"/>
                  </a:cubicBezTo>
                  <a:cubicBezTo>
                    <a:pt x="10" y="33"/>
                    <a:pt x="10" y="33"/>
                    <a:pt x="10" y="33"/>
                  </a:cubicBezTo>
                  <a:cubicBezTo>
                    <a:pt x="0" y="33"/>
                    <a:pt x="0" y="33"/>
                    <a:pt x="0" y="33"/>
                  </a:cubicBezTo>
                  <a:cubicBezTo>
                    <a:pt x="0" y="15"/>
                    <a:pt x="15" y="0"/>
                    <a:pt x="34" y="0"/>
                  </a:cubicBezTo>
                  <a:close/>
                </a:path>
              </a:pathLst>
            </a:custGeom>
            <a:solidFill>
              <a:srgbClr val="00B762">
                <a:alpha val="100000"/>
              </a:srgbClr>
            </a:solidFill>
            <a:ln w="9525">
              <a:noFill/>
            </a:ln>
          </p:spPr>
          <p:txBody>
            <a:bodyPr/>
            <a:lstStyle/>
            <a:p>
              <a:endParaRPr altLang="en-US" lang="zh-CN"/>
            </a:p>
          </p:txBody>
        </p:sp>
        <p:sp>
          <p:nvSpPr>
            <p:cNvPr id="28683" name="Freeform 28"/>
            <p:cNvSpPr/>
            <p:nvPr/>
          </p:nvSpPr>
          <p:spPr>
            <a:xfrm>
              <a:off x="132182" y="196805"/>
              <a:ext cx="392143" cy="190931"/>
            </a:xfrm>
            <a:custGeom>
              <a:cxnLst>
                <a:cxn ang="0">
                  <a:pos x="196072" y="0"/>
                </a:cxn>
                <a:cxn ang="0">
                  <a:pos x="392143" y="190931"/>
                </a:cxn>
                <a:cxn ang="0">
                  <a:pos x="328708" y="190931"/>
                </a:cxn>
                <a:cxn ang="0">
                  <a:pos x="299874" y="138859"/>
                </a:cxn>
                <a:cxn ang="0">
                  <a:pos x="265273" y="190931"/>
                </a:cxn>
                <a:cxn ang="0">
                  <a:pos x="224906" y="190931"/>
                </a:cxn>
                <a:cxn ang="0">
                  <a:pos x="196072" y="138859"/>
                </a:cxn>
                <a:cxn ang="0">
                  <a:pos x="161471" y="190931"/>
                </a:cxn>
                <a:cxn ang="0">
                  <a:pos x="121103" y="190931"/>
                </a:cxn>
                <a:cxn ang="0">
                  <a:pos x="86502" y="138859"/>
                </a:cxn>
                <a:cxn ang="0">
                  <a:pos x="57668" y="190931"/>
                </a:cxn>
                <a:cxn ang="0">
                  <a:pos x="0" y="190931"/>
                </a:cxn>
                <a:cxn ang="0">
                  <a:pos x="196072" y="0"/>
                </a:cxn>
              </a:cxnLst>
              <a:rect b="0" l="0" r="0" t="0"/>
              <a:pathLst>
                <a:path h="33" w="68">
                  <a:moveTo>
                    <a:pt x="34" y="0"/>
                  </a:moveTo>
                  <a:cubicBezTo>
                    <a:pt x="53" y="0"/>
                    <a:pt x="68" y="15"/>
                    <a:pt x="68" y="33"/>
                  </a:cubicBezTo>
                  <a:cubicBezTo>
                    <a:pt x="57" y="33"/>
                    <a:pt x="57" y="33"/>
                    <a:pt x="57" y="33"/>
                  </a:cubicBezTo>
                  <a:cubicBezTo>
                    <a:pt x="52" y="24"/>
                    <a:pt x="52" y="24"/>
                    <a:pt x="52" y="24"/>
                  </a:cubicBezTo>
                  <a:cubicBezTo>
                    <a:pt x="46" y="33"/>
                    <a:pt x="46" y="33"/>
                    <a:pt x="46" y="33"/>
                  </a:cubicBezTo>
                  <a:cubicBezTo>
                    <a:pt x="39" y="33"/>
                    <a:pt x="39" y="33"/>
                    <a:pt x="39" y="33"/>
                  </a:cubicBezTo>
                  <a:cubicBezTo>
                    <a:pt x="34" y="24"/>
                    <a:pt x="34" y="24"/>
                    <a:pt x="34" y="24"/>
                  </a:cubicBezTo>
                  <a:cubicBezTo>
                    <a:pt x="28" y="33"/>
                    <a:pt x="28" y="33"/>
                    <a:pt x="28" y="33"/>
                  </a:cubicBezTo>
                  <a:cubicBezTo>
                    <a:pt x="21" y="33"/>
                    <a:pt x="21" y="33"/>
                    <a:pt x="21" y="33"/>
                  </a:cubicBezTo>
                  <a:cubicBezTo>
                    <a:pt x="15" y="24"/>
                    <a:pt x="15" y="24"/>
                    <a:pt x="15" y="24"/>
                  </a:cubicBezTo>
                  <a:cubicBezTo>
                    <a:pt x="10" y="33"/>
                    <a:pt x="10" y="33"/>
                    <a:pt x="10" y="33"/>
                  </a:cubicBezTo>
                  <a:cubicBezTo>
                    <a:pt x="0" y="33"/>
                    <a:pt x="0" y="33"/>
                    <a:pt x="0" y="33"/>
                  </a:cubicBezTo>
                  <a:cubicBezTo>
                    <a:pt x="0" y="15"/>
                    <a:pt x="15" y="0"/>
                    <a:pt x="34" y="0"/>
                  </a:cubicBezTo>
                  <a:close/>
                </a:path>
              </a:pathLst>
            </a:custGeom>
            <a:solidFill>
              <a:srgbClr val="00B762">
                <a:alpha val="100000"/>
              </a:srgbClr>
            </a:solidFill>
            <a:ln w="9525">
              <a:noFill/>
            </a:ln>
          </p:spPr>
          <p:txBody>
            <a:bodyPr/>
            <a:lstStyle/>
            <a:p>
              <a:endParaRPr altLang="en-US" lang="zh-CN"/>
            </a:p>
          </p:txBody>
        </p:sp>
        <p:sp>
          <p:nvSpPr>
            <p:cNvPr id="28684" name="Freeform 29"/>
            <p:cNvSpPr/>
            <p:nvPr/>
          </p:nvSpPr>
          <p:spPr>
            <a:xfrm>
              <a:off x="305489" y="0"/>
              <a:ext cx="328988" cy="381862"/>
            </a:xfrm>
            <a:custGeom>
              <a:cxnLst>
                <a:cxn ang="0">
                  <a:pos x="271271" y="115716"/>
                </a:cxn>
                <a:cxn ang="0">
                  <a:pos x="219325" y="381862"/>
                </a:cxn>
                <a:cxn ang="0">
                  <a:pos x="184695" y="335576"/>
                </a:cxn>
                <a:cxn ang="0">
                  <a:pos x="213554" y="277718"/>
                </a:cxn>
                <a:cxn ang="0">
                  <a:pos x="144293" y="283504"/>
                </a:cxn>
                <a:cxn ang="0">
                  <a:pos x="126978" y="248789"/>
                </a:cxn>
                <a:cxn ang="0">
                  <a:pos x="155836" y="190931"/>
                </a:cxn>
                <a:cxn ang="0">
                  <a:pos x="92348" y="196717"/>
                </a:cxn>
                <a:cxn ang="0">
                  <a:pos x="63489" y="162002"/>
                </a:cxn>
                <a:cxn ang="0">
                  <a:pos x="92348" y="104144"/>
                </a:cxn>
                <a:cxn ang="0">
                  <a:pos x="28859" y="104144"/>
                </a:cxn>
                <a:cxn ang="0">
                  <a:pos x="0" y="63644"/>
                </a:cxn>
                <a:cxn ang="0">
                  <a:pos x="271271" y="115716"/>
                </a:cxn>
              </a:cxnLst>
              <a:rect b="0" l="0" r="0" t="0"/>
              <a:pathLst>
                <a:path h="66" w="57">
                  <a:moveTo>
                    <a:pt x="47" y="20"/>
                  </a:moveTo>
                  <a:cubicBezTo>
                    <a:pt x="57" y="35"/>
                    <a:pt x="53" y="56"/>
                    <a:pt x="38" y="66"/>
                  </a:cubicBezTo>
                  <a:cubicBezTo>
                    <a:pt x="32" y="58"/>
                    <a:pt x="32" y="58"/>
                    <a:pt x="32" y="58"/>
                  </a:cubicBezTo>
                  <a:cubicBezTo>
                    <a:pt x="37" y="48"/>
                    <a:pt x="37" y="48"/>
                    <a:pt x="37" y="48"/>
                  </a:cubicBezTo>
                  <a:cubicBezTo>
                    <a:pt x="25" y="49"/>
                    <a:pt x="25" y="49"/>
                    <a:pt x="25" y="49"/>
                  </a:cubicBezTo>
                  <a:cubicBezTo>
                    <a:pt x="22" y="43"/>
                    <a:pt x="22" y="43"/>
                    <a:pt x="22" y="43"/>
                  </a:cubicBezTo>
                  <a:cubicBezTo>
                    <a:pt x="27" y="33"/>
                    <a:pt x="27" y="33"/>
                    <a:pt x="27" y="33"/>
                  </a:cubicBezTo>
                  <a:cubicBezTo>
                    <a:pt x="16" y="34"/>
                    <a:pt x="16" y="34"/>
                    <a:pt x="16" y="34"/>
                  </a:cubicBezTo>
                  <a:cubicBezTo>
                    <a:pt x="11" y="28"/>
                    <a:pt x="11" y="28"/>
                    <a:pt x="11" y="28"/>
                  </a:cubicBezTo>
                  <a:cubicBezTo>
                    <a:pt x="16" y="18"/>
                    <a:pt x="16" y="18"/>
                    <a:pt x="16" y="18"/>
                  </a:cubicBezTo>
                  <a:cubicBezTo>
                    <a:pt x="5" y="18"/>
                    <a:pt x="5" y="18"/>
                    <a:pt x="5" y="18"/>
                  </a:cubicBezTo>
                  <a:cubicBezTo>
                    <a:pt x="0" y="11"/>
                    <a:pt x="0" y="11"/>
                    <a:pt x="0" y="11"/>
                  </a:cubicBezTo>
                  <a:cubicBezTo>
                    <a:pt x="15" y="0"/>
                    <a:pt x="36" y="4"/>
                    <a:pt x="47" y="20"/>
                  </a:cubicBezTo>
                  <a:close/>
                </a:path>
              </a:pathLst>
            </a:custGeom>
            <a:solidFill>
              <a:srgbClr val="AADB42">
                <a:alpha val="100000"/>
              </a:srgbClr>
            </a:solidFill>
            <a:ln w="9525">
              <a:noFill/>
            </a:ln>
          </p:spPr>
          <p:txBody>
            <a:bodyPr/>
            <a:lstStyle/>
            <a:p>
              <a:endParaRPr altLang="en-US" lang="zh-CN"/>
            </a:p>
          </p:txBody>
        </p:sp>
        <p:sp>
          <p:nvSpPr>
            <p:cNvPr id="28685" name="Freeform 30"/>
            <p:cNvSpPr/>
            <p:nvPr/>
          </p:nvSpPr>
          <p:spPr>
            <a:xfrm>
              <a:off x="530200" y="0"/>
              <a:ext cx="334863" cy="381862"/>
            </a:xfrm>
            <a:custGeom>
              <a:cxnLst>
                <a:cxn ang="0">
                  <a:pos x="63509" y="115716"/>
                </a:cxn>
                <a:cxn ang="0">
                  <a:pos x="115470" y="381862"/>
                </a:cxn>
                <a:cxn ang="0">
                  <a:pos x="150111" y="335576"/>
                </a:cxn>
                <a:cxn ang="0">
                  <a:pos x="121244" y="277718"/>
                </a:cxn>
                <a:cxn ang="0">
                  <a:pos x="184752" y="283504"/>
                </a:cxn>
                <a:cxn ang="0">
                  <a:pos x="207846" y="248789"/>
                </a:cxn>
                <a:cxn ang="0">
                  <a:pos x="178979" y="190931"/>
                </a:cxn>
                <a:cxn ang="0">
                  <a:pos x="242487" y="196717"/>
                </a:cxn>
                <a:cxn ang="0">
                  <a:pos x="265581" y="162002"/>
                </a:cxn>
                <a:cxn ang="0">
                  <a:pos x="236714" y="104144"/>
                </a:cxn>
                <a:cxn ang="0">
                  <a:pos x="300222" y="104144"/>
                </a:cxn>
                <a:cxn ang="0">
                  <a:pos x="334863" y="63644"/>
                </a:cxn>
                <a:cxn ang="0">
                  <a:pos x="63509" y="115716"/>
                </a:cxn>
              </a:cxnLst>
              <a:rect b="0" l="0" r="0" t="0"/>
              <a:pathLst>
                <a:path h="66" w="57">
                  <a:moveTo>
                    <a:pt x="11" y="20"/>
                  </a:moveTo>
                  <a:cubicBezTo>
                    <a:pt x="0" y="35"/>
                    <a:pt x="4" y="56"/>
                    <a:pt x="20" y="66"/>
                  </a:cubicBezTo>
                  <a:cubicBezTo>
                    <a:pt x="26" y="58"/>
                    <a:pt x="26" y="58"/>
                    <a:pt x="26" y="58"/>
                  </a:cubicBezTo>
                  <a:cubicBezTo>
                    <a:pt x="21" y="48"/>
                    <a:pt x="21" y="48"/>
                    <a:pt x="21" y="48"/>
                  </a:cubicBezTo>
                  <a:cubicBezTo>
                    <a:pt x="32" y="49"/>
                    <a:pt x="32" y="49"/>
                    <a:pt x="32" y="49"/>
                  </a:cubicBezTo>
                  <a:cubicBezTo>
                    <a:pt x="36" y="43"/>
                    <a:pt x="36" y="43"/>
                    <a:pt x="36" y="43"/>
                  </a:cubicBezTo>
                  <a:cubicBezTo>
                    <a:pt x="31" y="33"/>
                    <a:pt x="31" y="33"/>
                    <a:pt x="31" y="33"/>
                  </a:cubicBezTo>
                  <a:cubicBezTo>
                    <a:pt x="42" y="34"/>
                    <a:pt x="42" y="34"/>
                    <a:pt x="42" y="34"/>
                  </a:cubicBezTo>
                  <a:cubicBezTo>
                    <a:pt x="46" y="28"/>
                    <a:pt x="46" y="28"/>
                    <a:pt x="46" y="28"/>
                  </a:cubicBezTo>
                  <a:cubicBezTo>
                    <a:pt x="41" y="18"/>
                    <a:pt x="41" y="18"/>
                    <a:pt x="41" y="18"/>
                  </a:cubicBezTo>
                  <a:cubicBezTo>
                    <a:pt x="52" y="18"/>
                    <a:pt x="52" y="18"/>
                    <a:pt x="52" y="18"/>
                  </a:cubicBezTo>
                  <a:cubicBezTo>
                    <a:pt x="58" y="11"/>
                    <a:pt x="58" y="11"/>
                    <a:pt x="58" y="11"/>
                  </a:cubicBezTo>
                  <a:cubicBezTo>
                    <a:pt x="42" y="0"/>
                    <a:pt x="21" y="4"/>
                    <a:pt x="11" y="20"/>
                  </a:cubicBezTo>
                  <a:close/>
                </a:path>
              </a:pathLst>
            </a:custGeom>
            <a:solidFill>
              <a:srgbClr val="AADB42">
                <a:alpha val="100000"/>
              </a:srgbClr>
            </a:solidFill>
            <a:ln w="9525">
              <a:noFill/>
            </a:ln>
          </p:spPr>
          <p:txBody>
            <a:bodyPr/>
            <a:lstStyle/>
            <a:p>
              <a:endParaRPr altLang="en-US" lang="zh-CN"/>
            </a:p>
          </p:txBody>
        </p:sp>
        <p:sp>
          <p:nvSpPr>
            <p:cNvPr id="28686" name="Oval 31"/>
            <p:cNvSpPr/>
            <p:nvPr/>
          </p:nvSpPr>
          <p:spPr>
            <a:xfrm>
              <a:off x="577198" y="317238"/>
              <a:ext cx="120433" cy="121902"/>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87" name="Oval 32"/>
            <p:cNvSpPr/>
            <p:nvPr/>
          </p:nvSpPr>
          <p:spPr>
            <a:xfrm>
              <a:off x="449421" y="317238"/>
              <a:ext cx="127777" cy="121902"/>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88" name="Oval 33"/>
            <p:cNvSpPr/>
            <p:nvPr/>
          </p:nvSpPr>
          <p:spPr>
            <a:xfrm>
              <a:off x="518451" y="254084"/>
              <a:ext cx="121902" cy="121902"/>
            </a:xfrm>
            <a:prstGeom prst="ellipse">
              <a:avLst/>
            </a:prstGeom>
            <a:solidFill>
              <a:srgbClr val="B06F3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89" name="Rectangle 143"/>
            <p:cNvSpPr/>
            <p:nvPr/>
          </p:nvSpPr>
          <p:spPr>
            <a:xfrm>
              <a:off x="230586" y="618321"/>
              <a:ext cx="63154" cy="370112"/>
            </a:xfrm>
            <a:prstGeom prst="rect">
              <a:avLst/>
            </a:prstGeom>
            <a:solidFill>
              <a:srgbClr val="FFA4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90" name="Rectangle 144"/>
            <p:cNvSpPr/>
            <p:nvPr/>
          </p:nvSpPr>
          <p:spPr>
            <a:xfrm>
              <a:off x="212961" y="693225"/>
              <a:ext cx="98403" cy="41124"/>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91" name="Rectangle 145"/>
            <p:cNvSpPr/>
            <p:nvPr/>
          </p:nvSpPr>
          <p:spPr>
            <a:xfrm>
              <a:off x="212961" y="797502"/>
              <a:ext cx="98403" cy="41124"/>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92" name="Rectangle 146"/>
            <p:cNvSpPr/>
            <p:nvPr/>
          </p:nvSpPr>
          <p:spPr>
            <a:xfrm>
              <a:off x="212961" y="890031"/>
              <a:ext cx="98403" cy="41124"/>
            </a:xfrm>
            <a:prstGeom prst="rect">
              <a:avLst/>
            </a:prstGeom>
            <a:solidFill>
              <a:srgbClr val="E08500"/>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93" name="Freeform 147"/>
            <p:cNvSpPr/>
            <p:nvPr/>
          </p:nvSpPr>
          <p:spPr>
            <a:xfrm>
              <a:off x="293739" y="525794"/>
              <a:ext cx="230586" cy="116028"/>
            </a:xfrm>
            <a:custGeom>
              <a:cxnLst>
                <a:cxn ang="0">
                  <a:pos x="115293" y="0"/>
                </a:cxn>
                <a:cxn ang="0">
                  <a:pos x="230586" y="116028"/>
                </a:cxn>
                <a:cxn ang="0">
                  <a:pos x="195998" y="116028"/>
                </a:cxn>
                <a:cxn ang="0">
                  <a:pos x="172940" y="81220"/>
                </a:cxn>
                <a:cxn ang="0">
                  <a:pos x="155646" y="116028"/>
                </a:cxn>
                <a:cxn ang="0">
                  <a:pos x="132587" y="116028"/>
                </a:cxn>
                <a:cxn ang="0">
                  <a:pos x="115293" y="81220"/>
                </a:cxn>
                <a:cxn ang="0">
                  <a:pos x="97999" y="116028"/>
                </a:cxn>
                <a:cxn ang="0">
                  <a:pos x="69176" y="116028"/>
                </a:cxn>
                <a:cxn ang="0">
                  <a:pos x="51882" y="81220"/>
                </a:cxn>
                <a:cxn ang="0">
                  <a:pos x="34588" y="116028"/>
                </a:cxn>
                <a:cxn ang="0">
                  <a:pos x="0" y="116028"/>
                </a:cxn>
                <a:cxn ang="0">
                  <a:pos x="115293" y="0"/>
                </a:cxn>
              </a:cxnLst>
              <a:rect b="0" l="0" r="0" t="0"/>
              <a:pathLst>
                <a:path h="20" w="40">
                  <a:moveTo>
                    <a:pt x="20" y="0"/>
                  </a:moveTo>
                  <a:cubicBezTo>
                    <a:pt x="31" y="0"/>
                    <a:pt x="40" y="9"/>
                    <a:pt x="40" y="20"/>
                  </a:cubicBezTo>
                  <a:cubicBezTo>
                    <a:pt x="34" y="20"/>
                    <a:pt x="34" y="20"/>
                    <a:pt x="34" y="20"/>
                  </a:cubicBezTo>
                  <a:cubicBezTo>
                    <a:pt x="30" y="14"/>
                    <a:pt x="30" y="14"/>
                    <a:pt x="30" y="14"/>
                  </a:cubicBezTo>
                  <a:cubicBezTo>
                    <a:pt x="27" y="20"/>
                    <a:pt x="27" y="20"/>
                    <a:pt x="27" y="20"/>
                  </a:cubicBezTo>
                  <a:cubicBezTo>
                    <a:pt x="23" y="20"/>
                    <a:pt x="23" y="20"/>
                    <a:pt x="23" y="20"/>
                  </a:cubicBezTo>
                  <a:cubicBezTo>
                    <a:pt x="20" y="14"/>
                    <a:pt x="20" y="14"/>
                    <a:pt x="20" y="14"/>
                  </a:cubicBezTo>
                  <a:cubicBezTo>
                    <a:pt x="17" y="20"/>
                    <a:pt x="17" y="20"/>
                    <a:pt x="17" y="20"/>
                  </a:cubicBezTo>
                  <a:cubicBezTo>
                    <a:pt x="12" y="20"/>
                    <a:pt x="12" y="20"/>
                    <a:pt x="12" y="20"/>
                  </a:cubicBezTo>
                  <a:cubicBezTo>
                    <a:pt x="9" y="14"/>
                    <a:pt x="9" y="14"/>
                    <a:pt x="9" y="14"/>
                  </a:cubicBezTo>
                  <a:cubicBezTo>
                    <a:pt x="6" y="20"/>
                    <a:pt x="6" y="20"/>
                    <a:pt x="6" y="20"/>
                  </a:cubicBezTo>
                  <a:cubicBezTo>
                    <a:pt x="0" y="20"/>
                    <a:pt x="0" y="20"/>
                    <a:pt x="0" y="20"/>
                  </a:cubicBezTo>
                  <a:cubicBezTo>
                    <a:pt x="0" y="9"/>
                    <a:pt x="9" y="0"/>
                    <a:pt x="20" y="0"/>
                  </a:cubicBezTo>
                  <a:close/>
                </a:path>
              </a:pathLst>
            </a:custGeom>
            <a:solidFill>
              <a:srgbClr val="00B762">
                <a:alpha val="100000"/>
              </a:srgbClr>
            </a:solidFill>
            <a:ln w="9525">
              <a:noFill/>
            </a:ln>
          </p:spPr>
          <p:txBody>
            <a:bodyPr/>
            <a:lstStyle/>
            <a:p>
              <a:endParaRPr altLang="en-US" lang="zh-CN"/>
            </a:p>
          </p:txBody>
        </p:sp>
        <p:sp>
          <p:nvSpPr>
            <p:cNvPr id="28694" name="Freeform 148"/>
            <p:cNvSpPr/>
            <p:nvPr/>
          </p:nvSpPr>
          <p:spPr>
            <a:xfrm>
              <a:off x="0" y="525794"/>
              <a:ext cx="230586" cy="116028"/>
            </a:xfrm>
            <a:custGeom>
              <a:cxnLst>
                <a:cxn ang="0">
                  <a:pos x="115293" y="0"/>
                </a:cxn>
                <a:cxn ang="0">
                  <a:pos x="230586" y="116028"/>
                </a:cxn>
                <a:cxn ang="0">
                  <a:pos x="190233" y="116028"/>
                </a:cxn>
                <a:cxn ang="0">
                  <a:pos x="172940" y="81220"/>
                </a:cxn>
                <a:cxn ang="0">
                  <a:pos x="155646" y="116028"/>
                </a:cxn>
                <a:cxn ang="0">
                  <a:pos x="132587" y="116028"/>
                </a:cxn>
                <a:cxn ang="0">
                  <a:pos x="115293" y="81220"/>
                </a:cxn>
                <a:cxn ang="0">
                  <a:pos x="92234" y="116028"/>
                </a:cxn>
                <a:cxn ang="0">
                  <a:pos x="69176" y="116028"/>
                </a:cxn>
                <a:cxn ang="0">
                  <a:pos x="51882" y="81220"/>
                </a:cxn>
                <a:cxn ang="0">
                  <a:pos x="28823" y="116028"/>
                </a:cxn>
                <a:cxn ang="0">
                  <a:pos x="0" y="116028"/>
                </a:cxn>
                <a:cxn ang="0">
                  <a:pos x="115293" y="0"/>
                </a:cxn>
              </a:cxnLst>
              <a:rect b="0" l="0" r="0" t="0"/>
              <a:pathLst>
                <a:path h="20" w="40">
                  <a:moveTo>
                    <a:pt x="20" y="0"/>
                  </a:moveTo>
                  <a:cubicBezTo>
                    <a:pt x="31" y="0"/>
                    <a:pt x="40" y="9"/>
                    <a:pt x="40" y="20"/>
                  </a:cubicBezTo>
                  <a:cubicBezTo>
                    <a:pt x="33" y="20"/>
                    <a:pt x="33" y="20"/>
                    <a:pt x="33" y="20"/>
                  </a:cubicBezTo>
                  <a:cubicBezTo>
                    <a:pt x="30" y="14"/>
                    <a:pt x="30" y="14"/>
                    <a:pt x="30" y="14"/>
                  </a:cubicBezTo>
                  <a:cubicBezTo>
                    <a:pt x="27" y="20"/>
                    <a:pt x="27" y="20"/>
                    <a:pt x="27" y="20"/>
                  </a:cubicBezTo>
                  <a:cubicBezTo>
                    <a:pt x="23" y="20"/>
                    <a:pt x="23" y="20"/>
                    <a:pt x="23" y="20"/>
                  </a:cubicBezTo>
                  <a:cubicBezTo>
                    <a:pt x="20" y="14"/>
                    <a:pt x="20" y="14"/>
                    <a:pt x="20" y="14"/>
                  </a:cubicBezTo>
                  <a:cubicBezTo>
                    <a:pt x="16" y="20"/>
                    <a:pt x="16" y="20"/>
                    <a:pt x="16" y="20"/>
                  </a:cubicBezTo>
                  <a:cubicBezTo>
                    <a:pt x="12" y="20"/>
                    <a:pt x="12" y="20"/>
                    <a:pt x="12" y="20"/>
                  </a:cubicBezTo>
                  <a:cubicBezTo>
                    <a:pt x="9" y="14"/>
                    <a:pt x="9" y="14"/>
                    <a:pt x="9" y="14"/>
                  </a:cubicBezTo>
                  <a:cubicBezTo>
                    <a:pt x="5" y="20"/>
                    <a:pt x="5" y="20"/>
                    <a:pt x="5" y="20"/>
                  </a:cubicBezTo>
                  <a:cubicBezTo>
                    <a:pt x="0" y="20"/>
                    <a:pt x="0" y="20"/>
                    <a:pt x="0" y="20"/>
                  </a:cubicBezTo>
                  <a:cubicBezTo>
                    <a:pt x="0" y="9"/>
                    <a:pt x="9" y="0"/>
                    <a:pt x="20" y="0"/>
                  </a:cubicBezTo>
                  <a:close/>
                </a:path>
              </a:pathLst>
            </a:custGeom>
            <a:solidFill>
              <a:srgbClr val="00B762">
                <a:alpha val="100000"/>
              </a:srgbClr>
            </a:solidFill>
            <a:ln w="9525">
              <a:noFill/>
            </a:ln>
          </p:spPr>
          <p:txBody>
            <a:bodyPr/>
            <a:lstStyle/>
            <a:p>
              <a:endParaRPr altLang="en-US" lang="zh-CN"/>
            </a:p>
          </p:txBody>
        </p:sp>
        <p:sp>
          <p:nvSpPr>
            <p:cNvPr id="28695" name="Freeform 149"/>
            <p:cNvSpPr/>
            <p:nvPr/>
          </p:nvSpPr>
          <p:spPr>
            <a:xfrm>
              <a:off x="98403" y="409766"/>
              <a:ext cx="195337" cy="226180"/>
            </a:xfrm>
            <a:custGeom>
              <a:cxnLst>
                <a:cxn ang="0">
                  <a:pos x="160866" y="69594"/>
                </a:cxn>
                <a:cxn ang="0">
                  <a:pos x="132140" y="226180"/>
                </a:cxn>
                <a:cxn ang="0">
                  <a:pos x="109159" y="197183"/>
                </a:cxn>
                <a:cxn ang="0">
                  <a:pos x="126395" y="162386"/>
                </a:cxn>
                <a:cxn ang="0">
                  <a:pos x="86178" y="168185"/>
                </a:cxn>
                <a:cxn ang="0">
                  <a:pos x="74688" y="150787"/>
                </a:cxn>
                <a:cxn ang="0">
                  <a:pos x="91923" y="115990"/>
                </a:cxn>
                <a:cxn ang="0">
                  <a:pos x="57452" y="115990"/>
                </a:cxn>
                <a:cxn ang="0">
                  <a:pos x="40216" y="92792"/>
                </a:cxn>
                <a:cxn ang="0">
                  <a:pos x="57452" y="63794"/>
                </a:cxn>
                <a:cxn ang="0">
                  <a:pos x="17236" y="63794"/>
                </a:cxn>
                <a:cxn ang="0">
                  <a:pos x="0" y="34797"/>
                </a:cxn>
                <a:cxn ang="0">
                  <a:pos x="160866" y="69594"/>
                </a:cxn>
              </a:cxnLst>
              <a:rect b="0" l="0" r="0" t="0"/>
              <a:pathLst>
                <a:path h="39" w="34">
                  <a:moveTo>
                    <a:pt x="28" y="12"/>
                  </a:moveTo>
                  <a:cubicBezTo>
                    <a:pt x="34" y="21"/>
                    <a:pt x="32" y="33"/>
                    <a:pt x="23" y="39"/>
                  </a:cubicBezTo>
                  <a:cubicBezTo>
                    <a:pt x="19" y="34"/>
                    <a:pt x="19" y="34"/>
                    <a:pt x="19" y="34"/>
                  </a:cubicBezTo>
                  <a:cubicBezTo>
                    <a:pt x="22" y="28"/>
                    <a:pt x="22" y="28"/>
                    <a:pt x="22" y="28"/>
                  </a:cubicBezTo>
                  <a:cubicBezTo>
                    <a:pt x="15" y="29"/>
                    <a:pt x="15" y="29"/>
                    <a:pt x="15" y="29"/>
                  </a:cubicBezTo>
                  <a:cubicBezTo>
                    <a:pt x="13" y="26"/>
                    <a:pt x="13" y="26"/>
                    <a:pt x="13" y="26"/>
                  </a:cubicBezTo>
                  <a:cubicBezTo>
                    <a:pt x="16" y="20"/>
                    <a:pt x="16" y="20"/>
                    <a:pt x="16" y="20"/>
                  </a:cubicBezTo>
                  <a:cubicBezTo>
                    <a:pt x="10" y="20"/>
                    <a:pt x="10" y="20"/>
                    <a:pt x="10" y="20"/>
                  </a:cubicBezTo>
                  <a:cubicBezTo>
                    <a:pt x="7" y="16"/>
                    <a:pt x="7" y="16"/>
                    <a:pt x="7" y="16"/>
                  </a:cubicBezTo>
                  <a:cubicBezTo>
                    <a:pt x="10" y="11"/>
                    <a:pt x="10" y="11"/>
                    <a:pt x="10" y="11"/>
                  </a:cubicBezTo>
                  <a:cubicBezTo>
                    <a:pt x="3" y="11"/>
                    <a:pt x="3" y="11"/>
                    <a:pt x="3" y="11"/>
                  </a:cubicBezTo>
                  <a:cubicBezTo>
                    <a:pt x="0" y="6"/>
                    <a:pt x="0" y="6"/>
                    <a:pt x="0" y="6"/>
                  </a:cubicBezTo>
                  <a:cubicBezTo>
                    <a:pt x="9" y="0"/>
                    <a:pt x="22" y="3"/>
                    <a:pt x="28" y="12"/>
                  </a:cubicBezTo>
                  <a:close/>
                </a:path>
              </a:pathLst>
            </a:custGeom>
            <a:solidFill>
              <a:srgbClr val="AADB42">
                <a:alpha val="100000"/>
              </a:srgbClr>
            </a:solidFill>
            <a:ln w="9525">
              <a:noFill/>
            </a:ln>
          </p:spPr>
          <p:txBody>
            <a:bodyPr/>
            <a:lstStyle/>
            <a:p>
              <a:endParaRPr altLang="en-US" lang="zh-CN"/>
            </a:p>
          </p:txBody>
        </p:sp>
        <p:sp>
          <p:nvSpPr>
            <p:cNvPr id="28696" name="Freeform 150"/>
            <p:cNvSpPr/>
            <p:nvPr/>
          </p:nvSpPr>
          <p:spPr>
            <a:xfrm>
              <a:off x="236460" y="409766"/>
              <a:ext cx="190931" cy="226180"/>
            </a:xfrm>
            <a:custGeom>
              <a:cxnLst>
                <a:cxn ang="0">
                  <a:pos x="34715" y="69594"/>
                </a:cxn>
                <a:cxn ang="0">
                  <a:pos x="63644" y="226180"/>
                </a:cxn>
                <a:cxn ang="0">
                  <a:pos x="81001" y="197183"/>
                </a:cxn>
                <a:cxn ang="0">
                  <a:pos x="69429" y="162386"/>
                </a:cxn>
                <a:cxn ang="0">
                  <a:pos x="104144" y="168185"/>
                </a:cxn>
                <a:cxn ang="0">
                  <a:pos x="115716" y="150787"/>
                </a:cxn>
                <a:cxn ang="0">
                  <a:pos x="104144" y="115990"/>
                </a:cxn>
                <a:cxn ang="0">
                  <a:pos x="138859" y="115990"/>
                </a:cxn>
                <a:cxn ang="0">
                  <a:pos x="156216" y="92792"/>
                </a:cxn>
                <a:cxn ang="0">
                  <a:pos x="138859" y="63794"/>
                </a:cxn>
                <a:cxn ang="0">
                  <a:pos x="173574" y="63794"/>
                </a:cxn>
                <a:cxn ang="0">
                  <a:pos x="190931" y="34797"/>
                </a:cxn>
                <a:cxn ang="0">
                  <a:pos x="34715" y="69594"/>
                </a:cxn>
              </a:cxnLst>
              <a:rect b="0" l="0" r="0" t="0"/>
              <a:pathLst>
                <a:path h="39" w="33">
                  <a:moveTo>
                    <a:pt x="6" y="12"/>
                  </a:moveTo>
                  <a:cubicBezTo>
                    <a:pt x="0" y="21"/>
                    <a:pt x="2" y="33"/>
                    <a:pt x="11" y="39"/>
                  </a:cubicBezTo>
                  <a:cubicBezTo>
                    <a:pt x="14" y="34"/>
                    <a:pt x="14" y="34"/>
                    <a:pt x="14" y="34"/>
                  </a:cubicBezTo>
                  <a:cubicBezTo>
                    <a:pt x="12" y="28"/>
                    <a:pt x="12" y="28"/>
                    <a:pt x="12" y="28"/>
                  </a:cubicBezTo>
                  <a:cubicBezTo>
                    <a:pt x="18" y="29"/>
                    <a:pt x="18" y="29"/>
                    <a:pt x="18" y="29"/>
                  </a:cubicBezTo>
                  <a:cubicBezTo>
                    <a:pt x="20" y="26"/>
                    <a:pt x="20" y="26"/>
                    <a:pt x="20" y="26"/>
                  </a:cubicBezTo>
                  <a:cubicBezTo>
                    <a:pt x="18" y="20"/>
                    <a:pt x="18" y="20"/>
                    <a:pt x="18" y="20"/>
                  </a:cubicBezTo>
                  <a:cubicBezTo>
                    <a:pt x="24" y="20"/>
                    <a:pt x="24" y="20"/>
                    <a:pt x="24" y="20"/>
                  </a:cubicBezTo>
                  <a:cubicBezTo>
                    <a:pt x="27" y="16"/>
                    <a:pt x="27" y="16"/>
                    <a:pt x="27" y="16"/>
                  </a:cubicBezTo>
                  <a:cubicBezTo>
                    <a:pt x="24" y="11"/>
                    <a:pt x="24" y="11"/>
                    <a:pt x="24" y="11"/>
                  </a:cubicBezTo>
                  <a:cubicBezTo>
                    <a:pt x="30" y="11"/>
                    <a:pt x="30" y="11"/>
                    <a:pt x="30" y="11"/>
                  </a:cubicBezTo>
                  <a:cubicBezTo>
                    <a:pt x="33" y="6"/>
                    <a:pt x="33" y="6"/>
                    <a:pt x="33" y="6"/>
                  </a:cubicBezTo>
                  <a:cubicBezTo>
                    <a:pt x="24" y="0"/>
                    <a:pt x="12" y="3"/>
                    <a:pt x="6" y="12"/>
                  </a:cubicBezTo>
                  <a:close/>
                </a:path>
              </a:pathLst>
            </a:custGeom>
            <a:solidFill>
              <a:srgbClr val="AADB42">
                <a:alpha val="100000"/>
              </a:srgbClr>
            </a:solidFill>
            <a:ln w="9525">
              <a:noFill/>
            </a:ln>
          </p:spPr>
          <p:txBody>
            <a:bodyPr/>
            <a:lstStyle/>
            <a:p>
              <a:endParaRPr altLang="en-US" lang="zh-CN"/>
            </a:p>
          </p:txBody>
        </p:sp>
        <p:sp>
          <p:nvSpPr>
            <p:cNvPr id="28697" name="Oval 151"/>
            <p:cNvSpPr/>
            <p:nvPr/>
          </p:nvSpPr>
          <p:spPr>
            <a:xfrm>
              <a:off x="259960" y="594822"/>
              <a:ext cx="69029" cy="76372"/>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98" name="Oval 152"/>
            <p:cNvSpPr/>
            <p:nvPr/>
          </p:nvSpPr>
          <p:spPr>
            <a:xfrm>
              <a:off x="183587" y="594822"/>
              <a:ext cx="76372" cy="76372"/>
            </a:xfrm>
            <a:prstGeom prst="ellipse">
              <a:avLst/>
            </a:prstGeom>
            <a:solidFill>
              <a:srgbClr val="6E584D"/>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28699" name="Oval 153"/>
            <p:cNvSpPr/>
            <p:nvPr/>
          </p:nvSpPr>
          <p:spPr>
            <a:xfrm>
              <a:off x="224711" y="561042"/>
              <a:ext cx="74904" cy="74904"/>
            </a:xfrm>
            <a:prstGeom prst="ellipse">
              <a:avLst/>
            </a:prstGeom>
            <a:solidFill>
              <a:srgbClr val="B06F3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sp>
        <p:nvSpPr>
          <p:cNvPr id="28677" name="Freeform 73"/>
          <p:cNvSpPr/>
          <p:nvPr/>
        </p:nvSpPr>
        <p:spPr>
          <a:xfrm>
            <a:off x="4365625" y="2833688"/>
            <a:ext cx="3405188" cy="265112"/>
          </a:xfrm>
          <a:custGeom>
            <a:cxnLst>
              <a:cxn ang="0">
                <a:pos x="3339187" y="0"/>
              </a:cxn>
              <a:cxn ang="0">
                <a:pos x="68446" y="0"/>
              </a:cxn>
              <a:cxn ang="0">
                <a:pos x="0" y="103739"/>
              </a:cxn>
              <a:cxn ang="0">
                <a:pos x="0" y="265112"/>
              </a:cxn>
              <a:cxn ang="0">
                <a:pos x="3405188" y="265112"/>
              </a:cxn>
              <a:cxn ang="0">
                <a:pos x="3405188" y="103739"/>
              </a:cxn>
              <a:cxn ang="0">
                <a:pos x="3339187" y="0"/>
              </a:cxn>
            </a:cxnLst>
            <a:rect b="0" l="0" r="0" t="0"/>
            <a:pathLst>
              <a:path h="69" w="1393">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alpha val="100000"/>
            </a:srgbClr>
          </a:solidFill>
          <a:ln w="9525">
            <a:noFill/>
          </a:ln>
        </p:spPr>
        <p:txBody>
          <a:bodyPr/>
          <a:lstStyle/>
          <a:p>
            <a:endParaRPr altLang="en-US" lang="zh-CN"/>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698" name="组合 3"/>
          <p:cNvGrpSpPr/>
          <p:nvPr/>
        </p:nvGrpSpPr>
        <p:grpSpPr>
          <a:xfrm>
            <a:off x="5286375" y="404813"/>
            <a:ext cx="1620838" cy="523875"/>
            <a:chExt cx="1620957" cy="523220"/>
          </a:xfrm>
        </p:grpSpPr>
        <p:sp>
          <p:nvSpPr>
            <p:cNvPr id="29708" name="矩形 4"/>
            <p:cNvSpPr/>
            <p:nvPr/>
          </p:nvSpPr>
          <p:spPr>
            <a:xfrm>
              <a:off x="108856" y="109210"/>
              <a:ext cx="1386568" cy="304800"/>
            </a:xfrm>
            <a:prstGeom prst="rect">
              <a:avLst/>
            </a:prstGeom>
            <a:solidFill>
              <a:srgbClr val="49393A"/>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29709" name="文本框 5"/>
            <p:cNvSpPr/>
            <p:nvPr/>
          </p:nvSpPr>
          <p:spPr>
            <a:xfrm>
              <a:off x="1" y="0"/>
              <a:ext cx="1605398" cy="517512"/>
            </a:xfrm>
            <a:prstGeom prst="rect">
              <a:avLst/>
            </a:prstGeom>
            <a:noFill/>
            <a:ln w="9525">
              <a:noFill/>
            </a:ln>
          </p:spPr>
          <p:txBody>
            <a:bodyPr wrap="none">
              <a:spAutoFit/>
            </a:bodyPr>
            <a:lstStyle/>
            <a:p>
              <a:pPr eaLnBrk="1" hangingPunct="1" lvl="0"/>
              <a:r>
                <a:rPr altLang="en-US" lang="zh-CN" sz="2800">
                  <a:solidFill>
                    <a:srgbClr val="EEE88A"/>
                  </a:solidFill>
                  <a:latin charset="-122" panose="020b0503020204020204" pitchFamily="34" typeface="微软雅黑"/>
                  <a:ea charset="-122" panose="020b0503020204020204" pitchFamily="34" typeface="微软雅黑"/>
                  <a:sym charset="-122" panose="020b0503020204020204" pitchFamily="34" typeface="微软雅黑"/>
                </a:rPr>
                <a:t>设计规范</a:t>
              </a:r>
            </a:p>
          </p:txBody>
        </p:sp>
      </p:grpSp>
      <p:sp>
        <p:nvSpPr>
          <p:cNvPr id="29699" name="矩形 6"/>
          <p:cNvSpPr/>
          <p:nvPr/>
        </p:nvSpPr>
        <p:spPr>
          <a:xfrm>
            <a:off x="1590675" y="1538288"/>
            <a:ext cx="427038" cy="427037"/>
          </a:xfrm>
          <a:prstGeom prst="rect">
            <a:avLst/>
          </a:prstGeom>
          <a:solidFill>
            <a:srgbClr val="FFBF17"/>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29700" name="矩形 7"/>
          <p:cNvSpPr/>
          <p:nvPr/>
        </p:nvSpPr>
        <p:spPr>
          <a:xfrm>
            <a:off x="2849563" y="1538288"/>
            <a:ext cx="427037" cy="427037"/>
          </a:xfrm>
          <a:prstGeom prst="rect">
            <a:avLst/>
          </a:prstGeom>
          <a:solidFill>
            <a:srgbClr val="75625B"/>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29701" name="矩形 8"/>
          <p:cNvSpPr/>
          <p:nvPr/>
        </p:nvSpPr>
        <p:spPr>
          <a:xfrm>
            <a:off x="3478213" y="1538288"/>
            <a:ext cx="427037" cy="427037"/>
          </a:xfrm>
          <a:prstGeom prst="rect">
            <a:avLst/>
          </a:prstGeom>
          <a:solidFill>
            <a:srgbClr val="0895BE"/>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29702" name="文本框 9"/>
          <p:cNvSpPr/>
          <p:nvPr/>
        </p:nvSpPr>
        <p:spPr>
          <a:xfrm>
            <a:off x="1497013" y="2027238"/>
            <a:ext cx="736917" cy="914400"/>
          </a:xfrm>
          <a:prstGeom prst="rect">
            <a:avLst/>
          </a:prstGeom>
          <a:noFill/>
          <a:ln w="9525">
            <a:noFill/>
          </a:ln>
        </p:spPr>
        <p:txBody>
          <a:bodyPr wrap="none">
            <a:spAutoFit/>
          </a:bodyPr>
          <a:lstStyle/>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R:255</a:t>
            </a:r>
          </a:p>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G:190</a:t>
            </a:r>
          </a:p>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B:23</a:t>
            </a:r>
          </a:p>
        </p:txBody>
      </p:sp>
      <p:sp>
        <p:nvSpPr>
          <p:cNvPr id="29703" name="文本框 10"/>
          <p:cNvSpPr/>
          <p:nvPr/>
        </p:nvSpPr>
        <p:spPr>
          <a:xfrm>
            <a:off x="2105025" y="2027238"/>
            <a:ext cx="736917" cy="914400"/>
          </a:xfrm>
          <a:prstGeom prst="rect">
            <a:avLst/>
          </a:prstGeom>
          <a:noFill/>
          <a:ln w="9525">
            <a:noFill/>
          </a:ln>
        </p:spPr>
        <p:txBody>
          <a:bodyPr wrap="none">
            <a:spAutoFit/>
          </a:bodyPr>
          <a:lstStyle/>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R:179</a:t>
            </a:r>
          </a:p>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G:213</a:t>
            </a:r>
          </a:p>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B:61</a:t>
            </a:r>
          </a:p>
        </p:txBody>
      </p:sp>
      <p:sp>
        <p:nvSpPr>
          <p:cNvPr id="29704" name="文本框 11"/>
          <p:cNvSpPr/>
          <p:nvPr/>
        </p:nvSpPr>
        <p:spPr>
          <a:xfrm>
            <a:off x="2733675" y="2022475"/>
            <a:ext cx="716280" cy="914400"/>
          </a:xfrm>
          <a:prstGeom prst="rect">
            <a:avLst/>
          </a:prstGeom>
          <a:noFill/>
          <a:ln w="9525">
            <a:noFill/>
          </a:ln>
        </p:spPr>
        <p:txBody>
          <a:bodyPr wrap="none">
            <a:spAutoFit/>
          </a:bodyPr>
          <a:lstStyle/>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R:117</a:t>
            </a:r>
          </a:p>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G:98</a:t>
            </a:r>
          </a:p>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B:91</a:t>
            </a:r>
          </a:p>
        </p:txBody>
      </p:sp>
      <p:sp>
        <p:nvSpPr>
          <p:cNvPr id="29705" name="文本框 12"/>
          <p:cNvSpPr/>
          <p:nvPr/>
        </p:nvSpPr>
        <p:spPr>
          <a:xfrm>
            <a:off x="3363913" y="2019300"/>
            <a:ext cx="736917" cy="914400"/>
          </a:xfrm>
          <a:prstGeom prst="rect">
            <a:avLst/>
          </a:prstGeom>
          <a:noFill/>
          <a:ln w="9525">
            <a:noFill/>
          </a:ln>
        </p:spPr>
        <p:txBody>
          <a:bodyPr wrap="none">
            <a:spAutoFit/>
          </a:bodyPr>
          <a:lstStyle/>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R:8</a:t>
            </a:r>
          </a:p>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G:149</a:t>
            </a:r>
          </a:p>
          <a:p>
            <a:pPr eaLnBrk="1" hangingPunct="1" lvl="0"/>
            <a:r>
              <a:rPr altLang="zh-CN" lang="en-US">
                <a:solidFill>
                  <a:srgbClr val="000000"/>
                </a:solidFill>
                <a:latin charset="0" panose="020f0502020204030204" pitchFamily="34" typeface="Calibri"/>
                <a:ea charset="0" panose="020f0502020204030204" pitchFamily="34" typeface="Calibri"/>
                <a:sym charset="0" panose="020f0502020204030204" pitchFamily="34" typeface="Calibri"/>
              </a:rPr>
              <a:t>B:190</a:t>
            </a:r>
          </a:p>
        </p:txBody>
      </p:sp>
      <p:sp>
        <p:nvSpPr>
          <p:cNvPr id="29706" name="矩形 13"/>
          <p:cNvSpPr/>
          <p:nvPr/>
        </p:nvSpPr>
        <p:spPr>
          <a:xfrm>
            <a:off x="2219325" y="1538288"/>
            <a:ext cx="428625" cy="427037"/>
          </a:xfrm>
          <a:prstGeom prst="rect">
            <a:avLst/>
          </a:prstGeom>
          <a:solidFill>
            <a:srgbClr val="B3D53D"/>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29707" name="文本框 14"/>
          <p:cNvSpPr/>
          <p:nvPr/>
        </p:nvSpPr>
        <p:spPr>
          <a:xfrm>
            <a:off x="8080374" y="1752600"/>
            <a:ext cx="2697480" cy="914400"/>
          </a:xfrm>
          <a:prstGeom prst="rect">
            <a:avLst/>
          </a:prstGeom>
          <a:noFill/>
          <a:ln w="9525">
            <a:noFill/>
          </a:ln>
        </p:spPr>
        <p:txBody>
          <a:bodyPr wrap="none">
            <a:spAutoFit/>
          </a:bodyPr>
          <a:lstStyle/>
          <a:p>
            <a:pPr eaLnBrk="1" hangingPunct="1" lvl="0">
              <a:lnSpc>
                <a:spcPct val="150000"/>
              </a:lnSpc>
            </a:pPr>
            <a:r>
              <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标题字体：微软雅黑</a:t>
            </a:r>
          </a:p>
          <a:p>
            <a:pPr eaLnBrk="1" hangingPunct="1" lvl="0">
              <a:lnSpc>
                <a:spcPct val="150000"/>
              </a:lnSpc>
            </a:pPr>
            <a:r>
              <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正文字体：宋体（正文）</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6" name="Freeform 11"/>
          <p:cNvSpPr/>
          <p:nvPr/>
        </p:nvSpPr>
        <p:spPr>
          <a:xfrm>
            <a:off x="6321425" y="4711700"/>
            <a:ext cx="692150" cy="1555750"/>
          </a:xfrm>
          <a:custGeom>
            <a:cxnLst>
              <a:cxn ang="0">
                <a:pos x="576792" y="1555750"/>
              </a:cxn>
              <a:cxn ang="0">
                <a:pos x="115358" y="1555750"/>
              </a:cxn>
              <a:cxn ang="0">
                <a:pos x="0" y="1440081"/>
              </a:cxn>
              <a:cxn ang="0">
                <a:pos x="0" y="347007"/>
              </a:cxn>
              <a:cxn ang="0">
                <a:pos x="346075" y="0"/>
              </a:cxn>
              <a:cxn ang="0">
                <a:pos x="346075" y="0"/>
              </a:cxn>
              <a:cxn ang="0">
                <a:pos x="692150" y="347007"/>
              </a:cxn>
              <a:cxn ang="0">
                <a:pos x="692150" y="1440081"/>
              </a:cxn>
              <a:cxn ang="0">
                <a:pos x="576792" y="1555750"/>
              </a:cxn>
            </a:cxnLst>
            <a:rect b="0" l="0" r="0" t="0"/>
            <a:pathLst>
              <a:path h="269" w="120">
                <a:moveTo>
                  <a:pt x="100" y="269"/>
                </a:moveTo>
                <a:cubicBezTo>
                  <a:pt x="20" y="269"/>
                  <a:pt x="20" y="269"/>
                  <a:pt x="20" y="269"/>
                </a:cubicBezTo>
                <a:cubicBezTo>
                  <a:pt x="9" y="269"/>
                  <a:pt x="0" y="260"/>
                  <a:pt x="0" y="249"/>
                </a:cubicBezTo>
                <a:cubicBezTo>
                  <a:pt x="0" y="60"/>
                  <a:pt x="0" y="60"/>
                  <a:pt x="0" y="60"/>
                </a:cubicBezTo>
                <a:cubicBezTo>
                  <a:pt x="0" y="27"/>
                  <a:pt x="27" y="0"/>
                  <a:pt x="60" y="0"/>
                </a:cubicBezTo>
                <a:cubicBezTo>
                  <a:pt x="60" y="0"/>
                  <a:pt x="60" y="0"/>
                  <a:pt x="60" y="0"/>
                </a:cubicBezTo>
                <a:cubicBezTo>
                  <a:pt x="93" y="0"/>
                  <a:pt x="120" y="27"/>
                  <a:pt x="120" y="60"/>
                </a:cubicBezTo>
                <a:cubicBezTo>
                  <a:pt x="120" y="249"/>
                  <a:pt x="120" y="249"/>
                  <a:pt x="120" y="249"/>
                </a:cubicBezTo>
                <a:cubicBezTo>
                  <a:pt x="120" y="260"/>
                  <a:pt x="111" y="269"/>
                  <a:pt x="100" y="269"/>
                </a:cubicBezTo>
                <a:close/>
              </a:path>
            </a:pathLst>
          </a:custGeom>
          <a:solidFill>
            <a:srgbClr val="257131">
              <a:alpha val="100000"/>
            </a:srgbClr>
          </a:solidFill>
          <a:ln w="9525">
            <a:noFill/>
          </a:ln>
        </p:spPr>
        <p:txBody>
          <a:bodyPr/>
          <a:lstStyle/>
          <a:p>
            <a:endParaRPr altLang="en-US" lang="zh-CN"/>
          </a:p>
        </p:txBody>
      </p:sp>
      <p:sp>
        <p:nvSpPr>
          <p:cNvPr id="6147" name="Freeform 15"/>
          <p:cNvSpPr/>
          <p:nvPr/>
        </p:nvSpPr>
        <p:spPr>
          <a:xfrm>
            <a:off x="6753225" y="3432175"/>
            <a:ext cx="4822825" cy="3200400"/>
          </a:xfrm>
          <a:custGeom>
            <a:cxnLst>
              <a:cxn ang="0">
                <a:pos x="4487826" y="2164466"/>
              </a:cxn>
              <a:cxn ang="0">
                <a:pos x="3950673" y="2164466"/>
              </a:cxn>
              <a:cxn ang="0">
                <a:pos x="3950673" y="1869311"/>
              </a:cxn>
              <a:cxn ang="0">
                <a:pos x="3471279" y="1388962"/>
              </a:cxn>
              <a:cxn ang="0">
                <a:pos x="2847488" y="1388962"/>
              </a:cxn>
              <a:cxn ang="0">
                <a:pos x="2847488" y="1059084"/>
              </a:cxn>
              <a:cxn ang="0">
                <a:pos x="2541369" y="746567"/>
              </a:cxn>
              <a:cxn ang="0">
                <a:pos x="2512490" y="746567"/>
              </a:cxn>
              <a:cxn ang="0">
                <a:pos x="2512490" y="532435"/>
              </a:cxn>
              <a:cxn ang="0">
                <a:pos x="2027319" y="11575"/>
              </a:cxn>
              <a:cxn ang="0">
                <a:pos x="1501718" y="520861"/>
              </a:cxn>
              <a:cxn ang="0">
                <a:pos x="1501718" y="567159"/>
              </a:cxn>
              <a:cxn ang="0">
                <a:pos x="1484390" y="567159"/>
              </a:cxn>
              <a:cxn ang="0">
                <a:pos x="1068530" y="983848"/>
              </a:cxn>
              <a:cxn ang="0">
                <a:pos x="1068530" y="1238491"/>
              </a:cxn>
              <a:cxn ang="0">
                <a:pos x="935686" y="1238491"/>
              </a:cxn>
              <a:cxn ang="0">
                <a:pos x="577584" y="1591519"/>
              </a:cxn>
              <a:cxn ang="0">
                <a:pos x="577584" y="1875099"/>
              </a:cxn>
              <a:cxn ang="0">
                <a:pos x="334999" y="1875099"/>
              </a:cxn>
              <a:cxn ang="0">
                <a:pos x="0" y="2204977"/>
              </a:cxn>
              <a:cxn ang="0">
                <a:pos x="0" y="2905246"/>
              </a:cxn>
              <a:cxn ang="0">
                <a:pos x="716204" y="2905246"/>
              </a:cxn>
              <a:cxn ang="0">
                <a:pos x="716204" y="2882096"/>
              </a:cxn>
              <a:cxn ang="0">
                <a:pos x="1068530" y="2882096"/>
              </a:cxn>
              <a:cxn ang="0">
                <a:pos x="1068530" y="3032567"/>
              </a:cxn>
              <a:cxn ang="0">
                <a:pos x="1732751" y="3032567"/>
              </a:cxn>
              <a:cxn ang="0">
                <a:pos x="1732751" y="2963119"/>
              </a:cxn>
              <a:cxn ang="0">
                <a:pos x="2512490" y="2963119"/>
              </a:cxn>
              <a:cxn ang="0">
                <a:pos x="2512490" y="2835797"/>
              </a:cxn>
              <a:cxn ang="0">
                <a:pos x="2714644" y="2835797"/>
              </a:cxn>
              <a:cxn ang="0">
                <a:pos x="2714644" y="3049929"/>
              </a:cxn>
              <a:cxn ang="0">
                <a:pos x="3731192" y="3049929"/>
              </a:cxn>
              <a:cxn ang="0">
                <a:pos x="3731192" y="3200400"/>
              </a:cxn>
              <a:cxn ang="0">
                <a:pos x="4822825" y="3200400"/>
              </a:cxn>
              <a:cxn ang="0">
                <a:pos x="4822825" y="2505919"/>
              </a:cxn>
              <a:cxn ang="0">
                <a:pos x="4487826" y="2164466"/>
              </a:cxn>
            </a:cxnLst>
            <a:rect b="0" l="0" r="0" t="0"/>
            <a:pathLst>
              <a:path h="553" w="835">
                <a:moveTo>
                  <a:pt x="777" y="374"/>
                </a:moveTo>
                <a:cubicBezTo>
                  <a:pt x="684" y="374"/>
                  <a:pt x="684" y="374"/>
                  <a:pt x="684" y="374"/>
                </a:cubicBezTo>
                <a:cubicBezTo>
                  <a:pt x="684" y="323"/>
                  <a:pt x="684" y="323"/>
                  <a:pt x="684" y="323"/>
                </a:cubicBezTo>
                <a:cubicBezTo>
                  <a:pt x="684" y="277"/>
                  <a:pt x="647" y="240"/>
                  <a:pt x="601" y="240"/>
                </a:cubicBezTo>
                <a:cubicBezTo>
                  <a:pt x="493" y="240"/>
                  <a:pt x="493" y="240"/>
                  <a:pt x="493" y="240"/>
                </a:cubicBezTo>
                <a:cubicBezTo>
                  <a:pt x="493" y="183"/>
                  <a:pt x="493" y="183"/>
                  <a:pt x="493" y="183"/>
                </a:cubicBezTo>
                <a:cubicBezTo>
                  <a:pt x="493" y="153"/>
                  <a:pt x="469" y="129"/>
                  <a:pt x="440" y="129"/>
                </a:cubicBezTo>
                <a:cubicBezTo>
                  <a:pt x="435" y="129"/>
                  <a:pt x="435" y="129"/>
                  <a:pt x="435" y="129"/>
                </a:cubicBezTo>
                <a:cubicBezTo>
                  <a:pt x="435" y="92"/>
                  <a:pt x="435" y="92"/>
                  <a:pt x="435" y="92"/>
                </a:cubicBezTo>
                <a:cubicBezTo>
                  <a:pt x="435" y="45"/>
                  <a:pt x="398" y="5"/>
                  <a:pt x="351" y="2"/>
                </a:cubicBezTo>
                <a:cubicBezTo>
                  <a:pt x="301" y="0"/>
                  <a:pt x="260" y="40"/>
                  <a:pt x="260" y="90"/>
                </a:cubicBezTo>
                <a:cubicBezTo>
                  <a:pt x="260" y="98"/>
                  <a:pt x="260" y="98"/>
                  <a:pt x="260" y="98"/>
                </a:cubicBezTo>
                <a:cubicBezTo>
                  <a:pt x="257" y="98"/>
                  <a:pt x="257" y="98"/>
                  <a:pt x="257" y="98"/>
                </a:cubicBezTo>
                <a:cubicBezTo>
                  <a:pt x="217" y="98"/>
                  <a:pt x="185" y="130"/>
                  <a:pt x="185" y="170"/>
                </a:cubicBezTo>
                <a:cubicBezTo>
                  <a:pt x="185" y="214"/>
                  <a:pt x="185" y="214"/>
                  <a:pt x="185" y="214"/>
                </a:cubicBezTo>
                <a:cubicBezTo>
                  <a:pt x="162" y="214"/>
                  <a:pt x="162" y="214"/>
                  <a:pt x="162" y="214"/>
                </a:cubicBezTo>
                <a:cubicBezTo>
                  <a:pt x="128" y="214"/>
                  <a:pt x="100" y="242"/>
                  <a:pt x="100" y="275"/>
                </a:cubicBezTo>
                <a:cubicBezTo>
                  <a:pt x="100" y="324"/>
                  <a:pt x="100" y="324"/>
                  <a:pt x="100" y="324"/>
                </a:cubicBezTo>
                <a:cubicBezTo>
                  <a:pt x="58" y="324"/>
                  <a:pt x="58" y="324"/>
                  <a:pt x="58" y="324"/>
                </a:cubicBezTo>
                <a:cubicBezTo>
                  <a:pt x="26" y="324"/>
                  <a:pt x="0" y="349"/>
                  <a:pt x="0" y="381"/>
                </a:cubicBezTo>
                <a:cubicBezTo>
                  <a:pt x="0" y="502"/>
                  <a:pt x="0" y="502"/>
                  <a:pt x="0" y="502"/>
                </a:cubicBezTo>
                <a:cubicBezTo>
                  <a:pt x="124" y="502"/>
                  <a:pt x="124" y="502"/>
                  <a:pt x="124" y="502"/>
                </a:cubicBezTo>
                <a:cubicBezTo>
                  <a:pt x="124" y="498"/>
                  <a:pt x="124" y="498"/>
                  <a:pt x="124" y="498"/>
                </a:cubicBezTo>
                <a:cubicBezTo>
                  <a:pt x="185" y="498"/>
                  <a:pt x="185" y="498"/>
                  <a:pt x="185" y="498"/>
                </a:cubicBezTo>
                <a:cubicBezTo>
                  <a:pt x="185" y="524"/>
                  <a:pt x="185" y="524"/>
                  <a:pt x="185" y="524"/>
                </a:cubicBezTo>
                <a:cubicBezTo>
                  <a:pt x="300" y="524"/>
                  <a:pt x="300" y="524"/>
                  <a:pt x="300" y="524"/>
                </a:cubicBezTo>
                <a:cubicBezTo>
                  <a:pt x="300" y="512"/>
                  <a:pt x="300" y="512"/>
                  <a:pt x="300" y="512"/>
                </a:cubicBezTo>
                <a:cubicBezTo>
                  <a:pt x="435" y="512"/>
                  <a:pt x="435" y="512"/>
                  <a:pt x="435" y="512"/>
                </a:cubicBezTo>
                <a:cubicBezTo>
                  <a:pt x="435" y="490"/>
                  <a:pt x="435" y="490"/>
                  <a:pt x="435" y="490"/>
                </a:cubicBezTo>
                <a:cubicBezTo>
                  <a:pt x="470" y="490"/>
                  <a:pt x="470" y="490"/>
                  <a:pt x="470" y="490"/>
                </a:cubicBezTo>
                <a:cubicBezTo>
                  <a:pt x="470" y="527"/>
                  <a:pt x="470" y="527"/>
                  <a:pt x="470" y="527"/>
                </a:cubicBezTo>
                <a:cubicBezTo>
                  <a:pt x="646" y="527"/>
                  <a:pt x="646" y="527"/>
                  <a:pt x="646" y="527"/>
                </a:cubicBezTo>
                <a:cubicBezTo>
                  <a:pt x="646" y="553"/>
                  <a:pt x="646" y="553"/>
                  <a:pt x="646" y="553"/>
                </a:cubicBezTo>
                <a:cubicBezTo>
                  <a:pt x="835" y="553"/>
                  <a:pt x="835" y="553"/>
                  <a:pt x="835" y="553"/>
                </a:cubicBezTo>
                <a:cubicBezTo>
                  <a:pt x="835" y="433"/>
                  <a:pt x="835" y="433"/>
                  <a:pt x="835" y="433"/>
                </a:cubicBezTo>
                <a:cubicBezTo>
                  <a:pt x="835" y="401"/>
                  <a:pt x="809" y="374"/>
                  <a:pt x="777" y="374"/>
                </a:cubicBezTo>
                <a:close/>
              </a:path>
            </a:pathLst>
          </a:custGeom>
          <a:solidFill>
            <a:srgbClr val="83D142">
              <a:alpha val="100000"/>
            </a:srgbClr>
          </a:solidFill>
          <a:ln w="9525">
            <a:noFill/>
          </a:ln>
        </p:spPr>
        <p:txBody>
          <a:bodyPr/>
          <a:lstStyle/>
          <a:p>
            <a:endParaRPr altLang="en-US" lang="zh-CN"/>
          </a:p>
        </p:txBody>
      </p:sp>
      <p:sp>
        <p:nvSpPr>
          <p:cNvPr id="6148" name="Freeform 16"/>
          <p:cNvSpPr/>
          <p:nvPr/>
        </p:nvSpPr>
        <p:spPr>
          <a:xfrm>
            <a:off x="8775700" y="3444875"/>
            <a:ext cx="2800350" cy="3036888"/>
          </a:xfrm>
          <a:custGeom>
            <a:cxnLst>
              <a:cxn ang="0">
                <a:pos x="2465463" y="2151852"/>
              </a:cxn>
              <a:cxn ang="0">
                <a:pos x="1928488" y="2151852"/>
              </a:cxn>
              <a:cxn ang="0">
                <a:pos x="1928488" y="1856840"/>
              </a:cxn>
              <a:cxn ang="0">
                <a:pos x="1449253" y="1376723"/>
              </a:cxn>
              <a:cxn ang="0">
                <a:pos x="825670" y="1376723"/>
              </a:cxn>
              <a:cxn ang="0">
                <a:pos x="825670" y="1047003"/>
              </a:cxn>
              <a:cxn ang="0">
                <a:pos x="519653" y="734638"/>
              </a:cxn>
              <a:cxn ang="0">
                <a:pos x="490783" y="734638"/>
              </a:cxn>
              <a:cxn ang="0">
                <a:pos x="490783" y="520609"/>
              </a:cxn>
              <a:cxn ang="0">
                <a:pos x="5774" y="0"/>
              </a:cxn>
              <a:cxn ang="0">
                <a:pos x="0" y="0"/>
              </a:cxn>
              <a:cxn ang="0">
                <a:pos x="0" y="2950120"/>
              </a:cxn>
              <a:cxn ang="0">
                <a:pos x="490783" y="2950120"/>
              </a:cxn>
              <a:cxn ang="0">
                <a:pos x="490783" y="2822860"/>
              </a:cxn>
              <a:cxn ang="0">
                <a:pos x="692870" y="2822860"/>
              </a:cxn>
              <a:cxn ang="0">
                <a:pos x="692870" y="3036888"/>
              </a:cxn>
              <a:cxn ang="0">
                <a:pos x="1709080" y="3036888"/>
              </a:cxn>
              <a:cxn ang="0">
                <a:pos x="1709080" y="3036888"/>
              </a:cxn>
              <a:cxn ang="0">
                <a:pos x="2800350" y="3036888"/>
              </a:cxn>
              <a:cxn ang="0">
                <a:pos x="2800350" y="2493140"/>
              </a:cxn>
              <a:cxn ang="0">
                <a:pos x="2465463" y="2151852"/>
              </a:cxn>
            </a:cxnLst>
            <a:rect b="0" l="0" r="0" t="0"/>
            <a:pathLst>
              <a:path h="525" w="485">
                <a:moveTo>
                  <a:pt x="427" y="372"/>
                </a:moveTo>
                <a:cubicBezTo>
                  <a:pt x="334" y="372"/>
                  <a:pt x="334" y="372"/>
                  <a:pt x="334" y="372"/>
                </a:cubicBezTo>
                <a:cubicBezTo>
                  <a:pt x="334" y="321"/>
                  <a:pt x="334" y="321"/>
                  <a:pt x="334" y="321"/>
                </a:cubicBezTo>
                <a:cubicBezTo>
                  <a:pt x="334" y="275"/>
                  <a:pt x="297" y="238"/>
                  <a:pt x="251" y="238"/>
                </a:cubicBezTo>
                <a:cubicBezTo>
                  <a:pt x="143" y="238"/>
                  <a:pt x="143" y="238"/>
                  <a:pt x="143" y="238"/>
                </a:cubicBezTo>
                <a:cubicBezTo>
                  <a:pt x="143" y="181"/>
                  <a:pt x="143" y="181"/>
                  <a:pt x="143" y="181"/>
                </a:cubicBezTo>
                <a:cubicBezTo>
                  <a:pt x="143" y="151"/>
                  <a:pt x="119" y="127"/>
                  <a:pt x="90" y="127"/>
                </a:cubicBezTo>
                <a:cubicBezTo>
                  <a:pt x="85" y="127"/>
                  <a:pt x="85" y="127"/>
                  <a:pt x="85" y="127"/>
                </a:cubicBezTo>
                <a:cubicBezTo>
                  <a:pt x="85" y="90"/>
                  <a:pt x="85" y="90"/>
                  <a:pt x="85" y="90"/>
                </a:cubicBezTo>
                <a:cubicBezTo>
                  <a:pt x="85" y="43"/>
                  <a:pt x="48" y="3"/>
                  <a:pt x="1" y="0"/>
                </a:cubicBezTo>
                <a:cubicBezTo>
                  <a:pt x="1" y="0"/>
                  <a:pt x="0" y="0"/>
                  <a:pt x="0" y="0"/>
                </a:cubicBezTo>
                <a:cubicBezTo>
                  <a:pt x="0" y="510"/>
                  <a:pt x="0" y="510"/>
                  <a:pt x="0" y="510"/>
                </a:cubicBezTo>
                <a:cubicBezTo>
                  <a:pt x="85" y="510"/>
                  <a:pt x="85" y="510"/>
                  <a:pt x="85" y="510"/>
                </a:cubicBezTo>
                <a:cubicBezTo>
                  <a:pt x="85" y="488"/>
                  <a:pt x="85" y="488"/>
                  <a:pt x="85" y="488"/>
                </a:cubicBezTo>
                <a:cubicBezTo>
                  <a:pt x="120" y="488"/>
                  <a:pt x="120" y="488"/>
                  <a:pt x="120" y="488"/>
                </a:cubicBezTo>
                <a:cubicBezTo>
                  <a:pt x="120" y="525"/>
                  <a:pt x="120" y="525"/>
                  <a:pt x="120" y="525"/>
                </a:cubicBezTo>
                <a:cubicBezTo>
                  <a:pt x="296" y="525"/>
                  <a:pt x="296" y="525"/>
                  <a:pt x="296" y="525"/>
                </a:cubicBezTo>
                <a:cubicBezTo>
                  <a:pt x="296" y="525"/>
                  <a:pt x="296" y="525"/>
                  <a:pt x="296" y="525"/>
                </a:cubicBezTo>
                <a:cubicBezTo>
                  <a:pt x="485" y="525"/>
                  <a:pt x="485" y="525"/>
                  <a:pt x="485" y="525"/>
                </a:cubicBezTo>
                <a:cubicBezTo>
                  <a:pt x="485" y="431"/>
                  <a:pt x="485" y="431"/>
                  <a:pt x="485" y="431"/>
                </a:cubicBezTo>
                <a:cubicBezTo>
                  <a:pt x="485" y="399"/>
                  <a:pt x="459" y="372"/>
                  <a:pt x="427" y="372"/>
                </a:cubicBezTo>
                <a:close/>
              </a:path>
            </a:pathLst>
          </a:custGeom>
          <a:solidFill>
            <a:srgbClr val="46B34B">
              <a:alpha val="100000"/>
            </a:srgbClr>
          </a:solidFill>
          <a:ln w="9525">
            <a:noFill/>
          </a:ln>
        </p:spPr>
        <p:txBody>
          <a:bodyPr/>
          <a:lstStyle/>
          <a:p>
            <a:endParaRPr altLang="en-US" lang="zh-CN"/>
          </a:p>
        </p:txBody>
      </p:sp>
      <p:sp>
        <p:nvSpPr>
          <p:cNvPr id="6149" name="Freeform 17"/>
          <p:cNvSpPr/>
          <p:nvPr/>
        </p:nvSpPr>
        <p:spPr>
          <a:xfrm>
            <a:off x="7324725" y="4591050"/>
            <a:ext cx="514350" cy="1249363"/>
          </a:xfrm>
          <a:custGeom>
            <a:cxnLst>
              <a:cxn ang="0">
                <a:pos x="514350" y="0"/>
              </a:cxn>
              <a:cxn ang="0">
                <a:pos x="497012" y="0"/>
              </a:cxn>
              <a:cxn ang="0">
                <a:pos x="497012" y="80977"/>
              </a:cxn>
              <a:cxn ang="0">
                <a:pos x="364090" y="80977"/>
              </a:cxn>
              <a:cxn ang="0">
                <a:pos x="104026" y="190875"/>
              </a:cxn>
              <a:cxn ang="0">
                <a:pos x="11558" y="375966"/>
              </a:cxn>
              <a:cxn ang="0">
                <a:pos x="5779" y="433807"/>
              </a:cxn>
              <a:cxn ang="0">
                <a:pos x="5779" y="717227"/>
              </a:cxn>
              <a:cxn ang="0">
                <a:pos x="0" y="717227"/>
              </a:cxn>
              <a:cxn ang="0">
                <a:pos x="0" y="1249363"/>
              </a:cxn>
              <a:cxn ang="0">
                <a:pos x="514350" y="1249363"/>
              </a:cxn>
              <a:cxn ang="0">
                <a:pos x="514350" y="0"/>
              </a:cxn>
            </a:cxnLst>
            <a:rect b="0" l="0" r="0" t="0"/>
            <a:pathLst>
              <a:path h="216" w="89">
                <a:moveTo>
                  <a:pt x="89" y="0"/>
                </a:moveTo>
                <a:cubicBezTo>
                  <a:pt x="88" y="0"/>
                  <a:pt x="87" y="0"/>
                  <a:pt x="86" y="0"/>
                </a:cubicBezTo>
                <a:cubicBezTo>
                  <a:pt x="86" y="14"/>
                  <a:pt x="86" y="14"/>
                  <a:pt x="86" y="14"/>
                </a:cubicBezTo>
                <a:cubicBezTo>
                  <a:pt x="63" y="14"/>
                  <a:pt x="63" y="14"/>
                  <a:pt x="63" y="14"/>
                </a:cubicBezTo>
                <a:cubicBezTo>
                  <a:pt x="45" y="14"/>
                  <a:pt x="29" y="21"/>
                  <a:pt x="18" y="33"/>
                </a:cubicBezTo>
                <a:cubicBezTo>
                  <a:pt x="11" y="42"/>
                  <a:pt x="5" y="53"/>
                  <a:pt x="2" y="65"/>
                </a:cubicBezTo>
                <a:cubicBezTo>
                  <a:pt x="2" y="68"/>
                  <a:pt x="1" y="72"/>
                  <a:pt x="1" y="75"/>
                </a:cubicBezTo>
                <a:cubicBezTo>
                  <a:pt x="1" y="124"/>
                  <a:pt x="1" y="124"/>
                  <a:pt x="1" y="124"/>
                </a:cubicBezTo>
                <a:cubicBezTo>
                  <a:pt x="0" y="124"/>
                  <a:pt x="0" y="124"/>
                  <a:pt x="0" y="124"/>
                </a:cubicBezTo>
                <a:cubicBezTo>
                  <a:pt x="0" y="216"/>
                  <a:pt x="0" y="216"/>
                  <a:pt x="0" y="216"/>
                </a:cubicBezTo>
                <a:cubicBezTo>
                  <a:pt x="89" y="216"/>
                  <a:pt x="89" y="216"/>
                  <a:pt x="89" y="216"/>
                </a:cubicBezTo>
                <a:lnTo>
                  <a:pt x="89" y="0"/>
                </a:lnTo>
                <a:close/>
              </a:path>
            </a:pathLst>
          </a:custGeom>
          <a:solidFill>
            <a:srgbClr val="83D142">
              <a:alpha val="100000"/>
            </a:srgbClr>
          </a:solidFill>
          <a:ln w="9525">
            <a:noFill/>
          </a:ln>
        </p:spPr>
        <p:txBody>
          <a:bodyPr/>
          <a:lstStyle/>
          <a:p>
            <a:endParaRPr altLang="en-US" lang="zh-CN"/>
          </a:p>
        </p:txBody>
      </p:sp>
      <p:sp>
        <p:nvSpPr>
          <p:cNvPr id="6150" name="Freeform 18"/>
          <p:cNvSpPr/>
          <p:nvPr/>
        </p:nvSpPr>
        <p:spPr>
          <a:xfrm>
            <a:off x="7821613" y="3930650"/>
            <a:ext cx="520700" cy="1249363"/>
          </a:xfrm>
          <a:custGeom>
            <a:cxnLst>
              <a:cxn ang="0">
                <a:pos x="514914" y="0"/>
              </a:cxn>
              <a:cxn ang="0">
                <a:pos x="491772" y="17352"/>
              </a:cxn>
              <a:cxn ang="0">
                <a:pos x="497558" y="57841"/>
              </a:cxn>
              <a:cxn ang="0">
                <a:pos x="422346" y="69409"/>
              </a:cxn>
              <a:cxn ang="0">
                <a:pos x="404989" y="69409"/>
              </a:cxn>
              <a:cxn ang="0">
                <a:pos x="75212" y="237148"/>
              </a:cxn>
              <a:cxn ang="0">
                <a:pos x="0" y="456943"/>
              </a:cxn>
              <a:cxn ang="0">
                <a:pos x="0" y="1249363"/>
              </a:cxn>
              <a:cxn ang="0">
                <a:pos x="514914" y="1249363"/>
              </a:cxn>
              <a:cxn ang="0">
                <a:pos x="514914" y="0"/>
              </a:cxn>
            </a:cxnLst>
            <a:rect b="0" l="0" r="0" t="0"/>
            <a:pathLst>
              <a:path h="216" w="90">
                <a:moveTo>
                  <a:pt x="89" y="0"/>
                </a:moveTo>
                <a:cubicBezTo>
                  <a:pt x="84" y="0"/>
                  <a:pt x="90" y="3"/>
                  <a:pt x="85" y="3"/>
                </a:cubicBezTo>
                <a:cubicBezTo>
                  <a:pt x="85" y="4"/>
                  <a:pt x="86" y="9"/>
                  <a:pt x="86" y="10"/>
                </a:cubicBezTo>
                <a:cubicBezTo>
                  <a:pt x="73" y="12"/>
                  <a:pt x="73" y="12"/>
                  <a:pt x="73" y="12"/>
                </a:cubicBezTo>
                <a:cubicBezTo>
                  <a:pt x="70" y="12"/>
                  <a:pt x="70" y="12"/>
                  <a:pt x="70" y="12"/>
                </a:cubicBezTo>
                <a:cubicBezTo>
                  <a:pt x="47" y="12"/>
                  <a:pt x="26" y="23"/>
                  <a:pt x="13" y="41"/>
                </a:cubicBezTo>
                <a:cubicBezTo>
                  <a:pt x="6" y="52"/>
                  <a:pt x="1" y="65"/>
                  <a:pt x="0" y="79"/>
                </a:cubicBezTo>
                <a:cubicBezTo>
                  <a:pt x="0" y="216"/>
                  <a:pt x="0" y="216"/>
                  <a:pt x="0" y="216"/>
                </a:cubicBezTo>
                <a:cubicBezTo>
                  <a:pt x="89" y="216"/>
                  <a:pt x="89" y="216"/>
                  <a:pt x="89" y="216"/>
                </a:cubicBezTo>
                <a:lnTo>
                  <a:pt x="89" y="0"/>
                </a:lnTo>
                <a:close/>
              </a:path>
            </a:pathLst>
          </a:custGeom>
          <a:solidFill>
            <a:srgbClr val="C5DB42">
              <a:alpha val="100000"/>
            </a:srgbClr>
          </a:solidFill>
          <a:ln w="9525">
            <a:noFill/>
          </a:ln>
        </p:spPr>
        <p:txBody>
          <a:bodyPr/>
          <a:lstStyle/>
          <a:p>
            <a:endParaRPr altLang="en-US" lang="zh-CN"/>
          </a:p>
        </p:txBody>
      </p:sp>
      <p:sp>
        <p:nvSpPr>
          <p:cNvPr id="6151" name="Freeform 19"/>
          <p:cNvSpPr/>
          <p:nvPr/>
        </p:nvSpPr>
        <p:spPr>
          <a:xfrm>
            <a:off x="8255000" y="3438525"/>
            <a:ext cx="520700" cy="1257300"/>
          </a:xfrm>
          <a:custGeom>
            <a:cxnLst>
              <a:cxn ang="0">
                <a:pos x="520700" y="5794"/>
              </a:cxn>
              <a:cxn ang="0">
                <a:pos x="0" y="463521"/>
              </a:cxn>
              <a:cxn ang="0">
                <a:pos x="0" y="1257300"/>
              </a:cxn>
              <a:cxn ang="0">
                <a:pos x="520700" y="1257300"/>
              </a:cxn>
              <a:cxn ang="0">
                <a:pos x="520700" y="5794"/>
              </a:cxn>
            </a:cxnLst>
            <a:rect b="0" l="0" r="0" t="0"/>
            <a:pathLst>
              <a:path h="216" w="90">
                <a:moveTo>
                  <a:pt x="90" y="1"/>
                </a:moveTo>
                <a:cubicBezTo>
                  <a:pt x="43" y="0"/>
                  <a:pt x="5" y="35"/>
                  <a:pt x="0" y="80"/>
                </a:cubicBezTo>
                <a:cubicBezTo>
                  <a:pt x="0" y="217"/>
                  <a:pt x="0" y="217"/>
                  <a:pt x="0" y="217"/>
                </a:cubicBezTo>
                <a:cubicBezTo>
                  <a:pt x="90" y="217"/>
                  <a:pt x="90" y="217"/>
                  <a:pt x="90" y="217"/>
                </a:cubicBezTo>
                <a:lnTo>
                  <a:pt x="90" y="1"/>
                </a:lnTo>
                <a:close/>
              </a:path>
            </a:pathLst>
          </a:custGeom>
          <a:solidFill>
            <a:srgbClr val="9CD842">
              <a:alpha val="100000"/>
            </a:srgbClr>
          </a:solidFill>
          <a:ln w="9525">
            <a:noFill/>
          </a:ln>
        </p:spPr>
        <p:txBody>
          <a:bodyPr/>
          <a:lstStyle/>
          <a:p>
            <a:endParaRPr altLang="en-US" lang="zh-CN"/>
          </a:p>
        </p:txBody>
      </p:sp>
      <p:sp>
        <p:nvSpPr>
          <p:cNvPr id="6152" name="Freeform 20"/>
          <p:cNvSpPr/>
          <p:nvPr/>
        </p:nvSpPr>
        <p:spPr>
          <a:xfrm>
            <a:off x="7142163" y="4208463"/>
            <a:ext cx="3678237" cy="2424112"/>
          </a:xfrm>
          <a:custGeom>
            <a:cxnLst>
              <a:cxn ang="0">
                <a:pos x="3424167" y="1643074"/>
              </a:cxn>
              <a:cxn ang="0">
                <a:pos x="3014191" y="1643074"/>
              </a:cxn>
              <a:cxn ang="0">
                <a:pos x="3014191" y="1417440"/>
              </a:cxn>
              <a:cxn ang="0">
                <a:pos x="2650409" y="1052956"/>
              </a:cxn>
              <a:cxn ang="0">
                <a:pos x="2182690" y="1052956"/>
              </a:cxn>
              <a:cxn ang="0">
                <a:pos x="2182690" y="798395"/>
              </a:cxn>
              <a:cxn ang="0">
                <a:pos x="1945943" y="566976"/>
              </a:cxn>
              <a:cxn ang="0">
                <a:pos x="1922846" y="566976"/>
              </a:cxn>
              <a:cxn ang="0">
                <a:pos x="1922846" y="404983"/>
              </a:cxn>
              <a:cxn ang="0">
                <a:pos x="1559064" y="11571"/>
              </a:cxn>
              <a:cxn ang="0">
                <a:pos x="1160637" y="393412"/>
              </a:cxn>
              <a:cxn ang="0">
                <a:pos x="1160637" y="428125"/>
              </a:cxn>
              <a:cxn ang="0">
                <a:pos x="1143314" y="428125"/>
              </a:cxn>
              <a:cxn ang="0">
                <a:pos x="831501" y="740540"/>
              </a:cxn>
              <a:cxn ang="0">
                <a:pos x="831501" y="937246"/>
              </a:cxn>
              <a:cxn ang="0">
                <a:pos x="727563" y="937246"/>
              </a:cxn>
              <a:cxn ang="0">
                <a:pos x="461945" y="1209163"/>
              </a:cxn>
              <a:cxn ang="0">
                <a:pos x="461945" y="1417440"/>
              </a:cxn>
              <a:cxn ang="0">
                <a:pos x="271393" y="1417440"/>
              </a:cxn>
              <a:cxn ang="0">
                <a:pos x="0" y="1672001"/>
              </a:cxn>
              <a:cxn ang="0">
                <a:pos x="0" y="2198479"/>
              </a:cxn>
              <a:cxn ang="0">
                <a:pos x="565883" y="2198479"/>
              </a:cxn>
              <a:cxn ang="0">
                <a:pos x="565883" y="2181122"/>
              </a:cxn>
              <a:cxn ang="0">
                <a:pos x="831501" y="2181122"/>
              </a:cxn>
              <a:cxn ang="0">
                <a:pos x="831501" y="2296832"/>
              </a:cxn>
              <a:cxn ang="0">
                <a:pos x="1333866" y="2296832"/>
              </a:cxn>
              <a:cxn ang="0">
                <a:pos x="1333866" y="2244762"/>
              </a:cxn>
              <a:cxn ang="0">
                <a:pos x="1922846" y="2244762"/>
              </a:cxn>
              <a:cxn ang="0">
                <a:pos x="1922846" y="2146409"/>
              </a:cxn>
              <a:cxn ang="0">
                <a:pos x="2078752" y="2146409"/>
              </a:cxn>
              <a:cxn ang="0">
                <a:pos x="2078752" y="2308403"/>
              </a:cxn>
              <a:cxn ang="0">
                <a:pos x="2852510" y="2308403"/>
              </a:cxn>
              <a:cxn ang="0">
                <a:pos x="2852510" y="2424112"/>
              </a:cxn>
              <a:cxn ang="0">
                <a:pos x="3678237" y="2424112"/>
              </a:cxn>
              <a:cxn ang="0">
                <a:pos x="3678237" y="1897634"/>
              </a:cxn>
              <a:cxn ang="0">
                <a:pos x="3424167" y="1643074"/>
              </a:cxn>
            </a:cxnLst>
            <a:rect b="0" l="0" r="0" t="0"/>
            <a:pathLst>
              <a:path h="419" w="637">
                <a:moveTo>
                  <a:pt x="593" y="284"/>
                </a:moveTo>
                <a:cubicBezTo>
                  <a:pt x="522" y="284"/>
                  <a:pt x="522" y="284"/>
                  <a:pt x="522" y="284"/>
                </a:cubicBezTo>
                <a:cubicBezTo>
                  <a:pt x="522" y="245"/>
                  <a:pt x="522" y="245"/>
                  <a:pt x="522" y="245"/>
                </a:cubicBezTo>
                <a:cubicBezTo>
                  <a:pt x="522" y="210"/>
                  <a:pt x="494" y="182"/>
                  <a:pt x="459" y="182"/>
                </a:cubicBezTo>
                <a:cubicBezTo>
                  <a:pt x="378" y="182"/>
                  <a:pt x="378" y="182"/>
                  <a:pt x="378" y="182"/>
                </a:cubicBezTo>
                <a:cubicBezTo>
                  <a:pt x="378" y="138"/>
                  <a:pt x="378" y="138"/>
                  <a:pt x="378" y="138"/>
                </a:cubicBezTo>
                <a:cubicBezTo>
                  <a:pt x="378" y="116"/>
                  <a:pt x="359" y="98"/>
                  <a:pt x="337" y="98"/>
                </a:cubicBezTo>
                <a:cubicBezTo>
                  <a:pt x="333" y="98"/>
                  <a:pt x="333" y="98"/>
                  <a:pt x="333" y="98"/>
                </a:cubicBezTo>
                <a:cubicBezTo>
                  <a:pt x="333" y="70"/>
                  <a:pt x="333" y="70"/>
                  <a:pt x="333" y="70"/>
                </a:cubicBezTo>
                <a:cubicBezTo>
                  <a:pt x="333" y="34"/>
                  <a:pt x="306" y="3"/>
                  <a:pt x="270" y="2"/>
                </a:cubicBezTo>
                <a:cubicBezTo>
                  <a:pt x="232" y="0"/>
                  <a:pt x="201" y="30"/>
                  <a:pt x="201" y="68"/>
                </a:cubicBezTo>
                <a:cubicBezTo>
                  <a:pt x="201" y="74"/>
                  <a:pt x="201" y="74"/>
                  <a:pt x="201" y="74"/>
                </a:cubicBezTo>
                <a:cubicBezTo>
                  <a:pt x="198" y="74"/>
                  <a:pt x="198" y="74"/>
                  <a:pt x="198" y="74"/>
                </a:cubicBezTo>
                <a:cubicBezTo>
                  <a:pt x="168" y="74"/>
                  <a:pt x="144" y="98"/>
                  <a:pt x="144" y="128"/>
                </a:cubicBezTo>
                <a:cubicBezTo>
                  <a:pt x="144" y="162"/>
                  <a:pt x="144" y="162"/>
                  <a:pt x="144" y="162"/>
                </a:cubicBezTo>
                <a:cubicBezTo>
                  <a:pt x="126" y="162"/>
                  <a:pt x="126" y="162"/>
                  <a:pt x="126" y="162"/>
                </a:cubicBezTo>
                <a:cubicBezTo>
                  <a:pt x="101" y="162"/>
                  <a:pt x="80" y="183"/>
                  <a:pt x="80" y="209"/>
                </a:cubicBezTo>
                <a:cubicBezTo>
                  <a:pt x="80" y="245"/>
                  <a:pt x="80" y="245"/>
                  <a:pt x="80" y="245"/>
                </a:cubicBezTo>
                <a:cubicBezTo>
                  <a:pt x="47" y="245"/>
                  <a:pt x="47" y="245"/>
                  <a:pt x="47" y="245"/>
                </a:cubicBezTo>
                <a:cubicBezTo>
                  <a:pt x="23" y="245"/>
                  <a:pt x="4" y="264"/>
                  <a:pt x="0" y="289"/>
                </a:cubicBezTo>
                <a:cubicBezTo>
                  <a:pt x="0" y="380"/>
                  <a:pt x="0" y="380"/>
                  <a:pt x="0" y="380"/>
                </a:cubicBezTo>
                <a:cubicBezTo>
                  <a:pt x="98" y="380"/>
                  <a:pt x="98" y="380"/>
                  <a:pt x="98" y="380"/>
                </a:cubicBezTo>
                <a:cubicBezTo>
                  <a:pt x="98" y="377"/>
                  <a:pt x="98" y="377"/>
                  <a:pt x="98" y="377"/>
                </a:cubicBezTo>
                <a:cubicBezTo>
                  <a:pt x="144" y="377"/>
                  <a:pt x="144" y="377"/>
                  <a:pt x="144" y="377"/>
                </a:cubicBezTo>
                <a:cubicBezTo>
                  <a:pt x="144" y="397"/>
                  <a:pt x="144" y="397"/>
                  <a:pt x="144" y="397"/>
                </a:cubicBezTo>
                <a:cubicBezTo>
                  <a:pt x="231" y="397"/>
                  <a:pt x="231" y="397"/>
                  <a:pt x="231" y="397"/>
                </a:cubicBezTo>
                <a:cubicBezTo>
                  <a:pt x="231" y="388"/>
                  <a:pt x="231" y="388"/>
                  <a:pt x="231" y="388"/>
                </a:cubicBezTo>
                <a:cubicBezTo>
                  <a:pt x="333" y="388"/>
                  <a:pt x="333" y="388"/>
                  <a:pt x="333" y="388"/>
                </a:cubicBezTo>
                <a:cubicBezTo>
                  <a:pt x="333" y="371"/>
                  <a:pt x="333" y="371"/>
                  <a:pt x="333" y="371"/>
                </a:cubicBezTo>
                <a:cubicBezTo>
                  <a:pt x="360" y="371"/>
                  <a:pt x="360" y="371"/>
                  <a:pt x="360" y="371"/>
                </a:cubicBezTo>
                <a:cubicBezTo>
                  <a:pt x="360" y="399"/>
                  <a:pt x="360" y="399"/>
                  <a:pt x="360" y="399"/>
                </a:cubicBezTo>
                <a:cubicBezTo>
                  <a:pt x="494" y="399"/>
                  <a:pt x="494" y="399"/>
                  <a:pt x="494" y="399"/>
                </a:cubicBezTo>
                <a:cubicBezTo>
                  <a:pt x="494" y="419"/>
                  <a:pt x="494" y="419"/>
                  <a:pt x="494" y="419"/>
                </a:cubicBezTo>
                <a:cubicBezTo>
                  <a:pt x="637" y="419"/>
                  <a:pt x="637" y="419"/>
                  <a:pt x="637" y="419"/>
                </a:cubicBezTo>
                <a:cubicBezTo>
                  <a:pt x="637" y="328"/>
                  <a:pt x="637" y="328"/>
                  <a:pt x="637" y="328"/>
                </a:cubicBezTo>
                <a:cubicBezTo>
                  <a:pt x="637" y="303"/>
                  <a:pt x="617" y="284"/>
                  <a:pt x="593" y="284"/>
                </a:cubicBezTo>
                <a:close/>
              </a:path>
            </a:pathLst>
          </a:custGeom>
          <a:solidFill>
            <a:srgbClr val="8DB537">
              <a:alpha val="100000"/>
            </a:srgbClr>
          </a:solidFill>
          <a:ln w="9525">
            <a:noFill/>
          </a:ln>
        </p:spPr>
        <p:txBody>
          <a:bodyPr/>
          <a:lstStyle/>
          <a:p>
            <a:endParaRPr altLang="en-US" lang="zh-CN"/>
          </a:p>
        </p:txBody>
      </p:sp>
      <p:sp>
        <p:nvSpPr>
          <p:cNvPr id="6153" name="Freeform 21"/>
          <p:cNvSpPr/>
          <p:nvPr/>
        </p:nvSpPr>
        <p:spPr>
          <a:xfrm>
            <a:off x="8670925" y="4214813"/>
            <a:ext cx="2149475" cy="2122487"/>
          </a:xfrm>
          <a:custGeom>
            <a:cxnLst>
              <a:cxn ang="0">
                <a:pos x="1895236" y="1636686"/>
              </a:cxn>
              <a:cxn ang="0">
                <a:pos x="1484987" y="1636686"/>
              </a:cxn>
              <a:cxn ang="0">
                <a:pos x="1484987" y="1411136"/>
              </a:cxn>
              <a:cxn ang="0">
                <a:pos x="1120963" y="1046785"/>
              </a:cxn>
              <a:cxn ang="0">
                <a:pos x="652932" y="1046785"/>
              </a:cxn>
              <a:cxn ang="0">
                <a:pos x="652932" y="792318"/>
              </a:cxn>
              <a:cxn ang="0">
                <a:pos x="416027" y="560984"/>
              </a:cxn>
              <a:cxn ang="0">
                <a:pos x="392915" y="560984"/>
              </a:cxn>
              <a:cxn ang="0">
                <a:pos x="392915" y="399051"/>
              </a:cxn>
              <a:cxn ang="0">
                <a:pos x="28891" y="5783"/>
              </a:cxn>
              <a:cxn ang="0">
                <a:pos x="0" y="5783"/>
              </a:cxn>
              <a:cxn ang="0">
                <a:pos x="0" y="2122487"/>
              </a:cxn>
              <a:cxn ang="0">
                <a:pos x="2149475" y="2122487"/>
              </a:cxn>
              <a:cxn ang="0">
                <a:pos x="2149475" y="1891153"/>
              </a:cxn>
              <a:cxn ang="0">
                <a:pos x="1895236" y="1636686"/>
              </a:cxn>
            </a:cxnLst>
            <a:rect b="0" l="0" r="0" t="0"/>
            <a:pathLst>
              <a:path h="367" w="372">
                <a:moveTo>
                  <a:pt x="328" y="283"/>
                </a:moveTo>
                <a:cubicBezTo>
                  <a:pt x="257" y="283"/>
                  <a:pt x="257" y="283"/>
                  <a:pt x="257" y="283"/>
                </a:cubicBezTo>
                <a:cubicBezTo>
                  <a:pt x="257" y="244"/>
                  <a:pt x="257" y="244"/>
                  <a:pt x="257" y="244"/>
                </a:cubicBezTo>
                <a:cubicBezTo>
                  <a:pt x="257" y="209"/>
                  <a:pt x="229" y="181"/>
                  <a:pt x="194" y="181"/>
                </a:cubicBezTo>
                <a:cubicBezTo>
                  <a:pt x="113" y="181"/>
                  <a:pt x="113" y="181"/>
                  <a:pt x="113" y="181"/>
                </a:cubicBezTo>
                <a:cubicBezTo>
                  <a:pt x="113" y="137"/>
                  <a:pt x="113" y="137"/>
                  <a:pt x="113" y="137"/>
                </a:cubicBezTo>
                <a:cubicBezTo>
                  <a:pt x="113" y="115"/>
                  <a:pt x="94" y="97"/>
                  <a:pt x="72" y="97"/>
                </a:cubicBezTo>
                <a:cubicBezTo>
                  <a:pt x="68" y="97"/>
                  <a:pt x="68" y="97"/>
                  <a:pt x="68" y="97"/>
                </a:cubicBezTo>
                <a:cubicBezTo>
                  <a:pt x="68" y="69"/>
                  <a:pt x="68" y="69"/>
                  <a:pt x="68" y="69"/>
                </a:cubicBezTo>
                <a:cubicBezTo>
                  <a:pt x="68" y="33"/>
                  <a:pt x="41" y="2"/>
                  <a:pt x="5" y="1"/>
                </a:cubicBezTo>
                <a:cubicBezTo>
                  <a:pt x="3" y="0"/>
                  <a:pt x="2" y="1"/>
                  <a:pt x="0" y="1"/>
                </a:cubicBezTo>
                <a:cubicBezTo>
                  <a:pt x="0" y="367"/>
                  <a:pt x="0" y="367"/>
                  <a:pt x="0" y="367"/>
                </a:cubicBezTo>
                <a:cubicBezTo>
                  <a:pt x="372" y="367"/>
                  <a:pt x="372" y="367"/>
                  <a:pt x="372" y="367"/>
                </a:cubicBezTo>
                <a:cubicBezTo>
                  <a:pt x="372" y="327"/>
                  <a:pt x="372" y="327"/>
                  <a:pt x="372" y="327"/>
                </a:cubicBezTo>
                <a:cubicBezTo>
                  <a:pt x="372" y="302"/>
                  <a:pt x="352" y="283"/>
                  <a:pt x="328" y="283"/>
                </a:cubicBezTo>
                <a:close/>
              </a:path>
            </a:pathLst>
          </a:custGeom>
          <a:solidFill>
            <a:srgbClr val="569337">
              <a:alpha val="100000"/>
            </a:srgbClr>
          </a:solidFill>
          <a:ln w="9525">
            <a:noFill/>
          </a:ln>
        </p:spPr>
        <p:txBody>
          <a:bodyPr/>
          <a:lstStyle/>
          <a:p>
            <a:endParaRPr altLang="en-US" lang="zh-CN"/>
          </a:p>
        </p:txBody>
      </p:sp>
      <p:sp>
        <p:nvSpPr>
          <p:cNvPr id="6154" name="Freeform 22"/>
          <p:cNvSpPr/>
          <p:nvPr/>
        </p:nvSpPr>
        <p:spPr>
          <a:xfrm>
            <a:off x="7700963" y="4897438"/>
            <a:ext cx="2616200" cy="1735137"/>
          </a:xfrm>
          <a:custGeom>
            <a:cxnLst>
              <a:cxn ang="0">
                <a:pos x="2431391" y="1174109"/>
              </a:cxn>
              <a:cxn ang="0">
                <a:pos x="2142627" y="1174109"/>
              </a:cxn>
              <a:cxn ang="0">
                <a:pos x="2142627" y="1012163"/>
              </a:cxn>
              <a:cxn ang="0">
                <a:pos x="1882740" y="751893"/>
              </a:cxn>
              <a:cxn ang="0">
                <a:pos x="1547774" y="751893"/>
              </a:cxn>
              <a:cxn ang="0">
                <a:pos x="1547774" y="572595"/>
              </a:cxn>
              <a:cxn ang="0">
                <a:pos x="1380291" y="404865"/>
              </a:cxn>
              <a:cxn ang="0">
                <a:pos x="1362965" y="404865"/>
              </a:cxn>
              <a:cxn ang="0">
                <a:pos x="1362965" y="289190"/>
              </a:cxn>
              <a:cxn ang="0">
                <a:pos x="1103078" y="5784"/>
              </a:cxn>
              <a:cxn ang="0">
                <a:pos x="814314" y="277622"/>
              </a:cxn>
              <a:cxn ang="0">
                <a:pos x="814314" y="306541"/>
              </a:cxn>
              <a:cxn ang="0">
                <a:pos x="802763" y="306541"/>
              </a:cxn>
              <a:cxn ang="0">
                <a:pos x="577528" y="532109"/>
              </a:cxn>
              <a:cxn ang="0">
                <a:pos x="577528" y="670920"/>
              </a:cxn>
              <a:cxn ang="0">
                <a:pos x="508224" y="670920"/>
              </a:cxn>
              <a:cxn ang="0">
                <a:pos x="311865" y="861785"/>
              </a:cxn>
              <a:cxn ang="0">
                <a:pos x="311865" y="1012163"/>
              </a:cxn>
              <a:cxn ang="0">
                <a:pos x="179034" y="1012163"/>
              </a:cxn>
              <a:cxn ang="0">
                <a:pos x="0" y="1197245"/>
              </a:cxn>
              <a:cxn ang="0">
                <a:pos x="0" y="1573191"/>
              </a:cxn>
              <a:cxn ang="0">
                <a:pos x="386943" y="1573191"/>
              </a:cxn>
              <a:cxn ang="0">
                <a:pos x="386943" y="1561623"/>
              </a:cxn>
              <a:cxn ang="0">
                <a:pos x="577528" y="1561623"/>
              </a:cxn>
              <a:cxn ang="0">
                <a:pos x="577528" y="1642596"/>
              </a:cxn>
              <a:cxn ang="0">
                <a:pos x="941370" y="1642596"/>
              </a:cxn>
              <a:cxn ang="0">
                <a:pos x="941370" y="1607894"/>
              </a:cxn>
              <a:cxn ang="0">
                <a:pos x="1362965" y="1607894"/>
              </a:cxn>
              <a:cxn ang="0">
                <a:pos x="1362965" y="1532704"/>
              </a:cxn>
              <a:cxn ang="0">
                <a:pos x="1472695" y="1532704"/>
              </a:cxn>
              <a:cxn ang="0">
                <a:pos x="1472695" y="1654164"/>
              </a:cxn>
              <a:cxn ang="0">
                <a:pos x="2027122" y="1654164"/>
              </a:cxn>
              <a:cxn ang="0">
                <a:pos x="2027122" y="1735137"/>
              </a:cxn>
              <a:cxn ang="0">
                <a:pos x="2616200" y="1735137"/>
              </a:cxn>
              <a:cxn ang="0">
                <a:pos x="2616200" y="1359191"/>
              </a:cxn>
              <a:cxn ang="0">
                <a:pos x="2431391" y="1174109"/>
              </a:cxn>
            </a:cxnLst>
            <a:rect b="0" l="0" r="0" t="0"/>
            <a:pathLst>
              <a:path h="300" w="452">
                <a:moveTo>
                  <a:pt x="421" y="203"/>
                </a:moveTo>
                <a:cubicBezTo>
                  <a:pt x="371" y="203"/>
                  <a:pt x="371" y="203"/>
                  <a:pt x="371" y="203"/>
                </a:cubicBezTo>
                <a:cubicBezTo>
                  <a:pt x="371" y="175"/>
                  <a:pt x="371" y="175"/>
                  <a:pt x="371" y="175"/>
                </a:cubicBezTo>
                <a:cubicBezTo>
                  <a:pt x="371" y="150"/>
                  <a:pt x="351" y="130"/>
                  <a:pt x="326" y="130"/>
                </a:cubicBezTo>
                <a:cubicBezTo>
                  <a:pt x="268" y="130"/>
                  <a:pt x="268" y="130"/>
                  <a:pt x="268" y="130"/>
                </a:cubicBezTo>
                <a:cubicBezTo>
                  <a:pt x="268" y="99"/>
                  <a:pt x="268" y="99"/>
                  <a:pt x="268" y="99"/>
                </a:cubicBezTo>
                <a:cubicBezTo>
                  <a:pt x="268" y="83"/>
                  <a:pt x="255" y="70"/>
                  <a:pt x="239" y="70"/>
                </a:cubicBezTo>
                <a:cubicBezTo>
                  <a:pt x="236" y="70"/>
                  <a:pt x="236" y="70"/>
                  <a:pt x="236" y="70"/>
                </a:cubicBezTo>
                <a:cubicBezTo>
                  <a:pt x="236" y="50"/>
                  <a:pt x="236" y="50"/>
                  <a:pt x="236" y="50"/>
                </a:cubicBezTo>
                <a:cubicBezTo>
                  <a:pt x="236" y="24"/>
                  <a:pt x="216" y="2"/>
                  <a:pt x="191" y="1"/>
                </a:cubicBezTo>
                <a:cubicBezTo>
                  <a:pt x="163" y="0"/>
                  <a:pt x="141" y="22"/>
                  <a:pt x="141" y="48"/>
                </a:cubicBezTo>
                <a:cubicBezTo>
                  <a:pt x="141" y="53"/>
                  <a:pt x="141" y="53"/>
                  <a:pt x="141" y="53"/>
                </a:cubicBezTo>
                <a:cubicBezTo>
                  <a:pt x="139" y="53"/>
                  <a:pt x="139" y="53"/>
                  <a:pt x="139" y="53"/>
                </a:cubicBezTo>
                <a:cubicBezTo>
                  <a:pt x="118" y="53"/>
                  <a:pt x="100" y="70"/>
                  <a:pt x="100" y="92"/>
                </a:cubicBezTo>
                <a:cubicBezTo>
                  <a:pt x="100" y="116"/>
                  <a:pt x="100" y="116"/>
                  <a:pt x="100" y="116"/>
                </a:cubicBezTo>
                <a:cubicBezTo>
                  <a:pt x="88" y="116"/>
                  <a:pt x="88" y="116"/>
                  <a:pt x="88" y="116"/>
                </a:cubicBezTo>
                <a:cubicBezTo>
                  <a:pt x="69" y="116"/>
                  <a:pt x="54" y="131"/>
                  <a:pt x="54" y="149"/>
                </a:cubicBezTo>
                <a:cubicBezTo>
                  <a:pt x="54" y="175"/>
                  <a:pt x="54" y="175"/>
                  <a:pt x="54" y="175"/>
                </a:cubicBezTo>
                <a:cubicBezTo>
                  <a:pt x="31" y="175"/>
                  <a:pt x="31" y="175"/>
                  <a:pt x="31" y="175"/>
                </a:cubicBezTo>
                <a:cubicBezTo>
                  <a:pt x="14" y="175"/>
                  <a:pt x="0" y="189"/>
                  <a:pt x="0" y="207"/>
                </a:cubicBezTo>
                <a:cubicBezTo>
                  <a:pt x="0" y="272"/>
                  <a:pt x="0" y="272"/>
                  <a:pt x="0" y="272"/>
                </a:cubicBezTo>
                <a:cubicBezTo>
                  <a:pt x="67" y="272"/>
                  <a:pt x="67" y="272"/>
                  <a:pt x="67" y="272"/>
                </a:cubicBezTo>
                <a:cubicBezTo>
                  <a:pt x="67" y="270"/>
                  <a:pt x="67" y="270"/>
                  <a:pt x="67" y="270"/>
                </a:cubicBezTo>
                <a:cubicBezTo>
                  <a:pt x="100" y="270"/>
                  <a:pt x="100" y="270"/>
                  <a:pt x="100" y="270"/>
                </a:cubicBezTo>
                <a:cubicBezTo>
                  <a:pt x="100" y="284"/>
                  <a:pt x="100" y="284"/>
                  <a:pt x="100" y="284"/>
                </a:cubicBezTo>
                <a:cubicBezTo>
                  <a:pt x="163" y="284"/>
                  <a:pt x="163" y="284"/>
                  <a:pt x="163" y="284"/>
                </a:cubicBezTo>
                <a:cubicBezTo>
                  <a:pt x="163" y="278"/>
                  <a:pt x="163" y="278"/>
                  <a:pt x="163" y="278"/>
                </a:cubicBezTo>
                <a:cubicBezTo>
                  <a:pt x="236" y="278"/>
                  <a:pt x="236" y="278"/>
                  <a:pt x="236" y="278"/>
                </a:cubicBezTo>
                <a:cubicBezTo>
                  <a:pt x="236" y="265"/>
                  <a:pt x="236" y="265"/>
                  <a:pt x="236" y="265"/>
                </a:cubicBezTo>
                <a:cubicBezTo>
                  <a:pt x="255" y="265"/>
                  <a:pt x="255" y="265"/>
                  <a:pt x="255" y="265"/>
                </a:cubicBezTo>
                <a:cubicBezTo>
                  <a:pt x="255" y="286"/>
                  <a:pt x="255" y="286"/>
                  <a:pt x="255" y="286"/>
                </a:cubicBezTo>
                <a:cubicBezTo>
                  <a:pt x="351" y="286"/>
                  <a:pt x="351" y="286"/>
                  <a:pt x="351" y="286"/>
                </a:cubicBezTo>
                <a:cubicBezTo>
                  <a:pt x="351" y="300"/>
                  <a:pt x="351" y="300"/>
                  <a:pt x="351" y="300"/>
                </a:cubicBezTo>
                <a:cubicBezTo>
                  <a:pt x="453" y="300"/>
                  <a:pt x="453" y="300"/>
                  <a:pt x="453" y="300"/>
                </a:cubicBezTo>
                <a:cubicBezTo>
                  <a:pt x="453" y="235"/>
                  <a:pt x="453" y="235"/>
                  <a:pt x="453" y="235"/>
                </a:cubicBezTo>
                <a:cubicBezTo>
                  <a:pt x="453" y="217"/>
                  <a:pt x="439" y="203"/>
                  <a:pt x="421" y="203"/>
                </a:cubicBezTo>
                <a:close/>
              </a:path>
            </a:pathLst>
          </a:custGeom>
          <a:solidFill>
            <a:srgbClr val="55780C">
              <a:alpha val="100000"/>
            </a:srgbClr>
          </a:solidFill>
          <a:ln w="9525">
            <a:noFill/>
          </a:ln>
        </p:spPr>
        <p:txBody>
          <a:bodyPr/>
          <a:lstStyle/>
          <a:p>
            <a:endParaRPr altLang="en-US" lang="zh-CN"/>
          </a:p>
        </p:txBody>
      </p:sp>
      <p:sp>
        <p:nvSpPr>
          <p:cNvPr id="6155" name="Freeform 34"/>
          <p:cNvSpPr/>
          <p:nvPr/>
        </p:nvSpPr>
        <p:spPr>
          <a:xfrm>
            <a:off x="8775700" y="4903788"/>
            <a:ext cx="1541463" cy="1728787"/>
          </a:xfrm>
          <a:custGeom>
            <a:cxnLst>
              <a:cxn ang="0">
                <a:pos x="1356718" y="1167943"/>
              </a:cxn>
              <a:cxn ang="0">
                <a:pos x="1068055" y="1167943"/>
              </a:cxn>
              <a:cxn ang="0">
                <a:pos x="1068055" y="1006050"/>
              </a:cxn>
              <a:cxn ang="0">
                <a:pos x="808258" y="745865"/>
              </a:cxn>
              <a:cxn ang="0">
                <a:pos x="473408" y="745865"/>
              </a:cxn>
              <a:cxn ang="0">
                <a:pos x="473408" y="566626"/>
              </a:cxn>
              <a:cxn ang="0">
                <a:pos x="305983" y="398951"/>
              </a:cxn>
              <a:cxn ang="0">
                <a:pos x="288663" y="398951"/>
              </a:cxn>
              <a:cxn ang="0">
                <a:pos x="288663" y="283313"/>
              </a:cxn>
              <a:cxn ang="0">
                <a:pos x="28866" y="0"/>
              </a:cxn>
              <a:cxn ang="0">
                <a:pos x="0" y="0"/>
              </a:cxn>
              <a:cxn ang="0">
                <a:pos x="0" y="1601585"/>
              </a:cxn>
              <a:cxn ang="0">
                <a:pos x="288663" y="1601585"/>
              </a:cxn>
              <a:cxn ang="0">
                <a:pos x="288663" y="1526421"/>
              </a:cxn>
              <a:cxn ang="0">
                <a:pos x="398356" y="1526421"/>
              </a:cxn>
              <a:cxn ang="0">
                <a:pos x="398356" y="1647840"/>
              </a:cxn>
              <a:cxn ang="0">
                <a:pos x="952589" y="1647840"/>
              </a:cxn>
              <a:cxn ang="0">
                <a:pos x="952589" y="1728787"/>
              </a:cxn>
              <a:cxn ang="0">
                <a:pos x="1541463" y="1728787"/>
              </a:cxn>
              <a:cxn ang="0">
                <a:pos x="1541463" y="1352964"/>
              </a:cxn>
              <a:cxn ang="0">
                <a:pos x="1356718" y="1167943"/>
              </a:cxn>
            </a:cxnLst>
            <a:rect b="0" l="0" r="0" t="0"/>
            <a:pathLst>
              <a:path h="299" w="267">
                <a:moveTo>
                  <a:pt x="235" y="202"/>
                </a:moveTo>
                <a:cubicBezTo>
                  <a:pt x="185" y="202"/>
                  <a:pt x="185" y="202"/>
                  <a:pt x="185" y="202"/>
                </a:cubicBezTo>
                <a:cubicBezTo>
                  <a:pt x="185" y="174"/>
                  <a:pt x="185" y="174"/>
                  <a:pt x="185" y="174"/>
                </a:cubicBezTo>
                <a:cubicBezTo>
                  <a:pt x="185" y="149"/>
                  <a:pt x="165" y="129"/>
                  <a:pt x="140" y="129"/>
                </a:cubicBezTo>
                <a:cubicBezTo>
                  <a:pt x="82" y="129"/>
                  <a:pt x="82" y="129"/>
                  <a:pt x="82" y="129"/>
                </a:cubicBezTo>
                <a:cubicBezTo>
                  <a:pt x="82" y="98"/>
                  <a:pt x="82" y="98"/>
                  <a:pt x="82" y="98"/>
                </a:cubicBezTo>
                <a:cubicBezTo>
                  <a:pt x="82" y="82"/>
                  <a:pt x="69" y="69"/>
                  <a:pt x="53" y="69"/>
                </a:cubicBezTo>
                <a:cubicBezTo>
                  <a:pt x="50" y="69"/>
                  <a:pt x="50" y="69"/>
                  <a:pt x="50" y="69"/>
                </a:cubicBezTo>
                <a:cubicBezTo>
                  <a:pt x="50" y="49"/>
                  <a:pt x="50" y="49"/>
                  <a:pt x="50" y="49"/>
                </a:cubicBezTo>
                <a:cubicBezTo>
                  <a:pt x="50" y="23"/>
                  <a:pt x="30" y="1"/>
                  <a:pt x="5" y="0"/>
                </a:cubicBezTo>
                <a:cubicBezTo>
                  <a:pt x="3" y="0"/>
                  <a:pt x="1" y="0"/>
                  <a:pt x="0" y="0"/>
                </a:cubicBezTo>
                <a:cubicBezTo>
                  <a:pt x="0" y="277"/>
                  <a:pt x="0" y="277"/>
                  <a:pt x="0" y="277"/>
                </a:cubicBezTo>
                <a:cubicBezTo>
                  <a:pt x="50" y="277"/>
                  <a:pt x="50" y="277"/>
                  <a:pt x="50" y="277"/>
                </a:cubicBezTo>
                <a:cubicBezTo>
                  <a:pt x="50" y="264"/>
                  <a:pt x="50" y="264"/>
                  <a:pt x="50" y="264"/>
                </a:cubicBezTo>
                <a:cubicBezTo>
                  <a:pt x="69" y="264"/>
                  <a:pt x="69" y="264"/>
                  <a:pt x="69" y="264"/>
                </a:cubicBezTo>
                <a:cubicBezTo>
                  <a:pt x="69" y="285"/>
                  <a:pt x="69" y="285"/>
                  <a:pt x="69" y="285"/>
                </a:cubicBezTo>
                <a:cubicBezTo>
                  <a:pt x="165" y="285"/>
                  <a:pt x="165" y="285"/>
                  <a:pt x="165" y="285"/>
                </a:cubicBezTo>
                <a:cubicBezTo>
                  <a:pt x="165" y="299"/>
                  <a:pt x="165" y="299"/>
                  <a:pt x="165" y="299"/>
                </a:cubicBezTo>
                <a:cubicBezTo>
                  <a:pt x="267" y="299"/>
                  <a:pt x="267" y="299"/>
                  <a:pt x="267" y="299"/>
                </a:cubicBezTo>
                <a:cubicBezTo>
                  <a:pt x="267" y="234"/>
                  <a:pt x="267" y="234"/>
                  <a:pt x="267" y="234"/>
                </a:cubicBezTo>
                <a:cubicBezTo>
                  <a:pt x="267" y="216"/>
                  <a:pt x="253" y="202"/>
                  <a:pt x="235" y="202"/>
                </a:cubicBezTo>
                <a:close/>
              </a:path>
            </a:pathLst>
          </a:custGeom>
          <a:solidFill>
            <a:srgbClr val="48660A">
              <a:alpha val="100000"/>
            </a:srgbClr>
          </a:solidFill>
          <a:ln w="9525">
            <a:noFill/>
          </a:ln>
        </p:spPr>
        <p:txBody>
          <a:bodyPr/>
          <a:lstStyle/>
          <a:p>
            <a:endParaRPr altLang="en-US" lang="zh-CN"/>
          </a:p>
        </p:txBody>
      </p:sp>
      <p:sp>
        <p:nvSpPr>
          <p:cNvPr id="6156" name="Freeform 74"/>
          <p:cNvSpPr/>
          <p:nvPr/>
        </p:nvSpPr>
        <p:spPr>
          <a:xfrm>
            <a:off x="11315700" y="4527550"/>
            <a:ext cx="138113" cy="727075"/>
          </a:xfrm>
          <a:custGeom>
            <a:cxnLst>
              <a:cxn ang="0">
                <a:pos x="0" y="727075"/>
              </a:cxn>
              <a:cxn ang="0">
                <a:pos x="138113" y="599544"/>
              </a:cxn>
              <a:cxn ang="0">
                <a:pos x="138113" y="0"/>
              </a:cxn>
              <a:cxn ang="0">
                <a:pos x="5877" y="0"/>
              </a:cxn>
              <a:cxn ang="0">
                <a:pos x="0" y="727075"/>
              </a:cxn>
            </a:cxnLst>
            <a:rect b="0" l="0" r="0" t="0"/>
            <a:pathLst>
              <a:path h="496" w="94">
                <a:moveTo>
                  <a:pt x="0" y="496"/>
                </a:moveTo>
                <a:lnTo>
                  <a:pt x="94" y="409"/>
                </a:lnTo>
                <a:lnTo>
                  <a:pt x="94" y="0"/>
                </a:lnTo>
                <a:lnTo>
                  <a:pt x="4" y="0"/>
                </a:lnTo>
                <a:lnTo>
                  <a:pt x="0" y="496"/>
                </a:lnTo>
                <a:close/>
              </a:path>
            </a:pathLst>
          </a:custGeom>
          <a:solidFill>
            <a:srgbClr val="685035">
              <a:alpha val="100000"/>
            </a:srgbClr>
          </a:solidFill>
          <a:ln w="9525">
            <a:noFill/>
          </a:ln>
        </p:spPr>
        <p:txBody>
          <a:bodyPr/>
          <a:lstStyle/>
          <a:p>
            <a:endParaRPr altLang="en-US" lang="zh-CN"/>
          </a:p>
        </p:txBody>
      </p:sp>
      <p:sp>
        <p:nvSpPr>
          <p:cNvPr id="6157" name="Freeform 75"/>
          <p:cNvSpPr/>
          <p:nvPr/>
        </p:nvSpPr>
        <p:spPr>
          <a:xfrm>
            <a:off x="10137775" y="4178300"/>
            <a:ext cx="293688" cy="1417638"/>
          </a:xfrm>
          <a:custGeom>
            <a:cxnLst>
              <a:cxn ang="0">
                <a:pos x="293688" y="1417638"/>
              </a:cxn>
              <a:cxn ang="0">
                <a:pos x="0" y="1163491"/>
              </a:cxn>
              <a:cxn ang="0">
                <a:pos x="0" y="0"/>
              </a:cxn>
              <a:cxn ang="0">
                <a:pos x="293688" y="0"/>
              </a:cxn>
              <a:cxn ang="0">
                <a:pos x="293688" y="1417638"/>
              </a:cxn>
            </a:cxnLst>
            <a:rect b="0" l="0" r="0" t="0"/>
            <a:pathLst>
              <a:path h="964" w="200">
                <a:moveTo>
                  <a:pt x="200" y="965"/>
                </a:moveTo>
                <a:lnTo>
                  <a:pt x="0" y="792"/>
                </a:lnTo>
                <a:lnTo>
                  <a:pt x="0" y="0"/>
                </a:lnTo>
                <a:lnTo>
                  <a:pt x="200" y="0"/>
                </a:lnTo>
                <a:lnTo>
                  <a:pt x="200" y="965"/>
                </a:lnTo>
                <a:close/>
              </a:path>
            </a:pathLst>
          </a:custGeom>
          <a:solidFill>
            <a:srgbClr val="D3C899">
              <a:alpha val="100000"/>
            </a:srgbClr>
          </a:solidFill>
          <a:ln w="9525">
            <a:noFill/>
          </a:ln>
        </p:spPr>
        <p:txBody>
          <a:bodyPr/>
          <a:lstStyle/>
          <a:p>
            <a:endParaRPr altLang="en-US" lang="zh-CN"/>
          </a:p>
        </p:txBody>
      </p:sp>
      <p:sp>
        <p:nvSpPr>
          <p:cNvPr id="6158" name="Freeform 76"/>
          <p:cNvSpPr/>
          <p:nvPr/>
        </p:nvSpPr>
        <p:spPr>
          <a:xfrm>
            <a:off x="10502900" y="4757738"/>
            <a:ext cx="374650" cy="1771650"/>
          </a:xfrm>
          <a:custGeom>
            <a:cxnLst>
              <a:cxn ang="0">
                <a:pos x="374650" y="0"/>
              </a:cxn>
              <a:cxn ang="0">
                <a:pos x="0" y="0"/>
              </a:cxn>
              <a:cxn ang="0">
                <a:pos x="4408" y="1307437"/>
              </a:cxn>
              <a:cxn ang="0">
                <a:pos x="114599" y="1423490"/>
              </a:cxn>
              <a:cxn ang="0">
                <a:pos x="114599" y="1771650"/>
              </a:cxn>
              <a:cxn ang="0">
                <a:pos x="374650" y="1771650"/>
              </a:cxn>
              <a:cxn ang="0">
                <a:pos x="374650" y="1683508"/>
              </a:cxn>
              <a:cxn ang="0">
                <a:pos x="374650" y="1683508"/>
              </a:cxn>
              <a:cxn ang="0">
                <a:pos x="374650" y="0"/>
              </a:cxn>
            </a:cxnLst>
            <a:rect b="0" l="0" r="0" t="0"/>
            <a:pathLst>
              <a:path h="1206" w="255">
                <a:moveTo>
                  <a:pt x="255" y="0"/>
                </a:moveTo>
                <a:lnTo>
                  <a:pt x="0" y="0"/>
                </a:lnTo>
                <a:lnTo>
                  <a:pt x="3" y="890"/>
                </a:lnTo>
                <a:lnTo>
                  <a:pt x="78" y="969"/>
                </a:lnTo>
                <a:lnTo>
                  <a:pt x="78" y="1206"/>
                </a:lnTo>
                <a:lnTo>
                  <a:pt x="255" y="1206"/>
                </a:lnTo>
                <a:lnTo>
                  <a:pt x="255" y="1146"/>
                </a:lnTo>
                <a:lnTo>
                  <a:pt x="255" y="0"/>
                </a:lnTo>
                <a:close/>
              </a:path>
            </a:pathLst>
          </a:custGeom>
          <a:solidFill>
            <a:srgbClr val="D3C899">
              <a:alpha val="100000"/>
            </a:srgbClr>
          </a:solidFill>
          <a:ln w="9525">
            <a:noFill/>
          </a:ln>
        </p:spPr>
        <p:txBody>
          <a:bodyPr/>
          <a:lstStyle/>
          <a:p>
            <a:endParaRPr altLang="en-US" lang="zh-CN"/>
          </a:p>
        </p:txBody>
      </p:sp>
      <p:sp>
        <p:nvSpPr>
          <p:cNvPr id="6159" name="Freeform 77"/>
          <p:cNvSpPr/>
          <p:nvPr/>
        </p:nvSpPr>
        <p:spPr>
          <a:xfrm>
            <a:off x="10871200" y="4127500"/>
            <a:ext cx="450850" cy="2401888"/>
          </a:xfrm>
          <a:custGeom>
            <a:cxnLst>
              <a:cxn ang="0">
                <a:pos x="5874" y="2401888"/>
              </a:cxn>
              <a:cxn ang="0">
                <a:pos x="196788" y="2401888"/>
              </a:cxn>
              <a:cxn ang="0">
                <a:pos x="444976" y="2163903"/>
              </a:cxn>
              <a:cxn ang="0">
                <a:pos x="450850" y="0"/>
              </a:cxn>
              <a:cxn ang="0">
                <a:pos x="0" y="0"/>
              </a:cxn>
              <a:cxn ang="0">
                <a:pos x="5874" y="2401888"/>
              </a:cxn>
            </a:cxnLst>
            <a:rect b="0" l="0" r="0" t="0"/>
            <a:pathLst>
              <a:path h="1634" w="307">
                <a:moveTo>
                  <a:pt x="4" y="1635"/>
                </a:moveTo>
                <a:lnTo>
                  <a:pt x="134" y="1635"/>
                </a:lnTo>
                <a:lnTo>
                  <a:pt x="303" y="1473"/>
                </a:lnTo>
                <a:lnTo>
                  <a:pt x="307" y="0"/>
                </a:lnTo>
                <a:lnTo>
                  <a:pt x="0" y="0"/>
                </a:lnTo>
                <a:lnTo>
                  <a:pt x="4" y="1635"/>
                </a:lnTo>
                <a:close/>
              </a:path>
            </a:pathLst>
          </a:custGeom>
          <a:solidFill>
            <a:srgbClr val="8B7463">
              <a:alpha val="100000"/>
            </a:srgbClr>
          </a:solidFill>
          <a:ln w="9525">
            <a:noFill/>
          </a:ln>
        </p:spPr>
        <p:txBody>
          <a:bodyPr/>
          <a:lstStyle/>
          <a:p>
            <a:endParaRPr altLang="en-US" lang="zh-CN"/>
          </a:p>
        </p:txBody>
      </p:sp>
      <p:sp>
        <p:nvSpPr>
          <p:cNvPr id="6160" name="Freeform 78"/>
          <p:cNvSpPr/>
          <p:nvPr/>
        </p:nvSpPr>
        <p:spPr>
          <a:xfrm>
            <a:off x="10323513" y="4578350"/>
            <a:ext cx="293687" cy="1381125"/>
          </a:xfrm>
          <a:custGeom>
            <a:cxnLst>
              <a:cxn ang="0">
                <a:pos x="293687" y="1381125"/>
              </a:cxn>
              <a:cxn ang="0">
                <a:pos x="0" y="1121338"/>
              </a:cxn>
              <a:cxn ang="0">
                <a:pos x="0" y="0"/>
              </a:cxn>
              <a:cxn ang="0">
                <a:pos x="293687" y="0"/>
              </a:cxn>
              <a:cxn ang="0">
                <a:pos x="293687" y="1381125"/>
              </a:cxn>
            </a:cxnLst>
            <a:rect b="0" l="0" r="0" t="0"/>
            <a:pathLst>
              <a:path h="941" w="200">
                <a:moveTo>
                  <a:pt x="200" y="941"/>
                </a:moveTo>
                <a:lnTo>
                  <a:pt x="0" y="764"/>
                </a:lnTo>
                <a:lnTo>
                  <a:pt x="0" y="0"/>
                </a:lnTo>
                <a:lnTo>
                  <a:pt x="200" y="0"/>
                </a:lnTo>
                <a:lnTo>
                  <a:pt x="200" y="941"/>
                </a:lnTo>
                <a:close/>
              </a:path>
            </a:pathLst>
          </a:custGeom>
          <a:solidFill>
            <a:srgbClr val="B69361">
              <a:alpha val="100000"/>
            </a:srgbClr>
          </a:solidFill>
          <a:ln w="9525">
            <a:noFill/>
          </a:ln>
        </p:spPr>
        <p:txBody>
          <a:bodyPr/>
          <a:lstStyle/>
          <a:p>
            <a:endParaRPr altLang="en-US" lang="zh-CN"/>
          </a:p>
        </p:txBody>
      </p:sp>
      <p:sp>
        <p:nvSpPr>
          <p:cNvPr id="6161" name="Freeform 79"/>
          <p:cNvSpPr/>
          <p:nvPr/>
        </p:nvSpPr>
        <p:spPr>
          <a:xfrm>
            <a:off x="10502900" y="4289425"/>
            <a:ext cx="374650" cy="1682750"/>
          </a:xfrm>
          <a:custGeom>
            <a:cxnLst>
              <a:cxn ang="0">
                <a:pos x="374650" y="1682750"/>
              </a:cxn>
              <a:cxn ang="0">
                <a:pos x="4408" y="1306848"/>
              </a:cxn>
              <a:cxn ang="0">
                <a:pos x="0" y="0"/>
              </a:cxn>
              <a:cxn ang="0">
                <a:pos x="374650" y="0"/>
              </a:cxn>
              <a:cxn ang="0">
                <a:pos x="374650" y="1682750"/>
              </a:cxn>
            </a:cxnLst>
            <a:rect b="0" l="0" r="0" t="0"/>
            <a:pathLst>
              <a:path h="1146" w="255">
                <a:moveTo>
                  <a:pt x="255" y="1146"/>
                </a:moveTo>
                <a:lnTo>
                  <a:pt x="3" y="890"/>
                </a:lnTo>
                <a:lnTo>
                  <a:pt x="0" y="0"/>
                </a:lnTo>
                <a:lnTo>
                  <a:pt x="255" y="0"/>
                </a:lnTo>
                <a:lnTo>
                  <a:pt x="255" y="1146"/>
                </a:lnTo>
                <a:close/>
              </a:path>
            </a:pathLst>
          </a:custGeom>
          <a:solidFill>
            <a:srgbClr val="8B6B47">
              <a:alpha val="100000"/>
            </a:srgbClr>
          </a:solidFill>
          <a:ln w="9525">
            <a:noFill/>
          </a:ln>
        </p:spPr>
        <p:txBody>
          <a:bodyPr/>
          <a:lstStyle/>
          <a:p>
            <a:endParaRPr altLang="en-US" lang="zh-CN"/>
          </a:p>
        </p:txBody>
      </p:sp>
      <p:sp>
        <p:nvSpPr>
          <p:cNvPr id="6162" name="Freeform 80"/>
          <p:cNvSpPr/>
          <p:nvPr/>
        </p:nvSpPr>
        <p:spPr>
          <a:xfrm>
            <a:off x="10877550" y="4289425"/>
            <a:ext cx="295275" cy="1892300"/>
          </a:xfrm>
          <a:custGeom>
            <a:cxnLst>
              <a:cxn ang="0">
                <a:pos x="0" y="1892300"/>
              </a:cxn>
              <a:cxn ang="0">
                <a:pos x="295275" y="1638132"/>
              </a:cxn>
              <a:cxn ang="0">
                <a:pos x="295275" y="0"/>
              </a:cxn>
              <a:cxn ang="0">
                <a:pos x="0" y="0"/>
              </a:cxn>
              <a:cxn ang="0">
                <a:pos x="0" y="1892300"/>
              </a:cxn>
            </a:cxnLst>
            <a:rect b="0" l="0" r="0" t="0"/>
            <a:pathLst>
              <a:path h="1288" w="201">
                <a:moveTo>
                  <a:pt x="0" y="1288"/>
                </a:moveTo>
                <a:lnTo>
                  <a:pt x="201" y="1115"/>
                </a:lnTo>
                <a:lnTo>
                  <a:pt x="201" y="0"/>
                </a:lnTo>
                <a:lnTo>
                  <a:pt x="0" y="0"/>
                </a:lnTo>
                <a:lnTo>
                  <a:pt x="0" y="1288"/>
                </a:lnTo>
                <a:close/>
              </a:path>
            </a:pathLst>
          </a:custGeom>
          <a:solidFill>
            <a:srgbClr val="685035">
              <a:alpha val="100000"/>
            </a:srgbClr>
          </a:solidFill>
          <a:ln w="9525">
            <a:noFill/>
          </a:ln>
        </p:spPr>
        <p:txBody>
          <a:bodyPr/>
          <a:lstStyle/>
          <a:p>
            <a:endParaRPr altLang="en-US" lang="zh-CN"/>
          </a:p>
        </p:txBody>
      </p:sp>
      <p:sp>
        <p:nvSpPr>
          <p:cNvPr id="6163" name="Freeform 81"/>
          <p:cNvSpPr/>
          <p:nvPr/>
        </p:nvSpPr>
        <p:spPr>
          <a:xfrm>
            <a:off x="10715625" y="4289425"/>
            <a:ext cx="160338" cy="1347788"/>
          </a:xfrm>
          <a:custGeom>
            <a:cxnLst>
              <a:cxn ang="0">
                <a:pos x="160338" y="1347788"/>
              </a:cxn>
              <a:cxn ang="0">
                <a:pos x="0" y="1168670"/>
              </a:cxn>
              <a:cxn ang="0">
                <a:pos x="0" y="0"/>
              </a:cxn>
              <a:cxn ang="0">
                <a:pos x="160338" y="0"/>
              </a:cxn>
              <a:cxn ang="0">
                <a:pos x="160338" y="1347788"/>
              </a:cxn>
            </a:cxnLst>
            <a:rect b="0" l="0" r="0" t="0"/>
            <a:pathLst>
              <a:path h="918" w="110">
                <a:moveTo>
                  <a:pt x="110" y="918"/>
                </a:moveTo>
                <a:lnTo>
                  <a:pt x="0" y="796"/>
                </a:lnTo>
                <a:lnTo>
                  <a:pt x="0" y="0"/>
                </a:lnTo>
                <a:lnTo>
                  <a:pt x="110" y="0"/>
                </a:lnTo>
                <a:lnTo>
                  <a:pt x="110" y="918"/>
                </a:lnTo>
                <a:close/>
              </a:path>
            </a:pathLst>
          </a:custGeom>
          <a:solidFill>
            <a:srgbClr val="B69361">
              <a:alpha val="100000"/>
            </a:srgbClr>
          </a:solidFill>
          <a:ln w="9525">
            <a:noFill/>
          </a:ln>
        </p:spPr>
        <p:txBody>
          <a:bodyPr/>
          <a:lstStyle/>
          <a:p>
            <a:endParaRPr altLang="en-US" lang="zh-CN"/>
          </a:p>
        </p:txBody>
      </p:sp>
      <p:sp>
        <p:nvSpPr>
          <p:cNvPr id="6164" name="Freeform 82"/>
          <p:cNvSpPr/>
          <p:nvPr/>
        </p:nvSpPr>
        <p:spPr>
          <a:xfrm>
            <a:off x="10877550" y="4289425"/>
            <a:ext cx="214313" cy="1516063"/>
          </a:xfrm>
          <a:custGeom>
            <a:cxnLst>
              <a:cxn ang="0">
                <a:pos x="0" y="1516063"/>
              </a:cxn>
              <a:cxn ang="0">
                <a:pos x="208441" y="1307457"/>
              </a:cxn>
              <a:cxn ang="0">
                <a:pos x="214313" y="0"/>
              </a:cxn>
              <a:cxn ang="0">
                <a:pos x="0" y="0"/>
              </a:cxn>
              <a:cxn ang="0">
                <a:pos x="0" y="1516063"/>
              </a:cxn>
            </a:cxnLst>
            <a:rect b="0" l="0" r="0" t="0"/>
            <a:pathLst>
              <a:path h="1032" w="146">
                <a:moveTo>
                  <a:pt x="0" y="1032"/>
                </a:moveTo>
                <a:lnTo>
                  <a:pt x="142" y="890"/>
                </a:lnTo>
                <a:lnTo>
                  <a:pt x="146" y="0"/>
                </a:lnTo>
                <a:lnTo>
                  <a:pt x="0" y="0"/>
                </a:lnTo>
                <a:lnTo>
                  <a:pt x="0" y="1032"/>
                </a:lnTo>
                <a:close/>
              </a:path>
            </a:pathLst>
          </a:custGeom>
          <a:solidFill>
            <a:srgbClr val="D3C899">
              <a:alpha val="100000"/>
            </a:srgbClr>
          </a:solidFill>
          <a:ln w="9525">
            <a:noFill/>
          </a:ln>
        </p:spPr>
        <p:txBody>
          <a:bodyPr/>
          <a:lstStyle/>
          <a:p>
            <a:endParaRPr altLang="en-US" lang="zh-CN"/>
          </a:p>
        </p:txBody>
      </p:sp>
      <p:sp>
        <p:nvSpPr>
          <p:cNvPr id="6165" name="Freeform 83"/>
          <p:cNvSpPr/>
          <p:nvPr/>
        </p:nvSpPr>
        <p:spPr>
          <a:xfrm>
            <a:off x="9890125" y="3375025"/>
            <a:ext cx="1638300" cy="1389063"/>
          </a:xfrm>
          <a:custGeom>
            <a:cxnLst>
              <a:cxn ang="0">
                <a:pos x="1638300" y="561413"/>
              </a:cxn>
              <a:cxn ang="0">
                <a:pos x="1413322" y="335690"/>
              </a:cxn>
              <a:cxn ang="0">
                <a:pos x="1251800" y="399356"/>
              </a:cxn>
              <a:cxn ang="0">
                <a:pos x="1222956" y="381992"/>
              </a:cxn>
              <a:cxn ang="0">
                <a:pos x="1228725" y="358841"/>
              </a:cxn>
              <a:cxn ang="0">
                <a:pos x="1061434" y="196784"/>
              </a:cxn>
              <a:cxn ang="0">
                <a:pos x="1015285" y="202572"/>
              </a:cxn>
              <a:cxn ang="0">
                <a:pos x="1015285" y="196784"/>
              </a:cxn>
              <a:cxn ang="0">
                <a:pos x="819150" y="0"/>
              </a:cxn>
              <a:cxn ang="0">
                <a:pos x="628784" y="196784"/>
              </a:cxn>
              <a:cxn ang="0">
                <a:pos x="674933" y="318327"/>
              </a:cxn>
              <a:cxn ang="0">
                <a:pos x="559560" y="272025"/>
              </a:cxn>
              <a:cxn ang="0">
                <a:pos x="386500" y="445658"/>
              </a:cxn>
              <a:cxn ang="0">
                <a:pos x="409575" y="526686"/>
              </a:cxn>
              <a:cxn ang="0">
                <a:pos x="363426" y="544050"/>
              </a:cxn>
              <a:cxn ang="0">
                <a:pos x="196135" y="445658"/>
              </a:cxn>
              <a:cxn ang="0">
                <a:pos x="0" y="642442"/>
              </a:cxn>
              <a:cxn ang="0">
                <a:pos x="132679" y="821862"/>
              </a:cxn>
              <a:cxn ang="0">
                <a:pos x="23075" y="983920"/>
              </a:cxn>
              <a:cxn ang="0">
                <a:pos x="196135" y="1151765"/>
              </a:cxn>
              <a:cxn ang="0">
                <a:pos x="328814" y="1088099"/>
              </a:cxn>
              <a:cxn ang="0">
                <a:pos x="421112" y="1134401"/>
              </a:cxn>
              <a:cxn ang="0">
                <a:pos x="421112" y="1273308"/>
              </a:cxn>
              <a:cxn ang="0">
                <a:pos x="530717" y="1389063"/>
              </a:cxn>
              <a:cxn ang="0">
                <a:pos x="646090" y="1273308"/>
              </a:cxn>
              <a:cxn ang="0">
                <a:pos x="646090" y="1134401"/>
              </a:cxn>
              <a:cxn ang="0">
                <a:pos x="657627" y="1134401"/>
              </a:cxn>
              <a:cxn ang="0">
                <a:pos x="674933" y="1134401"/>
              </a:cxn>
              <a:cxn ang="0">
                <a:pos x="801844" y="1238581"/>
              </a:cxn>
              <a:cxn ang="0">
                <a:pos x="928755" y="1117038"/>
              </a:cxn>
              <a:cxn ang="0">
                <a:pos x="934523" y="1117038"/>
              </a:cxn>
              <a:cxn ang="0">
                <a:pos x="1061434" y="1238581"/>
              </a:cxn>
              <a:cxn ang="0">
                <a:pos x="1188344" y="1128614"/>
              </a:cxn>
              <a:cxn ang="0">
                <a:pos x="1234494" y="1134401"/>
              </a:cxn>
              <a:cxn ang="0">
                <a:pos x="1511389" y="856589"/>
              </a:cxn>
              <a:cxn ang="0">
                <a:pos x="1499852" y="769772"/>
              </a:cxn>
              <a:cxn ang="0">
                <a:pos x="1638300" y="561413"/>
              </a:cxn>
            </a:cxnLst>
            <a:rect b="0" l="0" r="0" t="0"/>
            <a:pathLst>
              <a:path h="240" w="284">
                <a:moveTo>
                  <a:pt x="284" y="97"/>
                </a:moveTo>
                <a:cubicBezTo>
                  <a:pt x="284" y="75"/>
                  <a:pt x="266" y="58"/>
                  <a:pt x="245" y="58"/>
                </a:cubicBezTo>
                <a:cubicBezTo>
                  <a:pt x="234" y="58"/>
                  <a:pt x="224" y="62"/>
                  <a:pt x="217" y="69"/>
                </a:cubicBezTo>
                <a:cubicBezTo>
                  <a:pt x="216" y="68"/>
                  <a:pt x="214" y="67"/>
                  <a:pt x="212" y="66"/>
                </a:cubicBezTo>
                <a:cubicBezTo>
                  <a:pt x="212" y="65"/>
                  <a:pt x="213" y="64"/>
                  <a:pt x="213" y="62"/>
                </a:cubicBezTo>
                <a:cubicBezTo>
                  <a:pt x="213" y="46"/>
                  <a:pt x="200" y="34"/>
                  <a:pt x="184" y="34"/>
                </a:cubicBezTo>
                <a:cubicBezTo>
                  <a:pt x="181" y="34"/>
                  <a:pt x="178" y="34"/>
                  <a:pt x="176" y="35"/>
                </a:cubicBezTo>
                <a:cubicBezTo>
                  <a:pt x="176" y="35"/>
                  <a:pt x="176" y="34"/>
                  <a:pt x="176" y="34"/>
                </a:cubicBezTo>
                <a:cubicBezTo>
                  <a:pt x="176" y="15"/>
                  <a:pt x="161" y="0"/>
                  <a:pt x="142" y="0"/>
                </a:cubicBezTo>
                <a:cubicBezTo>
                  <a:pt x="124" y="0"/>
                  <a:pt x="109" y="15"/>
                  <a:pt x="109" y="34"/>
                </a:cubicBezTo>
                <a:cubicBezTo>
                  <a:pt x="109" y="42"/>
                  <a:pt x="112" y="49"/>
                  <a:pt x="117" y="55"/>
                </a:cubicBezTo>
                <a:cubicBezTo>
                  <a:pt x="111" y="50"/>
                  <a:pt x="105" y="47"/>
                  <a:pt x="97" y="47"/>
                </a:cubicBezTo>
                <a:cubicBezTo>
                  <a:pt x="80" y="47"/>
                  <a:pt x="67" y="61"/>
                  <a:pt x="67" y="77"/>
                </a:cubicBezTo>
                <a:cubicBezTo>
                  <a:pt x="67" y="83"/>
                  <a:pt x="68" y="87"/>
                  <a:pt x="71" y="91"/>
                </a:cubicBezTo>
                <a:cubicBezTo>
                  <a:pt x="68" y="92"/>
                  <a:pt x="65" y="93"/>
                  <a:pt x="63" y="94"/>
                </a:cubicBezTo>
                <a:cubicBezTo>
                  <a:pt x="57" y="84"/>
                  <a:pt x="46" y="77"/>
                  <a:pt x="34" y="77"/>
                </a:cubicBezTo>
                <a:cubicBezTo>
                  <a:pt x="15" y="77"/>
                  <a:pt x="0" y="92"/>
                  <a:pt x="0" y="111"/>
                </a:cubicBezTo>
                <a:cubicBezTo>
                  <a:pt x="0" y="125"/>
                  <a:pt x="10" y="138"/>
                  <a:pt x="23" y="142"/>
                </a:cubicBezTo>
                <a:cubicBezTo>
                  <a:pt x="12" y="147"/>
                  <a:pt x="4" y="157"/>
                  <a:pt x="4" y="170"/>
                </a:cubicBezTo>
                <a:cubicBezTo>
                  <a:pt x="4" y="186"/>
                  <a:pt x="17" y="199"/>
                  <a:pt x="34" y="199"/>
                </a:cubicBezTo>
                <a:cubicBezTo>
                  <a:pt x="43" y="199"/>
                  <a:pt x="51" y="195"/>
                  <a:pt x="57" y="188"/>
                </a:cubicBezTo>
                <a:cubicBezTo>
                  <a:pt x="60" y="193"/>
                  <a:pt x="66" y="196"/>
                  <a:pt x="73" y="196"/>
                </a:cubicBezTo>
                <a:cubicBezTo>
                  <a:pt x="73" y="220"/>
                  <a:pt x="73" y="220"/>
                  <a:pt x="73" y="220"/>
                </a:cubicBezTo>
                <a:cubicBezTo>
                  <a:pt x="73" y="231"/>
                  <a:pt x="82" y="240"/>
                  <a:pt x="92" y="240"/>
                </a:cubicBezTo>
                <a:cubicBezTo>
                  <a:pt x="103" y="240"/>
                  <a:pt x="112" y="231"/>
                  <a:pt x="112" y="220"/>
                </a:cubicBezTo>
                <a:cubicBezTo>
                  <a:pt x="112" y="196"/>
                  <a:pt x="112" y="196"/>
                  <a:pt x="112" y="196"/>
                </a:cubicBezTo>
                <a:cubicBezTo>
                  <a:pt x="113" y="196"/>
                  <a:pt x="113" y="196"/>
                  <a:pt x="114" y="196"/>
                </a:cubicBezTo>
                <a:cubicBezTo>
                  <a:pt x="115" y="196"/>
                  <a:pt x="116" y="196"/>
                  <a:pt x="117" y="196"/>
                </a:cubicBezTo>
                <a:cubicBezTo>
                  <a:pt x="119" y="207"/>
                  <a:pt x="128" y="214"/>
                  <a:pt x="139" y="214"/>
                </a:cubicBezTo>
                <a:cubicBezTo>
                  <a:pt x="151" y="214"/>
                  <a:pt x="161" y="205"/>
                  <a:pt x="161" y="193"/>
                </a:cubicBezTo>
                <a:cubicBezTo>
                  <a:pt x="161" y="193"/>
                  <a:pt x="162" y="193"/>
                  <a:pt x="162" y="193"/>
                </a:cubicBezTo>
                <a:cubicBezTo>
                  <a:pt x="162" y="205"/>
                  <a:pt x="172" y="214"/>
                  <a:pt x="184" y="214"/>
                </a:cubicBezTo>
                <a:cubicBezTo>
                  <a:pt x="195" y="214"/>
                  <a:pt x="205" y="206"/>
                  <a:pt x="206" y="195"/>
                </a:cubicBezTo>
                <a:cubicBezTo>
                  <a:pt x="209" y="196"/>
                  <a:pt x="211" y="196"/>
                  <a:pt x="214" y="196"/>
                </a:cubicBezTo>
                <a:cubicBezTo>
                  <a:pt x="240" y="196"/>
                  <a:pt x="262" y="174"/>
                  <a:pt x="262" y="148"/>
                </a:cubicBezTo>
                <a:cubicBezTo>
                  <a:pt x="262" y="143"/>
                  <a:pt x="261" y="138"/>
                  <a:pt x="260" y="133"/>
                </a:cubicBezTo>
                <a:cubicBezTo>
                  <a:pt x="274" y="127"/>
                  <a:pt x="284" y="113"/>
                  <a:pt x="284" y="97"/>
                </a:cubicBezTo>
                <a:close/>
              </a:path>
            </a:pathLst>
          </a:custGeom>
          <a:solidFill>
            <a:srgbClr val="00B983">
              <a:alpha val="100000"/>
            </a:srgbClr>
          </a:solidFill>
          <a:ln w="9525">
            <a:noFill/>
          </a:ln>
        </p:spPr>
        <p:txBody>
          <a:bodyPr/>
          <a:lstStyle/>
          <a:p>
            <a:endParaRPr altLang="en-US" lang="zh-CN"/>
          </a:p>
        </p:txBody>
      </p:sp>
      <p:sp>
        <p:nvSpPr>
          <p:cNvPr id="6166" name="Freeform 84"/>
          <p:cNvSpPr/>
          <p:nvPr/>
        </p:nvSpPr>
        <p:spPr>
          <a:xfrm>
            <a:off x="10431463" y="3375025"/>
            <a:ext cx="1096962" cy="1389063"/>
          </a:xfrm>
          <a:custGeom>
            <a:cxnLst>
              <a:cxn ang="0">
                <a:pos x="871796" y="335690"/>
              </a:cxn>
              <a:cxn ang="0">
                <a:pos x="710139" y="399356"/>
              </a:cxn>
              <a:cxn ang="0">
                <a:pos x="681271" y="381992"/>
              </a:cxn>
              <a:cxn ang="0">
                <a:pos x="687045" y="358841"/>
              </a:cxn>
              <a:cxn ang="0">
                <a:pos x="519614" y="196784"/>
              </a:cxn>
              <a:cxn ang="0">
                <a:pos x="473426" y="202572"/>
              </a:cxn>
              <a:cxn ang="0">
                <a:pos x="473426" y="196784"/>
              </a:cxn>
              <a:cxn ang="0">
                <a:pos x="277127" y="0"/>
              </a:cxn>
              <a:cxn ang="0">
                <a:pos x="86602" y="196784"/>
              </a:cxn>
              <a:cxn ang="0">
                <a:pos x="132790" y="318327"/>
              </a:cxn>
              <a:cxn ang="0">
                <a:pos x="17320" y="272025"/>
              </a:cxn>
              <a:cxn ang="0">
                <a:pos x="0" y="277813"/>
              </a:cxn>
              <a:cxn ang="0">
                <a:pos x="0" y="1389063"/>
              </a:cxn>
              <a:cxn ang="0">
                <a:pos x="103923" y="1273308"/>
              </a:cxn>
              <a:cxn ang="0">
                <a:pos x="103923" y="1134401"/>
              </a:cxn>
              <a:cxn ang="0">
                <a:pos x="115470" y="1134401"/>
              </a:cxn>
              <a:cxn ang="0">
                <a:pos x="132790" y="1134401"/>
              </a:cxn>
              <a:cxn ang="0">
                <a:pos x="259807" y="1238581"/>
              </a:cxn>
              <a:cxn ang="0">
                <a:pos x="386823" y="1117038"/>
              </a:cxn>
              <a:cxn ang="0">
                <a:pos x="392597" y="1117038"/>
              </a:cxn>
              <a:cxn ang="0">
                <a:pos x="519614" y="1238581"/>
              </a:cxn>
              <a:cxn ang="0">
                <a:pos x="646630" y="1128614"/>
              </a:cxn>
              <a:cxn ang="0">
                <a:pos x="692818" y="1134401"/>
              </a:cxn>
              <a:cxn ang="0">
                <a:pos x="969945" y="856589"/>
              </a:cxn>
              <a:cxn ang="0">
                <a:pos x="958398" y="769772"/>
              </a:cxn>
              <a:cxn ang="0">
                <a:pos x="1096962" y="561413"/>
              </a:cxn>
              <a:cxn ang="0">
                <a:pos x="871796" y="335690"/>
              </a:cxn>
            </a:cxnLst>
            <a:rect b="0" l="0" r="0" t="0"/>
            <a:pathLst>
              <a:path h="240" w="190">
                <a:moveTo>
                  <a:pt x="151" y="58"/>
                </a:moveTo>
                <a:cubicBezTo>
                  <a:pt x="140" y="58"/>
                  <a:pt x="130" y="62"/>
                  <a:pt x="123" y="69"/>
                </a:cubicBezTo>
                <a:cubicBezTo>
                  <a:pt x="122" y="68"/>
                  <a:pt x="120" y="67"/>
                  <a:pt x="118" y="66"/>
                </a:cubicBezTo>
                <a:cubicBezTo>
                  <a:pt x="118" y="65"/>
                  <a:pt x="119" y="64"/>
                  <a:pt x="119" y="62"/>
                </a:cubicBezTo>
                <a:cubicBezTo>
                  <a:pt x="119" y="46"/>
                  <a:pt x="106" y="34"/>
                  <a:pt x="90" y="34"/>
                </a:cubicBezTo>
                <a:cubicBezTo>
                  <a:pt x="87" y="34"/>
                  <a:pt x="84" y="34"/>
                  <a:pt x="82" y="35"/>
                </a:cubicBezTo>
                <a:cubicBezTo>
                  <a:pt x="82" y="35"/>
                  <a:pt x="82" y="34"/>
                  <a:pt x="82" y="34"/>
                </a:cubicBezTo>
                <a:cubicBezTo>
                  <a:pt x="82" y="15"/>
                  <a:pt x="67" y="0"/>
                  <a:pt x="48" y="0"/>
                </a:cubicBezTo>
                <a:cubicBezTo>
                  <a:pt x="30" y="0"/>
                  <a:pt x="15" y="15"/>
                  <a:pt x="15" y="34"/>
                </a:cubicBezTo>
                <a:cubicBezTo>
                  <a:pt x="15" y="42"/>
                  <a:pt x="18" y="49"/>
                  <a:pt x="23" y="55"/>
                </a:cubicBezTo>
                <a:cubicBezTo>
                  <a:pt x="17" y="50"/>
                  <a:pt x="11" y="47"/>
                  <a:pt x="3" y="47"/>
                </a:cubicBezTo>
                <a:cubicBezTo>
                  <a:pt x="2" y="47"/>
                  <a:pt x="1" y="48"/>
                  <a:pt x="0" y="48"/>
                </a:cubicBezTo>
                <a:cubicBezTo>
                  <a:pt x="0" y="240"/>
                  <a:pt x="0" y="240"/>
                  <a:pt x="0" y="240"/>
                </a:cubicBezTo>
                <a:cubicBezTo>
                  <a:pt x="10" y="240"/>
                  <a:pt x="18" y="231"/>
                  <a:pt x="18" y="220"/>
                </a:cubicBezTo>
                <a:cubicBezTo>
                  <a:pt x="18" y="196"/>
                  <a:pt x="18" y="196"/>
                  <a:pt x="18" y="196"/>
                </a:cubicBezTo>
                <a:cubicBezTo>
                  <a:pt x="19" y="196"/>
                  <a:pt x="19" y="196"/>
                  <a:pt x="20" y="196"/>
                </a:cubicBezTo>
                <a:cubicBezTo>
                  <a:pt x="21" y="196"/>
                  <a:pt x="22" y="196"/>
                  <a:pt x="23" y="196"/>
                </a:cubicBezTo>
                <a:cubicBezTo>
                  <a:pt x="25" y="207"/>
                  <a:pt x="34" y="214"/>
                  <a:pt x="45" y="214"/>
                </a:cubicBezTo>
                <a:cubicBezTo>
                  <a:pt x="57" y="214"/>
                  <a:pt x="67" y="205"/>
                  <a:pt x="67" y="193"/>
                </a:cubicBezTo>
                <a:cubicBezTo>
                  <a:pt x="67" y="193"/>
                  <a:pt x="68" y="193"/>
                  <a:pt x="68" y="193"/>
                </a:cubicBezTo>
                <a:cubicBezTo>
                  <a:pt x="68" y="205"/>
                  <a:pt x="78" y="214"/>
                  <a:pt x="90" y="214"/>
                </a:cubicBezTo>
                <a:cubicBezTo>
                  <a:pt x="101" y="214"/>
                  <a:pt x="111" y="206"/>
                  <a:pt x="112" y="195"/>
                </a:cubicBezTo>
                <a:cubicBezTo>
                  <a:pt x="115" y="196"/>
                  <a:pt x="117" y="196"/>
                  <a:pt x="120" y="196"/>
                </a:cubicBezTo>
                <a:cubicBezTo>
                  <a:pt x="146" y="196"/>
                  <a:pt x="168" y="174"/>
                  <a:pt x="168" y="148"/>
                </a:cubicBezTo>
                <a:cubicBezTo>
                  <a:pt x="168" y="143"/>
                  <a:pt x="167" y="138"/>
                  <a:pt x="166" y="133"/>
                </a:cubicBezTo>
                <a:cubicBezTo>
                  <a:pt x="180" y="127"/>
                  <a:pt x="190" y="113"/>
                  <a:pt x="190" y="97"/>
                </a:cubicBezTo>
                <a:cubicBezTo>
                  <a:pt x="190" y="75"/>
                  <a:pt x="172" y="58"/>
                  <a:pt x="151" y="58"/>
                </a:cubicBezTo>
                <a:close/>
              </a:path>
            </a:pathLst>
          </a:custGeom>
          <a:solidFill>
            <a:srgbClr val="009A65">
              <a:alpha val="100000"/>
            </a:srgbClr>
          </a:solidFill>
          <a:ln w="9525">
            <a:noFill/>
          </a:ln>
        </p:spPr>
        <p:txBody>
          <a:bodyPr/>
          <a:lstStyle/>
          <a:p>
            <a:endParaRPr altLang="en-US" lang="zh-CN"/>
          </a:p>
        </p:txBody>
      </p:sp>
      <p:sp>
        <p:nvSpPr>
          <p:cNvPr id="6167" name="Freeform 85"/>
          <p:cNvSpPr/>
          <p:nvPr/>
        </p:nvSpPr>
        <p:spPr>
          <a:xfrm>
            <a:off x="11004550" y="3578225"/>
            <a:ext cx="523875" cy="1023938"/>
          </a:xfrm>
          <a:custGeom>
            <a:cxnLst>
              <a:cxn ang="0">
                <a:pos x="299357" y="133054"/>
              </a:cxn>
              <a:cxn ang="0">
                <a:pos x="138165" y="196689"/>
              </a:cxn>
              <a:cxn ang="0">
                <a:pos x="109380" y="179334"/>
              </a:cxn>
              <a:cxn ang="0">
                <a:pos x="115137" y="156194"/>
              </a:cxn>
              <a:cxn ang="0">
                <a:pos x="0" y="0"/>
              </a:cxn>
              <a:cxn ang="0">
                <a:pos x="0" y="1023938"/>
              </a:cxn>
              <a:cxn ang="0">
                <a:pos x="74839" y="925594"/>
              </a:cxn>
              <a:cxn ang="0">
                <a:pos x="120894" y="931379"/>
              </a:cxn>
              <a:cxn ang="0">
                <a:pos x="397224" y="653701"/>
              </a:cxn>
              <a:cxn ang="0">
                <a:pos x="385710" y="566926"/>
              </a:cxn>
              <a:cxn ang="0">
                <a:pos x="523875" y="358668"/>
              </a:cxn>
              <a:cxn ang="0">
                <a:pos x="299357" y="133054"/>
              </a:cxn>
            </a:cxnLst>
            <a:rect b="0" l="0" r="0" t="0"/>
            <a:pathLst>
              <a:path h="177" w="91">
                <a:moveTo>
                  <a:pt x="52" y="23"/>
                </a:moveTo>
                <a:cubicBezTo>
                  <a:pt x="41" y="23"/>
                  <a:pt x="31" y="27"/>
                  <a:pt x="24" y="34"/>
                </a:cubicBezTo>
                <a:cubicBezTo>
                  <a:pt x="23" y="33"/>
                  <a:pt x="21" y="32"/>
                  <a:pt x="19" y="31"/>
                </a:cubicBezTo>
                <a:cubicBezTo>
                  <a:pt x="19" y="30"/>
                  <a:pt x="20" y="29"/>
                  <a:pt x="20" y="27"/>
                </a:cubicBezTo>
                <a:cubicBezTo>
                  <a:pt x="20" y="14"/>
                  <a:pt x="11" y="4"/>
                  <a:pt x="0" y="0"/>
                </a:cubicBezTo>
                <a:cubicBezTo>
                  <a:pt x="0" y="177"/>
                  <a:pt x="0" y="177"/>
                  <a:pt x="0" y="177"/>
                </a:cubicBezTo>
                <a:cubicBezTo>
                  <a:pt x="7" y="174"/>
                  <a:pt x="12" y="168"/>
                  <a:pt x="13" y="160"/>
                </a:cubicBezTo>
                <a:cubicBezTo>
                  <a:pt x="16" y="161"/>
                  <a:pt x="18" y="161"/>
                  <a:pt x="21" y="161"/>
                </a:cubicBezTo>
                <a:cubicBezTo>
                  <a:pt x="47" y="161"/>
                  <a:pt x="69" y="139"/>
                  <a:pt x="69" y="113"/>
                </a:cubicBezTo>
                <a:cubicBezTo>
                  <a:pt x="69" y="108"/>
                  <a:pt x="68" y="103"/>
                  <a:pt x="67" y="98"/>
                </a:cubicBezTo>
                <a:cubicBezTo>
                  <a:pt x="81" y="92"/>
                  <a:pt x="91" y="78"/>
                  <a:pt x="91" y="62"/>
                </a:cubicBezTo>
                <a:cubicBezTo>
                  <a:pt x="91" y="40"/>
                  <a:pt x="73" y="23"/>
                  <a:pt x="52" y="23"/>
                </a:cubicBezTo>
                <a:close/>
              </a:path>
            </a:pathLst>
          </a:custGeom>
          <a:solidFill>
            <a:srgbClr val="00AC65">
              <a:alpha val="100000"/>
            </a:srgbClr>
          </a:solidFill>
          <a:ln w="9525">
            <a:noFill/>
          </a:ln>
        </p:spPr>
        <p:txBody>
          <a:bodyPr/>
          <a:lstStyle/>
          <a:p>
            <a:endParaRPr altLang="en-US" lang="zh-CN"/>
          </a:p>
        </p:txBody>
      </p:sp>
      <p:sp>
        <p:nvSpPr>
          <p:cNvPr id="6168" name="Freeform 86"/>
          <p:cNvSpPr/>
          <p:nvPr/>
        </p:nvSpPr>
        <p:spPr>
          <a:xfrm>
            <a:off x="11079163" y="4202113"/>
            <a:ext cx="530225" cy="561975"/>
          </a:xfrm>
          <a:custGeom>
            <a:cxnLst>
              <a:cxn ang="0">
                <a:pos x="363089" y="69523"/>
              </a:cxn>
              <a:cxn ang="0">
                <a:pos x="270876" y="92697"/>
              </a:cxn>
              <a:cxn ang="0">
                <a:pos x="138320" y="0"/>
              </a:cxn>
              <a:cxn ang="0">
                <a:pos x="0" y="139045"/>
              </a:cxn>
              <a:cxn ang="0">
                <a:pos x="97976" y="272297"/>
              </a:cxn>
              <a:cxn ang="0">
                <a:pos x="40343" y="399755"/>
              </a:cxn>
              <a:cxn ang="0">
                <a:pos x="201716" y="561975"/>
              </a:cxn>
              <a:cxn ang="0">
                <a:pos x="357326" y="411343"/>
              </a:cxn>
              <a:cxn ang="0">
                <a:pos x="363089" y="411343"/>
              </a:cxn>
              <a:cxn ang="0">
                <a:pos x="530225" y="237536"/>
              </a:cxn>
              <a:cxn ang="0">
                <a:pos x="363089" y="69523"/>
              </a:cxn>
            </a:cxnLst>
            <a:rect b="0" l="0" r="0" t="0"/>
            <a:pathLst>
              <a:path h="97" w="92">
                <a:moveTo>
                  <a:pt x="63" y="12"/>
                </a:moveTo>
                <a:cubicBezTo>
                  <a:pt x="57" y="12"/>
                  <a:pt x="51" y="13"/>
                  <a:pt x="47" y="16"/>
                </a:cubicBezTo>
                <a:cubicBezTo>
                  <a:pt x="44" y="7"/>
                  <a:pt x="35" y="0"/>
                  <a:pt x="24" y="0"/>
                </a:cubicBezTo>
                <a:cubicBezTo>
                  <a:pt x="10" y="0"/>
                  <a:pt x="0" y="11"/>
                  <a:pt x="0" y="24"/>
                </a:cubicBezTo>
                <a:cubicBezTo>
                  <a:pt x="0" y="35"/>
                  <a:pt x="7" y="45"/>
                  <a:pt x="17" y="47"/>
                </a:cubicBezTo>
                <a:cubicBezTo>
                  <a:pt x="11" y="53"/>
                  <a:pt x="7" y="60"/>
                  <a:pt x="7" y="69"/>
                </a:cubicBezTo>
                <a:cubicBezTo>
                  <a:pt x="7" y="85"/>
                  <a:pt x="19" y="97"/>
                  <a:pt x="35" y="97"/>
                </a:cubicBezTo>
                <a:cubicBezTo>
                  <a:pt x="49" y="97"/>
                  <a:pt x="62" y="86"/>
                  <a:pt x="62" y="71"/>
                </a:cubicBezTo>
                <a:cubicBezTo>
                  <a:pt x="62" y="71"/>
                  <a:pt x="63" y="71"/>
                  <a:pt x="63" y="71"/>
                </a:cubicBezTo>
                <a:cubicBezTo>
                  <a:pt x="79" y="71"/>
                  <a:pt x="92" y="58"/>
                  <a:pt x="92" y="41"/>
                </a:cubicBezTo>
                <a:cubicBezTo>
                  <a:pt x="92" y="25"/>
                  <a:pt x="79" y="12"/>
                  <a:pt x="63" y="12"/>
                </a:cubicBezTo>
                <a:close/>
              </a:path>
            </a:pathLst>
          </a:custGeom>
          <a:solidFill>
            <a:srgbClr val="00664F">
              <a:alpha val="100000"/>
            </a:srgbClr>
          </a:solidFill>
          <a:ln w="9525">
            <a:noFill/>
          </a:ln>
        </p:spPr>
        <p:txBody>
          <a:bodyPr/>
          <a:lstStyle/>
          <a:p>
            <a:endParaRPr altLang="en-US" lang="zh-CN"/>
          </a:p>
        </p:txBody>
      </p:sp>
      <p:sp>
        <p:nvSpPr>
          <p:cNvPr id="6169" name="Oval 87"/>
          <p:cNvSpPr/>
          <p:nvPr/>
        </p:nvSpPr>
        <p:spPr>
          <a:xfrm>
            <a:off x="11661775" y="4243388"/>
            <a:ext cx="155575" cy="150812"/>
          </a:xfrm>
          <a:prstGeom prst="ellipse">
            <a:avLst/>
          </a:prstGeom>
          <a:solidFill>
            <a:srgbClr val="00AC6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170" name="Oval 88"/>
          <p:cNvSpPr/>
          <p:nvPr/>
        </p:nvSpPr>
        <p:spPr>
          <a:xfrm>
            <a:off x="10385425" y="4849813"/>
            <a:ext cx="174625" cy="179387"/>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171" name="Oval 89"/>
          <p:cNvSpPr/>
          <p:nvPr/>
        </p:nvSpPr>
        <p:spPr>
          <a:xfrm>
            <a:off x="9940925" y="3594100"/>
            <a:ext cx="144463" cy="139700"/>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172" name="Oval 90"/>
          <p:cNvSpPr/>
          <p:nvPr/>
        </p:nvSpPr>
        <p:spPr>
          <a:xfrm>
            <a:off x="10652125" y="3733800"/>
            <a:ext cx="168275" cy="168275"/>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173" name="Oval 91"/>
          <p:cNvSpPr/>
          <p:nvPr/>
        </p:nvSpPr>
        <p:spPr>
          <a:xfrm>
            <a:off x="10560050" y="3987800"/>
            <a:ext cx="392113" cy="388938"/>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174" name="Freeform 92"/>
          <p:cNvSpPr/>
          <p:nvPr/>
        </p:nvSpPr>
        <p:spPr>
          <a:xfrm>
            <a:off x="9109075" y="5648325"/>
            <a:ext cx="98425" cy="301625"/>
          </a:xfrm>
          <a:custGeom>
            <a:cxnLst>
              <a:cxn ang="0">
                <a:pos x="98425" y="301625"/>
              </a:cxn>
              <a:cxn ang="0">
                <a:pos x="0" y="225115"/>
              </a:cxn>
              <a:cxn ang="0">
                <a:pos x="0" y="75038"/>
              </a:cxn>
              <a:cxn ang="0">
                <a:pos x="98425" y="0"/>
              </a:cxn>
              <a:cxn ang="0">
                <a:pos x="98425" y="301625"/>
              </a:cxn>
            </a:cxnLst>
            <a:rect b="0" l="0" r="0" t="0"/>
            <a:pathLst>
              <a:path h="205" w="67">
                <a:moveTo>
                  <a:pt x="67" y="205"/>
                </a:moveTo>
                <a:lnTo>
                  <a:pt x="0" y="153"/>
                </a:lnTo>
                <a:lnTo>
                  <a:pt x="0" y="51"/>
                </a:lnTo>
                <a:lnTo>
                  <a:pt x="67" y="0"/>
                </a:lnTo>
                <a:lnTo>
                  <a:pt x="67" y="205"/>
                </a:lnTo>
                <a:close/>
              </a:path>
            </a:pathLst>
          </a:custGeom>
          <a:solidFill>
            <a:srgbClr val="D3B899">
              <a:alpha val="100000"/>
            </a:srgbClr>
          </a:solidFill>
          <a:ln w="9525">
            <a:noFill/>
          </a:ln>
        </p:spPr>
        <p:txBody>
          <a:bodyPr/>
          <a:lstStyle/>
          <a:p>
            <a:endParaRPr altLang="en-US" lang="zh-CN"/>
          </a:p>
        </p:txBody>
      </p:sp>
      <p:sp>
        <p:nvSpPr>
          <p:cNvPr id="6175" name="Freeform 93"/>
          <p:cNvSpPr/>
          <p:nvPr/>
        </p:nvSpPr>
        <p:spPr>
          <a:xfrm>
            <a:off x="9202738" y="5208588"/>
            <a:ext cx="346075" cy="1638300"/>
          </a:xfrm>
          <a:custGeom>
            <a:cxnLst>
              <a:cxn ang="0">
                <a:pos x="346075" y="1268030"/>
              </a:cxn>
              <a:cxn ang="0">
                <a:pos x="340209" y="0"/>
              </a:cxn>
              <a:cxn ang="0">
                <a:pos x="0" y="0"/>
              </a:cxn>
              <a:cxn ang="0">
                <a:pos x="0" y="927146"/>
              </a:cxn>
              <a:cxn ang="0">
                <a:pos x="137843" y="1041753"/>
              </a:cxn>
              <a:cxn ang="0">
                <a:pos x="137843" y="1638300"/>
              </a:cxn>
              <a:cxn ang="0">
                <a:pos x="346075" y="1638300"/>
              </a:cxn>
              <a:cxn ang="0">
                <a:pos x="346075" y="1268030"/>
              </a:cxn>
              <a:cxn ang="0">
                <a:pos x="346075" y="1268030"/>
              </a:cxn>
            </a:cxnLst>
            <a:rect b="0" l="0" r="0" t="0"/>
            <a:pathLst>
              <a:path h="1115" w="236">
                <a:moveTo>
                  <a:pt x="236" y="863"/>
                </a:moveTo>
                <a:lnTo>
                  <a:pt x="232" y="0"/>
                </a:lnTo>
                <a:lnTo>
                  <a:pt x="0" y="0"/>
                </a:lnTo>
                <a:lnTo>
                  <a:pt x="0" y="631"/>
                </a:lnTo>
                <a:lnTo>
                  <a:pt x="94" y="709"/>
                </a:lnTo>
                <a:lnTo>
                  <a:pt x="94" y="1115"/>
                </a:lnTo>
                <a:lnTo>
                  <a:pt x="236" y="1115"/>
                </a:lnTo>
                <a:lnTo>
                  <a:pt x="236" y="863"/>
                </a:lnTo>
                <a:close/>
              </a:path>
            </a:pathLst>
          </a:custGeom>
          <a:solidFill>
            <a:srgbClr val="9B7455">
              <a:alpha val="100000"/>
            </a:srgbClr>
          </a:solidFill>
          <a:ln w="9525">
            <a:noFill/>
          </a:ln>
        </p:spPr>
        <p:txBody>
          <a:bodyPr/>
          <a:lstStyle/>
          <a:p>
            <a:endParaRPr altLang="en-US" lang="zh-CN"/>
          </a:p>
        </p:txBody>
      </p:sp>
      <p:sp>
        <p:nvSpPr>
          <p:cNvPr id="6176" name="Freeform 94"/>
          <p:cNvSpPr/>
          <p:nvPr/>
        </p:nvSpPr>
        <p:spPr>
          <a:xfrm>
            <a:off x="9544050" y="5208588"/>
            <a:ext cx="352425" cy="1211262"/>
          </a:xfrm>
          <a:custGeom>
            <a:cxnLst>
              <a:cxn ang="0">
                <a:pos x="0" y="1211262"/>
              </a:cxn>
              <a:cxn ang="0">
                <a:pos x="346551" y="856997"/>
              </a:cxn>
              <a:cxn ang="0">
                <a:pos x="352425" y="0"/>
              </a:cxn>
              <a:cxn ang="0">
                <a:pos x="5874" y="0"/>
              </a:cxn>
              <a:cxn ang="0">
                <a:pos x="0" y="1211262"/>
              </a:cxn>
            </a:cxnLst>
            <a:rect b="0" l="0" r="0" t="0"/>
            <a:pathLst>
              <a:path h="824" w="240">
                <a:moveTo>
                  <a:pt x="0" y="824"/>
                </a:moveTo>
                <a:lnTo>
                  <a:pt x="236" y="583"/>
                </a:lnTo>
                <a:lnTo>
                  <a:pt x="240" y="0"/>
                </a:lnTo>
                <a:lnTo>
                  <a:pt x="4" y="0"/>
                </a:lnTo>
                <a:lnTo>
                  <a:pt x="0" y="824"/>
                </a:lnTo>
                <a:close/>
              </a:path>
            </a:pathLst>
          </a:custGeom>
          <a:solidFill>
            <a:srgbClr val="8B7463">
              <a:alpha val="100000"/>
            </a:srgbClr>
          </a:solidFill>
          <a:ln w="9525">
            <a:noFill/>
          </a:ln>
        </p:spPr>
        <p:txBody>
          <a:bodyPr/>
          <a:lstStyle/>
          <a:p>
            <a:endParaRPr altLang="en-US" lang="zh-CN"/>
          </a:p>
        </p:txBody>
      </p:sp>
      <p:sp>
        <p:nvSpPr>
          <p:cNvPr id="6177" name="Freeform 95"/>
          <p:cNvSpPr/>
          <p:nvPr/>
        </p:nvSpPr>
        <p:spPr>
          <a:xfrm>
            <a:off x="9544050" y="5208588"/>
            <a:ext cx="212725" cy="933450"/>
          </a:xfrm>
          <a:custGeom>
            <a:cxnLst>
              <a:cxn ang="0">
                <a:pos x="212725" y="748230"/>
              </a:cxn>
              <a:cxn ang="0">
                <a:pos x="212725" y="0"/>
              </a:cxn>
              <a:cxn ang="0">
                <a:pos x="0" y="0"/>
              </a:cxn>
              <a:cxn ang="0">
                <a:pos x="5868" y="933450"/>
              </a:cxn>
              <a:cxn ang="0">
                <a:pos x="212725" y="748230"/>
              </a:cxn>
            </a:cxnLst>
            <a:rect b="0" l="0" r="0" t="0"/>
            <a:pathLst>
              <a:path h="635" w="145">
                <a:moveTo>
                  <a:pt x="145" y="509"/>
                </a:moveTo>
                <a:lnTo>
                  <a:pt x="145" y="0"/>
                </a:lnTo>
                <a:lnTo>
                  <a:pt x="0" y="0"/>
                </a:lnTo>
                <a:lnTo>
                  <a:pt x="4" y="635"/>
                </a:lnTo>
                <a:lnTo>
                  <a:pt x="145" y="509"/>
                </a:lnTo>
                <a:close/>
              </a:path>
            </a:pathLst>
          </a:custGeom>
          <a:solidFill>
            <a:srgbClr val="685035">
              <a:alpha val="100000"/>
            </a:srgbClr>
          </a:solidFill>
          <a:ln w="9525">
            <a:noFill/>
          </a:ln>
        </p:spPr>
        <p:txBody>
          <a:bodyPr/>
          <a:lstStyle/>
          <a:p>
            <a:endParaRPr altLang="en-US" lang="zh-CN"/>
          </a:p>
        </p:txBody>
      </p:sp>
      <p:sp>
        <p:nvSpPr>
          <p:cNvPr id="6178" name="Freeform 96"/>
          <p:cNvSpPr/>
          <p:nvPr/>
        </p:nvSpPr>
        <p:spPr>
          <a:xfrm>
            <a:off x="9369425" y="5208588"/>
            <a:ext cx="179388" cy="868362"/>
          </a:xfrm>
          <a:custGeom>
            <a:cxnLst>
              <a:cxn ang="0">
                <a:pos x="179388" y="868362"/>
              </a:cxn>
              <a:cxn ang="0">
                <a:pos x="5882" y="700861"/>
              </a:cxn>
              <a:cxn ang="0">
                <a:pos x="0" y="0"/>
              </a:cxn>
              <a:cxn ang="0">
                <a:pos x="173506" y="0"/>
              </a:cxn>
              <a:cxn ang="0">
                <a:pos x="179388" y="868362"/>
              </a:cxn>
            </a:cxnLst>
            <a:rect b="0" l="0" r="0" t="0"/>
            <a:pathLst>
              <a:path h="591" w="122">
                <a:moveTo>
                  <a:pt x="122" y="591"/>
                </a:moveTo>
                <a:lnTo>
                  <a:pt x="4" y="477"/>
                </a:lnTo>
                <a:lnTo>
                  <a:pt x="0" y="0"/>
                </a:lnTo>
                <a:lnTo>
                  <a:pt x="118" y="0"/>
                </a:lnTo>
                <a:lnTo>
                  <a:pt x="122" y="591"/>
                </a:lnTo>
                <a:close/>
              </a:path>
            </a:pathLst>
          </a:custGeom>
          <a:solidFill>
            <a:srgbClr val="B69361">
              <a:alpha val="100000"/>
            </a:srgbClr>
          </a:solidFill>
          <a:ln w="9525">
            <a:noFill/>
          </a:ln>
        </p:spPr>
        <p:txBody>
          <a:bodyPr/>
          <a:lstStyle/>
          <a:p>
            <a:endParaRPr altLang="en-US" lang="zh-CN"/>
          </a:p>
        </p:txBody>
      </p:sp>
      <p:sp>
        <p:nvSpPr>
          <p:cNvPr id="6179" name="Freeform 97"/>
          <p:cNvSpPr/>
          <p:nvPr/>
        </p:nvSpPr>
        <p:spPr>
          <a:xfrm>
            <a:off x="9294813" y="5208588"/>
            <a:ext cx="254000" cy="642937"/>
          </a:xfrm>
          <a:custGeom>
            <a:cxnLst>
              <a:cxn ang="0">
                <a:pos x="248127" y="642937"/>
              </a:cxn>
              <a:cxn ang="0">
                <a:pos x="0" y="411010"/>
              </a:cxn>
              <a:cxn ang="0">
                <a:pos x="0" y="0"/>
              </a:cxn>
              <a:cxn ang="0">
                <a:pos x="254000" y="0"/>
              </a:cxn>
              <a:cxn ang="0">
                <a:pos x="248127" y="642937"/>
              </a:cxn>
            </a:cxnLst>
            <a:rect b="0" l="0" r="0" t="0"/>
            <a:pathLst>
              <a:path h="438" w="173">
                <a:moveTo>
                  <a:pt x="169" y="438"/>
                </a:moveTo>
                <a:lnTo>
                  <a:pt x="0" y="280"/>
                </a:lnTo>
                <a:lnTo>
                  <a:pt x="0" y="0"/>
                </a:lnTo>
                <a:lnTo>
                  <a:pt x="173" y="0"/>
                </a:lnTo>
                <a:lnTo>
                  <a:pt x="169" y="438"/>
                </a:lnTo>
                <a:close/>
              </a:path>
            </a:pathLst>
          </a:custGeom>
          <a:solidFill>
            <a:srgbClr val="D3B899">
              <a:alpha val="100000"/>
            </a:srgbClr>
          </a:solidFill>
          <a:ln w="9525">
            <a:noFill/>
          </a:ln>
        </p:spPr>
        <p:txBody>
          <a:bodyPr/>
          <a:lstStyle/>
          <a:p>
            <a:endParaRPr altLang="en-US" lang="zh-CN"/>
          </a:p>
        </p:txBody>
      </p:sp>
      <p:sp>
        <p:nvSpPr>
          <p:cNvPr id="6180" name="Freeform 98"/>
          <p:cNvSpPr/>
          <p:nvPr/>
        </p:nvSpPr>
        <p:spPr>
          <a:xfrm>
            <a:off x="9548813" y="5602288"/>
            <a:ext cx="87312" cy="369887"/>
          </a:xfrm>
          <a:custGeom>
            <a:cxnLst>
              <a:cxn ang="0">
                <a:pos x="0" y="369887"/>
              </a:cxn>
              <a:cxn ang="0">
                <a:pos x="87312" y="295029"/>
              </a:cxn>
              <a:cxn ang="0">
                <a:pos x="87312" y="80729"/>
              </a:cxn>
              <a:cxn ang="0">
                <a:pos x="0" y="0"/>
              </a:cxn>
              <a:cxn ang="0">
                <a:pos x="0" y="369887"/>
              </a:cxn>
            </a:cxnLst>
            <a:rect b="0" l="0" r="0" t="0"/>
            <a:pathLst>
              <a:path h="251" w="59">
                <a:moveTo>
                  <a:pt x="0" y="252"/>
                </a:moveTo>
                <a:lnTo>
                  <a:pt x="59" y="201"/>
                </a:lnTo>
                <a:lnTo>
                  <a:pt x="59" y="55"/>
                </a:lnTo>
                <a:lnTo>
                  <a:pt x="0" y="0"/>
                </a:lnTo>
                <a:lnTo>
                  <a:pt x="0" y="252"/>
                </a:lnTo>
                <a:close/>
              </a:path>
            </a:pathLst>
          </a:custGeom>
          <a:solidFill>
            <a:srgbClr val="8B7463">
              <a:alpha val="100000"/>
            </a:srgbClr>
          </a:solidFill>
          <a:ln w="9525">
            <a:noFill/>
          </a:ln>
        </p:spPr>
        <p:txBody>
          <a:bodyPr/>
          <a:lstStyle/>
          <a:p>
            <a:endParaRPr altLang="en-US" lang="zh-CN"/>
          </a:p>
        </p:txBody>
      </p:sp>
      <p:sp>
        <p:nvSpPr>
          <p:cNvPr id="6181" name="Oval 99"/>
          <p:cNvSpPr/>
          <p:nvPr/>
        </p:nvSpPr>
        <p:spPr>
          <a:xfrm>
            <a:off x="10052050" y="5551488"/>
            <a:ext cx="200025" cy="201612"/>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182" name="Oval 100"/>
          <p:cNvSpPr/>
          <p:nvPr/>
        </p:nvSpPr>
        <p:spPr>
          <a:xfrm>
            <a:off x="8556625" y="4429125"/>
            <a:ext cx="230188" cy="230188"/>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183" name="Freeform 104"/>
          <p:cNvSpPr/>
          <p:nvPr/>
        </p:nvSpPr>
        <p:spPr>
          <a:xfrm>
            <a:off x="9097963" y="4289425"/>
            <a:ext cx="207962" cy="104775"/>
          </a:xfrm>
          <a:custGeom>
            <a:cxnLst>
              <a:cxn ang="0">
                <a:pos x="103981" y="0"/>
              </a:cxn>
              <a:cxn ang="0">
                <a:pos x="0" y="104775"/>
              </a:cxn>
              <a:cxn ang="0">
                <a:pos x="207962" y="104775"/>
              </a:cxn>
              <a:cxn ang="0">
                <a:pos x="103981"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368D4B">
              <a:alpha val="100000"/>
            </a:srgbClr>
          </a:solidFill>
          <a:ln w="9525">
            <a:noFill/>
          </a:ln>
        </p:spPr>
        <p:txBody>
          <a:bodyPr/>
          <a:lstStyle/>
          <a:p>
            <a:endParaRPr altLang="en-US" lang="zh-CN"/>
          </a:p>
        </p:txBody>
      </p:sp>
      <p:sp>
        <p:nvSpPr>
          <p:cNvPr id="6184" name="Freeform 105"/>
          <p:cNvSpPr/>
          <p:nvPr/>
        </p:nvSpPr>
        <p:spPr>
          <a:xfrm>
            <a:off x="8169275" y="4832350"/>
            <a:ext cx="207963" cy="104775"/>
          </a:xfrm>
          <a:custGeom>
            <a:cxnLst>
              <a:cxn ang="0">
                <a:pos x="103982" y="0"/>
              </a:cxn>
              <a:cxn ang="0">
                <a:pos x="0" y="104775"/>
              </a:cxn>
              <a:cxn ang="0">
                <a:pos x="207963" y="104775"/>
              </a:cxn>
              <a:cxn ang="0">
                <a:pos x="103982"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55780C">
              <a:alpha val="100000"/>
            </a:srgbClr>
          </a:solidFill>
          <a:ln w="9525">
            <a:noFill/>
          </a:ln>
        </p:spPr>
        <p:txBody>
          <a:bodyPr/>
          <a:lstStyle/>
          <a:p>
            <a:endParaRPr altLang="en-US" lang="zh-CN"/>
          </a:p>
        </p:txBody>
      </p:sp>
      <p:sp>
        <p:nvSpPr>
          <p:cNvPr id="6185" name="Freeform 106"/>
          <p:cNvSpPr/>
          <p:nvPr/>
        </p:nvSpPr>
        <p:spPr>
          <a:xfrm>
            <a:off x="7839075" y="5291138"/>
            <a:ext cx="209550" cy="103187"/>
          </a:xfrm>
          <a:custGeom>
            <a:cxnLst>
              <a:cxn ang="0">
                <a:pos x="104775" y="0"/>
              </a:cxn>
              <a:cxn ang="0">
                <a:pos x="0" y="103187"/>
              </a:cxn>
              <a:cxn ang="0">
                <a:pos x="209550" y="103187"/>
              </a:cxn>
              <a:cxn ang="0">
                <a:pos x="104775"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55780C">
              <a:alpha val="100000"/>
            </a:srgbClr>
          </a:solidFill>
          <a:ln w="9525">
            <a:noFill/>
          </a:ln>
        </p:spPr>
        <p:txBody>
          <a:bodyPr/>
          <a:lstStyle/>
          <a:p>
            <a:endParaRPr altLang="en-US" lang="zh-CN"/>
          </a:p>
        </p:txBody>
      </p:sp>
      <p:sp>
        <p:nvSpPr>
          <p:cNvPr id="6186" name="Freeform 107"/>
          <p:cNvSpPr/>
          <p:nvPr/>
        </p:nvSpPr>
        <p:spPr>
          <a:xfrm>
            <a:off x="8401050" y="5527675"/>
            <a:ext cx="182563" cy="92075"/>
          </a:xfrm>
          <a:custGeom>
            <a:cxnLst>
              <a:cxn ang="0">
                <a:pos x="91282" y="0"/>
              </a:cxn>
              <a:cxn ang="0">
                <a:pos x="0" y="92075"/>
              </a:cxn>
              <a:cxn ang="0">
                <a:pos x="182563" y="92075"/>
              </a:cxn>
              <a:cxn ang="0">
                <a:pos x="91282" y="0"/>
              </a:cxn>
            </a:cxnLst>
            <a:rect b="0" l="0" r="0" t="0"/>
            <a:pathLst>
              <a:path h="16" w="32">
                <a:moveTo>
                  <a:pt x="16" y="0"/>
                </a:moveTo>
                <a:cubicBezTo>
                  <a:pt x="7" y="0"/>
                  <a:pt x="0" y="7"/>
                  <a:pt x="0" y="16"/>
                </a:cubicBezTo>
                <a:cubicBezTo>
                  <a:pt x="32" y="16"/>
                  <a:pt x="32" y="16"/>
                  <a:pt x="32" y="16"/>
                </a:cubicBezTo>
                <a:cubicBezTo>
                  <a:pt x="32" y="7"/>
                  <a:pt x="24" y="0"/>
                  <a:pt x="16" y="0"/>
                </a:cubicBezTo>
                <a:close/>
              </a:path>
            </a:pathLst>
          </a:custGeom>
          <a:solidFill>
            <a:srgbClr val="7FA331">
              <a:alpha val="100000"/>
            </a:srgbClr>
          </a:solidFill>
          <a:ln w="9525">
            <a:noFill/>
          </a:ln>
        </p:spPr>
        <p:txBody>
          <a:bodyPr/>
          <a:lstStyle/>
          <a:p>
            <a:endParaRPr altLang="en-US" lang="zh-CN"/>
          </a:p>
        </p:txBody>
      </p:sp>
      <p:sp>
        <p:nvSpPr>
          <p:cNvPr id="6187" name="Freeform 108"/>
          <p:cNvSpPr/>
          <p:nvPr/>
        </p:nvSpPr>
        <p:spPr>
          <a:xfrm>
            <a:off x="8694738" y="5280025"/>
            <a:ext cx="184150" cy="92075"/>
          </a:xfrm>
          <a:custGeom>
            <a:cxnLst>
              <a:cxn ang="0">
                <a:pos x="92075" y="0"/>
              </a:cxn>
              <a:cxn ang="0">
                <a:pos x="0" y="92075"/>
              </a:cxn>
              <a:cxn ang="0">
                <a:pos x="184150" y="92075"/>
              </a:cxn>
              <a:cxn ang="0">
                <a:pos x="92075" y="0"/>
              </a:cxn>
            </a:cxnLst>
            <a:rect b="0" l="0" r="0" t="0"/>
            <a:pathLst>
              <a:path h="16" w="32">
                <a:moveTo>
                  <a:pt x="16" y="0"/>
                </a:moveTo>
                <a:cubicBezTo>
                  <a:pt x="7" y="0"/>
                  <a:pt x="0" y="7"/>
                  <a:pt x="0" y="16"/>
                </a:cubicBezTo>
                <a:cubicBezTo>
                  <a:pt x="32" y="16"/>
                  <a:pt x="32" y="16"/>
                  <a:pt x="32" y="16"/>
                </a:cubicBezTo>
                <a:cubicBezTo>
                  <a:pt x="32" y="7"/>
                  <a:pt x="25" y="0"/>
                  <a:pt x="16" y="0"/>
                </a:cubicBezTo>
                <a:close/>
              </a:path>
            </a:pathLst>
          </a:custGeom>
          <a:solidFill>
            <a:srgbClr val="7FA331">
              <a:alpha val="100000"/>
            </a:srgbClr>
          </a:solidFill>
          <a:ln w="9525">
            <a:noFill/>
          </a:ln>
        </p:spPr>
        <p:txBody>
          <a:bodyPr/>
          <a:lstStyle/>
          <a:p>
            <a:endParaRPr altLang="en-US" lang="zh-CN"/>
          </a:p>
        </p:txBody>
      </p:sp>
      <p:sp>
        <p:nvSpPr>
          <p:cNvPr id="6188" name="Freeform 109"/>
          <p:cNvSpPr/>
          <p:nvPr/>
        </p:nvSpPr>
        <p:spPr>
          <a:xfrm>
            <a:off x="8694738" y="5689600"/>
            <a:ext cx="184150" cy="92075"/>
          </a:xfrm>
          <a:custGeom>
            <a:cxnLst>
              <a:cxn ang="0">
                <a:pos x="92075" y="0"/>
              </a:cxn>
              <a:cxn ang="0">
                <a:pos x="0" y="92075"/>
              </a:cxn>
              <a:cxn ang="0">
                <a:pos x="184150" y="92075"/>
              </a:cxn>
              <a:cxn ang="0">
                <a:pos x="92075" y="0"/>
              </a:cxn>
            </a:cxnLst>
            <a:rect b="0" l="0" r="0" t="0"/>
            <a:pathLst>
              <a:path h="16" w="32">
                <a:moveTo>
                  <a:pt x="16" y="0"/>
                </a:moveTo>
                <a:cubicBezTo>
                  <a:pt x="7" y="0"/>
                  <a:pt x="0" y="7"/>
                  <a:pt x="0" y="16"/>
                </a:cubicBezTo>
                <a:cubicBezTo>
                  <a:pt x="32" y="16"/>
                  <a:pt x="32" y="16"/>
                  <a:pt x="32" y="16"/>
                </a:cubicBezTo>
                <a:cubicBezTo>
                  <a:pt x="32" y="7"/>
                  <a:pt x="25" y="0"/>
                  <a:pt x="16" y="0"/>
                </a:cubicBezTo>
                <a:close/>
              </a:path>
            </a:pathLst>
          </a:custGeom>
          <a:solidFill>
            <a:srgbClr val="7FA331">
              <a:alpha val="100000"/>
            </a:srgbClr>
          </a:solidFill>
          <a:ln w="9525">
            <a:noFill/>
          </a:ln>
        </p:spPr>
        <p:txBody>
          <a:bodyPr/>
          <a:lstStyle/>
          <a:p>
            <a:endParaRPr altLang="en-US" lang="zh-CN"/>
          </a:p>
        </p:txBody>
      </p:sp>
      <p:sp>
        <p:nvSpPr>
          <p:cNvPr id="6189" name="Freeform 110"/>
          <p:cNvSpPr/>
          <p:nvPr/>
        </p:nvSpPr>
        <p:spPr>
          <a:xfrm>
            <a:off x="8677275" y="3733800"/>
            <a:ext cx="196850" cy="98425"/>
          </a:xfrm>
          <a:custGeom>
            <a:cxnLst>
              <a:cxn ang="0">
                <a:pos x="98425" y="0"/>
              </a:cxn>
              <a:cxn ang="0">
                <a:pos x="0" y="98425"/>
              </a:cxn>
              <a:cxn ang="0">
                <a:pos x="196850" y="98425"/>
              </a:cxn>
              <a:cxn ang="0">
                <a:pos x="98425" y="0"/>
              </a:cxn>
            </a:cxnLst>
            <a:rect b="0" l="0" r="0" t="0"/>
            <a:pathLst>
              <a:path h="17" w="34">
                <a:moveTo>
                  <a:pt x="17" y="0"/>
                </a:moveTo>
                <a:cubicBezTo>
                  <a:pt x="7" y="0"/>
                  <a:pt x="0" y="8"/>
                  <a:pt x="0" y="17"/>
                </a:cubicBezTo>
                <a:cubicBezTo>
                  <a:pt x="34" y="17"/>
                  <a:pt x="34" y="17"/>
                  <a:pt x="34" y="17"/>
                </a:cubicBezTo>
                <a:cubicBezTo>
                  <a:pt x="34" y="8"/>
                  <a:pt x="26" y="0"/>
                  <a:pt x="17" y="0"/>
                </a:cubicBezTo>
                <a:close/>
              </a:path>
            </a:pathLst>
          </a:custGeom>
          <a:solidFill>
            <a:srgbClr val="368D4B">
              <a:alpha val="100000"/>
            </a:srgbClr>
          </a:solidFill>
          <a:ln w="9525">
            <a:noFill/>
          </a:ln>
        </p:spPr>
        <p:txBody>
          <a:bodyPr/>
          <a:lstStyle/>
          <a:p>
            <a:endParaRPr altLang="en-US" lang="zh-CN"/>
          </a:p>
        </p:txBody>
      </p:sp>
      <p:sp>
        <p:nvSpPr>
          <p:cNvPr id="6190" name="Freeform 111"/>
          <p:cNvSpPr/>
          <p:nvPr/>
        </p:nvSpPr>
        <p:spPr>
          <a:xfrm>
            <a:off x="7943850" y="5965825"/>
            <a:ext cx="69850" cy="163513"/>
          </a:xfrm>
          <a:custGeom>
            <a:cxnLst>
              <a:cxn ang="0">
                <a:pos x="69850" y="163513"/>
              </a:cxn>
              <a:cxn ang="0">
                <a:pos x="46567" y="163513"/>
              </a:cxn>
              <a:cxn ang="0">
                <a:pos x="46567" y="46718"/>
              </a:cxn>
              <a:cxn ang="0">
                <a:pos x="23283" y="23359"/>
              </a:cxn>
              <a:cxn ang="0">
                <a:pos x="0" y="23359"/>
              </a:cxn>
              <a:cxn ang="0">
                <a:pos x="0" y="0"/>
              </a:cxn>
              <a:cxn ang="0">
                <a:pos x="23283" y="0"/>
              </a:cxn>
              <a:cxn ang="0">
                <a:pos x="69850" y="46718"/>
              </a:cxn>
              <a:cxn ang="0">
                <a:pos x="69850" y="163513"/>
              </a:cxn>
            </a:cxnLst>
            <a:rect b="0" l="0" r="0" t="0"/>
            <a:pathLst>
              <a:path h="28" w="12">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6D5448">
              <a:alpha val="100000"/>
            </a:srgbClr>
          </a:solidFill>
          <a:ln w="9525">
            <a:noFill/>
          </a:ln>
        </p:spPr>
        <p:txBody>
          <a:bodyPr/>
          <a:lstStyle/>
          <a:p>
            <a:endParaRPr altLang="en-US" lang="zh-CN"/>
          </a:p>
        </p:txBody>
      </p:sp>
      <p:sp>
        <p:nvSpPr>
          <p:cNvPr id="6191" name="Rectangle 112"/>
          <p:cNvSpPr/>
          <p:nvPr/>
        </p:nvSpPr>
        <p:spPr>
          <a:xfrm>
            <a:off x="7978775" y="6094413"/>
            <a:ext cx="39688" cy="68262"/>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192" name="Freeform 113"/>
          <p:cNvSpPr/>
          <p:nvPr/>
        </p:nvSpPr>
        <p:spPr>
          <a:xfrm>
            <a:off x="7378700" y="6002338"/>
            <a:ext cx="160338" cy="98425"/>
          </a:xfrm>
          <a:custGeom>
            <a:cxnLst>
              <a:cxn ang="0">
                <a:pos x="22905" y="75266"/>
              </a:cxn>
              <a:cxn ang="0">
                <a:pos x="0" y="75266"/>
              </a:cxn>
              <a:cxn ang="0">
                <a:pos x="62990" y="98425"/>
              </a:cxn>
              <a:cxn ang="0">
                <a:pos x="160338" y="0"/>
              </a:cxn>
              <a:cxn ang="0">
                <a:pos x="120254" y="0"/>
              </a:cxn>
              <a:cxn ang="0">
                <a:pos x="22905" y="75266"/>
              </a:cxn>
            </a:cxnLst>
            <a:rect b="0" l="0" r="0" t="0"/>
            <a:pathLst>
              <a:path h="17" w="28">
                <a:moveTo>
                  <a:pt x="4" y="13"/>
                </a:moveTo>
                <a:cubicBezTo>
                  <a:pt x="3" y="13"/>
                  <a:pt x="2" y="13"/>
                  <a:pt x="0" y="13"/>
                </a:cubicBezTo>
                <a:cubicBezTo>
                  <a:pt x="3" y="15"/>
                  <a:pt x="7" y="17"/>
                  <a:pt x="11" y="17"/>
                </a:cubicBezTo>
                <a:cubicBezTo>
                  <a:pt x="20" y="17"/>
                  <a:pt x="28" y="9"/>
                  <a:pt x="28" y="0"/>
                </a:cubicBezTo>
                <a:cubicBezTo>
                  <a:pt x="21" y="0"/>
                  <a:pt x="21" y="0"/>
                  <a:pt x="21" y="0"/>
                </a:cubicBezTo>
                <a:cubicBezTo>
                  <a:pt x="19" y="7"/>
                  <a:pt x="12" y="13"/>
                  <a:pt x="4" y="13"/>
                </a:cubicBezTo>
                <a:close/>
              </a:path>
            </a:pathLst>
          </a:custGeom>
          <a:solidFill>
            <a:srgbClr val="6D5448">
              <a:alpha val="100000"/>
            </a:srgbClr>
          </a:solidFill>
          <a:ln w="9525">
            <a:noFill/>
          </a:ln>
        </p:spPr>
        <p:txBody>
          <a:bodyPr/>
          <a:lstStyle/>
          <a:p>
            <a:endParaRPr altLang="en-US" lang="zh-CN"/>
          </a:p>
        </p:txBody>
      </p:sp>
      <p:sp>
        <p:nvSpPr>
          <p:cNvPr id="6193" name="Rectangle 114"/>
          <p:cNvSpPr/>
          <p:nvPr/>
        </p:nvSpPr>
        <p:spPr>
          <a:xfrm>
            <a:off x="7794625" y="6042025"/>
            <a:ext cx="79375" cy="219075"/>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194" name="Rectangle 115"/>
          <p:cNvSpPr/>
          <p:nvPr/>
        </p:nvSpPr>
        <p:spPr>
          <a:xfrm>
            <a:off x="7567613" y="5989638"/>
            <a:ext cx="80962" cy="271462"/>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195" name="Freeform 116"/>
          <p:cNvSpPr/>
          <p:nvPr/>
        </p:nvSpPr>
        <p:spPr>
          <a:xfrm>
            <a:off x="7632700" y="5891213"/>
            <a:ext cx="322263" cy="369887"/>
          </a:xfrm>
          <a:custGeom>
            <a:cxnLst>
              <a:cxn ang="0">
                <a:pos x="0" y="0"/>
              </a:cxn>
              <a:cxn ang="0">
                <a:pos x="0" y="167605"/>
              </a:cxn>
              <a:cxn ang="0">
                <a:pos x="0" y="196502"/>
              </a:cxn>
              <a:cxn ang="0">
                <a:pos x="0" y="369887"/>
              </a:cxn>
              <a:cxn ang="0">
                <a:pos x="86320" y="369887"/>
              </a:cxn>
              <a:cxn ang="0">
                <a:pos x="86320" y="231179"/>
              </a:cxn>
              <a:cxn ang="0">
                <a:pos x="126603" y="196502"/>
              </a:cxn>
              <a:cxn ang="0">
                <a:pos x="201414" y="196502"/>
              </a:cxn>
              <a:cxn ang="0">
                <a:pos x="235943" y="231179"/>
              </a:cxn>
              <a:cxn ang="0">
                <a:pos x="235943" y="369887"/>
              </a:cxn>
              <a:cxn ang="0">
                <a:pos x="322263" y="369887"/>
              </a:cxn>
              <a:cxn ang="0">
                <a:pos x="322263" y="196502"/>
              </a:cxn>
              <a:cxn ang="0">
                <a:pos x="322263" y="150267"/>
              </a:cxn>
              <a:cxn ang="0">
                <a:pos x="322263" y="98251"/>
              </a:cxn>
              <a:cxn ang="0">
                <a:pos x="224433" y="0"/>
              </a:cxn>
              <a:cxn ang="0">
                <a:pos x="0" y="0"/>
              </a:cxn>
            </a:cxnLst>
            <a:rect b="0" l="0" r="0" t="0"/>
            <a:pathLst>
              <a:path h="64" w="56">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2" y="34"/>
                </a:cubicBezTo>
                <a:cubicBezTo>
                  <a:pt x="35" y="34"/>
                  <a:pt x="35" y="34"/>
                  <a:pt x="35" y="34"/>
                </a:cubicBezTo>
                <a:cubicBezTo>
                  <a:pt x="38" y="34"/>
                  <a:pt x="41" y="37"/>
                  <a:pt x="41" y="40"/>
                </a:cubicBezTo>
                <a:cubicBezTo>
                  <a:pt x="41" y="64"/>
                  <a:pt x="41" y="64"/>
                  <a:pt x="41" y="64"/>
                </a:cubicBezTo>
                <a:cubicBezTo>
                  <a:pt x="56" y="64"/>
                  <a:pt x="56" y="64"/>
                  <a:pt x="56" y="64"/>
                </a:cubicBezTo>
                <a:cubicBezTo>
                  <a:pt x="56" y="34"/>
                  <a:pt x="56" y="34"/>
                  <a:pt x="56" y="34"/>
                </a:cubicBezTo>
                <a:cubicBezTo>
                  <a:pt x="56" y="26"/>
                  <a:pt x="56" y="26"/>
                  <a:pt x="56" y="26"/>
                </a:cubicBezTo>
                <a:cubicBezTo>
                  <a:pt x="56" y="17"/>
                  <a:pt x="56" y="17"/>
                  <a:pt x="56" y="17"/>
                </a:cubicBezTo>
                <a:cubicBezTo>
                  <a:pt x="56" y="8"/>
                  <a:pt x="48" y="0"/>
                  <a:pt x="39" y="0"/>
                </a:cubicBezTo>
                <a:lnTo>
                  <a:pt x="0" y="0"/>
                </a:lnTo>
                <a:close/>
              </a:path>
            </a:pathLst>
          </a:custGeom>
          <a:solidFill>
            <a:srgbClr val="A49291">
              <a:alpha val="100000"/>
            </a:srgbClr>
          </a:solidFill>
          <a:ln w="9525">
            <a:noFill/>
          </a:ln>
        </p:spPr>
        <p:txBody>
          <a:bodyPr/>
          <a:lstStyle/>
          <a:p>
            <a:endParaRPr altLang="en-US" lang="zh-CN"/>
          </a:p>
        </p:txBody>
      </p:sp>
      <p:sp>
        <p:nvSpPr>
          <p:cNvPr id="6196" name="Freeform 117"/>
          <p:cNvSpPr/>
          <p:nvPr/>
        </p:nvSpPr>
        <p:spPr>
          <a:xfrm>
            <a:off x="7632700" y="6105525"/>
            <a:ext cx="74613" cy="87313"/>
          </a:xfrm>
          <a:custGeom>
            <a:cxnLst>
              <a:cxn ang="0">
                <a:pos x="74613" y="0"/>
              </a:cxn>
              <a:cxn ang="0">
                <a:pos x="5739" y="0"/>
              </a:cxn>
              <a:cxn ang="0">
                <a:pos x="0" y="0"/>
              </a:cxn>
              <a:cxn ang="0">
                <a:pos x="0" y="87313"/>
              </a:cxn>
              <a:cxn ang="0">
                <a:pos x="74613" y="87313"/>
              </a:cxn>
              <a:cxn ang="0">
                <a:pos x="74613" y="0"/>
              </a:cxn>
            </a:cxnLst>
            <a:rect b="0" l="0" r="0" t="0"/>
            <a:pathLst>
              <a:path h="15" w="13">
                <a:moveTo>
                  <a:pt x="13" y="0"/>
                </a:moveTo>
                <a:cubicBezTo>
                  <a:pt x="1" y="0"/>
                  <a:pt x="1" y="0"/>
                  <a:pt x="1" y="0"/>
                </a:cubicBezTo>
                <a:cubicBezTo>
                  <a:pt x="1" y="0"/>
                  <a:pt x="1" y="0"/>
                  <a:pt x="0" y="0"/>
                </a:cubicBezTo>
                <a:cubicBezTo>
                  <a:pt x="0" y="15"/>
                  <a:pt x="0" y="15"/>
                  <a:pt x="0" y="15"/>
                </a:cubicBezTo>
                <a:cubicBezTo>
                  <a:pt x="13" y="15"/>
                  <a:pt x="13" y="15"/>
                  <a:pt x="13" y="15"/>
                </a:cubicBezTo>
                <a:lnTo>
                  <a:pt x="13" y="0"/>
                </a:lnTo>
                <a:close/>
              </a:path>
            </a:pathLst>
          </a:custGeom>
          <a:solidFill>
            <a:srgbClr val="7E696D">
              <a:alpha val="100000"/>
            </a:srgbClr>
          </a:solidFill>
          <a:ln w="9525">
            <a:noFill/>
          </a:ln>
        </p:spPr>
        <p:txBody>
          <a:bodyPr/>
          <a:lstStyle/>
          <a:p>
            <a:endParaRPr altLang="en-US" lang="zh-CN"/>
          </a:p>
        </p:txBody>
      </p:sp>
      <p:sp>
        <p:nvSpPr>
          <p:cNvPr id="6197" name="Freeform 118"/>
          <p:cNvSpPr/>
          <p:nvPr/>
        </p:nvSpPr>
        <p:spPr>
          <a:xfrm>
            <a:off x="7632700" y="5891213"/>
            <a:ext cx="74613" cy="122237"/>
          </a:xfrm>
          <a:custGeom>
            <a:cxnLst>
              <a:cxn ang="0">
                <a:pos x="0" y="0"/>
              </a:cxn>
              <a:cxn ang="0">
                <a:pos x="0" y="122237"/>
              </a:cxn>
              <a:cxn ang="0">
                <a:pos x="28697" y="122237"/>
              </a:cxn>
              <a:cxn ang="0">
                <a:pos x="74613" y="75671"/>
              </a:cxn>
              <a:cxn ang="0">
                <a:pos x="74613" y="0"/>
              </a:cxn>
              <a:cxn ang="0">
                <a:pos x="0" y="0"/>
              </a:cxn>
            </a:cxnLst>
            <a:rect b="0" l="0" r="0" t="0"/>
            <a:pathLst>
              <a:path h="21" w="13">
                <a:moveTo>
                  <a:pt x="0" y="0"/>
                </a:moveTo>
                <a:cubicBezTo>
                  <a:pt x="0" y="21"/>
                  <a:pt x="0" y="21"/>
                  <a:pt x="0" y="21"/>
                </a:cubicBezTo>
                <a:cubicBezTo>
                  <a:pt x="5" y="21"/>
                  <a:pt x="5" y="21"/>
                  <a:pt x="5" y="21"/>
                </a:cubicBezTo>
                <a:cubicBezTo>
                  <a:pt x="9" y="21"/>
                  <a:pt x="13" y="17"/>
                  <a:pt x="13" y="13"/>
                </a:cubicBezTo>
                <a:cubicBezTo>
                  <a:pt x="13" y="0"/>
                  <a:pt x="13" y="0"/>
                  <a:pt x="13" y="0"/>
                </a:cubicBezTo>
                <a:lnTo>
                  <a:pt x="0" y="0"/>
                </a:lnTo>
                <a:close/>
              </a:path>
            </a:pathLst>
          </a:custGeom>
          <a:solidFill>
            <a:srgbClr val="7E696D">
              <a:alpha val="100000"/>
            </a:srgbClr>
          </a:solidFill>
          <a:ln w="9525">
            <a:noFill/>
          </a:ln>
        </p:spPr>
        <p:txBody>
          <a:bodyPr/>
          <a:lstStyle/>
          <a:p>
            <a:endParaRPr altLang="en-US" lang="zh-CN"/>
          </a:p>
        </p:txBody>
      </p:sp>
      <p:sp>
        <p:nvSpPr>
          <p:cNvPr id="6198" name="Freeform 119"/>
          <p:cNvSpPr/>
          <p:nvPr/>
        </p:nvSpPr>
        <p:spPr>
          <a:xfrm>
            <a:off x="7453313" y="5694363"/>
            <a:ext cx="138112" cy="284162"/>
          </a:xfrm>
          <a:custGeom>
            <a:cxnLst>
              <a:cxn ang="0">
                <a:pos x="138112" y="0"/>
              </a:cxn>
              <a:cxn ang="0">
                <a:pos x="0" y="139181"/>
              </a:cxn>
              <a:cxn ang="0">
                <a:pos x="138112" y="284162"/>
              </a:cxn>
              <a:cxn ang="0">
                <a:pos x="138112" y="0"/>
              </a:cxn>
            </a:cxnLst>
            <a:rect b="0" l="0" r="0" t="0"/>
            <a:pathLst>
              <a:path h="49" w="24">
                <a:moveTo>
                  <a:pt x="24" y="0"/>
                </a:moveTo>
                <a:cubicBezTo>
                  <a:pt x="11" y="0"/>
                  <a:pt x="0" y="11"/>
                  <a:pt x="0" y="24"/>
                </a:cubicBezTo>
                <a:cubicBezTo>
                  <a:pt x="0" y="38"/>
                  <a:pt x="11" y="49"/>
                  <a:pt x="24" y="49"/>
                </a:cubicBezTo>
                <a:lnTo>
                  <a:pt x="24" y="0"/>
                </a:lnTo>
                <a:close/>
              </a:path>
            </a:pathLst>
          </a:custGeom>
          <a:solidFill>
            <a:srgbClr val="6D5448">
              <a:alpha val="100000"/>
            </a:srgbClr>
          </a:solidFill>
          <a:ln w="9525">
            <a:noFill/>
          </a:ln>
        </p:spPr>
        <p:txBody>
          <a:bodyPr/>
          <a:lstStyle/>
          <a:p>
            <a:endParaRPr altLang="en-US" lang="zh-CN"/>
          </a:p>
        </p:txBody>
      </p:sp>
      <p:sp>
        <p:nvSpPr>
          <p:cNvPr id="6199" name="Freeform 120"/>
          <p:cNvSpPr/>
          <p:nvPr/>
        </p:nvSpPr>
        <p:spPr>
          <a:xfrm>
            <a:off x="7499350" y="5816600"/>
            <a:ext cx="166688" cy="365125"/>
          </a:xfrm>
          <a:custGeom>
            <a:cxnLst>
              <a:cxn ang="0">
                <a:pos x="166688" y="133300"/>
              </a:cxn>
              <a:cxn ang="0">
                <a:pos x="166688" y="34774"/>
              </a:cxn>
              <a:cxn ang="0">
                <a:pos x="137949" y="0"/>
              </a:cxn>
              <a:cxn ang="0">
                <a:pos x="68974" y="0"/>
              </a:cxn>
              <a:cxn ang="0">
                <a:pos x="28739" y="0"/>
              </a:cxn>
              <a:cxn ang="0">
                <a:pos x="0" y="34774"/>
              </a:cxn>
              <a:cxn ang="0">
                <a:pos x="0" y="185460"/>
              </a:cxn>
              <a:cxn ang="0">
                <a:pos x="0" y="283986"/>
              </a:cxn>
              <a:cxn ang="0">
                <a:pos x="74722" y="365125"/>
              </a:cxn>
              <a:cxn ang="0">
                <a:pos x="166688" y="365125"/>
              </a:cxn>
              <a:cxn ang="0">
                <a:pos x="166688" y="307169"/>
              </a:cxn>
              <a:cxn ang="0">
                <a:pos x="97714" y="307169"/>
              </a:cxn>
              <a:cxn ang="0">
                <a:pos x="68974" y="278190"/>
              </a:cxn>
              <a:cxn ang="0">
                <a:pos x="68974" y="185460"/>
              </a:cxn>
              <a:cxn ang="0">
                <a:pos x="120705" y="185460"/>
              </a:cxn>
              <a:cxn ang="0">
                <a:pos x="166688" y="133300"/>
              </a:cxn>
            </a:cxnLst>
            <a:rect b="0" l="0" r="0" t="0"/>
            <a:pathLst>
              <a:path h="62" w="28">
                <a:moveTo>
                  <a:pt x="29" y="23"/>
                </a:moveTo>
                <a:cubicBezTo>
                  <a:pt x="29" y="6"/>
                  <a:pt x="29" y="6"/>
                  <a:pt x="29" y="6"/>
                </a:cubicBezTo>
                <a:cubicBezTo>
                  <a:pt x="29"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3" y="63"/>
                </a:cubicBezTo>
                <a:cubicBezTo>
                  <a:pt x="29" y="63"/>
                  <a:pt x="29" y="63"/>
                  <a:pt x="29" y="63"/>
                </a:cubicBezTo>
                <a:cubicBezTo>
                  <a:pt x="29" y="53"/>
                  <a:pt x="29" y="53"/>
                  <a:pt x="29" y="53"/>
                </a:cubicBezTo>
                <a:cubicBezTo>
                  <a:pt x="17" y="53"/>
                  <a:pt x="17" y="53"/>
                  <a:pt x="17" y="53"/>
                </a:cubicBezTo>
                <a:cubicBezTo>
                  <a:pt x="14" y="53"/>
                  <a:pt x="12" y="51"/>
                  <a:pt x="12" y="48"/>
                </a:cubicBezTo>
                <a:cubicBezTo>
                  <a:pt x="12" y="32"/>
                  <a:pt x="12" y="32"/>
                  <a:pt x="12" y="32"/>
                </a:cubicBezTo>
                <a:cubicBezTo>
                  <a:pt x="21" y="32"/>
                  <a:pt x="21" y="32"/>
                  <a:pt x="21" y="32"/>
                </a:cubicBezTo>
                <a:cubicBezTo>
                  <a:pt x="25" y="32"/>
                  <a:pt x="29" y="28"/>
                  <a:pt x="29" y="23"/>
                </a:cubicBezTo>
                <a:close/>
              </a:path>
            </a:pathLst>
          </a:custGeom>
          <a:solidFill>
            <a:srgbClr val="A49291">
              <a:alpha val="100000"/>
            </a:srgbClr>
          </a:solidFill>
          <a:ln w="9525">
            <a:noFill/>
          </a:ln>
        </p:spPr>
        <p:txBody>
          <a:bodyPr/>
          <a:lstStyle/>
          <a:p>
            <a:endParaRPr altLang="en-US" lang="zh-CN"/>
          </a:p>
        </p:txBody>
      </p:sp>
      <p:sp>
        <p:nvSpPr>
          <p:cNvPr id="6200" name="Freeform 121"/>
          <p:cNvSpPr/>
          <p:nvPr/>
        </p:nvSpPr>
        <p:spPr>
          <a:xfrm>
            <a:off x="7615238" y="5694363"/>
            <a:ext cx="138112" cy="284162"/>
          </a:xfrm>
          <a:custGeom>
            <a:cxnLst>
              <a:cxn ang="0">
                <a:pos x="138112" y="0"/>
              </a:cxn>
              <a:cxn ang="0">
                <a:pos x="0" y="139181"/>
              </a:cxn>
              <a:cxn ang="0">
                <a:pos x="138112" y="284162"/>
              </a:cxn>
              <a:cxn ang="0">
                <a:pos x="138112" y="0"/>
              </a:cxn>
            </a:cxnLst>
            <a:rect b="0" l="0" r="0" t="0"/>
            <a:pathLst>
              <a:path h="49" w="24">
                <a:moveTo>
                  <a:pt x="24" y="0"/>
                </a:moveTo>
                <a:cubicBezTo>
                  <a:pt x="11" y="0"/>
                  <a:pt x="0" y="11"/>
                  <a:pt x="0" y="24"/>
                </a:cubicBezTo>
                <a:cubicBezTo>
                  <a:pt x="0" y="38"/>
                  <a:pt x="11" y="49"/>
                  <a:pt x="24" y="49"/>
                </a:cubicBezTo>
                <a:lnTo>
                  <a:pt x="24" y="0"/>
                </a:lnTo>
                <a:close/>
              </a:path>
            </a:pathLst>
          </a:custGeom>
          <a:solidFill>
            <a:srgbClr val="6D5448">
              <a:alpha val="100000"/>
            </a:srgbClr>
          </a:solidFill>
          <a:ln w="9525">
            <a:noFill/>
          </a:ln>
        </p:spPr>
        <p:txBody>
          <a:bodyPr/>
          <a:lstStyle/>
          <a:p>
            <a:endParaRPr altLang="en-US" lang="zh-CN"/>
          </a:p>
        </p:txBody>
      </p:sp>
      <p:sp>
        <p:nvSpPr>
          <p:cNvPr id="6201" name="Oval 122"/>
          <p:cNvSpPr/>
          <p:nvPr/>
        </p:nvSpPr>
        <p:spPr>
          <a:xfrm>
            <a:off x="7558088" y="5897563"/>
            <a:ext cx="26987" cy="23812"/>
          </a:xfrm>
          <a:prstGeom prst="ellipse">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202" name="Freeform 123"/>
          <p:cNvSpPr/>
          <p:nvPr/>
        </p:nvSpPr>
        <p:spPr>
          <a:xfrm>
            <a:off x="7453313" y="6002338"/>
            <a:ext cx="155575" cy="98425"/>
          </a:xfrm>
          <a:custGeom>
            <a:cxnLst>
              <a:cxn ang="0">
                <a:pos x="17286" y="75266"/>
              </a:cxn>
              <a:cxn ang="0">
                <a:pos x="0" y="75266"/>
              </a:cxn>
              <a:cxn ang="0">
                <a:pos x="57620" y="98425"/>
              </a:cxn>
              <a:cxn ang="0">
                <a:pos x="155575" y="0"/>
              </a:cxn>
              <a:cxn ang="0">
                <a:pos x="115241" y="0"/>
              </a:cxn>
              <a:cxn ang="0">
                <a:pos x="17286" y="75266"/>
              </a:cxn>
            </a:cxnLst>
            <a:rect b="0" l="0" r="0" t="0"/>
            <a:pathLst>
              <a:path h="17" w="27">
                <a:moveTo>
                  <a:pt x="3" y="13"/>
                </a:moveTo>
                <a:cubicBezTo>
                  <a:pt x="2" y="13"/>
                  <a:pt x="1" y="13"/>
                  <a:pt x="0" y="13"/>
                </a:cubicBezTo>
                <a:cubicBezTo>
                  <a:pt x="2" y="15"/>
                  <a:pt x="6" y="17"/>
                  <a:pt x="10" y="17"/>
                </a:cubicBezTo>
                <a:cubicBezTo>
                  <a:pt x="19" y="17"/>
                  <a:pt x="27" y="9"/>
                  <a:pt x="27" y="0"/>
                </a:cubicBezTo>
                <a:cubicBezTo>
                  <a:pt x="20" y="0"/>
                  <a:pt x="20" y="0"/>
                  <a:pt x="20" y="0"/>
                </a:cubicBezTo>
                <a:cubicBezTo>
                  <a:pt x="18" y="7"/>
                  <a:pt x="11" y="13"/>
                  <a:pt x="3" y="13"/>
                </a:cubicBezTo>
                <a:close/>
              </a:path>
            </a:pathLst>
          </a:custGeom>
          <a:solidFill>
            <a:srgbClr val="FFFFFF">
              <a:alpha val="100000"/>
            </a:srgbClr>
          </a:solidFill>
          <a:ln w="9525">
            <a:noFill/>
          </a:ln>
        </p:spPr>
        <p:txBody>
          <a:bodyPr/>
          <a:lstStyle/>
          <a:p>
            <a:endParaRPr altLang="en-US" lang="zh-CN"/>
          </a:p>
        </p:txBody>
      </p:sp>
      <p:sp>
        <p:nvSpPr>
          <p:cNvPr id="6203" name="Rectangle 124"/>
          <p:cNvSpPr/>
          <p:nvPr/>
        </p:nvSpPr>
        <p:spPr>
          <a:xfrm>
            <a:off x="8699500" y="6094413"/>
            <a:ext cx="39688" cy="68262"/>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204" name="Freeform 125"/>
          <p:cNvSpPr/>
          <p:nvPr/>
        </p:nvSpPr>
        <p:spPr>
          <a:xfrm>
            <a:off x="8658225" y="5965825"/>
            <a:ext cx="71438" cy="163513"/>
          </a:xfrm>
          <a:custGeom>
            <a:cxnLst>
              <a:cxn ang="0">
                <a:pos x="71438" y="163513"/>
              </a:cxn>
              <a:cxn ang="0">
                <a:pos x="47625" y="163513"/>
              </a:cxn>
              <a:cxn ang="0">
                <a:pos x="47625" y="46718"/>
              </a:cxn>
              <a:cxn ang="0">
                <a:pos x="23813" y="23359"/>
              </a:cxn>
              <a:cxn ang="0">
                <a:pos x="0" y="23359"/>
              </a:cxn>
              <a:cxn ang="0">
                <a:pos x="0" y="0"/>
              </a:cxn>
              <a:cxn ang="0">
                <a:pos x="23813" y="0"/>
              </a:cxn>
              <a:cxn ang="0">
                <a:pos x="71438" y="46718"/>
              </a:cxn>
              <a:cxn ang="0">
                <a:pos x="71438" y="163513"/>
              </a:cxn>
            </a:cxnLst>
            <a:rect b="0" l="0" r="0" t="0"/>
            <a:pathLst>
              <a:path h="28" w="12">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4A545B">
              <a:alpha val="100000"/>
            </a:srgbClr>
          </a:solidFill>
          <a:ln w="9525">
            <a:noFill/>
          </a:ln>
        </p:spPr>
        <p:txBody>
          <a:bodyPr/>
          <a:lstStyle/>
          <a:p>
            <a:endParaRPr altLang="en-US" lang="zh-CN"/>
          </a:p>
        </p:txBody>
      </p:sp>
      <p:sp>
        <p:nvSpPr>
          <p:cNvPr id="6205" name="Freeform 126"/>
          <p:cNvSpPr/>
          <p:nvPr/>
        </p:nvSpPr>
        <p:spPr>
          <a:xfrm>
            <a:off x="8099425" y="6002338"/>
            <a:ext cx="155575" cy="98425"/>
          </a:xfrm>
          <a:custGeom>
            <a:cxnLst>
              <a:cxn ang="0">
                <a:pos x="23048" y="75266"/>
              </a:cxn>
              <a:cxn ang="0">
                <a:pos x="0" y="75266"/>
              </a:cxn>
              <a:cxn ang="0">
                <a:pos x="57620" y="98425"/>
              </a:cxn>
              <a:cxn ang="0">
                <a:pos x="155575" y="0"/>
              </a:cxn>
              <a:cxn ang="0">
                <a:pos x="115241" y="0"/>
              </a:cxn>
              <a:cxn ang="0">
                <a:pos x="23048" y="75266"/>
              </a:cxn>
            </a:cxnLst>
            <a:rect b="0" l="0" r="0" t="0"/>
            <a:pathLst>
              <a:path h="17" w="2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4A545B">
              <a:alpha val="100000"/>
            </a:srgbClr>
          </a:solidFill>
          <a:ln w="9525">
            <a:noFill/>
          </a:ln>
        </p:spPr>
        <p:txBody>
          <a:bodyPr/>
          <a:lstStyle/>
          <a:p>
            <a:endParaRPr altLang="en-US" lang="zh-CN"/>
          </a:p>
        </p:txBody>
      </p:sp>
      <p:sp>
        <p:nvSpPr>
          <p:cNvPr id="6206" name="Rectangle 127"/>
          <p:cNvSpPr/>
          <p:nvPr/>
        </p:nvSpPr>
        <p:spPr>
          <a:xfrm>
            <a:off x="8515350" y="6042025"/>
            <a:ext cx="80963" cy="219075"/>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207" name="Rectangle 128"/>
          <p:cNvSpPr/>
          <p:nvPr/>
        </p:nvSpPr>
        <p:spPr>
          <a:xfrm>
            <a:off x="8283575" y="5989638"/>
            <a:ext cx="87313" cy="271462"/>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208" name="Freeform 129"/>
          <p:cNvSpPr/>
          <p:nvPr/>
        </p:nvSpPr>
        <p:spPr>
          <a:xfrm>
            <a:off x="8353425" y="5891213"/>
            <a:ext cx="317500" cy="369887"/>
          </a:xfrm>
          <a:custGeom>
            <a:cxnLst>
              <a:cxn ang="0">
                <a:pos x="0" y="0"/>
              </a:cxn>
              <a:cxn ang="0">
                <a:pos x="0" y="167605"/>
              </a:cxn>
              <a:cxn ang="0">
                <a:pos x="0" y="196502"/>
              </a:cxn>
              <a:cxn ang="0">
                <a:pos x="0" y="369887"/>
              </a:cxn>
              <a:cxn ang="0">
                <a:pos x="86591" y="369887"/>
              </a:cxn>
              <a:cxn ang="0">
                <a:pos x="86591" y="231179"/>
              </a:cxn>
              <a:cxn ang="0">
                <a:pos x="121227" y="196502"/>
              </a:cxn>
              <a:cxn ang="0">
                <a:pos x="196273" y="196502"/>
              </a:cxn>
              <a:cxn ang="0">
                <a:pos x="236682" y="231179"/>
              </a:cxn>
              <a:cxn ang="0">
                <a:pos x="236682" y="369887"/>
              </a:cxn>
              <a:cxn ang="0">
                <a:pos x="317500" y="369887"/>
              </a:cxn>
              <a:cxn ang="0">
                <a:pos x="317500" y="196502"/>
              </a:cxn>
              <a:cxn ang="0">
                <a:pos x="317500" y="150267"/>
              </a:cxn>
              <a:cxn ang="0">
                <a:pos x="317500" y="98251"/>
              </a:cxn>
              <a:cxn ang="0">
                <a:pos x="225136" y="0"/>
              </a:cxn>
              <a:cxn ang="0">
                <a:pos x="0" y="0"/>
              </a:cxn>
            </a:cxnLst>
            <a:rect b="0" l="0" r="0" t="0"/>
            <a:pathLst>
              <a:path h="64" w="55">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1" y="34"/>
                </a:cubicBezTo>
                <a:cubicBezTo>
                  <a:pt x="34" y="34"/>
                  <a:pt x="34" y="34"/>
                  <a:pt x="34" y="34"/>
                </a:cubicBezTo>
                <a:cubicBezTo>
                  <a:pt x="38" y="34"/>
                  <a:pt x="41" y="37"/>
                  <a:pt x="41" y="40"/>
                </a:cubicBezTo>
                <a:cubicBezTo>
                  <a:pt x="41" y="64"/>
                  <a:pt x="41" y="64"/>
                  <a:pt x="41" y="64"/>
                </a:cubicBezTo>
                <a:cubicBezTo>
                  <a:pt x="55" y="64"/>
                  <a:pt x="55" y="64"/>
                  <a:pt x="55" y="64"/>
                </a:cubicBezTo>
                <a:cubicBezTo>
                  <a:pt x="55" y="34"/>
                  <a:pt x="55" y="34"/>
                  <a:pt x="55" y="34"/>
                </a:cubicBezTo>
                <a:cubicBezTo>
                  <a:pt x="55" y="26"/>
                  <a:pt x="55" y="26"/>
                  <a:pt x="55" y="26"/>
                </a:cubicBezTo>
                <a:cubicBezTo>
                  <a:pt x="55" y="17"/>
                  <a:pt x="55" y="17"/>
                  <a:pt x="55" y="17"/>
                </a:cubicBezTo>
                <a:cubicBezTo>
                  <a:pt x="55" y="8"/>
                  <a:pt x="48" y="0"/>
                  <a:pt x="39" y="0"/>
                </a:cubicBezTo>
                <a:lnTo>
                  <a:pt x="0" y="0"/>
                </a:lnTo>
                <a:close/>
              </a:path>
            </a:pathLst>
          </a:custGeom>
          <a:solidFill>
            <a:srgbClr val="819291">
              <a:alpha val="100000"/>
            </a:srgbClr>
          </a:solidFill>
          <a:ln w="9525">
            <a:noFill/>
          </a:ln>
        </p:spPr>
        <p:txBody>
          <a:bodyPr/>
          <a:lstStyle/>
          <a:p>
            <a:endParaRPr altLang="en-US" lang="zh-CN"/>
          </a:p>
        </p:txBody>
      </p:sp>
      <p:sp>
        <p:nvSpPr>
          <p:cNvPr id="6209" name="Freeform 130"/>
          <p:cNvSpPr/>
          <p:nvPr/>
        </p:nvSpPr>
        <p:spPr>
          <a:xfrm>
            <a:off x="8353425" y="6105525"/>
            <a:ext cx="69850" cy="87313"/>
          </a:xfrm>
          <a:custGeom>
            <a:cxnLst>
              <a:cxn ang="0">
                <a:pos x="69850" y="0"/>
              </a:cxn>
              <a:cxn ang="0">
                <a:pos x="0" y="0"/>
              </a:cxn>
              <a:cxn ang="0">
                <a:pos x="0" y="0"/>
              </a:cxn>
              <a:cxn ang="0">
                <a:pos x="0" y="87313"/>
              </a:cxn>
              <a:cxn ang="0">
                <a:pos x="69850" y="87313"/>
              </a:cxn>
              <a:cxn ang="0">
                <a:pos x="69850" y="0"/>
              </a:cxn>
            </a:cxnLst>
            <a:rect b="0" l="0" r="0" t="0"/>
            <a:pathLst>
              <a:path h="15" w="12">
                <a:moveTo>
                  <a:pt x="12" y="0"/>
                </a:moveTo>
                <a:cubicBezTo>
                  <a:pt x="0" y="0"/>
                  <a:pt x="0" y="0"/>
                  <a:pt x="0" y="0"/>
                </a:cubicBezTo>
                <a:cubicBezTo>
                  <a:pt x="0" y="0"/>
                  <a:pt x="0" y="0"/>
                  <a:pt x="0" y="0"/>
                </a:cubicBezTo>
                <a:cubicBezTo>
                  <a:pt x="0" y="15"/>
                  <a:pt x="0" y="15"/>
                  <a:pt x="0" y="15"/>
                </a:cubicBezTo>
                <a:cubicBezTo>
                  <a:pt x="12" y="15"/>
                  <a:pt x="12" y="15"/>
                  <a:pt x="12" y="15"/>
                </a:cubicBezTo>
                <a:lnTo>
                  <a:pt x="12" y="0"/>
                </a:lnTo>
                <a:close/>
              </a:path>
            </a:pathLst>
          </a:custGeom>
          <a:solidFill>
            <a:srgbClr val="657372">
              <a:alpha val="100000"/>
            </a:srgbClr>
          </a:solidFill>
          <a:ln w="9525">
            <a:noFill/>
          </a:ln>
        </p:spPr>
        <p:txBody>
          <a:bodyPr/>
          <a:lstStyle/>
          <a:p>
            <a:endParaRPr altLang="en-US" lang="zh-CN"/>
          </a:p>
        </p:txBody>
      </p:sp>
      <p:sp>
        <p:nvSpPr>
          <p:cNvPr id="6210" name="Freeform 131"/>
          <p:cNvSpPr/>
          <p:nvPr/>
        </p:nvSpPr>
        <p:spPr>
          <a:xfrm>
            <a:off x="8353425" y="5891213"/>
            <a:ext cx="74613" cy="122237"/>
          </a:xfrm>
          <a:custGeom>
            <a:cxnLst>
              <a:cxn ang="0">
                <a:pos x="0" y="0"/>
              </a:cxn>
              <a:cxn ang="0">
                <a:pos x="0" y="122237"/>
              </a:cxn>
              <a:cxn ang="0">
                <a:pos x="22958" y="122237"/>
              </a:cxn>
              <a:cxn ang="0">
                <a:pos x="74613" y="75671"/>
              </a:cxn>
              <a:cxn ang="0">
                <a:pos x="74613" y="0"/>
              </a:cxn>
              <a:cxn ang="0">
                <a:pos x="0" y="0"/>
              </a:cxn>
            </a:cxnLst>
            <a:rect b="0" l="0" r="0" t="0"/>
            <a:pathLst>
              <a:path h="21" w="13">
                <a:moveTo>
                  <a:pt x="0" y="0"/>
                </a:moveTo>
                <a:cubicBezTo>
                  <a:pt x="0" y="21"/>
                  <a:pt x="0" y="21"/>
                  <a:pt x="0" y="21"/>
                </a:cubicBezTo>
                <a:cubicBezTo>
                  <a:pt x="4" y="21"/>
                  <a:pt x="4" y="21"/>
                  <a:pt x="4" y="21"/>
                </a:cubicBezTo>
                <a:cubicBezTo>
                  <a:pt x="9" y="21"/>
                  <a:pt x="13" y="17"/>
                  <a:pt x="13" y="13"/>
                </a:cubicBezTo>
                <a:cubicBezTo>
                  <a:pt x="13" y="0"/>
                  <a:pt x="13" y="0"/>
                  <a:pt x="13" y="0"/>
                </a:cubicBezTo>
                <a:lnTo>
                  <a:pt x="0" y="0"/>
                </a:lnTo>
                <a:close/>
              </a:path>
            </a:pathLst>
          </a:custGeom>
          <a:solidFill>
            <a:srgbClr val="657372">
              <a:alpha val="100000"/>
            </a:srgbClr>
          </a:solidFill>
          <a:ln w="9525">
            <a:noFill/>
          </a:ln>
        </p:spPr>
        <p:txBody>
          <a:bodyPr/>
          <a:lstStyle/>
          <a:p>
            <a:endParaRPr altLang="en-US" lang="zh-CN"/>
          </a:p>
        </p:txBody>
      </p:sp>
      <p:sp>
        <p:nvSpPr>
          <p:cNvPr id="6211" name="Freeform 132"/>
          <p:cNvSpPr/>
          <p:nvPr/>
        </p:nvSpPr>
        <p:spPr>
          <a:xfrm>
            <a:off x="8169275" y="5694363"/>
            <a:ext cx="144463" cy="284162"/>
          </a:xfrm>
          <a:custGeom>
            <a:cxnLst>
              <a:cxn ang="0">
                <a:pos x="144463" y="0"/>
              </a:cxn>
              <a:cxn ang="0">
                <a:pos x="0" y="139181"/>
              </a:cxn>
              <a:cxn ang="0">
                <a:pos x="144463" y="284162"/>
              </a:cxn>
              <a:cxn ang="0">
                <a:pos x="144463" y="0"/>
              </a:cxn>
            </a:cxnLst>
            <a:rect b="0" l="0" r="0" t="0"/>
            <a:pathLst>
              <a:path h="49" w="25">
                <a:moveTo>
                  <a:pt x="25" y="0"/>
                </a:moveTo>
                <a:cubicBezTo>
                  <a:pt x="11" y="0"/>
                  <a:pt x="0" y="11"/>
                  <a:pt x="0" y="24"/>
                </a:cubicBezTo>
                <a:cubicBezTo>
                  <a:pt x="0" y="38"/>
                  <a:pt x="11" y="49"/>
                  <a:pt x="25" y="49"/>
                </a:cubicBezTo>
                <a:lnTo>
                  <a:pt x="25" y="0"/>
                </a:lnTo>
                <a:close/>
              </a:path>
            </a:pathLst>
          </a:custGeom>
          <a:solidFill>
            <a:srgbClr val="4A545B">
              <a:alpha val="100000"/>
            </a:srgbClr>
          </a:solidFill>
          <a:ln w="9525">
            <a:noFill/>
          </a:ln>
        </p:spPr>
        <p:txBody>
          <a:bodyPr/>
          <a:lstStyle/>
          <a:p>
            <a:endParaRPr altLang="en-US" lang="zh-CN"/>
          </a:p>
        </p:txBody>
      </p:sp>
      <p:sp>
        <p:nvSpPr>
          <p:cNvPr id="6212" name="Freeform 133"/>
          <p:cNvSpPr/>
          <p:nvPr/>
        </p:nvSpPr>
        <p:spPr>
          <a:xfrm>
            <a:off x="8215313" y="5816600"/>
            <a:ext cx="173037" cy="365125"/>
          </a:xfrm>
          <a:custGeom>
            <a:cxnLst>
              <a:cxn ang="0">
                <a:pos x="173037" y="133300"/>
              </a:cxn>
              <a:cxn ang="0">
                <a:pos x="173037" y="34774"/>
              </a:cxn>
              <a:cxn ang="0">
                <a:pos x="138430" y="0"/>
              </a:cxn>
              <a:cxn ang="0">
                <a:pos x="69215" y="0"/>
              </a:cxn>
              <a:cxn ang="0">
                <a:pos x="28840" y="0"/>
              </a:cxn>
              <a:cxn ang="0">
                <a:pos x="0" y="34774"/>
              </a:cxn>
              <a:cxn ang="0">
                <a:pos x="0" y="185460"/>
              </a:cxn>
              <a:cxn ang="0">
                <a:pos x="0" y="283986"/>
              </a:cxn>
              <a:cxn ang="0">
                <a:pos x="80751" y="365125"/>
              </a:cxn>
              <a:cxn ang="0">
                <a:pos x="167269" y="365125"/>
              </a:cxn>
              <a:cxn ang="0">
                <a:pos x="167269" y="307169"/>
              </a:cxn>
              <a:cxn ang="0">
                <a:pos x="98054" y="307169"/>
              </a:cxn>
              <a:cxn ang="0">
                <a:pos x="69215" y="278190"/>
              </a:cxn>
              <a:cxn ang="0">
                <a:pos x="69215" y="185460"/>
              </a:cxn>
              <a:cxn ang="0">
                <a:pos x="121126" y="185460"/>
              </a:cxn>
              <a:cxn ang="0">
                <a:pos x="173037" y="133300"/>
              </a:cxn>
            </a:cxnLst>
            <a:rect b="0" l="0" r="0" t="0"/>
            <a:pathLst>
              <a:path h="62" w="30">
                <a:moveTo>
                  <a:pt x="30" y="23"/>
                </a:moveTo>
                <a:cubicBezTo>
                  <a:pt x="30" y="6"/>
                  <a:pt x="30" y="6"/>
                  <a:pt x="30" y="6"/>
                </a:cubicBezTo>
                <a:cubicBezTo>
                  <a:pt x="30"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4" y="63"/>
                </a:cubicBezTo>
                <a:cubicBezTo>
                  <a:pt x="29" y="63"/>
                  <a:pt x="29" y="63"/>
                  <a:pt x="29" y="63"/>
                </a:cubicBezTo>
                <a:cubicBezTo>
                  <a:pt x="29" y="53"/>
                  <a:pt x="29" y="53"/>
                  <a:pt x="29" y="53"/>
                </a:cubicBezTo>
                <a:cubicBezTo>
                  <a:pt x="17" y="53"/>
                  <a:pt x="17" y="53"/>
                  <a:pt x="17" y="53"/>
                </a:cubicBezTo>
                <a:cubicBezTo>
                  <a:pt x="15" y="53"/>
                  <a:pt x="12" y="51"/>
                  <a:pt x="12" y="48"/>
                </a:cubicBezTo>
                <a:cubicBezTo>
                  <a:pt x="12" y="32"/>
                  <a:pt x="12" y="32"/>
                  <a:pt x="12" y="32"/>
                </a:cubicBezTo>
                <a:cubicBezTo>
                  <a:pt x="21" y="32"/>
                  <a:pt x="21" y="32"/>
                  <a:pt x="21" y="32"/>
                </a:cubicBezTo>
                <a:cubicBezTo>
                  <a:pt x="26" y="32"/>
                  <a:pt x="30" y="28"/>
                  <a:pt x="30" y="23"/>
                </a:cubicBezTo>
                <a:close/>
              </a:path>
            </a:pathLst>
          </a:custGeom>
          <a:solidFill>
            <a:srgbClr val="819291">
              <a:alpha val="100000"/>
            </a:srgbClr>
          </a:solidFill>
          <a:ln w="9525">
            <a:noFill/>
          </a:ln>
        </p:spPr>
        <p:txBody>
          <a:bodyPr/>
          <a:lstStyle/>
          <a:p>
            <a:endParaRPr altLang="en-US" lang="zh-CN"/>
          </a:p>
        </p:txBody>
      </p:sp>
      <p:sp>
        <p:nvSpPr>
          <p:cNvPr id="6213" name="Freeform 134"/>
          <p:cNvSpPr/>
          <p:nvPr/>
        </p:nvSpPr>
        <p:spPr>
          <a:xfrm>
            <a:off x="8329613" y="5694363"/>
            <a:ext cx="146050" cy="284162"/>
          </a:xfrm>
          <a:custGeom>
            <a:cxnLst>
              <a:cxn ang="0">
                <a:pos x="146050" y="0"/>
              </a:cxn>
              <a:cxn ang="0">
                <a:pos x="0" y="139181"/>
              </a:cxn>
              <a:cxn ang="0">
                <a:pos x="146050" y="284162"/>
              </a:cxn>
              <a:cxn ang="0">
                <a:pos x="146050" y="0"/>
              </a:cxn>
            </a:cxnLst>
            <a:rect b="0" l="0" r="0" t="0"/>
            <a:pathLst>
              <a:path h="49" w="25">
                <a:moveTo>
                  <a:pt x="25" y="0"/>
                </a:moveTo>
                <a:cubicBezTo>
                  <a:pt x="11" y="0"/>
                  <a:pt x="0" y="11"/>
                  <a:pt x="0" y="24"/>
                </a:cubicBezTo>
                <a:cubicBezTo>
                  <a:pt x="0" y="38"/>
                  <a:pt x="11" y="49"/>
                  <a:pt x="25" y="49"/>
                </a:cubicBezTo>
                <a:lnTo>
                  <a:pt x="25" y="0"/>
                </a:lnTo>
                <a:close/>
              </a:path>
            </a:pathLst>
          </a:custGeom>
          <a:solidFill>
            <a:srgbClr val="4A545B">
              <a:alpha val="100000"/>
            </a:srgbClr>
          </a:solidFill>
          <a:ln w="9525">
            <a:noFill/>
          </a:ln>
        </p:spPr>
        <p:txBody>
          <a:bodyPr/>
          <a:lstStyle/>
          <a:p>
            <a:endParaRPr altLang="en-US" lang="zh-CN"/>
          </a:p>
        </p:txBody>
      </p:sp>
      <p:sp>
        <p:nvSpPr>
          <p:cNvPr id="6214" name="Oval 135"/>
          <p:cNvSpPr/>
          <p:nvPr/>
        </p:nvSpPr>
        <p:spPr>
          <a:xfrm>
            <a:off x="8278813" y="5897563"/>
            <a:ext cx="23812" cy="23812"/>
          </a:xfrm>
          <a:prstGeom prst="ellipse">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215" name="Freeform 136"/>
          <p:cNvSpPr/>
          <p:nvPr/>
        </p:nvSpPr>
        <p:spPr>
          <a:xfrm>
            <a:off x="8169275" y="6002338"/>
            <a:ext cx="155575" cy="98425"/>
          </a:xfrm>
          <a:custGeom>
            <a:cxnLst>
              <a:cxn ang="0">
                <a:pos x="23048" y="75266"/>
              </a:cxn>
              <a:cxn ang="0">
                <a:pos x="0" y="75266"/>
              </a:cxn>
              <a:cxn ang="0">
                <a:pos x="57620" y="98425"/>
              </a:cxn>
              <a:cxn ang="0">
                <a:pos x="155575" y="0"/>
              </a:cxn>
              <a:cxn ang="0">
                <a:pos x="115241" y="0"/>
              </a:cxn>
              <a:cxn ang="0">
                <a:pos x="23048" y="75266"/>
              </a:cxn>
            </a:cxnLst>
            <a:rect b="0" l="0" r="0" t="0"/>
            <a:pathLst>
              <a:path h="17" w="2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FFFFFF">
              <a:alpha val="100000"/>
            </a:srgbClr>
          </a:solidFill>
          <a:ln w="9525">
            <a:noFill/>
          </a:ln>
        </p:spPr>
        <p:txBody>
          <a:bodyPr/>
          <a:lstStyle/>
          <a:p>
            <a:endParaRPr altLang="en-US" lang="zh-CN"/>
          </a:p>
        </p:txBody>
      </p:sp>
      <p:sp>
        <p:nvSpPr>
          <p:cNvPr id="6216" name="Freeform 141"/>
          <p:cNvSpPr/>
          <p:nvPr/>
        </p:nvSpPr>
        <p:spPr>
          <a:xfrm>
            <a:off x="7626350" y="3219450"/>
            <a:ext cx="571500" cy="317500"/>
          </a:xfrm>
          <a:custGeom>
            <a:cxnLst>
              <a:cxn ang="0">
                <a:pos x="473364" y="121227"/>
              </a:cxn>
              <a:cxn ang="0">
                <a:pos x="444500" y="127000"/>
              </a:cxn>
              <a:cxn ang="0">
                <a:pos x="282864" y="0"/>
              </a:cxn>
              <a:cxn ang="0">
                <a:pos x="127000" y="121227"/>
              </a:cxn>
              <a:cxn ang="0">
                <a:pos x="103909" y="121227"/>
              </a:cxn>
              <a:cxn ang="0">
                <a:pos x="0" y="219364"/>
              </a:cxn>
              <a:cxn ang="0">
                <a:pos x="103909" y="317500"/>
              </a:cxn>
              <a:cxn ang="0">
                <a:pos x="473364" y="317500"/>
              </a:cxn>
              <a:cxn ang="0">
                <a:pos x="571500" y="219364"/>
              </a:cxn>
              <a:cxn ang="0">
                <a:pos x="473364" y="121227"/>
              </a:cxn>
            </a:cxnLst>
            <a:rect b="0" l="0" r="0" t="0"/>
            <a:pathLst>
              <a:path h="55" w="99">
                <a:moveTo>
                  <a:pt x="82" y="21"/>
                </a:moveTo>
                <a:cubicBezTo>
                  <a:pt x="80" y="21"/>
                  <a:pt x="78" y="21"/>
                  <a:pt x="77" y="22"/>
                </a:cubicBezTo>
                <a:cubicBezTo>
                  <a:pt x="74" y="9"/>
                  <a:pt x="63" y="0"/>
                  <a:pt x="49" y="0"/>
                </a:cubicBezTo>
                <a:cubicBezTo>
                  <a:pt x="36" y="0"/>
                  <a:pt x="25" y="9"/>
                  <a:pt x="22" y="21"/>
                </a:cubicBezTo>
                <a:cubicBezTo>
                  <a:pt x="21" y="21"/>
                  <a:pt x="19" y="21"/>
                  <a:pt x="18" y="21"/>
                </a:cubicBezTo>
                <a:cubicBezTo>
                  <a:pt x="8" y="21"/>
                  <a:pt x="0" y="29"/>
                  <a:pt x="0" y="38"/>
                </a:cubicBezTo>
                <a:cubicBezTo>
                  <a:pt x="0" y="48"/>
                  <a:pt x="8" y="55"/>
                  <a:pt x="18" y="55"/>
                </a:cubicBezTo>
                <a:cubicBezTo>
                  <a:pt x="23" y="55"/>
                  <a:pt x="76" y="55"/>
                  <a:pt x="82" y="55"/>
                </a:cubicBezTo>
                <a:cubicBezTo>
                  <a:pt x="92" y="55"/>
                  <a:pt x="99" y="48"/>
                  <a:pt x="99" y="38"/>
                </a:cubicBezTo>
                <a:cubicBezTo>
                  <a:pt x="99" y="29"/>
                  <a:pt x="92" y="21"/>
                  <a:pt x="82" y="21"/>
                </a:cubicBezTo>
                <a:close/>
              </a:path>
            </a:pathLst>
          </a:custGeom>
          <a:solidFill>
            <a:srgbClr val="FFFFFF">
              <a:alpha val="100000"/>
            </a:srgbClr>
          </a:solidFill>
          <a:ln w="9525">
            <a:noFill/>
          </a:ln>
        </p:spPr>
        <p:txBody>
          <a:bodyPr/>
          <a:lstStyle/>
          <a:p>
            <a:endParaRPr altLang="en-US" lang="zh-CN"/>
          </a:p>
        </p:txBody>
      </p:sp>
      <p:sp>
        <p:nvSpPr>
          <p:cNvPr id="6217" name="Freeform 142"/>
          <p:cNvSpPr/>
          <p:nvPr/>
        </p:nvSpPr>
        <p:spPr>
          <a:xfrm>
            <a:off x="9118600" y="2924175"/>
            <a:ext cx="374650" cy="207963"/>
          </a:xfrm>
          <a:custGeom>
            <a:cxnLst>
              <a:cxn ang="0">
                <a:pos x="311248" y="80875"/>
              </a:cxn>
              <a:cxn ang="0">
                <a:pos x="293956" y="80875"/>
              </a:cxn>
              <a:cxn ang="0">
                <a:pos x="190207" y="0"/>
              </a:cxn>
              <a:cxn ang="0">
                <a:pos x="86458" y="80875"/>
              </a:cxn>
              <a:cxn ang="0">
                <a:pos x="69166" y="80875"/>
              </a:cxn>
              <a:cxn ang="0">
                <a:pos x="0" y="144419"/>
              </a:cxn>
              <a:cxn ang="0">
                <a:pos x="69166" y="207963"/>
              </a:cxn>
              <a:cxn ang="0">
                <a:pos x="311248" y="207963"/>
              </a:cxn>
              <a:cxn ang="0">
                <a:pos x="374650" y="144419"/>
              </a:cxn>
              <a:cxn ang="0">
                <a:pos x="311248" y="80875"/>
              </a:cxn>
            </a:cxnLst>
            <a:rect b="0" l="0" r="0" t="0"/>
            <a:pathLst>
              <a:path h="36" w="65">
                <a:moveTo>
                  <a:pt x="54" y="14"/>
                </a:moveTo>
                <a:cubicBezTo>
                  <a:pt x="53" y="14"/>
                  <a:pt x="52" y="14"/>
                  <a:pt x="51" y="14"/>
                </a:cubicBezTo>
                <a:cubicBezTo>
                  <a:pt x="49" y="6"/>
                  <a:pt x="41" y="0"/>
                  <a:pt x="33" y="0"/>
                </a:cubicBezTo>
                <a:cubicBezTo>
                  <a:pt x="24" y="0"/>
                  <a:pt x="16" y="6"/>
                  <a:pt x="15" y="14"/>
                </a:cubicBezTo>
                <a:cubicBezTo>
                  <a:pt x="14" y="14"/>
                  <a:pt x="13" y="14"/>
                  <a:pt x="12" y="14"/>
                </a:cubicBezTo>
                <a:cubicBezTo>
                  <a:pt x="5" y="14"/>
                  <a:pt x="0" y="19"/>
                  <a:pt x="0" y="25"/>
                </a:cubicBezTo>
                <a:cubicBezTo>
                  <a:pt x="0" y="31"/>
                  <a:pt x="5" y="36"/>
                  <a:pt x="12" y="36"/>
                </a:cubicBezTo>
                <a:cubicBezTo>
                  <a:pt x="15" y="36"/>
                  <a:pt x="50" y="36"/>
                  <a:pt x="54" y="36"/>
                </a:cubicBezTo>
                <a:cubicBezTo>
                  <a:pt x="60" y="36"/>
                  <a:pt x="65" y="31"/>
                  <a:pt x="65" y="25"/>
                </a:cubicBezTo>
                <a:cubicBezTo>
                  <a:pt x="65" y="19"/>
                  <a:pt x="60" y="14"/>
                  <a:pt x="54" y="14"/>
                </a:cubicBezTo>
                <a:close/>
              </a:path>
            </a:pathLst>
          </a:custGeom>
          <a:solidFill>
            <a:srgbClr val="29D0D0">
              <a:alpha val="100000"/>
            </a:srgbClr>
          </a:solidFill>
          <a:ln w="9525">
            <a:noFill/>
          </a:ln>
        </p:spPr>
        <p:txBody>
          <a:bodyPr/>
          <a:lstStyle/>
          <a:p>
            <a:endParaRPr altLang="en-US" lang="zh-CN"/>
          </a:p>
        </p:txBody>
      </p:sp>
      <p:sp>
        <p:nvSpPr>
          <p:cNvPr id="6218" name="Freeform 187"/>
          <p:cNvSpPr/>
          <p:nvPr/>
        </p:nvSpPr>
        <p:spPr>
          <a:xfrm>
            <a:off x="9774238" y="3033713"/>
            <a:ext cx="565150" cy="323850"/>
          </a:xfrm>
          <a:custGeom>
            <a:cxnLst>
              <a:cxn ang="0">
                <a:pos x="467114" y="121444"/>
              </a:cxn>
              <a:cxn ang="0">
                <a:pos x="438280" y="127227"/>
              </a:cxn>
              <a:cxn ang="0">
                <a:pos x="282575" y="0"/>
              </a:cxn>
              <a:cxn ang="0">
                <a:pos x="121104" y="127227"/>
              </a:cxn>
              <a:cxn ang="0">
                <a:pos x="98036" y="121444"/>
              </a:cxn>
              <a:cxn ang="0">
                <a:pos x="0" y="219755"/>
              </a:cxn>
              <a:cxn ang="0">
                <a:pos x="98036" y="323850"/>
              </a:cxn>
              <a:cxn ang="0">
                <a:pos x="467114" y="323850"/>
              </a:cxn>
              <a:cxn ang="0">
                <a:pos x="565150" y="219755"/>
              </a:cxn>
              <a:cxn ang="0">
                <a:pos x="467114" y="121444"/>
              </a:cxn>
            </a:cxnLst>
            <a:rect b="0" l="0" r="0" t="0"/>
            <a:pathLst>
              <a:path h="56" w="98">
                <a:moveTo>
                  <a:pt x="81" y="21"/>
                </a:moveTo>
                <a:cubicBezTo>
                  <a:pt x="79" y="21"/>
                  <a:pt x="78" y="21"/>
                  <a:pt x="76" y="22"/>
                </a:cubicBezTo>
                <a:cubicBezTo>
                  <a:pt x="73" y="9"/>
                  <a:pt x="62" y="0"/>
                  <a:pt x="49" y="0"/>
                </a:cubicBezTo>
                <a:cubicBezTo>
                  <a:pt x="35" y="0"/>
                  <a:pt x="24" y="9"/>
                  <a:pt x="21" y="22"/>
                </a:cubicBezTo>
                <a:cubicBezTo>
                  <a:pt x="20" y="21"/>
                  <a:pt x="18" y="21"/>
                  <a:pt x="17" y="21"/>
                </a:cubicBezTo>
                <a:cubicBezTo>
                  <a:pt x="7" y="21"/>
                  <a:pt x="0" y="29"/>
                  <a:pt x="0" y="38"/>
                </a:cubicBezTo>
                <a:cubicBezTo>
                  <a:pt x="0" y="48"/>
                  <a:pt x="7" y="56"/>
                  <a:pt x="17" y="56"/>
                </a:cubicBezTo>
                <a:cubicBezTo>
                  <a:pt x="22" y="56"/>
                  <a:pt x="75" y="56"/>
                  <a:pt x="81" y="56"/>
                </a:cubicBezTo>
                <a:cubicBezTo>
                  <a:pt x="91" y="56"/>
                  <a:pt x="98" y="48"/>
                  <a:pt x="98" y="38"/>
                </a:cubicBezTo>
                <a:cubicBezTo>
                  <a:pt x="98" y="29"/>
                  <a:pt x="91" y="21"/>
                  <a:pt x="81" y="21"/>
                </a:cubicBezTo>
                <a:close/>
              </a:path>
            </a:pathLst>
          </a:custGeom>
          <a:solidFill>
            <a:srgbClr val="64D8D0">
              <a:alpha val="100000"/>
            </a:srgbClr>
          </a:solidFill>
          <a:ln w="9525">
            <a:noFill/>
          </a:ln>
        </p:spPr>
        <p:txBody>
          <a:bodyPr/>
          <a:lstStyle/>
          <a:p>
            <a:endParaRPr altLang="en-US" lang="zh-CN"/>
          </a:p>
        </p:txBody>
      </p:sp>
      <p:sp>
        <p:nvSpPr>
          <p:cNvPr id="6219" name="Freeform 188"/>
          <p:cNvSpPr/>
          <p:nvPr/>
        </p:nvSpPr>
        <p:spPr>
          <a:xfrm>
            <a:off x="9034463" y="4445000"/>
            <a:ext cx="965200" cy="990600"/>
          </a:xfrm>
          <a:custGeom>
            <a:cxnLst>
              <a:cxn ang="0">
                <a:pos x="901624" y="614056"/>
              </a:cxn>
              <a:cxn ang="0">
                <a:pos x="924743" y="521368"/>
              </a:cxn>
              <a:cxn ang="0">
                <a:pos x="716675" y="312821"/>
              </a:cxn>
              <a:cxn ang="0">
                <a:pos x="681998" y="312821"/>
              </a:cxn>
              <a:cxn ang="0">
                <a:pos x="681998" y="312821"/>
              </a:cxn>
              <a:cxn ang="0">
                <a:pos x="780251" y="162204"/>
              </a:cxn>
              <a:cxn ang="0">
                <a:pos x="612642" y="0"/>
              </a:cxn>
              <a:cxn ang="0">
                <a:pos x="450812" y="162204"/>
              </a:cxn>
              <a:cxn ang="0">
                <a:pos x="456592" y="208547"/>
              </a:cxn>
              <a:cxn ang="0">
                <a:pos x="317880" y="278063"/>
              </a:cxn>
              <a:cxn ang="0">
                <a:pos x="196508" y="231719"/>
              </a:cxn>
              <a:cxn ang="0">
                <a:pos x="0" y="428681"/>
              </a:cxn>
              <a:cxn ang="0">
                <a:pos x="86695" y="585091"/>
              </a:cxn>
              <a:cxn ang="0">
                <a:pos x="69356" y="666193"/>
              </a:cxn>
              <a:cxn ang="0">
                <a:pos x="254304" y="857361"/>
              </a:cxn>
              <a:cxn ang="0">
                <a:pos x="346778" y="834189"/>
              </a:cxn>
              <a:cxn ang="0">
                <a:pos x="572184" y="990600"/>
              </a:cxn>
              <a:cxn ang="0">
                <a:pos x="780251" y="863154"/>
              </a:cxn>
              <a:cxn ang="0">
                <a:pos x="820709" y="868947"/>
              </a:cxn>
              <a:cxn ang="0">
                <a:pos x="965200" y="729916"/>
              </a:cxn>
              <a:cxn ang="0">
                <a:pos x="901624" y="614056"/>
              </a:cxn>
            </a:cxnLst>
            <a:rect b="0" l="0" r="0" t="0"/>
            <a:pathLst>
              <a:path h="171" w="167">
                <a:moveTo>
                  <a:pt x="156" y="106"/>
                </a:moveTo>
                <a:cubicBezTo>
                  <a:pt x="158" y="101"/>
                  <a:pt x="160" y="95"/>
                  <a:pt x="160" y="90"/>
                </a:cubicBezTo>
                <a:cubicBezTo>
                  <a:pt x="160" y="70"/>
                  <a:pt x="144" y="54"/>
                  <a:pt x="124" y="54"/>
                </a:cubicBezTo>
                <a:cubicBezTo>
                  <a:pt x="122" y="54"/>
                  <a:pt x="120" y="54"/>
                  <a:pt x="118" y="54"/>
                </a:cubicBezTo>
                <a:cubicBezTo>
                  <a:pt x="118" y="54"/>
                  <a:pt x="118" y="54"/>
                  <a:pt x="118" y="54"/>
                </a:cubicBezTo>
                <a:cubicBezTo>
                  <a:pt x="128" y="50"/>
                  <a:pt x="135" y="40"/>
                  <a:pt x="135" y="28"/>
                </a:cubicBezTo>
                <a:cubicBezTo>
                  <a:pt x="135" y="12"/>
                  <a:pt x="122" y="0"/>
                  <a:pt x="106" y="0"/>
                </a:cubicBezTo>
                <a:cubicBezTo>
                  <a:pt x="90" y="0"/>
                  <a:pt x="78" y="12"/>
                  <a:pt x="78" y="28"/>
                </a:cubicBezTo>
                <a:cubicBezTo>
                  <a:pt x="78" y="31"/>
                  <a:pt x="78" y="33"/>
                  <a:pt x="79" y="36"/>
                </a:cubicBezTo>
                <a:cubicBezTo>
                  <a:pt x="69" y="37"/>
                  <a:pt x="61" y="42"/>
                  <a:pt x="55" y="48"/>
                </a:cubicBezTo>
                <a:cubicBezTo>
                  <a:pt x="49" y="43"/>
                  <a:pt x="42" y="40"/>
                  <a:pt x="34" y="40"/>
                </a:cubicBezTo>
                <a:cubicBezTo>
                  <a:pt x="15" y="40"/>
                  <a:pt x="0" y="55"/>
                  <a:pt x="0" y="74"/>
                </a:cubicBezTo>
                <a:cubicBezTo>
                  <a:pt x="0" y="85"/>
                  <a:pt x="6" y="95"/>
                  <a:pt x="15" y="101"/>
                </a:cubicBezTo>
                <a:cubicBezTo>
                  <a:pt x="13" y="105"/>
                  <a:pt x="12" y="110"/>
                  <a:pt x="12" y="115"/>
                </a:cubicBezTo>
                <a:cubicBezTo>
                  <a:pt x="12" y="133"/>
                  <a:pt x="26" y="148"/>
                  <a:pt x="44" y="148"/>
                </a:cubicBezTo>
                <a:cubicBezTo>
                  <a:pt x="50" y="148"/>
                  <a:pt x="56" y="146"/>
                  <a:pt x="60" y="144"/>
                </a:cubicBezTo>
                <a:cubicBezTo>
                  <a:pt x="66" y="160"/>
                  <a:pt x="81" y="171"/>
                  <a:pt x="99" y="171"/>
                </a:cubicBezTo>
                <a:cubicBezTo>
                  <a:pt x="115" y="171"/>
                  <a:pt x="128" y="162"/>
                  <a:pt x="135" y="149"/>
                </a:cubicBezTo>
                <a:cubicBezTo>
                  <a:pt x="137" y="149"/>
                  <a:pt x="140" y="150"/>
                  <a:pt x="142" y="150"/>
                </a:cubicBezTo>
                <a:cubicBezTo>
                  <a:pt x="156" y="150"/>
                  <a:pt x="167" y="139"/>
                  <a:pt x="167" y="126"/>
                </a:cubicBezTo>
                <a:cubicBezTo>
                  <a:pt x="167" y="117"/>
                  <a:pt x="162" y="110"/>
                  <a:pt x="156" y="106"/>
                </a:cubicBezTo>
                <a:close/>
              </a:path>
            </a:pathLst>
          </a:custGeom>
          <a:solidFill>
            <a:srgbClr val="0DD173">
              <a:alpha val="100000"/>
            </a:srgbClr>
          </a:solidFill>
          <a:ln w="9525">
            <a:noFill/>
          </a:ln>
        </p:spPr>
        <p:txBody>
          <a:bodyPr/>
          <a:lstStyle/>
          <a:p>
            <a:endParaRPr altLang="en-US" lang="zh-CN"/>
          </a:p>
        </p:txBody>
      </p:sp>
      <p:sp>
        <p:nvSpPr>
          <p:cNvPr id="6220" name="Freeform 189"/>
          <p:cNvSpPr/>
          <p:nvPr/>
        </p:nvSpPr>
        <p:spPr>
          <a:xfrm>
            <a:off x="9548813" y="4445000"/>
            <a:ext cx="450850" cy="990600"/>
          </a:xfrm>
          <a:custGeom>
            <a:cxnLst>
              <a:cxn ang="0">
                <a:pos x="387269" y="614056"/>
              </a:cxn>
              <a:cxn ang="0">
                <a:pos x="410389" y="521368"/>
              </a:cxn>
              <a:cxn ang="0">
                <a:pos x="202304" y="312821"/>
              </a:cxn>
              <a:cxn ang="0">
                <a:pos x="167624" y="312821"/>
              </a:cxn>
              <a:cxn ang="0">
                <a:pos x="167624" y="312821"/>
              </a:cxn>
              <a:cxn ang="0">
                <a:pos x="265886" y="162204"/>
              </a:cxn>
              <a:cxn ang="0">
                <a:pos x="98262" y="0"/>
              </a:cxn>
              <a:cxn ang="0">
                <a:pos x="0" y="34758"/>
              </a:cxn>
              <a:cxn ang="0">
                <a:pos x="0" y="984807"/>
              </a:cxn>
              <a:cxn ang="0">
                <a:pos x="57801" y="990600"/>
              </a:cxn>
              <a:cxn ang="0">
                <a:pos x="265886" y="863154"/>
              </a:cxn>
              <a:cxn ang="0">
                <a:pos x="306347" y="868947"/>
              </a:cxn>
              <a:cxn ang="0">
                <a:pos x="450850" y="729916"/>
              </a:cxn>
              <a:cxn ang="0">
                <a:pos x="387269" y="614056"/>
              </a:cxn>
            </a:cxnLst>
            <a:rect b="0" l="0" r="0" t="0"/>
            <a:pathLst>
              <a:path h="171" w="78">
                <a:moveTo>
                  <a:pt x="67" y="106"/>
                </a:moveTo>
                <a:cubicBezTo>
                  <a:pt x="69" y="101"/>
                  <a:pt x="71" y="95"/>
                  <a:pt x="71" y="90"/>
                </a:cubicBezTo>
                <a:cubicBezTo>
                  <a:pt x="71" y="70"/>
                  <a:pt x="55" y="54"/>
                  <a:pt x="35" y="54"/>
                </a:cubicBezTo>
                <a:cubicBezTo>
                  <a:pt x="33" y="54"/>
                  <a:pt x="31" y="54"/>
                  <a:pt x="29" y="54"/>
                </a:cubicBezTo>
                <a:cubicBezTo>
                  <a:pt x="29" y="54"/>
                  <a:pt x="29" y="54"/>
                  <a:pt x="29" y="54"/>
                </a:cubicBezTo>
                <a:cubicBezTo>
                  <a:pt x="39" y="50"/>
                  <a:pt x="46" y="40"/>
                  <a:pt x="46" y="28"/>
                </a:cubicBezTo>
                <a:cubicBezTo>
                  <a:pt x="46" y="12"/>
                  <a:pt x="33" y="0"/>
                  <a:pt x="17" y="0"/>
                </a:cubicBezTo>
                <a:cubicBezTo>
                  <a:pt x="11" y="0"/>
                  <a:pt x="4" y="2"/>
                  <a:pt x="0" y="6"/>
                </a:cubicBezTo>
                <a:cubicBezTo>
                  <a:pt x="0" y="170"/>
                  <a:pt x="0" y="170"/>
                  <a:pt x="0" y="170"/>
                </a:cubicBezTo>
                <a:cubicBezTo>
                  <a:pt x="3" y="171"/>
                  <a:pt x="6" y="171"/>
                  <a:pt x="10" y="171"/>
                </a:cubicBezTo>
                <a:cubicBezTo>
                  <a:pt x="26" y="171"/>
                  <a:pt x="39" y="162"/>
                  <a:pt x="46" y="149"/>
                </a:cubicBezTo>
                <a:cubicBezTo>
                  <a:pt x="48" y="149"/>
                  <a:pt x="51" y="150"/>
                  <a:pt x="53" y="150"/>
                </a:cubicBezTo>
                <a:cubicBezTo>
                  <a:pt x="67" y="150"/>
                  <a:pt x="78" y="139"/>
                  <a:pt x="78" y="126"/>
                </a:cubicBezTo>
                <a:cubicBezTo>
                  <a:pt x="78" y="117"/>
                  <a:pt x="73" y="110"/>
                  <a:pt x="67" y="106"/>
                </a:cubicBezTo>
                <a:close/>
              </a:path>
            </a:pathLst>
          </a:custGeom>
          <a:solidFill>
            <a:srgbClr val="0D9966">
              <a:alpha val="100000"/>
            </a:srgbClr>
          </a:solidFill>
          <a:ln w="9525">
            <a:noFill/>
          </a:ln>
        </p:spPr>
        <p:txBody>
          <a:bodyPr/>
          <a:lstStyle/>
          <a:p>
            <a:endParaRPr altLang="en-US" lang="zh-CN"/>
          </a:p>
        </p:txBody>
      </p:sp>
      <p:sp>
        <p:nvSpPr>
          <p:cNvPr id="6221" name="Oval 190"/>
          <p:cNvSpPr/>
          <p:nvPr/>
        </p:nvSpPr>
        <p:spPr>
          <a:xfrm>
            <a:off x="9432925" y="5000625"/>
            <a:ext cx="225425" cy="231775"/>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222" name="Oval 191"/>
          <p:cNvSpPr/>
          <p:nvPr/>
        </p:nvSpPr>
        <p:spPr>
          <a:xfrm>
            <a:off x="9485313" y="4787900"/>
            <a:ext cx="131762" cy="127000"/>
          </a:xfrm>
          <a:prstGeom prst="ellipse">
            <a:avLst/>
          </a:prstGeom>
          <a:solidFill>
            <a:srgbClr val="76F19A"/>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6223" name="Freeform 73"/>
          <p:cNvSpPr/>
          <p:nvPr/>
        </p:nvSpPr>
        <p:spPr>
          <a:xfrm>
            <a:off x="3886200" y="6267450"/>
            <a:ext cx="8042275" cy="400050"/>
          </a:xfrm>
          <a:custGeom>
            <a:cxnLst>
              <a:cxn ang="0">
                <a:pos x="7886395" y="0"/>
              </a:cxn>
              <a:cxn ang="0">
                <a:pos x="161654" y="0"/>
              </a:cxn>
              <a:cxn ang="0">
                <a:pos x="0" y="156541"/>
              </a:cxn>
              <a:cxn ang="0">
                <a:pos x="0" y="400050"/>
              </a:cxn>
              <a:cxn ang="0">
                <a:pos x="8042275" y="400050"/>
              </a:cxn>
              <a:cxn ang="0">
                <a:pos x="8042275" y="156541"/>
              </a:cxn>
              <a:cxn ang="0">
                <a:pos x="7886395" y="0"/>
              </a:cxn>
            </a:cxnLst>
            <a:rect b="0" l="0" r="0" t="0"/>
            <a:pathLst>
              <a:path h="69" w="1393">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alpha val="100000"/>
            </a:srgbClr>
          </a:solidFill>
          <a:ln w="9525">
            <a:noFill/>
          </a:ln>
        </p:spPr>
        <p:txBody>
          <a:bodyPr/>
          <a:lstStyle/>
          <a:p>
            <a:endParaRPr altLang="en-US" lang="zh-CN"/>
          </a:p>
        </p:txBody>
      </p:sp>
      <p:sp>
        <p:nvSpPr>
          <p:cNvPr id="6224" name="Freeform 101"/>
          <p:cNvSpPr/>
          <p:nvPr/>
        </p:nvSpPr>
        <p:spPr>
          <a:xfrm>
            <a:off x="3886200" y="6383338"/>
            <a:ext cx="8042275" cy="376237"/>
          </a:xfrm>
          <a:custGeom>
            <a:cxnLst>
              <a:cxn ang="0">
                <a:pos x="8042275" y="133130"/>
              </a:cxn>
              <a:cxn ang="0">
                <a:pos x="8042275" y="376237"/>
              </a:cxn>
              <a:cxn ang="0">
                <a:pos x="0" y="376237"/>
              </a:cxn>
              <a:cxn ang="0">
                <a:pos x="0" y="133130"/>
              </a:cxn>
              <a:cxn ang="0">
                <a:pos x="11547" y="133130"/>
              </a:cxn>
              <a:cxn ang="0">
                <a:pos x="213614" y="0"/>
              </a:cxn>
              <a:cxn ang="0">
                <a:pos x="415681" y="133130"/>
              </a:cxn>
              <a:cxn ang="0">
                <a:pos x="617748" y="0"/>
              </a:cxn>
              <a:cxn ang="0">
                <a:pos x="814042" y="133130"/>
              </a:cxn>
              <a:cxn ang="0">
                <a:pos x="1016109" y="0"/>
              </a:cxn>
              <a:cxn ang="0">
                <a:pos x="1218177" y="133130"/>
              </a:cxn>
              <a:cxn ang="0">
                <a:pos x="1420244" y="0"/>
              </a:cxn>
              <a:cxn ang="0">
                <a:pos x="1616538" y="133130"/>
              </a:cxn>
              <a:cxn ang="0">
                <a:pos x="1818605" y="0"/>
              </a:cxn>
              <a:cxn ang="0">
                <a:pos x="2020672" y="133130"/>
              </a:cxn>
              <a:cxn ang="0">
                <a:pos x="2222739" y="0"/>
              </a:cxn>
              <a:cxn ang="0">
                <a:pos x="2419033" y="133130"/>
              </a:cxn>
              <a:cxn ang="0">
                <a:pos x="2621100" y="0"/>
              </a:cxn>
              <a:cxn ang="0">
                <a:pos x="2823168" y="133130"/>
              </a:cxn>
              <a:cxn ang="0">
                <a:pos x="3025235" y="0"/>
              </a:cxn>
              <a:cxn ang="0">
                <a:pos x="3221529" y="133130"/>
              </a:cxn>
              <a:cxn ang="0">
                <a:pos x="3423596" y="0"/>
              </a:cxn>
              <a:cxn ang="0">
                <a:pos x="3625663" y="133130"/>
              </a:cxn>
              <a:cxn ang="0">
                <a:pos x="3827730" y="0"/>
              </a:cxn>
              <a:cxn ang="0">
                <a:pos x="4029798" y="133130"/>
              </a:cxn>
              <a:cxn ang="0">
                <a:pos x="4226091" y="0"/>
              </a:cxn>
              <a:cxn ang="0">
                <a:pos x="4428159" y="133130"/>
              </a:cxn>
              <a:cxn ang="0">
                <a:pos x="4630226" y="0"/>
              </a:cxn>
              <a:cxn ang="0">
                <a:pos x="4832293" y="133130"/>
              </a:cxn>
              <a:cxn ang="0">
                <a:pos x="5028587" y="0"/>
              </a:cxn>
              <a:cxn ang="0">
                <a:pos x="5230654" y="133130"/>
              </a:cxn>
              <a:cxn ang="0">
                <a:pos x="5432721" y="0"/>
              </a:cxn>
              <a:cxn ang="0">
                <a:pos x="5634789" y="133130"/>
              </a:cxn>
              <a:cxn ang="0">
                <a:pos x="5836856" y="0"/>
              </a:cxn>
              <a:cxn ang="0">
                <a:pos x="6033150" y="133130"/>
              </a:cxn>
              <a:cxn ang="0">
                <a:pos x="6235217" y="0"/>
              </a:cxn>
              <a:cxn ang="0">
                <a:pos x="6437284" y="133130"/>
              </a:cxn>
              <a:cxn ang="0">
                <a:pos x="6639351" y="0"/>
              </a:cxn>
              <a:cxn ang="0">
                <a:pos x="6835645" y="133130"/>
              </a:cxn>
              <a:cxn ang="0">
                <a:pos x="7037712" y="0"/>
              </a:cxn>
              <a:cxn ang="0">
                <a:pos x="7239780" y="133130"/>
              </a:cxn>
              <a:cxn ang="0">
                <a:pos x="7441847" y="0"/>
              </a:cxn>
              <a:cxn ang="0">
                <a:pos x="7643914" y="133130"/>
              </a:cxn>
              <a:cxn ang="0">
                <a:pos x="7840208" y="0"/>
              </a:cxn>
              <a:cxn ang="0">
                <a:pos x="8042275" y="133130"/>
              </a:cxn>
            </a:cxnLst>
            <a:rect b="0" l="0" r="0" t="0"/>
            <a:pathLst>
              <a:path h="65" w="1393">
                <a:moveTo>
                  <a:pt x="1393" y="23"/>
                </a:moveTo>
                <a:cubicBezTo>
                  <a:pt x="1393" y="65"/>
                  <a:pt x="1393" y="65"/>
                  <a:pt x="1393" y="65"/>
                </a:cubicBezTo>
                <a:cubicBezTo>
                  <a:pt x="0" y="65"/>
                  <a:pt x="0" y="65"/>
                  <a:pt x="0" y="65"/>
                </a:cubicBezTo>
                <a:cubicBezTo>
                  <a:pt x="0" y="23"/>
                  <a:pt x="0" y="23"/>
                  <a:pt x="0" y="23"/>
                </a:cubicBezTo>
                <a:cubicBezTo>
                  <a:pt x="2" y="23"/>
                  <a:pt x="2" y="23"/>
                  <a:pt x="2" y="23"/>
                </a:cubicBezTo>
                <a:cubicBezTo>
                  <a:pt x="20" y="23"/>
                  <a:pt x="20" y="0"/>
                  <a:pt x="37" y="0"/>
                </a:cubicBezTo>
                <a:cubicBezTo>
                  <a:pt x="55" y="0"/>
                  <a:pt x="55" y="23"/>
                  <a:pt x="72" y="23"/>
                </a:cubicBezTo>
                <a:cubicBezTo>
                  <a:pt x="89" y="23"/>
                  <a:pt x="89" y="0"/>
                  <a:pt x="107" y="0"/>
                </a:cubicBezTo>
                <a:cubicBezTo>
                  <a:pt x="124" y="0"/>
                  <a:pt x="124" y="23"/>
                  <a:pt x="141" y="23"/>
                </a:cubicBezTo>
                <a:cubicBezTo>
                  <a:pt x="159" y="23"/>
                  <a:pt x="159" y="0"/>
                  <a:pt x="176" y="0"/>
                </a:cubicBezTo>
                <a:cubicBezTo>
                  <a:pt x="194" y="0"/>
                  <a:pt x="194" y="23"/>
                  <a:pt x="211" y="23"/>
                </a:cubicBezTo>
                <a:cubicBezTo>
                  <a:pt x="228" y="23"/>
                  <a:pt x="228" y="0"/>
                  <a:pt x="246" y="0"/>
                </a:cubicBezTo>
                <a:cubicBezTo>
                  <a:pt x="263" y="0"/>
                  <a:pt x="263" y="23"/>
                  <a:pt x="280" y="23"/>
                </a:cubicBezTo>
                <a:cubicBezTo>
                  <a:pt x="298" y="23"/>
                  <a:pt x="298" y="0"/>
                  <a:pt x="315" y="0"/>
                </a:cubicBezTo>
                <a:cubicBezTo>
                  <a:pt x="333" y="0"/>
                  <a:pt x="333" y="23"/>
                  <a:pt x="350" y="23"/>
                </a:cubicBezTo>
                <a:cubicBezTo>
                  <a:pt x="367" y="23"/>
                  <a:pt x="367" y="0"/>
                  <a:pt x="385" y="0"/>
                </a:cubicBezTo>
                <a:cubicBezTo>
                  <a:pt x="402" y="0"/>
                  <a:pt x="402" y="23"/>
                  <a:pt x="419" y="23"/>
                </a:cubicBezTo>
                <a:cubicBezTo>
                  <a:pt x="437" y="23"/>
                  <a:pt x="437" y="0"/>
                  <a:pt x="454" y="0"/>
                </a:cubicBezTo>
                <a:cubicBezTo>
                  <a:pt x="472" y="0"/>
                  <a:pt x="472" y="23"/>
                  <a:pt x="489" y="23"/>
                </a:cubicBezTo>
                <a:cubicBezTo>
                  <a:pt x="506" y="23"/>
                  <a:pt x="506" y="0"/>
                  <a:pt x="524" y="0"/>
                </a:cubicBezTo>
                <a:cubicBezTo>
                  <a:pt x="541" y="0"/>
                  <a:pt x="541" y="23"/>
                  <a:pt x="558" y="23"/>
                </a:cubicBezTo>
                <a:cubicBezTo>
                  <a:pt x="576" y="23"/>
                  <a:pt x="576" y="0"/>
                  <a:pt x="593" y="0"/>
                </a:cubicBezTo>
                <a:cubicBezTo>
                  <a:pt x="611" y="0"/>
                  <a:pt x="611" y="23"/>
                  <a:pt x="628" y="23"/>
                </a:cubicBezTo>
                <a:cubicBezTo>
                  <a:pt x="645" y="23"/>
                  <a:pt x="645" y="0"/>
                  <a:pt x="663" y="0"/>
                </a:cubicBezTo>
                <a:cubicBezTo>
                  <a:pt x="680" y="0"/>
                  <a:pt x="680" y="23"/>
                  <a:pt x="698" y="23"/>
                </a:cubicBezTo>
                <a:cubicBezTo>
                  <a:pt x="715" y="23"/>
                  <a:pt x="715" y="0"/>
                  <a:pt x="732" y="0"/>
                </a:cubicBezTo>
                <a:cubicBezTo>
                  <a:pt x="750" y="0"/>
                  <a:pt x="750" y="23"/>
                  <a:pt x="767" y="23"/>
                </a:cubicBezTo>
                <a:cubicBezTo>
                  <a:pt x="784" y="23"/>
                  <a:pt x="784" y="0"/>
                  <a:pt x="802" y="0"/>
                </a:cubicBezTo>
                <a:cubicBezTo>
                  <a:pt x="819" y="0"/>
                  <a:pt x="819" y="23"/>
                  <a:pt x="837" y="23"/>
                </a:cubicBezTo>
                <a:cubicBezTo>
                  <a:pt x="854" y="23"/>
                  <a:pt x="854" y="0"/>
                  <a:pt x="871" y="0"/>
                </a:cubicBezTo>
                <a:cubicBezTo>
                  <a:pt x="889" y="0"/>
                  <a:pt x="889" y="23"/>
                  <a:pt x="906" y="23"/>
                </a:cubicBezTo>
                <a:cubicBezTo>
                  <a:pt x="924" y="23"/>
                  <a:pt x="924" y="0"/>
                  <a:pt x="941" y="0"/>
                </a:cubicBezTo>
                <a:cubicBezTo>
                  <a:pt x="958" y="0"/>
                  <a:pt x="958" y="23"/>
                  <a:pt x="976" y="23"/>
                </a:cubicBezTo>
                <a:cubicBezTo>
                  <a:pt x="993" y="23"/>
                  <a:pt x="993" y="0"/>
                  <a:pt x="1011" y="0"/>
                </a:cubicBezTo>
                <a:cubicBezTo>
                  <a:pt x="1028" y="0"/>
                  <a:pt x="1028" y="23"/>
                  <a:pt x="1045" y="23"/>
                </a:cubicBezTo>
                <a:cubicBezTo>
                  <a:pt x="1063" y="23"/>
                  <a:pt x="1063" y="0"/>
                  <a:pt x="1080" y="0"/>
                </a:cubicBezTo>
                <a:cubicBezTo>
                  <a:pt x="1097" y="0"/>
                  <a:pt x="1097" y="23"/>
                  <a:pt x="1115" y="23"/>
                </a:cubicBezTo>
                <a:cubicBezTo>
                  <a:pt x="1132" y="23"/>
                  <a:pt x="1132" y="0"/>
                  <a:pt x="1150" y="0"/>
                </a:cubicBezTo>
                <a:cubicBezTo>
                  <a:pt x="1167" y="0"/>
                  <a:pt x="1167" y="23"/>
                  <a:pt x="1184" y="23"/>
                </a:cubicBezTo>
                <a:cubicBezTo>
                  <a:pt x="1202" y="23"/>
                  <a:pt x="1202" y="0"/>
                  <a:pt x="1219" y="0"/>
                </a:cubicBezTo>
                <a:cubicBezTo>
                  <a:pt x="1237" y="0"/>
                  <a:pt x="1237" y="23"/>
                  <a:pt x="1254" y="23"/>
                </a:cubicBezTo>
                <a:cubicBezTo>
                  <a:pt x="1271" y="23"/>
                  <a:pt x="1271" y="0"/>
                  <a:pt x="1289" y="0"/>
                </a:cubicBezTo>
                <a:cubicBezTo>
                  <a:pt x="1306" y="0"/>
                  <a:pt x="1306" y="23"/>
                  <a:pt x="1324" y="23"/>
                </a:cubicBezTo>
                <a:cubicBezTo>
                  <a:pt x="1341" y="23"/>
                  <a:pt x="1341" y="0"/>
                  <a:pt x="1358" y="0"/>
                </a:cubicBezTo>
                <a:cubicBezTo>
                  <a:pt x="1376" y="0"/>
                  <a:pt x="1376" y="23"/>
                  <a:pt x="1393" y="23"/>
                </a:cubicBezTo>
                <a:close/>
              </a:path>
            </a:pathLst>
          </a:custGeom>
          <a:solidFill>
            <a:srgbClr val="FFFFFF">
              <a:alpha val="100000"/>
            </a:srgbClr>
          </a:solidFill>
          <a:ln w="9525">
            <a:noFill/>
          </a:ln>
        </p:spPr>
        <p:txBody>
          <a:bodyPr/>
          <a:lstStyle/>
          <a:p>
            <a:endParaRPr altLang="en-US" lang="zh-CN"/>
          </a:p>
        </p:txBody>
      </p:sp>
      <p:sp>
        <p:nvSpPr>
          <p:cNvPr id="6225" name="Freeform 102"/>
          <p:cNvSpPr/>
          <p:nvPr/>
        </p:nvSpPr>
        <p:spPr>
          <a:xfrm>
            <a:off x="3886200" y="6481763"/>
            <a:ext cx="8042275" cy="376237"/>
          </a:xfrm>
          <a:custGeom>
            <a:cxnLst>
              <a:cxn ang="0">
                <a:pos x="8042275" y="127342"/>
              </a:cxn>
              <a:cxn ang="0">
                <a:pos x="8042275" y="376237"/>
              </a:cxn>
              <a:cxn ang="0">
                <a:pos x="0" y="376237"/>
              </a:cxn>
              <a:cxn ang="0">
                <a:pos x="0" y="127342"/>
              </a:cxn>
              <a:cxn ang="0">
                <a:pos x="11547" y="127342"/>
              </a:cxn>
              <a:cxn ang="0">
                <a:pos x="213614" y="0"/>
              </a:cxn>
              <a:cxn ang="0">
                <a:pos x="415681" y="127342"/>
              </a:cxn>
              <a:cxn ang="0">
                <a:pos x="617748" y="0"/>
              </a:cxn>
              <a:cxn ang="0">
                <a:pos x="814042" y="127342"/>
              </a:cxn>
              <a:cxn ang="0">
                <a:pos x="1016109" y="0"/>
              </a:cxn>
              <a:cxn ang="0">
                <a:pos x="1218177" y="127342"/>
              </a:cxn>
              <a:cxn ang="0">
                <a:pos x="1420244" y="0"/>
              </a:cxn>
              <a:cxn ang="0">
                <a:pos x="1616538" y="127342"/>
              </a:cxn>
              <a:cxn ang="0">
                <a:pos x="1818605" y="0"/>
              </a:cxn>
              <a:cxn ang="0">
                <a:pos x="2020672" y="127342"/>
              </a:cxn>
              <a:cxn ang="0">
                <a:pos x="2222739" y="0"/>
              </a:cxn>
              <a:cxn ang="0">
                <a:pos x="2419033" y="127342"/>
              </a:cxn>
              <a:cxn ang="0">
                <a:pos x="2621100" y="0"/>
              </a:cxn>
              <a:cxn ang="0">
                <a:pos x="2823168" y="127342"/>
              </a:cxn>
              <a:cxn ang="0">
                <a:pos x="3025235" y="0"/>
              </a:cxn>
              <a:cxn ang="0">
                <a:pos x="3221529" y="127342"/>
              </a:cxn>
              <a:cxn ang="0">
                <a:pos x="3423596" y="0"/>
              </a:cxn>
              <a:cxn ang="0">
                <a:pos x="3625663" y="127342"/>
              </a:cxn>
              <a:cxn ang="0">
                <a:pos x="3827730" y="0"/>
              </a:cxn>
              <a:cxn ang="0">
                <a:pos x="4029798" y="127342"/>
              </a:cxn>
              <a:cxn ang="0">
                <a:pos x="4226091" y="0"/>
              </a:cxn>
              <a:cxn ang="0">
                <a:pos x="4428159" y="127342"/>
              </a:cxn>
              <a:cxn ang="0">
                <a:pos x="4630226" y="0"/>
              </a:cxn>
              <a:cxn ang="0">
                <a:pos x="4832293" y="127342"/>
              </a:cxn>
              <a:cxn ang="0">
                <a:pos x="5028587" y="0"/>
              </a:cxn>
              <a:cxn ang="0">
                <a:pos x="5230654" y="127342"/>
              </a:cxn>
              <a:cxn ang="0">
                <a:pos x="5432721" y="0"/>
              </a:cxn>
              <a:cxn ang="0">
                <a:pos x="5634789" y="127342"/>
              </a:cxn>
              <a:cxn ang="0">
                <a:pos x="5836856" y="0"/>
              </a:cxn>
              <a:cxn ang="0">
                <a:pos x="6033150" y="127342"/>
              </a:cxn>
              <a:cxn ang="0">
                <a:pos x="6235217" y="0"/>
              </a:cxn>
              <a:cxn ang="0">
                <a:pos x="6437284" y="127342"/>
              </a:cxn>
              <a:cxn ang="0">
                <a:pos x="6639351" y="0"/>
              </a:cxn>
              <a:cxn ang="0">
                <a:pos x="6835645" y="127342"/>
              </a:cxn>
              <a:cxn ang="0">
                <a:pos x="7037712" y="0"/>
              </a:cxn>
              <a:cxn ang="0">
                <a:pos x="7239780" y="127342"/>
              </a:cxn>
              <a:cxn ang="0">
                <a:pos x="7441847" y="0"/>
              </a:cxn>
              <a:cxn ang="0">
                <a:pos x="7643914" y="127342"/>
              </a:cxn>
              <a:cxn ang="0">
                <a:pos x="7840208" y="0"/>
              </a:cxn>
              <a:cxn ang="0">
                <a:pos x="8042275" y="127342"/>
              </a:cxn>
            </a:cxnLst>
            <a:rect b="0" l="0" r="0" t="0"/>
            <a:pathLst>
              <a:path h="65" w="1393">
                <a:moveTo>
                  <a:pt x="1393" y="22"/>
                </a:moveTo>
                <a:cubicBezTo>
                  <a:pt x="1393" y="65"/>
                  <a:pt x="1393" y="65"/>
                  <a:pt x="1393" y="65"/>
                </a:cubicBezTo>
                <a:cubicBezTo>
                  <a:pt x="0" y="65"/>
                  <a:pt x="0" y="65"/>
                  <a:pt x="0" y="65"/>
                </a:cubicBezTo>
                <a:cubicBezTo>
                  <a:pt x="0" y="22"/>
                  <a:pt x="0" y="22"/>
                  <a:pt x="0" y="22"/>
                </a:cubicBezTo>
                <a:cubicBezTo>
                  <a:pt x="2" y="22"/>
                  <a:pt x="2" y="22"/>
                  <a:pt x="2" y="22"/>
                </a:cubicBezTo>
                <a:cubicBezTo>
                  <a:pt x="20" y="22"/>
                  <a:pt x="20" y="0"/>
                  <a:pt x="37" y="0"/>
                </a:cubicBezTo>
                <a:cubicBezTo>
                  <a:pt x="55" y="0"/>
                  <a:pt x="55" y="22"/>
                  <a:pt x="72" y="22"/>
                </a:cubicBezTo>
                <a:cubicBezTo>
                  <a:pt x="89" y="22"/>
                  <a:pt x="89" y="0"/>
                  <a:pt x="107" y="0"/>
                </a:cubicBezTo>
                <a:cubicBezTo>
                  <a:pt x="124" y="0"/>
                  <a:pt x="124" y="22"/>
                  <a:pt x="141" y="22"/>
                </a:cubicBezTo>
                <a:cubicBezTo>
                  <a:pt x="159" y="22"/>
                  <a:pt x="159" y="0"/>
                  <a:pt x="176" y="0"/>
                </a:cubicBezTo>
                <a:cubicBezTo>
                  <a:pt x="194" y="0"/>
                  <a:pt x="194" y="22"/>
                  <a:pt x="211" y="22"/>
                </a:cubicBezTo>
                <a:cubicBezTo>
                  <a:pt x="228" y="22"/>
                  <a:pt x="228" y="0"/>
                  <a:pt x="246" y="0"/>
                </a:cubicBezTo>
                <a:cubicBezTo>
                  <a:pt x="263" y="0"/>
                  <a:pt x="263" y="22"/>
                  <a:pt x="280" y="22"/>
                </a:cubicBezTo>
                <a:cubicBezTo>
                  <a:pt x="298" y="22"/>
                  <a:pt x="298" y="0"/>
                  <a:pt x="315" y="0"/>
                </a:cubicBezTo>
                <a:cubicBezTo>
                  <a:pt x="333" y="0"/>
                  <a:pt x="333" y="22"/>
                  <a:pt x="350" y="22"/>
                </a:cubicBezTo>
                <a:cubicBezTo>
                  <a:pt x="367" y="22"/>
                  <a:pt x="367" y="0"/>
                  <a:pt x="385" y="0"/>
                </a:cubicBezTo>
                <a:cubicBezTo>
                  <a:pt x="402" y="0"/>
                  <a:pt x="402" y="22"/>
                  <a:pt x="419" y="22"/>
                </a:cubicBezTo>
                <a:cubicBezTo>
                  <a:pt x="437" y="22"/>
                  <a:pt x="437" y="0"/>
                  <a:pt x="454" y="0"/>
                </a:cubicBezTo>
                <a:cubicBezTo>
                  <a:pt x="472" y="0"/>
                  <a:pt x="472" y="22"/>
                  <a:pt x="489" y="22"/>
                </a:cubicBezTo>
                <a:cubicBezTo>
                  <a:pt x="506" y="22"/>
                  <a:pt x="506" y="0"/>
                  <a:pt x="524" y="0"/>
                </a:cubicBezTo>
                <a:cubicBezTo>
                  <a:pt x="541" y="0"/>
                  <a:pt x="541" y="22"/>
                  <a:pt x="558" y="22"/>
                </a:cubicBezTo>
                <a:cubicBezTo>
                  <a:pt x="576" y="22"/>
                  <a:pt x="576" y="0"/>
                  <a:pt x="593" y="0"/>
                </a:cubicBezTo>
                <a:cubicBezTo>
                  <a:pt x="611" y="0"/>
                  <a:pt x="611" y="22"/>
                  <a:pt x="628" y="22"/>
                </a:cubicBezTo>
                <a:cubicBezTo>
                  <a:pt x="645" y="22"/>
                  <a:pt x="645" y="0"/>
                  <a:pt x="663" y="0"/>
                </a:cubicBezTo>
                <a:cubicBezTo>
                  <a:pt x="680" y="0"/>
                  <a:pt x="680" y="22"/>
                  <a:pt x="698" y="22"/>
                </a:cubicBezTo>
                <a:cubicBezTo>
                  <a:pt x="715" y="22"/>
                  <a:pt x="715" y="0"/>
                  <a:pt x="732" y="0"/>
                </a:cubicBezTo>
                <a:cubicBezTo>
                  <a:pt x="750" y="0"/>
                  <a:pt x="750" y="22"/>
                  <a:pt x="767" y="22"/>
                </a:cubicBezTo>
                <a:cubicBezTo>
                  <a:pt x="784" y="22"/>
                  <a:pt x="784" y="0"/>
                  <a:pt x="802" y="0"/>
                </a:cubicBezTo>
                <a:cubicBezTo>
                  <a:pt x="819" y="0"/>
                  <a:pt x="819" y="22"/>
                  <a:pt x="837" y="22"/>
                </a:cubicBezTo>
                <a:cubicBezTo>
                  <a:pt x="854" y="22"/>
                  <a:pt x="854" y="0"/>
                  <a:pt x="871" y="0"/>
                </a:cubicBezTo>
                <a:cubicBezTo>
                  <a:pt x="889" y="0"/>
                  <a:pt x="889" y="22"/>
                  <a:pt x="906" y="22"/>
                </a:cubicBezTo>
                <a:cubicBezTo>
                  <a:pt x="924" y="22"/>
                  <a:pt x="924" y="0"/>
                  <a:pt x="941" y="0"/>
                </a:cubicBezTo>
                <a:cubicBezTo>
                  <a:pt x="958" y="0"/>
                  <a:pt x="958" y="22"/>
                  <a:pt x="976" y="22"/>
                </a:cubicBezTo>
                <a:cubicBezTo>
                  <a:pt x="993" y="22"/>
                  <a:pt x="993" y="0"/>
                  <a:pt x="1011" y="0"/>
                </a:cubicBezTo>
                <a:cubicBezTo>
                  <a:pt x="1028" y="0"/>
                  <a:pt x="1028" y="22"/>
                  <a:pt x="1045" y="22"/>
                </a:cubicBezTo>
                <a:cubicBezTo>
                  <a:pt x="1063" y="22"/>
                  <a:pt x="1063" y="0"/>
                  <a:pt x="1080" y="0"/>
                </a:cubicBezTo>
                <a:cubicBezTo>
                  <a:pt x="1097" y="0"/>
                  <a:pt x="1097" y="22"/>
                  <a:pt x="1115" y="22"/>
                </a:cubicBezTo>
                <a:cubicBezTo>
                  <a:pt x="1132" y="22"/>
                  <a:pt x="1132" y="0"/>
                  <a:pt x="1150" y="0"/>
                </a:cubicBezTo>
                <a:cubicBezTo>
                  <a:pt x="1167" y="0"/>
                  <a:pt x="1167" y="22"/>
                  <a:pt x="1184" y="22"/>
                </a:cubicBezTo>
                <a:cubicBezTo>
                  <a:pt x="1202" y="22"/>
                  <a:pt x="1202" y="0"/>
                  <a:pt x="1219" y="0"/>
                </a:cubicBezTo>
                <a:cubicBezTo>
                  <a:pt x="1237" y="0"/>
                  <a:pt x="1237" y="22"/>
                  <a:pt x="1254" y="22"/>
                </a:cubicBezTo>
                <a:cubicBezTo>
                  <a:pt x="1271" y="22"/>
                  <a:pt x="1271" y="0"/>
                  <a:pt x="1289" y="0"/>
                </a:cubicBezTo>
                <a:cubicBezTo>
                  <a:pt x="1306" y="0"/>
                  <a:pt x="1306" y="22"/>
                  <a:pt x="1324" y="22"/>
                </a:cubicBezTo>
                <a:cubicBezTo>
                  <a:pt x="1341" y="22"/>
                  <a:pt x="1341" y="0"/>
                  <a:pt x="1358" y="0"/>
                </a:cubicBezTo>
                <a:cubicBezTo>
                  <a:pt x="1376" y="0"/>
                  <a:pt x="1376" y="22"/>
                  <a:pt x="1393" y="22"/>
                </a:cubicBezTo>
                <a:close/>
              </a:path>
            </a:pathLst>
          </a:custGeom>
          <a:solidFill>
            <a:srgbClr val="39A1D2">
              <a:alpha val="100000"/>
            </a:srgbClr>
          </a:solidFill>
          <a:ln w="9525">
            <a:noFill/>
          </a:ln>
        </p:spPr>
        <p:txBody>
          <a:bodyPr/>
          <a:lstStyle/>
          <a:p>
            <a:endParaRPr altLang="en-US" lang="zh-CN"/>
          </a:p>
        </p:txBody>
      </p:sp>
      <p:sp>
        <p:nvSpPr>
          <p:cNvPr id="6226" name="Freeform 103"/>
          <p:cNvSpPr/>
          <p:nvPr/>
        </p:nvSpPr>
        <p:spPr>
          <a:xfrm>
            <a:off x="3886200" y="6654800"/>
            <a:ext cx="8042275" cy="203200"/>
          </a:xfrm>
          <a:custGeom>
            <a:cxnLst>
              <a:cxn ang="0">
                <a:pos x="7840208" y="0"/>
              </a:cxn>
              <a:cxn ang="0">
                <a:pos x="7643914" y="127726"/>
              </a:cxn>
              <a:cxn ang="0">
                <a:pos x="7441847" y="0"/>
              </a:cxn>
              <a:cxn ang="0">
                <a:pos x="7239780" y="127726"/>
              </a:cxn>
              <a:cxn ang="0">
                <a:pos x="7037712" y="0"/>
              </a:cxn>
              <a:cxn ang="0">
                <a:pos x="6835645" y="127726"/>
              </a:cxn>
              <a:cxn ang="0">
                <a:pos x="6639351" y="0"/>
              </a:cxn>
              <a:cxn ang="0">
                <a:pos x="6437284" y="127726"/>
              </a:cxn>
              <a:cxn ang="0">
                <a:pos x="6235217" y="0"/>
              </a:cxn>
              <a:cxn ang="0">
                <a:pos x="6033150" y="127726"/>
              </a:cxn>
              <a:cxn ang="0">
                <a:pos x="5836856" y="0"/>
              </a:cxn>
              <a:cxn ang="0">
                <a:pos x="5634789" y="127726"/>
              </a:cxn>
              <a:cxn ang="0">
                <a:pos x="5432721" y="0"/>
              </a:cxn>
              <a:cxn ang="0">
                <a:pos x="5230654" y="127726"/>
              </a:cxn>
              <a:cxn ang="0">
                <a:pos x="5028587" y="0"/>
              </a:cxn>
              <a:cxn ang="0">
                <a:pos x="4832293" y="127726"/>
              </a:cxn>
              <a:cxn ang="0">
                <a:pos x="4630226" y="0"/>
              </a:cxn>
              <a:cxn ang="0">
                <a:pos x="4428159" y="127726"/>
              </a:cxn>
              <a:cxn ang="0">
                <a:pos x="4226091" y="0"/>
              </a:cxn>
              <a:cxn ang="0">
                <a:pos x="4029798" y="127726"/>
              </a:cxn>
              <a:cxn ang="0">
                <a:pos x="3827730" y="0"/>
              </a:cxn>
              <a:cxn ang="0">
                <a:pos x="3625663" y="127726"/>
              </a:cxn>
              <a:cxn ang="0">
                <a:pos x="3423596" y="0"/>
              </a:cxn>
              <a:cxn ang="0">
                <a:pos x="3221529" y="127726"/>
              </a:cxn>
              <a:cxn ang="0">
                <a:pos x="3025235" y="0"/>
              </a:cxn>
              <a:cxn ang="0">
                <a:pos x="2823168" y="127726"/>
              </a:cxn>
              <a:cxn ang="0">
                <a:pos x="2621100" y="0"/>
              </a:cxn>
              <a:cxn ang="0">
                <a:pos x="2419033" y="127726"/>
              </a:cxn>
              <a:cxn ang="0">
                <a:pos x="2222739" y="0"/>
              </a:cxn>
              <a:cxn ang="0">
                <a:pos x="2020672" y="127726"/>
              </a:cxn>
              <a:cxn ang="0">
                <a:pos x="1818605" y="0"/>
              </a:cxn>
              <a:cxn ang="0">
                <a:pos x="1616538" y="127726"/>
              </a:cxn>
              <a:cxn ang="0">
                <a:pos x="1420244" y="0"/>
              </a:cxn>
              <a:cxn ang="0">
                <a:pos x="1218177" y="127726"/>
              </a:cxn>
              <a:cxn ang="0">
                <a:pos x="1016109" y="0"/>
              </a:cxn>
              <a:cxn ang="0">
                <a:pos x="814042" y="127726"/>
              </a:cxn>
              <a:cxn ang="0">
                <a:pos x="617748" y="0"/>
              </a:cxn>
              <a:cxn ang="0">
                <a:pos x="415681" y="127726"/>
              </a:cxn>
              <a:cxn ang="0">
                <a:pos x="213614" y="0"/>
              </a:cxn>
              <a:cxn ang="0">
                <a:pos x="11547" y="127726"/>
              </a:cxn>
              <a:cxn ang="0">
                <a:pos x="0" y="127726"/>
              </a:cxn>
              <a:cxn ang="0">
                <a:pos x="0" y="203200"/>
              </a:cxn>
              <a:cxn ang="0">
                <a:pos x="8042275" y="203200"/>
              </a:cxn>
              <a:cxn ang="0">
                <a:pos x="8042275" y="127726"/>
              </a:cxn>
              <a:cxn ang="0">
                <a:pos x="7840208" y="0"/>
              </a:cxn>
            </a:cxnLst>
            <a:rect b="0" l="0" r="0" t="0"/>
            <a:pathLst>
              <a:path h="35" w="1393">
                <a:moveTo>
                  <a:pt x="1358" y="0"/>
                </a:moveTo>
                <a:cubicBezTo>
                  <a:pt x="1341" y="0"/>
                  <a:pt x="1341" y="22"/>
                  <a:pt x="1324" y="22"/>
                </a:cubicBezTo>
                <a:cubicBezTo>
                  <a:pt x="1306" y="22"/>
                  <a:pt x="1306" y="0"/>
                  <a:pt x="1289" y="0"/>
                </a:cubicBezTo>
                <a:cubicBezTo>
                  <a:pt x="1271" y="0"/>
                  <a:pt x="1271" y="22"/>
                  <a:pt x="1254" y="22"/>
                </a:cubicBezTo>
                <a:cubicBezTo>
                  <a:pt x="1237" y="22"/>
                  <a:pt x="1237" y="0"/>
                  <a:pt x="1219" y="0"/>
                </a:cubicBezTo>
                <a:cubicBezTo>
                  <a:pt x="1202" y="0"/>
                  <a:pt x="1202" y="22"/>
                  <a:pt x="1184" y="22"/>
                </a:cubicBezTo>
                <a:cubicBezTo>
                  <a:pt x="1167" y="22"/>
                  <a:pt x="1167" y="0"/>
                  <a:pt x="1150" y="0"/>
                </a:cubicBezTo>
                <a:cubicBezTo>
                  <a:pt x="1132" y="0"/>
                  <a:pt x="1132" y="22"/>
                  <a:pt x="1115" y="22"/>
                </a:cubicBezTo>
                <a:cubicBezTo>
                  <a:pt x="1097" y="22"/>
                  <a:pt x="1097" y="0"/>
                  <a:pt x="1080" y="0"/>
                </a:cubicBezTo>
                <a:cubicBezTo>
                  <a:pt x="1063" y="0"/>
                  <a:pt x="1063" y="22"/>
                  <a:pt x="1045" y="22"/>
                </a:cubicBezTo>
                <a:cubicBezTo>
                  <a:pt x="1028" y="22"/>
                  <a:pt x="1028" y="0"/>
                  <a:pt x="1011" y="0"/>
                </a:cubicBezTo>
                <a:cubicBezTo>
                  <a:pt x="993" y="0"/>
                  <a:pt x="993" y="22"/>
                  <a:pt x="976" y="22"/>
                </a:cubicBezTo>
                <a:cubicBezTo>
                  <a:pt x="958" y="22"/>
                  <a:pt x="958" y="0"/>
                  <a:pt x="941" y="0"/>
                </a:cubicBezTo>
                <a:cubicBezTo>
                  <a:pt x="924" y="0"/>
                  <a:pt x="924" y="22"/>
                  <a:pt x="906" y="22"/>
                </a:cubicBezTo>
                <a:cubicBezTo>
                  <a:pt x="889" y="22"/>
                  <a:pt x="889" y="0"/>
                  <a:pt x="871" y="0"/>
                </a:cubicBezTo>
                <a:cubicBezTo>
                  <a:pt x="854" y="0"/>
                  <a:pt x="854" y="22"/>
                  <a:pt x="837" y="22"/>
                </a:cubicBezTo>
                <a:cubicBezTo>
                  <a:pt x="819" y="22"/>
                  <a:pt x="819" y="0"/>
                  <a:pt x="802" y="0"/>
                </a:cubicBezTo>
                <a:cubicBezTo>
                  <a:pt x="784" y="0"/>
                  <a:pt x="784" y="22"/>
                  <a:pt x="767" y="22"/>
                </a:cubicBezTo>
                <a:cubicBezTo>
                  <a:pt x="750" y="22"/>
                  <a:pt x="750" y="0"/>
                  <a:pt x="732" y="0"/>
                </a:cubicBezTo>
                <a:cubicBezTo>
                  <a:pt x="715" y="0"/>
                  <a:pt x="715" y="22"/>
                  <a:pt x="698" y="22"/>
                </a:cubicBezTo>
                <a:cubicBezTo>
                  <a:pt x="680" y="22"/>
                  <a:pt x="680" y="0"/>
                  <a:pt x="663" y="0"/>
                </a:cubicBezTo>
                <a:cubicBezTo>
                  <a:pt x="645" y="0"/>
                  <a:pt x="645" y="22"/>
                  <a:pt x="628" y="22"/>
                </a:cubicBezTo>
                <a:cubicBezTo>
                  <a:pt x="611" y="22"/>
                  <a:pt x="611" y="0"/>
                  <a:pt x="593" y="0"/>
                </a:cubicBezTo>
                <a:cubicBezTo>
                  <a:pt x="576" y="0"/>
                  <a:pt x="576" y="22"/>
                  <a:pt x="558" y="22"/>
                </a:cubicBezTo>
                <a:cubicBezTo>
                  <a:pt x="541" y="22"/>
                  <a:pt x="541" y="0"/>
                  <a:pt x="524" y="0"/>
                </a:cubicBezTo>
                <a:cubicBezTo>
                  <a:pt x="506" y="0"/>
                  <a:pt x="506" y="22"/>
                  <a:pt x="489" y="22"/>
                </a:cubicBezTo>
                <a:cubicBezTo>
                  <a:pt x="472" y="22"/>
                  <a:pt x="472" y="0"/>
                  <a:pt x="454" y="0"/>
                </a:cubicBezTo>
                <a:cubicBezTo>
                  <a:pt x="437" y="0"/>
                  <a:pt x="437" y="22"/>
                  <a:pt x="419" y="22"/>
                </a:cubicBezTo>
                <a:cubicBezTo>
                  <a:pt x="402" y="22"/>
                  <a:pt x="402" y="0"/>
                  <a:pt x="385" y="0"/>
                </a:cubicBezTo>
                <a:cubicBezTo>
                  <a:pt x="367" y="0"/>
                  <a:pt x="367" y="22"/>
                  <a:pt x="350" y="22"/>
                </a:cubicBezTo>
                <a:cubicBezTo>
                  <a:pt x="333" y="22"/>
                  <a:pt x="333" y="0"/>
                  <a:pt x="315" y="0"/>
                </a:cubicBezTo>
                <a:cubicBezTo>
                  <a:pt x="298" y="0"/>
                  <a:pt x="298" y="22"/>
                  <a:pt x="280" y="22"/>
                </a:cubicBezTo>
                <a:cubicBezTo>
                  <a:pt x="263" y="22"/>
                  <a:pt x="263" y="0"/>
                  <a:pt x="246" y="0"/>
                </a:cubicBezTo>
                <a:cubicBezTo>
                  <a:pt x="228" y="0"/>
                  <a:pt x="228" y="22"/>
                  <a:pt x="211" y="22"/>
                </a:cubicBezTo>
                <a:cubicBezTo>
                  <a:pt x="194" y="22"/>
                  <a:pt x="194" y="0"/>
                  <a:pt x="176" y="0"/>
                </a:cubicBezTo>
                <a:cubicBezTo>
                  <a:pt x="159" y="0"/>
                  <a:pt x="159" y="22"/>
                  <a:pt x="141" y="22"/>
                </a:cubicBezTo>
                <a:cubicBezTo>
                  <a:pt x="124" y="22"/>
                  <a:pt x="124" y="0"/>
                  <a:pt x="107" y="0"/>
                </a:cubicBezTo>
                <a:cubicBezTo>
                  <a:pt x="89" y="0"/>
                  <a:pt x="89" y="22"/>
                  <a:pt x="72" y="22"/>
                </a:cubicBezTo>
                <a:cubicBezTo>
                  <a:pt x="55" y="22"/>
                  <a:pt x="55" y="0"/>
                  <a:pt x="37" y="0"/>
                </a:cubicBezTo>
                <a:cubicBezTo>
                  <a:pt x="20" y="0"/>
                  <a:pt x="20" y="22"/>
                  <a:pt x="2" y="22"/>
                </a:cubicBezTo>
                <a:cubicBezTo>
                  <a:pt x="0" y="22"/>
                  <a:pt x="0" y="22"/>
                  <a:pt x="0" y="22"/>
                </a:cubicBezTo>
                <a:cubicBezTo>
                  <a:pt x="0" y="35"/>
                  <a:pt x="0" y="35"/>
                  <a:pt x="0" y="35"/>
                </a:cubicBezTo>
                <a:cubicBezTo>
                  <a:pt x="1393" y="35"/>
                  <a:pt x="1393" y="35"/>
                  <a:pt x="1393" y="35"/>
                </a:cubicBezTo>
                <a:cubicBezTo>
                  <a:pt x="1393" y="22"/>
                  <a:pt x="1393" y="22"/>
                  <a:pt x="1393" y="22"/>
                </a:cubicBezTo>
                <a:cubicBezTo>
                  <a:pt x="1376" y="22"/>
                  <a:pt x="1376" y="0"/>
                  <a:pt x="1358" y="0"/>
                </a:cubicBezTo>
                <a:close/>
              </a:path>
            </a:pathLst>
          </a:custGeom>
          <a:solidFill>
            <a:srgbClr val="005E74">
              <a:alpha val="100000"/>
            </a:srgbClr>
          </a:solidFill>
          <a:ln w="9525">
            <a:noFill/>
          </a:ln>
        </p:spPr>
        <p:txBody>
          <a:bodyPr/>
          <a:lstStyle/>
          <a:p>
            <a:endParaRPr altLang="en-US" lang="zh-CN"/>
          </a:p>
        </p:txBody>
      </p:sp>
      <p:sp>
        <p:nvSpPr>
          <p:cNvPr id="6227" name="MH_Number_1"/>
          <p:cNvSpPr/>
          <p:nvPr/>
        </p:nvSpPr>
        <p:spPr>
          <a:xfrm flipH="1">
            <a:off x="481013" y="1498600"/>
            <a:ext cx="2609850" cy="2608263"/>
          </a:xfrm>
          <a:prstGeom prst="roundRect">
            <a:avLst>
              <a:gd fmla="val 16667" name="adj"/>
            </a:avLst>
          </a:prstGeom>
          <a:solidFill>
            <a:srgbClr val="0895BE"/>
          </a:solidFill>
          <a:ln w="12700">
            <a:noFill/>
          </a:ln>
        </p:spPr>
        <p:txBody>
          <a:bodyPr anchor="ctr" bIns="0" lIns="0" rIns="0" tIns="0"/>
          <a:lstStyle/>
          <a:p>
            <a:pPr algn="ctr" eaLnBrk="1" hangingPunct="1" lvl="0"/>
            <a:r>
              <a:rPr altLang="zh-CN" b="1" lang="en-US" sz="13800">
                <a:solidFill>
                  <a:srgbClr val="FFFFFF"/>
                </a:solidFill>
                <a:latin charset="-122" panose="020b0503020204020204" pitchFamily="34" typeface="微软雅黑"/>
                <a:ea charset="-122" panose="020b0503020204020204" pitchFamily="34" typeface="微软雅黑"/>
                <a:sym charset="0" panose="02020603050405020304" pitchFamily="18" typeface="Times New Roman"/>
              </a:rPr>
              <a:t>01</a:t>
            </a:r>
          </a:p>
        </p:txBody>
      </p:sp>
      <p:sp>
        <p:nvSpPr>
          <p:cNvPr id="6228" name="MH_Entry_1"/>
          <p:cNvSpPr/>
          <p:nvPr/>
        </p:nvSpPr>
        <p:spPr>
          <a:xfrm flipH="1">
            <a:off x="3368675" y="1498600"/>
            <a:ext cx="6353175" cy="965200"/>
          </a:xfrm>
          <a:prstGeom prst="roundRect">
            <a:avLst>
              <a:gd fmla="val 16667" name="adj"/>
            </a:avLst>
          </a:prstGeom>
          <a:solidFill>
            <a:srgbClr val="0895BE"/>
          </a:solidFill>
          <a:ln w="12700">
            <a:noFill/>
          </a:ln>
        </p:spPr>
        <p:txBody>
          <a:bodyPr anchor="ctr"/>
          <a:lstStyle/>
          <a:p>
            <a:pPr algn="ctr" eaLnBrk="1" hangingPunct="1" lvl="0"/>
            <a:r>
              <a:rPr altLang="en-US"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6229" name="文本框 108"/>
          <p:cNvSpPr/>
          <p:nvPr/>
        </p:nvSpPr>
        <p:spPr>
          <a:xfrm>
            <a:off x="3370263" y="2727325"/>
            <a:ext cx="3572193" cy="365760"/>
          </a:xfrm>
          <a:prstGeom prst="rect">
            <a:avLst/>
          </a:prstGeom>
          <a:noFill/>
          <a:ln w="9525">
            <a:noFill/>
          </a:ln>
        </p:spPr>
        <p:txBody>
          <a:bodyPr wrap="none">
            <a:spAutoFit/>
          </a:bodyPr>
          <a:lstStyle/>
          <a:p>
            <a:pPr eaLnBrk="1" hangingPunct="1" lvl="0"/>
            <a:r>
              <a:rPr altLang="zh-CN" lang="en-US">
                <a:solidFill>
                  <a:srgbClr val="0895BE"/>
                </a:solidFill>
                <a:latin charset="-122" panose="020b0503020204020204" pitchFamily="34" typeface="微软雅黑"/>
                <a:ea charset="-122" panose="020b0503020204020204" pitchFamily="34" typeface="微软雅黑"/>
                <a:sym charset="-122" panose="020b0503020204020204" pitchFamily="34" typeface="微软雅黑"/>
              </a:rPr>
              <a:t>1.在此处输入小标题或删除此文字</a:t>
            </a:r>
          </a:p>
        </p:txBody>
      </p:sp>
      <p:sp>
        <p:nvSpPr>
          <p:cNvPr id="6230" name="文本框 109"/>
          <p:cNvSpPr/>
          <p:nvPr/>
        </p:nvSpPr>
        <p:spPr>
          <a:xfrm>
            <a:off x="3370263" y="3252788"/>
            <a:ext cx="3572193" cy="365760"/>
          </a:xfrm>
          <a:prstGeom prst="rect">
            <a:avLst/>
          </a:prstGeom>
          <a:noFill/>
          <a:ln w="9525">
            <a:noFill/>
          </a:ln>
        </p:spPr>
        <p:txBody>
          <a:bodyPr wrap="none">
            <a:spAutoFit/>
          </a:bodyPr>
          <a:lstStyle/>
          <a:p>
            <a:pPr eaLnBrk="1" hangingPunct="1" lvl="0"/>
            <a:r>
              <a:rPr altLang="zh-CN" lang="en-US">
                <a:solidFill>
                  <a:srgbClr val="0895BE"/>
                </a:solidFill>
                <a:latin charset="-122" panose="020b0503020204020204" pitchFamily="34" typeface="微软雅黑"/>
                <a:ea charset="-122" panose="020b0503020204020204" pitchFamily="34" typeface="微软雅黑"/>
                <a:sym charset="-122" panose="020b0503020204020204" pitchFamily="34" typeface="微软雅黑"/>
              </a:rPr>
              <a:t>2.在此处输入小标题或删除此文字</a:t>
            </a:r>
          </a:p>
        </p:txBody>
      </p:sp>
      <p:sp>
        <p:nvSpPr>
          <p:cNvPr id="6231" name="文本框 110"/>
          <p:cNvSpPr/>
          <p:nvPr/>
        </p:nvSpPr>
        <p:spPr>
          <a:xfrm>
            <a:off x="3370263" y="3736975"/>
            <a:ext cx="3572193" cy="365760"/>
          </a:xfrm>
          <a:prstGeom prst="rect">
            <a:avLst/>
          </a:prstGeom>
          <a:noFill/>
          <a:ln w="9525">
            <a:noFill/>
          </a:ln>
        </p:spPr>
        <p:txBody>
          <a:bodyPr wrap="none">
            <a:spAutoFit/>
          </a:bodyPr>
          <a:lstStyle/>
          <a:p>
            <a:pPr eaLnBrk="1" hangingPunct="1" lvl="0"/>
            <a:r>
              <a:rPr altLang="zh-CN" lang="en-US">
                <a:solidFill>
                  <a:srgbClr val="0895BE"/>
                </a:solidFill>
                <a:latin charset="-122" panose="020b0503020204020204" pitchFamily="34" typeface="微软雅黑"/>
                <a:ea charset="-122" panose="020b0503020204020204" pitchFamily="34" typeface="微软雅黑"/>
                <a:sym charset="-122" panose="020b0503020204020204" pitchFamily="34" typeface="微软雅黑"/>
              </a:rPr>
              <a:t>3.在此处输入小标题或删除此文字</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直接连接符 13"/>
          <p:cNvSpPr/>
          <p:nvPr/>
        </p:nvSpPr>
        <p:spPr>
          <a:xfrm>
            <a:off x="1481138" y="3429000"/>
            <a:ext cx="9144000" cy="0"/>
          </a:xfrm>
          <a:prstGeom prst="line">
            <a:avLst/>
          </a:prstGeom>
          <a:ln cap="flat" cmpd="sng" w="22225">
            <a:solidFill>
              <a:srgbClr val="F2F2F2"/>
            </a:solidFill>
            <a:prstDash val="solid"/>
            <a:bevel/>
            <a:headEnd len="med" type="none" w="med"/>
            <a:tailEnd len="med" type="none" w="med"/>
          </a:ln>
        </p:spPr>
        <p:txBody>
          <a:bodyPr/>
          <a:lstStyle/>
          <a:p/>
        </p:txBody>
      </p:sp>
      <p:sp>
        <p:nvSpPr>
          <p:cNvPr id="7171" name="矩形 45"/>
          <p:cNvSpPr/>
          <p:nvPr/>
        </p:nvSpPr>
        <p:spPr>
          <a:xfrm>
            <a:off x="3094038" y="3038475"/>
            <a:ext cx="812800" cy="403225"/>
          </a:xfrm>
          <a:prstGeom prst="rect">
            <a:avLst/>
          </a:prstGeom>
          <a:solidFill>
            <a:srgbClr val="0895BE"/>
          </a:solidFill>
          <a:ln w="12700">
            <a:noFill/>
          </a:ln>
        </p:spPr>
        <p:txBody>
          <a:bodyPr anchor="ctr"/>
          <a:lstStyle/>
          <a:p>
            <a:pPr algn="ctr" eaLnBrk="1" hangingPunct="1" lvl="0"/>
            <a:r>
              <a:rPr altLang="zh-CN" lang="en-US">
                <a:solidFill>
                  <a:srgbClr val="FFFFFF"/>
                </a:solidFill>
                <a:latin charset="0" panose="020b0a04020102020204" pitchFamily="34" typeface="Arial Black"/>
                <a:ea charset="0" panose="020b0604030504040204" pitchFamily="34" typeface="Verdana"/>
                <a:sym charset="0" panose="020b0604030504040204" pitchFamily="34" typeface="Verdana"/>
              </a:rPr>
              <a:t>2015</a:t>
            </a:r>
          </a:p>
        </p:txBody>
      </p:sp>
      <p:sp>
        <p:nvSpPr>
          <p:cNvPr id="7172" name="矩形 46"/>
          <p:cNvSpPr/>
          <p:nvPr/>
        </p:nvSpPr>
        <p:spPr>
          <a:xfrm>
            <a:off x="5686425" y="3038475"/>
            <a:ext cx="812800" cy="403225"/>
          </a:xfrm>
          <a:prstGeom prst="rect">
            <a:avLst/>
          </a:prstGeom>
          <a:solidFill>
            <a:srgbClr val="B3D53D"/>
          </a:solidFill>
          <a:ln w="12700">
            <a:noFill/>
          </a:ln>
        </p:spPr>
        <p:txBody>
          <a:bodyPr anchor="ctr"/>
          <a:lstStyle/>
          <a:p>
            <a:pPr algn="ctr" eaLnBrk="1" hangingPunct="1" lvl="0"/>
            <a:r>
              <a:rPr altLang="zh-CN" lang="en-US">
                <a:solidFill>
                  <a:srgbClr val="FFFFFF"/>
                </a:solidFill>
                <a:latin charset="0" panose="020b0a04020102020204" pitchFamily="34" typeface="Arial Black"/>
                <a:ea charset="0" panose="020b0604030504040204" pitchFamily="34" typeface="Verdana"/>
                <a:sym charset="0" panose="020b0604030504040204" pitchFamily="34" typeface="Verdana"/>
              </a:rPr>
              <a:t>2017</a:t>
            </a:r>
          </a:p>
        </p:txBody>
      </p:sp>
      <p:sp>
        <p:nvSpPr>
          <p:cNvPr id="7173" name="矩形 47"/>
          <p:cNvSpPr/>
          <p:nvPr/>
        </p:nvSpPr>
        <p:spPr>
          <a:xfrm>
            <a:off x="8280400" y="3038475"/>
            <a:ext cx="812800" cy="403225"/>
          </a:xfrm>
          <a:prstGeom prst="rect">
            <a:avLst/>
          </a:prstGeom>
          <a:solidFill>
            <a:srgbClr val="0895BE"/>
          </a:solidFill>
          <a:ln w="12700">
            <a:noFill/>
          </a:ln>
        </p:spPr>
        <p:txBody>
          <a:bodyPr anchor="ctr"/>
          <a:lstStyle/>
          <a:p>
            <a:pPr algn="ctr" eaLnBrk="1" hangingPunct="1" lvl="0"/>
            <a:r>
              <a:rPr altLang="zh-CN" lang="en-US">
                <a:solidFill>
                  <a:srgbClr val="FFFFFF"/>
                </a:solidFill>
                <a:latin charset="0" panose="020b0a04020102020204" pitchFamily="34" typeface="Arial Black"/>
                <a:ea charset="0" panose="020b0604030504040204" pitchFamily="34" typeface="Verdana"/>
                <a:sym charset="0" panose="020b0604030504040204" pitchFamily="34" typeface="Verdana"/>
              </a:rPr>
              <a:t>2019</a:t>
            </a:r>
          </a:p>
        </p:txBody>
      </p:sp>
      <p:sp>
        <p:nvSpPr>
          <p:cNvPr id="7174" name="矩形 48"/>
          <p:cNvSpPr/>
          <p:nvPr/>
        </p:nvSpPr>
        <p:spPr>
          <a:xfrm>
            <a:off x="4391025" y="3419475"/>
            <a:ext cx="812800" cy="401638"/>
          </a:xfrm>
          <a:prstGeom prst="rect">
            <a:avLst/>
          </a:prstGeom>
          <a:solidFill>
            <a:srgbClr val="75625B"/>
          </a:solidFill>
          <a:ln w="12700">
            <a:noFill/>
          </a:ln>
        </p:spPr>
        <p:txBody>
          <a:bodyPr anchor="ctr"/>
          <a:lstStyle/>
          <a:p>
            <a:pPr algn="ctr" eaLnBrk="1" hangingPunct="1" lvl="0"/>
            <a:r>
              <a:rPr altLang="zh-CN" lang="en-US">
                <a:solidFill>
                  <a:srgbClr val="FFFFFF"/>
                </a:solidFill>
                <a:latin charset="0" panose="020b0a04020102020204" pitchFamily="34" typeface="Arial Black"/>
                <a:ea charset="0" panose="020b0604030504040204" pitchFamily="34" typeface="Verdana"/>
                <a:sym charset="0" panose="020b0604030504040204" pitchFamily="34" typeface="Verdana"/>
              </a:rPr>
              <a:t>2016</a:t>
            </a:r>
          </a:p>
        </p:txBody>
      </p:sp>
      <p:sp>
        <p:nvSpPr>
          <p:cNvPr id="7175" name="矩形 49"/>
          <p:cNvSpPr/>
          <p:nvPr/>
        </p:nvSpPr>
        <p:spPr>
          <a:xfrm>
            <a:off x="6983413" y="3419475"/>
            <a:ext cx="812800" cy="401638"/>
          </a:xfrm>
          <a:prstGeom prst="rect">
            <a:avLst/>
          </a:prstGeom>
          <a:solidFill>
            <a:srgbClr val="FFBF17"/>
          </a:solidFill>
          <a:ln w="12700">
            <a:noFill/>
          </a:ln>
        </p:spPr>
        <p:txBody>
          <a:bodyPr anchor="ctr"/>
          <a:lstStyle/>
          <a:p>
            <a:pPr algn="ctr" eaLnBrk="1" hangingPunct="1" lvl="0"/>
            <a:r>
              <a:rPr altLang="zh-CN" lang="en-US">
                <a:solidFill>
                  <a:srgbClr val="FFFFFF"/>
                </a:solidFill>
                <a:latin charset="0" panose="020b0a04020102020204" pitchFamily="34" typeface="Arial Black"/>
                <a:ea charset="0" panose="020b0604030504040204" pitchFamily="34" typeface="Verdana"/>
                <a:sym charset="0" panose="020b0604030504040204" pitchFamily="34" typeface="Verdana"/>
              </a:rPr>
              <a:t>2018</a:t>
            </a:r>
          </a:p>
        </p:txBody>
      </p:sp>
      <p:sp>
        <p:nvSpPr>
          <p:cNvPr id="7176" name="文本框 50"/>
          <p:cNvSpPr/>
          <p:nvPr/>
        </p:nvSpPr>
        <p:spPr>
          <a:xfrm>
            <a:off x="2641600" y="2036763"/>
            <a:ext cx="1711325" cy="828675"/>
          </a:xfrm>
          <a:prstGeom prst="rect">
            <a:avLst/>
          </a:prstGeom>
          <a:noFill/>
          <a:ln w="9525">
            <a:noFill/>
          </a:ln>
        </p:spPr>
        <p:txBody>
          <a:bodyPr anchor="b" bIns="0" lIns="0" rIns="0" tIns="0"/>
          <a:lstStyle/>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输入您的文本</a:t>
            </a:r>
          </a:p>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这里请输入您的文本</a:t>
            </a:r>
          </a:p>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这里输入您的文本</a:t>
            </a:r>
          </a:p>
        </p:txBody>
      </p:sp>
      <p:sp>
        <p:nvSpPr>
          <p:cNvPr id="7177" name="文本框 51"/>
          <p:cNvSpPr/>
          <p:nvPr/>
        </p:nvSpPr>
        <p:spPr>
          <a:xfrm>
            <a:off x="5221288" y="2036763"/>
            <a:ext cx="1709737" cy="828675"/>
          </a:xfrm>
          <a:prstGeom prst="rect">
            <a:avLst/>
          </a:prstGeom>
          <a:noFill/>
          <a:ln w="9525">
            <a:noFill/>
          </a:ln>
        </p:spPr>
        <p:txBody>
          <a:bodyPr anchor="b" bIns="0" lIns="0" rIns="0" tIns="0"/>
          <a:lstStyle/>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输入您的文本</a:t>
            </a:r>
          </a:p>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这里请输入您的文本</a:t>
            </a:r>
          </a:p>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这里输入您的文本</a:t>
            </a:r>
          </a:p>
        </p:txBody>
      </p:sp>
      <p:sp>
        <p:nvSpPr>
          <p:cNvPr id="7178" name="文本框 52"/>
          <p:cNvSpPr/>
          <p:nvPr/>
        </p:nvSpPr>
        <p:spPr>
          <a:xfrm>
            <a:off x="7799388" y="2036763"/>
            <a:ext cx="1709737" cy="828675"/>
          </a:xfrm>
          <a:prstGeom prst="rect">
            <a:avLst/>
          </a:prstGeom>
          <a:noFill/>
          <a:ln w="9525">
            <a:noFill/>
          </a:ln>
        </p:spPr>
        <p:txBody>
          <a:bodyPr anchor="b" bIns="0" lIns="0" rIns="0" tIns="0"/>
          <a:lstStyle/>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输入您的文本</a:t>
            </a:r>
          </a:p>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这里请输入您的文本</a:t>
            </a:r>
          </a:p>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这里输入您的文本</a:t>
            </a:r>
          </a:p>
        </p:txBody>
      </p:sp>
      <p:sp>
        <p:nvSpPr>
          <p:cNvPr id="7179" name="文本框 53"/>
          <p:cNvSpPr/>
          <p:nvPr/>
        </p:nvSpPr>
        <p:spPr>
          <a:xfrm>
            <a:off x="3911600" y="3959225"/>
            <a:ext cx="1709738" cy="828675"/>
          </a:xfrm>
          <a:prstGeom prst="rect">
            <a:avLst/>
          </a:prstGeom>
          <a:noFill/>
          <a:ln w="9525">
            <a:noFill/>
          </a:ln>
        </p:spPr>
        <p:txBody>
          <a:bodyPr bIns="0" lIns="0" rIns="0" tIns="0"/>
          <a:lstStyle/>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输入您的文本</a:t>
            </a:r>
          </a:p>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这里请输入您的文本</a:t>
            </a:r>
          </a:p>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这里输入您的文本</a:t>
            </a:r>
          </a:p>
        </p:txBody>
      </p:sp>
      <p:sp>
        <p:nvSpPr>
          <p:cNvPr id="7180" name="文本框 54"/>
          <p:cNvSpPr/>
          <p:nvPr/>
        </p:nvSpPr>
        <p:spPr>
          <a:xfrm>
            <a:off x="6562725" y="3959225"/>
            <a:ext cx="1709738" cy="828675"/>
          </a:xfrm>
          <a:prstGeom prst="rect">
            <a:avLst/>
          </a:prstGeom>
          <a:noFill/>
          <a:ln w="9525">
            <a:noFill/>
          </a:ln>
        </p:spPr>
        <p:txBody>
          <a:bodyPr bIns="0" lIns="0" rIns="0" tIns="0"/>
          <a:lstStyle/>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输入您的文本</a:t>
            </a:r>
          </a:p>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这里请输入您的文本</a:t>
            </a:r>
          </a:p>
          <a:p>
            <a:pPr algn="ctr" eaLnBrk="1" hangingPunct="1" lvl="0">
              <a:lnSpc>
                <a:spcPct val="130000"/>
              </a:lnSpc>
              <a:buClr>
                <a:srgbClr val="BFBFBF"/>
              </a:buClr>
            </a:pPr>
            <a:r>
              <a:rPr altLang="en-US" lang="zh-CN" sz="1400">
                <a:solidFill>
                  <a:srgbClr val="000000"/>
                </a:solidFill>
                <a:latin charset="-122" panose="02010600030101010101" pitchFamily="2" typeface="宋体"/>
                <a:ea charset="-122" panose="02010600030101010101" pitchFamily="2" typeface="宋体"/>
                <a:sym charset="-122" panose="02010600030101010101" pitchFamily="2" typeface="宋体"/>
              </a:rPr>
              <a:t>这里输入您的文本</a:t>
            </a:r>
          </a:p>
        </p:txBody>
      </p:sp>
      <p:sp>
        <p:nvSpPr>
          <p:cNvPr id="7181" name="MH_Number_1"/>
          <p:cNvSpPr/>
          <p:nvPr/>
        </p:nvSpPr>
        <p:spPr>
          <a:xfrm>
            <a:off x="114300" y="120650"/>
            <a:ext cx="500063" cy="498475"/>
          </a:xfrm>
          <a:prstGeom prst="roundRect">
            <a:avLst>
              <a:gd fmla="val 7611" name="adj"/>
            </a:avLst>
          </a:prstGeom>
          <a:solidFill>
            <a:srgbClr val="0895BE"/>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01</a:t>
            </a:r>
          </a:p>
        </p:txBody>
      </p:sp>
      <p:sp>
        <p:nvSpPr>
          <p:cNvPr id="7182" name="MH_Entry_1"/>
          <p:cNvSpPr/>
          <p:nvPr/>
        </p:nvSpPr>
        <p:spPr>
          <a:xfrm>
            <a:off x="785813" y="120650"/>
            <a:ext cx="4027487" cy="498475"/>
          </a:xfrm>
          <a:prstGeom prst="roundRect">
            <a:avLst>
              <a:gd fmla="val 9120" name="adj"/>
            </a:avLst>
          </a:prstGeom>
          <a:solidFill>
            <a:srgbClr val="0895BE"/>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Freeform 5"/>
          <p:cNvSpPr/>
          <p:nvPr/>
        </p:nvSpPr>
        <p:spPr>
          <a:xfrm>
            <a:off x="4799013" y="2298700"/>
            <a:ext cx="2619375" cy="3044825"/>
          </a:xfrm>
          <a:custGeom>
            <a:cxnLst>
              <a:cxn ang="0">
                <a:pos x="1262138" y="160369"/>
              </a:cxn>
              <a:cxn ang="0">
                <a:pos x="1111821" y="820687"/>
              </a:cxn>
              <a:cxn ang="0">
                <a:pos x="799354" y="264215"/>
              </a:cxn>
              <a:cxn ang="0">
                <a:pos x="768239" y="293572"/>
              </a:cxn>
              <a:cxn ang="0">
                <a:pos x="1112259" y="1113383"/>
              </a:cxn>
              <a:cxn ang="0">
                <a:pos x="973775" y="1222487"/>
              </a:cxn>
              <a:cxn ang="0">
                <a:pos x="234460" y="825945"/>
              </a:cxn>
              <a:cxn ang="0">
                <a:pos x="164779" y="857055"/>
              </a:cxn>
              <a:cxn ang="0">
                <a:pos x="685849" y="1086655"/>
              </a:cxn>
              <a:cxn ang="0">
                <a:pos x="1046961" y="1549798"/>
              </a:cxn>
              <a:cxn ang="0">
                <a:pos x="935648" y="1857830"/>
              </a:cxn>
              <a:cxn ang="0">
                <a:pos x="5259" y="1697899"/>
              </a:cxn>
              <a:cxn ang="0">
                <a:pos x="0" y="1776330"/>
              </a:cxn>
              <a:cxn ang="0">
                <a:pos x="957121" y="2006807"/>
              </a:cxn>
              <a:cxn ang="0">
                <a:pos x="982978" y="2643464"/>
              </a:cxn>
              <a:cxn ang="0">
                <a:pos x="685849" y="2907240"/>
              </a:cxn>
              <a:cxn ang="0">
                <a:pos x="397924" y="2962450"/>
              </a:cxn>
              <a:cxn ang="0">
                <a:pos x="1743328" y="3018097"/>
              </a:cxn>
              <a:cxn ang="0">
                <a:pos x="1947549" y="2973404"/>
              </a:cxn>
              <a:cxn ang="0">
                <a:pos x="1748587" y="2925643"/>
              </a:cxn>
              <a:cxn ang="0">
                <a:pos x="1367755" y="2671945"/>
              </a:cxn>
              <a:cxn ang="0">
                <a:pos x="1359866" y="2091373"/>
              </a:cxn>
              <a:cxn ang="0">
                <a:pos x="2022051" y="1821462"/>
              </a:cxn>
              <a:cxn ang="0">
                <a:pos x="2619375" y="1765814"/>
              </a:cxn>
              <a:cxn ang="0">
                <a:pos x="2616307" y="1677743"/>
              </a:cxn>
              <a:cxn ang="0">
                <a:pos x="2502364" y="1707976"/>
              </a:cxn>
              <a:cxn ang="0">
                <a:pos x="1345843" y="1859144"/>
              </a:cxn>
              <a:cxn ang="0">
                <a:pos x="1449706" y="1296537"/>
              </a:cxn>
              <a:cxn ang="0">
                <a:pos x="2393680" y="964845"/>
              </a:cxn>
              <a:cxn ang="0">
                <a:pos x="2362565" y="928477"/>
              </a:cxn>
              <a:cxn ang="0">
                <a:pos x="1675839" y="1082712"/>
              </a:cxn>
              <a:cxn ang="0">
                <a:pos x="1277915" y="1244395"/>
              </a:cxn>
              <a:cxn ang="0">
                <a:pos x="1351101" y="1041524"/>
              </a:cxn>
              <a:cxn ang="0">
                <a:pos x="1778826" y="443864"/>
              </a:cxn>
              <a:cxn ang="0">
                <a:pos x="1497913" y="802723"/>
              </a:cxn>
              <a:cxn ang="0">
                <a:pos x="1229708" y="931982"/>
              </a:cxn>
              <a:cxn ang="0">
                <a:pos x="1305524" y="236610"/>
              </a:cxn>
              <a:cxn ang="0">
                <a:pos x="1284927" y="438"/>
              </a:cxn>
              <a:cxn ang="0">
                <a:pos x="1220505" y="0"/>
              </a:cxn>
            </a:cxnLst>
            <a:rect b="0" l="0" r="0" t="0"/>
            <a:pathLst>
              <a:path h="6949" w="5977">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rgbClr val="7F7F7F">
              <a:alpha val="100000"/>
            </a:srgbClr>
          </a:solidFill>
          <a:ln w="0">
            <a:noFill/>
          </a:ln>
        </p:spPr>
        <p:txBody>
          <a:bodyPr/>
          <a:lstStyle/>
          <a:p>
            <a:endParaRPr altLang="en-US" lang="zh-CN"/>
          </a:p>
        </p:txBody>
      </p:sp>
      <p:sp>
        <p:nvSpPr>
          <p:cNvPr id="9219" name="橢圓 3"/>
          <p:cNvSpPr/>
          <p:nvPr/>
        </p:nvSpPr>
        <p:spPr>
          <a:xfrm>
            <a:off x="4143375" y="3635375"/>
            <a:ext cx="711200" cy="712788"/>
          </a:xfrm>
          <a:prstGeom prst="ellipse">
            <a:avLst/>
          </a:prstGeom>
          <a:solidFill>
            <a:srgbClr val="FFBF17"/>
          </a:solidFill>
          <a:ln w="25400">
            <a:noFill/>
          </a:ln>
        </p:spPr>
        <p:txBody>
          <a:bodyPr/>
          <a:lstStyle/>
          <a:p>
            <a:pPr eaLnBrk="1" hangingPunct="1" indent="-233680" lvl="0" marL="233680">
              <a:lnSpc>
                <a:spcPct val="95000"/>
              </a:lnSpc>
              <a:spcBef>
                <a:spcPct val="50000"/>
              </a:spcBef>
              <a:spcAft>
                <a:spcPct val="35000"/>
              </a:spcAft>
              <a:buClr>
                <a:srgbClr val="678BA8"/>
              </a:buClr>
              <a:buChar char="•"/>
            </a:pPr>
            <a:endParaRPr altLang="zh-CN" lang="zh-CN" sz="3200">
              <a:solidFill>
                <a:srgbClr val="000000"/>
              </a:solidFill>
              <a:latin charset="0" panose="020b0604020202020204" pitchFamily="34" typeface="Arial"/>
              <a:ea charset="-120" panose="020b0604030504040204" pitchFamily="34" typeface="Microsoft JhengHei"/>
              <a:sym charset="0" panose="020b0604020202020204" pitchFamily="34" typeface="Arial"/>
            </a:endParaRPr>
          </a:p>
        </p:txBody>
      </p:sp>
      <p:sp>
        <p:nvSpPr>
          <p:cNvPr id="9220" name="橢圓 4"/>
          <p:cNvSpPr/>
          <p:nvPr/>
        </p:nvSpPr>
        <p:spPr>
          <a:xfrm>
            <a:off x="4338638" y="2673350"/>
            <a:ext cx="712787" cy="711200"/>
          </a:xfrm>
          <a:prstGeom prst="ellipse">
            <a:avLst/>
          </a:prstGeom>
          <a:solidFill>
            <a:srgbClr val="F2F2F2"/>
          </a:solidFill>
          <a:ln w="25400">
            <a:noFill/>
          </a:ln>
        </p:spPr>
        <p:txBody>
          <a:bodyPr/>
          <a:lstStyle/>
          <a:p>
            <a:pPr eaLnBrk="1" hangingPunct="1" indent="-233680" lvl="0" marL="233680">
              <a:lnSpc>
                <a:spcPct val="95000"/>
              </a:lnSpc>
              <a:spcBef>
                <a:spcPct val="50000"/>
              </a:spcBef>
              <a:spcAft>
                <a:spcPct val="35000"/>
              </a:spcAft>
              <a:buClr>
                <a:srgbClr val="678BA8"/>
              </a:buClr>
              <a:buChar char="•"/>
            </a:pPr>
            <a:endParaRPr altLang="zh-CN" lang="zh-CN" sz="3200">
              <a:solidFill>
                <a:srgbClr val="000000"/>
              </a:solidFill>
              <a:latin charset="0" panose="020b0604020202020204" pitchFamily="34" typeface="Arial"/>
              <a:ea charset="-120" panose="020b0604030504040204" pitchFamily="34" typeface="Microsoft JhengHei"/>
              <a:sym charset="0" panose="020b0604020202020204" pitchFamily="34" typeface="Arial"/>
            </a:endParaRPr>
          </a:p>
        </p:txBody>
      </p:sp>
      <p:sp>
        <p:nvSpPr>
          <p:cNvPr id="9221" name="橢圓 5"/>
          <p:cNvSpPr/>
          <p:nvPr/>
        </p:nvSpPr>
        <p:spPr>
          <a:xfrm>
            <a:off x="4959350" y="2143125"/>
            <a:ext cx="714375" cy="711200"/>
          </a:xfrm>
          <a:prstGeom prst="ellipse">
            <a:avLst/>
          </a:prstGeom>
          <a:solidFill>
            <a:srgbClr val="B3D53D"/>
          </a:solidFill>
          <a:ln w="25400">
            <a:noFill/>
          </a:ln>
        </p:spPr>
        <p:txBody>
          <a:bodyPr/>
          <a:lstStyle/>
          <a:p>
            <a:pPr eaLnBrk="1" hangingPunct="1" indent="-233680" lvl="0" marL="233680">
              <a:lnSpc>
                <a:spcPct val="95000"/>
              </a:lnSpc>
              <a:spcBef>
                <a:spcPct val="50000"/>
              </a:spcBef>
              <a:spcAft>
                <a:spcPct val="35000"/>
              </a:spcAft>
              <a:buClr>
                <a:srgbClr val="678BA8"/>
              </a:buClr>
              <a:buChar char="•"/>
            </a:pPr>
            <a:endParaRPr altLang="zh-CN" lang="zh-CN" sz="3200">
              <a:solidFill>
                <a:srgbClr val="000000"/>
              </a:solidFill>
              <a:latin charset="0" panose="020b0604020202020204" pitchFamily="34" typeface="Arial"/>
              <a:ea charset="-120" panose="020b0604030504040204" pitchFamily="34" typeface="Microsoft JhengHei"/>
              <a:sym charset="0" panose="020b0604020202020204" pitchFamily="34" typeface="Arial"/>
            </a:endParaRPr>
          </a:p>
        </p:txBody>
      </p:sp>
      <p:sp>
        <p:nvSpPr>
          <p:cNvPr id="9222" name="橢圓 6"/>
          <p:cNvSpPr/>
          <p:nvPr/>
        </p:nvSpPr>
        <p:spPr>
          <a:xfrm>
            <a:off x="5751513" y="1708150"/>
            <a:ext cx="712787" cy="712788"/>
          </a:xfrm>
          <a:prstGeom prst="ellipse">
            <a:avLst/>
          </a:prstGeom>
          <a:solidFill>
            <a:srgbClr val="F2F2F2"/>
          </a:solidFill>
          <a:ln w="25400">
            <a:noFill/>
          </a:ln>
        </p:spPr>
        <p:txBody>
          <a:bodyPr/>
          <a:lstStyle/>
          <a:p>
            <a:pPr eaLnBrk="1" hangingPunct="1" indent="-233680" lvl="0" marL="233680">
              <a:lnSpc>
                <a:spcPct val="95000"/>
              </a:lnSpc>
              <a:spcBef>
                <a:spcPct val="50000"/>
              </a:spcBef>
              <a:spcAft>
                <a:spcPct val="35000"/>
              </a:spcAft>
              <a:buClr>
                <a:srgbClr val="678BA8"/>
              </a:buClr>
              <a:buChar char="•"/>
            </a:pPr>
            <a:endParaRPr altLang="zh-CN" lang="zh-CN" sz="3200">
              <a:solidFill>
                <a:srgbClr val="000000"/>
              </a:solidFill>
              <a:latin charset="0" panose="020b0604020202020204" pitchFamily="34" typeface="Arial"/>
              <a:ea charset="-120" panose="020b0604030504040204" pitchFamily="34" typeface="Microsoft JhengHei"/>
              <a:sym charset="0" panose="020b0604020202020204" pitchFamily="34" typeface="Arial"/>
            </a:endParaRPr>
          </a:p>
        </p:txBody>
      </p:sp>
      <p:sp>
        <p:nvSpPr>
          <p:cNvPr id="9223" name="橢圓 7"/>
          <p:cNvSpPr/>
          <p:nvPr/>
        </p:nvSpPr>
        <p:spPr>
          <a:xfrm>
            <a:off x="6464300" y="2295525"/>
            <a:ext cx="714375" cy="712788"/>
          </a:xfrm>
          <a:prstGeom prst="ellipse">
            <a:avLst/>
          </a:prstGeom>
          <a:solidFill>
            <a:srgbClr val="75625B"/>
          </a:solidFill>
          <a:ln w="25400">
            <a:noFill/>
          </a:ln>
        </p:spPr>
        <p:txBody>
          <a:bodyPr/>
          <a:lstStyle/>
          <a:p>
            <a:pPr eaLnBrk="1" hangingPunct="1" indent="-233680" lvl="0" marL="233680">
              <a:lnSpc>
                <a:spcPct val="95000"/>
              </a:lnSpc>
              <a:spcBef>
                <a:spcPct val="50000"/>
              </a:spcBef>
              <a:spcAft>
                <a:spcPct val="35000"/>
              </a:spcAft>
              <a:buClr>
                <a:srgbClr val="678BA8"/>
              </a:buClr>
              <a:buChar char="•"/>
            </a:pPr>
            <a:endParaRPr altLang="zh-CN" lang="zh-CN" sz="3200">
              <a:solidFill>
                <a:srgbClr val="000000"/>
              </a:solidFill>
              <a:latin charset="0" panose="020b0604020202020204" pitchFamily="34" typeface="Arial"/>
              <a:ea charset="-120" panose="020b0604030504040204" pitchFamily="34" typeface="Microsoft JhengHei"/>
              <a:sym charset="0" panose="020b0604020202020204" pitchFamily="34" typeface="Arial"/>
            </a:endParaRPr>
          </a:p>
        </p:txBody>
      </p:sp>
      <p:sp>
        <p:nvSpPr>
          <p:cNvPr id="9224" name="橢圓 8"/>
          <p:cNvSpPr/>
          <p:nvPr/>
        </p:nvSpPr>
        <p:spPr>
          <a:xfrm>
            <a:off x="7061200" y="2914650"/>
            <a:ext cx="714375" cy="711200"/>
          </a:xfrm>
          <a:prstGeom prst="ellipse">
            <a:avLst/>
          </a:prstGeom>
          <a:solidFill>
            <a:srgbClr val="F2F2F2"/>
          </a:solidFill>
          <a:ln w="25400">
            <a:noFill/>
          </a:ln>
        </p:spPr>
        <p:txBody>
          <a:bodyPr/>
          <a:lstStyle/>
          <a:p>
            <a:pPr eaLnBrk="1" hangingPunct="1" indent="-233680" lvl="0" marL="233680">
              <a:lnSpc>
                <a:spcPct val="95000"/>
              </a:lnSpc>
              <a:spcBef>
                <a:spcPct val="50000"/>
              </a:spcBef>
              <a:spcAft>
                <a:spcPct val="35000"/>
              </a:spcAft>
              <a:buClr>
                <a:srgbClr val="678BA8"/>
              </a:buClr>
              <a:buChar char="•"/>
            </a:pPr>
            <a:endParaRPr altLang="zh-CN" lang="zh-CN" sz="3200">
              <a:solidFill>
                <a:srgbClr val="000000"/>
              </a:solidFill>
              <a:latin charset="0" panose="020b0604020202020204" pitchFamily="34" typeface="Arial"/>
              <a:ea charset="-120" panose="020b0604030504040204" pitchFamily="34" typeface="Microsoft JhengHei"/>
              <a:sym charset="0" panose="020b0604020202020204" pitchFamily="34" typeface="Arial"/>
            </a:endParaRPr>
          </a:p>
        </p:txBody>
      </p:sp>
      <p:sp>
        <p:nvSpPr>
          <p:cNvPr id="9225" name="橢圓 9"/>
          <p:cNvSpPr/>
          <p:nvPr/>
        </p:nvSpPr>
        <p:spPr>
          <a:xfrm>
            <a:off x="7177088" y="3822700"/>
            <a:ext cx="711200" cy="711200"/>
          </a:xfrm>
          <a:prstGeom prst="ellipse">
            <a:avLst/>
          </a:prstGeom>
          <a:solidFill>
            <a:srgbClr val="0895BE"/>
          </a:solidFill>
          <a:ln w="25400">
            <a:noFill/>
          </a:ln>
        </p:spPr>
        <p:txBody>
          <a:bodyPr/>
          <a:lstStyle/>
          <a:p>
            <a:pPr eaLnBrk="1" hangingPunct="1" indent="-233680" lvl="0" marL="233680">
              <a:lnSpc>
                <a:spcPct val="95000"/>
              </a:lnSpc>
              <a:spcBef>
                <a:spcPct val="50000"/>
              </a:spcBef>
              <a:spcAft>
                <a:spcPct val="35000"/>
              </a:spcAft>
              <a:buClr>
                <a:srgbClr val="678BA8"/>
              </a:buClr>
              <a:buChar char="•"/>
            </a:pPr>
            <a:endParaRPr altLang="zh-CN" lang="zh-CN" sz="3200">
              <a:solidFill>
                <a:srgbClr val="000000"/>
              </a:solidFill>
              <a:latin charset="0" panose="020b0604020202020204" pitchFamily="34" typeface="Arial"/>
              <a:ea charset="-120" panose="020b0604030504040204" pitchFamily="34" typeface="Microsoft JhengHei"/>
              <a:sym charset="0" panose="020b0604020202020204" pitchFamily="34" typeface="Arial"/>
            </a:endParaRPr>
          </a:p>
        </p:txBody>
      </p:sp>
      <p:sp>
        <p:nvSpPr>
          <p:cNvPr id="9226" name="文本框 26"/>
          <p:cNvSpPr/>
          <p:nvPr/>
        </p:nvSpPr>
        <p:spPr>
          <a:xfrm>
            <a:off x="7932739" y="4057650"/>
            <a:ext cx="1249680" cy="603504"/>
          </a:xfrm>
          <a:prstGeom prst="rect">
            <a:avLst/>
          </a:prstGeom>
          <a:noFill/>
          <a:ln w="9525">
            <a:noFill/>
          </a:ln>
        </p:spPr>
        <p:txBody>
          <a:bodyPr wrap="none">
            <a:spAutoFit/>
          </a:bodyPr>
          <a:lstStyle/>
          <a:p>
            <a:pPr eaLnBrk="1" hangingPunct="1" lvl="0">
              <a:lnSpc>
                <a:spcPct val="120000"/>
              </a:lnSpc>
            </a:pPr>
            <a:r>
              <a:rPr altLang="en-US" lang="zh-CN" sz="1400">
                <a:solidFill>
                  <a:srgbClr val="7F7F7F"/>
                </a:solidFill>
                <a:latin charset="-122" panose="02010600030101010101" pitchFamily="2" typeface="宋体"/>
                <a:ea charset="-122" panose="02010600030101010101" pitchFamily="2" typeface="宋体"/>
                <a:sym charset="-122" panose="02010600030101010101" pitchFamily="2" typeface="宋体"/>
              </a:rPr>
              <a:t>此处输入文本</a:t>
            </a:r>
          </a:p>
          <a:p>
            <a:pPr eaLnBrk="1" hangingPunct="1" lvl="0">
              <a:lnSpc>
                <a:spcPct val="120000"/>
              </a:lnSpc>
            </a:pPr>
            <a:r>
              <a:rPr altLang="en-US" lang="zh-CN" sz="1400">
                <a:solidFill>
                  <a:srgbClr val="7F7F7F"/>
                </a:solidFill>
                <a:latin charset="-122" panose="02010600030101010101" pitchFamily="2" typeface="宋体"/>
                <a:ea charset="-122" panose="02010600030101010101" pitchFamily="2" typeface="宋体"/>
                <a:sym charset="-122" panose="02010600030101010101" pitchFamily="2" typeface="宋体"/>
              </a:rPr>
              <a:t>此处输入文本</a:t>
            </a:r>
          </a:p>
        </p:txBody>
      </p:sp>
      <p:sp>
        <p:nvSpPr>
          <p:cNvPr id="9227" name="文本框 27"/>
          <p:cNvSpPr/>
          <p:nvPr/>
        </p:nvSpPr>
        <p:spPr>
          <a:xfrm>
            <a:off x="2811463" y="4057650"/>
            <a:ext cx="1249680" cy="603504"/>
          </a:xfrm>
          <a:prstGeom prst="rect">
            <a:avLst/>
          </a:prstGeom>
          <a:noFill/>
          <a:ln w="9525">
            <a:noFill/>
          </a:ln>
        </p:spPr>
        <p:txBody>
          <a:bodyPr wrap="none">
            <a:spAutoFit/>
          </a:bodyPr>
          <a:lstStyle/>
          <a:p>
            <a:pPr eaLnBrk="1" hangingPunct="1" lvl="0">
              <a:lnSpc>
                <a:spcPct val="120000"/>
              </a:lnSpc>
            </a:pPr>
            <a:r>
              <a:rPr altLang="en-US" lang="zh-CN" sz="1400">
                <a:solidFill>
                  <a:srgbClr val="7F7F7F"/>
                </a:solidFill>
                <a:latin charset="-122" panose="02010600030101010101" pitchFamily="2" typeface="宋体"/>
                <a:ea charset="-122" panose="02010600030101010101" pitchFamily="2" typeface="宋体"/>
                <a:sym charset="-122" panose="02010600030101010101" pitchFamily="2" typeface="宋体"/>
              </a:rPr>
              <a:t>此处输入文本</a:t>
            </a:r>
          </a:p>
          <a:p>
            <a:pPr eaLnBrk="1" hangingPunct="1" lvl="0">
              <a:lnSpc>
                <a:spcPct val="120000"/>
              </a:lnSpc>
            </a:pPr>
            <a:r>
              <a:rPr altLang="en-US" lang="zh-CN" sz="1400">
                <a:solidFill>
                  <a:srgbClr val="7F7F7F"/>
                </a:solidFill>
                <a:latin charset="-122" panose="02010600030101010101" pitchFamily="2" typeface="宋体"/>
                <a:ea charset="-122" panose="02010600030101010101" pitchFamily="2" typeface="宋体"/>
                <a:sym charset="-122" panose="02010600030101010101" pitchFamily="2" typeface="宋体"/>
              </a:rPr>
              <a:t>此处输入文本</a:t>
            </a:r>
          </a:p>
        </p:txBody>
      </p:sp>
      <p:sp>
        <p:nvSpPr>
          <p:cNvPr id="9228" name="文本框 18"/>
          <p:cNvSpPr/>
          <p:nvPr/>
        </p:nvSpPr>
        <p:spPr>
          <a:xfrm>
            <a:off x="7253289" y="1962150"/>
            <a:ext cx="1249680" cy="603504"/>
          </a:xfrm>
          <a:prstGeom prst="rect">
            <a:avLst/>
          </a:prstGeom>
          <a:noFill/>
          <a:ln w="9525">
            <a:noFill/>
          </a:ln>
        </p:spPr>
        <p:txBody>
          <a:bodyPr wrap="none">
            <a:spAutoFit/>
          </a:bodyPr>
          <a:lstStyle/>
          <a:p>
            <a:pPr eaLnBrk="1" hangingPunct="1" lvl="0">
              <a:lnSpc>
                <a:spcPct val="120000"/>
              </a:lnSpc>
            </a:pPr>
            <a:r>
              <a:rPr altLang="en-US" lang="zh-CN" sz="1400">
                <a:solidFill>
                  <a:srgbClr val="7F7F7F"/>
                </a:solidFill>
                <a:latin charset="-122" panose="02010600030101010101" pitchFamily="2" typeface="宋体"/>
                <a:ea charset="-122" panose="02010600030101010101" pitchFamily="2" typeface="宋体"/>
                <a:sym charset="-122" panose="02010600030101010101" pitchFamily="2" typeface="宋体"/>
              </a:rPr>
              <a:t>此处输入文本</a:t>
            </a:r>
          </a:p>
          <a:p>
            <a:pPr eaLnBrk="1" hangingPunct="1" lvl="0">
              <a:lnSpc>
                <a:spcPct val="120000"/>
              </a:lnSpc>
            </a:pPr>
            <a:r>
              <a:rPr altLang="en-US" lang="zh-CN" sz="1400">
                <a:solidFill>
                  <a:srgbClr val="7F7F7F"/>
                </a:solidFill>
                <a:latin charset="-122" panose="02010600030101010101" pitchFamily="2" typeface="宋体"/>
                <a:ea charset="-122" panose="02010600030101010101" pitchFamily="2" typeface="宋体"/>
                <a:sym charset="-122" panose="02010600030101010101" pitchFamily="2" typeface="宋体"/>
              </a:rPr>
              <a:t>此处输入文本</a:t>
            </a:r>
          </a:p>
        </p:txBody>
      </p:sp>
      <p:sp>
        <p:nvSpPr>
          <p:cNvPr id="9229" name="文本框 19"/>
          <p:cNvSpPr/>
          <p:nvPr/>
        </p:nvSpPr>
        <p:spPr>
          <a:xfrm>
            <a:off x="3600450" y="1962150"/>
            <a:ext cx="1249680" cy="603504"/>
          </a:xfrm>
          <a:prstGeom prst="rect">
            <a:avLst/>
          </a:prstGeom>
          <a:noFill/>
          <a:ln w="9525">
            <a:noFill/>
          </a:ln>
        </p:spPr>
        <p:txBody>
          <a:bodyPr wrap="none">
            <a:spAutoFit/>
          </a:bodyPr>
          <a:lstStyle/>
          <a:p>
            <a:pPr eaLnBrk="1" hangingPunct="1" lvl="0">
              <a:lnSpc>
                <a:spcPct val="120000"/>
              </a:lnSpc>
            </a:pPr>
            <a:r>
              <a:rPr altLang="en-US" lang="zh-CN" sz="1400">
                <a:solidFill>
                  <a:srgbClr val="7F7F7F"/>
                </a:solidFill>
                <a:latin charset="-122" panose="02010600030101010101" pitchFamily="2" typeface="宋体"/>
                <a:ea charset="-122" panose="02010600030101010101" pitchFamily="2" typeface="宋体"/>
                <a:sym charset="-122" panose="02010600030101010101" pitchFamily="2" typeface="宋体"/>
              </a:rPr>
              <a:t>此处输入文本</a:t>
            </a:r>
          </a:p>
          <a:p>
            <a:pPr eaLnBrk="1" hangingPunct="1" lvl="0">
              <a:lnSpc>
                <a:spcPct val="120000"/>
              </a:lnSpc>
            </a:pPr>
            <a:r>
              <a:rPr altLang="en-US" lang="zh-CN" sz="1400">
                <a:solidFill>
                  <a:srgbClr val="7F7F7F"/>
                </a:solidFill>
                <a:latin charset="-122" panose="02010600030101010101" pitchFamily="2" typeface="宋体"/>
                <a:ea charset="-122" panose="02010600030101010101" pitchFamily="2" typeface="宋体"/>
                <a:sym charset="-122" panose="02010600030101010101" pitchFamily="2" typeface="宋体"/>
              </a:rPr>
              <a:t>此处输入文本</a:t>
            </a:r>
          </a:p>
        </p:txBody>
      </p:sp>
      <p:sp>
        <p:nvSpPr>
          <p:cNvPr id="9230" name="KSO_Shape"/>
          <p:cNvSpPr/>
          <p:nvPr/>
        </p:nvSpPr>
        <p:spPr>
          <a:xfrm>
            <a:off x="4268788" y="3800475"/>
            <a:ext cx="458787" cy="385763"/>
          </a:xfrm>
          <a:custGeom>
            <a:cxnLst>
              <a:cxn ang="0">
                <a:pos x="273127" y="233102"/>
              </a:cxn>
              <a:cxn ang="0">
                <a:pos x="292558" y="252390"/>
              </a:cxn>
              <a:cxn ang="0">
                <a:pos x="293066" y="256122"/>
              </a:cxn>
              <a:cxn ang="0">
                <a:pos x="277254" y="273323"/>
              </a:cxn>
              <a:cxn ang="0">
                <a:pos x="284874" y="300073"/>
              </a:cxn>
              <a:cxn ang="0">
                <a:pos x="290018" y="340104"/>
              </a:cxn>
              <a:cxn ang="0">
                <a:pos x="251917" y="327583"/>
              </a:cxn>
              <a:cxn ang="0">
                <a:pos x="257950" y="290903"/>
              </a:cxn>
              <a:cxn ang="0">
                <a:pos x="248933" y="258714"/>
              </a:cxn>
              <a:cxn ang="0">
                <a:pos x="247599" y="255046"/>
              </a:cxn>
              <a:cxn ang="0">
                <a:pos x="248933" y="251442"/>
              </a:cxn>
              <a:cxn ang="0">
                <a:pos x="268809" y="232659"/>
              </a:cxn>
              <a:cxn ang="0">
                <a:pos x="341019" y="207611"/>
              </a:cxn>
              <a:cxn ang="0">
                <a:pos x="383337" y="222334"/>
              </a:cxn>
              <a:cxn ang="0">
                <a:pos x="424768" y="236614"/>
              </a:cxn>
              <a:cxn ang="0">
                <a:pos x="435601" y="242806"/>
              </a:cxn>
              <a:cxn ang="0">
                <a:pos x="442253" y="250515"/>
              </a:cxn>
              <a:cxn ang="0">
                <a:pos x="450488" y="268208"/>
              </a:cxn>
              <a:cxn ang="0">
                <a:pos x="456126" y="291713"/>
              </a:cxn>
              <a:cxn ang="0">
                <a:pos x="458787" y="321348"/>
              </a:cxn>
              <a:cxn ang="0">
                <a:pos x="457520" y="327920"/>
              </a:cxn>
              <a:cxn ang="0">
                <a:pos x="451438" y="332911"/>
              </a:cxn>
              <a:cxn ang="0">
                <a:pos x="429139" y="341379"/>
              </a:cxn>
              <a:cxn ang="0">
                <a:pos x="391573" y="348266"/>
              </a:cxn>
              <a:cxn ang="0">
                <a:pos x="338359" y="352436"/>
              </a:cxn>
              <a:cxn ang="0">
                <a:pos x="228530" y="368804"/>
              </a:cxn>
              <a:cxn ang="0">
                <a:pos x="23296" y="200985"/>
              </a:cxn>
              <a:cxn ang="0">
                <a:pos x="277593" y="379"/>
              </a:cxn>
              <a:cxn ang="0">
                <a:pos x="289768" y="3035"/>
              </a:cxn>
              <a:cxn ang="0">
                <a:pos x="300991" y="7903"/>
              </a:cxn>
              <a:cxn ang="0">
                <a:pos x="311264" y="14920"/>
              </a:cxn>
              <a:cxn ang="0">
                <a:pos x="326926" y="32433"/>
              </a:cxn>
              <a:cxn ang="0">
                <a:pos x="337833" y="56774"/>
              </a:cxn>
              <a:cxn ang="0">
                <a:pos x="340623" y="72516"/>
              </a:cxn>
              <a:cxn ang="0">
                <a:pos x="340686" y="88385"/>
              </a:cxn>
              <a:cxn ang="0">
                <a:pos x="337833" y="106846"/>
              </a:cxn>
              <a:cxn ang="0">
                <a:pos x="332252" y="125433"/>
              </a:cxn>
              <a:cxn ang="0">
                <a:pos x="324199" y="143198"/>
              </a:cxn>
              <a:cxn ang="0">
                <a:pos x="314117" y="159067"/>
              </a:cxn>
              <a:cxn ang="0">
                <a:pos x="294777" y="208381"/>
              </a:cxn>
              <a:cxn ang="0">
                <a:pos x="276071" y="224819"/>
              </a:cxn>
              <a:cxn ang="0">
                <a:pos x="269920" y="227284"/>
              </a:cxn>
              <a:cxn ang="0">
                <a:pos x="261677" y="222732"/>
              </a:cxn>
              <a:cxn ang="0">
                <a:pos x="239293" y="201426"/>
              </a:cxn>
              <a:cxn ang="0">
                <a:pos x="223568" y="154768"/>
              </a:cxn>
              <a:cxn ang="0">
                <a:pos x="213993" y="138204"/>
              </a:cxn>
              <a:cxn ang="0">
                <a:pos x="206637" y="120122"/>
              </a:cxn>
              <a:cxn ang="0">
                <a:pos x="201755" y="101472"/>
              </a:cxn>
              <a:cxn ang="0">
                <a:pos x="199789" y="83264"/>
              </a:cxn>
              <a:cxn ang="0">
                <a:pos x="200550" y="68533"/>
              </a:cxn>
              <a:cxn ang="0">
                <a:pos x="205306" y="49313"/>
              </a:cxn>
              <a:cxn ang="0">
                <a:pos x="218115" y="26427"/>
              </a:cxn>
              <a:cxn ang="0">
                <a:pos x="232318" y="12708"/>
              </a:cxn>
              <a:cxn ang="0">
                <a:pos x="242908" y="6322"/>
              </a:cxn>
              <a:cxn ang="0">
                <a:pos x="254449" y="2086"/>
              </a:cxn>
              <a:cxn ang="0">
                <a:pos x="266750" y="63"/>
              </a:cxn>
            </a:cxnLst>
            <a:rect b="0" l="0" r="0" t="0"/>
            <a:pathLst>
              <a:path h="1936750" w="2300288">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alpha val="100000"/>
            </a:srgbClr>
          </a:solidFill>
          <a:ln w="9525">
            <a:noFill/>
          </a:ln>
        </p:spPr>
        <p:txBody>
          <a:bodyPr/>
          <a:lstStyle/>
          <a:p>
            <a:endParaRPr altLang="en-US" lang="zh-CN"/>
          </a:p>
        </p:txBody>
      </p:sp>
      <p:sp>
        <p:nvSpPr>
          <p:cNvPr id="9231" name="KSO_Shape"/>
          <p:cNvSpPr/>
          <p:nvPr/>
        </p:nvSpPr>
        <p:spPr>
          <a:xfrm>
            <a:off x="5170488" y="2336800"/>
            <a:ext cx="288925" cy="323850"/>
          </a:xfrm>
          <a:custGeom>
            <a:cxnLst>
              <a:cxn ang="0">
                <a:pos x="42177" y="160570"/>
              </a:cxn>
              <a:cxn ang="0">
                <a:pos x="199609" y="120597"/>
              </a:cxn>
              <a:cxn ang="0">
                <a:pos x="200060" y="100497"/>
              </a:cxn>
              <a:cxn ang="0">
                <a:pos x="269167" y="39567"/>
              </a:cxn>
              <a:cxn ang="0">
                <a:pos x="275663" y="41599"/>
              </a:cxn>
              <a:cxn ang="0">
                <a:pos x="281256" y="45348"/>
              </a:cxn>
              <a:cxn ang="0">
                <a:pos x="285587" y="50542"/>
              </a:cxn>
              <a:cxn ang="0">
                <a:pos x="288203" y="56866"/>
              </a:cxn>
              <a:cxn ang="0">
                <a:pos x="288925" y="300499"/>
              </a:cxn>
              <a:cxn ang="0">
                <a:pos x="287888" y="307409"/>
              </a:cxn>
              <a:cxn ang="0">
                <a:pos x="284955" y="313552"/>
              </a:cxn>
              <a:cxn ang="0">
                <a:pos x="280444" y="318520"/>
              </a:cxn>
              <a:cxn ang="0">
                <a:pos x="274670" y="322043"/>
              </a:cxn>
              <a:cxn ang="0">
                <a:pos x="267949" y="323760"/>
              </a:cxn>
              <a:cxn ang="0">
                <a:pos x="64687" y="323624"/>
              </a:cxn>
              <a:cxn ang="0">
                <a:pos x="58101" y="321592"/>
              </a:cxn>
              <a:cxn ang="0">
                <a:pos x="52552" y="317798"/>
              </a:cxn>
              <a:cxn ang="0">
                <a:pos x="48267" y="312603"/>
              </a:cxn>
              <a:cxn ang="0">
                <a:pos x="45605" y="306325"/>
              </a:cxn>
              <a:cxn ang="0">
                <a:pos x="64867" y="300499"/>
              </a:cxn>
              <a:cxn ang="0">
                <a:pos x="65454" y="302350"/>
              </a:cxn>
              <a:cxn ang="0">
                <a:pos x="67574" y="303751"/>
              </a:cxn>
              <a:cxn ang="0">
                <a:pos x="266551" y="303705"/>
              </a:cxn>
              <a:cxn ang="0">
                <a:pos x="268536" y="302079"/>
              </a:cxn>
              <a:cxn ang="0">
                <a:pos x="268896" y="62647"/>
              </a:cxn>
              <a:cxn ang="0">
                <a:pos x="268310" y="60795"/>
              </a:cxn>
              <a:cxn ang="0">
                <a:pos x="266280" y="59395"/>
              </a:cxn>
              <a:cxn ang="0">
                <a:pos x="83648" y="61608"/>
              </a:cxn>
              <a:cxn ang="0">
                <a:pos x="82295" y="68474"/>
              </a:cxn>
              <a:cxn ang="0">
                <a:pos x="79046" y="74391"/>
              </a:cxn>
              <a:cxn ang="0">
                <a:pos x="74264" y="79133"/>
              </a:cxn>
              <a:cxn ang="0">
                <a:pos x="68353" y="82385"/>
              </a:cxn>
              <a:cxn ang="0">
                <a:pos x="61540" y="83786"/>
              </a:cxn>
              <a:cxn ang="0">
                <a:pos x="20167" y="262151"/>
              </a:cxn>
              <a:cxn ang="0">
                <a:pos x="21747" y="264139"/>
              </a:cxn>
              <a:cxn ang="0">
                <a:pos x="220670" y="264545"/>
              </a:cxn>
              <a:cxn ang="0">
                <a:pos x="222565" y="263958"/>
              </a:cxn>
              <a:cxn ang="0">
                <a:pos x="224009" y="261835"/>
              </a:cxn>
              <a:cxn ang="0">
                <a:pos x="223919" y="22403"/>
              </a:cxn>
              <a:cxn ang="0">
                <a:pos x="222295" y="20461"/>
              </a:cxn>
              <a:cxn ang="0">
                <a:pos x="83693" y="20054"/>
              </a:cxn>
              <a:cxn ang="0">
                <a:pos x="225408" y="497"/>
              </a:cxn>
              <a:cxn ang="0">
                <a:pos x="231814" y="2845"/>
              </a:cxn>
              <a:cxn ang="0">
                <a:pos x="237229" y="6865"/>
              </a:cxn>
              <a:cxn ang="0">
                <a:pos x="241244" y="12286"/>
              </a:cxn>
              <a:cxn ang="0">
                <a:pos x="243590" y="18699"/>
              </a:cxn>
              <a:cxn ang="0">
                <a:pos x="244041" y="262377"/>
              </a:cxn>
              <a:cxn ang="0">
                <a:pos x="242643" y="269197"/>
              </a:cxn>
              <a:cxn ang="0">
                <a:pos x="239439" y="275160"/>
              </a:cxn>
              <a:cxn ang="0">
                <a:pos x="234657" y="279947"/>
              </a:cxn>
              <a:cxn ang="0">
                <a:pos x="228701" y="283154"/>
              </a:cxn>
              <a:cxn ang="0">
                <a:pos x="221934" y="284554"/>
              </a:cxn>
              <a:cxn ang="0">
                <a:pos x="18634" y="284103"/>
              </a:cxn>
              <a:cxn ang="0">
                <a:pos x="12227" y="281754"/>
              </a:cxn>
              <a:cxn ang="0">
                <a:pos x="6858" y="277734"/>
              </a:cxn>
              <a:cxn ang="0">
                <a:pos x="2797" y="272314"/>
              </a:cxn>
              <a:cxn ang="0">
                <a:pos x="451" y="265900"/>
              </a:cxn>
              <a:cxn ang="0">
                <a:pos x="69526" y="0"/>
              </a:cxn>
            </a:cxnLst>
            <a:rect b="0" l="0" r="0" t="0"/>
            <a:pathLst>
              <a:path h="2276475" w="2033586">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alpha val="100000"/>
            </a:srgbClr>
          </a:solidFill>
          <a:ln w="9525">
            <a:noFill/>
          </a:ln>
        </p:spPr>
        <p:txBody>
          <a:bodyPr/>
          <a:lstStyle/>
          <a:p>
            <a:endParaRPr altLang="en-US" lang="zh-CN"/>
          </a:p>
        </p:txBody>
      </p:sp>
      <p:sp>
        <p:nvSpPr>
          <p:cNvPr id="9232" name="KSO_Shape"/>
          <p:cNvSpPr/>
          <p:nvPr/>
        </p:nvSpPr>
        <p:spPr>
          <a:xfrm>
            <a:off x="6630988" y="2460625"/>
            <a:ext cx="414337" cy="352425"/>
          </a:xfrm>
          <a:custGeom>
            <a:cxnLst>
              <a:cxn ang="0">
                <a:pos x="265765" y="289237"/>
              </a:cxn>
              <a:cxn ang="0">
                <a:pos x="260272" y="302158"/>
              </a:cxn>
              <a:cxn ang="0">
                <a:pos x="150480" y="299666"/>
              </a:cxn>
              <a:cxn ang="0">
                <a:pos x="151290" y="286050"/>
              </a:cxn>
              <a:cxn ang="0">
                <a:pos x="240226" y="242706"/>
              </a:cxn>
              <a:cxn ang="0">
                <a:pos x="243055" y="254397"/>
              </a:cxn>
              <a:cxn ang="0">
                <a:pos x="176478" y="258716"/>
              </a:cxn>
              <a:cxn ang="0">
                <a:pos x="170358" y="248350"/>
              </a:cxn>
              <a:cxn ang="0">
                <a:pos x="67213" y="195567"/>
              </a:cxn>
              <a:cxn ang="0">
                <a:pos x="173709" y="203598"/>
              </a:cxn>
              <a:cxn ang="0">
                <a:pos x="165268" y="215326"/>
              </a:cxn>
              <a:cxn ang="0">
                <a:pos x="56401" y="210531"/>
              </a:cxn>
              <a:cxn ang="0">
                <a:pos x="60333" y="197300"/>
              </a:cxn>
              <a:cxn ang="0">
                <a:pos x="236267" y="178014"/>
              </a:cxn>
              <a:cxn ang="0">
                <a:pos x="223671" y="200068"/>
              </a:cxn>
              <a:cxn ang="0">
                <a:pos x="217343" y="199719"/>
              </a:cxn>
              <a:cxn ang="0">
                <a:pos x="62982" y="153680"/>
              </a:cxn>
              <a:cxn ang="0">
                <a:pos x="128462" y="159978"/>
              </a:cxn>
              <a:cxn ang="0">
                <a:pos x="123439" y="170839"/>
              </a:cxn>
              <a:cxn ang="0">
                <a:pos x="56400" y="167604"/>
              </a:cxn>
              <a:cxn ang="0">
                <a:pos x="58132" y="155645"/>
              </a:cxn>
              <a:cxn ang="0">
                <a:pos x="182033" y="110061"/>
              </a:cxn>
              <a:cxn ang="0">
                <a:pos x="184112" y="124966"/>
              </a:cxn>
              <a:cxn ang="0">
                <a:pos x="58305" y="129011"/>
              </a:cxn>
              <a:cxn ang="0">
                <a:pos x="51951" y="115376"/>
              </a:cxn>
              <a:cxn ang="0">
                <a:pos x="319250" y="74876"/>
              </a:cxn>
              <a:cxn ang="0">
                <a:pos x="340770" y="93248"/>
              </a:cxn>
              <a:cxn ang="0">
                <a:pos x="343315" y="104457"/>
              </a:cxn>
              <a:cxn ang="0">
                <a:pos x="260535" y="184301"/>
              </a:cxn>
              <a:cxn ang="0">
                <a:pos x="247692" y="183434"/>
              </a:cxn>
              <a:cxn ang="0">
                <a:pos x="237916" y="174017"/>
              </a:cxn>
              <a:cxn ang="0">
                <a:pos x="233982" y="160498"/>
              </a:cxn>
              <a:cxn ang="0">
                <a:pos x="316763" y="75049"/>
              </a:cxn>
              <a:cxn ang="0">
                <a:pos x="43384" y="79952"/>
              </a:cxn>
              <a:cxn ang="0">
                <a:pos x="24898" y="97624"/>
              </a:cxn>
              <a:cxn ang="0">
                <a:pos x="22472" y="306281"/>
              </a:cxn>
              <a:cxn ang="0">
                <a:pos x="37261" y="327245"/>
              </a:cxn>
              <a:cxn ang="0">
                <a:pos x="300744" y="333194"/>
              </a:cxn>
              <a:cxn ang="0">
                <a:pos x="323852" y="321528"/>
              </a:cxn>
              <a:cxn ang="0">
                <a:pos x="333152" y="297272"/>
              </a:cxn>
              <a:cxn ang="0">
                <a:pos x="349270" y="335042"/>
              </a:cxn>
              <a:cxn ang="0">
                <a:pos x="329109" y="350808"/>
              </a:cxn>
              <a:cxn ang="0">
                <a:pos x="22068" y="349537"/>
              </a:cxn>
              <a:cxn ang="0">
                <a:pos x="3582" y="331981"/>
              </a:cxn>
              <a:cxn ang="0">
                <a:pos x="1155" y="85149"/>
              </a:cxn>
              <a:cxn ang="0">
                <a:pos x="15944" y="64243"/>
              </a:cxn>
              <a:cxn ang="0">
                <a:pos x="379870" y="19355"/>
              </a:cxn>
              <a:cxn ang="0">
                <a:pos x="392620" y="24945"/>
              </a:cxn>
              <a:cxn ang="0">
                <a:pos x="399832" y="38490"/>
              </a:cxn>
              <a:cxn ang="0">
                <a:pos x="396198" y="51689"/>
              </a:cxn>
              <a:cxn ang="0">
                <a:pos x="352522" y="91805"/>
              </a:cxn>
              <a:cxn ang="0">
                <a:pos x="335617" y="73880"/>
              </a:cxn>
              <a:cxn ang="0">
                <a:pos x="327655" y="63101"/>
              </a:cxn>
              <a:cxn ang="0">
                <a:pos x="373408" y="20161"/>
              </a:cxn>
              <a:cxn ang="0">
                <a:pos x="411840" y="7646"/>
              </a:cxn>
              <a:cxn ang="0">
                <a:pos x="411027" y="23088"/>
              </a:cxn>
              <a:cxn ang="0">
                <a:pos x="401157" y="22972"/>
              </a:cxn>
              <a:cxn ang="0">
                <a:pos x="390182" y="12987"/>
              </a:cxn>
              <a:cxn ang="0">
                <a:pos x="401737" y="3525"/>
              </a:cxn>
              <a:cxn ang="0">
                <a:pos x="369262" y="4792"/>
              </a:cxn>
              <a:cxn ang="0">
                <a:pos x="296821" y="83370"/>
              </a:cxn>
              <a:cxn ang="0">
                <a:pos x="286630" y="81811"/>
              </a:cxn>
              <a:cxn ang="0">
                <a:pos x="287151" y="71649"/>
              </a:cxn>
            </a:cxnLst>
            <a:rect b="0" l="0" r="0"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alpha val="100000"/>
            </a:srgbClr>
          </a:solidFill>
          <a:ln w="9525">
            <a:noFill/>
          </a:ln>
        </p:spPr>
        <p:txBody>
          <a:bodyPr/>
          <a:lstStyle/>
          <a:p>
            <a:endParaRPr altLang="en-US" lang="zh-CN"/>
          </a:p>
        </p:txBody>
      </p:sp>
      <p:sp>
        <p:nvSpPr>
          <p:cNvPr id="9233" name="KSO_Shape"/>
          <p:cNvSpPr/>
          <p:nvPr/>
        </p:nvSpPr>
        <p:spPr>
          <a:xfrm>
            <a:off x="7331075" y="4016375"/>
            <a:ext cx="403225" cy="323850"/>
          </a:xfrm>
          <a:custGeom>
            <a:cxnLst>
              <a:cxn ang="0">
                <a:pos x="116862" y="265909"/>
              </a:cxn>
              <a:cxn ang="0">
                <a:pos x="172383" y="246828"/>
              </a:cxn>
              <a:cxn ang="0">
                <a:pos x="182426" y="258584"/>
              </a:cxn>
              <a:cxn ang="0">
                <a:pos x="111995" y="307391"/>
              </a:cxn>
              <a:cxn ang="0">
                <a:pos x="25983" y="287563"/>
              </a:cxn>
              <a:cxn ang="0">
                <a:pos x="37235" y="252325"/>
              </a:cxn>
              <a:cxn ang="0">
                <a:pos x="58657" y="238916"/>
              </a:cxn>
              <a:cxn ang="0">
                <a:pos x="64569" y="263001"/>
              </a:cxn>
              <a:cxn ang="0">
                <a:pos x="210407" y="180609"/>
              </a:cxn>
              <a:cxn ang="0">
                <a:pos x="136455" y="140985"/>
              </a:cxn>
              <a:cxn ang="0">
                <a:pos x="143039" y="164245"/>
              </a:cxn>
              <a:cxn ang="0">
                <a:pos x="152263" y="173745"/>
              </a:cxn>
              <a:cxn ang="0">
                <a:pos x="146951" y="187472"/>
              </a:cxn>
              <a:cxn ang="0">
                <a:pos x="135341" y="210986"/>
              </a:cxn>
              <a:cxn ang="0">
                <a:pos x="118929" y="226174"/>
              </a:cxn>
              <a:cxn ang="0">
                <a:pos x="107128" y="228366"/>
              </a:cxn>
              <a:cxn ang="0">
                <a:pos x="95041" y="224299"/>
              </a:cxn>
              <a:cxn ang="0">
                <a:pos x="78819" y="204599"/>
              </a:cxn>
              <a:cxn ang="0">
                <a:pos x="67114" y="183564"/>
              </a:cxn>
              <a:cxn ang="0">
                <a:pos x="66828" y="170949"/>
              </a:cxn>
              <a:cxn ang="0">
                <a:pos x="76370" y="153727"/>
              </a:cxn>
              <a:cxn ang="0">
                <a:pos x="88966" y="145625"/>
              </a:cxn>
              <a:cxn ang="0">
                <a:pos x="114571" y="143877"/>
              </a:cxn>
              <a:cxn ang="0">
                <a:pos x="130348" y="135901"/>
              </a:cxn>
              <a:cxn ang="0">
                <a:pos x="128551" y="116553"/>
              </a:cxn>
              <a:cxn ang="0">
                <a:pos x="138023" y="121894"/>
              </a:cxn>
              <a:cxn ang="0">
                <a:pos x="146223" y="129811"/>
              </a:cxn>
              <a:cxn ang="0">
                <a:pos x="150037" y="151366"/>
              </a:cxn>
              <a:cxn ang="0">
                <a:pos x="144951" y="166087"/>
              </a:cxn>
              <a:cxn ang="0">
                <a:pos x="138372" y="140652"/>
              </a:cxn>
              <a:cxn ang="0">
                <a:pos x="125055" y="137282"/>
              </a:cxn>
              <a:cxn ang="0">
                <a:pos x="104968" y="144150"/>
              </a:cxn>
              <a:cxn ang="0">
                <a:pos x="81003" y="142337"/>
              </a:cxn>
              <a:cxn ang="0">
                <a:pos x="72390" y="166087"/>
              </a:cxn>
              <a:cxn ang="0">
                <a:pos x="67019" y="155150"/>
              </a:cxn>
              <a:cxn ang="0">
                <a:pos x="70769" y="134166"/>
              </a:cxn>
              <a:cxn ang="0">
                <a:pos x="83133" y="118874"/>
              </a:cxn>
              <a:cxn ang="0">
                <a:pos x="108655" y="112324"/>
              </a:cxn>
              <a:cxn ang="0">
                <a:pos x="172824" y="77738"/>
              </a:cxn>
              <a:cxn ang="0">
                <a:pos x="172824" y="88635"/>
              </a:cxn>
              <a:cxn ang="0">
                <a:pos x="228524" y="90160"/>
              </a:cxn>
              <a:cxn ang="0">
                <a:pos x="231450" y="79803"/>
              </a:cxn>
              <a:cxn ang="0">
                <a:pos x="222162" y="77039"/>
              </a:cxn>
              <a:cxn ang="0">
                <a:pos x="216627" y="83139"/>
              </a:cxn>
              <a:cxn ang="0">
                <a:pos x="181318" y="78850"/>
              </a:cxn>
              <a:cxn ang="0">
                <a:pos x="196396" y="13629"/>
              </a:cxn>
              <a:cxn ang="0">
                <a:pos x="191401" y="19442"/>
              </a:cxn>
              <a:cxn ang="0">
                <a:pos x="191560" y="27385"/>
              </a:cxn>
              <a:cxn ang="0">
                <a:pos x="196873" y="32944"/>
              </a:cxn>
              <a:cxn ang="0">
                <a:pos x="204857" y="33516"/>
              </a:cxn>
              <a:cxn ang="0">
                <a:pos x="210869" y="28814"/>
              </a:cxn>
              <a:cxn ang="0">
                <a:pos x="212269" y="20967"/>
              </a:cxn>
              <a:cxn ang="0">
                <a:pos x="208102" y="14455"/>
              </a:cxn>
              <a:cxn ang="0">
                <a:pos x="186598" y="0"/>
              </a:cxn>
              <a:cxn ang="0">
                <a:pos x="221907" y="4321"/>
              </a:cxn>
              <a:cxn ang="0">
                <a:pos x="393523" y="65380"/>
              </a:cxn>
              <a:cxn ang="0">
                <a:pos x="402080" y="75292"/>
              </a:cxn>
              <a:cxn ang="0">
                <a:pos x="573" y="77039"/>
              </a:cxn>
              <a:cxn ang="0">
                <a:pos x="8175" y="66333"/>
              </a:cxn>
              <a:cxn ang="0">
                <a:pos x="181063" y="5528"/>
              </a:cxn>
            </a:cxnLst>
            <a:rect b="0" l="0" r="0" t="0"/>
            <a:pathLst>
              <a:path h="2311400" w="2874963">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alpha val="100000"/>
            </a:srgbClr>
          </a:solidFill>
          <a:ln w="9525">
            <a:noFill/>
          </a:ln>
        </p:spPr>
        <p:txBody>
          <a:bodyPr/>
          <a:lstStyle/>
          <a:p>
            <a:endParaRPr altLang="en-US" lang="zh-CN"/>
          </a:p>
        </p:txBody>
      </p:sp>
      <p:sp>
        <p:nvSpPr>
          <p:cNvPr id="9234" name="MH_Number_1"/>
          <p:cNvSpPr/>
          <p:nvPr/>
        </p:nvSpPr>
        <p:spPr>
          <a:xfrm>
            <a:off x="114300" y="120650"/>
            <a:ext cx="500063" cy="498475"/>
          </a:xfrm>
          <a:prstGeom prst="roundRect">
            <a:avLst>
              <a:gd fmla="val 7611" name="adj"/>
            </a:avLst>
          </a:prstGeom>
          <a:solidFill>
            <a:srgbClr val="0895BE"/>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01</a:t>
            </a:r>
          </a:p>
        </p:txBody>
      </p:sp>
      <p:sp>
        <p:nvSpPr>
          <p:cNvPr id="9235" name="MH_Entry_1"/>
          <p:cNvSpPr/>
          <p:nvPr/>
        </p:nvSpPr>
        <p:spPr>
          <a:xfrm>
            <a:off x="785813" y="120650"/>
            <a:ext cx="4027487" cy="498475"/>
          </a:xfrm>
          <a:prstGeom prst="roundRect">
            <a:avLst>
              <a:gd fmla="val 9120" name="adj"/>
            </a:avLst>
          </a:prstGeom>
          <a:solidFill>
            <a:srgbClr val="0895BE"/>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9236" name="灯片编号占位符 1"/>
          <p:cNvSpPr txBox="1">
            <a:spLocks noGrp="1"/>
          </p:cNvSpPr>
          <p:nvPr>
            <p:ph idx="12" sz="quarter" type="sldNum"/>
          </p:nvPr>
        </p:nvSpPr>
        <p:spPr/>
        <p:txBody>
          <a:bodyPr anchor="ctr"/>
          <a:lstStyle/>
          <a:p>
            <a:pPr eaLnBrk="1" hangingPunct="1"/>
            <a:fld id="{86148321-CBF5-4B6D-BD19-6F24FB4E12AB}" type="slidenum">
              <a:rPr altLang="en-US" lang="zh-CN">
                <a:solidFill>
                  <a:srgbClr val="898989"/>
                </a:solidFill>
              </a:rPr>
              <a:t>5</a:t>
            </a:fld>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圆角矩形 20"/>
          <p:cNvSpPr/>
          <p:nvPr/>
        </p:nvSpPr>
        <p:spPr>
          <a:xfrm>
            <a:off x="4002088" y="3581400"/>
            <a:ext cx="3894137" cy="215900"/>
          </a:xfrm>
          <a:prstGeom prst="roundRect">
            <a:avLst>
              <a:gd fmla="val 50000" name="adj"/>
            </a:avLst>
          </a:prstGeom>
          <a:solidFill>
            <a:srgbClr val="D9D9D9"/>
          </a:solidFill>
          <a:ln w="12700">
            <a:noFill/>
          </a:ln>
        </p:spPr>
        <p:txBody>
          <a:bodyPr anchor="ctr"/>
          <a:lstStyle/>
          <a:p>
            <a:pPr algn="ctr" eaLnBrk="1" hangingPunct="1" lvl="0"/>
            <a:endParaRPr altLang="zh-CN" lang="zh-CN">
              <a:latin charset="-122" panose="02010600030101010101" pitchFamily="2" typeface="宋体"/>
              <a:ea charset="-122" panose="02010600030101010101" pitchFamily="2" typeface="宋体"/>
              <a:sym charset="-122" panose="02010600030101010101" pitchFamily="2" typeface="宋体"/>
            </a:endParaRPr>
          </a:p>
        </p:txBody>
      </p:sp>
      <p:sp>
        <p:nvSpPr>
          <p:cNvPr id="10243" name="圆角矩形 18"/>
          <p:cNvSpPr/>
          <p:nvPr/>
        </p:nvSpPr>
        <p:spPr>
          <a:xfrm>
            <a:off x="4002088" y="3051175"/>
            <a:ext cx="3894137" cy="215900"/>
          </a:xfrm>
          <a:prstGeom prst="roundRect">
            <a:avLst>
              <a:gd fmla="val 50000" name="adj"/>
            </a:avLst>
          </a:prstGeom>
          <a:solidFill>
            <a:srgbClr val="D9D9D9"/>
          </a:solidFill>
          <a:ln w="12700">
            <a:noFill/>
          </a:ln>
        </p:spPr>
        <p:txBody>
          <a:bodyPr anchor="ctr"/>
          <a:lstStyle/>
          <a:p>
            <a:pPr algn="ctr" eaLnBrk="1" hangingPunct="1" lvl="0"/>
            <a:endParaRPr altLang="zh-CN" lang="zh-CN">
              <a:latin charset="-122" panose="02010600030101010101" pitchFamily="2" typeface="宋体"/>
              <a:ea charset="-122" panose="02010600030101010101" pitchFamily="2" typeface="宋体"/>
              <a:sym charset="-122" panose="02010600030101010101" pitchFamily="2" typeface="宋体"/>
            </a:endParaRPr>
          </a:p>
        </p:txBody>
      </p:sp>
      <p:sp>
        <p:nvSpPr>
          <p:cNvPr id="10244" name="圆角矩形 17"/>
          <p:cNvSpPr/>
          <p:nvPr/>
        </p:nvSpPr>
        <p:spPr>
          <a:xfrm>
            <a:off x="4002088" y="2501900"/>
            <a:ext cx="3894137" cy="217488"/>
          </a:xfrm>
          <a:prstGeom prst="roundRect">
            <a:avLst>
              <a:gd fmla="val 50000" name="adj"/>
            </a:avLst>
          </a:prstGeom>
          <a:solidFill>
            <a:srgbClr val="D9D9D9"/>
          </a:solidFill>
          <a:ln w="12700">
            <a:noFill/>
          </a:ln>
        </p:spPr>
        <p:txBody>
          <a:bodyPr anchor="ctr"/>
          <a:lstStyle/>
          <a:p>
            <a:pPr algn="ctr" eaLnBrk="1" hangingPunct="1" lvl="0"/>
            <a:endParaRPr altLang="zh-CN" lang="zh-CN">
              <a:latin charset="-122" panose="02010600030101010101" pitchFamily="2" typeface="宋体"/>
              <a:ea charset="-122" panose="02010600030101010101" pitchFamily="2" typeface="宋体"/>
              <a:sym charset="-122" panose="02010600030101010101" pitchFamily="2" typeface="宋体"/>
            </a:endParaRPr>
          </a:p>
        </p:txBody>
      </p:sp>
      <p:sp>
        <p:nvSpPr>
          <p:cNvPr id="10245" name="圆角矩形 5"/>
          <p:cNvSpPr/>
          <p:nvPr/>
        </p:nvSpPr>
        <p:spPr>
          <a:xfrm>
            <a:off x="4002088" y="1971675"/>
            <a:ext cx="3894137" cy="215900"/>
          </a:xfrm>
          <a:prstGeom prst="roundRect">
            <a:avLst>
              <a:gd fmla="val 50000" name="adj"/>
            </a:avLst>
          </a:prstGeom>
          <a:solidFill>
            <a:srgbClr val="D9D9D9"/>
          </a:solidFill>
          <a:ln w="12700">
            <a:noFill/>
          </a:ln>
        </p:spPr>
        <p:txBody>
          <a:bodyPr anchor="ctr"/>
          <a:lstStyle/>
          <a:p>
            <a:pPr algn="ctr" eaLnBrk="1" hangingPunct="1" lvl="0"/>
            <a:endParaRPr altLang="zh-CN" lang="zh-CN">
              <a:latin charset="-122" panose="02010600030101010101" pitchFamily="2" typeface="宋体"/>
              <a:ea charset="-122" panose="02010600030101010101" pitchFamily="2" typeface="宋体"/>
              <a:sym charset="-122" panose="02010600030101010101" pitchFamily="2" typeface="宋体"/>
            </a:endParaRPr>
          </a:p>
        </p:txBody>
      </p:sp>
      <p:sp>
        <p:nvSpPr>
          <p:cNvPr id="10246" name="文本框 8"/>
          <p:cNvSpPr/>
          <p:nvPr/>
        </p:nvSpPr>
        <p:spPr>
          <a:xfrm>
            <a:off x="2946400" y="1854200"/>
            <a:ext cx="914400" cy="369888"/>
          </a:xfrm>
          <a:prstGeom prst="rect">
            <a:avLst/>
          </a:prstGeom>
          <a:noFill/>
          <a:ln w="9525">
            <a:noFill/>
          </a:ln>
        </p:spPr>
        <p:txBody>
          <a:bodyPr anchor="ctr"/>
          <a:lstStyle/>
          <a:p>
            <a:pPr algn="r" eaLnBrk="1" hangingPunct="1" lvl="0"/>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0247" name="文本框 9"/>
          <p:cNvSpPr/>
          <p:nvPr/>
        </p:nvSpPr>
        <p:spPr>
          <a:xfrm>
            <a:off x="8313738" y="1879600"/>
            <a:ext cx="719137" cy="349250"/>
          </a:xfrm>
          <a:prstGeom prst="rect">
            <a:avLst/>
          </a:prstGeom>
          <a:noFill/>
          <a:ln w="9525">
            <a:noFill/>
          </a:ln>
        </p:spPr>
        <p:txBody>
          <a:bodyPr anchor="ctr" bIns="0" lIns="0" rIns="0" tIns="0"/>
          <a:lstStyle/>
          <a:p>
            <a:pPr eaLnBrk="1" hangingPunct="1" lvl="0"/>
            <a:r>
              <a:rPr altLang="zh-CN" lang="en-US" sz="2400">
                <a:latin charset="0" panose="020f0502020204030204" pitchFamily="34" typeface="Calibri"/>
                <a:ea charset="-122" panose="020b0503020204020204" pitchFamily="34" typeface="微软雅黑"/>
              </a:rPr>
              <a:t>40%</a:t>
            </a:r>
          </a:p>
        </p:txBody>
      </p:sp>
      <p:sp>
        <p:nvSpPr>
          <p:cNvPr id="10248" name="圆角矩形 22"/>
          <p:cNvSpPr/>
          <p:nvPr/>
        </p:nvSpPr>
        <p:spPr>
          <a:xfrm>
            <a:off x="4002088" y="2501900"/>
            <a:ext cx="1912937" cy="217488"/>
          </a:xfrm>
          <a:prstGeom prst="roundRect">
            <a:avLst>
              <a:gd fmla="val 50000" name="adj"/>
            </a:avLst>
          </a:prstGeom>
          <a:solidFill>
            <a:srgbClr val="FFBF17"/>
          </a:solidFill>
          <a:ln w="12700">
            <a:noFill/>
          </a:ln>
        </p:spPr>
        <p:txBody>
          <a:bodyPr anchor="ctr"/>
          <a:lstStyle/>
          <a:p>
            <a:pPr algn="ctr" eaLnBrk="1" hangingPunct="1" lvl="0"/>
            <a:endParaRPr altLang="zh-CN" lang="zh-CN">
              <a:latin charset="-122" panose="02010600030101010101" pitchFamily="2" typeface="宋体"/>
              <a:ea charset="-122" panose="02010600030101010101" pitchFamily="2" typeface="宋体"/>
              <a:sym charset="-122" panose="02010600030101010101" pitchFamily="2" typeface="宋体"/>
            </a:endParaRPr>
          </a:p>
        </p:txBody>
      </p:sp>
      <p:sp>
        <p:nvSpPr>
          <p:cNvPr id="10249" name="文本框 23"/>
          <p:cNvSpPr/>
          <p:nvPr/>
        </p:nvSpPr>
        <p:spPr>
          <a:xfrm>
            <a:off x="2946400" y="2390775"/>
            <a:ext cx="914400" cy="369888"/>
          </a:xfrm>
          <a:prstGeom prst="rect">
            <a:avLst/>
          </a:prstGeom>
          <a:noFill/>
          <a:ln w="9525">
            <a:noFill/>
          </a:ln>
        </p:spPr>
        <p:txBody>
          <a:bodyPr anchor="ctr"/>
          <a:lstStyle/>
          <a:p>
            <a:pPr algn="r" eaLnBrk="1" hangingPunct="1" lvl="0"/>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0250" name="文本框 24"/>
          <p:cNvSpPr/>
          <p:nvPr/>
        </p:nvSpPr>
        <p:spPr>
          <a:xfrm>
            <a:off x="8313738" y="2416175"/>
            <a:ext cx="719137" cy="350838"/>
          </a:xfrm>
          <a:prstGeom prst="rect">
            <a:avLst/>
          </a:prstGeom>
          <a:noFill/>
          <a:ln w="9525">
            <a:noFill/>
          </a:ln>
        </p:spPr>
        <p:txBody>
          <a:bodyPr anchor="ctr" bIns="0" lIns="0" rIns="0" tIns="0"/>
          <a:lstStyle/>
          <a:p>
            <a:pPr eaLnBrk="1" hangingPunct="1" lvl="0"/>
            <a:r>
              <a:rPr altLang="zh-CN" lang="en-US" sz="2400">
                <a:latin charset="0" panose="020f0502020204030204" pitchFamily="34" typeface="Calibri"/>
                <a:ea charset="-122" panose="020b0503020204020204" pitchFamily="34" typeface="微软雅黑"/>
              </a:rPr>
              <a:t>50%</a:t>
            </a:r>
          </a:p>
        </p:txBody>
      </p:sp>
      <p:sp>
        <p:nvSpPr>
          <p:cNvPr id="10251" name="圆角矩形 26"/>
          <p:cNvSpPr/>
          <p:nvPr/>
        </p:nvSpPr>
        <p:spPr>
          <a:xfrm>
            <a:off x="4002088" y="3051175"/>
            <a:ext cx="3346450" cy="215900"/>
          </a:xfrm>
          <a:prstGeom prst="roundRect">
            <a:avLst>
              <a:gd fmla="val 50000" name="adj"/>
            </a:avLst>
          </a:prstGeom>
          <a:solidFill>
            <a:srgbClr val="75625B"/>
          </a:solidFill>
          <a:ln w="12700">
            <a:noFill/>
          </a:ln>
        </p:spPr>
        <p:txBody>
          <a:bodyPr anchor="ctr"/>
          <a:lstStyle/>
          <a:p>
            <a:pPr algn="ctr" eaLnBrk="1" hangingPunct="1" lvl="0"/>
            <a:endParaRPr altLang="zh-CN" lang="zh-CN">
              <a:latin charset="-122" panose="02010600030101010101" pitchFamily="2" typeface="宋体"/>
              <a:ea charset="-122" panose="02010600030101010101" pitchFamily="2" typeface="宋体"/>
              <a:sym charset="-122" panose="02010600030101010101" pitchFamily="2" typeface="宋体"/>
            </a:endParaRPr>
          </a:p>
        </p:txBody>
      </p:sp>
      <p:sp>
        <p:nvSpPr>
          <p:cNvPr id="10252" name="文本框 27"/>
          <p:cNvSpPr/>
          <p:nvPr/>
        </p:nvSpPr>
        <p:spPr>
          <a:xfrm>
            <a:off x="2946400" y="2927350"/>
            <a:ext cx="914400" cy="369888"/>
          </a:xfrm>
          <a:prstGeom prst="rect">
            <a:avLst/>
          </a:prstGeom>
          <a:noFill/>
          <a:ln w="9525">
            <a:noFill/>
          </a:ln>
        </p:spPr>
        <p:txBody>
          <a:bodyPr anchor="ctr"/>
          <a:lstStyle/>
          <a:p>
            <a:pPr algn="r" eaLnBrk="1" hangingPunct="1" lvl="0"/>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0253" name="文本框 28"/>
          <p:cNvSpPr/>
          <p:nvPr/>
        </p:nvSpPr>
        <p:spPr>
          <a:xfrm>
            <a:off x="8313738" y="2955925"/>
            <a:ext cx="719137" cy="349250"/>
          </a:xfrm>
          <a:prstGeom prst="rect">
            <a:avLst/>
          </a:prstGeom>
          <a:noFill/>
          <a:ln w="9525">
            <a:noFill/>
          </a:ln>
        </p:spPr>
        <p:txBody>
          <a:bodyPr anchor="ctr" bIns="0" lIns="0" rIns="0" tIns="0"/>
          <a:lstStyle/>
          <a:p>
            <a:pPr eaLnBrk="1" hangingPunct="1" lvl="0"/>
            <a:r>
              <a:rPr altLang="zh-CN" lang="en-US" sz="2400">
                <a:latin charset="0" panose="020f0502020204030204" pitchFamily="34" typeface="Calibri"/>
                <a:ea charset="-122" panose="020b0503020204020204" pitchFamily="34" typeface="微软雅黑"/>
              </a:rPr>
              <a:t>80%</a:t>
            </a:r>
          </a:p>
        </p:txBody>
      </p:sp>
      <p:sp>
        <p:nvSpPr>
          <p:cNvPr id="10254" name="圆角矩形 30"/>
          <p:cNvSpPr/>
          <p:nvPr/>
        </p:nvSpPr>
        <p:spPr>
          <a:xfrm>
            <a:off x="4002088" y="3581400"/>
            <a:ext cx="955675" cy="215900"/>
          </a:xfrm>
          <a:prstGeom prst="roundRect">
            <a:avLst>
              <a:gd fmla="val 50000" name="adj"/>
            </a:avLst>
          </a:prstGeom>
          <a:solidFill>
            <a:srgbClr val="B3D53D"/>
          </a:solidFill>
          <a:ln w="12700">
            <a:noFill/>
          </a:ln>
        </p:spPr>
        <p:txBody>
          <a:bodyPr anchor="ctr"/>
          <a:lstStyle/>
          <a:p>
            <a:pPr algn="ctr" eaLnBrk="1" hangingPunct="1" lvl="0"/>
            <a:endParaRPr altLang="zh-CN" lang="zh-CN">
              <a:latin charset="-122" panose="02010600030101010101" pitchFamily="2" typeface="宋体"/>
              <a:ea charset="-122" panose="02010600030101010101" pitchFamily="2" typeface="宋体"/>
              <a:sym charset="-122" panose="02010600030101010101" pitchFamily="2" typeface="宋体"/>
            </a:endParaRPr>
          </a:p>
        </p:txBody>
      </p:sp>
      <p:sp>
        <p:nvSpPr>
          <p:cNvPr id="10255" name="文本框 31"/>
          <p:cNvSpPr/>
          <p:nvPr/>
        </p:nvSpPr>
        <p:spPr>
          <a:xfrm>
            <a:off x="2946400" y="3463925"/>
            <a:ext cx="914400" cy="369888"/>
          </a:xfrm>
          <a:prstGeom prst="rect">
            <a:avLst/>
          </a:prstGeom>
          <a:noFill/>
          <a:ln w="9525">
            <a:noFill/>
          </a:ln>
        </p:spPr>
        <p:txBody>
          <a:bodyPr anchor="ctr"/>
          <a:lstStyle/>
          <a:p>
            <a:pPr algn="r" eaLnBrk="1" hangingPunct="1" lvl="0"/>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0256" name="文本框 32"/>
          <p:cNvSpPr/>
          <p:nvPr/>
        </p:nvSpPr>
        <p:spPr>
          <a:xfrm>
            <a:off x="8313738" y="3492500"/>
            <a:ext cx="719137" cy="350838"/>
          </a:xfrm>
          <a:prstGeom prst="rect">
            <a:avLst/>
          </a:prstGeom>
          <a:noFill/>
          <a:ln w="9525">
            <a:noFill/>
          </a:ln>
        </p:spPr>
        <p:txBody>
          <a:bodyPr anchor="ctr" bIns="0" lIns="0" rIns="0" tIns="0"/>
          <a:lstStyle/>
          <a:p>
            <a:pPr eaLnBrk="1" hangingPunct="1" lvl="0"/>
            <a:r>
              <a:rPr altLang="zh-CN" lang="en-US" sz="2400">
                <a:latin charset="0" panose="020f0502020204030204" pitchFamily="34" typeface="Calibri"/>
                <a:ea charset="-122" panose="020b0503020204020204" pitchFamily="34" typeface="微软雅黑"/>
              </a:rPr>
              <a:t>20%</a:t>
            </a:r>
          </a:p>
        </p:txBody>
      </p:sp>
      <p:sp>
        <p:nvSpPr>
          <p:cNvPr id="10257" name="矩形 35"/>
          <p:cNvSpPr/>
          <p:nvPr/>
        </p:nvSpPr>
        <p:spPr>
          <a:xfrm>
            <a:off x="3041650" y="4267200"/>
            <a:ext cx="5991225" cy="1266825"/>
          </a:xfrm>
          <a:prstGeom prst="rect">
            <a:avLst/>
          </a:prstGeom>
          <a:noFill/>
          <a:ln w="9525">
            <a:noFill/>
          </a:ln>
        </p:spPr>
        <p:txBody>
          <a:bodyPr/>
          <a:lstStyle/>
          <a:p>
            <a:pPr algn="just" eaLnBrk="1" hangingPunct="1" lvl="0">
              <a:lnSpc>
                <a:spcPct val="130000"/>
              </a:lnSpc>
              <a:spcBef>
                <a:spcPts val="600"/>
              </a:spcBef>
              <a:spcAft>
                <a:spcPts val="600"/>
              </a:spcAft>
              <a:buClr>
                <a:srgbClr val="00B050"/>
              </a:buClr>
              <a:buSzPct val="80000"/>
            </a:pPr>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 标题数字等都可以通过点击和重新输入进行更改，顶部“开始”面板中可以对字体、字号、颜色、行距等进行修改。</a:t>
            </a:r>
          </a:p>
        </p:txBody>
      </p:sp>
      <p:sp>
        <p:nvSpPr>
          <p:cNvPr id="10258" name="圆角矩形 19"/>
          <p:cNvSpPr/>
          <p:nvPr/>
        </p:nvSpPr>
        <p:spPr>
          <a:xfrm>
            <a:off x="4002088" y="1971675"/>
            <a:ext cx="1433512" cy="215900"/>
          </a:xfrm>
          <a:prstGeom prst="roundRect">
            <a:avLst>
              <a:gd fmla="val 50000" name="adj"/>
            </a:avLst>
          </a:prstGeom>
          <a:solidFill>
            <a:srgbClr val="0895BE"/>
          </a:solidFill>
          <a:ln w="12700">
            <a:noFill/>
          </a:ln>
        </p:spPr>
        <p:txBody>
          <a:bodyPr anchor="ctr"/>
          <a:lstStyle/>
          <a:p>
            <a:pPr algn="ctr" eaLnBrk="1" hangingPunct="1" lvl="0"/>
            <a:endParaRPr altLang="zh-CN" lang="zh-CN">
              <a:latin charset="-122" panose="02010600030101010101" pitchFamily="2" typeface="宋体"/>
              <a:ea charset="-122" panose="02010600030101010101" pitchFamily="2" typeface="宋体"/>
              <a:sym charset="-122" panose="02010600030101010101" pitchFamily="2" typeface="宋体"/>
            </a:endParaRPr>
          </a:p>
        </p:txBody>
      </p:sp>
      <p:sp>
        <p:nvSpPr>
          <p:cNvPr id="10259" name="MH_Number_1"/>
          <p:cNvSpPr/>
          <p:nvPr/>
        </p:nvSpPr>
        <p:spPr>
          <a:xfrm>
            <a:off x="114300" y="120650"/>
            <a:ext cx="500063" cy="498475"/>
          </a:xfrm>
          <a:prstGeom prst="roundRect">
            <a:avLst>
              <a:gd fmla="val 7611" name="adj"/>
            </a:avLst>
          </a:prstGeom>
          <a:solidFill>
            <a:srgbClr val="0895BE"/>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01</a:t>
            </a:r>
          </a:p>
        </p:txBody>
      </p:sp>
      <p:sp>
        <p:nvSpPr>
          <p:cNvPr id="10260" name="MH_Entry_1"/>
          <p:cNvSpPr/>
          <p:nvPr/>
        </p:nvSpPr>
        <p:spPr>
          <a:xfrm>
            <a:off x="785813" y="120650"/>
            <a:ext cx="4027487" cy="498475"/>
          </a:xfrm>
          <a:prstGeom prst="roundRect">
            <a:avLst>
              <a:gd fmla="val 9120" name="adj"/>
            </a:avLst>
          </a:prstGeom>
          <a:solidFill>
            <a:srgbClr val="0895BE"/>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椭圆 1"/>
          <p:cNvSpPr/>
          <p:nvPr/>
        </p:nvSpPr>
        <p:spPr>
          <a:xfrm>
            <a:off x="5073650" y="1776413"/>
            <a:ext cx="1836738" cy="2130425"/>
          </a:xfrm>
          <a:custGeom>
            <a:gdLst>
              <a:gd fmla="*/ 0 w 3240360" name="txL"/>
              <a:gd fmla="*/ 0 h 3757972" name="txT"/>
              <a:gd fmla="*/ 3240360 w 3240360" name="txR"/>
              <a:gd fmla="*/ 3757972 h 3757972" name="txB"/>
            </a:gdLst>
            <a:rect b="txB" l="txL" r="txR" t="txT"/>
            <a:pathLst>
              <a:path h="3757972" w="3240360">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solidFill>
            <a:srgbClr val="F2F2F2"/>
          </a:solidFill>
          <a:ln cap="flat" cmpd="sng" w="203200">
            <a:solidFill>
              <a:srgbClr val="FFBF17"/>
            </a:solidFill>
            <a:prstDash val="solid"/>
            <a:bevel/>
            <a:headEnd len="med" type="none" w="med"/>
            <a:tailEnd len="med" type="none" w="med"/>
          </a:ln>
        </p:spPr>
        <p:txBody>
          <a:bodyPr anchor="ctr"/>
          <a:lstStyle/>
          <a:p>
            <a:pPr algn="ctr" eaLnBrk="1" hangingPunct="1" lvl="0"/>
            <a:r>
              <a:rPr altLang="en-US" lang="zh-CN" sz="3600">
                <a:solidFill>
                  <a:srgbClr val="3C72A4"/>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1267" name="圆角矩形 28"/>
          <p:cNvSpPr/>
          <p:nvPr/>
        </p:nvSpPr>
        <p:spPr>
          <a:xfrm>
            <a:off x="5570538" y="4057650"/>
            <a:ext cx="858837" cy="177800"/>
          </a:xfrm>
          <a:prstGeom prst="roundRect">
            <a:avLst>
              <a:gd fmla="val 50000" name="adj"/>
            </a:avLst>
          </a:prstGeom>
          <a:solidFill>
            <a:srgbClr val="BFBFBF"/>
          </a:solidFill>
          <a:ln w="25400">
            <a:noFill/>
          </a:ln>
        </p:spPr>
        <p:txBody>
          <a:bodyPr anchor="ctr"/>
          <a:lstStyle/>
          <a:p>
            <a:pPr algn="ctr" eaLnBrk="1" hangingPunct="1" lvl="0"/>
            <a:endParaRPr altLang="zh-CN" lang="zh-CN" sz="1300">
              <a:solidFill>
                <a:srgbClr val="3C72A4"/>
              </a:solidFill>
              <a:latin charset="0" panose="020f0502020204030204" pitchFamily="34" typeface="Calibri"/>
              <a:ea charset="-122" panose="02010600030101010101" pitchFamily="2" typeface="宋体"/>
              <a:sym charset="0" panose="020f0502020204030204" pitchFamily="34" typeface="Calibri"/>
            </a:endParaRPr>
          </a:p>
        </p:txBody>
      </p:sp>
      <p:sp>
        <p:nvSpPr>
          <p:cNvPr id="11268" name="圆角矩形 29"/>
          <p:cNvSpPr/>
          <p:nvPr/>
        </p:nvSpPr>
        <p:spPr>
          <a:xfrm>
            <a:off x="5645150" y="4313238"/>
            <a:ext cx="709613" cy="179387"/>
          </a:xfrm>
          <a:prstGeom prst="roundRect">
            <a:avLst>
              <a:gd fmla="val 50000" name="adj"/>
            </a:avLst>
          </a:prstGeom>
          <a:solidFill>
            <a:srgbClr val="0895BE"/>
          </a:solidFill>
          <a:ln w="25400">
            <a:noFill/>
          </a:ln>
        </p:spPr>
        <p:txBody>
          <a:bodyPr anchor="ctr"/>
          <a:lstStyle/>
          <a:p>
            <a:pPr algn="ctr" eaLnBrk="1" hangingPunct="1" lvl="0"/>
            <a:endParaRPr altLang="zh-CN" lang="zh-CN" sz="1300">
              <a:solidFill>
                <a:srgbClr val="3C72A4"/>
              </a:solidFill>
              <a:latin charset="0" panose="020f0502020204030204" pitchFamily="34" typeface="Calibri"/>
              <a:ea charset="-122" panose="02010600030101010101" pitchFamily="2" typeface="宋体"/>
              <a:sym charset="0" panose="020f0502020204030204" pitchFamily="34" typeface="Calibri"/>
            </a:endParaRPr>
          </a:p>
        </p:txBody>
      </p:sp>
      <p:sp>
        <p:nvSpPr>
          <p:cNvPr id="11269" name="圆角矩形 30"/>
          <p:cNvSpPr/>
          <p:nvPr/>
        </p:nvSpPr>
        <p:spPr>
          <a:xfrm>
            <a:off x="5570538" y="4570413"/>
            <a:ext cx="858837" cy="177800"/>
          </a:xfrm>
          <a:prstGeom prst="roundRect">
            <a:avLst>
              <a:gd fmla="val 50000" name="adj"/>
            </a:avLst>
          </a:prstGeom>
          <a:solidFill>
            <a:srgbClr val="BFBFBF"/>
          </a:solidFill>
          <a:ln w="25400">
            <a:noFill/>
          </a:ln>
        </p:spPr>
        <p:txBody>
          <a:bodyPr anchor="ctr"/>
          <a:lstStyle/>
          <a:p>
            <a:pPr algn="ctr" eaLnBrk="1" hangingPunct="1" lvl="0"/>
            <a:endParaRPr altLang="zh-CN" lang="zh-CN" sz="1300">
              <a:solidFill>
                <a:srgbClr val="3C72A4"/>
              </a:solidFill>
              <a:latin charset="0" panose="020f0502020204030204" pitchFamily="34" typeface="Calibri"/>
              <a:ea charset="-122" panose="02010600030101010101" pitchFamily="2" typeface="宋体"/>
              <a:sym charset="0" panose="020f0502020204030204" pitchFamily="34" typeface="Calibri"/>
            </a:endParaRPr>
          </a:p>
        </p:txBody>
      </p:sp>
      <p:sp>
        <p:nvSpPr>
          <p:cNvPr id="11270" name="圆角矩形 31"/>
          <p:cNvSpPr/>
          <p:nvPr/>
        </p:nvSpPr>
        <p:spPr>
          <a:xfrm>
            <a:off x="5729288" y="4827588"/>
            <a:ext cx="541337" cy="134937"/>
          </a:xfrm>
          <a:prstGeom prst="roundRect">
            <a:avLst>
              <a:gd fmla="val 50000" name="adj"/>
            </a:avLst>
          </a:prstGeom>
          <a:solidFill>
            <a:srgbClr val="0895BE"/>
          </a:solidFill>
          <a:ln w="25400">
            <a:noFill/>
          </a:ln>
        </p:spPr>
        <p:txBody>
          <a:bodyPr anchor="ctr"/>
          <a:lstStyle/>
          <a:p>
            <a:pPr algn="ctr" eaLnBrk="1" hangingPunct="1" lvl="0"/>
            <a:endParaRPr altLang="zh-CN" lang="zh-CN" sz="1300">
              <a:solidFill>
                <a:srgbClr val="FFFFFF"/>
              </a:solidFill>
              <a:latin charset="0" panose="020f0502020204030204" pitchFamily="34" typeface="Calibri"/>
              <a:ea charset="-122" panose="02010600030101010101" pitchFamily="2" typeface="宋体"/>
              <a:sym charset="0" panose="020f0502020204030204" pitchFamily="34" typeface="Calibri"/>
            </a:endParaRPr>
          </a:p>
        </p:txBody>
      </p:sp>
      <p:sp>
        <p:nvSpPr>
          <p:cNvPr id="11271" name="椭圆 32"/>
          <p:cNvSpPr/>
          <p:nvPr/>
        </p:nvSpPr>
        <p:spPr>
          <a:xfrm>
            <a:off x="3760788" y="1722438"/>
            <a:ext cx="485775" cy="485775"/>
          </a:xfrm>
          <a:prstGeom prst="ellipse">
            <a:avLst/>
          </a:prstGeom>
          <a:solidFill>
            <a:srgbClr val="F2F2F2"/>
          </a:solidFill>
          <a:ln cap="flat" cmpd="sng" w="57150">
            <a:solidFill>
              <a:srgbClr val="75625B"/>
            </a:solidFill>
            <a:prstDash val="solid"/>
            <a:bevel/>
            <a:headEnd len="med" type="none" w="med"/>
            <a:tailEnd len="med" type="none" w="med"/>
          </a:ln>
        </p:spPr>
        <p:txBody>
          <a:bodyPr anchor="ctr" bIns="0" lIns="0" rIns="0" tIns="0"/>
          <a:lstStyle/>
          <a:p>
            <a:pPr algn="ctr" eaLnBrk="1" hangingPunct="1" lvl="0">
              <a:spcBef>
                <a:spcPts val="750"/>
              </a:spcBef>
            </a:pPr>
            <a:r>
              <a:rPr altLang="zh-CN" b="1" lang="en-US" sz="2400">
                <a:solidFill>
                  <a:srgbClr val="75625B"/>
                </a:solidFill>
                <a:latin charset="0" panose="020b0503020202020204" pitchFamily="34" typeface="Agency FB"/>
                <a:ea charset="-122" panose="020b0503020204020204" pitchFamily="34" typeface="微软雅黑"/>
                <a:sym charset="0" panose="02020603050405020304" pitchFamily="18" typeface="Times New Roman"/>
              </a:rPr>
              <a:t>01</a:t>
            </a:r>
          </a:p>
        </p:txBody>
      </p:sp>
      <p:sp>
        <p:nvSpPr>
          <p:cNvPr id="11272" name="直接连接符 33"/>
          <p:cNvSpPr/>
          <p:nvPr/>
        </p:nvSpPr>
        <p:spPr>
          <a:xfrm>
            <a:off x="4318000" y="2027238"/>
            <a:ext cx="647700" cy="271462"/>
          </a:xfrm>
          <a:prstGeom prst="line">
            <a:avLst/>
          </a:prstGeom>
          <a:ln cap="flat" cmpd="sng" w="38100">
            <a:solidFill>
              <a:srgbClr val="75625B"/>
            </a:solidFill>
            <a:prstDash val="solid"/>
            <a:bevel/>
            <a:headEnd len="med" type="none" w="med"/>
            <a:tailEnd len="med" type="none" w="med"/>
          </a:ln>
        </p:spPr>
        <p:txBody>
          <a:bodyPr/>
          <a:lstStyle/>
          <a:p/>
        </p:txBody>
      </p:sp>
      <p:sp>
        <p:nvSpPr>
          <p:cNvPr id="11273" name="椭圆 34"/>
          <p:cNvSpPr/>
          <p:nvPr/>
        </p:nvSpPr>
        <p:spPr>
          <a:xfrm>
            <a:off x="7745413" y="1722438"/>
            <a:ext cx="485775" cy="485775"/>
          </a:xfrm>
          <a:prstGeom prst="ellipse">
            <a:avLst/>
          </a:prstGeom>
          <a:solidFill>
            <a:srgbClr val="F2F2F2"/>
          </a:solidFill>
          <a:ln cap="flat" cmpd="sng" w="57150">
            <a:solidFill>
              <a:srgbClr val="75625B"/>
            </a:solidFill>
            <a:prstDash val="solid"/>
            <a:bevel/>
            <a:headEnd len="med" type="none" w="med"/>
            <a:tailEnd len="med" type="none" w="med"/>
          </a:ln>
        </p:spPr>
        <p:txBody>
          <a:bodyPr anchor="ctr" bIns="0" lIns="0" rIns="0" tIns="0"/>
          <a:lstStyle/>
          <a:p>
            <a:pPr algn="ctr" eaLnBrk="1" hangingPunct="1" lvl="0">
              <a:spcBef>
                <a:spcPts val="750"/>
              </a:spcBef>
            </a:pPr>
            <a:r>
              <a:rPr altLang="zh-CN" b="1" lang="en-US" sz="2400">
                <a:solidFill>
                  <a:srgbClr val="75625B"/>
                </a:solidFill>
                <a:latin charset="0" panose="020b0503020202020204" pitchFamily="34" typeface="Agency FB"/>
                <a:ea charset="-122" panose="020b0503020204020204" pitchFamily="34" typeface="微软雅黑"/>
                <a:sym charset="0" panose="02020603050405020304" pitchFamily="18" typeface="Times New Roman"/>
              </a:rPr>
              <a:t>02</a:t>
            </a:r>
          </a:p>
        </p:txBody>
      </p:sp>
      <p:sp>
        <p:nvSpPr>
          <p:cNvPr id="11274" name="直接连接符 35"/>
          <p:cNvSpPr/>
          <p:nvPr/>
        </p:nvSpPr>
        <p:spPr>
          <a:xfrm rot="8309690">
            <a:off x="7031038" y="2012950"/>
            <a:ext cx="647700" cy="269875"/>
          </a:xfrm>
          <a:prstGeom prst="line">
            <a:avLst/>
          </a:prstGeom>
          <a:ln cap="flat" cmpd="sng" w="38100">
            <a:solidFill>
              <a:srgbClr val="75625B"/>
            </a:solidFill>
            <a:prstDash val="solid"/>
            <a:bevel/>
            <a:headEnd len="med" type="none" w="med"/>
            <a:tailEnd len="med" type="none" w="med"/>
          </a:ln>
        </p:spPr>
        <p:txBody>
          <a:bodyPr/>
          <a:lstStyle/>
          <a:p/>
        </p:txBody>
      </p:sp>
      <p:sp>
        <p:nvSpPr>
          <p:cNvPr id="11275" name="椭圆 36"/>
          <p:cNvSpPr/>
          <p:nvPr/>
        </p:nvSpPr>
        <p:spPr>
          <a:xfrm>
            <a:off x="4392613" y="4310063"/>
            <a:ext cx="485775" cy="485775"/>
          </a:xfrm>
          <a:prstGeom prst="ellipse">
            <a:avLst/>
          </a:prstGeom>
          <a:solidFill>
            <a:srgbClr val="F2F2F2"/>
          </a:solidFill>
          <a:ln cap="flat" cmpd="sng" w="57150">
            <a:solidFill>
              <a:srgbClr val="75625B"/>
            </a:solidFill>
            <a:prstDash val="solid"/>
            <a:bevel/>
            <a:headEnd len="med" type="none" w="med"/>
            <a:tailEnd len="med" type="none" w="med"/>
          </a:ln>
        </p:spPr>
        <p:txBody>
          <a:bodyPr anchor="ctr" bIns="0" lIns="0" rIns="0" tIns="0"/>
          <a:lstStyle/>
          <a:p>
            <a:pPr algn="ctr" eaLnBrk="1" hangingPunct="1" lvl="0">
              <a:spcBef>
                <a:spcPts val="750"/>
              </a:spcBef>
            </a:pPr>
            <a:r>
              <a:rPr altLang="zh-CN" b="1" lang="en-US" sz="2400">
                <a:solidFill>
                  <a:srgbClr val="75625B"/>
                </a:solidFill>
                <a:latin charset="0" panose="020b0503020202020204" pitchFamily="34" typeface="Agency FB"/>
                <a:ea charset="-122" panose="020b0503020204020204" pitchFamily="34" typeface="微软雅黑"/>
                <a:sym charset="0" panose="02020603050405020304" pitchFamily="18" typeface="Times New Roman"/>
              </a:rPr>
              <a:t>03</a:t>
            </a:r>
          </a:p>
        </p:txBody>
      </p:sp>
      <p:sp>
        <p:nvSpPr>
          <p:cNvPr id="11276" name="直接连接符 37"/>
          <p:cNvSpPr/>
          <p:nvPr/>
        </p:nvSpPr>
        <p:spPr>
          <a:xfrm rot="-3781756">
            <a:off x="4791075" y="3990975"/>
            <a:ext cx="647700" cy="269875"/>
          </a:xfrm>
          <a:prstGeom prst="line">
            <a:avLst/>
          </a:prstGeom>
          <a:ln cap="flat" cmpd="sng" w="38100">
            <a:solidFill>
              <a:srgbClr val="75625B"/>
            </a:solidFill>
            <a:prstDash val="solid"/>
            <a:bevel/>
            <a:headEnd len="med" type="none" w="med"/>
            <a:tailEnd len="med" type="none" w="med"/>
          </a:ln>
        </p:spPr>
        <p:txBody>
          <a:bodyPr/>
          <a:lstStyle/>
          <a:p/>
        </p:txBody>
      </p:sp>
      <p:sp>
        <p:nvSpPr>
          <p:cNvPr id="11277" name="椭圆 38"/>
          <p:cNvSpPr/>
          <p:nvPr/>
        </p:nvSpPr>
        <p:spPr>
          <a:xfrm>
            <a:off x="7146925" y="4310063"/>
            <a:ext cx="485775" cy="485775"/>
          </a:xfrm>
          <a:prstGeom prst="ellipse">
            <a:avLst/>
          </a:prstGeom>
          <a:solidFill>
            <a:srgbClr val="F2F2F2"/>
          </a:solidFill>
          <a:ln cap="flat" cmpd="sng" w="57150">
            <a:solidFill>
              <a:srgbClr val="75625B"/>
            </a:solidFill>
            <a:prstDash val="solid"/>
            <a:bevel/>
            <a:headEnd len="med" type="none" w="med"/>
            <a:tailEnd len="med" type="none" w="med"/>
          </a:ln>
        </p:spPr>
        <p:txBody>
          <a:bodyPr anchor="ctr" bIns="0" lIns="0" rIns="0" tIns="0"/>
          <a:lstStyle/>
          <a:p>
            <a:pPr algn="ctr" eaLnBrk="1" hangingPunct="1" lvl="0">
              <a:spcBef>
                <a:spcPts val="750"/>
              </a:spcBef>
            </a:pPr>
            <a:r>
              <a:rPr altLang="zh-CN" b="1" lang="en-US" sz="2400">
                <a:solidFill>
                  <a:srgbClr val="75625B"/>
                </a:solidFill>
                <a:latin charset="0" panose="020b0503020202020204" pitchFamily="34" typeface="Agency FB"/>
                <a:ea charset="-122" panose="020b0503020204020204" pitchFamily="34" typeface="微软雅黑"/>
                <a:sym charset="0" panose="02020603050405020304" pitchFamily="18" typeface="Times New Roman"/>
              </a:rPr>
              <a:t>04</a:t>
            </a:r>
          </a:p>
        </p:txBody>
      </p:sp>
      <p:sp>
        <p:nvSpPr>
          <p:cNvPr id="11278" name="直接连接符 39"/>
          <p:cNvSpPr/>
          <p:nvPr/>
        </p:nvSpPr>
        <p:spPr>
          <a:xfrm flipH="1" flipV="1">
            <a:off x="6615113" y="3897313"/>
            <a:ext cx="557212" cy="438150"/>
          </a:xfrm>
          <a:prstGeom prst="line">
            <a:avLst/>
          </a:prstGeom>
          <a:ln cap="flat" cmpd="sng" w="38100">
            <a:solidFill>
              <a:srgbClr val="75625B"/>
            </a:solidFill>
            <a:prstDash val="solid"/>
            <a:bevel/>
            <a:headEnd len="med" type="none" w="med"/>
            <a:tailEnd len="med" type="none" w="med"/>
          </a:ln>
        </p:spPr>
        <p:txBody>
          <a:bodyPr/>
          <a:lstStyle/>
          <a:p/>
        </p:txBody>
      </p:sp>
      <p:sp>
        <p:nvSpPr>
          <p:cNvPr id="11279" name="TextBox 45"/>
          <p:cNvSpPr/>
          <p:nvPr/>
        </p:nvSpPr>
        <p:spPr>
          <a:xfrm flipH="1">
            <a:off x="3395663" y="2349500"/>
            <a:ext cx="1216025" cy="310896"/>
          </a:xfrm>
          <a:prstGeom prst="rect">
            <a:avLst/>
          </a:prstGeom>
          <a:noFill/>
          <a:ln w="9525">
            <a:noFill/>
          </a:ln>
        </p:spPr>
        <p:txBody>
          <a:bodyPr>
            <a:spAutoFit/>
          </a:bodyPr>
          <a:lstStyle/>
          <a:p>
            <a:pPr algn="ctr" eaLnBrk="1" hangingPunct="1" lvl="0">
              <a:lnSpc>
                <a:spcPct val="80000"/>
              </a:lnSpc>
            </a:pPr>
            <a:r>
              <a:rPr altLang="en-US" b="1" lang="zh-CN">
                <a:latin charset="-122" panose="02010600030101010101" pitchFamily="2" typeface="宋体"/>
                <a:ea charset="-122" panose="02010600030101010101" pitchFamily="2" typeface="宋体"/>
                <a:sym charset="0" panose="02020603050405020304" pitchFamily="18" typeface="Times New Roman"/>
              </a:rPr>
              <a:t>标 题</a:t>
            </a:r>
          </a:p>
        </p:txBody>
      </p:sp>
      <p:sp>
        <p:nvSpPr>
          <p:cNvPr id="11280" name="TextBox 46"/>
          <p:cNvSpPr/>
          <p:nvPr/>
        </p:nvSpPr>
        <p:spPr>
          <a:xfrm>
            <a:off x="2579250" y="2608263"/>
            <a:ext cx="2224526" cy="1200912"/>
          </a:xfrm>
          <a:prstGeom prst="rect">
            <a:avLst/>
          </a:prstGeom>
          <a:noFill/>
          <a:ln w="9525">
            <a:noFill/>
          </a:ln>
        </p:spPr>
        <p:txBody>
          <a:bodyPr wrap="square">
            <a:spAutoFit/>
          </a:bodyPr>
          <a:lstStyle/>
          <a:p>
            <a:pPr eaLnBrk="1" hangingPunct="1" lvl="0">
              <a:lnSpc>
                <a:spcPct val="130000"/>
              </a:lnSpc>
            </a:pPr>
            <a:r>
              <a:rPr altLang="en-US" lang="zh-CN" smtClean="0" sz="14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标题数字等都可以通过点击和重新输入进行更改标题数字等都可以通过点击和重新输入进行更改。</a:t>
            </a:r>
          </a:p>
        </p:txBody>
      </p:sp>
      <p:sp>
        <p:nvSpPr>
          <p:cNvPr id="11281" name="TextBox 47"/>
          <p:cNvSpPr/>
          <p:nvPr/>
        </p:nvSpPr>
        <p:spPr>
          <a:xfrm flipH="1">
            <a:off x="7381875" y="2349500"/>
            <a:ext cx="1214438" cy="310896"/>
          </a:xfrm>
          <a:prstGeom prst="rect">
            <a:avLst/>
          </a:prstGeom>
          <a:noFill/>
          <a:ln w="9525">
            <a:noFill/>
          </a:ln>
        </p:spPr>
        <p:txBody>
          <a:bodyPr>
            <a:spAutoFit/>
          </a:bodyPr>
          <a:lstStyle/>
          <a:p>
            <a:pPr algn="ctr" eaLnBrk="1" hangingPunct="1" lvl="0">
              <a:lnSpc>
                <a:spcPct val="80000"/>
              </a:lnSpc>
            </a:pPr>
            <a:r>
              <a:rPr altLang="en-US" b="1" lang="zh-CN">
                <a:latin charset="-122" panose="02010600030101010101" pitchFamily="2" typeface="宋体"/>
                <a:ea charset="-122" panose="02010600030101010101" pitchFamily="2" typeface="宋体"/>
                <a:sym charset="0" panose="02020603050405020304" pitchFamily="18" typeface="Times New Roman"/>
              </a:rPr>
              <a:t>标 题</a:t>
            </a:r>
          </a:p>
        </p:txBody>
      </p:sp>
      <p:sp>
        <p:nvSpPr>
          <p:cNvPr id="11282" name="TextBox 48"/>
          <p:cNvSpPr/>
          <p:nvPr/>
        </p:nvSpPr>
        <p:spPr>
          <a:xfrm>
            <a:off x="7131050" y="2608263"/>
            <a:ext cx="2329039" cy="1200912"/>
          </a:xfrm>
          <a:prstGeom prst="rect">
            <a:avLst/>
          </a:prstGeom>
          <a:noFill/>
          <a:ln w="9525">
            <a:noFill/>
          </a:ln>
        </p:spPr>
        <p:txBody>
          <a:bodyPr wrap="square">
            <a:spAutoFit/>
          </a:bodyPr>
          <a:lstStyle/>
          <a:p>
            <a:pPr eaLnBrk="1" hangingPunct="1" lvl="0">
              <a:lnSpc>
                <a:spcPct val="130000"/>
              </a:lnSpc>
            </a:pPr>
            <a:r>
              <a:rPr altLang="en-US" lang="zh-CN" smtClean="0" sz="14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标题数字等都可以通过点击和重新输入进行更改标题数字等都可以通过点击和重新输入进行更改。</a:t>
            </a:r>
          </a:p>
        </p:txBody>
      </p:sp>
      <p:sp>
        <p:nvSpPr>
          <p:cNvPr id="11283" name="TextBox 49"/>
          <p:cNvSpPr/>
          <p:nvPr/>
        </p:nvSpPr>
        <p:spPr>
          <a:xfrm flipH="1">
            <a:off x="4029075" y="4926013"/>
            <a:ext cx="1214438" cy="310896"/>
          </a:xfrm>
          <a:prstGeom prst="rect">
            <a:avLst/>
          </a:prstGeom>
          <a:noFill/>
          <a:ln w="9525">
            <a:noFill/>
          </a:ln>
        </p:spPr>
        <p:txBody>
          <a:bodyPr>
            <a:spAutoFit/>
          </a:bodyPr>
          <a:lstStyle/>
          <a:p>
            <a:pPr algn="ctr" eaLnBrk="1" hangingPunct="1" lvl="0">
              <a:lnSpc>
                <a:spcPct val="80000"/>
              </a:lnSpc>
            </a:pPr>
            <a:r>
              <a:rPr altLang="en-US" b="1" lang="zh-CN">
                <a:latin charset="-122" panose="02010600030101010101" pitchFamily="2" typeface="宋体"/>
                <a:ea charset="-122" panose="02010600030101010101" pitchFamily="2" typeface="宋体"/>
                <a:sym charset="0" panose="02020603050405020304" pitchFamily="18" typeface="Times New Roman"/>
              </a:rPr>
              <a:t>标 题</a:t>
            </a:r>
          </a:p>
        </p:txBody>
      </p:sp>
      <p:sp>
        <p:nvSpPr>
          <p:cNvPr id="11284" name="TextBox 50"/>
          <p:cNvSpPr/>
          <p:nvPr/>
        </p:nvSpPr>
        <p:spPr>
          <a:xfrm>
            <a:off x="3093156" y="5184775"/>
            <a:ext cx="2401182" cy="1200912"/>
          </a:xfrm>
          <a:prstGeom prst="rect">
            <a:avLst/>
          </a:prstGeom>
          <a:noFill/>
          <a:ln w="9525">
            <a:noFill/>
          </a:ln>
        </p:spPr>
        <p:txBody>
          <a:bodyPr wrap="square">
            <a:spAutoFit/>
          </a:bodyPr>
          <a:lstStyle/>
          <a:p>
            <a:pPr eaLnBrk="1" hangingPunct="1" lvl="0">
              <a:lnSpc>
                <a:spcPct val="130000"/>
              </a:lnSpc>
            </a:pPr>
            <a:r>
              <a:rPr altLang="en-US" lang="zh-CN" smtClean="0" sz="14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标题数字等都可以通过点击和重新输入进行更改标题数字等都可以通过点击和重新输入进行更改。</a:t>
            </a:r>
          </a:p>
        </p:txBody>
      </p:sp>
      <p:sp>
        <p:nvSpPr>
          <p:cNvPr id="11285" name="TextBox 51"/>
          <p:cNvSpPr/>
          <p:nvPr/>
        </p:nvSpPr>
        <p:spPr>
          <a:xfrm flipH="1">
            <a:off x="6783388" y="4926013"/>
            <a:ext cx="1214437" cy="310896"/>
          </a:xfrm>
          <a:prstGeom prst="rect">
            <a:avLst/>
          </a:prstGeom>
          <a:noFill/>
          <a:ln w="9525">
            <a:noFill/>
          </a:ln>
        </p:spPr>
        <p:txBody>
          <a:bodyPr>
            <a:spAutoFit/>
          </a:bodyPr>
          <a:lstStyle/>
          <a:p>
            <a:pPr algn="ctr" eaLnBrk="1" hangingPunct="1" lvl="0">
              <a:lnSpc>
                <a:spcPct val="80000"/>
              </a:lnSpc>
            </a:pPr>
            <a:r>
              <a:rPr altLang="en-US" b="1" lang="zh-CN">
                <a:latin charset="-122" panose="02010600030101010101" pitchFamily="2" typeface="宋体"/>
                <a:ea charset="-122" panose="02010600030101010101" pitchFamily="2" typeface="宋体"/>
                <a:sym charset="0" panose="02020603050405020304" pitchFamily="18" typeface="Times New Roman"/>
              </a:rPr>
              <a:t>标 题</a:t>
            </a:r>
          </a:p>
        </p:txBody>
      </p:sp>
      <p:sp>
        <p:nvSpPr>
          <p:cNvPr id="11286" name="TextBox 52"/>
          <p:cNvSpPr/>
          <p:nvPr/>
        </p:nvSpPr>
        <p:spPr>
          <a:xfrm>
            <a:off x="6532564" y="5184775"/>
            <a:ext cx="2363081" cy="1200912"/>
          </a:xfrm>
          <a:prstGeom prst="rect">
            <a:avLst/>
          </a:prstGeom>
          <a:noFill/>
          <a:ln w="9525">
            <a:noFill/>
          </a:ln>
        </p:spPr>
        <p:txBody>
          <a:bodyPr wrap="square">
            <a:spAutoFit/>
          </a:bodyPr>
          <a:lstStyle/>
          <a:p>
            <a:pPr eaLnBrk="1" hangingPunct="1" lvl="0">
              <a:lnSpc>
                <a:spcPct val="130000"/>
              </a:lnSpc>
            </a:pPr>
            <a:r>
              <a:rPr altLang="en-US" lang="zh-CN" smtClean="0" sz="14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标题数字等都可以通过点击和重新输入进行更改标题数字等都可以通过点击和重新输入进行更改。</a:t>
            </a:r>
          </a:p>
        </p:txBody>
      </p:sp>
      <p:sp>
        <p:nvSpPr>
          <p:cNvPr id="11287" name="MH_Number_1"/>
          <p:cNvSpPr/>
          <p:nvPr/>
        </p:nvSpPr>
        <p:spPr>
          <a:xfrm>
            <a:off x="114300" y="120650"/>
            <a:ext cx="500063" cy="498475"/>
          </a:xfrm>
          <a:prstGeom prst="roundRect">
            <a:avLst>
              <a:gd fmla="val 7611" name="adj"/>
            </a:avLst>
          </a:prstGeom>
          <a:solidFill>
            <a:srgbClr val="0895BE"/>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01</a:t>
            </a:r>
          </a:p>
        </p:txBody>
      </p:sp>
      <p:sp>
        <p:nvSpPr>
          <p:cNvPr id="11288" name="MH_Entry_1"/>
          <p:cNvSpPr/>
          <p:nvPr/>
        </p:nvSpPr>
        <p:spPr>
          <a:xfrm>
            <a:off x="785813" y="120650"/>
            <a:ext cx="4027487" cy="498475"/>
          </a:xfrm>
          <a:prstGeom prst="roundRect">
            <a:avLst>
              <a:gd fmla="val 9120" name="adj"/>
            </a:avLst>
          </a:prstGeom>
          <a:solidFill>
            <a:srgbClr val="0895BE"/>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Freeform 11"/>
          <p:cNvSpPr/>
          <p:nvPr/>
        </p:nvSpPr>
        <p:spPr>
          <a:xfrm>
            <a:off x="6321425" y="4711700"/>
            <a:ext cx="692150" cy="1555750"/>
          </a:xfrm>
          <a:custGeom>
            <a:cxnLst>
              <a:cxn ang="0">
                <a:pos x="576792" y="1555750"/>
              </a:cxn>
              <a:cxn ang="0">
                <a:pos x="115358" y="1555750"/>
              </a:cxn>
              <a:cxn ang="0">
                <a:pos x="0" y="1440081"/>
              </a:cxn>
              <a:cxn ang="0">
                <a:pos x="0" y="347007"/>
              </a:cxn>
              <a:cxn ang="0">
                <a:pos x="346075" y="0"/>
              </a:cxn>
              <a:cxn ang="0">
                <a:pos x="346075" y="0"/>
              </a:cxn>
              <a:cxn ang="0">
                <a:pos x="692150" y="347007"/>
              </a:cxn>
              <a:cxn ang="0">
                <a:pos x="692150" y="1440081"/>
              </a:cxn>
              <a:cxn ang="0">
                <a:pos x="576792" y="1555750"/>
              </a:cxn>
            </a:cxnLst>
            <a:rect b="0" l="0" r="0" t="0"/>
            <a:pathLst>
              <a:path h="269" w="120">
                <a:moveTo>
                  <a:pt x="100" y="269"/>
                </a:moveTo>
                <a:cubicBezTo>
                  <a:pt x="20" y="269"/>
                  <a:pt x="20" y="269"/>
                  <a:pt x="20" y="269"/>
                </a:cubicBezTo>
                <a:cubicBezTo>
                  <a:pt x="9" y="269"/>
                  <a:pt x="0" y="260"/>
                  <a:pt x="0" y="249"/>
                </a:cubicBezTo>
                <a:cubicBezTo>
                  <a:pt x="0" y="60"/>
                  <a:pt x="0" y="60"/>
                  <a:pt x="0" y="60"/>
                </a:cubicBezTo>
                <a:cubicBezTo>
                  <a:pt x="0" y="27"/>
                  <a:pt x="27" y="0"/>
                  <a:pt x="60" y="0"/>
                </a:cubicBezTo>
                <a:cubicBezTo>
                  <a:pt x="60" y="0"/>
                  <a:pt x="60" y="0"/>
                  <a:pt x="60" y="0"/>
                </a:cubicBezTo>
                <a:cubicBezTo>
                  <a:pt x="93" y="0"/>
                  <a:pt x="120" y="27"/>
                  <a:pt x="120" y="60"/>
                </a:cubicBezTo>
                <a:cubicBezTo>
                  <a:pt x="120" y="249"/>
                  <a:pt x="120" y="249"/>
                  <a:pt x="120" y="249"/>
                </a:cubicBezTo>
                <a:cubicBezTo>
                  <a:pt x="120" y="260"/>
                  <a:pt x="111" y="269"/>
                  <a:pt x="100" y="269"/>
                </a:cubicBezTo>
                <a:close/>
              </a:path>
            </a:pathLst>
          </a:custGeom>
          <a:solidFill>
            <a:srgbClr val="257131">
              <a:alpha val="100000"/>
            </a:srgbClr>
          </a:solidFill>
          <a:ln w="9525">
            <a:noFill/>
          </a:ln>
        </p:spPr>
        <p:txBody>
          <a:bodyPr/>
          <a:lstStyle/>
          <a:p>
            <a:endParaRPr altLang="en-US" lang="zh-CN"/>
          </a:p>
        </p:txBody>
      </p:sp>
      <p:sp>
        <p:nvSpPr>
          <p:cNvPr id="13315" name="Freeform 15"/>
          <p:cNvSpPr/>
          <p:nvPr/>
        </p:nvSpPr>
        <p:spPr>
          <a:xfrm>
            <a:off x="6753225" y="3432175"/>
            <a:ext cx="4822825" cy="3200400"/>
          </a:xfrm>
          <a:custGeom>
            <a:cxnLst>
              <a:cxn ang="0">
                <a:pos x="4487826" y="2164466"/>
              </a:cxn>
              <a:cxn ang="0">
                <a:pos x="3950673" y="2164466"/>
              </a:cxn>
              <a:cxn ang="0">
                <a:pos x="3950673" y="1869311"/>
              </a:cxn>
              <a:cxn ang="0">
                <a:pos x="3471279" y="1388962"/>
              </a:cxn>
              <a:cxn ang="0">
                <a:pos x="2847488" y="1388962"/>
              </a:cxn>
              <a:cxn ang="0">
                <a:pos x="2847488" y="1059084"/>
              </a:cxn>
              <a:cxn ang="0">
                <a:pos x="2541369" y="746567"/>
              </a:cxn>
              <a:cxn ang="0">
                <a:pos x="2512490" y="746567"/>
              </a:cxn>
              <a:cxn ang="0">
                <a:pos x="2512490" y="532435"/>
              </a:cxn>
              <a:cxn ang="0">
                <a:pos x="2027319" y="11575"/>
              </a:cxn>
              <a:cxn ang="0">
                <a:pos x="1501718" y="520861"/>
              </a:cxn>
              <a:cxn ang="0">
                <a:pos x="1501718" y="567159"/>
              </a:cxn>
              <a:cxn ang="0">
                <a:pos x="1484390" y="567159"/>
              </a:cxn>
              <a:cxn ang="0">
                <a:pos x="1068530" y="983848"/>
              </a:cxn>
              <a:cxn ang="0">
                <a:pos x="1068530" y="1238491"/>
              </a:cxn>
              <a:cxn ang="0">
                <a:pos x="935686" y="1238491"/>
              </a:cxn>
              <a:cxn ang="0">
                <a:pos x="577584" y="1591519"/>
              </a:cxn>
              <a:cxn ang="0">
                <a:pos x="577584" y="1875099"/>
              </a:cxn>
              <a:cxn ang="0">
                <a:pos x="334999" y="1875099"/>
              </a:cxn>
              <a:cxn ang="0">
                <a:pos x="0" y="2204977"/>
              </a:cxn>
              <a:cxn ang="0">
                <a:pos x="0" y="2905246"/>
              </a:cxn>
              <a:cxn ang="0">
                <a:pos x="716204" y="2905246"/>
              </a:cxn>
              <a:cxn ang="0">
                <a:pos x="716204" y="2882096"/>
              </a:cxn>
              <a:cxn ang="0">
                <a:pos x="1068530" y="2882096"/>
              </a:cxn>
              <a:cxn ang="0">
                <a:pos x="1068530" y="3032567"/>
              </a:cxn>
              <a:cxn ang="0">
                <a:pos x="1732751" y="3032567"/>
              </a:cxn>
              <a:cxn ang="0">
                <a:pos x="1732751" y="2963119"/>
              </a:cxn>
              <a:cxn ang="0">
                <a:pos x="2512490" y="2963119"/>
              </a:cxn>
              <a:cxn ang="0">
                <a:pos x="2512490" y="2835797"/>
              </a:cxn>
              <a:cxn ang="0">
                <a:pos x="2714644" y="2835797"/>
              </a:cxn>
              <a:cxn ang="0">
                <a:pos x="2714644" y="3049929"/>
              </a:cxn>
              <a:cxn ang="0">
                <a:pos x="3731192" y="3049929"/>
              </a:cxn>
              <a:cxn ang="0">
                <a:pos x="3731192" y="3200400"/>
              </a:cxn>
              <a:cxn ang="0">
                <a:pos x="4822825" y="3200400"/>
              </a:cxn>
              <a:cxn ang="0">
                <a:pos x="4822825" y="2505919"/>
              </a:cxn>
              <a:cxn ang="0">
                <a:pos x="4487826" y="2164466"/>
              </a:cxn>
            </a:cxnLst>
            <a:rect b="0" l="0" r="0" t="0"/>
            <a:pathLst>
              <a:path h="553" w="835">
                <a:moveTo>
                  <a:pt x="777" y="374"/>
                </a:moveTo>
                <a:cubicBezTo>
                  <a:pt x="684" y="374"/>
                  <a:pt x="684" y="374"/>
                  <a:pt x="684" y="374"/>
                </a:cubicBezTo>
                <a:cubicBezTo>
                  <a:pt x="684" y="323"/>
                  <a:pt x="684" y="323"/>
                  <a:pt x="684" y="323"/>
                </a:cubicBezTo>
                <a:cubicBezTo>
                  <a:pt x="684" y="277"/>
                  <a:pt x="647" y="240"/>
                  <a:pt x="601" y="240"/>
                </a:cubicBezTo>
                <a:cubicBezTo>
                  <a:pt x="493" y="240"/>
                  <a:pt x="493" y="240"/>
                  <a:pt x="493" y="240"/>
                </a:cubicBezTo>
                <a:cubicBezTo>
                  <a:pt x="493" y="183"/>
                  <a:pt x="493" y="183"/>
                  <a:pt x="493" y="183"/>
                </a:cubicBezTo>
                <a:cubicBezTo>
                  <a:pt x="493" y="153"/>
                  <a:pt x="469" y="129"/>
                  <a:pt x="440" y="129"/>
                </a:cubicBezTo>
                <a:cubicBezTo>
                  <a:pt x="435" y="129"/>
                  <a:pt x="435" y="129"/>
                  <a:pt x="435" y="129"/>
                </a:cubicBezTo>
                <a:cubicBezTo>
                  <a:pt x="435" y="92"/>
                  <a:pt x="435" y="92"/>
                  <a:pt x="435" y="92"/>
                </a:cubicBezTo>
                <a:cubicBezTo>
                  <a:pt x="435" y="45"/>
                  <a:pt x="398" y="5"/>
                  <a:pt x="351" y="2"/>
                </a:cubicBezTo>
                <a:cubicBezTo>
                  <a:pt x="301" y="0"/>
                  <a:pt x="260" y="40"/>
                  <a:pt x="260" y="90"/>
                </a:cubicBezTo>
                <a:cubicBezTo>
                  <a:pt x="260" y="98"/>
                  <a:pt x="260" y="98"/>
                  <a:pt x="260" y="98"/>
                </a:cubicBezTo>
                <a:cubicBezTo>
                  <a:pt x="257" y="98"/>
                  <a:pt x="257" y="98"/>
                  <a:pt x="257" y="98"/>
                </a:cubicBezTo>
                <a:cubicBezTo>
                  <a:pt x="217" y="98"/>
                  <a:pt x="185" y="130"/>
                  <a:pt x="185" y="170"/>
                </a:cubicBezTo>
                <a:cubicBezTo>
                  <a:pt x="185" y="214"/>
                  <a:pt x="185" y="214"/>
                  <a:pt x="185" y="214"/>
                </a:cubicBezTo>
                <a:cubicBezTo>
                  <a:pt x="162" y="214"/>
                  <a:pt x="162" y="214"/>
                  <a:pt x="162" y="214"/>
                </a:cubicBezTo>
                <a:cubicBezTo>
                  <a:pt x="128" y="214"/>
                  <a:pt x="100" y="242"/>
                  <a:pt x="100" y="275"/>
                </a:cubicBezTo>
                <a:cubicBezTo>
                  <a:pt x="100" y="324"/>
                  <a:pt x="100" y="324"/>
                  <a:pt x="100" y="324"/>
                </a:cubicBezTo>
                <a:cubicBezTo>
                  <a:pt x="58" y="324"/>
                  <a:pt x="58" y="324"/>
                  <a:pt x="58" y="324"/>
                </a:cubicBezTo>
                <a:cubicBezTo>
                  <a:pt x="26" y="324"/>
                  <a:pt x="0" y="349"/>
                  <a:pt x="0" y="381"/>
                </a:cubicBezTo>
                <a:cubicBezTo>
                  <a:pt x="0" y="502"/>
                  <a:pt x="0" y="502"/>
                  <a:pt x="0" y="502"/>
                </a:cubicBezTo>
                <a:cubicBezTo>
                  <a:pt x="124" y="502"/>
                  <a:pt x="124" y="502"/>
                  <a:pt x="124" y="502"/>
                </a:cubicBezTo>
                <a:cubicBezTo>
                  <a:pt x="124" y="498"/>
                  <a:pt x="124" y="498"/>
                  <a:pt x="124" y="498"/>
                </a:cubicBezTo>
                <a:cubicBezTo>
                  <a:pt x="185" y="498"/>
                  <a:pt x="185" y="498"/>
                  <a:pt x="185" y="498"/>
                </a:cubicBezTo>
                <a:cubicBezTo>
                  <a:pt x="185" y="524"/>
                  <a:pt x="185" y="524"/>
                  <a:pt x="185" y="524"/>
                </a:cubicBezTo>
                <a:cubicBezTo>
                  <a:pt x="300" y="524"/>
                  <a:pt x="300" y="524"/>
                  <a:pt x="300" y="524"/>
                </a:cubicBezTo>
                <a:cubicBezTo>
                  <a:pt x="300" y="512"/>
                  <a:pt x="300" y="512"/>
                  <a:pt x="300" y="512"/>
                </a:cubicBezTo>
                <a:cubicBezTo>
                  <a:pt x="435" y="512"/>
                  <a:pt x="435" y="512"/>
                  <a:pt x="435" y="512"/>
                </a:cubicBezTo>
                <a:cubicBezTo>
                  <a:pt x="435" y="490"/>
                  <a:pt x="435" y="490"/>
                  <a:pt x="435" y="490"/>
                </a:cubicBezTo>
                <a:cubicBezTo>
                  <a:pt x="470" y="490"/>
                  <a:pt x="470" y="490"/>
                  <a:pt x="470" y="490"/>
                </a:cubicBezTo>
                <a:cubicBezTo>
                  <a:pt x="470" y="527"/>
                  <a:pt x="470" y="527"/>
                  <a:pt x="470" y="527"/>
                </a:cubicBezTo>
                <a:cubicBezTo>
                  <a:pt x="646" y="527"/>
                  <a:pt x="646" y="527"/>
                  <a:pt x="646" y="527"/>
                </a:cubicBezTo>
                <a:cubicBezTo>
                  <a:pt x="646" y="553"/>
                  <a:pt x="646" y="553"/>
                  <a:pt x="646" y="553"/>
                </a:cubicBezTo>
                <a:cubicBezTo>
                  <a:pt x="835" y="553"/>
                  <a:pt x="835" y="553"/>
                  <a:pt x="835" y="553"/>
                </a:cubicBezTo>
                <a:cubicBezTo>
                  <a:pt x="835" y="433"/>
                  <a:pt x="835" y="433"/>
                  <a:pt x="835" y="433"/>
                </a:cubicBezTo>
                <a:cubicBezTo>
                  <a:pt x="835" y="401"/>
                  <a:pt x="809" y="374"/>
                  <a:pt x="777" y="374"/>
                </a:cubicBezTo>
                <a:close/>
              </a:path>
            </a:pathLst>
          </a:custGeom>
          <a:solidFill>
            <a:srgbClr val="83D142">
              <a:alpha val="100000"/>
            </a:srgbClr>
          </a:solidFill>
          <a:ln w="9525">
            <a:noFill/>
          </a:ln>
        </p:spPr>
        <p:txBody>
          <a:bodyPr/>
          <a:lstStyle/>
          <a:p>
            <a:endParaRPr altLang="en-US" lang="zh-CN"/>
          </a:p>
        </p:txBody>
      </p:sp>
      <p:sp>
        <p:nvSpPr>
          <p:cNvPr id="13316" name="Freeform 16"/>
          <p:cNvSpPr/>
          <p:nvPr/>
        </p:nvSpPr>
        <p:spPr>
          <a:xfrm>
            <a:off x="8775700" y="3444875"/>
            <a:ext cx="2800350" cy="3036888"/>
          </a:xfrm>
          <a:custGeom>
            <a:cxnLst>
              <a:cxn ang="0">
                <a:pos x="2465463" y="2151852"/>
              </a:cxn>
              <a:cxn ang="0">
                <a:pos x="1928488" y="2151852"/>
              </a:cxn>
              <a:cxn ang="0">
                <a:pos x="1928488" y="1856840"/>
              </a:cxn>
              <a:cxn ang="0">
                <a:pos x="1449253" y="1376723"/>
              </a:cxn>
              <a:cxn ang="0">
                <a:pos x="825670" y="1376723"/>
              </a:cxn>
              <a:cxn ang="0">
                <a:pos x="825670" y="1047003"/>
              </a:cxn>
              <a:cxn ang="0">
                <a:pos x="519653" y="734638"/>
              </a:cxn>
              <a:cxn ang="0">
                <a:pos x="490783" y="734638"/>
              </a:cxn>
              <a:cxn ang="0">
                <a:pos x="490783" y="520609"/>
              </a:cxn>
              <a:cxn ang="0">
                <a:pos x="5774" y="0"/>
              </a:cxn>
              <a:cxn ang="0">
                <a:pos x="0" y="0"/>
              </a:cxn>
              <a:cxn ang="0">
                <a:pos x="0" y="2950120"/>
              </a:cxn>
              <a:cxn ang="0">
                <a:pos x="490783" y="2950120"/>
              </a:cxn>
              <a:cxn ang="0">
                <a:pos x="490783" y="2822860"/>
              </a:cxn>
              <a:cxn ang="0">
                <a:pos x="692870" y="2822860"/>
              </a:cxn>
              <a:cxn ang="0">
                <a:pos x="692870" y="3036888"/>
              </a:cxn>
              <a:cxn ang="0">
                <a:pos x="1709080" y="3036888"/>
              </a:cxn>
              <a:cxn ang="0">
                <a:pos x="1709080" y="3036888"/>
              </a:cxn>
              <a:cxn ang="0">
                <a:pos x="2800350" y="3036888"/>
              </a:cxn>
              <a:cxn ang="0">
                <a:pos x="2800350" y="2493140"/>
              </a:cxn>
              <a:cxn ang="0">
                <a:pos x="2465463" y="2151852"/>
              </a:cxn>
            </a:cxnLst>
            <a:rect b="0" l="0" r="0" t="0"/>
            <a:pathLst>
              <a:path h="525" w="485">
                <a:moveTo>
                  <a:pt x="427" y="372"/>
                </a:moveTo>
                <a:cubicBezTo>
                  <a:pt x="334" y="372"/>
                  <a:pt x="334" y="372"/>
                  <a:pt x="334" y="372"/>
                </a:cubicBezTo>
                <a:cubicBezTo>
                  <a:pt x="334" y="321"/>
                  <a:pt x="334" y="321"/>
                  <a:pt x="334" y="321"/>
                </a:cubicBezTo>
                <a:cubicBezTo>
                  <a:pt x="334" y="275"/>
                  <a:pt x="297" y="238"/>
                  <a:pt x="251" y="238"/>
                </a:cubicBezTo>
                <a:cubicBezTo>
                  <a:pt x="143" y="238"/>
                  <a:pt x="143" y="238"/>
                  <a:pt x="143" y="238"/>
                </a:cubicBezTo>
                <a:cubicBezTo>
                  <a:pt x="143" y="181"/>
                  <a:pt x="143" y="181"/>
                  <a:pt x="143" y="181"/>
                </a:cubicBezTo>
                <a:cubicBezTo>
                  <a:pt x="143" y="151"/>
                  <a:pt x="119" y="127"/>
                  <a:pt x="90" y="127"/>
                </a:cubicBezTo>
                <a:cubicBezTo>
                  <a:pt x="85" y="127"/>
                  <a:pt x="85" y="127"/>
                  <a:pt x="85" y="127"/>
                </a:cubicBezTo>
                <a:cubicBezTo>
                  <a:pt x="85" y="90"/>
                  <a:pt x="85" y="90"/>
                  <a:pt x="85" y="90"/>
                </a:cubicBezTo>
                <a:cubicBezTo>
                  <a:pt x="85" y="43"/>
                  <a:pt x="48" y="3"/>
                  <a:pt x="1" y="0"/>
                </a:cubicBezTo>
                <a:cubicBezTo>
                  <a:pt x="1" y="0"/>
                  <a:pt x="0" y="0"/>
                  <a:pt x="0" y="0"/>
                </a:cubicBezTo>
                <a:cubicBezTo>
                  <a:pt x="0" y="510"/>
                  <a:pt x="0" y="510"/>
                  <a:pt x="0" y="510"/>
                </a:cubicBezTo>
                <a:cubicBezTo>
                  <a:pt x="85" y="510"/>
                  <a:pt x="85" y="510"/>
                  <a:pt x="85" y="510"/>
                </a:cubicBezTo>
                <a:cubicBezTo>
                  <a:pt x="85" y="488"/>
                  <a:pt x="85" y="488"/>
                  <a:pt x="85" y="488"/>
                </a:cubicBezTo>
                <a:cubicBezTo>
                  <a:pt x="120" y="488"/>
                  <a:pt x="120" y="488"/>
                  <a:pt x="120" y="488"/>
                </a:cubicBezTo>
                <a:cubicBezTo>
                  <a:pt x="120" y="525"/>
                  <a:pt x="120" y="525"/>
                  <a:pt x="120" y="525"/>
                </a:cubicBezTo>
                <a:cubicBezTo>
                  <a:pt x="296" y="525"/>
                  <a:pt x="296" y="525"/>
                  <a:pt x="296" y="525"/>
                </a:cubicBezTo>
                <a:cubicBezTo>
                  <a:pt x="296" y="525"/>
                  <a:pt x="296" y="525"/>
                  <a:pt x="296" y="525"/>
                </a:cubicBezTo>
                <a:cubicBezTo>
                  <a:pt x="485" y="525"/>
                  <a:pt x="485" y="525"/>
                  <a:pt x="485" y="525"/>
                </a:cubicBezTo>
                <a:cubicBezTo>
                  <a:pt x="485" y="431"/>
                  <a:pt x="485" y="431"/>
                  <a:pt x="485" y="431"/>
                </a:cubicBezTo>
                <a:cubicBezTo>
                  <a:pt x="485" y="399"/>
                  <a:pt x="459" y="372"/>
                  <a:pt x="427" y="372"/>
                </a:cubicBezTo>
                <a:close/>
              </a:path>
            </a:pathLst>
          </a:custGeom>
          <a:solidFill>
            <a:srgbClr val="46B34B">
              <a:alpha val="100000"/>
            </a:srgbClr>
          </a:solidFill>
          <a:ln w="9525">
            <a:noFill/>
          </a:ln>
        </p:spPr>
        <p:txBody>
          <a:bodyPr/>
          <a:lstStyle/>
          <a:p>
            <a:endParaRPr altLang="en-US" lang="zh-CN"/>
          </a:p>
        </p:txBody>
      </p:sp>
      <p:sp>
        <p:nvSpPr>
          <p:cNvPr id="13317" name="Freeform 17"/>
          <p:cNvSpPr/>
          <p:nvPr/>
        </p:nvSpPr>
        <p:spPr>
          <a:xfrm>
            <a:off x="7324725" y="4591050"/>
            <a:ext cx="514350" cy="1249363"/>
          </a:xfrm>
          <a:custGeom>
            <a:cxnLst>
              <a:cxn ang="0">
                <a:pos x="514350" y="0"/>
              </a:cxn>
              <a:cxn ang="0">
                <a:pos x="497012" y="0"/>
              </a:cxn>
              <a:cxn ang="0">
                <a:pos x="497012" y="80977"/>
              </a:cxn>
              <a:cxn ang="0">
                <a:pos x="364090" y="80977"/>
              </a:cxn>
              <a:cxn ang="0">
                <a:pos x="104026" y="190875"/>
              </a:cxn>
              <a:cxn ang="0">
                <a:pos x="11558" y="375966"/>
              </a:cxn>
              <a:cxn ang="0">
                <a:pos x="5779" y="433807"/>
              </a:cxn>
              <a:cxn ang="0">
                <a:pos x="5779" y="717227"/>
              </a:cxn>
              <a:cxn ang="0">
                <a:pos x="0" y="717227"/>
              </a:cxn>
              <a:cxn ang="0">
                <a:pos x="0" y="1249363"/>
              </a:cxn>
              <a:cxn ang="0">
                <a:pos x="514350" y="1249363"/>
              </a:cxn>
              <a:cxn ang="0">
                <a:pos x="514350" y="0"/>
              </a:cxn>
            </a:cxnLst>
            <a:rect b="0" l="0" r="0" t="0"/>
            <a:pathLst>
              <a:path h="216" w="89">
                <a:moveTo>
                  <a:pt x="89" y="0"/>
                </a:moveTo>
                <a:cubicBezTo>
                  <a:pt x="88" y="0"/>
                  <a:pt x="87" y="0"/>
                  <a:pt x="86" y="0"/>
                </a:cubicBezTo>
                <a:cubicBezTo>
                  <a:pt x="86" y="14"/>
                  <a:pt x="86" y="14"/>
                  <a:pt x="86" y="14"/>
                </a:cubicBezTo>
                <a:cubicBezTo>
                  <a:pt x="63" y="14"/>
                  <a:pt x="63" y="14"/>
                  <a:pt x="63" y="14"/>
                </a:cubicBezTo>
                <a:cubicBezTo>
                  <a:pt x="45" y="14"/>
                  <a:pt x="29" y="21"/>
                  <a:pt x="18" y="33"/>
                </a:cubicBezTo>
                <a:cubicBezTo>
                  <a:pt x="11" y="42"/>
                  <a:pt x="5" y="53"/>
                  <a:pt x="2" y="65"/>
                </a:cubicBezTo>
                <a:cubicBezTo>
                  <a:pt x="2" y="68"/>
                  <a:pt x="1" y="72"/>
                  <a:pt x="1" y="75"/>
                </a:cubicBezTo>
                <a:cubicBezTo>
                  <a:pt x="1" y="124"/>
                  <a:pt x="1" y="124"/>
                  <a:pt x="1" y="124"/>
                </a:cubicBezTo>
                <a:cubicBezTo>
                  <a:pt x="0" y="124"/>
                  <a:pt x="0" y="124"/>
                  <a:pt x="0" y="124"/>
                </a:cubicBezTo>
                <a:cubicBezTo>
                  <a:pt x="0" y="216"/>
                  <a:pt x="0" y="216"/>
                  <a:pt x="0" y="216"/>
                </a:cubicBezTo>
                <a:cubicBezTo>
                  <a:pt x="89" y="216"/>
                  <a:pt x="89" y="216"/>
                  <a:pt x="89" y="216"/>
                </a:cubicBezTo>
                <a:lnTo>
                  <a:pt x="89" y="0"/>
                </a:lnTo>
                <a:close/>
              </a:path>
            </a:pathLst>
          </a:custGeom>
          <a:solidFill>
            <a:srgbClr val="83D142">
              <a:alpha val="100000"/>
            </a:srgbClr>
          </a:solidFill>
          <a:ln w="9525">
            <a:noFill/>
          </a:ln>
        </p:spPr>
        <p:txBody>
          <a:bodyPr/>
          <a:lstStyle/>
          <a:p>
            <a:endParaRPr altLang="en-US" lang="zh-CN"/>
          </a:p>
        </p:txBody>
      </p:sp>
      <p:sp>
        <p:nvSpPr>
          <p:cNvPr id="13318" name="Freeform 18"/>
          <p:cNvSpPr/>
          <p:nvPr/>
        </p:nvSpPr>
        <p:spPr>
          <a:xfrm>
            <a:off x="7821613" y="3930650"/>
            <a:ext cx="520700" cy="1249363"/>
          </a:xfrm>
          <a:custGeom>
            <a:cxnLst>
              <a:cxn ang="0">
                <a:pos x="514914" y="0"/>
              </a:cxn>
              <a:cxn ang="0">
                <a:pos x="491772" y="17352"/>
              </a:cxn>
              <a:cxn ang="0">
                <a:pos x="497558" y="57841"/>
              </a:cxn>
              <a:cxn ang="0">
                <a:pos x="422346" y="69409"/>
              </a:cxn>
              <a:cxn ang="0">
                <a:pos x="404989" y="69409"/>
              </a:cxn>
              <a:cxn ang="0">
                <a:pos x="75212" y="237148"/>
              </a:cxn>
              <a:cxn ang="0">
                <a:pos x="0" y="456943"/>
              </a:cxn>
              <a:cxn ang="0">
                <a:pos x="0" y="1249363"/>
              </a:cxn>
              <a:cxn ang="0">
                <a:pos x="514914" y="1249363"/>
              </a:cxn>
              <a:cxn ang="0">
                <a:pos x="514914" y="0"/>
              </a:cxn>
            </a:cxnLst>
            <a:rect b="0" l="0" r="0" t="0"/>
            <a:pathLst>
              <a:path h="216" w="90">
                <a:moveTo>
                  <a:pt x="89" y="0"/>
                </a:moveTo>
                <a:cubicBezTo>
                  <a:pt x="84" y="0"/>
                  <a:pt x="90" y="3"/>
                  <a:pt x="85" y="3"/>
                </a:cubicBezTo>
                <a:cubicBezTo>
                  <a:pt x="85" y="4"/>
                  <a:pt x="86" y="9"/>
                  <a:pt x="86" y="10"/>
                </a:cubicBezTo>
                <a:cubicBezTo>
                  <a:pt x="73" y="12"/>
                  <a:pt x="73" y="12"/>
                  <a:pt x="73" y="12"/>
                </a:cubicBezTo>
                <a:cubicBezTo>
                  <a:pt x="70" y="12"/>
                  <a:pt x="70" y="12"/>
                  <a:pt x="70" y="12"/>
                </a:cubicBezTo>
                <a:cubicBezTo>
                  <a:pt x="47" y="12"/>
                  <a:pt x="26" y="23"/>
                  <a:pt x="13" y="41"/>
                </a:cubicBezTo>
                <a:cubicBezTo>
                  <a:pt x="6" y="52"/>
                  <a:pt x="1" y="65"/>
                  <a:pt x="0" y="79"/>
                </a:cubicBezTo>
                <a:cubicBezTo>
                  <a:pt x="0" y="216"/>
                  <a:pt x="0" y="216"/>
                  <a:pt x="0" y="216"/>
                </a:cubicBezTo>
                <a:cubicBezTo>
                  <a:pt x="89" y="216"/>
                  <a:pt x="89" y="216"/>
                  <a:pt x="89" y="216"/>
                </a:cubicBezTo>
                <a:lnTo>
                  <a:pt x="89" y="0"/>
                </a:lnTo>
                <a:close/>
              </a:path>
            </a:pathLst>
          </a:custGeom>
          <a:solidFill>
            <a:srgbClr val="C5DB42">
              <a:alpha val="100000"/>
            </a:srgbClr>
          </a:solidFill>
          <a:ln w="9525">
            <a:noFill/>
          </a:ln>
        </p:spPr>
        <p:txBody>
          <a:bodyPr/>
          <a:lstStyle/>
          <a:p>
            <a:endParaRPr altLang="en-US" lang="zh-CN"/>
          </a:p>
        </p:txBody>
      </p:sp>
      <p:sp>
        <p:nvSpPr>
          <p:cNvPr id="13319" name="Freeform 19"/>
          <p:cNvSpPr/>
          <p:nvPr/>
        </p:nvSpPr>
        <p:spPr>
          <a:xfrm>
            <a:off x="8255000" y="3438525"/>
            <a:ext cx="520700" cy="1257300"/>
          </a:xfrm>
          <a:custGeom>
            <a:cxnLst>
              <a:cxn ang="0">
                <a:pos x="520700" y="5794"/>
              </a:cxn>
              <a:cxn ang="0">
                <a:pos x="0" y="463521"/>
              </a:cxn>
              <a:cxn ang="0">
                <a:pos x="0" y="1257300"/>
              </a:cxn>
              <a:cxn ang="0">
                <a:pos x="520700" y="1257300"/>
              </a:cxn>
              <a:cxn ang="0">
                <a:pos x="520700" y="5794"/>
              </a:cxn>
            </a:cxnLst>
            <a:rect b="0" l="0" r="0" t="0"/>
            <a:pathLst>
              <a:path h="216" w="90">
                <a:moveTo>
                  <a:pt x="90" y="1"/>
                </a:moveTo>
                <a:cubicBezTo>
                  <a:pt x="43" y="0"/>
                  <a:pt x="5" y="35"/>
                  <a:pt x="0" y="80"/>
                </a:cubicBezTo>
                <a:cubicBezTo>
                  <a:pt x="0" y="217"/>
                  <a:pt x="0" y="217"/>
                  <a:pt x="0" y="217"/>
                </a:cubicBezTo>
                <a:cubicBezTo>
                  <a:pt x="90" y="217"/>
                  <a:pt x="90" y="217"/>
                  <a:pt x="90" y="217"/>
                </a:cubicBezTo>
                <a:lnTo>
                  <a:pt x="90" y="1"/>
                </a:lnTo>
                <a:close/>
              </a:path>
            </a:pathLst>
          </a:custGeom>
          <a:solidFill>
            <a:srgbClr val="9CD842">
              <a:alpha val="100000"/>
            </a:srgbClr>
          </a:solidFill>
          <a:ln w="9525">
            <a:noFill/>
          </a:ln>
        </p:spPr>
        <p:txBody>
          <a:bodyPr/>
          <a:lstStyle/>
          <a:p>
            <a:endParaRPr altLang="en-US" lang="zh-CN"/>
          </a:p>
        </p:txBody>
      </p:sp>
      <p:sp>
        <p:nvSpPr>
          <p:cNvPr id="13320" name="Freeform 20"/>
          <p:cNvSpPr/>
          <p:nvPr/>
        </p:nvSpPr>
        <p:spPr>
          <a:xfrm>
            <a:off x="7142163" y="4208463"/>
            <a:ext cx="3678237" cy="2424112"/>
          </a:xfrm>
          <a:custGeom>
            <a:cxnLst>
              <a:cxn ang="0">
                <a:pos x="3424167" y="1643074"/>
              </a:cxn>
              <a:cxn ang="0">
                <a:pos x="3014191" y="1643074"/>
              </a:cxn>
              <a:cxn ang="0">
                <a:pos x="3014191" y="1417440"/>
              </a:cxn>
              <a:cxn ang="0">
                <a:pos x="2650409" y="1052956"/>
              </a:cxn>
              <a:cxn ang="0">
                <a:pos x="2182690" y="1052956"/>
              </a:cxn>
              <a:cxn ang="0">
                <a:pos x="2182690" y="798395"/>
              </a:cxn>
              <a:cxn ang="0">
                <a:pos x="1945943" y="566976"/>
              </a:cxn>
              <a:cxn ang="0">
                <a:pos x="1922846" y="566976"/>
              </a:cxn>
              <a:cxn ang="0">
                <a:pos x="1922846" y="404983"/>
              </a:cxn>
              <a:cxn ang="0">
                <a:pos x="1559064" y="11571"/>
              </a:cxn>
              <a:cxn ang="0">
                <a:pos x="1160637" y="393412"/>
              </a:cxn>
              <a:cxn ang="0">
                <a:pos x="1160637" y="428125"/>
              </a:cxn>
              <a:cxn ang="0">
                <a:pos x="1143314" y="428125"/>
              </a:cxn>
              <a:cxn ang="0">
                <a:pos x="831501" y="740540"/>
              </a:cxn>
              <a:cxn ang="0">
                <a:pos x="831501" y="937246"/>
              </a:cxn>
              <a:cxn ang="0">
                <a:pos x="727563" y="937246"/>
              </a:cxn>
              <a:cxn ang="0">
                <a:pos x="461945" y="1209163"/>
              </a:cxn>
              <a:cxn ang="0">
                <a:pos x="461945" y="1417440"/>
              </a:cxn>
              <a:cxn ang="0">
                <a:pos x="271393" y="1417440"/>
              </a:cxn>
              <a:cxn ang="0">
                <a:pos x="0" y="1672001"/>
              </a:cxn>
              <a:cxn ang="0">
                <a:pos x="0" y="2198479"/>
              </a:cxn>
              <a:cxn ang="0">
                <a:pos x="565883" y="2198479"/>
              </a:cxn>
              <a:cxn ang="0">
                <a:pos x="565883" y="2181122"/>
              </a:cxn>
              <a:cxn ang="0">
                <a:pos x="831501" y="2181122"/>
              </a:cxn>
              <a:cxn ang="0">
                <a:pos x="831501" y="2296832"/>
              </a:cxn>
              <a:cxn ang="0">
                <a:pos x="1333866" y="2296832"/>
              </a:cxn>
              <a:cxn ang="0">
                <a:pos x="1333866" y="2244762"/>
              </a:cxn>
              <a:cxn ang="0">
                <a:pos x="1922846" y="2244762"/>
              </a:cxn>
              <a:cxn ang="0">
                <a:pos x="1922846" y="2146409"/>
              </a:cxn>
              <a:cxn ang="0">
                <a:pos x="2078752" y="2146409"/>
              </a:cxn>
              <a:cxn ang="0">
                <a:pos x="2078752" y="2308403"/>
              </a:cxn>
              <a:cxn ang="0">
                <a:pos x="2852510" y="2308403"/>
              </a:cxn>
              <a:cxn ang="0">
                <a:pos x="2852510" y="2424112"/>
              </a:cxn>
              <a:cxn ang="0">
                <a:pos x="3678237" y="2424112"/>
              </a:cxn>
              <a:cxn ang="0">
                <a:pos x="3678237" y="1897634"/>
              </a:cxn>
              <a:cxn ang="0">
                <a:pos x="3424167" y="1643074"/>
              </a:cxn>
            </a:cxnLst>
            <a:rect b="0" l="0" r="0" t="0"/>
            <a:pathLst>
              <a:path h="419" w="637">
                <a:moveTo>
                  <a:pt x="593" y="284"/>
                </a:moveTo>
                <a:cubicBezTo>
                  <a:pt x="522" y="284"/>
                  <a:pt x="522" y="284"/>
                  <a:pt x="522" y="284"/>
                </a:cubicBezTo>
                <a:cubicBezTo>
                  <a:pt x="522" y="245"/>
                  <a:pt x="522" y="245"/>
                  <a:pt x="522" y="245"/>
                </a:cubicBezTo>
                <a:cubicBezTo>
                  <a:pt x="522" y="210"/>
                  <a:pt x="494" y="182"/>
                  <a:pt x="459" y="182"/>
                </a:cubicBezTo>
                <a:cubicBezTo>
                  <a:pt x="378" y="182"/>
                  <a:pt x="378" y="182"/>
                  <a:pt x="378" y="182"/>
                </a:cubicBezTo>
                <a:cubicBezTo>
                  <a:pt x="378" y="138"/>
                  <a:pt x="378" y="138"/>
                  <a:pt x="378" y="138"/>
                </a:cubicBezTo>
                <a:cubicBezTo>
                  <a:pt x="378" y="116"/>
                  <a:pt x="359" y="98"/>
                  <a:pt x="337" y="98"/>
                </a:cubicBezTo>
                <a:cubicBezTo>
                  <a:pt x="333" y="98"/>
                  <a:pt x="333" y="98"/>
                  <a:pt x="333" y="98"/>
                </a:cubicBezTo>
                <a:cubicBezTo>
                  <a:pt x="333" y="70"/>
                  <a:pt x="333" y="70"/>
                  <a:pt x="333" y="70"/>
                </a:cubicBezTo>
                <a:cubicBezTo>
                  <a:pt x="333" y="34"/>
                  <a:pt x="306" y="3"/>
                  <a:pt x="270" y="2"/>
                </a:cubicBezTo>
                <a:cubicBezTo>
                  <a:pt x="232" y="0"/>
                  <a:pt x="201" y="30"/>
                  <a:pt x="201" y="68"/>
                </a:cubicBezTo>
                <a:cubicBezTo>
                  <a:pt x="201" y="74"/>
                  <a:pt x="201" y="74"/>
                  <a:pt x="201" y="74"/>
                </a:cubicBezTo>
                <a:cubicBezTo>
                  <a:pt x="198" y="74"/>
                  <a:pt x="198" y="74"/>
                  <a:pt x="198" y="74"/>
                </a:cubicBezTo>
                <a:cubicBezTo>
                  <a:pt x="168" y="74"/>
                  <a:pt x="144" y="98"/>
                  <a:pt x="144" y="128"/>
                </a:cubicBezTo>
                <a:cubicBezTo>
                  <a:pt x="144" y="162"/>
                  <a:pt x="144" y="162"/>
                  <a:pt x="144" y="162"/>
                </a:cubicBezTo>
                <a:cubicBezTo>
                  <a:pt x="126" y="162"/>
                  <a:pt x="126" y="162"/>
                  <a:pt x="126" y="162"/>
                </a:cubicBezTo>
                <a:cubicBezTo>
                  <a:pt x="101" y="162"/>
                  <a:pt x="80" y="183"/>
                  <a:pt x="80" y="209"/>
                </a:cubicBezTo>
                <a:cubicBezTo>
                  <a:pt x="80" y="245"/>
                  <a:pt x="80" y="245"/>
                  <a:pt x="80" y="245"/>
                </a:cubicBezTo>
                <a:cubicBezTo>
                  <a:pt x="47" y="245"/>
                  <a:pt x="47" y="245"/>
                  <a:pt x="47" y="245"/>
                </a:cubicBezTo>
                <a:cubicBezTo>
                  <a:pt x="23" y="245"/>
                  <a:pt x="4" y="264"/>
                  <a:pt x="0" y="289"/>
                </a:cubicBezTo>
                <a:cubicBezTo>
                  <a:pt x="0" y="380"/>
                  <a:pt x="0" y="380"/>
                  <a:pt x="0" y="380"/>
                </a:cubicBezTo>
                <a:cubicBezTo>
                  <a:pt x="98" y="380"/>
                  <a:pt x="98" y="380"/>
                  <a:pt x="98" y="380"/>
                </a:cubicBezTo>
                <a:cubicBezTo>
                  <a:pt x="98" y="377"/>
                  <a:pt x="98" y="377"/>
                  <a:pt x="98" y="377"/>
                </a:cubicBezTo>
                <a:cubicBezTo>
                  <a:pt x="144" y="377"/>
                  <a:pt x="144" y="377"/>
                  <a:pt x="144" y="377"/>
                </a:cubicBezTo>
                <a:cubicBezTo>
                  <a:pt x="144" y="397"/>
                  <a:pt x="144" y="397"/>
                  <a:pt x="144" y="397"/>
                </a:cubicBezTo>
                <a:cubicBezTo>
                  <a:pt x="231" y="397"/>
                  <a:pt x="231" y="397"/>
                  <a:pt x="231" y="397"/>
                </a:cubicBezTo>
                <a:cubicBezTo>
                  <a:pt x="231" y="388"/>
                  <a:pt x="231" y="388"/>
                  <a:pt x="231" y="388"/>
                </a:cubicBezTo>
                <a:cubicBezTo>
                  <a:pt x="333" y="388"/>
                  <a:pt x="333" y="388"/>
                  <a:pt x="333" y="388"/>
                </a:cubicBezTo>
                <a:cubicBezTo>
                  <a:pt x="333" y="371"/>
                  <a:pt x="333" y="371"/>
                  <a:pt x="333" y="371"/>
                </a:cubicBezTo>
                <a:cubicBezTo>
                  <a:pt x="360" y="371"/>
                  <a:pt x="360" y="371"/>
                  <a:pt x="360" y="371"/>
                </a:cubicBezTo>
                <a:cubicBezTo>
                  <a:pt x="360" y="399"/>
                  <a:pt x="360" y="399"/>
                  <a:pt x="360" y="399"/>
                </a:cubicBezTo>
                <a:cubicBezTo>
                  <a:pt x="494" y="399"/>
                  <a:pt x="494" y="399"/>
                  <a:pt x="494" y="399"/>
                </a:cubicBezTo>
                <a:cubicBezTo>
                  <a:pt x="494" y="419"/>
                  <a:pt x="494" y="419"/>
                  <a:pt x="494" y="419"/>
                </a:cubicBezTo>
                <a:cubicBezTo>
                  <a:pt x="637" y="419"/>
                  <a:pt x="637" y="419"/>
                  <a:pt x="637" y="419"/>
                </a:cubicBezTo>
                <a:cubicBezTo>
                  <a:pt x="637" y="328"/>
                  <a:pt x="637" y="328"/>
                  <a:pt x="637" y="328"/>
                </a:cubicBezTo>
                <a:cubicBezTo>
                  <a:pt x="637" y="303"/>
                  <a:pt x="617" y="284"/>
                  <a:pt x="593" y="284"/>
                </a:cubicBezTo>
                <a:close/>
              </a:path>
            </a:pathLst>
          </a:custGeom>
          <a:solidFill>
            <a:srgbClr val="8DB537">
              <a:alpha val="100000"/>
            </a:srgbClr>
          </a:solidFill>
          <a:ln w="9525">
            <a:noFill/>
          </a:ln>
        </p:spPr>
        <p:txBody>
          <a:bodyPr/>
          <a:lstStyle/>
          <a:p>
            <a:endParaRPr altLang="en-US" lang="zh-CN"/>
          </a:p>
        </p:txBody>
      </p:sp>
      <p:sp>
        <p:nvSpPr>
          <p:cNvPr id="13321" name="Freeform 21"/>
          <p:cNvSpPr/>
          <p:nvPr/>
        </p:nvSpPr>
        <p:spPr>
          <a:xfrm>
            <a:off x="8670925" y="4214813"/>
            <a:ext cx="2149475" cy="2122487"/>
          </a:xfrm>
          <a:custGeom>
            <a:cxnLst>
              <a:cxn ang="0">
                <a:pos x="1895236" y="1636686"/>
              </a:cxn>
              <a:cxn ang="0">
                <a:pos x="1484987" y="1636686"/>
              </a:cxn>
              <a:cxn ang="0">
                <a:pos x="1484987" y="1411136"/>
              </a:cxn>
              <a:cxn ang="0">
                <a:pos x="1120963" y="1046785"/>
              </a:cxn>
              <a:cxn ang="0">
                <a:pos x="652932" y="1046785"/>
              </a:cxn>
              <a:cxn ang="0">
                <a:pos x="652932" y="792318"/>
              </a:cxn>
              <a:cxn ang="0">
                <a:pos x="416027" y="560984"/>
              </a:cxn>
              <a:cxn ang="0">
                <a:pos x="392915" y="560984"/>
              </a:cxn>
              <a:cxn ang="0">
                <a:pos x="392915" y="399051"/>
              </a:cxn>
              <a:cxn ang="0">
                <a:pos x="28891" y="5783"/>
              </a:cxn>
              <a:cxn ang="0">
                <a:pos x="0" y="5783"/>
              </a:cxn>
              <a:cxn ang="0">
                <a:pos x="0" y="2122487"/>
              </a:cxn>
              <a:cxn ang="0">
                <a:pos x="2149475" y="2122487"/>
              </a:cxn>
              <a:cxn ang="0">
                <a:pos x="2149475" y="1891153"/>
              </a:cxn>
              <a:cxn ang="0">
                <a:pos x="1895236" y="1636686"/>
              </a:cxn>
            </a:cxnLst>
            <a:rect b="0" l="0" r="0" t="0"/>
            <a:pathLst>
              <a:path h="367" w="372">
                <a:moveTo>
                  <a:pt x="328" y="283"/>
                </a:moveTo>
                <a:cubicBezTo>
                  <a:pt x="257" y="283"/>
                  <a:pt x="257" y="283"/>
                  <a:pt x="257" y="283"/>
                </a:cubicBezTo>
                <a:cubicBezTo>
                  <a:pt x="257" y="244"/>
                  <a:pt x="257" y="244"/>
                  <a:pt x="257" y="244"/>
                </a:cubicBezTo>
                <a:cubicBezTo>
                  <a:pt x="257" y="209"/>
                  <a:pt x="229" y="181"/>
                  <a:pt x="194" y="181"/>
                </a:cubicBezTo>
                <a:cubicBezTo>
                  <a:pt x="113" y="181"/>
                  <a:pt x="113" y="181"/>
                  <a:pt x="113" y="181"/>
                </a:cubicBezTo>
                <a:cubicBezTo>
                  <a:pt x="113" y="137"/>
                  <a:pt x="113" y="137"/>
                  <a:pt x="113" y="137"/>
                </a:cubicBezTo>
                <a:cubicBezTo>
                  <a:pt x="113" y="115"/>
                  <a:pt x="94" y="97"/>
                  <a:pt x="72" y="97"/>
                </a:cubicBezTo>
                <a:cubicBezTo>
                  <a:pt x="68" y="97"/>
                  <a:pt x="68" y="97"/>
                  <a:pt x="68" y="97"/>
                </a:cubicBezTo>
                <a:cubicBezTo>
                  <a:pt x="68" y="69"/>
                  <a:pt x="68" y="69"/>
                  <a:pt x="68" y="69"/>
                </a:cubicBezTo>
                <a:cubicBezTo>
                  <a:pt x="68" y="33"/>
                  <a:pt x="41" y="2"/>
                  <a:pt x="5" y="1"/>
                </a:cubicBezTo>
                <a:cubicBezTo>
                  <a:pt x="3" y="0"/>
                  <a:pt x="2" y="1"/>
                  <a:pt x="0" y="1"/>
                </a:cubicBezTo>
                <a:cubicBezTo>
                  <a:pt x="0" y="367"/>
                  <a:pt x="0" y="367"/>
                  <a:pt x="0" y="367"/>
                </a:cubicBezTo>
                <a:cubicBezTo>
                  <a:pt x="372" y="367"/>
                  <a:pt x="372" y="367"/>
                  <a:pt x="372" y="367"/>
                </a:cubicBezTo>
                <a:cubicBezTo>
                  <a:pt x="372" y="327"/>
                  <a:pt x="372" y="327"/>
                  <a:pt x="372" y="327"/>
                </a:cubicBezTo>
                <a:cubicBezTo>
                  <a:pt x="372" y="302"/>
                  <a:pt x="352" y="283"/>
                  <a:pt x="328" y="283"/>
                </a:cubicBezTo>
                <a:close/>
              </a:path>
            </a:pathLst>
          </a:custGeom>
          <a:solidFill>
            <a:srgbClr val="569337">
              <a:alpha val="100000"/>
            </a:srgbClr>
          </a:solidFill>
          <a:ln w="9525">
            <a:noFill/>
          </a:ln>
        </p:spPr>
        <p:txBody>
          <a:bodyPr/>
          <a:lstStyle/>
          <a:p>
            <a:endParaRPr altLang="en-US" lang="zh-CN"/>
          </a:p>
        </p:txBody>
      </p:sp>
      <p:sp>
        <p:nvSpPr>
          <p:cNvPr id="13322" name="Freeform 22"/>
          <p:cNvSpPr/>
          <p:nvPr/>
        </p:nvSpPr>
        <p:spPr>
          <a:xfrm>
            <a:off x="7700963" y="4897438"/>
            <a:ext cx="2616200" cy="1735137"/>
          </a:xfrm>
          <a:custGeom>
            <a:cxnLst>
              <a:cxn ang="0">
                <a:pos x="2431391" y="1174109"/>
              </a:cxn>
              <a:cxn ang="0">
                <a:pos x="2142627" y="1174109"/>
              </a:cxn>
              <a:cxn ang="0">
                <a:pos x="2142627" y="1012163"/>
              </a:cxn>
              <a:cxn ang="0">
                <a:pos x="1882740" y="751893"/>
              </a:cxn>
              <a:cxn ang="0">
                <a:pos x="1547774" y="751893"/>
              </a:cxn>
              <a:cxn ang="0">
                <a:pos x="1547774" y="572595"/>
              </a:cxn>
              <a:cxn ang="0">
                <a:pos x="1380291" y="404865"/>
              </a:cxn>
              <a:cxn ang="0">
                <a:pos x="1362965" y="404865"/>
              </a:cxn>
              <a:cxn ang="0">
                <a:pos x="1362965" y="289190"/>
              </a:cxn>
              <a:cxn ang="0">
                <a:pos x="1103078" y="5784"/>
              </a:cxn>
              <a:cxn ang="0">
                <a:pos x="814314" y="277622"/>
              </a:cxn>
              <a:cxn ang="0">
                <a:pos x="814314" y="306541"/>
              </a:cxn>
              <a:cxn ang="0">
                <a:pos x="802763" y="306541"/>
              </a:cxn>
              <a:cxn ang="0">
                <a:pos x="577528" y="532109"/>
              </a:cxn>
              <a:cxn ang="0">
                <a:pos x="577528" y="670920"/>
              </a:cxn>
              <a:cxn ang="0">
                <a:pos x="508224" y="670920"/>
              </a:cxn>
              <a:cxn ang="0">
                <a:pos x="311865" y="861785"/>
              </a:cxn>
              <a:cxn ang="0">
                <a:pos x="311865" y="1012163"/>
              </a:cxn>
              <a:cxn ang="0">
                <a:pos x="179034" y="1012163"/>
              </a:cxn>
              <a:cxn ang="0">
                <a:pos x="0" y="1197245"/>
              </a:cxn>
              <a:cxn ang="0">
                <a:pos x="0" y="1573191"/>
              </a:cxn>
              <a:cxn ang="0">
                <a:pos x="386943" y="1573191"/>
              </a:cxn>
              <a:cxn ang="0">
                <a:pos x="386943" y="1561623"/>
              </a:cxn>
              <a:cxn ang="0">
                <a:pos x="577528" y="1561623"/>
              </a:cxn>
              <a:cxn ang="0">
                <a:pos x="577528" y="1642596"/>
              </a:cxn>
              <a:cxn ang="0">
                <a:pos x="941370" y="1642596"/>
              </a:cxn>
              <a:cxn ang="0">
                <a:pos x="941370" y="1607894"/>
              </a:cxn>
              <a:cxn ang="0">
                <a:pos x="1362965" y="1607894"/>
              </a:cxn>
              <a:cxn ang="0">
                <a:pos x="1362965" y="1532704"/>
              </a:cxn>
              <a:cxn ang="0">
                <a:pos x="1472695" y="1532704"/>
              </a:cxn>
              <a:cxn ang="0">
                <a:pos x="1472695" y="1654164"/>
              </a:cxn>
              <a:cxn ang="0">
                <a:pos x="2027122" y="1654164"/>
              </a:cxn>
              <a:cxn ang="0">
                <a:pos x="2027122" y="1735137"/>
              </a:cxn>
              <a:cxn ang="0">
                <a:pos x="2616200" y="1735137"/>
              </a:cxn>
              <a:cxn ang="0">
                <a:pos x="2616200" y="1359191"/>
              </a:cxn>
              <a:cxn ang="0">
                <a:pos x="2431391" y="1174109"/>
              </a:cxn>
            </a:cxnLst>
            <a:rect b="0" l="0" r="0" t="0"/>
            <a:pathLst>
              <a:path h="300" w="452">
                <a:moveTo>
                  <a:pt x="421" y="203"/>
                </a:moveTo>
                <a:cubicBezTo>
                  <a:pt x="371" y="203"/>
                  <a:pt x="371" y="203"/>
                  <a:pt x="371" y="203"/>
                </a:cubicBezTo>
                <a:cubicBezTo>
                  <a:pt x="371" y="175"/>
                  <a:pt x="371" y="175"/>
                  <a:pt x="371" y="175"/>
                </a:cubicBezTo>
                <a:cubicBezTo>
                  <a:pt x="371" y="150"/>
                  <a:pt x="351" y="130"/>
                  <a:pt x="326" y="130"/>
                </a:cubicBezTo>
                <a:cubicBezTo>
                  <a:pt x="268" y="130"/>
                  <a:pt x="268" y="130"/>
                  <a:pt x="268" y="130"/>
                </a:cubicBezTo>
                <a:cubicBezTo>
                  <a:pt x="268" y="99"/>
                  <a:pt x="268" y="99"/>
                  <a:pt x="268" y="99"/>
                </a:cubicBezTo>
                <a:cubicBezTo>
                  <a:pt x="268" y="83"/>
                  <a:pt x="255" y="70"/>
                  <a:pt x="239" y="70"/>
                </a:cubicBezTo>
                <a:cubicBezTo>
                  <a:pt x="236" y="70"/>
                  <a:pt x="236" y="70"/>
                  <a:pt x="236" y="70"/>
                </a:cubicBezTo>
                <a:cubicBezTo>
                  <a:pt x="236" y="50"/>
                  <a:pt x="236" y="50"/>
                  <a:pt x="236" y="50"/>
                </a:cubicBezTo>
                <a:cubicBezTo>
                  <a:pt x="236" y="24"/>
                  <a:pt x="216" y="2"/>
                  <a:pt x="191" y="1"/>
                </a:cubicBezTo>
                <a:cubicBezTo>
                  <a:pt x="163" y="0"/>
                  <a:pt x="141" y="22"/>
                  <a:pt x="141" y="48"/>
                </a:cubicBezTo>
                <a:cubicBezTo>
                  <a:pt x="141" y="53"/>
                  <a:pt x="141" y="53"/>
                  <a:pt x="141" y="53"/>
                </a:cubicBezTo>
                <a:cubicBezTo>
                  <a:pt x="139" y="53"/>
                  <a:pt x="139" y="53"/>
                  <a:pt x="139" y="53"/>
                </a:cubicBezTo>
                <a:cubicBezTo>
                  <a:pt x="118" y="53"/>
                  <a:pt x="100" y="70"/>
                  <a:pt x="100" y="92"/>
                </a:cubicBezTo>
                <a:cubicBezTo>
                  <a:pt x="100" y="116"/>
                  <a:pt x="100" y="116"/>
                  <a:pt x="100" y="116"/>
                </a:cubicBezTo>
                <a:cubicBezTo>
                  <a:pt x="88" y="116"/>
                  <a:pt x="88" y="116"/>
                  <a:pt x="88" y="116"/>
                </a:cubicBezTo>
                <a:cubicBezTo>
                  <a:pt x="69" y="116"/>
                  <a:pt x="54" y="131"/>
                  <a:pt x="54" y="149"/>
                </a:cubicBezTo>
                <a:cubicBezTo>
                  <a:pt x="54" y="175"/>
                  <a:pt x="54" y="175"/>
                  <a:pt x="54" y="175"/>
                </a:cubicBezTo>
                <a:cubicBezTo>
                  <a:pt x="31" y="175"/>
                  <a:pt x="31" y="175"/>
                  <a:pt x="31" y="175"/>
                </a:cubicBezTo>
                <a:cubicBezTo>
                  <a:pt x="14" y="175"/>
                  <a:pt x="0" y="189"/>
                  <a:pt x="0" y="207"/>
                </a:cubicBezTo>
                <a:cubicBezTo>
                  <a:pt x="0" y="272"/>
                  <a:pt x="0" y="272"/>
                  <a:pt x="0" y="272"/>
                </a:cubicBezTo>
                <a:cubicBezTo>
                  <a:pt x="67" y="272"/>
                  <a:pt x="67" y="272"/>
                  <a:pt x="67" y="272"/>
                </a:cubicBezTo>
                <a:cubicBezTo>
                  <a:pt x="67" y="270"/>
                  <a:pt x="67" y="270"/>
                  <a:pt x="67" y="270"/>
                </a:cubicBezTo>
                <a:cubicBezTo>
                  <a:pt x="100" y="270"/>
                  <a:pt x="100" y="270"/>
                  <a:pt x="100" y="270"/>
                </a:cubicBezTo>
                <a:cubicBezTo>
                  <a:pt x="100" y="284"/>
                  <a:pt x="100" y="284"/>
                  <a:pt x="100" y="284"/>
                </a:cubicBezTo>
                <a:cubicBezTo>
                  <a:pt x="163" y="284"/>
                  <a:pt x="163" y="284"/>
                  <a:pt x="163" y="284"/>
                </a:cubicBezTo>
                <a:cubicBezTo>
                  <a:pt x="163" y="278"/>
                  <a:pt x="163" y="278"/>
                  <a:pt x="163" y="278"/>
                </a:cubicBezTo>
                <a:cubicBezTo>
                  <a:pt x="236" y="278"/>
                  <a:pt x="236" y="278"/>
                  <a:pt x="236" y="278"/>
                </a:cubicBezTo>
                <a:cubicBezTo>
                  <a:pt x="236" y="265"/>
                  <a:pt x="236" y="265"/>
                  <a:pt x="236" y="265"/>
                </a:cubicBezTo>
                <a:cubicBezTo>
                  <a:pt x="255" y="265"/>
                  <a:pt x="255" y="265"/>
                  <a:pt x="255" y="265"/>
                </a:cubicBezTo>
                <a:cubicBezTo>
                  <a:pt x="255" y="286"/>
                  <a:pt x="255" y="286"/>
                  <a:pt x="255" y="286"/>
                </a:cubicBezTo>
                <a:cubicBezTo>
                  <a:pt x="351" y="286"/>
                  <a:pt x="351" y="286"/>
                  <a:pt x="351" y="286"/>
                </a:cubicBezTo>
                <a:cubicBezTo>
                  <a:pt x="351" y="300"/>
                  <a:pt x="351" y="300"/>
                  <a:pt x="351" y="300"/>
                </a:cubicBezTo>
                <a:cubicBezTo>
                  <a:pt x="453" y="300"/>
                  <a:pt x="453" y="300"/>
                  <a:pt x="453" y="300"/>
                </a:cubicBezTo>
                <a:cubicBezTo>
                  <a:pt x="453" y="235"/>
                  <a:pt x="453" y="235"/>
                  <a:pt x="453" y="235"/>
                </a:cubicBezTo>
                <a:cubicBezTo>
                  <a:pt x="453" y="217"/>
                  <a:pt x="439" y="203"/>
                  <a:pt x="421" y="203"/>
                </a:cubicBezTo>
                <a:close/>
              </a:path>
            </a:pathLst>
          </a:custGeom>
          <a:solidFill>
            <a:srgbClr val="55780C">
              <a:alpha val="100000"/>
            </a:srgbClr>
          </a:solidFill>
          <a:ln w="9525">
            <a:noFill/>
          </a:ln>
        </p:spPr>
        <p:txBody>
          <a:bodyPr/>
          <a:lstStyle/>
          <a:p>
            <a:endParaRPr altLang="en-US" lang="zh-CN"/>
          </a:p>
        </p:txBody>
      </p:sp>
      <p:sp>
        <p:nvSpPr>
          <p:cNvPr id="13323" name="Freeform 34"/>
          <p:cNvSpPr/>
          <p:nvPr/>
        </p:nvSpPr>
        <p:spPr>
          <a:xfrm>
            <a:off x="8775700" y="4903788"/>
            <a:ext cx="1541463" cy="1728787"/>
          </a:xfrm>
          <a:custGeom>
            <a:cxnLst>
              <a:cxn ang="0">
                <a:pos x="1356718" y="1167943"/>
              </a:cxn>
              <a:cxn ang="0">
                <a:pos x="1068055" y="1167943"/>
              </a:cxn>
              <a:cxn ang="0">
                <a:pos x="1068055" y="1006050"/>
              </a:cxn>
              <a:cxn ang="0">
                <a:pos x="808258" y="745865"/>
              </a:cxn>
              <a:cxn ang="0">
                <a:pos x="473408" y="745865"/>
              </a:cxn>
              <a:cxn ang="0">
                <a:pos x="473408" y="566626"/>
              </a:cxn>
              <a:cxn ang="0">
                <a:pos x="305983" y="398951"/>
              </a:cxn>
              <a:cxn ang="0">
                <a:pos x="288663" y="398951"/>
              </a:cxn>
              <a:cxn ang="0">
                <a:pos x="288663" y="283313"/>
              </a:cxn>
              <a:cxn ang="0">
                <a:pos x="28866" y="0"/>
              </a:cxn>
              <a:cxn ang="0">
                <a:pos x="0" y="0"/>
              </a:cxn>
              <a:cxn ang="0">
                <a:pos x="0" y="1601585"/>
              </a:cxn>
              <a:cxn ang="0">
                <a:pos x="288663" y="1601585"/>
              </a:cxn>
              <a:cxn ang="0">
                <a:pos x="288663" y="1526421"/>
              </a:cxn>
              <a:cxn ang="0">
                <a:pos x="398356" y="1526421"/>
              </a:cxn>
              <a:cxn ang="0">
                <a:pos x="398356" y="1647840"/>
              </a:cxn>
              <a:cxn ang="0">
                <a:pos x="952589" y="1647840"/>
              </a:cxn>
              <a:cxn ang="0">
                <a:pos x="952589" y="1728787"/>
              </a:cxn>
              <a:cxn ang="0">
                <a:pos x="1541463" y="1728787"/>
              </a:cxn>
              <a:cxn ang="0">
                <a:pos x="1541463" y="1352964"/>
              </a:cxn>
              <a:cxn ang="0">
                <a:pos x="1356718" y="1167943"/>
              </a:cxn>
            </a:cxnLst>
            <a:rect b="0" l="0" r="0" t="0"/>
            <a:pathLst>
              <a:path h="299" w="267">
                <a:moveTo>
                  <a:pt x="235" y="202"/>
                </a:moveTo>
                <a:cubicBezTo>
                  <a:pt x="185" y="202"/>
                  <a:pt x="185" y="202"/>
                  <a:pt x="185" y="202"/>
                </a:cubicBezTo>
                <a:cubicBezTo>
                  <a:pt x="185" y="174"/>
                  <a:pt x="185" y="174"/>
                  <a:pt x="185" y="174"/>
                </a:cubicBezTo>
                <a:cubicBezTo>
                  <a:pt x="185" y="149"/>
                  <a:pt x="165" y="129"/>
                  <a:pt x="140" y="129"/>
                </a:cubicBezTo>
                <a:cubicBezTo>
                  <a:pt x="82" y="129"/>
                  <a:pt x="82" y="129"/>
                  <a:pt x="82" y="129"/>
                </a:cubicBezTo>
                <a:cubicBezTo>
                  <a:pt x="82" y="98"/>
                  <a:pt x="82" y="98"/>
                  <a:pt x="82" y="98"/>
                </a:cubicBezTo>
                <a:cubicBezTo>
                  <a:pt x="82" y="82"/>
                  <a:pt x="69" y="69"/>
                  <a:pt x="53" y="69"/>
                </a:cubicBezTo>
                <a:cubicBezTo>
                  <a:pt x="50" y="69"/>
                  <a:pt x="50" y="69"/>
                  <a:pt x="50" y="69"/>
                </a:cubicBezTo>
                <a:cubicBezTo>
                  <a:pt x="50" y="49"/>
                  <a:pt x="50" y="49"/>
                  <a:pt x="50" y="49"/>
                </a:cubicBezTo>
                <a:cubicBezTo>
                  <a:pt x="50" y="23"/>
                  <a:pt x="30" y="1"/>
                  <a:pt x="5" y="0"/>
                </a:cubicBezTo>
                <a:cubicBezTo>
                  <a:pt x="3" y="0"/>
                  <a:pt x="1" y="0"/>
                  <a:pt x="0" y="0"/>
                </a:cubicBezTo>
                <a:cubicBezTo>
                  <a:pt x="0" y="277"/>
                  <a:pt x="0" y="277"/>
                  <a:pt x="0" y="277"/>
                </a:cubicBezTo>
                <a:cubicBezTo>
                  <a:pt x="50" y="277"/>
                  <a:pt x="50" y="277"/>
                  <a:pt x="50" y="277"/>
                </a:cubicBezTo>
                <a:cubicBezTo>
                  <a:pt x="50" y="264"/>
                  <a:pt x="50" y="264"/>
                  <a:pt x="50" y="264"/>
                </a:cubicBezTo>
                <a:cubicBezTo>
                  <a:pt x="69" y="264"/>
                  <a:pt x="69" y="264"/>
                  <a:pt x="69" y="264"/>
                </a:cubicBezTo>
                <a:cubicBezTo>
                  <a:pt x="69" y="285"/>
                  <a:pt x="69" y="285"/>
                  <a:pt x="69" y="285"/>
                </a:cubicBezTo>
                <a:cubicBezTo>
                  <a:pt x="165" y="285"/>
                  <a:pt x="165" y="285"/>
                  <a:pt x="165" y="285"/>
                </a:cubicBezTo>
                <a:cubicBezTo>
                  <a:pt x="165" y="299"/>
                  <a:pt x="165" y="299"/>
                  <a:pt x="165" y="299"/>
                </a:cubicBezTo>
                <a:cubicBezTo>
                  <a:pt x="267" y="299"/>
                  <a:pt x="267" y="299"/>
                  <a:pt x="267" y="299"/>
                </a:cubicBezTo>
                <a:cubicBezTo>
                  <a:pt x="267" y="234"/>
                  <a:pt x="267" y="234"/>
                  <a:pt x="267" y="234"/>
                </a:cubicBezTo>
                <a:cubicBezTo>
                  <a:pt x="267" y="216"/>
                  <a:pt x="253" y="202"/>
                  <a:pt x="235" y="202"/>
                </a:cubicBezTo>
                <a:close/>
              </a:path>
            </a:pathLst>
          </a:custGeom>
          <a:solidFill>
            <a:srgbClr val="48660A">
              <a:alpha val="100000"/>
            </a:srgbClr>
          </a:solidFill>
          <a:ln w="9525">
            <a:noFill/>
          </a:ln>
        </p:spPr>
        <p:txBody>
          <a:bodyPr/>
          <a:lstStyle/>
          <a:p>
            <a:endParaRPr altLang="en-US" lang="zh-CN"/>
          </a:p>
        </p:txBody>
      </p:sp>
      <p:sp>
        <p:nvSpPr>
          <p:cNvPr id="13324" name="Freeform 74"/>
          <p:cNvSpPr/>
          <p:nvPr/>
        </p:nvSpPr>
        <p:spPr>
          <a:xfrm>
            <a:off x="11315700" y="4527550"/>
            <a:ext cx="138113" cy="727075"/>
          </a:xfrm>
          <a:custGeom>
            <a:cxnLst>
              <a:cxn ang="0">
                <a:pos x="0" y="727075"/>
              </a:cxn>
              <a:cxn ang="0">
                <a:pos x="138113" y="599544"/>
              </a:cxn>
              <a:cxn ang="0">
                <a:pos x="138113" y="0"/>
              </a:cxn>
              <a:cxn ang="0">
                <a:pos x="5877" y="0"/>
              </a:cxn>
              <a:cxn ang="0">
                <a:pos x="0" y="727075"/>
              </a:cxn>
            </a:cxnLst>
            <a:rect b="0" l="0" r="0" t="0"/>
            <a:pathLst>
              <a:path h="496" w="94">
                <a:moveTo>
                  <a:pt x="0" y="496"/>
                </a:moveTo>
                <a:lnTo>
                  <a:pt x="94" y="409"/>
                </a:lnTo>
                <a:lnTo>
                  <a:pt x="94" y="0"/>
                </a:lnTo>
                <a:lnTo>
                  <a:pt x="4" y="0"/>
                </a:lnTo>
                <a:lnTo>
                  <a:pt x="0" y="496"/>
                </a:lnTo>
                <a:close/>
              </a:path>
            </a:pathLst>
          </a:custGeom>
          <a:solidFill>
            <a:srgbClr val="685035">
              <a:alpha val="100000"/>
            </a:srgbClr>
          </a:solidFill>
          <a:ln w="9525">
            <a:noFill/>
          </a:ln>
        </p:spPr>
        <p:txBody>
          <a:bodyPr/>
          <a:lstStyle/>
          <a:p>
            <a:endParaRPr altLang="en-US" lang="zh-CN"/>
          </a:p>
        </p:txBody>
      </p:sp>
      <p:sp>
        <p:nvSpPr>
          <p:cNvPr id="13325" name="Freeform 75"/>
          <p:cNvSpPr/>
          <p:nvPr/>
        </p:nvSpPr>
        <p:spPr>
          <a:xfrm>
            <a:off x="10137775" y="4178300"/>
            <a:ext cx="293688" cy="1417638"/>
          </a:xfrm>
          <a:custGeom>
            <a:cxnLst>
              <a:cxn ang="0">
                <a:pos x="293688" y="1417638"/>
              </a:cxn>
              <a:cxn ang="0">
                <a:pos x="0" y="1163491"/>
              </a:cxn>
              <a:cxn ang="0">
                <a:pos x="0" y="0"/>
              </a:cxn>
              <a:cxn ang="0">
                <a:pos x="293688" y="0"/>
              </a:cxn>
              <a:cxn ang="0">
                <a:pos x="293688" y="1417638"/>
              </a:cxn>
            </a:cxnLst>
            <a:rect b="0" l="0" r="0" t="0"/>
            <a:pathLst>
              <a:path h="964" w="200">
                <a:moveTo>
                  <a:pt x="200" y="965"/>
                </a:moveTo>
                <a:lnTo>
                  <a:pt x="0" y="792"/>
                </a:lnTo>
                <a:lnTo>
                  <a:pt x="0" y="0"/>
                </a:lnTo>
                <a:lnTo>
                  <a:pt x="200" y="0"/>
                </a:lnTo>
                <a:lnTo>
                  <a:pt x="200" y="965"/>
                </a:lnTo>
                <a:close/>
              </a:path>
            </a:pathLst>
          </a:custGeom>
          <a:solidFill>
            <a:srgbClr val="D3C899">
              <a:alpha val="100000"/>
            </a:srgbClr>
          </a:solidFill>
          <a:ln w="9525">
            <a:noFill/>
          </a:ln>
        </p:spPr>
        <p:txBody>
          <a:bodyPr/>
          <a:lstStyle/>
          <a:p>
            <a:endParaRPr altLang="en-US" lang="zh-CN"/>
          </a:p>
        </p:txBody>
      </p:sp>
      <p:sp>
        <p:nvSpPr>
          <p:cNvPr id="13326" name="Freeform 76"/>
          <p:cNvSpPr/>
          <p:nvPr/>
        </p:nvSpPr>
        <p:spPr>
          <a:xfrm>
            <a:off x="10502900" y="4757738"/>
            <a:ext cx="374650" cy="1771650"/>
          </a:xfrm>
          <a:custGeom>
            <a:cxnLst>
              <a:cxn ang="0">
                <a:pos x="374650" y="0"/>
              </a:cxn>
              <a:cxn ang="0">
                <a:pos x="0" y="0"/>
              </a:cxn>
              <a:cxn ang="0">
                <a:pos x="4408" y="1307437"/>
              </a:cxn>
              <a:cxn ang="0">
                <a:pos x="114599" y="1423490"/>
              </a:cxn>
              <a:cxn ang="0">
                <a:pos x="114599" y="1771650"/>
              </a:cxn>
              <a:cxn ang="0">
                <a:pos x="374650" y="1771650"/>
              </a:cxn>
              <a:cxn ang="0">
                <a:pos x="374650" y="1683508"/>
              </a:cxn>
              <a:cxn ang="0">
                <a:pos x="374650" y="1683508"/>
              </a:cxn>
              <a:cxn ang="0">
                <a:pos x="374650" y="0"/>
              </a:cxn>
            </a:cxnLst>
            <a:rect b="0" l="0" r="0" t="0"/>
            <a:pathLst>
              <a:path h="1206" w="255">
                <a:moveTo>
                  <a:pt x="255" y="0"/>
                </a:moveTo>
                <a:lnTo>
                  <a:pt x="0" y="0"/>
                </a:lnTo>
                <a:lnTo>
                  <a:pt x="3" y="890"/>
                </a:lnTo>
                <a:lnTo>
                  <a:pt x="78" y="969"/>
                </a:lnTo>
                <a:lnTo>
                  <a:pt x="78" y="1206"/>
                </a:lnTo>
                <a:lnTo>
                  <a:pt x="255" y="1206"/>
                </a:lnTo>
                <a:lnTo>
                  <a:pt x="255" y="1146"/>
                </a:lnTo>
                <a:lnTo>
                  <a:pt x="255" y="0"/>
                </a:lnTo>
                <a:close/>
              </a:path>
            </a:pathLst>
          </a:custGeom>
          <a:solidFill>
            <a:srgbClr val="D3C899">
              <a:alpha val="100000"/>
            </a:srgbClr>
          </a:solidFill>
          <a:ln w="9525">
            <a:noFill/>
          </a:ln>
        </p:spPr>
        <p:txBody>
          <a:bodyPr/>
          <a:lstStyle/>
          <a:p>
            <a:endParaRPr altLang="en-US" lang="zh-CN"/>
          </a:p>
        </p:txBody>
      </p:sp>
      <p:sp>
        <p:nvSpPr>
          <p:cNvPr id="13327" name="Freeform 77"/>
          <p:cNvSpPr/>
          <p:nvPr/>
        </p:nvSpPr>
        <p:spPr>
          <a:xfrm>
            <a:off x="10871200" y="4127500"/>
            <a:ext cx="450850" cy="2401888"/>
          </a:xfrm>
          <a:custGeom>
            <a:cxnLst>
              <a:cxn ang="0">
                <a:pos x="5874" y="2401888"/>
              </a:cxn>
              <a:cxn ang="0">
                <a:pos x="196788" y="2401888"/>
              </a:cxn>
              <a:cxn ang="0">
                <a:pos x="444976" y="2163903"/>
              </a:cxn>
              <a:cxn ang="0">
                <a:pos x="450850" y="0"/>
              </a:cxn>
              <a:cxn ang="0">
                <a:pos x="0" y="0"/>
              </a:cxn>
              <a:cxn ang="0">
                <a:pos x="5874" y="2401888"/>
              </a:cxn>
            </a:cxnLst>
            <a:rect b="0" l="0" r="0" t="0"/>
            <a:pathLst>
              <a:path h="1634" w="307">
                <a:moveTo>
                  <a:pt x="4" y="1635"/>
                </a:moveTo>
                <a:lnTo>
                  <a:pt x="134" y="1635"/>
                </a:lnTo>
                <a:lnTo>
                  <a:pt x="303" y="1473"/>
                </a:lnTo>
                <a:lnTo>
                  <a:pt x="307" y="0"/>
                </a:lnTo>
                <a:lnTo>
                  <a:pt x="0" y="0"/>
                </a:lnTo>
                <a:lnTo>
                  <a:pt x="4" y="1635"/>
                </a:lnTo>
                <a:close/>
              </a:path>
            </a:pathLst>
          </a:custGeom>
          <a:solidFill>
            <a:srgbClr val="8B7463">
              <a:alpha val="100000"/>
            </a:srgbClr>
          </a:solidFill>
          <a:ln w="9525">
            <a:noFill/>
          </a:ln>
        </p:spPr>
        <p:txBody>
          <a:bodyPr/>
          <a:lstStyle/>
          <a:p>
            <a:endParaRPr altLang="en-US" lang="zh-CN"/>
          </a:p>
        </p:txBody>
      </p:sp>
      <p:sp>
        <p:nvSpPr>
          <p:cNvPr id="13328" name="Freeform 78"/>
          <p:cNvSpPr/>
          <p:nvPr/>
        </p:nvSpPr>
        <p:spPr>
          <a:xfrm>
            <a:off x="10323513" y="4578350"/>
            <a:ext cx="293687" cy="1381125"/>
          </a:xfrm>
          <a:custGeom>
            <a:cxnLst>
              <a:cxn ang="0">
                <a:pos x="293687" y="1381125"/>
              </a:cxn>
              <a:cxn ang="0">
                <a:pos x="0" y="1121338"/>
              </a:cxn>
              <a:cxn ang="0">
                <a:pos x="0" y="0"/>
              </a:cxn>
              <a:cxn ang="0">
                <a:pos x="293687" y="0"/>
              </a:cxn>
              <a:cxn ang="0">
                <a:pos x="293687" y="1381125"/>
              </a:cxn>
            </a:cxnLst>
            <a:rect b="0" l="0" r="0" t="0"/>
            <a:pathLst>
              <a:path h="941" w="200">
                <a:moveTo>
                  <a:pt x="200" y="941"/>
                </a:moveTo>
                <a:lnTo>
                  <a:pt x="0" y="764"/>
                </a:lnTo>
                <a:lnTo>
                  <a:pt x="0" y="0"/>
                </a:lnTo>
                <a:lnTo>
                  <a:pt x="200" y="0"/>
                </a:lnTo>
                <a:lnTo>
                  <a:pt x="200" y="941"/>
                </a:lnTo>
                <a:close/>
              </a:path>
            </a:pathLst>
          </a:custGeom>
          <a:solidFill>
            <a:srgbClr val="B69361">
              <a:alpha val="100000"/>
            </a:srgbClr>
          </a:solidFill>
          <a:ln w="9525">
            <a:noFill/>
          </a:ln>
        </p:spPr>
        <p:txBody>
          <a:bodyPr/>
          <a:lstStyle/>
          <a:p>
            <a:endParaRPr altLang="en-US" lang="zh-CN"/>
          </a:p>
        </p:txBody>
      </p:sp>
      <p:sp>
        <p:nvSpPr>
          <p:cNvPr id="13329" name="Freeform 79"/>
          <p:cNvSpPr/>
          <p:nvPr/>
        </p:nvSpPr>
        <p:spPr>
          <a:xfrm>
            <a:off x="10502900" y="4289425"/>
            <a:ext cx="374650" cy="1682750"/>
          </a:xfrm>
          <a:custGeom>
            <a:cxnLst>
              <a:cxn ang="0">
                <a:pos x="374650" y="1682750"/>
              </a:cxn>
              <a:cxn ang="0">
                <a:pos x="4408" y="1306848"/>
              </a:cxn>
              <a:cxn ang="0">
                <a:pos x="0" y="0"/>
              </a:cxn>
              <a:cxn ang="0">
                <a:pos x="374650" y="0"/>
              </a:cxn>
              <a:cxn ang="0">
                <a:pos x="374650" y="1682750"/>
              </a:cxn>
            </a:cxnLst>
            <a:rect b="0" l="0" r="0" t="0"/>
            <a:pathLst>
              <a:path h="1146" w="255">
                <a:moveTo>
                  <a:pt x="255" y="1146"/>
                </a:moveTo>
                <a:lnTo>
                  <a:pt x="3" y="890"/>
                </a:lnTo>
                <a:lnTo>
                  <a:pt x="0" y="0"/>
                </a:lnTo>
                <a:lnTo>
                  <a:pt x="255" y="0"/>
                </a:lnTo>
                <a:lnTo>
                  <a:pt x="255" y="1146"/>
                </a:lnTo>
                <a:close/>
              </a:path>
            </a:pathLst>
          </a:custGeom>
          <a:solidFill>
            <a:srgbClr val="8B6B47">
              <a:alpha val="100000"/>
            </a:srgbClr>
          </a:solidFill>
          <a:ln w="9525">
            <a:noFill/>
          </a:ln>
        </p:spPr>
        <p:txBody>
          <a:bodyPr/>
          <a:lstStyle/>
          <a:p>
            <a:endParaRPr altLang="en-US" lang="zh-CN"/>
          </a:p>
        </p:txBody>
      </p:sp>
      <p:sp>
        <p:nvSpPr>
          <p:cNvPr id="13330" name="Freeform 80"/>
          <p:cNvSpPr/>
          <p:nvPr/>
        </p:nvSpPr>
        <p:spPr>
          <a:xfrm>
            <a:off x="10877550" y="4289425"/>
            <a:ext cx="295275" cy="1892300"/>
          </a:xfrm>
          <a:custGeom>
            <a:cxnLst>
              <a:cxn ang="0">
                <a:pos x="0" y="1892300"/>
              </a:cxn>
              <a:cxn ang="0">
                <a:pos x="295275" y="1638132"/>
              </a:cxn>
              <a:cxn ang="0">
                <a:pos x="295275" y="0"/>
              </a:cxn>
              <a:cxn ang="0">
                <a:pos x="0" y="0"/>
              </a:cxn>
              <a:cxn ang="0">
                <a:pos x="0" y="1892300"/>
              </a:cxn>
            </a:cxnLst>
            <a:rect b="0" l="0" r="0" t="0"/>
            <a:pathLst>
              <a:path h="1288" w="201">
                <a:moveTo>
                  <a:pt x="0" y="1288"/>
                </a:moveTo>
                <a:lnTo>
                  <a:pt x="201" y="1115"/>
                </a:lnTo>
                <a:lnTo>
                  <a:pt x="201" y="0"/>
                </a:lnTo>
                <a:lnTo>
                  <a:pt x="0" y="0"/>
                </a:lnTo>
                <a:lnTo>
                  <a:pt x="0" y="1288"/>
                </a:lnTo>
                <a:close/>
              </a:path>
            </a:pathLst>
          </a:custGeom>
          <a:solidFill>
            <a:srgbClr val="685035">
              <a:alpha val="100000"/>
            </a:srgbClr>
          </a:solidFill>
          <a:ln w="9525">
            <a:noFill/>
          </a:ln>
        </p:spPr>
        <p:txBody>
          <a:bodyPr/>
          <a:lstStyle/>
          <a:p>
            <a:endParaRPr altLang="en-US" lang="zh-CN"/>
          </a:p>
        </p:txBody>
      </p:sp>
      <p:sp>
        <p:nvSpPr>
          <p:cNvPr id="13331" name="Freeform 81"/>
          <p:cNvSpPr/>
          <p:nvPr/>
        </p:nvSpPr>
        <p:spPr>
          <a:xfrm>
            <a:off x="10715625" y="4289425"/>
            <a:ext cx="160338" cy="1347788"/>
          </a:xfrm>
          <a:custGeom>
            <a:cxnLst>
              <a:cxn ang="0">
                <a:pos x="160338" y="1347788"/>
              </a:cxn>
              <a:cxn ang="0">
                <a:pos x="0" y="1168670"/>
              </a:cxn>
              <a:cxn ang="0">
                <a:pos x="0" y="0"/>
              </a:cxn>
              <a:cxn ang="0">
                <a:pos x="160338" y="0"/>
              </a:cxn>
              <a:cxn ang="0">
                <a:pos x="160338" y="1347788"/>
              </a:cxn>
            </a:cxnLst>
            <a:rect b="0" l="0" r="0" t="0"/>
            <a:pathLst>
              <a:path h="918" w="110">
                <a:moveTo>
                  <a:pt x="110" y="918"/>
                </a:moveTo>
                <a:lnTo>
                  <a:pt x="0" y="796"/>
                </a:lnTo>
                <a:lnTo>
                  <a:pt x="0" y="0"/>
                </a:lnTo>
                <a:lnTo>
                  <a:pt x="110" y="0"/>
                </a:lnTo>
                <a:lnTo>
                  <a:pt x="110" y="918"/>
                </a:lnTo>
                <a:close/>
              </a:path>
            </a:pathLst>
          </a:custGeom>
          <a:solidFill>
            <a:srgbClr val="B69361">
              <a:alpha val="100000"/>
            </a:srgbClr>
          </a:solidFill>
          <a:ln w="9525">
            <a:noFill/>
          </a:ln>
        </p:spPr>
        <p:txBody>
          <a:bodyPr/>
          <a:lstStyle/>
          <a:p>
            <a:endParaRPr altLang="en-US" lang="zh-CN"/>
          </a:p>
        </p:txBody>
      </p:sp>
      <p:sp>
        <p:nvSpPr>
          <p:cNvPr id="13332" name="Freeform 82"/>
          <p:cNvSpPr/>
          <p:nvPr/>
        </p:nvSpPr>
        <p:spPr>
          <a:xfrm>
            <a:off x="10877550" y="4289425"/>
            <a:ext cx="214313" cy="1516063"/>
          </a:xfrm>
          <a:custGeom>
            <a:cxnLst>
              <a:cxn ang="0">
                <a:pos x="0" y="1516063"/>
              </a:cxn>
              <a:cxn ang="0">
                <a:pos x="208441" y="1307457"/>
              </a:cxn>
              <a:cxn ang="0">
                <a:pos x="214313" y="0"/>
              </a:cxn>
              <a:cxn ang="0">
                <a:pos x="0" y="0"/>
              </a:cxn>
              <a:cxn ang="0">
                <a:pos x="0" y="1516063"/>
              </a:cxn>
            </a:cxnLst>
            <a:rect b="0" l="0" r="0" t="0"/>
            <a:pathLst>
              <a:path h="1032" w="146">
                <a:moveTo>
                  <a:pt x="0" y="1032"/>
                </a:moveTo>
                <a:lnTo>
                  <a:pt x="142" y="890"/>
                </a:lnTo>
                <a:lnTo>
                  <a:pt x="146" y="0"/>
                </a:lnTo>
                <a:lnTo>
                  <a:pt x="0" y="0"/>
                </a:lnTo>
                <a:lnTo>
                  <a:pt x="0" y="1032"/>
                </a:lnTo>
                <a:close/>
              </a:path>
            </a:pathLst>
          </a:custGeom>
          <a:solidFill>
            <a:srgbClr val="D3C899">
              <a:alpha val="100000"/>
            </a:srgbClr>
          </a:solidFill>
          <a:ln w="9525">
            <a:noFill/>
          </a:ln>
        </p:spPr>
        <p:txBody>
          <a:bodyPr/>
          <a:lstStyle/>
          <a:p>
            <a:endParaRPr altLang="en-US" lang="zh-CN"/>
          </a:p>
        </p:txBody>
      </p:sp>
      <p:sp>
        <p:nvSpPr>
          <p:cNvPr id="13333" name="Freeform 83"/>
          <p:cNvSpPr/>
          <p:nvPr/>
        </p:nvSpPr>
        <p:spPr>
          <a:xfrm>
            <a:off x="9890125" y="3375025"/>
            <a:ext cx="1638300" cy="1389063"/>
          </a:xfrm>
          <a:custGeom>
            <a:cxnLst>
              <a:cxn ang="0">
                <a:pos x="1638300" y="561413"/>
              </a:cxn>
              <a:cxn ang="0">
                <a:pos x="1413322" y="335690"/>
              </a:cxn>
              <a:cxn ang="0">
                <a:pos x="1251800" y="399356"/>
              </a:cxn>
              <a:cxn ang="0">
                <a:pos x="1222956" y="381992"/>
              </a:cxn>
              <a:cxn ang="0">
                <a:pos x="1228725" y="358841"/>
              </a:cxn>
              <a:cxn ang="0">
                <a:pos x="1061434" y="196784"/>
              </a:cxn>
              <a:cxn ang="0">
                <a:pos x="1015285" y="202572"/>
              </a:cxn>
              <a:cxn ang="0">
                <a:pos x="1015285" y="196784"/>
              </a:cxn>
              <a:cxn ang="0">
                <a:pos x="819150" y="0"/>
              </a:cxn>
              <a:cxn ang="0">
                <a:pos x="628784" y="196784"/>
              </a:cxn>
              <a:cxn ang="0">
                <a:pos x="674933" y="318327"/>
              </a:cxn>
              <a:cxn ang="0">
                <a:pos x="559560" y="272025"/>
              </a:cxn>
              <a:cxn ang="0">
                <a:pos x="386500" y="445658"/>
              </a:cxn>
              <a:cxn ang="0">
                <a:pos x="409575" y="526686"/>
              </a:cxn>
              <a:cxn ang="0">
                <a:pos x="363426" y="544050"/>
              </a:cxn>
              <a:cxn ang="0">
                <a:pos x="196135" y="445658"/>
              </a:cxn>
              <a:cxn ang="0">
                <a:pos x="0" y="642442"/>
              </a:cxn>
              <a:cxn ang="0">
                <a:pos x="132679" y="821862"/>
              </a:cxn>
              <a:cxn ang="0">
                <a:pos x="23075" y="983920"/>
              </a:cxn>
              <a:cxn ang="0">
                <a:pos x="196135" y="1151765"/>
              </a:cxn>
              <a:cxn ang="0">
                <a:pos x="328814" y="1088099"/>
              </a:cxn>
              <a:cxn ang="0">
                <a:pos x="421112" y="1134401"/>
              </a:cxn>
              <a:cxn ang="0">
                <a:pos x="421112" y="1273308"/>
              </a:cxn>
              <a:cxn ang="0">
                <a:pos x="530717" y="1389063"/>
              </a:cxn>
              <a:cxn ang="0">
                <a:pos x="646090" y="1273308"/>
              </a:cxn>
              <a:cxn ang="0">
                <a:pos x="646090" y="1134401"/>
              </a:cxn>
              <a:cxn ang="0">
                <a:pos x="657627" y="1134401"/>
              </a:cxn>
              <a:cxn ang="0">
                <a:pos x="674933" y="1134401"/>
              </a:cxn>
              <a:cxn ang="0">
                <a:pos x="801844" y="1238581"/>
              </a:cxn>
              <a:cxn ang="0">
                <a:pos x="928755" y="1117038"/>
              </a:cxn>
              <a:cxn ang="0">
                <a:pos x="934523" y="1117038"/>
              </a:cxn>
              <a:cxn ang="0">
                <a:pos x="1061434" y="1238581"/>
              </a:cxn>
              <a:cxn ang="0">
                <a:pos x="1188344" y="1128614"/>
              </a:cxn>
              <a:cxn ang="0">
                <a:pos x="1234494" y="1134401"/>
              </a:cxn>
              <a:cxn ang="0">
                <a:pos x="1511389" y="856589"/>
              </a:cxn>
              <a:cxn ang="0">
                <a:pos x="1499852" y="769772"/>
              </a:cxn>
              <a:cxn ang="0">
                <a:pos x="1638300" y="561413"/>
              </a:cxn>
            </a:cxnLst>
            <a:rect b="0" l="0" r="0" t="0"/>
            <a:pathLst>
              <a:path h="240" w="284">
                <a:moveTo>
                  <a:pt x="284" y="97"/>
                </a:moveTo>
                <a:cubicBezTo>
                  <a:pt x="284" y="75"/>
                  <a:pt x="266" y="58"/>
                  <a:pt x="245" y="58"/>
                </a:cubicBezTo>
                <a:cubicBezTo>
                  <a:pt x="234" y="58"/>
                  <a:pt x="224" y="62"/>
                  <a:pt x="217" y="69"/>
                </a:cubicBezTo>
                <a:cubicBezTo>
                  <a:pt x="216" y="68"/>
                  <a:pt x="214" y="67"/>
                  <a:pt x="212" y="66"/>
                </a:cubicBezTo>
                <a:cubicBezTo>
                  <a:pt x="212" y="65"/>
                  <a:pt x="213" y="64"/>
                  <a:pt x="213" y="62"/>
                </a:cubicBezTo>
                <a:cubicBezTo>
                  <a:pt x="213" y="46"/>
                  <a:pt x="200" y="34"/>
                  <a:pt x="184" y="34"/>
                </a:cubicBezTo>
                <a:cubicBezTo>
                  <a:pt x="181" y="34"/>
                  <a:pt x="178" y="34"/>
                  <a:pt x="176" y="35"/>
                </a:cubicBezTo>
                <a:cubicBezTo>
                  <a:pt x="176" y="35"/>
                  <a:pt x="176" y="34"/>
                  <a:pt x="176" y="34"/>
                </a:cubicBezTo>
                <a:cubicBezTo>
                  <a:pt x="176" y="15"/>
                  <a:pt x="161" y="0"/>
                  <a:pt x="142" y="0"/>
                </a:cubicBezTo>
                <a:cubicBezTo>
                  <a:pt x="124" y="0"/>
                  <a:pt x="109" y="15"/>
                  <a:pt x="109" y="34"/>
                </a:cubicBezTo>
                <a:cubicBezTo>
                  <a:pt x="109" y="42"/>
                  <a:pt x="112" y="49"/>
                  <a:pt x="117" y="55"/>
                </a:cubicBezTo>
                <a:cubicBezTo>
                  <a:pt x="111" y="50"/>
                  <a:pt x="105" y="47"/>
                  <a:pt x="97" y="47"/>
                </a:cubicBezTo>
                <a:cubicBezTo>
                  <a:pt x="80" y="47"/>
                  <a:pt x="67" y="61"/>
                  <a:pt x="67" y="77"/>
                </a:cubicBezTo>
                <a:cubicBezTo>
                  <a:pt x="67" y="83"/>
                  <a:pt x="68" y="87"/>
                  <a:pt x="71" y="91"/>
                </a:cubicBezTo>
                <a:cubicBezTo>
                  <a:pt x="68" y="92"/>
                  <a:pt x="65" y="93"/>
                  <a:pt x="63" y="94"/>
                </a:cubicBezTo>
                <a:cubicBezTo>
                  <a:pt x="57" y="84"/>
                  <a:pt x="46" y="77"/>
                  <a:pt x="34" y="77"/>
                </a:cubicBezTo>
                <a:cubicBezTo>
                  <a:pt x="15" y="77"/>
                  <a:pt x="0" y="92"/>
                  <a:pt x="0" y="111"/>
                </a:cubicBezTo>
                <a:cubicBezTo>
                  <a:pt x="0" y="125"/>
                  <a:pt x="10" y="138"/>
                  <a:pt x="23" y="142"/>
                </a:cubicBezTo>
                <a:cubicBezTo>
                  <a:pt x="12" y="147"/>
                  <a:pt x="4" y="157"/>
                  <a:pt x="4" y="170"/>
                </a:cubicBezTo>
                <a:cubicBezTo>
                  <a:pt x="4" y="186"/>
                  <a:pt x="17" y="199"/>
                  <a:pt x="34" y="199"/>
                </a:cubicBezTo>
                <a:cubicBezTo>
                  <a:pt x="43" y="199"/>
                  <a:pt x="51" y="195"/>
                  <a:pt x="57" y="188"/>
                </a:cubicBezTo>
                <a:cubicBezTo>
                  <a:pt x="60" y="193"/>
                  <a:pt x="66" y="196"/>
                  <a:pt x="73" y="196"/>
                </a:cubicBezTo>
                <a:cubicBezTo>
                  <a:pt x="73" y="220"/>
                  <a:pt x="73" y="220"/>
                  <a:pt x="73" y="220"/>
                </a:cubicBezTo>
                <a:cubicBezTo>
                  <a:pt x="73" y="231"/>
                  <a:pt x="82" y="240"/>
                  <a:pt x="92" y="240"/>
                </a:cubicBezTo>
                <a:cubicBezTo>
                  <a:pt x="103" y="240"/>
                  <a:pt x="112" y="231"/>
                  <a:pt x="112" y="220"/>
                </a:cubicBezTo>
                <a:cubicBezTo>
                  <a:pt x="112" y="196"/>
                  <a:pt x="112" y="196"/>
                  <a:pt x="112" y="196"/>
                </a:cubicBezTo>
                <a:cubicBezTo>
                  <a:pt x="113" y="196"/>
                  <a:pt x="113" y="196"/>
                  <a:pt x="114" y="196"/>
                </a:cubicBezTo>
                <a:cubicBezTo>
                  <a:pt x="115" y="196"/>
                  <a:pt x="116" y="196"/>
                  <a:pt x="117" y="196"/>
                </a:cubicBezTo>
                <a:cubicBezTo>
                  <a:pt x="119" y="207"/>
                  <a:pt x="128" y="214"/>
                  <a:pt x="139" y="214"/>
                </a:cubicBezTo>
                <a:cubicBezTo>
                  <a:pt x="151" y="214"/>
                  <a:pt x="161" y="205"/>
                  <a:pt x="161" y="193"/>
                </a:cubicBezTo>
                <a:cubicBezTo>
                  <a:pt x="161" y="193"/>
                  <a:pt x="162" y="193"/>
                  <a:pt x="162" y="193"/>
                </a:cubicBezTo>
                <a:cubicBezTo>
                  <a:pt x="162" y="205"/>
                  <a:pt x="172" y="214"/>
                  <a:pt x="184" y="214"/>
                </a:cubicBezTo>
                <a:cubicBezTo>
                  <a:pt x="195" y="214"/>
                  <a:pt x="205" y="206"/>
                  <a:pt x="206" y="195"/>
                </a:cubicBezTo>
                <a:cubicBezTo>
                  <a:pt x="209" y="196"/>
                  <a:pt x="211" y="196"/>
                  <a:pt x="214" y="196"/>
                </a:cubicBezTo>
                <a:cubicBezTo>
                  <a:pt x="240" y="196"/>
                  <a:pt x="262" y="174"/>
                  <a:pt x="262" y="148"/>
                </a:cubicBezTo>
                <a:cubicBezTo>
                  <a:pt x="262" y="143"/>
                  <a:pt x="261" y="138"/>
                  <a:pt x="260" y="133"/>
                </a:cubicBezTo>
                <a:cubicBezTo>
                  <a:pt x="274" y="127"/>
                  <a:pt x="284" y="113"/>
                  <a:pt x="284" y="97"/>
                </a:cubicBezTo>
                <a:close/>
              </a:path>
            </a:pathLst>
          </a:custGeom>
          <a:solidFill>
            <a:srgbClr val="00B983">
              <a:alpha val="100000"/>
            </a:srgbClr>
          </a:solidFill>
          <a:ln w="9525">
            <a:noFill/>
          </a:ln>
        </p:spPr>
        <p:txBody>
          <a:bodyPr/>
          <a:lstStyle/>
          <a:p>
            <a:endParaRPr altLang="en-US" lang="zh-CN"/>
          </a:p>
        </p:txBody>
      </p:sp>
      <p:sp>
        <p:nvSpPr>
          <p:cNvPr id="13334" name="Freeform 84"/>
          <p:cNvSpPr/>
          <p:nvPr/>
        </p:nvSpPr>
        <p:spPr>
          <a:xfrm>
            <a:off x="10431463" y="3375025"/>
            <a:ext cx="1096962" cy="1389063"/>
          </a:xfrm>
          <a:custGeom>
            <a:cxnLst>
              <a:cxn ang="0">
                <a:pos x="871796" y="335690"/>
              </a:cxn>
              <a:cxn ang="0">
                <a:pos x="710139" y="399356"/>
              </a:cxn>
              <a:cxn ang="0">
                <a:pos x="681271" y="381992"/>
              </a:cxn>
              <a:cxn ang="0">
                <a:pos x="687045" y="358841"/>
              </a:cxn>
              <a:cxn ang="0">
                <a:pos x="519614" y="196784"/>
              </a:cxn>
              <a:cxn ang="0">
                <a:pos x="473426" y="202572"/>
              </a:cxn>
              <a:cxn ang="0">
                <a:pos x="473426" y="196784"/>
              </a:cxn>
              <a:cxn ang="0">
                <a:pos x="277127" y="0"/>
              </a:cxn>
              <a:cxn ang="0">
                <a:pos x="86602" y="196784"/>
              </a:cxn>
              <a:cxn ang="0">
                <a:pos x="132790" y="318327"/>
              </a:cxn>
              <a:cxn ang="0">
                <a:pos x="17320" y="272025"/>
              </a:cxn>
              <a:cxn ang="0">
                <a:pos x="0" y="277813"/>
              </a:cxn>
              <a:cxn ang="0">
                <a:pos x="0" y="1389063"/>
              </a:cxn>
              <a:cxn ang="0">
                <a:pos x="103923" y="1273308"/>
              </a:cxn>
              <a:cxn ang="0">
                <a:pos x="103923" y="1134401"/>
              </a:cxn>
              <a:cxn ang="0">
                <a:pos x="115470" y="1134401"/>
              </a:cxn>
              <a:cxn ang="0">
                <a:pos x="132790" y="1134401"/>
              </a:cxn>
              <a:cxn ang="0">
                <a:pos x="259807" y="1238581"/>
              </a:cxn>
              <a:cxn ang="0">
                <a:pos x="386823" y="1117038"/>
              </a:cxn>
              <a:cxn ang="0">
                <a:pos x="392597" y="1117038"/>
              </a:cxn>
              <a:cxn ang="0">
                <a:pos x="519614" y="1238581"/>
              </a:cxn>
              <a:cxn ang="0">
                <a:pos x="646630" y="1128614"/>
              </a:cxn>
              <a:cxn ang="0">
                <a:pos x="692818" y="1134401"/>
              </a:cxn>
              <a:cxn ang="0">
                <a:pos x="969945" y="856589"/>
              </a:cxn>
              <a:cxn ang="0">
                <a:pos x="958398" y="769772"/>
              </a:cxn>
              <a:cxn ang="0">
                <a:pos x="1096962" y="561413"/>
              </a:cxn>
              <a:cxn ang="0">
                <a:pos x="871796" y="335690"/>
              </a:cxn>
            </a:cxnLst>
            <a:rect b="0" l="0" r="0" t="0"/>
            <a:pathLst>
              <a:path h="240" w="190">
                <a:moveTo>
                  <a:pt x="151" y="58"/>
                </a:moveTo>
                <a:cubicBezTo>
                  <a:pt x="140" y="58"/>
                  <a:pt x="130" y="62"/>
                  <a:pt x="123" y="69"/>
                </a:cubicBezTo>
                <a:cubicBezTo>
                  <a:pt x="122" y="68"/>
                  <a:pt x="120" y="67"/>
                  <a:pt x="118" y="66"/>
                </a:cubicBezTo>
                <a:cubicBezTo>
                  <a:pt x="118" y="65"/>
                  <a:pt x="119" y="64"/>
                  <a:pt x="119" y="62"/>
                </a:cubicBezTo>
                <a:cubicBezTo>
                  <a:pt x="119" y="46"/>
                  <a:pt x="106" y="34"/>
                  <a:pt x="90" y="34"/>
                </a:cubicBezTo>
                <a:cubicBezTo>
                  <a:pt x="87" y="34"/>
                  <a:pt x="84" y="34"/>
                  <a:pt x="82" y="35"/>
                </a:cubicBezTo>
                <a:cubicBezTo>
                  <a:pt x="82" y="35"/>
                  <a:pt x="82" y="34"/>
                  <a:pt x="82" y="34"/>
                </a:cubicBezTo>
                <a:cubicBezTo>
                  <a:pt x="82" y="15"/>
                  <a:pt x="67" y="0"/>
                  <a:pt x="48" y="0"/>
                </a:cubicBezTo>
                <a:cubicBezTo>
                  <a:pt x="30" y="0"/>
                  <a:pt x="15" y="15"/>
                  <a:pt x="15" y="34"/>
                </a:cubicBezTo>
                <a:cubicBezTo>
                  <a:pt x="15" y="42"/>
                  <a:pt x="18" y="49"/>
                  <a:pt x="23" y="55"/>
                </a:cubicBezTo>
                <a:cubicBezTo>
                  <a:pt x="17" y="50"/>
                  <a:pt x="11" y="47"/>
                  <a:pt x="3" y="47"/>
                </a:cubicBezTo>
                <a:cubicBezTo>
                  <a:pt x="2" y="47"/>
                  <a:pt x="1" y="48"/>
                  <a:pt x="0" y="48"/>
                </a:cubicBezTo>
                <a:cubicBezTo>
                  <a:pt x="0" y="240"/>
                  <a:pt x="0" y="240"/>
                  <a:pt x="0" y="240"/>
                </a:cubicBezTo>
                <a:cubicBezTo>
                  <a:pt x="10" y="240"/>
                  <a:pt x="18" y="231"/>
                  <a:pt x="18" y="220"/>
                </a:cubicBezTo>
                <a:cubicBezTo>
                  <a:pt x="18" y="196"/>
                  <a:pt x="18" y="196"/>
                  <a:pt x="18" y="196"/>
                </a:cubicBezTo>
                <a:cubicBezTo>
                  <a:pt x="19" y="196"/>
                  <a:pt x="19" y="196"/>
                  <a:pt x="20" y="196"/>
                </a:cubicBezTo>
                <a:cubicBezTo>
                  <a:pt x="21" y="196"/>
                  <a:pt x="22" y="196"/>
                  <a:pt x="23" y="196"/>
                </a:cubicBezTo>
                <a:cubicBezTo>
                  <a:pt x="25" y="207"/>
                  <a:pt x="34" y="214"/>
                  <a:pt x="45" y="214"/>
                </a:cubicBezTo>
                <a:cubicBezTo>
                  <a:pt x="57" y="214"/>
                  <a:pt x="67" y="205"/>
                  <a:pt x="67" y="193"/>
                </a:cubicBezTo>
                <a:cubicBezTo>
                  <a:pt x="67" y="193"/>
                  <a:pt x="68" y="193"/>
                  <a:pt x="68" y="193"/>
                </a:cubicBezTo>
                <a:cubicBezTo>
                  <a:pt x="68" y="205"/>
                  <a:pt x="78" y="214"/>
                  <a:pt x="90" y="214"/>
                </a:cubicBezTo>
                <a:cubicBezTo>
                  <a:pt x="101" y="214"/>
                  <a:pt x="111" y="206"/>
                  <a:pt x="112" y="195"/>
                </a:cubicBezTo>
                <a:cubicBezTo>
                  <a:pt x="115" y="196"/>
                  <a:pt x="117" y="196"/>
                  <a:pt x="120" y="196"/>
                </a:cubicBezTo>
                <a:cubicBezTo>
                  <a:pt x="146" y="196"/>
                  <a:pt x="168" y="174"/>
                  <a:pt x="168" y="148"/>
                </a:cubicBezTo>
                <a:cubicBezTo>
                  <a:pt x="168" y="143"/>
                  <a:pt x="167" y="138"/>
                  <a:pt x="166" y="133"/>
                </a:cubicBezTo>
                <a:cubicBezTo>
                  <a:pt x="180" y="127"/>
                  <a:pt x="190" y="113"/>
                  <a:pt x="190" y="97"/>
                </a:cubicBezTo>
                <a:cubicBezTo>
                  <a:pt x="190" y="75"/>
                  <a:pt x="172" y="58"/>
                  <a:pt x="151" y="58"/>
                </a:cubicBezTo>
                <a:close/>
              </a:path>
            </a:pathLst>
          </a:custGeom>
          <a:solidFill>
            <a:srgbClr val="009A65">
              <a:alpha val="100000"/>
            </a:srgbClr>
          </a:solidFill>
          <a:ln w="9525">
            <a:noFill/>
          </a:ln>
        </p:spPr>
        <p:txBody>
          <a:bodyPr/>
          <a:lstStyle/>
          <a:p>
            <a:endParaRPr altLang="en-US" lang="zh-CN"/>
          </a:p>
        </p:txBody>
      </p:sp>
      <p:sp>
        <p:nvSpPr>
          <p:cNvPr id="13335" name="Freeform 85"/>
          <p:cNvSpPr/>
          <p:nvPr/>
        </p:nvSpPr>
        <p:spPr>
          <a:xfrm>
            <a:off x="11004550" y="3578225"/>
            <a:ext cx="523875" cy="1023938"/>
          </a:xfrm>
          <a:custGeom>
            <a:cxnLst>
              <a:cxn ang="0">
                <a:pos x="299357" y="133054"/>
              </a:cxn>
              <a:cxn ang="0">
                <a:pos x="138165" y="196689"/>
              </a:cxn>
              <a:cxn ang="0">
                <a:pos x="109380" y="179334"/>
              </a:cxn>
              <a:cxn ang="0">
                <a:pos x="115137" y="156194"/>
              </a:cxn>
              <a:cxn ang="0">
                <a:pos x="0" y="0"/>
              </a:cxn>
              <a:cxn ang="0">
                <a:pos x="0" y="1023938"/>
              </a:cxn>
              <a:cxn ang="0">
                <a:pos x="74839" y="925594"/>
              </a:cxn>
              <a:cxn ang="0">
                <a:pos x="120894" y="931379"/>
              </a:cxn>
              <a:cxn ang="0">
                <a:pos x="397224" y="653701"/>
              </a:cxn>
              <a:cxn ang="0">
                <a:pos x="385710" y="566926"/>
              </a:cxn>
              <a:cxn ang="0">
                <a:pos x="523875" y="358668"/>
              </a:cxn>
              <a:cxn ang="0">
                <a:pos x="299357" y="133054"/>
              </a:cxn>
            </a:cxnLst>
            <a:rect b="0" l="0" r="0" t="0"/>
            <a:pathLst>
              <a:path h="177" w="91">
                <a:moveTo>
                  <a:pt x="52" y="23"/>
                </a:moveTo>
                <a:cubicBezTo>
                  <a:pt x="41" y="23"/>
                  <a:pt x="31" y="27"/>
                  <a:pt x="24" y="34"/>
                </a:cubicBezTo>
                <a:cubicBezTo>
                  <a:pt x="23" y="33"/>
                  <a:pt x="21" y="32"/>
                  <a:pt x="19" y="31"/>
                </a:cubicBezTo>
                <a:cubicBezTo>
                  <a:pt x="19" y="30"/>
                  <a:pt x="20" y="29"/>
                  <a:pt x="20" y="27"/>
                </a:cubicBezTo>
                <a:cubicBezTo>
                  <a:pt x="20" y="14"/>
                  <a:pt x="11" y="4"/>
                  <a:pt x="0" y="0"/>
                </a:cubicBezTo>
                <a:cubicBezTo>
                  <a:pt x="0" y="177"/>
                  <a:pt x="0" y="177"/>
                  <a:pt x="0" y="177"/>
                </a:cubicBezTo>
                <a:cubicBezTo>
                  <a:pt x="7" y="174"/>
                  <a:pt x="12" y="168"/>
                  <a:pt x="13" y="160"/>
                </a:cubicBezTo>
                <a:cubicBezTo>
                  <a:pt x="16" y="161"/>
                  <a:pt x="18" y="161"/>
                  <a:pt x="21" y="161"/>
                </a:cubicBezTo>
                <a:cubicBezTo>
                  <a:pt x="47" y="161"/>
                  <a:pt x="69" y="139"/>
                  <a:pt x="69" y="113"/>
                </a:cubicBezTo>
                <a:cubicBezTo>
                  <a:pt x="69" y="108"/>
                  <a:pt x="68" y="103"/>
                  <a:pt x="67" y="98"/>
                </a:cubicBezTo>
                <a:cubicBezTo>
                  <a:pt x="81" y="92"/>
                  <a:pt x="91" y="78"/>
                  <a:pt x="91" y="62"/>
                </a:cubicBezTo>
                <a:cubicBezTo>
                  <a:pt x="91" y="40"/>
                  <a:pt x="73" y="23"/>
                  <a:pt x="52" y="23"/>
                </a:cubicBezTo>
                <a:close/>
              </a:path>
            </a:pathLst>
          </a:custGeom>
          <a:solidFill>
            <a:srgbClr val="00AC65">
              <a:alpha val="100000"/>
            </a:srgbClr>
          </a:solidFill>
          <a:ln w="9525">
            <a:noFill/>
          </a:ln>
        </p:spPr>
        <p:txBody>
          <a:bodyPr/>
          <a:lstStyle/>
          <a:p>
            <a:endParaRPr altLang="en-US" lang="zh-CN"/>
          </a:p>
        </p:txBody>
      </p:sp>
      <p:sp>
        <p:nvSpPr>
          <p:cNvPr id="13336" name="Freeform 86"/>
          <p:cNvSpPr/>
          <p:nvPr/>
        </p:nvSpPr>
        <p:spPr>
          <a:xfrm>
            <a:off x="11079163" y="4202113"/>
            <a:ext cx="530225" cy="561975"/>
          </a:xfrm>
          <a:custGeom>
            <a:cxnLst>
              <a:cxn ang="0">
                <a:pos x="363089" y="69523"/>
              </a:cxn>
              <a:cxn ang="0">
                <a:pos x="270876" y="92697"/>
              </a:cxn>
              <a:cxn ang="0">
                <a:pos x="138320" y="0"/>
              </a:cxn>
              <a:cxn ang="0">
                <a:pos x="0" y="139045"/>
              </a:cxn>
              <a:cxn ang="0">
                <a:pos x="97976" y="272297"/>
              </a:cxn>
              <a:cxn ang="0">
                <a:pos x="40343" y="399755"/>
              </a:cxn>
              <a:cxn ang="0">
                <a:pos x="201716" y="561975"/>
              </a:cxn>
              <a:cxn ang="0">
                <a:pos x="357326" y="411343"/>
              </a:cxn>
              <a:cxn ang="0">
                <a:pos x="363089" y="411343"/>
              </a:cxn>
              <a:cxn ang="0">
                <a:pos x="530225" y="237536"/>
              </a:cxn>
              <a:cxn ang="0">
                <a:pos x="363089" y="69523"/>
              </a:cxn>
            </a:cxnLst>
            <a:rect b="0" l="0" r="0" t="0"/>
            <a:pathLst>
              <a:path h="97" w="92">
                <a:moveTo>
                  <a:pt x="63" y="12"/>
                </a:moveTo>
                <a:cubicBezTo>
                  <a:pt x="57" y="12"/>
                  <a:pt x="51" y="13"/>
                  <a:pt x="47" y="16"/>
                </a:cubicBezTo>
                <a:cubicBezTo>
                  <a:pt x="44" y="7"/>
                  <a:pt x="35" y="0"/>
                  <a:pt x="24" y="0"/>
                </a:cubicBezTo>
                <a:cubicBezTo>
                  <a:pt x="10" y="0"/>
                  <a:pt x="0" y="11"/>
                  <a:pt x="0" y="24"/>
                </a:cubicBezTo>
                <a:cubicBezTo>
                  <a:pt x="0" y="35"/>
                  <a:pt x="7" y="45"/>
                  <a:pt x="17" y="47"/>
                </a:cubicBezTo>
                <a:cubicBezTo>
                  <a:pt x="11" y="53"/>
                  <a:pt x="7" y="60"/>
                  <a:pt x="7" y="69"/>
                </a:cubicBezTo>
                <a:cubicBezTo>
                  <a:pt x="7" y="85"/>
                  <a:pt x="19" y="97"/>
                  <a:pt x="35" y="97"/>
                </a:cubicBezTo>
                <a:cubicBezTo>
                  <a:pt x="49" y="97"/>
                  <a:pt x="62" y="86"/>
                  <a:pt x="62" y="71"/>
                </a:cubicBezTo>
                <a:cubicBezTo>
                  <a:pt x="62" y="71"/>
                  <a:pt x="63" y="71"/>
                  <a:pt x="63" y="71"/>
                </a:cubicBezTo>
                <a:cubicBezTo>
                  <a:pt x="79" y="71"/>
                  <a:pt x="92" y="58"/>
                  <a:pt x="92" y="41"/>
                </a:cubicBezTo>
                <a:cubicBezTo>
                  <a:pt x="92" y="25"/>
                  <a:pt x="79" y="12"/>
                  <a:pt x="63" y="12"/>
                </a:cubicBezTo>
                <a:close/>
              </a:path>
            </a:pathLst>
          </a:custGeom>
          <a:solidFill>
            <a:srgbClr val="00664F">
              <a:alpha val="100000"/>
            </a:srgbClr>
          </a:solidFill>
          <a:ln w="9525">
            <a:noFill/>
          </a:ln>
        </p:spPr>
        <p:txBody>
          <a:bodyPr/>
          <a:lstStyle/>
          <a:p>
            <a:endParaRPr altLang="en-US" lang="zh-CN"/>
          </a:p>
        </p:txBody>
      </p:sp>
      <p:sp>
        <p:nvSpPr>
          <p:cNvPr id="13337" name="Oval 87"/>
          <p:cNvSpPr/>
          <p:nvPr/>
        </p:nvSpPr>
        <p:spPr>
          <a:xfrm>
            <a:off x="11661775" y="4243388"/>
            <a:ext cx="155575" cy="150812"/>
          </a:xfrm>
          <a:prstGeom prst="ellipse">
            <a:avLst/>
          </a:prstGeom>
          <a:solidFill>
            <a:srgbClr val="00AC65"/>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38" name="Oval 88"/>
          <p:cNvSpPr/>
          <p:nvPr/>
        </p:nvSpPr>
        <p:spPr>
          <a:xfrm>
            <a:off x="10385425" y="4849813"/>
            <a:ext cx="174625" cy="179387"/>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39" name="Oval 89"/>
          <p:cNvSpPr/>
          <p:nvPr/>
        </p:nvSpPr>
        <p:spPr>
          <a:xfrm>
            <a:off x="9940925" y="3594100"/>
            <a:ext cx="144463" cy="139700"/>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40" name="Oval 90"/>
          <p:cNvSpPr/>
          <p:nvPr/>
        </p:nvSpPr>
        <p:spPr>
          <a:xfrm>
            <a:off x="10652125" y="3733800"/>
            <a:ext cx="168275" cy="168275"/>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41" name="Oval 91"/>
          <p:cNvSpPr/>
          <p:nvPr/>
        </p:nvSpPr>
        <p:spPr>
          <a:xfrm>
            <a:off x="10560050" y="3987800"/>
            <a:ext cx="392113" cy="388938"/>
          </a:xfrm>
          <a:prstGeom prst="ellipse">
            <a:avLst/>
          </a:prstGeom>
          <a:solidFill>
            <a:srgbClr val="00664F"/>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42" name="Freeform 92"/>
          <p:cNvSpPr/>
          <p:nvPr/>
        </p:nvSpPr>
        <p:spPr>
          <a:xfrm>
            <a:off x="9109075" y="5648325"/>
            <a:ext cx="98425" cy="301625"/>
          </a:xfrm>
          <a:custGeom>
            <a:cxnLst>
              <a:cxn ang="0">
                <a:pos x="98425" y="301625"/>
              </a:cxn>
              <a:cxn ang="0">
                <a:pos x="0" y="225115"/>
              </a:cxn>
              <a:cxn ang="0">
                <a:pos x="0" y="75038"/>
              </a:cxn>
              <a:cxn ang="0">
                <a:pos x="98425" y="0"/>
              </a:cxn>
              <a:cxn ang="0">
                <a:pos x="98425" y="301625"/>
              </a:cxn>
            </a:cxnLst>
            <a:rect b="0" l="0" r="0" t="0"/>
            <a:pathLst>
              <a:path h="205" w="67">
                <a:moveTo>
                  <a:pt x="67" y="205"/>
                </a:moveTo>
                <a:lnTo>
                  <a:pt x="0" y="153"/>
                </a:lnTo>
                <a:lnTo>
                  <a:pt x="0" y="51"/>
                </a:lnTo>
                <a:lnTo>
                  <a:pt x="67" y="0"/>
                </a:lnTo>
                <a:lnTo>
                  <a:pt x="67" y="205"/>
                </a:lnTo>
                <a:close/>
              </a:path>
            </a:pathLst>
          </a:custGeom>
          <a:solidFill>
            <a:srgbClr val="D3B899">
              <a:alpha val="100000"/>
            </a:srgbClr>
          </a:solidFill>
          <a:ln w="9525">
            <a:noFill/>
          </a:ln>
        </p:spPr>
        <p:txBody>
          <a:bodyPr/>
          <a:lstStyle/>
          <a:p>
            <a:endParaRPr altLang="en-US" lang="zh-CN"/>
          </a:p>
        </p:txBody>
      </p:sp>
      <p:sp>
        <p:nvSpPr>
          <p:cNvPr id="13343" name="Freeform 93"/>
          <p:cNvSpPr/>
          <p:nvPr/>
        </p:nvSpPr>
        <p:spPr>
          <a:xfrm>
            <a:off x="9202738" y="5208588"/>
            <a:ext cx="346075" cy="1638300"/>
          </a:xfrm>
          <a:custGeom>
            <a:cxnLst>
              <a:cxn ang="0">
                <a:pos x="346075" y="1268030"/>
              </a:cxn>
              <a:cxn ang="0">
                <a:pos x="340209" y="0"/>
              </a:cxn>
              <a:cxn ang="0">
                <a:pos x="0" y="0"/>
              </a:cxn>
              <a:cxn ang="0">
                <a:pos x="0" y="927146"/>
              </a:cxn>
              <a:cxn ang="0">
                <a:pos x="137843" y="1041753"/>
              </a:cxn>
              <a:cxn ang="0">
                <a:pos x="137843" y="1638300"/>
              </a:cxn>
              <a:cxn ang="0">
                <a:pos x="346075" y="1638300"/>
              </a:cxn>
              <a:cxn ang="0">
                <a:pos x="346075" y="1268030"/>
              </a:cxn>
              <a:cxn ang="0">
                <a:pos x="346075" y="1268030"/>
              </a:cxn>
            </a:cxnLst>
            <a:rect b="0" l="0" r="0" t="0"/>
            <a:pathLst>
              <a:path h="1115" w="236">
                <a:moveTo>
                  <a:pt x="236" y="863"/>
                </a:moveTo>
                <a:lnTo>
                  <a:pt x="232" y="0"/>
                </a:lnTo>
                <a:lnTo>
                  <a:pt x="0" y="0"/>
                </a:lnTo>
                <a:lnTo>
                  <a:pt x="0" y="631"/>
                </a:lnTo>
                <a:lnTo>
                  <a:pt x="94" y="709"/>
                </a:lnTo>
                <a:lnTo>
                  <a:pt x="94" y="1115"/>
                </a:lnTo>
                <a:lnTo>
                  <a:pt x="236" y="1115"/>
                </a:lnTo>
                <a:lnTo>
                  <a:pt x="236" y="863"/>
                </a:lnTo>
                <a:close/>
              </a:path>
            </a:pathLst>
          </a:custGeom>
          <a:solidFill>
            <a:srgbClr val="9B7455">
              <a:alpha val="100000"/>
            </a:srgbClr>
          </a:solidFill>
          <a:ln w="9525">
            <a:noFill/>
          </a:ln>
        </p:spPr>
        <p:txBody>
          <a:bodyPr/>
          <a:lstStyle/>
          <a:p>
            <a:endParaRPr altLang="en-US" lang="zh-CN"/>
          </a:p>
        </p:txBody>
      </p:sp>
      <p:sp>
        <p:nvSpPr>
          <p:cNvPr id="13344" name="Freeform 94"/>
          <p:cNvSpPr/>
          <p:nvPr/>
        </p:nvSpPr>
        <p:spPr>
          <a:xfrm>
            <a:off x="9544050" y="5208588"/>
            <a:ext cx="352425" cy="1211262"/>
          </a:xfrm>
          <a:custGeom>
            <a:cxnLst>
              <a:cxn ang="0">
                <a:pos x="0" y="1211262"/>
              </a:cxn>
              <a:cxn ang="0">
                <a:pos x="346551" y="856997"/>
              </a:cxn>
              <a:cxn ang="0">
                <a:pos x="352425" y="0"/>
              </a:cxn>
              <a:cxn ang="0">
                <a:pos x="5874" y="0"/>
              </a:cxn>
              <a:cxn ang="0">
                <a:pos x="0" y="1211262"/>
              </a:cxn>
            </a:cxnLst>
            <a:rect b="0" l="0" r="0" t="0"/>
            <a:pathLst>
              <a:path h="824" w="240">
                <a:moveTo>
                  <a:pt x="0" y="824"/>
                </a:moveTo>
                <a:lnTo>
                  <a:pt x="236" y="583"/>
                </a:lnTo>
                <a:lnTo>
                  <a:pt x="240" y="0"/>
                </a:lnTo>
                <a:lnTo>
                  <a:pt x="4" y="0"/>
                </a:lnTo>
                <a:lnTo>
                  <a:pt x="0" y="824"/>
                </a:lnTo>
                <a:close/>
              </a:path>
            </a:pathLst>
          </a:custGeom>
          <a:solidFill>
            <a:srgbClr val="8B7463">
              <a:alpha val="100000"/>
            </a:srgbClr>
          </a:solidFill>
          <a:ln w="9525">
            <a:noFill/>
          </a:ln>
        </p:spPr>
        <p:txBody>
          <a:bodyPr/>
          <a:lstStyle/>
          <a:p>
            <a:endParaRPr altLang="en-US" lang="zh-CN"/>
          </a:p>
        </p:txBody>
      </p:sp>
      <p:sp>
        <p:nvSpPr>
          <p:cNvPr id="13345" name="Freeform 95"/>
          <p:cNvSpPr/>
          <p:nvPr/>
        </p:nvSpPr>
        <p:spPr>
          <a:xfrm>
            <a:off x="9544050" y="5208588"/>
            <a:ext cx="212725" cy="933450"/>
          </a:xfrm>
          <a:custGeom>
            <a:cxnLst>
              <a:cxn ang="0">
                <a:pos x="212725" y="748230"/>
              </a:cxn>
              <a:cxn ang="0">
                <a:pos x="212725" y="0"/>
              </a:cxn>
              <a:cxn ang="0">
                <a:pos x="0" y="0"/>
              </a:cxn>
              <a:cxn ang="0">
                <a:pos x="5868" y="933450"/>
              </a:cxn>
              <a:cxn ang="0">
                <a:pos x="212725" y="748230"/>
              </a:cxn>
            </a:cxnLst>
            <a:rect b="0" l="0" r="0" t="0"/>
            <a:pathLst>
              <a:path h="635" w="145">
                <a:moveTo>
                  <a:pt x="145" y="509"/>
                </a:moveTo>
                <a:lnTo>
                  <a:pt x="145" y="0"/>
                </a:lnTo>
                <a:lnTo>
                  <a:pt x="0" y="0"/>
                </a:lnTo>
                <a:lnTo>
                  <a:pt x="4" y="635"/>
                </a:lnTo>
                <a:lnTo>
                  <a:pt x="145" y="509"/>
                </a:lnTo>
                <a:close/>
              </a:path>
            </a:pathLst>
          </a:custGeom>
          <a:solidFill>
            <a:srgbClr val="685035">
              <a:alpha val="100000"/>
            </a:srgbClr>
          </a:solidFill>
          <a:ln w="9525">
            <a:noFill/>
          </a:ln>
        </p:spPr>
        <p:txBody>
          <a:bodyPr/>
          <a:lstStyle/>
          <a:p>
            <a:endParaRPr altLang="en-US" lang="zh-CN"/>
          </a:p>
        </p:txBody>
      </p:sp>
      <p:sp>
        <p:nvSpPr>
          <p:cNvPr id="13346" name="Freeform 96"/>
          <p:cNvSpPr/>
          <p:nvPr/>
        </p:nvSpPr>
        <p:spPr>
          <a:xfrm>
            <a:off x="9369425" y="5208588"/>
            <a:ext cx="179388" cy="868362"/>
          </a:xfrm>
          <a:custGeom>
            <a:cxnLst>
              <a:cxn ang="0">
                <a:pos x="179388" y="868362"/>
              </a:cxn>
              <a:cxn ang="0">
                <a:pos x="5882" y="700861"/>
              </a:cxn>
              <a:cxn ang="0">
                <a:pos x="0" y="0"/>
              </a:cxn>
              <a:cxn ang="0">
                <a:pos x="173506" y="0"/>
              </a:cxn>
              <a:cxn ang="0">
                <a:pos x="179388" y="868362"/>
              </a:cxn>
            </a:cxnLst>
            <a:rect b="0" l="0" r="0" t="0"/>
            <a:pathLst>
              <a:path h="591" w="122">
                <a:moveTo>
                  <a:pt x="122" y="591"/>
                </a:moveTo>
                <a:lnTo>
                  <a:pt x="4" y="477"/>
                </a:lnTo>
                <a:lnTo>
                  <a:pt x="0" y="0"/>
                </a:lnTo>
                <a:lnTo>
                  <a:pt x="118" y="0"/>
                </a:lnTo>
                <a:lnTo>
                  <a:pt x="122" y="591"/>
                </a:lnTo>
                <a:close/>
              </a:path>
            </a:pathLst>
          </a:custGeom>
          <a:solidFill>
            <a:srgbClr val="B69361">
              <a:alpha val="100000"/>
            </a:srgbClr>
          </a:solidFill>
          <a:ln w="9525">
            <a:noFill/>
          </a:ln>
        </p:spPr>
        <p:txBody>
          <a:bodyPr/>
          <a:lstStyle/>
          <a:p>
            <a:endParaRPr altLang="en-US" lang="zh-CN"/>
          </a:p>
        </p:txBody>
      </p:sp>
      <p:sp>
        <p:nvSpPr>
          <p:cNvPr id="13347" name="Freeform 97"/>
          <p:cNvSpPr/>
          <p:nvPr/>
        </p:nvSpPr>
        <p:spPr>
          <a:xfrm>
            <a:off x="9294813" y="5208588"/>
            <a:ext cx="254000" cy="642937"/>
          </a:xfrm>
          <a:custGeom>
            <a:cxnLst>
              <a:cxn ang="0">
                <a:pos x="248127" y="642937"/>
              </a:cxn>
              <a:cxn ang="0">
                <a:pos x="0" y="411010"/>
              </a:cxn>
              <a:cxn ang="0">
                <a:pos x="0" y="0"/>
              </a:cxn>
              <a:cxn ang="0">
                <a:pos x="254000" y="0"/>
              </a:cxn>
              <a:cxn ang="0">
                <a:pos x="248127" y="642937"/>
              </a:cxn>
            </a:cxnLst>
            <a:rect b="0" l="0" r="0" t="0"/>
            <a:pathLst>
              <a:path h="438" w="173">
                <a:moveTo>
                  <a:pt x="169" y="438"/>
                </a:moveTo>
                <a:lnTo>
                  <a:pt x="0" y="280"/>
                </a:lnTo>
                <a:lnTo>
                  <a:pt x="0" y="0"/>
                </a:lnTo>
                <a:lnTo>
                  <a:pt x="173" y="0"/>
                </a:lnTo>
                <a:lnTo>
                  <a:pt x="169" y="438"/>
                </a:lnTo>
                <a:close/>
              </a:path>
            </a:pathLst>
          </a:custGeom>
          <a:solidFill>
            <a:srgbClr val="D3B899">
              <a:alpha val="100000"/>
            </a:srgbClr>
          </a:solidFill>
          <a:ln w="9525">
            <a:noFill/>
          </a:ln>
        </p:spPr>
        <p:txBody>
          <a:bodyPr/>
          <a:lstStyle/>
          <a:p>
            <a:endParaRPr altLang="en-US" lang="zh-CN"/>
          </a:p>
        </p:txBody>
      </p:sp>
      <p:sp>
        <p:nvSpPr>
          <p:cNvPr id="13348" name="Freeform 98"/>
          <p:cNvSpPr/>
          <p:nvPr/>
        </p:nvSpPr>
        <p:spPr>
          <a:xfrm>
            <a:off x="9548813" y="5602288"/>
            <a:ext cx="87312" cy="369887"/>
          </a:xfrm>
          <a:custGeom>
            <a:cxnLst>
              <a:cxn ang="0">
                <a:pos x="0" y="369887"/>
              </a:cxn>
              <a:cxn ang="0">
                <a:pos x="87312" y="295029"/>
              </a:cxn>
              <a:cxn ang="0">
                <a:pos x="87312" y="80729"/>
              </a:cxn>
              <a:cxn ang="0">
                <a:pos x="0" y="0"/>
              </a:cxn>
              <a:cxn ang="0">
                <a:pos x="0" y="369887"/>
              </a:cxn>
            </a:cxnLst>
            <a:rect b="0" l="0" r="0" t="0"/>
            <a:pathLst>
              <a:path h="251" w="59">
                <a:moveTo>
                  <a:pt x="0" y="252"/>
                </a:moveTo>
                <a:lnTo>
                  <a:pt x="59" y="201"/>
                </a:lnTo>
                <a:lnTo>
                  <a:pt x="59" y="55"/>
                </a:lnTo>
                <a:lnTo>
                  <a:pt x="0" y="0"/>
                </a:lnTo>
                <a:lnTo>
                  <a:pt x="0" y="252"/>
                </a:lnTo>
                <a:close/>
              </a:path>
            </a:pathLst>
          </a:custGeom>
          <a:solidFill>
            <a:srgbClr val="8B7463">
              <a:alpha val="100000"/>
            </a:srgbClr>
          </a:solidFill>
          <a:ln w="9525">
            <a:noFill/>
          </a:ln>
        </p:spPr>
        <p:txBody>
          <a:bodyPr/>
          <a:lstStyle/>
          <a:p>
            <a:endParaRPr altLang="en-US" lang="zh-CN"/>
          </a:p>
        </p:txBody>
      </p:sp>
      <p:sp>
        <p:nvSpPr>
          <p:cNvPr id="13349" name="Oval 99"/>
          <p:cNvSpPr/>
          <p:nvPr/>
        </p:nvSpPr>
        <p:spPr>
          <a:xfrm>
            <a:off x="10052050" y="5551488"/>
            <a:ext cx="200025" cy="201612"/>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50" name="Oval 100"/>
          <p:cNvSpPr/>
          <p:nvPr/>
        </p:nvSpPr>
        <p:spPr>
          <a:xfrm>
            <a:off x="8556625" y="4429125"/>
            <a:ext cx="230188" cy="230188"/>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51" name="Freeform 104"/>
          <p:cNvSpPr/>
          <p:nvPr/>
        </p:nvSpPr>
        <p:spPr>
          <a:xfrm>
            <a:off x="9097963" y="4289425"/>
            <a:ext cx="207962" cy="104775"/>
          </a:xfrm>
          <a:custGeom>
            <a:cxnLst>
              <a:cxn ang="0">
                <a:pos x="103981" y="0"/>
              </a:cxn>
              <a:cxn ang="0">
                <a:pos x="0" y="104775"/>
              </a:cxn>
              <a:cxn ang="0">
                <a:pos x="207962" y="104775"/>
              </a:cxn>
              <a:cxn ang="0">
                <a:pos x="103981"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368D4B">
              <a:alpha val="100000"/>
            </a:srgbClr>
          </a:solidFill>
          <a:ln w="9525">
            <a:noFill/>
          </a:ln>
        </p:spPr>
        <p:txBody>
          <a:bodyPr/>
          <a:lstStyle/>
          <a:p>
            <a:endParaRPr altLang="en-US" lang="zh-CN"/>
          </a:p>
        </p:txBody>
      </p:sp>
      <p:sp>
        <p:nvSpPr>
          <p:cNvPr id="13352" name="Freeform 105"/>
          <p:cNvSpPr/>
          <p:nvPr/>
        </p:nvSpPr>
        <p:spPr>
          <a:xfrm>
            <a:off x="8169275" y="4832350"/>
            <a:ext cx="207963" cy="104775"/>
          </a:xfrm>
          <a:custGeom>
            <a:cxnLst>
              <a:cxn ang="0">
                <a:pos x="103982" y="0"/>
              </a:cxn>
              <a:cxn ang="0">
                <a:pos x="0" y="104775"/>
              </a:cxn>
              <a:cxn ang="0">
                <a:pos x="207963" y="104775"/>
              </a:cxn>
              <a:cxn ang="0">
                <a:pos x="103982"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55780C">
              <a:alpha val="100000"/>
            </a:srgbClr>
          </a:solidFill>
          <a:ln w="9525">
            <a:noFill/>
          </a:ln>
        </p:spPr>
        <p:txBody>
          <a:bodyPr/>
          <a:lstStyle/>
          <a:p>
            <a:endParaRPr altLang="en-US" lang="zh-CN"/>
          </a:p>
        </p:txBody>
      </p:sp>
      <p:sp>
        <p:nvSpPr>
          <p:cNvPr id="13353" name="Freeform 106"/>
          <p:cNvSpPr/>
          <p:nvPr/>
        </p:nvSpPr>
        <p:spPr>
          <a:xfrm>
            <a:off x="7839075" y="5291138"/>
            <a:ext cx="209550" cy="103187"/>
          </a:xfrm>
          <a:custGeom>
            <a:cxnLst>
              <a:cxn ang="0">
                <a:pos x="104775" y="0"/>
              </a:cxn>
              <a:cxn ang="0">
                <a:pos x="0" y="103187"/>
              </a:cxn>
              <a:cxn ang="0">
                <a:pos x="209550" y="103187"/>
              </a:cxn>
              <a:cxn ang="0">
                <a:pos x="104775" y="0"/>
              </a:cxn>
            </a:cxnLst>
            <a:rect b="0" l="0" r="0" t="0"/>
            <a:pathLst>
              <a:path h="18" w="36">
                <a:moveTo>
                  <a:pt x="18" y="0"/>
                </a:moveTo>
                <a:cubicBezTo>
                  <a:pt x="8" y="0"/>
                  <a:pt x="0" y="8"/>
                  <a:pt x="0" y="18"/>
                </a:cubicBezTo>
                <a:cubicBezTo>
                  <a:pt x="36" y="18"/>
                  <a:pt x="36" y="18"/>
                  <a:pt x="36" y="18"/>
                </a:cubicBezTo>
                <a:cubicBezTo>
                  <a:pt x="36" y="8"/>
                  <a:pt x="28" y="0"/>
                  <a:pt x="18" y="0"/>
                </a:cubicBezTo>
                <a:close/>
              </a:path>
            </a:pathLst>
          </a:custGeom>
          <a:solidFill>
            <a:srgbClr val="55780C">
              <a:alpha val="100000"/>
            </a:srgbClr>
          </a:solidFill>
          <a:ln w="9525">
            <a:noFill/>
          </a:ln>
        </p:spPr>
        <p:txBody>
          <a:bodyPr/>
          <a:lstStyle/>
          <a:p>
            <a:endParaRPr altLang="en-US" lang="zh-CN"/>
          </a:p>
        </p:txBody>
      </p:sp>
      <p:sp>
        <p:nvSpPr>
          <p:cNvPr id="13354" name="Freeform 107"/>
          <p:cNvSpPr/>
          <p:nvPr/>
        </p:nvSpPr>
        <p:spPr>
          <a:xfrm>
            <a:off x="8401050" y="5527675"/>
            <a:ext cx="182563" cy="92075"/>
          </a:xfrm>
          <a:custGeom>
            <a:cxnLst>
              <a:cxn ang="0">
                <a:pos x="91282" y="0"/>
              </a:cxn>
              <a:cxn ang="0">
                <a:pos x="0" y="92075"/>
              </a:cxn>
              <a:cxn ang="0">
                <a:pos x="182563" y="92075"/>
              </a:cxn>
              <a:cxn ang="0">
                <a:pos x="91282" y="0"/>
              </a:cxn>
            </a:cxnLst>
            <a:rect b="0" l="0" r="0" t="0"/>
            <a:pathLst>
              <a:path h="16" w="32">
                <a:moveTo>
                  <a:pt x="16" y="0"/>
                </a:moveTo>
                <a:cubicBezTo>
                  <a:pt x="7" y="0"/>
                  <a:pt x="0" y="7"/>
                  <a:pt x="0" y="16"/>
                </a:cubicBezTo>
                <a:cubicBezTo>
                  <a:pt x="32" y="16"/>
                  <a:pt x="32" y="16"/>
                  <a:pt x="32" y="16"/>
                </a:cubicBezTo>
                <a:cubicBezTo>
                  <a:pt x="32" y="7"/>
                  <a:pt x="24" y="0"/>
                  <a:pt x="16" y="0"/>
                </a:cubicBezTo>
                <a:close/>
              </a:path>
            </a:pathLst>
          </a:custGeom>
          <a:solidFill>
            <a:srgbClr val="7FA331">
              <a:alpha val="100000"/>
            </a:srgbClr>
          </a:solidFill>
          <a:ln w="9525">
            <a:noFill/>
          </a:ln>
        </p:spPr>
        <p:txBody>
          <a:bodyPr/>
          <a:lstStyle/>
          <a:p>
            <a:endParaRPr altLang="en-US" lang="zh-CN"/>
          </a:p>
        </p:txBody>
      </p:sp>
      <p:sp>
        <p:nvSpPr>
          <p:cNvPr id="13355" name="Freeform 108"/>
          <p:cNvSpPr/>
          <p:nvPr/>
        </p:nvSpPr>
        <p:spPr>
          <a:xfrm>
            <a:off x="8694738" y="5280025"/>
            <a:ext cx="184150" cy="92075"/>
          </a:xfrm>
          <a:custGeom>
            <a:cxnLst>
              <a:cxn ang="0">
                <a:pos x="92075" y="0"/>
              </a:cxn>
              <a:cxn ang="0">
                <a:pos x="0" y="92075"/>
              </a:cxn>
              <a:cxn ang="0">
                <a:pos x="184150" y="92075"/>
              </a:cxn>
              <a:cxn ang="0">
                <a:pos x="92075" y="0"/>
              </a:cxn>
            </a:cxnLst>
            <a:rect b="0" l="0" r="0" t="0"/>
            <a:pathLst>
              <a:path h="16" w="32">
                <a:moveTo>
                  <a:pt x="16" y="0"/>
                </a:moveTo>
                <a:cubicBezTo>
                  <a:pt x="7" y="0"/>
                  <a:pt x="0" y="7"/>
                  <a:pt x="0" y="16"/>
                </a:cubicBezTo>
                <a:cubicBezTo>
                  <a:pt x="32" y="16"/>
                  <a:pt x="32" y="16"/>
                  <a:pt x="32" y="16"/>
                </a:cubicBezTo>
                <a:cubicBezTo>
                  <a:pt x="32" y="7"/>
                  <a:pt x="25" y="0"/>
                  <a:pt x="16" y="0"/>
                </a:cubicBezTo>
                <a:close/>
              </a:path>
            </a:pathLst>
          </a:custGeom>
          <a:solidFill>
            <a:srgbClr val="7FA331">
              <a:alpha val="100000"/>
            </a:srgbClr>
          </a:solidFill>
          <a:ln w="9525">
            <a:noFill/>
          </a:ln>
        </p:spPr>
        <p:txBody>
          <a:bodyPr/>
          <a:lstStyle/>
          <a:p>
            <a:endParaRPr altLang="en-US" lang="zh-CN"/>
          </a:p>
        </p:txBody>
      </p:sp>
      <p:sp>
        <p:nvSpPr>
          <p:cNvPr id="13356" name="Freeform 109"/>
          <p:cNvSpPr/>
          <p:nvPr/>
        </p:nvSpPr>
        <p:spPr>
          <a:xfrm>
            <a:off x="8694738" y="5689600"/>
            <a:ext cx="184150" cy="92075"/>
          </a:xfrm>
          <a:custGeom>
            <a:cxnLst>
              <a:cxn ang="0">
                <a:pos x="92075" y="0"/>
              </a:cxn>
              <a:cxn ang="0">
                <a:pos x="0" y="92075"/>
              </a:cxn>
              <a:cxn ang="0">
                <a:pos x="184150" y="92075"/>
              </a:cxn>
              <a:cxn ang="0">
                <a:pos x="92075" y="0"/>
              </a:cxn>
            </a:cxnLst>
            <a:rect b="0" l="0" r="0" t="0"/>
            <a:pathLst>
              <a:path h="16" w="32">
                <a:moveTo>
                  <a:pt x="16" y="0"/>
                </a:moveTo>
                <a:cubicBezTo>
                  <a:pt x="7" y="0"/>
                  <a:pt x="0" y="7"/>
                  <a:pt x="0" y="16"/>
                </a:cubicBezTo>
                <a:cubicBezTo>
                  <a:pt x="32" y="16"/>
                  <a:pt x="32" y="16"/>
                  <a:pt x="32" y="16"/>
                </a:cubicBezTo>
                <a:cubicBezTo>
                  <a:pt x="32" y="7"/>
                  <a:pt x="25" y="0"/>
                  <a:pt x="16" y="0"/>
                </a:cubicBezTo>
                <a:close/>
              </a:path>
            </a:pathLst>
          </a:custGeom>
          <a:solidFill>
            <a:srgbClr val="7FA331">
              <a:alpha val="100000"/>
            </a:srgbClr>
          </a:solidFill>
          <a:ln w="9525">
            <a:noFill/>
          </a:ln>
        </p:spPr>
        <p:txBody>
          <a:bodyPr/>
          <a:lstStyle/>
          <a:p>
            <a:endParaRPr altLang="en-US" lang="zh-CN"/>
          </a:p>
        </p:txBody>
      </p:sp>
      <p:sp>
        <p:nvSpPr>
          <p:cNvPr id="13357" name="Freeform 110"/>
          <p:cNvSpPr/>
          <p:nvPr/>
        </p:nvSpPr>
        <p:spPr>
          <a:xfrm>
            <a:off x="8677275" y="3733800"/>
            <a:ext cx="196850" cy="98425"/>
          </a:xfrm>
          <a:custGeom>
            <a:cxnLst>
              <a:cxn ang="0">
                <a:pos x="98425" y="0"/>
              </a:cxn>
              <a:cxn ang="0">
                <a:pos x="0" y="98425"/>
              </a:cxn>
              <a:cxn ang="0">
                <a:pos x="196850" y="98425"/>
              </a:cxn>
              <a:cxn ang="0">
                <a:pos x="98425" y="0"/>
              </a:cxn>
            </a:cxnLst>
            <a:rect b="0" l="0" r="0" t="0"/>
            <a:pathLst>
              <a:path h="17" w="34">
                <a:moveTo>
                  <a:pt x="17" y="0"/>
                </a:moveTo>
                <a:cubicBezTo>
                  <a:pt x="7" y="0"/>
                  <a:pt x="0" y="8"/>
                  <a:pt x="0" y="17"/>
                </a:cubicBezTo>
                <a:cubicBezTo>
                  <a:pt x="34" y="17"/>
                  <a:pt x="34" y="17"/>
                  <a:pt x="34" y="17"/>
                </a:cubicBezTo>
                <a:cubicBezTo>
                  <a:pt x="34" y="8"/>
                  <a:pt x="26" y="0"/>
                  <a:pt x="17" y="0"/>
                </a:cubicBezTo>
                <a:close/>
              </a:path>
            </a:pathLst>
          </a:custGeom>
          <a:solidFill>
            <a:srgbClr val="368D4B">
              <a:alpha val="100000"/>
            </a:srgbClr>
          </a:solidFill>
          <a:ln w="9525">
            <a:noFill/>
          </a:ln>
        </p:spPr>
        <p:txBody>
          <a:bodyPr/>
          <a:lstStyle/>
          <a:p>
            <a:endParaRPr altLang="en-US" lang="zh-CN"/>
          </a:p>
        </p:txBody>
      </p:sp>
      <p:sp>
        <p:nvSpPr>
          <p:cNvPr id="13358" name="Freeform 111"/>
          <p:cNvSpPr/>
          <p:nvPr/>
        </p:nvSpPr>
        <p:spPr>
          <a:xfrm>
            <a:off x="7943850" y="5965825"/>
            <a:ext cx="69850" cy="163513"/>
          </a:xfrm>
          <a:custGeom>
            <a:cxnLst>
              <a:cxn ang="0">
                <a:pos x="69850" y="163513"/>
              </a:cxn>
              <a:cxn ang="0">
                <a:pos x="46567" y="163513"/>
              </a:cxn>
              <a:cxn ang="0">
                <a:pos x="46567" y="46718"/>
              </a:cxn>
              <a:cxn ang="0">
                <a:pos x="23283" y="23359"/>
              </a:cxn>
              <a:cxn ang="0">
                <a:pos x="0" y="23359"/>
              </a:cxn>
              <a:cxn ang="0">
                <a:pos x="0" y="0"/>
              </a:cxn>
              <a:cxn ang="0">
                <a:pos x="23283" y="0"/>
              </a:cxn>
              <a:cxn ang="0">
                <a:pos x="69850" y="46718"/>
              </a:cxn>
              <a:cxn ang="0">
                <a:pos x="69850" y="163513"/>
              </a:cxn>
            </a:cxnLst>
            <a:rect b="0" l="0" r="0" t="0"/>
            <a:pathLst>
              <a:path h="28" w="12">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6D5448">
              <a:alpha val="100000"/>
            </a:srgbClr>
          </a:solidFill>
          <a:ln w="9525">
            <a:noFill/>
          </a:ln>
        </p:spPr>
        <p:txBody>
          <a:bodyPr/>
          <a:lstStyle/>
          <a:p>
            <a:endParaRPr altLang="en-US" lang="zh-CN"/>
          </a:p>
        </p:txBody>
      </p:sp>
      <p:sp>
        <p:nvSpPr>
          <p:cNvPr id="13359" name="Rectangle 112"/>
          <p:cNvSpPr/>
          <p:nvPr/>
        </p:nvSpPr>
        <p:spPr>
          <a:xfrm>
            <a:off x="7978775" y="6094413"/>
            <a:ext cx="39688" cy="68262"/>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60" name="Freeform 113"/>
          <p:cNvSpPr/>
          <p:nvPr/>
        </p:nvSpPr>
        <p:spPr>
          <a:xfrm>
            <a:off x="7378700" y="6002338"/>
            <a:ext cx="160338" cy="98425"/>
          </a:xfrm>
          <a:custGeom>
            <a:cxnLst>
              <a:cxn ang="0">
                <a:pos x="22905" y="75266"/>
              </a:cxn>
              <a:cxn ang="0">
                <a:pos x="0" y="75266"/>
              </a:cxn>
              <a:cxn ang="0">
                <a:pos x="62990" y="98425"/>
              </a:cxn>
              <a:cxn ang="0">
                <a:pos x="160338" y="0"/>
              </a:cxn>
              <a:cxn ang="0">
                <a:pos x="120254" y="0"/>
              </a:cxn>
              <a:cxn ang="0">
                <a:pos x="22905" y="75266"/>
              </a:cxn>
            </a:cxnLst>
            <a:rect b="0" l="0" r="0" t="0"/>
            <a:pathLst>
              <a:path h="17" w="28">
                <a:moveTo>
                  <a:pt x="4" y="13"/>
                </a:moveTo>
                <a:cubicBezTo>
                  <a:pt x="3" y="13"/>
                  <a:pt x="2" y="13"/>
                  <a:pt x="0" y="13"/>
                </a:cubicBezTo>
                <a:cubicBezTo>
                  <a:pt x="3" y="15"/>
                  <a:pt x="7" y="17"/>
                  <a:pt x="11" y="17"/>
                </a:cubicBezTo>
                <a:cubicBezTo>
                  <a:pt x="20" y="17"/>
                  <a:pt x="28" y="9"/>
                  <a:pt x="28" y="0"/>
                </a:cubicBezTo>
                <a:cubicBezTo>
                  <a:pt x="21" y="0"/>
                  <a:pt x="21" y="0"/>
                  <a:pt x="21" y="0"/>
                </a:cubicBezTo>
                <a:cubicBezTo>
                  <a:pt x="19" y="7"/>
                  <a:pt x="12" y="13"/>
                  <a:pt x="4" y="13"/>
                </a:cubicBezTo>
                <a:close/>
              </a:path>
            </a:pathLst>
          </a:custGeom>
          <a:solidFill>
            <a:srgbClr val="6D5448">
              <a:alpha val="100000"/>
            </a:srgbClr>
          </a:solidFill>
          <a:ln w="9525">
            <a:noFill/>
          </a:ln>
        </p:spPr>
        <p:txBody>
          <a:bodyPr/>
          <a:lstStyle/>
          <a:p>
            <a:endParaRPr altLang="en-US" lang="zh-CN"/>
          </a:p>
        </p:txBody>
      </p:sp>
      <p:sp>
        <p:nvSpPr>
          <p:cNvPr id="13361" name="Rectangle 114"/>
          <p:cNvSpPr/>
          <p:nvPr/>
        </p:nvSpPr>
        <p:spPr>
          <a:xfrm>
            <a:off x="7794625" y="6042025"/>
            <a:ext cx="79375" cy="219075"/>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62" name="Rectangle 115"/>
          <p:cNvSpPr/>
          <p:nvPr/>
        </p:nvSpPr>
        <p:spPr>
          <a:xfrm>
            <a:off x="7567613" y="5989638"/>
            <a:ext cx="80962" cy="271462"/>
          </a:xfrm>
          <a:prstGeom prst="rect">
            <a:avLst/>
          </a:prstGeom>
          <a:solidFill>
            <a:srgbClr val="6D5448"/>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63" name="Freeform 116"/>
          <p:cNvSpPr/>
          <p:nvPr/>
        </p:nvSpPr>
        <p:spPr>
          <a:xfrm>
            <a:off x="7632700" y="5891213"/>
            <a:ext cx="322263" cy="369887"/>
          </a:xfrm>
          <a:custGeom>
            <a:cxnLst>
              <a:cxn ang="0">
                <a:pos x="0" y="0"/>
              </a:cxn>
              <a:cxn ang="0">
                <a:pos x="0" y="167605"/>
              </a:cxn>
              <a:cxn ang="0">
                <a:pos x="0" y="196502"/>
              </a:cxn>
              <a:cxn ang="0">
                <a:pos x="0" y="369887"/>
              </a:cxn>
              <a:cxn ang="0">
                <a:pos x="86320" y="369887"/>
              </a:cxn>
              <a:cxn ang="0">
                <a:pos x="86320" y="231179"/>
              </a:cxn>
              <a:cxn ang="0">
                <a:pos x="126603" y="196502"/>
              </a:cxn>
              <a:cxn ang="0">
                <a:pos x="201414" y="196502"/>
              </a:cxn>
              <a:cxn ang="0">
                <a:pos x="235943" y="231179"/>
              </a:cxn>
              <a:cxn ang="0">
                <a:pos x="235943" y="369887"/>
              </a:cxn>
              <a:cxn ang="0">
                <a:pos x="322263" y="369887"/>
              </a:cxn>
              <a:cxn ang="0">
                <a:pos x="322263" y="196502"/>
              </a:cxn>
              <a:cxn ang="0">
                <a:pos x="322263" y="150267"/>
              </a:cxn>
              <a:cxn ang="0">
                <a:pos x="322263" y="98251"/>
              </a:cxn>
              <a:cxn ang="0">
                <a:pos x="224433" y="0"/>
              </a:cxn>
              <a:cxn ang="0">
                <a:pos x="0" y="0"/>
              </a:cxn>
            </a:cxnLst>
            <a:rect b="0" l="0" r="0" t="0"/>
            <a:pathLst>
              <a:path h="64" w="56">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2" y="34"/>
                </a:cubicBezTo>
                <a:cubicBezTo>
                  <a:pt x="35" y="34"/>
                  <a:pt x="35" y="34"/>
                  <a:pt x="35" y="34"/>
                </a:cubicBezTo>
                <a:cubicBezTo>
                  <a:pt x="38" y="34"/>
                  <a:pt x="41" y="37"/>
                  <a:pt x="41" y="40"/>
                </a:cubicBezTo>
                <a:cubicBezTo>
                  <a:pt x="41" y="64"/>
                  <a:pt x="41" y="64"/>
                  <a:pt x="41" y="64"/>
                </a:cubicBezTo>
                <a:cubicBezTo>
                  <a:pt x="56" y="64"/>
                  <a:pt x="56" y="64"/>
                  <a:pt x="56" y="64"/>
                </a:cubicBezTo>
                <a:cubicBezTo>
                  <a:pt x="56" y="34"/>
                  <a:pt x="56" y="34"/>
                  <a:pt x="56" y="34"/>
                </a:cubicBezTo>
                <a:cubicBezTo>
                  <a:pt x="56" y="26"/>
                  <a:pt x="56" y="26"/>
                  <a:pt x="56" y="26"/>
                </a:cubicBezTo>
                <a:cubicBezTo>
                  <a:pt x="56" y="17"/>
                  <a:pt x="56" y="17"/>
                  <a:pt x="56" y="17"/>
                </a:cubicBezTo>
                <a:cubicBezTo>
                  <a:pt x="56" y="8"/>
                  <a:pt x="48" y="0"/>
                  <a:pt x="39" y="0"/>
                </a:cubicBezTo>
                <a:lnTo>
                  <a:pt x="0" y="0"/>
                </a:lnTo>
                <a:close/>
              </a:path>
            </a:pathLst>
          </a:custGeom>
          <a:solidFill>
            <a:srgbClr val="A49291">
              <a:alpha val="100000"/>
            </a:srgbClr>
          </a:solidFill>
          <a:ln w="9525">
            <a:noFill/>
          </a:ln>
        </p:spPr>
        <p:txBody>
          <a:bodyPr/>
          <a:lstStyle/>
          <a:p>
            <a:endParaRPr altLang="en-US" lang="zh-CN"/>
          </a:p>
        </p:txBody>
      </p:sp>
      <p:sp>
        <p:nvSpPr>
          <p:cNvPr id="13364" name="Freeform 117"/>
          <p:cNvSpPr/>
          <p:nvPr/>
        </p:nvSpPr>
        <p:spPr>
          <a:xfrm>
            <a:off x="7632700" y="6105525"/>
            <a:ext cx="74613" cy="87313"/>
          </a:xfrm>
          <a:custGeom>
            <a:cxnLst>
              <a:cxn ang="0">
                <a:pos x="74613" y="0"/>
              </a:cxn>
              <a:cxn ang="0">
                <a:pos x="5739" y="0"/>
              </a:cxn>
              <a:cxn ang="0">
                <a:pos x="0" y="0"/>
              </a:cxn>
              <a:cxn ang="0">
                <a:pos x="0" y="87313"/>
              </a:cxn>
              <a:cxn ang="0">
                <a:pos x="74613" y="87313"/>
              </a:cxn>
              <a:cxn ang="0">
                <a:pos x="74613" y="0"/>
              </a:cxn>
            </a:cxnLst>
            <a:rect b="0" l="0" r="0" t="0"/>
            <a:pathLst>
              <a:path h="15" w="13">
                <a:moveTo>
                  <a:pt x="13" y="0"/>
                </a:moveTo>
                <a:cubicBezTo>
                  <a:pt x="1" y="0"/>
                  <a:pt x="1" y="0"/>
                  <a:pt x="1" y="0"/>
                </a:cubicBezTo>
                <a:cubicBezTo>
                  <a:pt x="1" y="0"/>
                  <a:pt x="1" y="0"/>
                  <a:pt x="0" y="0"/>
                </a:cubicBezTo>
                <a:cubicBezTo>
                  <a:pt x="0" y="15"/>
                  <a:pt x="0" y="15"/>
                  <a:pt x="0" y="15"/>
                </a:cubicBezTo>
                <a:cubicBezTo>
                  <a:pt x="13" y="15"/>
                  <a:pt x="13" y="15"/>
                  <a:pt x="13" y="15"/>
                </a:cubicBezTo>
                <a:lnTo>
                  <a:pt x="13" y="0"/>
                </a:lnTo>
                <a:close/>
              </a:path>
            </a:pathLst>
          </a:custGeom>
          <a:solidFill>
            <a:srgbClr val="7E696D">
              <a:alpha val="100000"/>
            </a:srgbClr>
          </a:solidFill>
          <a:ln w="9525">
            <a:noFill/>
          </a:ln>
        </p:spPr>
        <p:txBody>
          <a:bodyPr/>
          <a:lstStyle/>
          <a:p>
            <a:endParaRPr altLang="en-US" lang="zh-CN"/>
          </a:p>
        </p:txBody>
      </p:sp>
      <p:sp>
        <p:nvSpPr>
          <p:cNvPr id="13365" name="Freeform 118"/>
          <p:cNvSpPr/>
          <p:nvPr/>
        </p:nvSpPr>
        <p:spPr>
          <a:xfrm>
            <a:off x="7632700" y="5891213"/>
            <a:ext cx="74613" cy="122237"/>
          </a:xfrm>
          <a:custGeom>
            <a:cxnLst>
              <a:cxn ang="0">
                <a:pos x="0" y="0"/>
              </a:cxn>
              <a:cxn ang="0">
                <a:pos x="0" y="122237"/>
              </a:cxn>
              <a:cxn ang="0">
                <a:pos x="28697" y="122237"/>
              </a:cxn>
              <a:cxn ang="0">
                <a:pos x="74613" y="75671"/>
              </a:cxn>
              <a:cxn ang="0">
                <a:pos x="74613" y="0"/>
              </a:cxn>
              <a:cxn ang="0">
                <a:pos x="0" y="0"/>
              </a:cxn>
            </a:cxnLst>
            <a:rect b="0" l="0" r="0" t="0"/>
            <a:pathLst>
              <a:path h="21" w="13">
                <a:moveTo>
                  <a:pt x="0" y="0"/>
                </a:moveTo>
                <a:cubicBezTo>
                  <a:pt x="0" y="21"/>
                  <a:pt x="0" y="21"/>
                  <a:pt x="0" y="21"/>
                </a:cubicBezTo>
                <a:cubicBezTo>
                  <a:pt x="5" y="21"/>
                  <a:pt x="5" y="21"/>
                  <a:pt x="5" y="21"/>
                </a:cubicBezTo>
                <a:cubicBezTo>
                  <a:pt x="9" y="21"/>
                  <a:pt x="13" y="17"/>
                  <a:pt x="13" y="13"/>
                </a:cubicBezTo>
                <a:cubicBezTo>
                  <a:pt x="13" y="0"/>
                  <a:pt x="13" y="0"/>
                  <a:pt x="13" y="0"/>
                </a:cubicBezTo>
                <a:lnTo>
                  <a:pt x="0" y="0"/>
                </a:lnTo>
                <a:close/>
              </a:path>
            </a:pathLst>
          </a:custGeom>
          <a:solidFill>
            <a:srgbClr val="7E696D">
              <a:alpha val="100000"/>
            </a:srgbClr>
          </a:solidFill>
          <a:ln w="9525">
            <a:noFill/>
          </a:ln>
        </p:spPr>
        <p:txBody>
          <a:bodyPr/>
          <a:lstStyle/>
          <a:p>
            <a:endParaRPr altLang="en-US" lang="zh-CN"/>
          </a:p>
        </p:txBody>
      </p:sp>
      <p:sp>
        <p:nvSpPr>
          <p:cNvPr id="13366" name="Freeform 119"/>
          <p:cNvSpPr/>
          <p:nvPr/>
        </p:nvSpPr>
        <p:spPr>
          <a:xfrm>
            <a:off x="7453313" y="5694363"/>
            <a:ext cx="138112" cy="284162"/>
          </a:xfrm>
          <a:custGeom>
            <a:cxnLst>
              <a:cxn ang="0">
                <a:pos x="138112" y="0"/>
              </a:cxn>
              <a:cxn ang="0">
                <a:pos x="0" y="139181"/>
              </a:cxn>
              <a:cxn ang="0">
                <a:pos x="138112" y="284162"/>
              </a:cxn>
              <a:cxn ang="0">
                <a:pos x="138112" y="0"/>
              </a:cxn>
            </a:cxnLst>
            <a:rect b="0" l="0" r="0" t="0"/>
            <a:pathLst>
              <a:path h="49" w="24">
                <a:moveTo>
                  <a:pt x="24" y="0"/>
                </a:moveTo>
                <a:cubicBezTo>
                  <a:pt x="11" y="0"/>
                  <a:pt x="0" y="11"/>
                  <a:pt x="0" y="24"/>
                </a:cubicBezTo>
                <a:cubicBezTo>
                  <a:pt x="0" y="38"/>
                  <a:pt x="11" y="49"/>
                  <a:pt x="24" y="49"/>
                </a:cubicBezTo>
                <a:lnTo>
                  <a:pt x="24" y="0"/>
                </a:lnTo>
                <a:close/>
              </a:path>
            </a:pathLst>
          </a:custGeom>
          <a:solidFill>
            <a:srgbClr val="6D5448">
              <a:alpha val="100000"/>
            </a:srgbClr>
          </a:solidFill>
          <a:ln w="9525">
            <a:noFill/>
          </a:ln>
        </p:spPr>
        <p:txBody>
          <a:bodyPr/>
          <a:lstStyle/>
          <a:p>
            <a:endParaRPr altLang="en-US" lang="zh-CN"/>
          </a:p>
        </p:txBody>
      </p:sp>
      <p:sp>
        <p:nvSpPr>
          <p:cNvPr id="13367" name="Freeform 120"/>
          <p:cNvSpPr/>
          <p:nvPr/>
        </p:nvSpPr>
        <p:spPr>
          <a:xfrm>
            <a:off x="7499350" y="5816600"/>
            <a:ext cx="166688" cy="365125"/>
          </a:xfrm>
          <a:custGeom>
            <a:cxnLst>
              <a:cxn ang="0">
                <a:pos x="166688" y="133300"/>
              </a:cxn>
              <a:cxn ang="0">
                <a:pos x="166688" y="34774"/>
              </a:cxn>
              <a:cxn ang="0">
                <a:pos x="137949" y="0"/>
              </a:cxn>
              <a:cxn ang="0">
                <a:pos x="68974" y="0"/>
              </a:cxn>
              <a:cxn ang="0">
                <a:pos x="28739" y="0"/>
              </a:cxn>
              <a:cxn ang="0">
                <a:pos x="0" y="34774"/>
              </a:cxn>
              <a:cxn ang="0">
                <a:pos x="0" y="185460"/>
              </a:cxn>
              <a:cxn ang="0">
                <a:pos x="0" y="283986"/>
              </a:cxn>
              <a:cxn ang="0">
                <a:pos x="74722" y="365125"/>
              </a:cxn>
              <a:cxn ang="0">
                <a:pos x="166688" y="365125"/>
              </a:cxn>
              <a:cxn ang="0">
                <a:pos x="166688" y="307169"/>
              </a:cxn>
              <a:cxn ang="0">
                <a:pos x="97714" y="307169"/>
              </a:cxn>
              <a:cxn ang="0">
                <a:pos x="68974" y="278190"/>
              </a:cxn>
              <a:cxn ang="0">
                <a:pos x="68974" y="185460"/>
              </a:cxn>
              <a:cxn ang="0">
                <a:pos x="120705" y="185460"/>
              </a:cxn>
              <a:cxn ang="0">
                <a:pos x="166688" y="133300"/>
              </a:cxn>
            </a:cxnLst>
            <a:rect b="0" l="0" r="0" t="0"/>
            <a:pathLst>
              <a:path h="62" w="28">
                <a:moveTo>
                  <a:pt x="29" y="23"/>
                </a:moveTo>
                <a:cubicBezTo>
                  <a:pt x="29" y="6"/>
                  <a:pt x="29" y="6"/>
                  <a:pt x="29" y="6"/>
                </a:cubicBezTo>
                <a:cubicBezTo>
                  <a:pt x="29"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3" y="63"/>
                </a:cubicBezTo>
                <a:cubicBezTo>
                  <a:pt x="29" y="63"/>
                  <a:pt x="29" y="63"/>
                  <a:pt x="29" y="63"/>
                </a:cubicBezTo>
                <a:cubicBezTo>
                  <a:pt x="29" y="53"/>
                  <a:pt x="29" y="53"/>
                  <a:pt x="29" y="53"/>
                </a:cubicBezTo>
                <a:cubicBezTo>
                  <a:pt x="17" y="53"/>
                  <a:pt x="17" y="53"/>
                  <a:pt x="17" y="53"/>
                </a:cubicBezTo>
                <a:cubicBezTo>
                  <a:pt x="14" y="53"/>
                  <a:pt x="12" y="51"/>
                  <a:pt x="12" y="48"/>
                </a:cubicBezTo>
                <a:cubicBezTo>
                  <a:pt x="12" y="32"/>
                  <a:pt x="12" y="32"/>
                  <a:pt x="12" y="32"/>
                </a:cubicBezTo>
                <a:cubicBezTo>
                  <a:pt x="21" y="32"/>
                  <a:pt x="21" y="32"/>
                  <a:pt x="21" y="32"/>
                </a:cubicBezTo>
                <a:cubicBezTo>
                  <a:pt x="25" y="32"/>
                  <a:pt x="29" y="28"/>
                  <a:pt x="29" y="23"/>
                </a:cubicBezTo>
                <a:close/>
              </a:path>
            </a:pathLst>
          </a:custGeom>
          <a:solidFill>
            <a:srgbClr val="A49291">
              <a:alpha val="100000"/>
            </a:srgbClr>
          </a:solidFill>
          <a:ln w="9525">
            <a:noFill/>
          </a:ln>
        </p:spPr>
        <p:txBody>
          <a:bodyPr/>
          <a:lstStyle/>
          <a:p>
            <a:endParaRPr altLang="en-US" lang="zh-CN"/>
          </a:p>
        </p:txBody>
      </p:sp>
      <p:sp>
        <p:nvSpPr>
          <p:cNvPr id="13368" name="Freeform 121"/>
          <p:cNvSpPr/>
          <p:nvPr/>
        </p:nvSpPr>
        <p:spPr>
          <a:xfrm>
            <a:off x="7615238" y="5694363"/>
            <a:ext cx="138112" cy="284162"/>
          </a:xfrm>
          <a:custGeom>
            <a:cxnLst>
              <a:cxn ang="0">
                <a:pos x="138112" y="0"/>
              </a:cxn>
              <a:cxn ang="0">
                <a:pos x="0" y="139181"/>
              </a:cxn>
              <a:cxn ang="0">
                <a:pos x="138112" y="284162"/>
              </a:cxn>
              <a:cxn ang="0">
                <a:pos x="138112" y="0"/>
              </a:cxn>
            </a:cxnLst>
            <a:rect b="0" l="0" r="0" t="0"/>
            <a:pathLst>
              <a:path h="49" w="24">
                <a:moveTo>
                  <a:pt x="24" y="0"/>
                </a:moveTo>
                <a:cubicBezTo>
                  <a:pt x="11" y="0"/>
                  <a:pt x="0" y="11"/>
                  <a:pt x="0" y="24"/>
                </a:cubicBezTo>
                <a:cubicBezTo>
                  <a:pt x="0" y="38"/>
                  <a:pt x="11" y="49"/>
                  <a:pt x="24" y="49"/>
                </a:cubicBezTo>
                <a:lnTo>
                  <a:pt x="24" y="0"/>
                </a:lnTo>
                <a:close/>
              </a:path>
            </a:pathLst>
          </a:custGeom>
          <a:solidFill>
            <a:srgbClr val="6D5448">
              <a:alpha val="100000"/>
            </a:srgbClr>
          </a:solidFill>
          <a:ln w="9525">
            <a:noFill/>
          </a:ln>
        </p:spPr>
        <p:txBody>
          <a:bodyPr/>
          <a:lstStyle/>
          <a:p>
            <a:endParaRPr altLang="en-US" lang="zh-CN"/>
          </a:p>
        </p:txBody>
      </p:sp>
      <p:sp>
        <p:nvSpPr>
          <p:cNvPr id="13369" name="Oval 122"/>
          <p:cNvSpPr/>
          <p:nvPr/>
        </p:nvSpPr>
        <p:spPr>
          <a:xfrm>
            <a:off x="7558088" y="5897563"/>
            <a:ext cx="26987" cy="23812"/>
          </a:xfrm>
          <a:prstGeom prst="ellipse">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70" name="Freeform 123"/>
          <p:cNvSpPr/>
          <p:nvPr/>
        </p:nvSpPr>
        <p:spPr>
          <a:xfrm>
            <a:off x="7453313" y="6002338"/>
            <a:ext cx="155575" cy="98425"/>
          </a:xfrm>
          <a:custGeom>
            <a:cxnLst>
              <a:cxn ang="0">
                <a:pos x="17286" y="75266"/>
              </a:cxn>
              <a:cxn ang="0">
                <a:pos x="0" y="75266"/>
              </a:cxn>
              <a:cxn ang="0">
                <a:pos x="57620" y="98425"/>
              </a:cxn>
              <a:cxn ang="0">
                <a:pos x="155575" y="0"/>
              </a:cxn>
              <a:cxn ang="0">
                <a:pos x="115241" y="0"/>
              </a:cxn>
              <a:cxn ang="0">
                <a:pos x="17286" y="75266"/>
              </a:cxn>
            </a:cxnLst>
            <a:rect b="0" l="0" r="0" t="0"/>
            <a:pathLst>
              <a:path h="17" w="27">
                <a:moveTo>
                  <a:pt x="3" y="13"/>
                </a:moveTo>
                <a:cubicBezTo>
                  <a:pt x="2" y="13"/>
                  <a:pt x="1" y="13"/>
                  <a:pt x="0" y="13"/>
                </a:cubicBezTo>
                <a:cubicBezTo>
                  <a:pt x="2" y="15"/>
                  <a:pt x="6" y="17"/>
                  <a:pt x="10" y="17"/>
                </a:cubicBezTo>
                <a:cubicBezTo>
                  <a:pt x="19" y="17"/>
                  <a:pt x="27" y="9"/>
                  <a:pt x="27" y="0"/>
                </a:cubicBezTo>
                <a:cubicBezTo>
                  <a:pt x="20" y="0"/>
                  <a:pt x="20" y="0"/>
                  <a:pt x="20" y="0"/>
                </a:cubicBezTo>
                <a:cubicBezTo>
                  <a:pt x="18" y="7"/>
                  <a:pt x="11" y="13"/>
                  <a:pt x="3" y="13"/>
                </a:cubicBezTo>
                <a:close/>
              </a:path>
            </a:pathLst>
          </a:custGeom>
          <a:solidFill>
            <a:srgbClr val="FFFFFF">
              <a:alpha val="100000"/>
            </a:srgbClr>
          </a:solidFill>
          <a:ln w="9525">
            <a:noFill/>
          </a:ln>
        </p:spPr>
        <p:txBody>
          <a:bodyPr/>
          <a:lstStyle/>
          <a:p>
            <a:endParaRPr altLang="en-US" lang="zh-CN"/>
          </a:p>
        </p:txBody>
      </p:sp>
      <p:sp>
        <p:nvSpPr>
          <p:cNvPr id="13371" name="Rectangle 124"/>
          <p:cNvSpPr/>
          <p:nvPr/>
        </p:nvSpPr>
        <p:spPr>
          <a:xfrm>
            <a:off x="8699500" y="6094413"/>
            <a:ext cx="39688" cy="68262"/>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72" name="Freeform 125"/>
          <p:cNvSpPr/>
          <p:nvPr/>
        </p:nvSpPr>
        <p:spPr>
          <a:xfrm>
            <a:off x="8658225" y="5965825"/>
            <a:ext cx="71438" cy="163513"/>
          </a:xfrm>
          <a:custGeom>
            <a:cxnLst>
              <a:cxn ang="0">
                <a:pos x="71438" y="163513"/>
              </a:cxn>
              <a:cxn ang="0">
                <a:pos x="47625" y="163513"/>
              </a:cxn>
              <a:cxn ang="0">
                <a:pos x="47625" y="46718"/>
              </a:cxn>
              <a:cxn ang="0">
                <a:pos x="23813" y="23359"/>
              </a:cxn>
              <a:cxn ang="0">
                <a:pos x="0" y="23359"/>
              </a:cxn>
              <a:cxn ang="0">
                <a:pos x="0" y="0"/>
              </a:cxn>
              <a:cxn ang="0">
                <a:pos x="23813" y="0"/>
              </a:cxn>
              <a:cxn ang="0">
                <a:pos x="71438" y="46718"/>
              </a:cxn>
              <a:cxn ang="0">
                <a:pos x="71438" y="163513"/>
              </a:cxn>
            </a:cxnLst>
            <a:rect b="0" l="0" r="0" t="0"/>
            <a:pathLst>
              <a:path h="28" w="12">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4A545B">
              <a:alpha val="100000"/>
            </a:srgbClr>
          </a:solidFill>
          <a:ln w="9525">
            <a:noFill/>
          </a:ln>
        </p:spPr>
        <p:txBody>
          <a:bodyPr/>
          <a:lstStyle/>
          <a:p>
            <a:endParaRPr altLang="en-US" lang="zh-CN"/>
          </a:p>
        </p:txBody>
      </p:sp>
      <p:sp>
        <p:nvSpPr>
          <p:cNvPr id="13373" name="Freeform 126"/>
          <p:cNvSpPr/>
          <p:nvPr/>
        </p:nvSpPr>
        <p:spPr>
          <a:xfrm>
            <a:off x="8099425" y="6002338"/>
            <a:ext cx="155575" cy="98425"/>
          </a:xfrm>
          <a:custGeom>
            <a:cxnLst>
              <a:cxn ang="0">
                <a:pos x="23048" y="75266"/>
              </a:cxn>
              <a:cxn ang="0">
                <a:pos x="0" y="75266"/>
              </a:cxn>
              <a:cxn ang="0">
                <a:pos x="57620" y="98425"/>
              </a:cxn>
              <a:cxn ang="0">
                <a:pos x="155575" y="0"/>
              </a:cxn>
              <a:cxn ang="0">
                <a:pos x="115241" y="0"/>
              </a:cxn>
              <a:cxn ang="0">
                <a:pos x="23048" y="75266"/>
              </a:cxn>
            </a:cxnLst>
            <a:rect b="0" l="0" r="0" t="0"/>
            <a:pathLst>
              <a:path h="17" w="2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4A545B">
              <a:alpha val="100000"/>
            </a:srgbClr>
          </a:solidFill>
          <a:ln w="9525">
            <a:noFill/>
          </a:ln>
        </p:spPr>
        <p:txBody>
          <a:bodyPr/>
          <a:lstStyle/>
          <a:p>
            <a:endParaRPr altLang="en-US" lang="zh-CN"/>
          </a:p>
        </p:txBody>
      </p:sp>
      <p:sp>
        <p:nvSpPr>
          <p:cNvPr id="13374" name="Rectangle 127"/>
          <p:cNvSpPr/>
          <p:nvPr/>
        </p:nvSpPr>
        <p:spPr>
          <a:xfrm>
            <a:off x="8515350" y="6042025"/>
            <a:ext cx="80963" cy="219075"/>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75" name="Rectangle 128"/>
          <p:cNvSpPr/>
          <p:nvPr/>
        </p:nvSpPr>
        <p:spPr>
          <a:xfrm>
            <a:off x="8283575" y="5989638"/>
            <a:ext cx="87313" cy="271462"/>
          </a:xfrm>
          <a:prstGeom prst="rect">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76" name="Freeform 129"/>
          <p:cNvSpPr/>
          <p:nvPr/>
        </p:nvSpPr>
        <p:spPr>
          <a:xfrm>
            <a:off x="8353425" y="5891213"/>
            <a:ext cx="317500" cy="369887"/>
          </a:xfrm>
          <a:custGeom>
            <a:cxnLst>
              <a:cxn ang="0">
                <a:pos x="0" y="0"/>
              </a:cxn>
              <a:cxn ang="0">
                <a:pos x="0" y="167605"/>
              </a:cxn>
              <a:cxn ang="0">
                <a:pos x="0" y="196502"/>
              </a:cxn>
              <a:cxn ang="0">
                <a:pos x="0" y="369887"/>
              </a:cxn>
              <a:cxn ang="0">
                <a:pos x="86591" y="369887"/>
              </a:cxn>
              <a:cxn ang="0">
                <a:pos x="86591" y="231179"/>
              </a:cxn>
              <a:cxn ang="0">
                <a:pos x="121227" y="196502"/>
              </a:cxn>
              <a:cxn ang="0">
                <a:pos x="196273" y="196502"/>
              </a:cxn>
              <a:cxn ang="0">
                <a:pos x="236682" y="231179"/>
              </a:cxn>
              <a:cxn ang="0">
                <a:pos x="236682" y="369887"/>
              </a:cxn>
              <a:cxn ang="0">
                <a:pos x="317500" y="369887"/>
              </a:cxn>
              <a:cxn ang="0">
                <a:pos x="317500" y="196502"/>
              </a:cxn>
              <a:cxn ang="0">
                <a:pos x="317500" y="150267"/>
              </a:cxn>
              <a:cxn ang="0">
                <a:pos x="317500" y="98251"/>
              </a:cxn>
              <a:cxn ang="0">
                <a:pos x="225136" y="0"/>
              </a:cxn>
              <a:cxn ang="0">
                <a:pos x="0" y="0"/>
              </a:cxn>
            </a:cxnLst>
            <a:rect b="0" l="0" r="0" t="0"/>
            <a:pathLst>
              <a:path h="64" w="55">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1" y="34"/>
                </a:cubicBezTo>
                <a:cubicBezTo>
                  <a:pt x="34" y="34"/>
                  <a:pt x="34" y="34"/>
                  <a:pt x="34" y="34"/>
                </a:cubicBezTo>
                <a:cubicBezTo>
                  <a:pt x="38" y="34"/>
                  <a:pt x="41" y="37"/>
                  <a:pt x="41" y="40"/>
                </a:cubicBezTo>
                <a:cubicBezTo>
                  <a:pt x="41" y="64"/>
                  <a:pt x="41" y="64"/>
                  <a:pt x="41" y="64"/>
                </a:cubicBezTo>
                <a:cubicBezTo>
                  <a:pt x="55" y="64"/>
                  <a:pt x="55" y="64"/>
                  <a:pt x="55" y="64"/>
                </a:cubicBezTo>
                <a:cubicBezTo>
                  <a:pt x="55" y="34"/>
                  <a:pt x="55" y="34"/>
                  <a:pt x="55" y="34"/>
                </a:cubicBezTo>
                <a:cubicBezTo>
                  <a:pt x="55" y="26"/>
                  <a:pt x="55" y="26"/>
                  <a:pt x="55" y="26"/>
                </a:cubicBezTo>
                <a:cubicBezTo>
                  <a:pt x="55" y="17"/>
                  <a:pt x="55" y="17"/>
                  <a:pt x="55" y="17"/>
                </a:cubicBezTo>
                <a:cubicBezTo>
                  <a:pt x="55" y="8"/>
                  <a:pt x="48" y="0"/>
                  <a:pt x="39" y="0"/>
                </a:cubicBezTo>
                <a:lnTo>
                  <a:pt x="0" y="0"/>
                </a:lnTo>
                <a:close/>
              </a:path>
            </a:pathLst>
          </a:custGeom>
          <a:solidFill>
            <a:srgbClr val="819291">
              <a:alpha val="100000"/>
            </a:srgbClr>
          </a:solidFill>
          <a:ln w="9525">
            <a:noFill/>
          </a:ln>
        </p:spPr>
        <p:txBody>
          <a:bodyPr/>
          <a:lstStyle/>
          <a:p>
            <a:endParaRPr altLang="en-US" lang="zh-CN"/>
          </a:p>
        </p:txBody>
      </p:sp>
      <p:sp>
        <p:nvSpPr>
          <p:cNvPr id="13377" name="Freeform 130"/>
          <p:cNvSpPr/>
          <p:nvPr/>
        </p:nvSpPr>
        <p:spPr>
          <a:xfrm>
            <a:off x="8353425" y="6105525"/>
            <a:ext cx="69850" cy="87313"/>
          </a:xfrm>
          <a:custGeom>
            <a:cxnLst>
              <a:cxn ang="0">
                <a:pos x="69850" y="0"/>
              </a:cxn>
              <a:cxn ang="0">
                <a:pos x="0" y="0"/>
              </a:cxn>
              <a:cxn ang="0">
                <a:pos x="0" y="0"/>
              </a:cxn>
              <a:cxn ang="0">
                <a:pos x="0" y="87313"/>
              </a:cxn>
              <a:cxn ang="0">
                <a:pos x="69850" y="87313"/>
              </a:cxn>
              <a:cxn ang="0">
                <a:pos x="69850" y="0"/>
              </a:cxn>
            </a:cxnLst>
            <a:rect b="0" l="0" r="0" t="0"/>
            <a:pathLst>
              <a:path h="15" w="12">
                <a:moveTo>
                  <a:pt x="12" y="0"/>
                </a:moveTo>
                <a:cubicBezTo>
                  <a:pt x="0" y="0"/>
                  <a:pt x="0" y="0"/>
                  <a:pt x="0" y="0"/>
                </a:cubicBezTo>
                <a:cubicBezTo>
                  <a:pt x="0" y="0"/>
                  <a:pt x="0" y="0"/>
                  <a:pt x="0" y="0"/>
                </a:cubicBezTo>
                <a:cubicBezTo>
                  <a:pt x="0" y="15"/>
                  <a:pt x="0" y="15"/>
                  <a:pt x="0" y="15"/>
                </a:cubicBezTo>
                <a:cubicBezTo>
                  <a:pt x="12" y="15"/>
                  <a:pt x="12" y="15"/>
                  <a:pt x="12" y="15"/>
                </a:cubicBezTo>
                <a:lnTo>
                  <a:pt x="12" y="0"/>
                </a:lnTo>
                <a:close/>
              </a:path>
            </a:pathLst>
          </a:custGeom>
          <a:solidFill>
            <a:srgbClr val="657372">
              <a:alpha val="100000"/>
            </a:srgbClr>
          </a:solidFill>
          <a:ln w="9525">
            <a:noFill/>
          </a:ln>
        </p:spPr>
        <p:txBody>
          <a:bodyPr/>
          <a:lstStyle/>
          <a:p>
            <a:endParaRPr altLang="en-US" lang="zh-CN"/>
          </a:p>
        </p:txBody>
      </p:sp>
      <p:sp>
        <p:nvSpPr>
          <p:cNvPr id="13378" name="Freeform 131"/>
          <p:cNvSpPr/>
          <p:nvPr/>
        </p:nvSpPr>
        <p:spPr>
          <a:xfrm>
            <a:off x="8353425" y="5891213"/>
            <a:ext cx="74613" cy="122237"/>
          </a:xfrm>
          <a:custGeom>
            <a:cxnLst>
              <a:cxn ang="0">
                <a:pos x="0" y="0"/>
              </a:cxn>
              <a:cxn ang="0">
                <a:pos x="0" y="122237"/>
              </a:cxn>
              <a:cxn ang="0">
                <a:pos x="22958" y="122237"/>
              </a:cxn>
              <a:cxn ang="0">
                <a:pos x="74613" y="75671"/>
              </a:cxn>
              <a:cxn ang="0">
                <a:pos x="74613" y="0"/>
              </a:cxn>
              <a:cxn ang="0">
                <a:pos x="0" y="0"/>
              </a:cxn>
            </a:cxnLst>
            <a:rect b="0" l="0" r="0" t="0"/>
            <a:pathLst>
              <a:path h="21" w="13">
                <a:moveTo>
                  <a:pt x="0" y="0"/>
                </a:moveTo>
                <a:cubicBezTo>
                  <a:pt x="0" y="21"/>
                  <a:pt x="0" y="21"/>
                  <a:pt x="0" y="21"/>
                </a:cubicBezTo>
                <a:cubicBezTo>
                  <a:pt x="4" y="21"/>
                  <a:pt x="4" y="21"/>
                  <a:pt x="4" y="21"/>
                </a:cubicBezTo>
                <a:cubicBezTo>
                  <a:pt x="9" y="21"/>
                  <a:pt x="13" y="17"/>
                  <a:pt x="13" y="13"/>
                </a:cubicBezTo>
                <a:cubicBezTo>
                  <a:pt x="13" y="0"/>
                  <a:pt x="13" y="0"/>
                  <a:pt x="13" y="0"/>
                </a:cubicBezTo>
                <a:lnTo>
                  <a:pt x="0" y="0"/>
                </a:lnTo>
                <a:close/>
              </a:path>
            </a:pathLst>
          </a:custGeom>
          <a:solidFill>
            <a:srgbClr val="657372">
              <a:alpha val="100000"/>
            </a:srgbClr>
          </a:solidFill>
          <a:ln w="9525">
            <a:noFill/>
          </a:ln>
        </p:spPr>
        <p:txBody>
          <a:bodyPr/>
          <a:lstStyle/>
          <a:p>
            <a:endParaRPr altLang="en-US" lang="zh-CN"/>
          </a:p>
        </p:txBody>
      </p:sp>
      <p:sp>
        <p:nvSpPr>
          <p:cNvPr id="13379" name="Freeform 132"/>
          <p:cNvSpPr/>
          <p:nvPr/>
        </p:nvSpPr>
        <p:spPr>
          <a:xfrm>
            <a:off x="8169275" y="5694363"/>
            <a:ext cx="144463" cy="284162"/>
          </a:xfrm>
          <a:custGeom>
            <a:cxnLst>
              <a:cxn ang="0">
                <a:pos x="144463" y="0"/>
              </a:cxn>
              <a:cxn ang="0">
                <a:pos x="0" y="139181"/>
              </a:cxn>
              <a:cxn ang="0">
                <a:pos x="144463" y="284162"/>
              </a:cxn>
              <a:cxn ang="0">
                <a:pos x="144463" y="0"/>
              </a:cxn>
            </a:cxnLst>
            <a:rect b="0" l="0" r="0" t="0"/>
            <a:pathLst>
              <a:path h="49" w="25">
                <a:moveTo>
                  <a:pt x="25" y="0"/>
                </a:moveTo>
                <a:cubicBezTo>
                  <a:pt x="11" y="0"/>
                  <a:pt x="0" y="11"/>
                  <a:pt x="0" y="24"/>
                </a:cubicBezTo>
                <a:cubicBezTo>
                  <a:pt x="0" y="38"/>
                  <a:pt x="11" y="49"/>
                  <a:pt x="25" y="49"/>
                </a:cubicBezTo>
                <a:lnTo>
                  <a:pt x="25" y="0"/>
                </a:lnTo>
                <a:close/>
              </a:path>
            </a:pathLst>
          </a:custGeom>
          <a:solidFill>
            <a:srgbClr val="4A545B">
              <a:alpha val="100000"/>
            </a:srgbClr>
          </a:solidFill>
          <a:ln w="9525">
            <a:noFill/>
          </a:ln>
        </p:spPr>
        <p:txBody>
          <a:bodyPr/>
          <a:lstStyle/>
          <a:p>
            <a:endParaRPr altLang="en-US" lang="zh-CN"/>
          </a:p>
        </p:txBody>
      </p:sp>
      <p:sp>
        <p:nvSpPr>
          <p:cNvPr id="13380" name="Freeform 133"/>
          <p:cNvSpPr/>
          <p:nvPr/>
        </p:nvSpPr>
        <p:spPr>
          <a:xfrm>
            <a:off x="8215313" y="5816600"/>
            <a:ext cx="173037" cy="365125"/>
          </a:xfrm>
          <a:custGeom>
            <a:cxnLst>
              <a:cxn ang="0">
                <a:pos x="173037" y="133300"/>
              </a:cxn>
              <a:cxn ang="0">
                <a:pos x="173037" y="34774"/>
              </a:cxn>
              <a:cxn ang="0">
                <a:pos x="138430" y="0"/>
              </a:cxn>
              <a:cxn ang="0">
                <a:pos x="69215" y="0"/>
              </a:cxn>
              <a:cxn ang="0">
                <a:pos x="28840" y="0"/>
              </a:cxn>
              <a:cxn ang="0">
                <a:pos x="0" y="34774"/>
              </a:cxn>
              <a:cxn ang="0">
                <a:pos x="0" y="185460"/>
              </a:cxn>
              <a:cxn ang="0">
                <a:pos x="0" y="283986"/>
              </a:cxn>
              <a:cxn ang="0">
                <a:pos x="80751" y="365125"/>
              </a:cxn>
              <a:cxn ang="0">
                <a:pos x="167269" y="365125"/>
              </a:cxn>
              <a:cxn ang="0">
                <a:pos x="167269" y="307169"/>
              </a:cxn>
              <a:cxn ang="0">
                <a:pos x="98054" y="307169"/>
              </a:cxn>
              <a:cxn ang="0">
                <a:pos x="69215" y="278190"/>
              </a:cxn>
              <a:cxn ang="0">
                <a:pos x="69215" y="185460"/>
              </a:cxn>
              <a:cxn ang="0">
                <a:pos x="121126" y="185460"/>
              </a:cxn>
              <a:cxn ang="0">
                <a:pos x="173037" y="133300"/>
              </a:cxn>
            </a:cxnLst>
            <a:rect b="0" l="0" r="0" t="0"/>
            <a:pathLst>
              <a:path h="62" w="30">
                <a:moveTo>
                  <a:pt x="30" y="23"/>
                </a:moveTo>
                <a:cubicBezTo>
                  <a:pt x="30" y="6"/>
                  <a:pt x="30" y="6"/>
                  <a:pt x="30" y="6"/>
                </a:cubicBezTo>
                <a:cubicBezTo>
                  <a:pt x="30"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4" y="63"/>
                </a:cubicBezTo>
                <a:cubicBezTo>
                  <a:pt x="29" y="63"/>
                  <a:pt x="29" y="63"/>
                  <a:pt x="29" y="63"/>
                </a:cubicBezTo>
                <a:cubicBezTo>
                  <a:pt x="29" y="53"/>
                  <a:pt x="29" y="53"/>
                  <a:pt x="29" y="53"/>
                </a:cubicBezTo>
                <a:cubicBezTo>
                  <a:pt x="17" y="53"/>
                  <a:pt x="17" y="53"/>
                  <a:pt x="17" y="53"/>
                </a:cubicBezTo>
                <a:cubicBezTo>
                  <a:pt x="15" y="53"/>
                  <a:pt x="12" y="51"/>
                  <a:pt x="12" y="48"/>
                </a:cubicBezTo>
                <a:cubicBezTo>
                  <a:pt x="12" y="32"/>
                  <a:pt x="12" y="32"/>
                  <a:pt x="12" y="32"/>
                </a:cubicBezTo>
                <a:cubicBezTo>
                  <a:pt x="21" y="32"/>
                  <a:pt x="21" y="32"/>
                  <a:pt x="21" y="32"/>
                </a:cubicBezTo>
                <a:cubicBezTo>
                  <a:pt x="26" y="32"/>
                  <a:pt x="30" y="28"/>
                  <a:pt x="30" y="23"/>
                </a:cubicBezTo>
                <a:close/>
              </a:path>
            </a:pathLst>
          </a:custGeom>
          <a:solidFill>
            <a:srgbClr val="819291">
              <a:alpha val="100000"/>
            </a:srgbClr>
          </a:solidFill>
          <a:ln w="9525">
            <a:noFill/>
          </a:ln>
        </p:spPr>
        <p:txBody>
          <a:bodyPr/>
          <a:lstStyle/>
          <a:p>
            <a:endParaRPr altLang="en-US" lang="zh-CN"/>
          </a:p>
        </p:txBody>
      </p:sp>
      <p:sp>
        <p:nvSpPr>
          <p:cNvPr id="13381" name="Freeform 134"/>
          <p:cNvSpPr/>
          <p:nvPr/>
        </p:nvSpPr>
        <p:spPr>
          <a:xfrm>
            <a:off x="8329613" y="5694363"/>
            <a:ext cx="146050" cy="284162"/>
          </a:xfrm>
          <a:custGeom>
            <a:cxnLst>
              <a:cxn ang="0">
                <a:pos x="146050" y="0"/>
              </a:cxn>
              <a:cxn ang="0">
                <a:pos x="0" y="139181"/>
              </a:cxn>
              <a:cxn ang="0">
                <a:pos x="146050" y="284162"/>
              </a:cxn>
              <a:cxn ang="0">
                <a:pos x="146050" y="0"/>
              </a:cxn>
            </a:cxnLst>
            <a:rect b="0" l="0" r="0" t="0"/>
            <a:pathLst>
              <a:path h="49" w="25">
                <a:moveTo>
                  <a:pt x="25" y="0"/>
                </a:moveTo>
                <a:cubicBezTo>
                  <a:pt x="11" y="0"/>
                  <a:pt x="0" y="11"/>
                  <a:pt x="0" y="24"/>
                </a:cubicBezTo>
                <a:cubicBezTo>
                  <a:pt x="0" y="38"/>
                  <a:pt x="11" y="49"/>
                  <a:pt x="25" y="49"/>
                </a:cubicBezTo>
                <a:lnTo>
                  <a:pt x="25" y="0"/>
                </a:lnTo>
                <a:close/>
              </a:path>
            </a:pathLst>
          </a:custGeom>
          <a:solidFill>
            <a:srgbClr val="4A545B">
              <a:alpha val="100000"/>
            </a:srgbClr>
          </a:solidFill>
          <a:ln w="9525">
            <a:noFill/>
          </a:ln>
        </p:spPr>
        <p:txBody>
          <a:bodyPr/>
          <a:lstStyle/>
          <a:p>
            <a:endParaRPr altLang="en-US" lang="zh-CN"/>
          </a:p>
        </p:txBody>
      </p:sp>
      <p:sp>
        <p:nvSpPr>
          <p:cNvPr id="13382" name="Oval 135"/>
          <p:cNvSpPr/>
          <p:nvPr/>
        </p:nvSpPr>
        <p:spPr>
          <a:xfrm>
            <a:off x="8278813" y="5897563"/>
            <a:ext cx="23812" cy="23812"/>
          </a:xfrm>
          <a:prstGeom prst="ellipse">
            <a:avLst/>
          </a:prstGeom>
          <a:solidFill>
            <a:srgbClr val="4A545B"/>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83" name="Freeform 136"/>
          <p:cNvSpPr/>
          <p:nvPr/>
        </p:nvSpPr>
        <p:spPr>
          <a:xfrm>
            <a:off x="8169275" y="6002338"/>
            <a:ext cx="155575" cy="98425"/>
          </a:xfrm>
          <a:custGeom>
            <a:cxnLst>
              <a:cxn ang="0">
                <a:pos x="23048" y="75266"/>
              </a:cxn>
              <a:cxn ang="0">
                <a:pos x="0" y="75266"/>
              </a:cxn>
              <a:cxn ang="0">
                <a:pos x="57620" y="98425"/>
              </a:cxn>
              <a:cxn ang="0">
                <a:pos x="155575" y="0"/>
              </a:cxn>
              <a:cxn ang="0">
                <a:pos x="115241" y="0"/>
              </a:cxn>
              <a:cxn ang="0">
                <a:pos x="23048" y="75266"/>
              </a:cxn>
            </a:cxnLst>
            <a:rect b="0" l="0" r="0" t="0"/>
            <a:pathLst>
              <a:path h="17" w="2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FFFFFF">
              <a:alpha val="100000"/>
            </a:srgbClr>
          </a:solidFill>
          <a:ln w="9525">
            <a:noFill/>
          </a:ln>
        </p:spPr>
        <p:txBody>
          <a:bodyPr/>
          <a:lstStyle/>
          <a:p>
            <a:endParaRPr altLang="en-US" lang="zh-CN"/>
          </a:p>
        </p:txBody>
      </p:sp>
      <p:sp>
        <p:nvSpPr>
          <p:cNvPr id="13384" name="Freeform 141"/>
          <p:cNvSpPr/>
          <p:nvPr/>
        </p:nvSpPr>
        <p:spPr>
          <a:xfrm>
            <a:off x="7626350" y="3219450"/>
            <a:ext cx="571500" cy="317500"/>
          </a:xfrm>
          <a:custGeom>
            <a:cxnLst>
              <a:cxn ang="0">
                <a:pos x="473364" y="121227"/>
              </a:cxn>
              <a:cxn ang="0">
                <a:pos x="444500" y="127000"/>
              </a:cxn>
              <a:cxn ang="0">
                <a:pos x="282864" y="0"/>
              </a:cxn>
              <a:cxn ang="0">
                <a:pos x="127000" y="121227"/>
              </a:cxn>
              <a:cxn ang="0">
                <a:pos x="103909" y="121227"/>
              </a:cxn>
              <a:cxn ang="0">
                <a:pos x="0" y="219364"/>
              </a:cxn>
              <a:cxn ang="0">
                <a:pos x="103909" y="317500"/>
              </a:cxn>
              <a:cxn ang="0">
                <a:pos x="473364" y="317500"/>
              </a:cxn>
              <a:cxn ang="0">
                <a:pos x="571500" y="219364"/>
              </a:cxn>
              <a:cxn ang="0">
                <a:pos x="473364" y="121227"/>
              </a:cxn>
            </a:cxnLst>
            <a:rect b="0" l="0" r="0" t="0"/>
            <a:pathLst>
              <a:path h="55" w="99">
                <a:moveTo>
                  <a:pt x="82" y="21"/>
                </a:moveTo>
                <a:cubicBezTo>
                  <a:pt x="80" y="21"/>
                  <a:pt x="78" y="21"/>
                  <a:pt x="77" y="22"/>
                </a:cubicBezTo>
                <a:cubicBezTo>
                  <a:pt x="74" y="9"/>
                  <a:pt x="63" y="0"/>
                  <a:pt x="49" y="0"/>
                </a:cubicBezTo>
                <a:cubicBezTo>
                  <a:pt x="36" y="0"/>
                  <a:pt x="25" y="9"/>
                  <a:pt x="22" y="21"/>
                </a:cubicBezTo>
                <a:cubicBezTo>
                  <a:pt x="21" y="21"/>
                  <a:pt x="19" y="21"/>
                  <a:pt x="18" y="21"/>
                </a:cubicBezTo>
                <a:cubicBezTo>
                  <a:pt x="8" y="21"/>
                  <a:pt x="0" y="29"/>
                  <a:pt x="0" y="38"/>
                </a:cubicBezTo>
                <a:cubicBezTo>
                  <a:pt x="0" y="48"/>
                  <a:pt x="8" y="55"/>
                  <a:pt x="18" y="55"/>
                </a:cubicBezTo>
                <a:cubicBezTo>
                  <a:pt x="23" y="55"/>
                  <a:pt x="76" y="55"/>
                  <a:pt x="82" y="55"/>
                </a:cubicBezTo>
                <a:cubicBezTo>
                  <a:pt x="92" y="55"/>
                  <a:pt x="99" y="48"/>
                  <a:pt x="99" y="38"/>
                </a:cubicBezTo>
                <a:cubicBezTo>
                  <a:pt x="99" y="29"/>
                  <a:pt x="92" y="21"/>
                  <a:pt x="82" y="21"/>
                </a:cubicBezTo>
                <a:close/>
              </a:path>
            </a:pathLst>
          </a:custGeom>
          <a:solidFill>
            <a:srgbClr val="FFFFFF">
              <a:alpha val="100000"/>
            </a:srgbClr>
          </a:solidFill>
          <a:ln w="9525">
            <a:noFill/>
          </a:ln>
        </p:spPr>
        <p:txBody>
          <a:bodyPr/>
          <a:lstStyle/>
          <a:p>
            <a:endParaRPr altLang="en-US" lang="zh-CN"/>
          </a:p>
        </p:txBody>
      </p:sp>
      <p:sp>
        <p:nvSpPr>
          <p:cNvPr id="13385" name="Freeform 142"/>
          <p:cNvSpPr/>
          <p:nvPr/>
        </p:nvSpPr>
        <p:spPr>
          <a:xfrm>
            <a:off x="9118600" y="2924175"/>
            <a:ext cx="374650" cy="207963"/>
          </a:xfrm>
          <a:custGeom>
            <a:cxnLst>
              <a:cxn ang="0">
                <a:pos x="311248" y="80875"/>
              </a:cxn>
              <a:cxn ang="0">
                <a:pos x="293956" y="80875"/>
              </a:cxn>
              <a:cxn ang="0">
                <a:pos x="190207" y="0"/>
              </a:cxn>
              <a:cxn ang="0">
                <a:pos x="86458" y="80875"/>
              </a:cxn>
              <a:cxn ang="0">
                <a:pos x="69166" y="80875"/>
              </a:cxn>
              <a:cxn ang="0">
                <a:pos x="0" y="144419"/>
              </a:cxn>
              <a:cxn ang="0">
                <a:pos x="69166" y="207963"/>
              </a:cxn>
              <a:cxn ang="0">
                <a:pos x="311248" y="207963"/>
              </a:cxn>
              <a:cxn ang="0">
                <a:pos x="374650" y="144419"/>
              </a:cxn>
              <a:cxn ang="0">
                <a:pos x="311248" y="80875"/>
              </a:cxn>
            </a:cxnLst>
            <a:rect b="0" l="0" r="0" t="0"/>
            <a:pathLst>
              <a:path h="36" w="65">
                <a:moveTo>
                  <a:pt x="54" y="14"/>
                </a:moveTo>
                <a:cubicBezTo>
                  <a:pt x="53" y="14"/>
                  <a:pt x="52" y="14"/>
                  <a:pt x="51" y="14"/>
                </a:cubicBezTo>
                <a:cubicBezTo>
                  <a:pt x="49" y="6"/>
                  <a:pt x="41" y="0"/>
                  <a:pt x="33" y="0"/>
                </a:cubicBezTo>
                <a:cubicBezTo>
                  <a:pt x="24" y="0"/>
                  <a:pt x="16" y="6"/>
                  <a:pt x="15" y="14"/>
                </a:cubicBezTo>
                <a:cubicBezTo>
                  <a:pt x="14" y="14"/>
                  <a:pt x="13" y="14"/>
                  <a:pt x="12" y="14"/>
                </a:cubicBezTo>
                <a:cubicBezTo>
                  <a:pt x="5" y="14"/>
                  <a:pt x="0" y="19"/>
                  <a:pt x="0" y="25"/>
                </a:cubicBezTo>
                <a:cubicBezTo>
                  <a:pt x="0" y="31"/>
                  <a:pt x="5" y="36"/>
                  <a:pt x="12" y="36"/>
                </a:cubicBezTo>
                <a:cubicBezTo>
                  <a:pt x="15" y="36"/>
                  <a:pt x="50" y="36"/>
                  <a:pt x="54" y="36"/>
                </a:cubicBezTo>
                <a:cubicBezTo>
                  <a:pt x="60" y="36"/>
                  <a:pt x="65" y="31"/>
                  <a:pt x="65" y="25"/>
                </a:cubicBezTo>
                <a:cubicBezTo>
                  <a:pt x="65" y="19"/>
                  <a:pt x="60" y="14"/>
                  <a:pt x="54" y="14"/>
                </a:cubicBezTo>
                <a:close/>
              </a:path>
            </a:pathLst>
          </a:custGeom>
          <a:solidFill>
            <a:srgbClr val="29D0D0">
              <a:alpha val="100000"/>
            </a:srgbClr>
          </a:solidFill>
          <a:ln w="9525">
            <a:noFill/>
          </a:ln>
        </p:spPr>
        <p:txBody>
          <a:bodyPr/>
          <a:lstStyle/>
          <a:p>
            <a:endParaRPr altLang="en-US" lang="zh-CN"/>
          </a:p>
        </p:txBody>
      </p:sp>
      <p:sp>
        <p:nvSpPr>
          <p:cNvPr id="13386" name="Freeform 187"/>
          <p:cNvSpPr/>
          <p:nvPr/>
        </p:nvSpPr>
        <p:spPr>
          <a:xfrm>
            <a:off x="9774238" y="3033713"/>
            <a:ext cx="565150" cy="323850"/>
          </a:xfrm>
          <a:custGeom>
            <a:cxnLst>
              <a:cxn ang="0">
                <a:pos x="467114" y="121444"/>
              </a:cxn>
              <a:cxn ang="0">
                <a:pos x="438280" y="127227"/>
              </a:cxn>
              <a:cxn ang="0">
                <a:pos x="282575" y="0"/>
              </a:cxn>
              <a:cxn ang="0">
                <a:pos x="121104" y="127227"/>
              </a:cxn>
              <a:cxn ang="0">
                <a:pos x="98036" y="121444"/>
              </a:cxn>
              <a:cxn ang="0">
                <a:pos x="0" y="219755"/>
              </a:cxn>
              <a:cxn ang="0">
                <a:pos x="98036" y="323850"/>
              </a:cxn>
              <a:cxn ang="0">
                <a:pos x="467114" y="323850"/>
              </a:cxn>
              <a:cxn ang="0">
                <a:pos x="565150" y="219755"/>
              </a:cxn>
              <a:cxn ang="0">
                <a:pos x="467114" y="121444"/>
              </a:cxn>
            </a:cxnLst>
            <a:rect b="0" l="0" r="0" t="0"/>
            <a:pathLst>
              <a:path h="56" w="98">
                <a:moveTo>
                  <a:pt x="81" y="21"/>
                </a:moveTo>
                <a:cubicBezTo>
                  <a:pt x="79" y="21"/>
                  <a:pt x="78" y="21"/>
                  <a:pt x="76" y="22"/>
                </a:cubicBezTo>
                <a:cubicBezTo>
                  <a:pt x="73" y="9"/>
                  <a:pt x="62" y="0"/>
                  <a:pt x="49" y="0"/>
                </a:cubicBezTo>
                <a:cubicBezTo>
                  <a:pt x="35" y="0"/>
                  <a:pt x="24" y="9"/>
                  <a:pt x="21" y="22"/>
                </a:cubicBezTo>
                <a:cubicBezTo>
                  <a:pt x="20" y="21"/>
                  <a:pt x="18" y="21"/>
                  <a:pt x="17" y="21"/>
                </a:cubicBezTo>
                <a:cubicBezTo>
                  <a:pt x="7" y="21"/>
                  <a:pt x="0" y="29"/>
                  <a:pt x="0" y="38"/>
                </a:cubicBezTo>
                <a:cubicBezTo>
                  <a:pt x="0" y="48"/>
                  <a:pt x="7" y="56"/>
                  <a:pt x="17" y="56"/>
                </a:cubicBezTo>
                <a:cubicBezTo>
                  <a:pt x="22" y="56"/>
                  <a:pt x="75" y="56"/>
                  <a:pt x="81" y="56"/>
                </a:cubicBezTo>
                <a:cubicBezTo>
                  <a:pt x="91" y="56"/>
                  <a:pt x="98" y="48"/>
                  <a:pt x="98" y="38"/>
                </a:cubicBezTo>
                <a:cubicBezTo>
                  <a:pt x="98" y="29"/>
                  <a:pt x="91" y="21"/>
                  <a:pt x="81" y="21"/>
                </a:cubicBezTo>
                <a:close/>
              </a:path>
            </a:pathLst>
          </a:custGeom>
          <a:solidFill>
            <a:srgbClr val="64D8D0">
              <a:alpha val="100000"/>
            </a:srgbClr>
          </a:solidFill>
          <a:ln w="9525">
            <a:noFill/>
          </a:ln>
        </p:spPr>
        <p:txBody>
          <a:bodyPr/>
          <a:lstStyle/>
          <a:p>
            <a:endParaRPr altLang="en-US" lang="zh-CN"/>
          </a:p>
        </p:txBody>
      </p:sp>
      <p:sp>
        <p:nvSpPr>
          <p:cNvPr id="13387" name="Freeform 188"/>
          <p:cNvSpPr/>
          <p:nvPr/>
        </p:nvSpPr>
        <p:spPr>
          <a:xfrm>
            <a:off x="9034463" y="4445000"/>
            <a:ext cx="965200" cy="990600"/>
          </a:xfrm>
          <a:custGeom>
            <a:cxnLst>
              <a:cxn ang="0">
                <a:pos x="901624" y="614056"/>
              </a:cxn>
              <a:cxn ang="0">
                <a:pos x="924743" y="521368"/>
              </a:cxn>
              <a:cxn ang="0">
                <a:pos x="716675" y="312821"/>
              </a:cxn>
              <a:cxn ang="0">
                <a:pos x="681998" y="312821"/>
              </a:cxn>
              <a:cxn ang="0">
                <a:pos x="681998" y="312821"/>
              </a:cxn>
              <a:cxn ang="0">
                <a:pos x="780251" y="162204"/>
              </a:cxn>
              <a:cxn ang="0">
                <a:pos x="612642" y="0"/>
              </a:cxn>
              <a:cxn ang="0">
                <a:pos x="450812" y="162204"/>
              </a:cxn>
              <a:cxn ang="0">
                <a:pos x="456592" y="208547"/>
              </a:cxn>
              <a:cxn ang="0">
                <a:pos x="317880" y="278063"/>
              </a:cxn>
              <a:cxn ang="0">
                <a:pos x="196508" y="231719"/>
              </a:cxn>
              <a:cxn ang="0">
                <a:pos x="0" y="428681"/>
              </a:cxn>
              <a:cxn ang="0">
                <a:pos x="86695" y="585091"/>
              </a:cxn>
              <a:cxn ang="0">
                <a:pos x="69356" y="666193"/>
              </a:cxn>
              <a:cxn ang="0">
                <a:pos x="254304" y="857361"/>
              </a:cxn>
              <a:cxn ang="0">
                <a:pos x="346778" y="834189"/>
              </a:cxn>
              <a:cxn ang="0">
                <a:pos x="572184" y="990600"/>
              </a:cxn>
              <a:cxn ang="0">
                <a:pos x="780251" y="863154"/>
              </a:cxn>
              <a:cxn ang="0">
                <a:pos x="820709" y="868947"/>
              </a:cxn>
              <a:cxn ang="0">
                <a:pos x="965200" y="729916"/>
              </a:cxn>
              <a:cxn ang="0">
                <a:pos x="901624" y="614056"/>
              </a:cxn>
            </a:cxnLst>
            <a:rect b="0" l="0" r="0" t="0"/>
            <a:pathLst>
              <a:path h="171" w="167">
                <a:moveTo>
                  <a:pt x="156" y="106"/>
                </a:moveTo>
                <a:cubicBezTo>
                  <a:pt x="158" y="101"/>
                  <a:pt x="160" y="95"/>
                  <a:pt x="160" y="90"/>
                </a:cubicBezTo>
                <a:cubicBezTo>
                  <a:pt x="160" y="70"/>
                  <a:pt x="144" y="54"/>
                  <a:pt x="124" y="54"/>
                </a:cubicBezTo>
                <a:cubicBezTo>
                  <a:pt x="122" y="54"/>
                  <a:pt x="120" y="54"/>
                  <a:pt x="118" y="54"/>
                </a:cubicBezTo>
                <a:cubicBezTo>
                  <a:pt x="118" y="54"/>
                  <a:pt x="118" y="54"/>
                  <a:pt x="118" y="54"/>
                </a:cubicBezTo>
                <a:cubicBezTo>
                  <a:pt x="128" y="50"/>
                  <a:pt x="135" y="40"/>
                  <a:pt x="135" y="28"/>
                </a:cubicBezTo>
                <a:cubicBezTo>
                  <a:pt x="135" y="12"/>
                  <a:pt x="122" y="0"/>
                  <a:pt x="106" y="0"/>
                </a:cubicBezTo>
                <a:cubicBezTo>
                  <a:pt x="90" y="0"/>
                  <a:pt x="78" y="12"/>
                  <a:pt x="78" y="28"/>
                </a:cubicBezTo>
                <a:cubicBezTo>
                  <a:pt x="78" y="31"/>
                  <a:pt x="78" y="33"/>
                  <a:pt x="79" y="36"/>
                </a:cubicBezTo>
                <a:cubicBezTo>
                  <a:pt x="69" y="37"/>
                  <a:pt x="61" y="42"/>
                  <a:pt x="55" y="48"/>
                </a:cubicBezTo>
                <a:cubicBezTo>
                  <a:pt x="49" y="43"/>
                  <a:pt x="42" y="40"/>
                  <a:pt x="34" y="40"/>
                </a:cubicBezTo>
                <a:cubicBezTo>
                  <a:pt x="15" y="40"/>
                  <a:pt x="0" y="55"/>
                  <a:pt x="0" y="74"/>
                </a:cubicBezTo>
                <a:cubicBezTo>
                  <a:pt x="0" y="85"/>
                  <a:pt x="6" y="95"/>
                  <a:pt x="15" y="101"/>
                </a:cubicBezTo>
                <a:cubicBezTo>
                  <a:pt x="13" y="105"/>
                  <a:pt x="12" y="110"/>
                  <a:pt x="12" y="115"/>
                </a:cubicBezTo>
                <a:cubicBezTo>
                  <a:pt x="12" y="133"/>
                  <a:pt x="26" y="148"/>
                  <a:pt x="44" y="148"/>
                </a:cubicBezTo>
                <a:cubicBezTo>
                  <a:pt x="50" y="148"/>
                  <a:pt x="56" y="146"/>
                  <a:pt x="60" y="144"/>
                </a:cubicBezTo>
                <a:cubicBezTo>
                  <a:pt x="66" y="160"/>
                  <a:pt x="81" y="171"/>
                  <a:pt x="99" y="171"/>
                </a:cubicBezTo>
                <a:cubicBezTo>
                  <a:pt x="115" y="171"/>
                  <a:pt x="128" y="162"/>
                  <a:pt x="135" y="149"/>
                </a:cubicBezTo>
                <a:cubicBezTo>
                  <a:pt x="137" y="149"/>
                  <a:pt x="140" y="150"/>
                  <a:pt x="142" y="150"/>
                </a:cubicBezTo>
                <a:cubicBezTo>
                  <a:pt x="156" y="150"/>
                  <a:pt x="167" y="139"/>
                  <a:pt x="167" y="126"/>
                </a:cubicBezTo>
                <a:cubicBezTo>
                  <a:pt x="167" y="117"/>
                  <a:pt x="162" y="110"/>
                  <a:pt x="156" y="106"/>
                </a:cubicBezTo>
                <a:close/>
              </a:path>
            </a:pathLst>
          </a:custGeom>
          <a:solidFill>
            <a:srgbClr val="0DD173">
              <a:alpha val="100000"/>
            </a:srgbClr>
          </a:solidFill>
          <a:ln w="9525">
            <a:noFill/>
          </a:ln>
        </p:spPr>
        <p:txBody>
          <a:bodyPr/>
          <a:lstStyle/>
          <a:p>
            <a:endParaRPr altLang="en-US" lang="zh-CN"/>
          </a:p>
        </p:txBody>
      </p:sp>
      <p:sp>
        <p:nvSpPr>
          <p:cNvPr id="13388" name="Freeform 189"/>
          <p:cNvSpPr/>
          <p:nvPr/>
        </p:nvSpPr>
        <p:spPr>
          <a:xfrm>
            <a:off x="9548813" y="4445000"/>
            <a:ext cx="450850" cy="990600"/>
          </a:xfrm>
          <a:custGeom>
            <a:cxnLst>
              <a:cxn ang="0">
                <a:pos x="387269" y="614056"/>
              </a:cxn>
              <a:cxn ang="0">
                <a:pos x="410389" y="521368"/>
              </a:cxn>
              <a:cxn ang="0">
                <a:pos x="202304" y="312821"/>
              </a:cxn>
              <a:cxn ang="0">
                <a:pos x="167624" y="312821"/>
              </a:cxn>
              <a:cxn ang="0">
                <a:pos x="167624" y="312821"/>
              </a:cxn>
              <a:cxn ang="0">
                <a:pos x="265886" y="162204"/>
              </a:cxn>
              <a:cxn ang="0">
                <a:pos x="98262" y="0"/>
              </a:cxn>
              <a:cxn ang="0">
                <a:pos x="0" y="34758"/>
              </a:cxn>
              <a:cxn ang="0">
                <a:pos x="0" y="984807"/>
              </a:cxn>
              <a:cxn ang="0">
                <a:pos x="57801" y="990600"/>
              </a:cxn>
              <a:cxn ang="0">
                <a:pos x="265886" y="863154"/>
              </a:cxn>
              <a:cxn ang="0">
                <a:pos x="306347" y="868947"/>
              </a:cxn>
              <a:cxn ang="0">
                <a:pos x="450850" y="729916"/>
              </a:cxn>
              <a:cxn ang="0">
                <a:pos x="387269" y="614056"/>
              </a:cxn>
            </a:cxnLst>
            <a:rect b="0" l="0" r="0" t="0"/>
            <a:pathLst>
              <a:path h="171" w="78">
                <a:moveTo>
                  <a:pt x="67" y="106"/>
                </a:moveTo>
                <a:cubicBezTo>
                  <a:pt x="69" y="101"/>
                  <a:pt x="71" y="95"/>
                  <a:pt x="71" y="90"/>
                </a:cubicBezTo>
                <a:cubicBezTo>
                  <a:pt x="71" y="70"/>
                  <a:pt x="55" y="54"/>
                  <a:pt x="35" y="54"/>
                </a:cubicBezTo>
                <a:cubicBezTo>
                  <a:pt x="33" y="54"/>
                  <a:pt x="31" y="54"/>
                  <a:pt x="29" y="54"/>
                </a:cubicBezTo>
                <a:cubicBezTo>
                  <a:pt x="29" y="54"/>
                  <a:pt x="29" y="54"/>
                  <a:pt x="29" y="54"/>
                </a:cubicBezTo>
                <a:cubicBezTo>
                  <a:pt x="39" y="50"/>
                  <a:pt x="46" y="40"/>
                  <a:pt x="46" y="28"/>
                </a:cubicBezTo>
                <a:cubicBezTo>
                  <a:pt x="46" y="12"/>
                  <a:pt x="33" y="0"/>
                  <a:pt x="17" y="0"/>
                </a:cubicBezTo>
                <a:cubicBezTo>
                  <a:pt x="11" y="0"/>
                  <a:pt x="4" y="2"/>
                  <a:pt x="0" y="6"/>
                </a:cubicBezTo>
                <a:cubicBezTo>
                  <a:pt x="0" y="170"/>
                  <a:pt x="0" y="170"/>
                  <a:pt x="0" y="170"/>
                </a:cubicBezTo>
                <a:cubicBezTo>
                  <a:pt x="3" y="171"/>
                  <a:pt x="6" y="171"/>
                  <a:pt x="10" y="171"/>
                </a:cubicBezTo>
                <a:cubicBezTo>
                  <a:pt x="26" y="171"/>
                  <a:pt x="39" y="162"/>
                  <a:pt x="46" y="149"/>
                </a:cubicBezTo>
                <a:cubicBezTo>
                  <a:pt x="48" y="149"/>
                  <a:pt x="51" y="150"/>
                  <a:pt x="53" y="150"/>
                </a:cubicBezTo>
                <a:cubicBezTo>
                  <a:pt x="67" y="150"/>
                  <a:pt x="78" y="139"/>
                  <a:pt x="78" y="126"/>
                </a:cubicBezTo>
                <a:cubicBezTo>
                  <a:pt x="78" y="117"/>
                  <a:pt x="73" y="110"/>
                  <a:pt x="67" y="106"/>
                </a:cubicBezTo>
                <a:close/>
              </a:path>
            </a:pathLst>
          </a:custGeom>
          <a:solidFill>
            <a:srgbClr val="0D9966">
              <a:alpha val="100000"/>
            </a:srgbClr>
          </a:solidFill>
          <a:ln w="9525">
            <a:noFill/>
          </a:ln>
        </p:spPr>
        <p:txBody>
          <a:bodyPr/>
          <a:lstStyle/>
          <a:p>
            <a:endParaRPr altLang="en-US" lang="zh-CN"/>
          </a:p>
        </p:txBody>
      </p:sp>
      <p:sp>
        <p:nvSpPr>
          <p:cNvPr id="13389" name="Oval 190"/>
          <p:cNvSpPr/>
          <p:nvPr/>
        </p:nvSpPr>
        <p:spPr>
          <a:xfrm>
            <a:off x="9432925" y="5000625"/>
            <a:ext cx="225425" cy="231775"/>
          </a:xfrm>
          <a:prstGeom prst="ellipse">
            <a:avLst/>
          </a:prstGeom>
          <a:solidFill>
            <a:srgbClr val="007457"/>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90" name="Oval 191"/>
          <p:cNvSpPr/>
          <p:nvPr/>
        </p:nvSpPr>
        <p:spPr>
          <a:xfrm>
            <a:off x="9485313" y="4787900"/>
            <a:ext cx="131762" cy="127000"/>
          </a:xfrm>
          <a:prstGeom prst="ellipse">
            <a:avLst/>
          </a:prstGeom>
          <a:solidFill>
            <a:srgbClr val="76F19A"/>
          </a:solidFill>
          <a:ln w="9525">
            <a:noFill/>
          </a:ln>
        </p:spPr>
        <p:txBody>
          <a:bodyPr/>
          <a:lstStyle/>
          <a:p>
            <a:pPr eaLnBrk="1" hangingPunct="1" lvl="0"/>
            <a:endParaRPr altLang="zh-CN" lang="zh-CN">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13391" name="Freeform 73"/>
          <p:cNvSpPr/>
          <p:nvPr/>
        </p:nvSpPr>
        <p:spPr>
          <a:xfrm>
            <a:off x="3886200" y="6267450"/>
            <a:ext cx="8042275" cy="400050"/>
          </a:xfrm>
          <a:custGeom>
            <a:cxnLst>
              <a:cxn ang="0">
                <a:pos x="7886395" y="0"/>
              </a:cxn>
              <a:cxn ang="0">
                <a:pos x="161654" y="0"/>
              </a:cxn>
              <a:cxn ang="0">
                <a:pos x="0" y="156541"/>
              </a:cxn>
              <a:cxn ang="0">
                <a:pos x="0" y="400050"/>
              </a:cxn>
              <a:cxn ang="0">
                <a:pos x="8042275" y="400050"/>
              </a:cxn>
              <a:cxn ang="0">
                <a:pos x="8042275" y="156541"/>
              </a:cxn>
              <a:cxn ang="0">
                <a:pos x="7886395" y="0"/>
              </a:cxn>
            </a:cxnLst>
            <a:rect b="0" l="0" r="0" t="0"/>
            <a:pathLst>
              <a:path h="69" w="1393">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alpha val="100000"/>
            </a:srgbClr>
          </a:solidFill>
          <a:ln w="9525">
            <a:noFill/>
          </a:ln>
        </p:spPr>
        <p:txBody>
          <a:bodyPr/>
          <a:lstStyle/>
          <a:p>
            <a:endParaRPr altLang="en-US" lang="zh-CN"/>
          </a:p>
        </p:txBody>
      </p:sp>
      <p:sp>
        <p:nvSpPr>
          <p:cNvPr id="13392" name="Freeform 101"/>
          <p:cNvSpPr/>
          <p:nvPr/>
        </p:nvSpPr>
        <p:spPr>
          <a:xfrm>
            <a:off x="3886200" y="6383338"/>
            <a:ext cx="8042275" cy="376237"/>
          </a:xfrm>
          <a:custGeom>
            <a:cxnLst>
              <a:cxn ang="0">
                <a:pos x="8042275" y="133130"/>
              </a:cxn>
              <a:cxn ang="0">
                <a:pos x="8042275" y="376237"/>
              </a:cxn>
              <a:cxn ang="0">
                <a:pos x="0" y="376237"/>
              </a:cxn>
              <a:cxn ang="0">
                <a:pos x="0" y="133130"/>
              </a:cxn>
              <a:cxn ang="0">
                <a:pos x="11547" y="133130"/>
              </a:cxn>
              <a:cxn ang="0">
                <a:pos x="213614" y="0"/>
              </a:cxn>
              <a:cxn ang="0">
                <a:pos x="415681" y="133130"/>
              </a:cxn>
              <a:cxn ang="0">
                <a:pos x="617748" y="0"/>
              </a:cxn>
              <a:cxn ang="0">
                <a:pos x="814042" y="133130"/>
              </a:cxn>
              <a:cxn ang="0">
                <a:pos x="1016109" y="0"/>
              </a:cxn>
              <a:cxn ang="0">
                <a:pos x="1218177" y="133130"/>
              </a:cxn>
              <a:cxn ang="0">
                <a:pos x="1420244" y="0"/>
              </a:cxn>
              <a:cxn ang="0">
                <a:pos x="1616538" y="133130"/>
              </a:cxn>
              <a:cxn ang="0">
                <a:pos x="1818605" y="0"/>
              </a:cxn>
              <a:cxn ang="0">
                <a:pos x="2020672" y="133130"/>
              </a:cxn>
              <a:cxn ang="0">
                <a:pos x="2222739" y="0"/>
              </a:cxn>
              <a:cxn ang="0">
                <a:pos x="2419033" y="133130"/>
              </a:cxn>
              <a:cxn ang="0">
                <a:pos x="2621100" y="0"/>
              </a:cxn>
              <a:cxn ang="0">
                <a:pos x="2823168" y="133130"/>
              </a:cxn>
              <a:cxn ang="0">
                <a:pos x="3025235" y="0"/>
              </a:cxn>
              <a:cxn ang="0">
                <a:pos x="3221529" y="133130"/>
              </a:cxn>
              <a:cxn ang="0">
                <a:pos x="3423596" y="0"/>
              </a:cxn>
              <a:cxn ang="0">
                <a:pos x="3625663" y="133130"/>
              </a:cxn>
              <a:cxn ang="0">
                <a:pos x="3827730" y="0"/>
              </a:cxn>
              <a:cxn ang="0">
                <a:pos x="4029798" y="133130"/>
              </a:cxn>
              <a:cxn ang="0">
                <a:pos x="4226091" y="0"/>
              </a:cxn>
              <a:cxn ang="0">
                <a:pos x="4428159" y="133130"/>
              </a:cxn>
              <a:cxn ang="0">
                <a:pos x="4630226" y="0"/>
              </a:cxn>
              <a:cxn ang="0">
                <a:pos x="4832293" y="133130"/>
              </a:cxn>
              <a:cxn ang="0">
                <a:pos x="5028587" y="0"/>
              </a:cxn>
              <a:cxn ang="0">
                <a:pos x="5230654" y="133130"/>
              </a:cxn>
              <a:cxn ang="0">
                <a:pos x="5432721" y="0"/>
              </a:cxn>
              <a:cxn ang="0">
                <a:pos x="5634789" y="133130"/>
              </a:cxn>
              <a:cxn ang="0">
                <a:pos x="5836856" y="0"/>
              </a:cxn>
              <a:cxn ang="0">
                <a:pos x="6033150" y="133130"/>
              </a:cxn>
              <a:cxn ang="0">
                <a:pos x="6235217" y="0"/>
              </a:cxn>
              <a:cxn ang="0">
                <a:pos x="6437284" y="133130"/>
              </a:cxn>
              <a:cxn ang="0">
                <a:pos x="6639351" y="0"/>
              </a:cxn>
              <a:cxn ang="0">
                <a:pos x="6835645" y="133130"/>
              </a:cxn>
              <a:cxn ang="0">
                <a:pos x="7037712" y="0"/>
              </a:cxn>
              <a:cxn ang="0">
                <a:pos x="7239780" y="133130"/>
              </a:cxn>
              <a:cxn ang="0">
                <a:pos x="7441847" y="0"/>
              </a:cxn>
              <a:cxn ang="0">
                <a:pos x="7643914" y="133130"/>
              </a:cxn>
              <a:cxn ang="0">
                <a:pos x="7840208" y="0"/>
              </a:cxn>
              <a:cxn ang="0">
                <a:pos x="8042275" y="133130"/>
              </a:cxn>
            </a:cxnLst>
            <a:rect b="0" l="0" r="0" t="0"/>
            <a:pathLst>
              <a:path h="65" w="1393">
                <a:moveTo>
                  <a:pt x="1393" y="23"/>
                </a:moveTo>
                <a:cubicBezTo>
                  <a:pt x="1393" y="65"/>
                  <a:pt x="1393" y="65"/>
                  <a:pt x="1393" y="65"/>
                </a:cubicBezTo>
                <a:cubicBezTo>
                  <a:pt x="0" y="65"/>
                  <a:pt x="0" y="65"/>
                  <a:pt x="0" y="65"/>
                </a:cubicBezTo>
                <a:cubicBezTo>
                  <a:pt x="0" y="23"/>
                  <a:pt x="0" y="23"/>
                  <a:pt x="0" y="23"/>
                </a:cubicBezTo>
                <a:cubicBezTo>
                  <a:pt x="2" y="23"/>
                  <a:pt x="2" y="23"/>
                  <a:pt x="2" y="23"/>
                </a:cubicBezTo>
                <a:cubicBezTo>
                  <a:pt x="20" y="23"/>
                  <a:pt x="20" y="0"/>
                  <a:pt x="37" y="0"/>
                </a:cubicBezTo>
                <a:cubicBezTo>
                  <a:pt x="55" y="0"/>
                  <a:pt x="55" y="23"/>
                  <a:pt x="72" y="23"/>
                </a:cubicBezTo>
                <a:cubicBezTo>
                  <a:pt x="89" y="23"/>
                  <a:pt x="89" y="0"/>
                  <a:pt x="107" y="0"/>
                </a:cubicBezTo>
                <a:cubicBezTo>
                  <a:pt x="124" y="0"/>
                  <a:pt x="124" y="23"/>
                  <a:pt x="141" y="23"/>
                </a:cubicBezTo>
                <a:cubicBezTo>
                  <a:pt x="159" y="23"/>
                  <a:pt x="159" y="0"/>
                  <a:pt x="176" y="0"/>
                </a:cubicBezTo>
                <a:cubicBezTo>
                  <a:pt x="194" y="0"/>
                  <a:pt x="194" y="23"/>
                  <a:pt x="211" y="23"/>
                </a:cubicBezTo>
                <a:cubicBezTo>
                  <a:pt x="228" y="23"/>
                  <a:pt x="228" y="0"/>
                  <a:pt x="246" y="0"/>
                </a:cubicBezTo>
                <a:cubicBezTo>
                  <a:pt x="263" y="0"/>
                  <a:pt x="263" y="23"/>
                  <a:pt x="280" y="23"/>
                </a:cubicBezTo>
                <a:cubicBezTo>
                  <a:pt x="298" y="23"/>
                  <a:pt x="298" y="0"/>
                  <a:pt x="315" y="0"/>
                </a:cubicBezTo>
                <a:cubicBezTo>
                  <a:pt x="333" y="0"/>
                  <a:pt x="333" y="23"/>
                  <a:pt x="350" y="23"/>
                </a:cubicBezTo>
                <a:cubicBezTo>
                  <a:pt x="367" y="23"/>
                  <a:pt x="367" y="0"/>
                  <a:pt x="385" y="0"/>
                </a:cubicBezTo>
                <a:cubicBezTo>
                  <a:pt x="402" y="0"/>
                  <a:pt x="402" y="23"/>
                  <a:pt x="419" y="23"/>
                </a:cubicBezTo>
                <a:cubicBezTo>
                  <a:pt x="437" y="23"/>
                  <a:pt x="437" y="0"/>
                  <a:pt x="454" y="0"/>
                </a:cubicBezTo>
                <a:cubicBezTo>
                  <a:pt x="472" y="0"/>
                  <a:pt x="472" y="23"/>
                  <a:pt x="489" y="23"/>
                </a:cubicBezTo>
                <a:cubicBezTo>
                  <a:pt x="506" y="23"/>
                  <a:pt x="506" y="0"/>
                  <a:pt x="524" y="0"/>
                </a:cubicBezTo>
                <a:cubicBezTo>
                  <a:pt x="541" y="0"/>
                  <a:pt x="541" y="23"/>
                  <a:pt x="558" y="23"/>
                </a:cubicBezTo>
                <a:cubicBezTo>
                  <a:pt x="576" y="23"/>
                  <a:pt x="576" y="0"/>
                  <a:pt x="593" y="0"/>
                </a:cubicBezTo>
                <a:cubicBezTo>
                  <a:pt x="611" y="0"/>
                  <a:pt x="611" y="23"/>
                  <a:pt x="628" y="23"/>
                </a:cubicBezTo>
                <a:cubicBezTo>
                  <a:pt x="645" y="23"/>
                  <a:pt x="645" y="0"/>
                  <a:pt x="663" y="0"/>
                </a:cubicBezTo>
                <a:cubicBezTo>
                  <a:pt x="680" y="0"/>
                  <a:pt x="680" y="23"/>
                  <a:pt x="698" y="23"/>
                </a:cubicBezTo>
                <a:cubicBezTo>
                  <a:pt x="715" y="23"/>
                  <a:pt x="715" y="0"/>
                  <a:pt x="732" y="0"/>
                </a:cubicBezTo>
                <a:cubicBezTo>
                  <a:pt x="750" y="0"/>
                  <a:pt x="750" y="23"/>
                  <a:pt x="767" y="23"/>
                </a:cubicBezTo>
                <a:cubicBezTo>
                  <a:pt x="784" y="23"/>
                  <a:pt x="784" y="0"/>
                  <a:pt x="802" y="0"/>
                </a:cubicBezTo>
                <a:cubicBezTo>
                  <a:pt x="819" y="0"/>
                  <a:pt x="819" y="23"/>
                  <a:pt x="837" y="23"/>
                </a:cubicBezTo>
                <a:cubicBezTo>
                  <a:pt x="854" y="23"/>
                  <a:pt x="854" y="0"/>
                  <a:pt x="871" y="0"/>
                </a:cubicBezTo>
                <a:cubicBezTo>
                  <a:pt x="889" y="0"/>
                  <a:pt x="889" y="23"/>
                  <a:pt x="906" y="23"/>
                </a:cubicBezTo>
                <a:cubicBezTo>
                  <a:pt x="924" y="23"/>
                  <a:pt x="924" y="0"/>
                  <a:pt x="941" y="0"/>
                </a:cubicBezTo>
                <a:cubicBezTo>
                  <a:pt x="958" y="0"/>
                  <a:pt x="958" y="23"/>
                  <a:pt x="976" y="23"/>
                </a:cubicBezTo>
                <a:cubicBezTo>
                  <a:pt x="993" y="23"/>
                  <a:pt x="993" y="0"/>
                  <a:pt x="1011" y="0"/>
                </a:cubicBezTo>
                <a:cubicBezTo>
                  <a:pt x="1028" y="0"/>
                  <a:pt x="1028" y="23"/>
                  <a:pt x="1045" y="23"/>
                </a:cubicBezTo>
                <a:cubicBezTo>
                  <a:pt x="1063" y="23"/>
                  <a:pt x="1063" y="0"/>
                  <a:pt x="1080" y="0"/>
                </a:cubicBezTo>
                <a:cubicBezTo>
                  <a:pt x="1097" y="0"/>
                  <a:pt x="1097" y="23"/>
                  <a:pt x="1115" y="23"/>
                </a:cubicBezTo>
                <a:cubicBezTo>
                  <a:pt x="1132" y="23"/>
                  <a:pt x="1132" y="0"/>
                  <a:pt x="1150" y="0"/>
                </a:cubicBezTo>
                <a:cubicBezTo>
                  <a:pt x="1167" y="0"/>
                  <a:pt x="1167" y="23"/>
                  <a:pt x="1184" y="23"/>
                </a:cubicBezTo>
                <a:cubicBezTo>
                  <a:pt x="1202" y="23"/>
                  <a:pt x="1202" y="0"/>
                  <a:pt x="1219" y="0"/>
                </a:cubicBezTo>
                <a:cubicBezTo>
                  <a:pt x="1237" y="0"/>
                  <a:pt x="1237" y="23"/>
                  <a:pt x="1254" y="23"/>
                </a:cubicBezTo>
                <a:cubicBezTo>
                  <a:pt x="1271" y="23"/>
                  <a:pt x="1271" y="0"/>
                  <a:pt x="1289" y="0"/>
                </a:cubicBezTo>
                <a:cubicBezTo>
                  <a:pt x="1306" y="0"/>
                  <a:pt x="1306" y="23"/>
                  <a:pt x="1324" y="23"/>
                </a:cubicBezTo>
                <a:cubicBezTo>
                  <a:pt x="1341" y="23"/>
                  <a:pt x="1341" y="0"/>
                  <a:pt x="1358" y="0"/>
                </a:cubicBezTo>
                <a:cubicBezTo>
                  <a:pt x="1376" y="0"/>
                  <a:pt x="1376" y="23"/>
                  <a:pt x="1393" y="23"/>
                </a:cubicBezTo>
                <a:close/>
              </a:path>
            </a:pathLst>
          </a:custGeom>
          <a:solidFill>
            <a:srgbClr val="FFFFFF">
              <a:alpha val="100000"/>
            </a:srgbClr>
          </a:solidFill>
          <a:ln w="9525">
            <a:noFill/>
          </a:ln>
        </p:spPr>
        <p:txBody>
          <a:bodyPr/>
          <a:lstStyle/>
          <a:p>
            <a:endParaRPr altLang="en-US" lang="zh-CN"/>
          </a:p>
        </p:txBody>
      </p:sp>
      <p:sp>
        <p:nvSpPr>
          <p:cNvPr id="13393" name="Freeform 102"/>
          <p:cNvSpPr/>
          <p:nvPr/>
        </p:nvSpPr>
        <p:spPr>
          <a:xfrm>
            <a:off x="3886200" y="6481763"/>
            <a:ext cx="8042275" cy="376237"/>
          </a:xfrm>
          <a:custGeom>
            <a:cxnLst>
              <a:cxn ang="0">
                <a:pos x="8042275" y="127342"/>
              </a:cxn>
              <a:cxn ang="0">
                <a:pos x="8042275" y="376237"/>
              </a:cxn>
              <a:cxn ang="0">
                <a:pos x="0" y="376237"/>
              </a:cxn>
              <a:cxn ang="0">
                <a:pos x="0" y="127342"/>
              </a:cxn>
              <a:cxn ang="0">
                <a:pos x="11547" y="127342"/>
              </a:cxn>
              <a:cxn ang="0">
                <a:pos x="213614" y="0"/>
              </a:cxn>
              <a:cxn ang="0">
                <a:pos x="415681" y="127342"/>
              </a:cxn>
              <a:cxn ang="0">
                <a:pos x="617748" y="0"/>
              </a:cxn>
              <a:cxn ang="0">
                <a:pos x="814042" y="127342"/>
              </a:cxn>
              <a:cxn ang="0">
                <a:pos x="1016109" y="0"/>
              </a:cxn>
              <a:cxn ang="0">
                <a:pos x="1218177" y="127342"/>
              </a:cxn>
              <a:cxn ang="0">
                <a:pos x="1420244" y="0"/>
              </a:cxn>
              <a:cxn ang="0">
                <a:pos x="1616538" y="127342"/>
              </a:cxn>
              <a:cxn ang="0">
                <a:pos x="1818605" y="0"/>
              </a:cxn>
              <a:cxn ang="0">
                <a:pos x="2020672" y="127342"/>
              </a:cxn>
              <a:cxn ang="0">
                <a:pos x="2222739" y="0"/>
              </a:cxn>
              <a:cxn ang="0">
                <a:pos x="2419033" y="127342"/>
              </a:cxn>
              <a:cxn ang="0">
                <a:pos x="2621100" y="0"/>
              </a:cxn>
              <a:cxn ang="0">
                <a:pos x="2823168" y="127342"/>
              </a:cxn>
              <a:cxn ang="0">
                <a:pos x="3025235" y="0"/>
              </a:cxn>
              <a:cxn ang="0">
                <a:pos x="3221529" y="127342"/>
              </a:cxn>
              <a:cxn ang="0">
                <a:pos x="3423596" y="0"/>
              </a:cxn>
              <a:cxn ang="0">
                <a:pos x="3625663" y="127342"/>
              </a:cxn>
              <a:cxn ang="0">
                <a:pos x="3827730" y="0"/>
              </a:cxn>
              <a:cxn ang="0">
                <a:pos x="4029798" y="127342"/>
              </a:cxn>
              <a:cxn ang="0">
                <a:pos x="4226091" y="0"/>
              </a:cxn>
              <a:cxn ang="0">
                <a:pos x="4428159" y="127342"/>
              </a:cxn>
              <a:cxn ang="0">
                <a:pos x="4630226" y="0"/>
              </a:cxn>
              <a:cxn ang="0">
                <a:pos x="4832293" y="127342"/>
              </a:cxn>
              <a:cxn ang="0">
                <a:pos x="5028587" y="0"/>
              </a:cxn>
              <a:cxn ang="0">
                <a:pos x="5230654" y="127342"/>
              </a:cxn>
              <a:cxn ang="0">
                <a:pos x="5432721" y="0"/>
              </a:cxn>
              <a:cxn ang="0">
                <a:pos x="5634789" y="127342"/>
              </a:cxn>
              <a:cxn ang="0">
                <a:pos x="5836856" y="0"/>
              </a:cxn>
              <a:cxn ang="0">
                <a:pos x="6033150" y="127342"/>
              </a:cxn>
              <a:cxn ang="0">
                <a:pos x="6235217" y="0"/>
              </a:cxn>
              <a:cxn ang="0">
                <a:pos x="6437284" y="127342"/>
              </a:cxn>
              <a:cxn ang="0">
                <a:pos x="6639351" y="0"/>
              </a:cxn>
              <a:cxn ang="0">
                <a:pos x="6835645" y="127342"/>
              </a:cxn>
              <a:cxn ang="0">
                <a:pos x="7037712" y="0"/>
              </a:cxn>
              <a:cxn ang="0">
                <a:pos x="7239780" y="127342"/>
              </a:cxn>
              <a:cxn ang="0">
                <a:pos x="7441847" y="0"/>
              </a:cxn>
              <a:cxn ang="0">
                <a:pos x="7643914" y="127342"/>
              </a:cxn>
              <a:cxn ang="0">
                <a:pos x="7840208" y="0"/>
              </a:cxn>
              <a:cxn ang="0">
                <a:pos x="8042275" y="127342"/>
              </a:cxn>
            </a:cxnLst>
            <a:rect b="0" l="0" r="0" t="0"/>
            <a:pathLst>
              <a:path h="65" w="1393">
                <a:moveTo>
                  <a:pt x="1393" y="22"/>
                </a:moveTo>
                <a:cubicBezTo>
                  <a:pt x="1393" y="65"/>
                  <a:pt x="1393" y="65"/>
                  <a:pt x="1393" y="65"/>
                </a:cubicBezTo>
                <a:cubicBezTo>
                  <a:pt x="0" y="65"/>
                  <a:pt x="0" y="65"/>
                  <a:pt x="0" y="65"/>
                </a:cubicBezTo>
                <a:cubicBezTo>
                  <a:pt x="0" y="22"/>
                  <a:pt x="0" y="22"/>
                  <a:pt x="0" y="22"/>
                </a:cubicBezTo>
                <a:cubicBezTo>
                  <a:pt x="2" y="22"/>
                  <a:pt x="2" y="22"/>
                  <a:pt x="2" y="22"/>
                </a:cubicBezTo>
                <a:cubicBezTo>
                  <a:pt x="20" y="22"/>
                  <a:pt x="20" y="0"/>
                  <a:pt x="37" y="0"/>
                </a:cubicBezTo>
                <a:cubicBezTo>
                  <a:pt x="55" y="0"/>
                  <a:pt x="55" y="22"/>
                  <a:pt x="72" y="22"/>
                </a:cubicBezTo>
                <a:cubicBezTo>
                  <a:pt x="89" y="22"/>
                  <a:pt x="89" y="0"/>
                  <a:pt x="107" y="0"/>
                </a:cubicBezTo>
                <a:cubicBezTo>
                  <a:pt x="124" y="0"/>
                  <a:pt x="124" y="22"/>
                  <a:pt x="141" y="22"/>
                </a:cubicBezTo>
                <a:cubicBezTo>
                  <a:pt x="159" y="22"/>
                  <a:pt x="159" y="0"/>
                  <a:pt x="176" y="0"/>
                </a:cubicBezTo>
                <a:cubicBezTo>
                  <a:pt x="194" y="0"/>
                  <a:pt x="194" y="22"/>
                  <a:pt x="211" y="22"/>
                </a:cubicBezTo>
                <a:cubicBezTo>
                  <a:pt x="228" y="22"/>
                  <a:pt x="228" y="0"/>
                  <a:pt x="246" y="0"/>
                </a:cubicBezTo>
                <a:cubicBezTo>
                  <a:pt x="263" y="0"/>
                  <a:pt x="263" y="22"/>
                  <a:pt x="280" y="22"/>
                </a:cubicBezTo>
                <a:cubicBezTo>
                  <a:pt x="298" y="22"/>
                  <a:pt x="298" y="0"/>
                  <a:pt x="315" y="0"/>
                </a:cubicBezTo>
                <a:cubicBezTo>
                  <a:pt x="333" y="0"/>
                  <a:pt x="333" y="22"/>
                  <a:pt x="350" y="22"/>
                </a:cubicBezTo>
                <a:cubicBezTo>
                  <a:pt x="367" y="22"/>
                  <a:pt x="367" y="0"/>
                  <a:pt x="385" y="0"/>
                </a:cubicBezTo>
                <a:cubicBezTo>
                  <a:pt x="402" y="0"/>
                  <a:pt x="402" y="22"/>
                  <a:pt x="419" y="22"/>
                </a:cubicBezTo>
                <a:cubicBezTo>
                  <a:pt x="437" y="22"/>
                  <a:pt x="437" y="0"/>
                  <a:pt x="454" y="0"/>
                </a:cubicBezTo>
                <a:cubicBezTo>
                  <a:pt x="472" y="0"/>
                  <a:pt x="472" y="22"/>
                  <a:pt x="489" y="22"/>
                </a:cubicBezTo>
                <a:cubicBezTo>
                  <a:pt x="506" y="22"/>
                  <a:pt x="506" y="0"/>
                  <a:pt x="524" y="0"/>
                </a:cubicBezTo>
                <a:cubicBezTo>
                  <a:pt x="541" y="0"/>
                  <a:pt x="541" y="22"/>
                  <a:pt x="558" y="22"/>
                </a:cubicBezTo>
                <a:cubicBezTo>
                  <a:pt x="576" y="22"/>
                  <a:pt x="576" y="0"/>
                  <a:pt x="593" y="0"/>
                </a:cubicBezTo>
                <a:cubicBezTo>
                  <a:pt x="611" y="0"/>
                  <a:pt x="611" y="22"/>
                  <a:pt x="628" y="22"/>
                </a:cubicBezTo>
                <a:cubicBezTo>
                  <a:pt x="645" y="22"/>
                  <a:pt x="645" y="0"/>
                  <a:pt x="663" y="0"/>
                </a:cubicBezTo>
                <a:cubicBezTo>
                  <a:pt x="680" y="0"/>
                  <a:pt x="680" y="22"/>
                  <a:pt x="698" y="22"/>
                </a:cubicBezTo>
                <a:cubicBezTo>
                  <a:pt x="715" y="22"/>
                  <a:pt x="715" y="0"/>
                  <a:pt x="732" y="0"/>
                </a:cubicBezTo>
                <a:cubicBezTo>
                  <a:pt x="750" y="0"/>
                  <a:pt x="750" y="22"/>
                  <a:pt x="767" y="22"/>
                </a:cubicBezTo>
                <a:cubicBezTo>
                  <a:pt x="784" y="22"/>
                  <a:pt x="784" y="0"/>
                  <a:pt x="802" y="0"/>
                </a:cubicBezTo>
                <a:cubicBezTo>
                  <a:pt x="819" y="0"/>
                  <a:pt x="819" y="22"/>
                  <a:pt x="837" y="22"/>
                </a:cubicBezTo>
                <a:cubicBezTo>
                  <a:pt x="854" y="22"/>
                  <a:pt x="854" y="0"/>
                  <a:pt x="871" y="0"/>
                </a:cubicBezTo>
                <a:cubicBezTo>
                  <a:pt x="889" y="0"/>
                  <a:pt x="889" y="22"/>
                  <a:pt x="906" y="22"/>
                </a:cubicBezTo>
                <a:cubicBezTo>
                  <a:pt x="924" y="22"/>
                  <a:pt x="924" y="0"/>
                  <a:pt x="941" y="0"/>
                </a:cubicBezTo>
                <a:cubicBezTo>
                  <a:pt x="958" y="0"/>
                  <a:pt x="958" y="22"/>
                  <a:pt x="976" y="22"/>
                </a:cubicBezTo>
                <a:cubicBezTo>
                  <a:pt x="993" y="22"/>
                  <a:pt x="993" y="0"/>
                  <a:pt x="1011" y="0"/>
                </a:cubicBezTo>
                <a:cubicBezTo>
                  <a:pt x="1028" y="0"/>
                  <a:pt x="1028" y="22"/>
                  <a:pt x="1045" y="22"/>
                </a:cubicBezTo>
                <a:cubicBezTo>
                  <a:pt x="1063" y="22"/>
                  <a:pt x="1063" y="0"/>
                  <a:pt x="1080" y="0"/>
                </a:cubicBezTo>
                <a:cubicBezTo>
                  <a:pt x="1097" y="0"/>
                  <a:pt x="1097" y="22"/>
                  <a:pt x="1115" y="22"/>
                </a:cubicBezTo>
                <a:cubicBezTo>
                  <a:pt x="1132" y="22"/>
                  <a:pt x="1132" y="0"/>
                  <a:pt x="1150" y="0"/>
                </a:cubicBezTo>
                <a:cubicBezTo>
                  <a:pt x="1167" y="0"/>
                  <a:pt x="1167" y="22"/>
                  <a:pt x="1184" y="22"/>
                </a:cubicBezTo>
                <a:cubicBezTo>
                  <a:pt x="1202" y="22"/>
                  <a:pt x="1202" y="0"/>
                  <a:pt x="1219" y="0"/>
                </a:cubicBezTo>
                <a:cubicBezTo>
                  <a:pt x="1237" y="0"/>
                  <a:pt x="1237" y="22"/>
                  <a:pt x="1254" y="22"/>
                </a:cubicBezTo>
                <a:cubicBezTo>
                  <a:pt x="1271" y="22"/>
                  <a:pt x="1271" y="0"/>
                  <a:pt x="1289" y="0"/>
                </a:cubicBezTo>
                <a:cubicBezTo>
                  <a:pt x="1306" y="0"/>
                  <a:pt x="1306" y="22"/>
                  <a:pt x="1324" y="22"/>
                </a:cubicBezTo>
                <a:cubicBezTo>
                  <a:pt x="1341" y="22"/>
                  <a:pt x="1341" y="0"/>
                  <a:pt x="1358" y="0"/>
                </a:cubicBezTo>
                <a:cubicBezTo>
                  <a:pt x="1376" y="0"/>
                  <a:pt x="1376" y="22"/>
                  <a:pt x="1393" y="22"/>
                </a:cubicBezTo>
                <a:close/>
              </a:path>
            </a:pathLst>
          </a:custGeom>
          <a:solidFill>
            <a:srgbClr val="39A1D2">
              <a:alpha val="100000"/>
            </a:srgbClr>
          </a:solidFill>
          <a:ln w="9525">
            <a:noFill/>
          </a:ln>
        </p:spPr>
        <p:txBody>
          <a:bodyPr/>
          <a:lstStyle/>
          <a:p>
            <a:endParaRPr altLang="en-US" lang="zh-CN"/>
          </a:p>
        </p:txBody>
      </p:sp>
      <p:sp>
        <p:nvSpPr>
          <p:cNvPr id="13394" name="Freeform 103"/>
          <p:cNvSpPr/>
          <p:nvPr/>
        </p:nvSpPr>
        <p:spPr>
          <a:xfrm>
            <a:off x="3886200" y="6654800"/>
            <a:ext cx="8042275" cy="203200"/>
          </a:xfrm>
          <a:custGeom>
            <a:cxnLst>
              <a:cxn ang="0">
                <a:pos x="7840208" y="0"/>
              </a:cxn>
              <a:cxn ang="0">
                <a:pos x="7643914" y="127726"/>
              </a:cxn>
              <a:cxn ang="0">
                <a:pos x="7441847" y="0"/>
              </a:cxn>
              <a:cxn ang="0">
                <a:pos x="7239780" y="127726"/>
              </a:cxn>
              <a:cxn ang="0">
                <a:pos x="7037712" y="0"/>
              </a:cxn>
              <a:cxn ang="0">
                <a:pos x="6835645" y="127726"/>
              </a:cxn>
              <a:cxn ang="0">
                <a:pos x="6639351" y="0"/>
              </a:cxn>
              <a:cxn ang="0">
                <a:pos x="6437284" y="127726"/>
              </a:cxn>
              <a:cxn ang="0">
                <a:pos x="6235217" y="0"/>
              </a:cxn>
              <a:cxn ang="0">
                <a:pos x="6033150" y="127726"/>
              </a:cxn>
              <a:cxn ang="0">
                <a:pos x="5836856" y="0"/>
              </a:cxn>
              <a:cxn ang="0">
                <a:pos x="5634789" y="127726"/>
              </a:cxn>
              <a:cxn ang="0">
                <a:pos x="5432721" y="0"/>
              </a:cxn>
              <a:cxn ang="0">
                <a:pos x="5230654" y="127726"/>
              </a:cxn>
              <a:cxn ang="0">
                <a:pos x="5028587" y="0"/>
              </a:cxn>
              <a:cxn ang="0">
                <a:pos x="4832293" y="127726"/>
              </a:cxn>
              <a:cxn ang="0">
                <a:pos x="4630226" y="0"/>
              </a:cxn>
              <a:cxn ang="0">
                <a:pos x="4428159" y="127726"/>
              </a:cxn>
              <a:cxn ang="0">
                <a:pos x="4226091" y="0"/>
              </a:cxn>
              <a:cxn ang="0">
                <a:pos x="4029798" y="127726"/>
              </a:cxn>
              <a:cxn ang="0">
                <a:pos x="3827730" y="0"/>
              </a:cxn>
              <a:cxn ang="0">
                <a:pos x="3625663" y="127726"/>
              </a:cxn>
              <a:cxn ang="0">
                <a:pos x="3423596" y="0"/>
              </a:cxn>
              <a:cxn ang="0">
                <a:pos x="3221529" y="127726"/>
              </a:cxn>
              <a:cxn ang="0">
                <a:pos x="3025235" y="0"/>
              </a:cxn>
              <a:cxn ang="0">
                <a:pos x="2823168" y="127726"/>
              </a:cxn>
              <a:cxn ang="0">
                <a:pos x="2621100" y="0"/>
              </a:cxn>
              <a:cxn ang="0">
                <a:pos x="2419033" y="127726"/>
              </a:cxn>
              <a:cxn ang="0">
                <a:pos x="2222739" y="0"/>
              </a:cxn>
              <a:cxn ang="0">
                <a:pos x="2020672" y="127726"/>
              </a:cxn>
              <a:cxn ang="0">
                <a:pos x="1818605" y="0"/>
              </a:cxn>
              <a:cxn ang="0">
                <a:pos x="1616538" y="127726"/>
              </a:cxn>
              <a:cxn ang="0">
                <a:pos x="1420244" y="0"/>
              </a:cxn>
              <a:cxn ang="0">
                <a:pos x="1218177" y="127726"/>
              </a:cxn>
              <a:cxn ang="0">
                <a:pos x="1016109" y="0"/>
              </a:cxn>
              <a:cxn ang="0">
                <a:pos x="814042" y="127726"/>
              </a:cxn>
              <a:cxn ang="0">
                <a:pos x="617748" y="0"/>
              </a:cxn>
              <a:cxn ang="0">
                <a:pos x="415681" y="127726"/>
              </a:cxn>
              <a:cxn ang="0">
                <a:pos x="213614" y="0"/>
              </a:cxn>
              <a:cxn ang="0">
                <a:pos x="11547" y="127726"/>
              </a:cxn>
              <a:cxn ang="0">
                <a:pos x="0" y="127726"/>
              </a:cxn>
              <a:cxn ang="0">
                <a:pos x="0" y="203200"/>
              </a:cxn>
              <a:cxn ang="0">
                <a:pos x="8042275" y="203200"/>
              </a:cxn>
              <a:cxn ang="0">
                <a:pos x="8042275" y="127726"/>
              </a:cxn>
              <a:cxn ang="0">
                <a:pos x="7840208" y="0"/>
              </a:cxn>
            </a:cxnLst>
            <a:rect b="0" l="0" r="0" t="0"/>
            <a:pathLst>
              <a:path h="35" w="1393">
                <a:moveTo>
                  <a:pt x="1358" y="0"/>
                </a:moveTo>
                <a:cubicBezTo>
                  <a:pt x="1341" y="0"/>
                  <a:pt x="1341" y="22"/>
                  <a:pt x="1324" y="22"/>
                </a:cubicBezTo>
                <a:cubicBezTo>
                  <a:pt x="1306" y="22"/>
                  <a:pt x="1306" y="0"/>
                  <a:pt x="1289" y="0"/>
                </a:cubicBezTo>
                <a:cubicBezTo>
                  <a:pt x="1271" y="0"/>
                  <a:pt x="1271" y="22"/>
                  <a:pt x="1254" y="22"/>
                </a:cubicBezTo>
                <a:cubicBezTo>
                  <a:pt x="1237" y="22"/>
                  <a:pt x="1237" y="0"/>
                  <a:pt x="1219" y="0"/>
                </a:cubicBezTo>
                <a:cubicBezTo>
                  <a:pt x="1202" y="0"/>
                  <a:pt x="1202" y="22"/>
                  <a:pt x="1184" y="22"/>
                </a:cubicBezTo>
                <a:cubicBezTo>
                  <a:pt x="1167" y="22"/>
                  <a:pt x="1167" y="0"/>
                  <a:pt x="1150" y="0"/>
                </a:cubicBezTo>
                <a:cubicBezTo>
                  <a:pt x="1132" y="0"/>
                  <a:pt x="1132" y="22"/>
                  <a:pt x="1115" y="22"/>
                </a:cubicBezTo>
                <a:cubicBezTo>
                  <a:pt x="1097" y="22"/>
                  <a:pt x="1097" y="0"/>
                  <a:pt x="1080" y="0"/>
                </a:cubicBezTo>
                <a:cubicBezTo>
                  <a:pt x="1063" y="0"/>
                  <a:pt x="1063" y="22"/>
                  <a:pt x="1045" y="22"/>
                </a:cubicBezTo>
                <a:cubicBezTo>
                  <a:pt x="1028" y="22"/>
                  <a:pt x="1028" y="0"/>
                  <a:pt x="1011" y="0"/>
                </a:cubicBezTo>
                <a:cubicBezTo>
                  <a:pt x="993" y="0"/>
                  <a:pt x="993" y="22"/>
                  <a:pt x="976" y="22"/>
                </a:cubicBezTo>
                <a:cubicBezTo>
                  <a:pt x="958" y="22"/>
                  <a:pt x="958" y="0"/>
                  <a:pt x="941" y="0"/>
                </a:cubicBezTo>
                <a:cubicBezTo>
                  <a:pt x="924" y="0"/>
                  <a:pt x="924" y="22"/>
                  <a:pt x="906" y="22"/>
                </a:cubicBezTo>
                <a:cubicBezTo>
                  <a:pt x="889" y="22"/>
                  <a:pt x="889" y="0"/>
                  <a:pt x="871" y="0"/>
                </a:cubicBezTo>
                <a:cubicBezTo>
                  <a:pt x="854" y="0"/>
                  <a:pt x="854" y="22"/>
                  <a:pt x="837" y="22"/>
                </a:cubicBezTo>
                <a:cubicBezTo>
                  <a:pt x="819" y="22"/>
                  <a:pt x="819" y="0"/>
                  <a:pt x="802" y="0"/>
                </a:cubicBezTo>
                <a:cubicBezTo>
                  <a:pt x="784" y="0"/>
                  <a:pt x="784" y="22"/>
                  <a:pt x="767" y="22"/>
                </a:cubicBezTo>
                <a:cubicBezTo>
                  <a:pt x="750" y="22"/>
                  <a:pt x="750" y="0"/>
                  <a:pt x="732" y="0"/>
                </a:cubicBezTo>
                <a:cubicBezTo>
                  <a:pt x="715" y="0"/>
                  <a:pt x="715" y="22"/>
                  <a:pt x="698" y="22"/>
                </a:cubicBezTo>
                <a:cubicBezTo>
                  <a:pt x="680" y="22"/>
                  <a:pt x="680" y="0"/>
                  <a:pt x="663" y="0"/>
                </a:cubicBezTo>
                <a:cubicBezTo>
                  <a:pt x="645" y="0"/>
                  <a:pt x="645" y="22"/>
                  <a:pt x="628" y="22"/>
                </a:cubicBezTo>
                <a:cubicBezTo>
                  <a:pt x="611" y="22"/>
                  <a:pt x="611" y="0"/>
                  <a:pt x="593" y="0"/>
                </a:cubicBezTo>
                <a:cubicBezTo>
                  <a:pt x="576" y="0"/>
                  <a:pt x="576" y="22"/>
                  <a:pt x="558" y="22"/>
                </a:cubicBezTo>
                <a:cubicBezTo>
                  <a:pt x="541" y="22"/>
                  <a:pt x="541" y="0"/>
                  <a:pt x="524" y="0"/>
                </a:cubicBezTo>
                <a:cubicBezTo>
                  <a:pt x="506" y="0"/>
                  <a:pt x="506" y="22"/>
                  <a:pt x="489" y="22"/>
                </a:cubicBezTo>
                <a:cubicBezTo>
                  <a:pt x="472" y="22"/>
                  <a:pt x="472" y="0"/>
                  <a:pt x="454" y="0"/>
                </a:cubicBezTo>
                <a:cubicBezTo>
                  <a:pt x="437" y="0"/>
                  <a:pt x="437" y="22"/>
                  <a:pt x="419" y="22"/>
                </a:cubicBezTo>
                <a:cubicBezTo>
                  <a:pt x="402" y="22"/>
                  <a:pt x="402" y="0"/>
                  <a:pt x="385" y="0"/>
                </a:cubicBezTo>
                <a:cubicBezTo>
                  <a:pt x="367" y="0"/>
                  <a:pt x="367" y="22"/>
                  <a:pt x="350" y="22"/>
                </a:cubicBezTo>
                <a:cubicBezTo>
                  <a:pt x="333" y="22"/>
                  <a:pt x="333" y="0"/>
                  <a:pt x="315" y="0"/>
                </a:cubicBezTo>
                <a:cubicBezTo>
                  <a:pt x="298" y="0"/>
                  <a:pt x="298" y="22"/>
                  <a:pt x="280" y="22"/>
                </a:cubicBezTo>
                <a:cubicBezTo>
                  <a:pt x="263" y="22"/>
                  <a:pt x="263" y="0"/>
                  <a:pt x="246" y="0"/>
                </a:cubicBezTo>
                <a:cubicBezTo>
                  <a:pt x="228" y="0"/>
                  <a:pt x="228" y="22"/>
                  <a:pt x="211" y="22"/>
                </a:cubicBezTo>
                <a:cubicBezTo>
                  <a:pt x="194" y="22"/>
                  <a:pt x="194" y="0"/>
                  <a:pt x="176" y="0"/>
                </a:cubicBezTo>
                <a:cubicBezTo>
                  <a:pt x="159" y="0"/>
                  <a:pt x="159" y="22"/>
                  <a:pt x="141" y="22"/>
                </a:cubicBezTo>
                <a:cubicBezTo>
                  <a:pt x="124" y="22"/>
                  <a:pt x="124" y="0"/>
                  <a:pt x="107" y="0"/>
                </a:cubicBezTo>
                <a:cubicBezTo>
                  <a:pt x="89" y="0"/>
                  <a:pt x="89" y="22"/>
                  <a:pt x="72" y="22"/>
                </a:cubicBezTo>
                <a:cubicBezTo>
                  <a:pt x="55" y="22"/>
                  <a:pt x="55" y="0"/>
                  <a:pt x="37" y="0"/>
                </a:cubicBezTo>
                <a:cubicBezTo>
                  <a:pt x="20" y="0"/>
                  <a:pt x="20" y="22"/>
                  <a:pt x="2" y="22"/>
                </a:cubicBezTo>
                <a:cubicBezTo>
                  <a:pt x="0" y="22"/>
                  <a:pt x="0" y="22"/>
                  <a:pt x="0" y="22"/>
                </a:cubicBezTo>
                <a:cubicBezTo>
                  <a:pt x="0" y="35"/>
                  <a:pt x="0" y="35"/>
                  <a:pt x="0" y="35"/>
                </a:cubicBezTo>
                <a:cubicBezTo>
                  <a:pt x="1393" y="35"/>
                  <a:pt x="1393" y="35"/>
                  <a:pt x="1393" y="35"/>
                </a:cubicBezTo>
                <a:cubicBezTo>
                  <a:pt x="1393" y="22"/>
                  <a:pt x="1393" y="22"/>
                  <a:pt x="1393" y="22"/>
                </a:cubicBezTo>
                <a:cubicBezTo>
                  <a:pt x="1376" y="22"/>
                  <a:pt x="1376" y="0"/>
                  <a:pt x="1358" y="0"/>
                </a:cubicBezTo>
                <a:close/>
              </a:path>
            </a:pathLst>
          </a:custGeom>
          <a:solidFill>
            <a:srgbClr val="005E74">
              <a:alpha val="100000"/>
            </a:srgbClr>
          </a:solidFill>
          <a:ln w="9525">
            <a:noFill/>
          </a:ln>
        </p:spPr>
        <p:txBody>
          <a:bodyPr/>
          <a:lstStyle/>
          <a:p>
            <a:endParaRPr altLang="en-US" lang="zh-CN"/>
          </a:p>
        </p:txBody>
      </p:sp>
      <p:sp>
        <p:nvSpPr>
          <p:cNvPr id="13395" name="MH_Number_1"/>
          <p:cNvSpPr/>
          <p:nvPr/>
        </p:nvSpPr>
        <p:spPr>
          <a:xfrm flipH="1">
            <a:off x="481013" y="1498600"/>
            <a:ext cx="2609850" cy="2608263"/>
          </a:xfrm>
          <a:prstGeom prst="roundRect">
            <a:avLst>
              <a:gd fmla="val 16667" name="adj"/>
            </a:avLst>
          </a:prstGeom>
          <a:solidFill>
            <a:srgbClr val="75625B"/>
          </a:solidFill>
          <a:ln w="12700">
            <a:noFill/>
          </a:ln>
        </p:spPr>
        <p:txBody>
          <a:bodyPr anchor="ctr" bIns="0" lIns="0" rIns="0" tIns="0"/>
          <a:lstStyle/>
          <a:p>
            <a:pPr algn="ctr" eaLnBrk="1" hangingPunct="1" lvl="0"/>
            <a:r>
              <a:rPr altLang="zh-CN" b="1" lang="en-US" sz="13800">
                <a:solidFill>
                  <a:srgbClr val="FFFFFF"/>
                </a:solidFill>
                <a:latin charset="-122" panose="020b0503020204020204" pitchFamily="34" typeface="微软雅黑"/>
                <a:ea charset="-122" panose="020b0503020204020204" pitchFamily="34" typeface="微软雅黑"/>
                <a:sym charset="0" panose="02020603050405020304" pitchFamily="18" typeface="Times New Roman"/>
              </a:rPr>
              <a:t>02</a:t>
            </a:r>
          </a:p>
        </p:txBody>
      </p:sp>
      <p:sp>
        <p:nvSpPr>
          <p:cNvPr id="13396" name="MH_Entry_1"/>
          <p:cNvSpPr/>
          <p:nvPr/>
        </p:nvSpPr>
        <p:spPr>
          <a:xfrm flipH="1">
            <a:off x="3368675" y="1498600"/>
            <a:ext cx="6353175" cy="965200"/>
          </a:xfrm>
          <a:prstGeom prst="roundRect">
            <a:avLst>
              <a:gd fmla="val 16667" name="adj"/>
            </a:avLst>
          </a:prstGeom>
          <a:solidFill>
            <a:srgbClr val="75625B"/>
          </a:solidFill>
          <a:ln w="12700">
            <a:noFill/>
          </a:ln>
        </p:spPr>
        <p:txBody>
          <a:bodyPr anchor="ctr"/>
          <a:lstStyle/>
          <a:p>
            <a:pPr algn="ctr" eaLnBrk="1" hangingPunct="1" lvl="0"/>
            <a:r>
              <a:rPr altLang="en-US"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13397" name="文本框 108"/>
          <p:cNvSpPr/>
          <p:nvPr/>
        </p:nvSpPr>
        <p:spPr>
          <a:xfrm>
            <a:off x="3370263" y="2727325"/>
            <a:ext cx="3572193" cy="365760"/>
          </a:xfrm>
          <a:prstGeom prst="rect">
            <a:avLst/>
          </a:prstGeom>
          <a:noFill/>
          <a:ln w="9525">
            <a:noFill/>
          </a:ln>
        </p:spPr>
        <p:txBody>
          <a:bodyPr wrap="none">
            <a:spAutoFit/>
          </a:bodyPr>
          <a:lstStyle/>
          <a:p>
            <a:pPr eaLnBrk="1" hangingPunct="1" lvl="0"/>
            <a:r>
              <a:rPr altLang="zh-CN" lang="en-US">
                <a:solidFill>
                  <a:srgbClr val="75625B"/>
                </a:solidFill>
                <a:latin charset="-122" panose="020b0503020204020204" pitchFamily="34" typeface="微软雅黑"/>
                <a:ea charset="-122" panose="020b0503020204020204" pitchFamily="34" typeface="微软雅黑"/>
                <a:sym charset="-122" panose="020b0503020204020204" pitchFamily="34" typeface="微软雅黑"/>
              </a:rPr>
              <a:t>1.在此处输入小标题或删除此文字</a:t>
            </a:r>
          </a:p>
        </p:txBody>
      </p:sp>
      <p:sp>
        <p:nvSpPr>
          <p:cNvPr id="13398" name="文本框 109"/>
          <p:cNvSpPr/>
          <p:nvPr/>
        </p:nvSpPr>
        <p:spPr>
          <a:xfrm>
            <a:off x="3370263" y="3252788"/>
            <a:ext cx="3572193" cy="365760"/>
          </a:xfrm>
          <a:prstGeom prst="rect">
            <a:avLst/>
          </a:prstGeom>
          <a:noFill/>
          <a:ln w="9525">
            <a:noFill/>
          </a:ln>
        </p:spPr>
        <p:txBody>
          <a:bodyPr wrap="none">
            <a:spAutoFit/>
          </a:bodyPr>
          <a:lstStyle/>
          <a:p>
            <a:pPr eaLnBrk="1" hangingPunct="1" lvl="0"/>
            <a:r>
              <a:rPr altLang="zh-CN" lang="en-US">
                <a:solidFill>
                  <a:srgbClr val="75625B"/>
                </a:solidFill>
                <a:latin charset="-122" panose="020b0503020204020204" pitchFamily="34" typeface="微软雅黑"/>
                <a:ea charset="-122" panose="020b0503020204020204" pitchFamily="34" typeface="微软雅黑"/>
                <a:sym charset="-122" panose="020b0503020204020204" pitchFamily="34" typeface="微软雅黑"/>
              </a:rPr>
              <a:t>2.在此处输入小标题或删除此文字</a:t>
            </a:r>
          </a:p>
        </p:txBody>
      </p:sp>
      <p:sp>
        <p:nvSpPr>
          <p:cNvPr id="13399" name="文本框 110"/>
          <p:cNvSpPr/>
          <p:nvPr/>
        </p:nvSpPr>
        <p:spPr>
          <a:xfrm>
            <a:off x="3370263" y="3736975"/>
            <a:ext cx="3572193" cy="365760"/>
          </a:xfrm>
          <a:prstGeom prst="rect">
            <a:avLst/>
          </a:prstGeom>
          <a:noFill/>
          <a:ln w="9525">
            <a:noFill/>
          </a:ln>
        </p:spPr>
        <p:txBody>
          <a:bodyPr wrap="none">
            <a:spAutoFit/>
          </a:bodyPr>
          <a:lstStyle/>
          <a:p>
            <a:pPr eaLnBrk="1" hangingPunct="1" lvl="0"/>
            <a:r>
              <a:rPr altLang="zh-CN" lang="en-US">
                <a:solidFill>
                  <a:srgbClr val="75625B"/>
                </a:solidFill>
                <a:latin charset="-122" panose="020b0503020204020204" pitchFamily="34" typeface="微软雅黑"/>
                <a:ea charset="-122" panose="020b0503020204020204" pitchFamily="34" typeface="微软雅黑"/>
                <a:sym charset="-122" panose="020b0503020204020204" pitchFamily="34" typeface="微软雅黑"/>
              </a:rPr>
              <a:t>3.在此处输入小标题或删除此文字</a:t>
            </a:r>
          </a:p>
        </p:txBody>
      </p:sp>
      <p:sp>
        <p:nvSpPr>
          <p:cNvPr id="13400" name="灯片编号占位符 1"/>
          <p:cNvSpPr txBox="1">
            <a:spLocks noGrp="1"/>
          </p:cNvSpPr>
          <p:nvPr>
            <p:ph idx="12" sz="quarter" type="sldNum"/>
          </p:nvPr>
        </p:nvSpPr>
        <p:spPr/>
        <p:txBody>
          <a:bodyPr anchor="ctr"/>
          <a:lstStyle/>
          <a:p>
            <a:pPr eaLnBrk="1" hangingPunct="1"/>
            <a:fld id="{9D3F0419-7E25-4C4D-815D-15AD90CA7C65}" type="slidenum">
              <a:rPr altLang="en-US" lang="zh-CN">
                <a:solidFill>
                  <a:srgbClr val="898989"/>
                </a:solidFill>
              </a:rPr>
              <a:t>8</a:t>
            </a:fld>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MH_Number_1"/>
          <p:cNvSpPr/>
          <p:nvPr/>
        </p:nvSpPr>
        <p:spPr>
          <a:xfrm>
            <a:off x="114300" y="120650"/>
            <a:ext cx="500063" cy="498475"/>
          </a:xfrm>
          <a:prstGeom prst="roundRect">
            <a:avLst>
              <a:gd fmla="val 7611" name="adj"/>
            </a:avLst>
          </a:prstGeom>
          <a:solidFill>
            <a:srgbClr val="75625B"/>
          </a:solidFill>
          <a:ln w="12700">
            <a:noFill/>
          </a:ln>
        </p:spPr>
        <p:txBody>
          <a:bodyPr anchor="ctr" bIns="0" lIns="0" rIns="0" tIns="0"/>
          <a:lstStyle/>
          <a:p>
            <a:pPr algn="ctr" eaLnBrk="1" hangingPunct="1" lvl="0"/>
            <a:r>
              <a:rPr altLang="zh-CN" b="1" lang="en-US" sz="28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02</a:t>
            </a:r>
          </a:p>
        </p:txBody>
      </p:sp>
      <p:sp>
        <p:nvSpPr>
          <p:cNvPr id="14339" name="MH_Entry_1"/>
          <p:cNvSpPr/>
          <p:nvPr/>
        </p:nvSpPr>
        <p:spPr>
          <a:xfrm>
            <a:off x="785813" y="120650"/>
            <a:ext cx="4027487" cy="498475"/>
          </a:xfrm>
          <a:prstGeom prst="roundRect">
            <a:avLst>
              <a:gd fmla="val 9120" name="adj"/>
            </a:avLst>
          </a:prstGeom>
          <a:solidFill>
            <a:srgbClr val="75625B"/>
          </a:solidFill>
          <a:ln w="12700">
            <a:noFill/>
          </a:ln>
        </p:spPr>
        <p:txBody>
          <a:bodyPr anchor="ctr"/>
          <a:lstStyle/>
          <a:p>
            <a:pPr algn="ct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请在此处输入您的标题</a:t>
            </a:r>
          </a:p>
        </p:txBody>
      </p:sp>
      <p:sp>
        <p:nvSpPr>
          <p:cNvPr id="14340" name="矩形 14"/>
          <p:cNvSpPr/>
          <p:nvPr/>
        </p:nvSpPr>
        <p:spPr>
          <a:xfrm>
            <a:off x="0" y="1395413"/>
            <a:ext cx="3736975" cy="2451100"/>
          </a:xfrm>
          <a:prstGeom prst="rect">
            <a:avLst/>
          </a:prstGeom>
          <a:solidFill>
            <a:srgbClr val="F48C06"/>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14341" name="矩形 19"/>
          <p:cNvSpPr/>
          <p:nvPr/>
        </p:nvSpPr>
        <p:spPr>
          <a:xfrm>
            <a:off x="8445500" y="1392238"/>
            <a:ext cx="3770313" cy="2454275"/>
          </a:xfrm>
          <a:prstGeom prst="rect">
            <a:avLst/>
          </a:prstGeom>
          <a:solidFill>
            <a:srgbClr val="FDC602"/>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pic>
        <p:nvPicPr>
          <p:cNvPr id="14342" name="图片 4"/>
          <p:cNvPicPr>
            <a:picLocks noChangeAspect="1"/>
          </p:cNvPicPr>
          <p:nvPr/>
        </p:nvPicPr>
        <p:blipFill>
          <a:blip r:embed="rId2">
            <a:grayscl/>
          </a:blip>
          <a:srcRect b="7921"/>
          <a:stretch>
            <a:fillRect/>
          </a:stretch>
        </p:blipFill>
        <p:spPr>
          <a:xfrm>
            <a:off x="2984500" y="1392238"/>
            <a:ext cx="6218238" cy="2454275"/>
          </a:xfrm>
          <a:prstGeom prst="rect">
            <a:avLst/>
          </a:prstGeom>
          <a:noFill/>
          <a:ln w="9525">
            <a:noFill/>
          </a:ln>
        </p:spPr>
      </p:pic>
      <p:sp>
        <p:nvSpPr>
          <p:cNvPr id="14343" name="直角三角形 22"/>
          <p:cNvSpPr/>
          <p:nvPr/>
        </p:nvSpPr>
        <p:spPr>
          <a:xfrm rot="-8118184">
            <a:off x="2462213" y="2109788"/>
            <a:ext cx="1025525" cy="1025525"/>
          </a:xfrm>
          <a:prstGeom prst="rtTriangle">
            <a:avLst/>
          </a:prstGeom>
          <a:solidFill>
            <a:srgbClr val="F48C06"/>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14344" name="直角三角形 23"/>
          <p:cNvSpPr/>
          <p:nvPr/>
        </p:nvSpPr>
        <p:spPr>
          <a:xfrm rot="2680177">
            <a:off x="8699500" y="2109788"/>
            <a:ext cx="1025525" cy="1025525"/>
          </a:xfrm>
          <a:prstGeom prst="rtTriangle">
            <a:avLst/>
          </a:prstGeom>
          <a:solidFill>
            <a:srgbClr val="FDC602"/>
          </a:solidFill>
          <a:ln w="12700">
            <a:noFill/>
          </a:ln>
        </p:spPr>
        <p:txBody>
          <a:bodyPr anchor="ctr"/>
          <a:lstStyle/>
          <a:p>
            <a:pPr algn="ctr" eaLnBrk="1" hangingPunct="1" lvl="0"/>
            <a:endParaRPr altLang="zh-CN" lang="zh-CN">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sp>
        <p:nvSpPr>
          <p:cNvPr id="14345" name="矩形 12"/>
          <p:cNvSpPr/>
          <p:nvPr/>
        </p:nvSpPr>
        <p:spPr>
          <a:xfrm>
            <a:off x="1166813" y="4360863"/>
            <a:ext cx="2621280" cy="457200"/>
          </a:xfrm>
          <a:prstGeom prst="rect">
            <a:avLst/>
          </a:prstGeom>
          <a:noFill/>
          <a:ln w="9525">
            <a:noFill/>
          </a:ln>
        </p:spPr>
        <p:txBody>
          <a:bodyPr wrap="none">
            <a:spAutoFit/>
          </a:bodyPr>
          <a:lstStyle/>
          <a:p>
            <a:pPr eaLnBrk="1" hangingPunct="1" lvl="0"/>
            <a:r>
              <a:rPr altLang="en-US" lang="zh-CN" sz="2400">
                <a:latin charset="-122" panose="020b0503020204020204" pitchFamily="34" typeface="微软雅黑"/>
                <a:ea charset="-122" panose="020b0503020204020204" pitchFamily="34" typeface="微软雅黑"/>
                <a:sym charset="-122" panose="020b0503020204020204" pitchFamily="34" typeface="微软雅黑"/>
              </a:rPr>
              <a:t>点击此处添加标题</a:t>
            </a:r>
          </a:p>
        </p:txBody>
      </p:sp>
      <p:sp>
        <p:nvSpPr>
          <p:cNvPr id="14346" name="矩形 13"/>
          <p:cNvSpPr/>
          <p:nvPr/>
        </p:nvSpPr>
        <p:spPr>
          <a:xfrm>
            <a:off x="1182688" y="4856163"/>
            <a:ext cx="9837737" cy="1066800"/>
          </a:xfrm>
          <a:prstGeom prst="rect">
            <a:avLst/>
          </a:prstGeom>
          <a:noFill/>
          <a:ln w="9525">
            <a:noFill/>
          </a:ln>
        </p:spPr>
        <p:txBody>
          <a:bodyPr>
            <a:spAutoFit/>
          </a:bodyPr>
          <a:lstStyle/>
          <a:p>
            <a:pPr eaLnBrk="1" hangingPunct="1" lvl="0"/>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4347" name="直接连接符 27"/>
          <p:cNvSpPr/>
          <p:nvPr/>
        </p:nvSpPr>
        <p:spPr>
          <a:xfrm>
            <a:off x="1227138" y="4838700"/>
            <a:ext cx="2525712" cy="0"/>
          </a:xfrm>
          <a:prstGeom prst="line">
            <a:avLst/>
          </a:prstGeom>
          <a:ln cap="flat" cmpd="sng" w="6350">
            <a:solidFill>
              <a:schemeClr val="tx1"/>
            </a:solidFill>
            <a:prstDash val="solid"/>
            <a:bevel/>
            <a:headEnd len="med" type="none" w="med"/>
            <a:tailEnd len="med" type="none" w="med"/>
          </a:ln>
        </p:spPr>
        <p:txBody>
          <a:bodyPr/>
          <a:lstStyle/>
          <a:p/>
        </p:txBody>
      </p:sp>
      <p:sp>
        <p:nvSpPr>
          <p:cNvPr id="14348" name="矩形 15"/>
          <p:cNvSpPr/>
          <p:nvPr/>
        </p:nvSpPr>
        <p:spPr>
          <a:xfrm>
            <a:off x="215900" y="2362200"/>
            <a:ext cx="2736850" cy="1310640"/>
          </a:xfrm>
          <a:prstGeom prst="rect">
            <a:avLst/>
          </a:prstGeom>
          <a:noFill/>
          <a:ln w="9525">
            <a:noFill/>
          </a:ln>
        </p:spPr>
        <p:txBody>
          <a:bodyPr>
            <a:spAutoFit/>
          </a:bodyPr>
          <a:lstStyle/>
          <a:p>
            <a:pPr eaLnBrk="1" hangingPunct="1" lvl="0"/>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14349" name="矩形 16"/>
          <p:cNvSpPr/>
          <p:nvPr/>
        </p:nvSpPr>
        <p:spPr>
          <a:xfrm>
            <a:off x="168275" y="1768475"/>
            <a:ext cx="2621280" cy="457200"/>
          </a:xfrm>
          <a:prstGeom prst="rect">
            <a:avLst/>
          </a:prstGeom>
          <a:noFill/>
          <a:ln w="9525">
            <a:noFill/>
          </a:ln>
        </p:spPr>
        <p:txBody>
          <a:bodyPr wrap="none">
            <a:spAutoFit/>
          </a:bodyPr>
          <a:lstStyle/>
          <a:p>
            <a:pP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点击此处添加标题</a:t>
            </a:r>
          </a:p>
        </p:txBody>
      </p:sp>
      <p:sp>
        <p:nvSpPr>
          <p:cNvPr id="14350" name="直接连接符 30"/>
          <p:cNvSpPr/>
          <p:nvPr/>
        </p:nvSpPr>
        <p:spPr>
          <a:xfrm>
            <a:off x="242888" y="2260600"/>
            <a:ext cx="2524125" cy="0"/>
          </a:xfrm>
          <a:prstGeom prst="line">
            <a:avLst/>
          </a:prstGeom>
          <a:ln cap="flat" cmpd="sng" w="6350">
            <a:solidFill>
              <a:schemeClr val="bg1"/>
            </a:solidFill>
            <a:prstDash val="solid"/>
            <a:bevel/>
            <a:headEnd len="med" type="none" w="med"/>
            <a:tailEnd len="med" type="none" w="med"/>
          </a:ln>
        </p:spPr>
        <p:txBody>
          <a:bodyPr/>
          <a:lstStyle/>
          <a:p/>
        </p:txBody>
      </p:sp>
      <p:sp>
        <p:nvSpPr>
          <p:cNvPr id="14351" name="矩形 18"/>
          <p:cNvSpPr/>
          <p:nvPr/>
        </p:nvSpPr>
        <p:spPr>
          <a:xfrm>
            <a:off x="9439274" y="2378075"/>
            <a:ext cx="2747963" cy="1310640"/>
          </a:xfrm>
          <a:prstGeom prst="rect">
            <a:avLst/>
          </a:prstGeom>
          <a:noFill/>
          <a:ln w="9525">
            <a:noFill/>
          </a:ln>
        </p:spPr>
        <p:txBody>
          <a:bodyPr>
            <a:spAutoFit/>
          </a:bodyPr>
          <a:lstStyle/>
          <a:p>
            <a:pPr eaLnBrk="1" hangingPunct="1" lvl="0"/>
            <a:r>
              <a:rPr altLang="en-US" lang="zh-CN" smtClean="0" sz="1600">
                <a:solidFill>
                  <a:srgbClr val="4E4E4E"/>
                </a:solidFill>
                <a:latin charset="-122" panose="02010600030101010101" pitchFamily="2" typeface="宋体"/>
                <a:ea charset="-122" panose="02010600030101010101" pitchFamily="2" typeface="宋体"/>
                <a:sym charset="-122" panose="02010600030101010101" pitchFamily="2" typeface="宋体"/>
              </a:rPr>
              <a:t>标题数字等都可以通过点击和重新输入进行更改，顶部“开始”面板中可以对字体、字号、颜色、行距等进行修改。</a:t>
            </a:r>
          </a:p>
        </p:txBody>
      </p:sp>
      <p:sp>
        <p:nvSpPr>
          <p:cNvPr id="14352" name="矩形 19"/>
          <p:cNvSpPr/>
          <p:nvPr/>
        </p:nvSpPr>
        <p:spPr>
          <a:xfrm>
            <a:off x="9391649" y="1784350"/>
            <a:ext cx="2621280" cy="457200"/>
          </a:xfrm>
          <a:prstGeom prst="rect">
            <a:avLst/>
          </a:prstGeom>
          <a:noFill/>
          <a:ln w="9525">
            <a:noFill/>
          </a:ln>
        </p:spPr>
        <p:txBody>
          <a:bodyPr wrap="none">
            <a:spAutoFit/>
          </a:bodyPr>
          <a:lstStyle/>
          <a:p>
            <a:pPr eaLnBrk="1" hangingPunct="1" lvl="0"/>
            <a:r>
              <a:rPr altLang="en-US"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点击此处添加标题</a:t>
            </a:r>
          </a:p>
        </p:txBody>
      </p:sp>
      <p:sp>
        <p:nvSpPr>
          <p:cNvPr id="14353" name="直接连接符 33"/>
          <p:cNvSpPr/>
          <p:nvPr/>
        </p:nvSpPr>
        <p:spPr>
          <a:xfrm>
            <a:off x="9466263" y="2276475"/>
            <a:ext cx="2525712" cy="0"/>
          </a:xfrm>
          <a:prstGeom prst="line">
            <a:avLst/>
          </a:prstGeom>
          <a:ln cap="flat" cmpd="sng" w="6350">
            <a:solidFill>
              <a:schemeClr val="bg1"/>
            </a:solidFill>
            <a:prstDash val="solid"/>
            <a:bevel/>
            <a:headEnd len="med" type="none" w="med"/>
            <a:tailEnd len="med" type="none" w="med"/>
          </a:ln>
        </p:spPr>
        <p:txBody>
          <a:bodyPr/>
          <a:lstStyle/>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a:ea typeface="宋体"/>
        <a:cs typeface="Arial"/>
      </a:majorFont>
      <a:minorFont>
        <a:latin typeface="Arial"/>
        <a:ea typeface="宋体"/>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211</Paragraphs>
  <Slides>24</Slides>
  <Notes>2</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24</vt:i4>
      </vt:variant>
    </vt:vector>
  </HeadingPairs>
  <TitlesOfParts>
    <vt:vector baseType="lpstr" size="39">
      <vt:lpstr>Arial</vt:lpstr>
      <vt:lpstr>宋体</vt:lpstr>
      <vt:lpstr>微软雅黑</vt:lpstr>
      <vt:lpstr>Calibri Light</vt:lpstr>
      <vt:lpstr>Calibri</vt:lpstr>
      <vt:lpstr>Cambria</vt:lpstr>
      <vt:lpstr>Times New Roman</vt:lpstr>
      <vt:lpstr>Arial Black</vt:lpstr>
      <vt:lpstr>Verdana</vt:lpstr>
      <vt:lpstr>Microsoft JhengHei</vt:lpstr>
      <vt:lpstr>Agency FB</vt:lpstr>
      <vt:lpstr>Impact</vt:lpstr>
      <vt:lpstr>幼圆</vt:lpstr>
      <vt:lpstr>锐字云字库细黑体1.0</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2021-08-22T12:07:25Z</dcterms:created>
  <cp:lastPrinted>2021-08-22T12:07:25Z</cp:lastPrinted>
  <dcterms:modified xsi:type="dcterms:W3CDTF">2021-08-22T05:52:11Z</dcterms:modified>
  <cp:revision>1</cp:revision>
</cp:coreProperties>
</file>