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7" r:id="rId12"/>
    <p:sldId id="26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tags/tag1.xml" Type="http://schemas.openxmlformats.org/officeDocument/2006/relationships/tags"/><Relationship Id="rId15" Target="presProps.xml" Type="http://schemas.openxmlformats.org/officeDocument/2006/relationships/presProps"/><Relationship Id="rId16" Target="viewProps.xml" Type="http://schemas.openxmlformats.org/officeDocument/2006/relationships/viewProps"/><Relationship Id="rId17" Target="theme/theme1.xml" Type="http://schemas.openxmlformats.org/officeDocument/2006/relationships/theme"/><Relationship Id="rId18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1CEC-2786-4002-B943-BA20D19124A3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1A3AC-5474-4D91-95AC-8CE0864CFB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274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762498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38154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243074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4727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730039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333262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340683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788143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448086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33738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35089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24114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075964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834312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996095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16860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835113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286712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4792193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886768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6189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276445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321891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DABE-C92D-4C37-9621-6E8DE21B6CEE}" type="datetimeFigureOut">
              <a:rPr lang="zh-CN" altLang="en-US" smtClean="0"/>
              <a:t>2016/3/2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88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725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121961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-11875"/>
            <a:ext cx="12192000" cy="6858000"/>
          </a:xfrm>
          <a:prstGeom prst="rect">
            <a:avLst/>
          </a:prstGeom>
          <a:solidFill>
            <a:srgbClr val="FEB33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8000"/>
          </a:p>
        </p:txBody>
      </p:sp>
      <p:grpSp>
        <p:nvGrpSpPr>
          <p:cNvPr id="43" name="组合 42"/>
          <p:cNvGrpSpPr/>
          <p:nvPr/>
        </p:nvGrpSpPr>
        <p:grpSpPr>
          <a:xfrm>
            <a:off x="2861462" y="2576209"/>
            <a:ext cx="6469076" cy="1310640"/>
            <a:chOff x="3160987" y="2576209"/>
            <a:chExt cx="6469076" cy="1310640"/>
          </a:xfrm>
        </p:grpSpPr>
        <p:sp>
          <p:nvSpPr>
            <p:cNvPr id="8" name="文本框 7"/>
            <p:cNvSpPr txBox="1"/>
            <p:nvPr/>
          </p:nvSpPr>
          <p:spPr>
            <a:xfrm>
              <a:off x="6702932" y="3084296"/>
              <a:ext cx="292713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3600">
                  <a:solidFill>
                    <a:srgbClr val="031E34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简历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160987" y="2576209"/>
              <a:ext cx="5870027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8000">
                  <a:blipFill>
                    <a:blip r:embed="rId3"/>
                    <a:stretch>
                      <a:fillRect/>
                    </a:stretch>
                  </a:blipFill>
                  <a:latin charset="0" panose="020b0602020104020603" pitchFamily="34" typeface="Tw Cen MT"/>
                  <a:ea charset="-122" panose="02010609060101010101" pitchFamily="49" typeface="黑体"/>
                  <a:cs charset="-78" panose="02020603050405020304" pitchFamily="18" typeface="Traditional Arabic"/>
                </a:rPr>
                <a:t>WESTIN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38075" y="1231489"/>
            <a:ext cx="0" cy="182880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1890" y="1987166"/>
            <a:ext cx="8510791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</p:spTree>
    <p:extLst>
      <p:ext uri="{BB962C8B-B14F-4D97-AF65-F5344CB8AC3E}">
        <p14:creationId val="282795798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9219" r="9326"/>
          <a:stretch>
            <a:fillRect/>
          </a:stretch>
        </p:blipFill>
        <p:spPr>
          <a:xfrm>
            <a:off x="-2" y="1013073"/>
            <a:ext cx="12192002" cy="49778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/>
        </p:nvSpPr>
        <p:spPr>
          <a:xfrm rot="5400000">
            <a:off x="4319777" y="-1056062"/>
            <a:ext cx="3552447" cy="8970124"/>
          </a:xfrm>
          <a:prstGeom prst="roundRect">
            <a:avLst>
              <a:gd fmla="val 3989" name="adj"/>
            </a:avLst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5867" y="2482056"/>
            <a:ext cx="524026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4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交流可加个人微信：idenver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68749" y="3438479"/>
            <a:ext cx="854503" cy="854503"/>
          </a:xfrm>
          <a:prstGeom prst="rect">
            <a:avLst/>
          </a:prstGeom>
        </p:spPr>
      </p:pic>
    </p:spTree>
    <p:extLst>
      <p:ext uri="{BB962C8B-B14F-4D97-AF65-F5344CB8AC3E}">
        <p14:creationId val="52480173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423" y="0"/>
            <a:ext cx="12202847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303823" y="1115990"/>
            <a:ext cx="457200" cy="10477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b="1" lang="zh-CN" smtClean="0" spc="6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92999" y="2022791"/>
            <a:ext cx="2416322" cy="1138773"/>
            <a:chOff x="2966495" y="3414298"/>
            <a:chExt cx="2416322" cy="1138773"/>
          </a:xfrm>
        </p:grpSpPr>
        <p:sp>
          <p:nvSpPr>
            <p:cNvPr id="19" name="文本框 18"/>
            <p:cNvSpPr txBox="1"/>
            <p:nvPr/>
          </p:nvSpPr>
          <p:spPr>
            <a:xfrm>
              <a:off x="2966495" y="3414298"/>
              <a:ext cx="506275" cy="1127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pc="300" sz="17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教育记录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44007" y="3414298"/>
              <a:ext cx="506275" cy="1127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300" sz="17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工作</a:t>
              </a:r>
            </a:p>
            <a:p>
              <a:pPr algn="ctr"/>
              <a:r>
                <a:rPr altLang="en-US" lang="zh-CN" spc="300" sz="17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记录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921519" y="3414298"/>
              <a:ext cx="506275" cy="1127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pc="300" sz="17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技能获奖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99031" y="3414298"/>
              <a:ext cx="506275" cy="1127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pc="300" sz="17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自我描述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76542" y="3414298"/>
              <a:ext cx="506275" cy="1127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pc="300" sz="17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作品展示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 flipH="1">
            <a:off x="338075" y="1231489"/>
            <a:ext cx="0" cy="182880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41890" y="1987166"/>
            <a:ext cx="2850688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</p:spTree>
    <p:extLst>
      <p:ext uri="{BB962C8B-B14F-4D97-AF65-F5344CB8AC3E}">
        <p14:creationId val="270094906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832" y="20072"/>
            <a:ext cx="12203831" cy="68379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339287" y="1295358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教育记录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10938" y="5244060"/>
            <a:ext cx="8970124" cy="437437"/>
            <a:chOff x="2850400" y="4960277"/>
            <a:chExt cx="8970124" cy="437437"/>
          </a:xfrm>
        </p:grpSpPr>
        <p:sp>
          <p:nvSpPr>
            <p:cNvPr id="26" name="圆角矩形 25"/>
            <p:cNvSpPr/>
            <p:nvPr/>
          </p:nvSpPr>
          <p:spPr>
            <a:xfrm rot="5400000">
              <a:off x="7116743" y="693934"/>
              <a:ext cx="437437" cy="8970124"/>
            </a:xfrm>
            <a:prstGeom prst="roundRect">
              <a:avLst/>
            </a:prstGeom>
            <a:solidFill>
              <a:srgbClr val="031E3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82635" y="5009720"/>
              <a:ext cx="790565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pc="300" sz="16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2008.09-2012.07    CTMI大学旅游与服务学院    工商管理专业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77425" y="1231489"/>
            <a:ext cx="2850688" cy="1828800"/>
            <a:chOff x="9177425" y="1231489"/>
            <a:chExt cx="2850688" cy="1828800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11856329" y="1231489"/>
              <a:ext cx="0" cy="182880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9177425" y="1987166"/>
              <a:ext cx="2850688" cy="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椭圆 30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</p:spTree>
    <p:extLst>
      <p:ext uri="{BB962C8B-B14F-4D97-AF65-F5344CB8AC3E}">
        <p14:creationId val="188675279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22075"/>
          <a:stretch>
            <a:fillRect/>
          </a:stretch>
        </p:blipFill>
        <p:spPr>
          <a:xfrm>
            <a:off x="-1" y="1066799"/>
            <a:ext cx="12202511" cy="49240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339287" y="1295358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3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工作记录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10938" y="5244060"/>
            <a:ext cx="8970124" cy="437437"/>
            <a:chOff x="2850400" y="4960277"/>
            <a:chExt cx="8970124" cy="437437"/>
          </a:xfrm>
        </p:grpSpPr>
        <p:sp>
          <p:nvSpPr>
            <p:cNvPr id="26" name="圆角矩形 25"/>
            <p:cNvSpPr/>
            <p:nvPr/>
          </p:nvSpPr>
          <p:spPr>
            <a:xfrm rot="5400000">
              <a:off x="7116743" y="693934"/>
              <a:ext cx="437437" cy="8970124"/>
            </a:xfrm>
            <a:prstGeom prst="roundRect">
              <a:avLst/>
            </a:prstGeom>
            <a:solidFill>
              <a:srgbClr val="031E3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82635" y="5009720"/>
              <a:ext cx="790565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pc="300" sz="16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2012.09-2016.02    WESTIN有限公司    市场部经理 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77425" y="1231489"/>
            <a:ext cx="2850688" cy="1828800"/>
            <a:chOff x="9177425" y="1231489"/>
            <a:chExt cx="2850688" cy="1828800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11856329" y="1231489"/>
              <a:ext cx="0" cy="182880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177425" y="1987166"/>
              <a:ext cx="2850688" cy="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</p:spTree>
    <p:extLst>
      <p:ext uri="{BB962C8B-B14F-4D97-AF65-F5344CB8AC3E}">
        <p14:creationId val="283600033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0566" r="10803"/>
          <a:stretch>
            <a:fillRect/>
          </a:stretch>
        </p:blipFill>
        <p:spPr>
          <a:xfrm>
            <a:off x="2627" y="1066800"/>
            <a:ext cx="12186746" cy="489256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339287" y="1294693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业绩说明</a:t>
            </a:r>
          </a:p>
        </p:txBody>
      </p:sp>
      <p:sp>
        <p:nvSpPr>
          <p:cNvPr id="26" name="圆角矩形 25"/>
          <p:cNvSpPr/>
          <p:nvPr/>
        </p:nvSpPr>
        <p:spPr>
          <a:xfrm rot="5400000">
            <a:off x="1527702" y="826135"/>
            <a:ext cx="2023947" cy="2961063"/>
          </a:xfrm>
          <a:prstGeom prst="roundRect">
            <a:avLst>
              <a:gd fmla="val 9656" name="adj"/>
            </a:avLst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4" name="文本框 23"/>
          <p:cNvSpPr txBox="1"/>
          <p:nvPr/>
        </p:nvSpPr>
        <p:spPr>
          <a:xfrm>
            <a:off x="1249466" y="1523450"/>
            <a:ext cx="2580419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pc="300" sz="11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此处填写工作中的主要业绩及成果</a:t>
            </a:r>
          </a:p>
          <a:p>
            <a:pPr>
              <a:lnSpc>
                <a:spcPct val="130000"/>
              </a:lnSpc>
            </a:pPr>
            <a:endParaRPr altLang="en-US" lang="zh-CN" smtClean="0" spc="300" sz="1100">
              <a:solidFill>
                <a:schemeClr val="bg1"/>
              </a:solidFill>
              <a:latin charset="-122" panose="02000000000000000000" pitchFamily="2" typeface="方正兰亭刊黑_GBK"/>
              <a:ea charset="-122" panose="02000000000000000000" pitchFamily="2" typeface="方正兰亭刊黑_GBK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</p:spTree>
    <p:extLst>
      <p:ext uri="{BB962C8B-B14F-4D97-AF65-F5344CB8AC3E}">
        <p14:creationId val="127628515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044" r="11078"/>
          <a:stretch>
            <a:fillRect/>
          </a:stretch>
        </p:blipFill>
        <p:spPr>
          <a:xfrm>
            <a:off x="2628" y="1066800"/>
            <a:ext cx="12186745" cy="49398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339287" y="1294693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技能获奖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878853" y="1285090"/>
            <a:ext cx="2961063" cy="2023947"/>
            <a:chOff x="8311282" y="1521580"/>
            <a:chExt cx="2961063" cy="2023947"/>
          </a:xfrm>
        </p:grpSpPr>
        <p:sp>
          <p:nvSpPr>
            <p:cNvPr id="26" name="圆角矩形 25"/>
            <p:cNvSpPr/>
            <p:nvPr/>
          </p:nvSpPr>
          <p:spPr>
            <a:xfrm rot="5400000">
              <a:off x="8779840" y="1053022"/>
              <a:ext cx="2023947" cy="2961063"/>
            </a:xfrm>
            <a:prstGeom prst="roundRect">
              <a:avLst>
                <a:gd fmla="val 9656" name="adj"/>
              </a:avLst>
            </a:prstGeom>
            <a:solidFill>
              <a:srgbClr val="031E3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501604" y="1750337"/>
              <a:ext cx="2580419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pc="300" sz="11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此处 分行 或 分列 填写主要技能及获奖记录</a:t>
              </a:r>
            </a:p>
          </p:txBody>
        </p:sp>
      </p:grpSp>
      <p:sp>
        <p:nvSpPr>
          <p:cNvPr id="15" name="椭圆 14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</p:spTree>
    <p:extLst>
      <p:ext uri="{BB962C8B-B14F-4D97-AF65-F5344CB8AC3E}">
        <p14:creationId val="36854099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936" y="983994"/>
            <a:ext cx="12207872" cy="502266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eaVert"/>
          <a:lstStyle/>
          <a:p>
            <a:pPr algn="ctr">
              <a:lnSpc>
                <a:spcPct val="130000"/>
              </a:lnSpc>
            </a:pPr>
            <a:endParaRPr altLang="en-US" lang="zh-CN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339287" y="1294693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自我描述</a:t>
            </a:r>
          </a:p>
        </p:txBody>
      </p:sp>
      <p:sp>
        <p:nvSpPr>
          <p:cNvPr id="14" name="椭圆 13"/>
          <p:cNvSpPr/>
          <p:nvPr/>
        </p:nvSpPr>
        <p:spPr>
          <a:xfrm>
            <a:off x="8926687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880077" y="1427801"/>
            <a:ext cx="1865843" cy="3468129"/>
            <a:chOff x="8880077" y="1301679"/>
            <a:chExt cx="1865843" cy="3468129"/>
          </a:xfrm>
        </p:grpSpPr>
        <p:sp>
          <p:nvSpPr>
            <p:cNvPr id="13" name="文本框 12"/>
            <p:cNvSpPr txBox="1"/>
            <p:nvPr/>
          </p:nvSpPr>
          <p:spPr>
            <a:xfrm rot="16200000">
              <a:off x="9216081" y="2597232"/>
              <a:ext cx="2798064" cy="26161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zh-CN" lang="zh-CN" sz="11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良好的适应能力与学习能力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rot="16200000">
              <a:off x="7686009" y="2913073"/>
              <a:ext cx="3451861" cy="26161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zh-CN" lang="zh-CN" sz="11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注重细节承担责任且主动影响他人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 rot="16200000">
              <a:off x="7829783" y="2375042"/>
              <a:ext cx="2362200" cy="26161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zh-CN" lang="zh-CN" smtClean="0" sz="11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积极热情服从工作安排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 rot="16200000">
              <a:off x="8706060" y="2708325"/>
              <a:ext cx="3015996" cy="26161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zh-CN" lang="zh-CN" smtClean="0" sz="11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坦率</a:t>
              </a:r>
            </a:p>
            <a:p>
              <a:pPr lvl="0">
                <a:lnSpc>
                  <a:spcPct val="130000"/>
                </a:lnSpc>
              </a:pPr>
              <a:r>
                <a:rPr altLang="zh-CN" lang="zh-CN" smtClean="0" sz="11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正直自我控制与合作精神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 rot="16200000">
              <a:off x="8196032" y="2801981"/>
              <a:ext cx="3233928" cy="26161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zh-CN" lang="zh-CN" sz="11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良好的时间管理技巧及跟进意识</a:t>
              </a:r>
            </a:p>
          </p:txBody>
        </p:sp>
      </p:grpSp>
      <p:sp>
        <p:nvSpPr>
          <p:cNvPr id="35" name="椭圆 34"/>
          <p:cNvSpPr/>
          <p:nvPr/>
        </p:nvSpPr>
        <p:spPr>
          <a:xfrm>
            <a:off x="9317348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9723699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119465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0530997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9" name="椭圆 48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51" name="椭圆 50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52" name="椭圆 51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</p:spTree>
    <p:extLst>
      <p:ext uri="{BB962C8B-B14F-4D97-AF65-F5344CB8AC3E}">
        <p14:creationId val="162467311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376"/>
          <a:stretch>
            <a:fillRect/>
          </a:stretch>
        </p:blipFill>
        <p:spPr>
          <a:xfrm>
            <a:off x="-5255" y="1000881"/>
            <a:ext cx="12170979" cy="48562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339287" y="1294693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作品展示</a:t>
            </a:r>
          </a:p>
        </p:txBody>
      </p:sp>
      <p:sp>
        <p:nvSpPr>
          <p:cNvPr id="14" name="圆角矩形 13"/>
          <p:cNvSpPr/>
          <p:nvPr/>
        </p:nvSpPr>
        <p:spPr>
          <a:xfrm rot="5400000">
            <a:off x="5877281" y="977717"/>
            <a:ext cx="437437" cy="8970124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2143173" y="5293502"/>
            <a:ext cx="790565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1600">
                <a:solidFill>
                  <a:schemeClr val="bg1"/>
                </a:solidFill>
                <a:latin charset="-122" panose="02000000000000000000" pitchFamily="2" typeface="方正兰亭刊黑_GBK"/>
                <a:ea charset="-122" panose="02000000000000000000" pitchFamily="2" typeface="方正兰亭刊黑_GBK"/>
              </a:rPr>
              <a:t>这是我的部分作品  可以附上链接网站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177425" y="1231489"/>
            <a:ext cx="2850688" cy="1828800"/>
            <a:chOff x="9177425" y="1231489"/>
            <a:chExt cx="2850688" cy="1828800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11856329" y="1231489"/>
              <a:ext cx="0" cy="182880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177425" y="1987166"/>
              <a:ext cx="2850688" cy="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</p:spTree>
    <p:extLst>
      <p:ext uri="{BB962C8B-B14F-4D97-AF65-F5344CB8AC3E}">
        <p14:creationId val="297377416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" y="23648"/>
            <a:ext cx="12192002" cy="68343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8000"/>
          </a:p>
        </p:txBody>
      </p:sp>
      <p:sp>
        <p:nvSpPr>
          <p:cNvPr id="14" name="圆角矩形 13"/>
          <p:cNvSpPr/>
          <p:nvPr/>
        </p:nvSpPr>
        <p:spPr>
          <a:xfrm rot="5400000">
            <a:off x="3730887" y="677138"/>
            <a:ext cx="4730226" cy="5509555"/>
          </a:xfrm>
          <a:prstGeom prst="roundRect">
            <a:avLst>
              <a:gd fmla="val 0" name="adj"/>
            </a:avLst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1856329" y="1231489"/>
            <a:ext cx="0" cy="182880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177425" y="1987166"/>
            <a:ext cx="2850688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5747194" y="4062430"/>
            <a:ext cx="697613" cy="6976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1" name="直接连接符 30"/>
          <p:cNvCxnSpPr/>
          <p:nvPr/>
        </p:nvCxnSpPr>
        <p:spPr>
          <a:xfrm>
            <a:off x="4670656" y="4882765"/>
            <a:ext cx="2850688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297011" y="1424763"/>
            <a:ext cx="3952827" cy="3974237"/>
            <a:chOff x="4297011" y="1345933"/>
            <a:chExt cx="3952827" cy="3974237"/>
          </a:xfrm>
        </p:grpSpPr>
        <p:sp>
          <p:nvSpPr>
            <p:cNvPr id="15" name="文本框 14"/>
            <p:cNvSpPr txBox="1"/>
            <p:nvPr/>
          </p:nvSpPr>
          <p:spPr>
            <a:xfrm>
              <a:off x="4297011" y="1345933"/>
              <a:ext cx="395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12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姓名       westin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97011" y="1657475"/>
              <a:ext cx="395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2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性别       男 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97011" y="1969017"/>
              <a:ext cx="395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2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学历       本科 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97011" y="2280559"/>
              <a:ext cx="395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12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电话       13888889999 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97011" y="2592101"/>
              <a:ext cx="395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12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邮箱       13888889999@qq.com 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97011" y="2903643"/>
              <a:ext cx="395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12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联系QQ   13888889999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297011" y="3215187"/>
              <a:ext cx="395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12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地址       长沙市岳麓区岳麓大道9999号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280589" y="4950838"/>
              <a:ext cx="163082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pc="300">
                  <a:solidFill>
                    <a:schemeClr val="bg1"/>
                  </a:solidFill>
                  <a:latin charset="-122" panose="02000000000000000000" pitchFamily="2" typeface="方正兰亭刊黑_GBK"/>
                  <a:ea charset="-122" panose="02000000000000000000" pitchFamily="2" typeface="方正兰亭刊黑_GBK"/>
                </a:rPr>
                <a:t>Thanks 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 flipH="1">
            <a:off x="326473" y="3717192"/>
            <a:ext cx="0" cy="182880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5471" y="4457103"/>
            <a:ext cx="2850688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49" name="椭圆 48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31E34"/>
              </a:solidFill>
            </a:endParaRPr>
          </a:p>
        </p:txBody>
      </p:sp>
    </p:spTree>
    <p:extLst>
      <p:ext uri="{BB962C8B-B14F-4D97-AF65-F5344CB8AC3E}">
        <p14:creationId val="246426707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宽屏</PresentationFormat>
  <Paragraphs>35</Paragraphs>
  <Slides>10</Slides>
  <Notes>1</Notes>
  <TotalTime>207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9">
      <vt:lpstr>Arial</vt:lpstr>
      <vt:lpstr>Calibri Light</vt:lpstr>
      <vt:lpstr>Calibri</vt:lpstr>
      <vt:lpstr>方正正大黑简体</vt:lpstr>
      <vt:lpstr>Tw Cen MT</vt:lpstr>
      <vt:lpstr>黑体</vt:lpstr>
      <vt:lpstr>Traditional Arabic</vt:lpstr>
      <vt:lpstr>方正兰亭刊黑_GBK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2016-02-17T11:22:15Z</dcterms:created>
  <cp:lastModifiedBy>Administrator</cp:lastModifiedBy>
  <dcterms:modified xsi:type="dcterms:W3CDTF">2021-08-20T10:49:31Z</dcterms:modified>
  <cp:revision>31</cp:revision>
  <dc:title>PowerPoint 演示文稿</dc:title>
</cp:coreProperties>
</file>