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xml" PartName="/customXml/item1.xml"/>
  <Override ContentType="application/vnd.openxmlformats-officedocument.customXmlProperties+xml" PartName="/customXml/itemProps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2"/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96525"/>
  <p:notesSz cx="6858000" cy="9144000"/>
  <p:custDataLst>
    <p:tags r:id="rId14"/>
  </p:custDataLst>
  <p:defaultTextStyle>
    <a:defPPr>
      <a:defRPr lang="zh-CN"/>
    </a:defPPr>
    <a:lvl1pPr marL="0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91467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714" y="78"/>
      </p:cViewPr>
      <p:guideLst>
        <p:guide orient="horz" pos="3243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tags/tag1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1.xml" Type="http://schemas.openxmlformats.org/officeDocument/2006/relationships/slideMaster"/><Relationship Id="rId3" Target="slideMasters/slideMaster2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AEFC0-6E42-4A7D-967E-483DD2840B1F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DCAEC-B2F0-441B-A973-3A363D647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13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8598"/>
            <a:ext cx="15544800" cy="2207080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34698"/>
            <a:ext cx="12801600" cy="2631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171995951"/>
      </p:ext>
    </p:extLst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954384980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258800" y="309849"/>
            <a:ext cx="4114800" cy="6587870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914400" y="309849"/>
            <a:ext cx="12039600" cy="6587870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024623184"/>
      </p:ext>
    </p:extLst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5103"/>
            <a:ext cx="13716000" cy="3584716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8060"/>
            <a:ext cx="13716000" cy="24859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79302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28123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6982"/>
            <a:ext cx="15773400" cy="4283068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90570"/>
            <a:ext cx="15773400" cy="225236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5035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40973"/>
            <a:ext cx="7772400" cy="65330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40973"/>
            <a:ext cx="7772400" cy="65330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35120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8195"/>
            <a:ext cx="15773400" cy="199018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4080"/>
            <a:ext cx="7736681" cy="123701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61092"/>
            <a:ext cx="7736681" cy="55319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4080"/>
            <a:ext cx="7774782" cy="123701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61092"/>
            <a:ext cx="7774782" cy="55319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187408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303781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886356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2510"/>
            <a:ext cx="9258300" cy="731720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957"/>
            <a:ext cx="5898356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4875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449462152"/>
      </p:ext>
    </p:extLst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2510"/>
            <a:ext cx="9258300" cy="731720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957"/>
            <a:ext cx="5898356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497952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57325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8195"/>
            <a:ext cx="3943350" cy="872582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8195"/>
            <a:ext cx="11601450" cy="87258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19385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626" y="6616473"/>
            <a:ext cx="15544800" cy="204500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626" y="4364107"/>
            <a:ext cx="15544800" cy="225236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3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40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6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3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804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7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39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769400787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6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095989136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304802"/>
            <a:ext cx="8080376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3265333"/>
            <a:ext cx="8080376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0053" y="2304802"/>
            <a:ext cx="8083550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0053" y="3265333"/>
            <a:ext cx="8083550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687465433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3374983"/>
      </p:ext>
    </p:extLst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240698991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3" y="409953"/>
            <a:ext cx="6016626" cy="174469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100" y="409956"/>
            <a:ext cx="10223500" cy="878779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3" y="2154646"/>
            <a:ext cx="6016626" cy="7043109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713832705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4576" y="7207568"/>
            <a:ext cx="10972800" cy="85089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4576" y="920013"/>
            <a:ext cx="10972800" cy="6177915"/>
          </a:xfrm>
        </p:spPr>
        <p:txBody>
          <a:bodyPr/>
          <a:lstStyle>
            <a:lvl1pPr marL="0" indent="0">
              <a:buNone/>
              <a:defRPr sz="6400"/>
            </a:lvl1pPr>
            <a:lvl2pPr marL="914674" indent="0">
              <a:buNone/>
              <a:defRPr sz="5600"/>
            </a:lvl2pPr>
            <a:lvl3pPr marL="1829349" indent="0">
              <a:buNone/>
              <a:defRPr sz="4800"/>
            </a:lvl3pPr>
            <a:lvl4pPr marL="2744023" indent="0">
              <a:buNone/>
              <a:defRPr sz="4000"/>
            </a:lvl4pPr>
            <a:lvl5pPr marL="3658697" indent="0">
              <a:buNone/>
              <a:defRPr sz="4000"/>
            </a:lvl5pPr>
            <a:lvl6pPr marL="4573372" indent="0">
              <a:buNone/>
              <a:defRPr sz="4000"/>
            </a:lvl6pPr>
            <a:lvl7pPr marL="5488046" indent="0">
              <a:buNone/>
              <a:defRPr sz="4000"/>
            </a:lvl7pPr>
            <a:lvl8pPr marL="6402720" indent="0">
              <a:buNone/>
              <a:defRPr sz="4000"/>
            </a:lvl8pPr>
            <a:lvl9pPr marL="7317395" indent="0">
              <a:buNone/>
              <a:defRPr sz="4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4576" y="8058462"/>
            <a:ext cx="10972800" cy="1208412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586183390"/>
      </p:ext>
    </p:extLst>
  </p:cSld>
  <p:clrMapOvr>
    <a:masterClrMapping/>
  </p:clrMapOvr>
  <p:transition spd="slow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402525"/>
            <a:ext cx="16459200" cy="6795230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8B1A-B55F-B448-8D41-B2C8119CD55F}" type="datetimeFigureOut">
              <a:rPr kumimoji="1" lang="zh-CN" altLang="en-US" smtClean="0"/>
              <a:t>2016/7/30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632D-8C7B-294A-814F-B6ED889989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6049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/>
  <p:txStyles>
    <p:titleStyle>
      <a:lvl1pPr algn="ctr" defTabSz="914674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6006" indent="-686006" algn="l" defTabSz="914674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346" indent="-571671" algn="l" defTabSz="914674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686" indent="-457337" algn="l" defTabSz="91467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360" indent="-457337" algn="l" defTabSz="914674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6034" indent="-457337" algn="l" defTabSz="914674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709" indent="-457337" algn="l" defTabSz="91467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383" indent="-457337" algn="l" defTabSz="91467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60057" indent="-457337" algn="l" defTabSz="91467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732" indent="-457337" algn="l" defTabSz="91467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74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349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4023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697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372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8046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720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395" algn="l" defTabSz="91467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8195"/>
            <a:ext cx="15773400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40973"/>
            <a:ext cx="15773400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2016/7/30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43354"/>
            <a:ext cx="61722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81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2" name="图片 11"/>
          <p:cNvPicPr>
            <a:picLocks noChangeAspect="1"/>
          </p:cNvPicPr>
          <p:nvPr/>
        </p:nvPicPr>
        <p:blipFill>
          <a:blip r:embed="rId2"/>
          <a:srcRect b="15683"/>
          <a:stretch>
            <a:fillRect/>
          </a:stretch>
        </p:blipFill>
        <p:spPr>
          <a:xfrm>
            <a:off x="-12700" y="-1"/>
            <a:ext cx="18300700" cy="10296527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9" name="矩形 8"/>
          <p:cNvSpPr/>
          <p:nvPr/>
        </p:nvSpPr>
        <p:spPr>
          <a:xfrm>
            <a:off x="-880678" y="3020763"/>
            <a:ext cx="7146083" cy="2133654"/>
          </a:xfrm>
          <a:prstGeom prst="rect">
            <a:avLst/>
          </a:prstGeom>
          <a:solidFill>
            <a:srgbClr val="BB1B22"/>
          </a:solidFill>
        </p:spPr>
        <p:txBody>
          <a:bodyPr bIns="91467" lIns="182935" rIns="182935" tIns="91467" wrap="none">
            <a:spAutoFit/>
          </a:bodyPr>
          <a:lstStyle/>
          <a:p>
            <a:pPr algn="ctr"/>
            <a:r>
              <a:rPr altLang="zh-CN" lang="en-US" sz="6400">
                <a:solidFill>
                  <a:srgbClr val="E4D0B6"/>
                </a:solidFill>
                <a:latin typeface="Gloucester MT Extra Condensed"/>
                <a:cs typeface="Gloucester MT Extra Condensed"/>
              </a:rPr>
              <a:t>The significance of</a:t>
            </a:r>
          </a:p>
          <a:p>
            <a:pPr algn="ctr"/>
            <a:r>
              <a:rPr altLang="zh-CN" lang="en-US" sz="6400">
                <a:solidFill>
                  <a:srgbClr val="E4D0B6"/>
                </a:solidFill>
                <a:latin typeface="Gloucester MT Extra Condensed"/>
                <a:cs typeface="Gloucester MT Extra Condensed"/>
              </a:rPr>
              <a:t> TRAVEL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4" name="直角三角形 13"/>
          <p:cNvSpPr/>
          <p:nvPr/>
        </p:nvSpPr>
        <p:spPr>
          <a:xfrm flipH="1">
            <a:off x="7366000" y="-1"/>
            <a:ext cx="10922000" cy="10296527"/>
          </a:xfrm>
          <a:custGeom>
            <a:rect b="b" l="l" r="r" t="t"/>
            <a:pathLst>
              <a:path h="5143501" w="5461000">
                <a:moveTo>
                  <a:pt x="3365500" y="0"/>
                </a:moveTo>
                <a:lnTo>
                  <a:pt x="0" y="0"/>
                </a:lnTo>
                <a:lnTo>
                  <a:pt x="0" y="5143501"/>
                </a:lnTo>
                <a:lnTo>
                  <a:pt x="3365500" y="5143501"/>
                </a:lnTo>
                <a:lnTo>
                  <a:pt x="5461000" y="5143501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8" name="矩形 7"/>
          <p:cNvSpPr/>
          <p:nvPr/>
        </p:nvSpPr>
        <p:spPr>
          <a:xfrm>
            <a:off x="10835149" y="3035808"/>
            <a:ext cx="2804270" cy="1158294"/>
          </a:xfrm>
          <a:prstGeom prst="rect">
            <a:avLst/>
          </a:prstGeom>
          <a:noFill/>
        </p:spPr>
        <p:txBody>
          <a:bodyPr bIns="91467" lIns="182935" rIns="182935" tIns="91467" wrap="none">
            <a:spAutoFit/>
          </a:bodyPr>
          <a:lstStyle/>
          <a:p>
            <a:pPr algn="ctr"/>
            <a:r>
              <a:rPr altLang="en-US" lang="zh-CN" sz="6400">
                <a:solidFill>
                  <a:srgbClr val="800000"/>
                </a:solidFill>
                <a:latin typeface="微软雅黑"/>
                <a:ea typeface="微软雅黑"/>
                <a:cs typeface="微软雅黑"/>
              </a:rPr>
              <a:t>旅行的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5" name="文本框 14"/>
          <p:cNvSpPr txBox="1"/>
          <p:nvPr/>
        </p:nvSpPr>
        <p:spPr>
          <a:xfrm>
            <a:off x="14161057" y="4951890"/>
            <a:ext cx="2804270" cy="1645974"/>
          </a:xfrm>
          <a:prstGeom prst="rect">
            <a:avLst/>
          </a:prstGeom>
          <a:solidFill>
            <a:srgbClr val="BB1B22"/>
          </a:solidFill>
        </p:spPr>
        <p:txBody>
          <a:bodyPr bIns="91467" lIns="182935" rIns="182935" rtlCol="0" tIns="91467" wrap="none">
            <a:spAutoFit/>
          </a:bodyPr>
          <a:lstStyle/>
          <a:p>
            <a:r>
              <a:rPr altLang="en-US" kumimoji="1" lang="zh-CN" sz="9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意义</a:t>
            </a:r>
          </a:p>
        </p:txBody>
      </p: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8" name="直线连接符 17"/>
          <p:cNvCxnSpPr/>
          <p:nvPr/>
        </p:nvCxnSpPr>
        <p:spPr>
          <a:xfrm>
            <a:off x="12955112" y="4470728"/>
            <a:ext cx="4622800" cy="0"/>
          </a:xfrm>
          <a:prstGeom prst="line">
            <a:avLst/>
          </a:prstGeom>
          <a:ln cmpd="sng"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20" name="直线连接符 19"/>
          <p:cNvCxnSpPr/>
          <p:nvPr/>
        </p:nvCxnSpPr>
        <p:spPr>
          <a:xfrm flipH="1">
            <a:off x="13844112" y="3035809"/>
            <a:ext cx="0" cy="3605037"/>
          </a:xfrm>
          <a:prstGeom prst="line">
            <a:avLst/>
          </a:prstGeom>
          <a:ln cmpd="sng"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23" name="直线连接符 22"/>
          <p:cNvCxnSpPr/>
          <p:nvPr/>
        </p:nvCxnSpPr>
        <p:spPr>
          <a:xfrm flipH="1">
            <a:off x="17323912" y="4206443"/>
            <a:ext cx="0" cy="770869"/>
          </a:xfrm>
          <a:prstGeom prst="line">
            <a:avLst/>
          </a:prstGeom>
          <a:ln cmpd="sng"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26" name="文本框 25"/>
          <p:cNvSpPr txBox="1"/>
          <p:nvPr/>
        </p:nvSpPr>
        <p:spPr>
          <a:xfrm>
            <a:off x="14657377" y="8984594"/>
            <a:ext cx="2888407" cy="609654"/>
          </a:xfrm>
          <a:prstGeom prst="rect">
            <a:avLst/>
          </a:prstGeom>
          <a:solidFill>
            <a:schemeClr val="tx1"/>
          </a:solidFill>
        </p:spPr>
        <p:txBody>
          <a:bodyPr bIns="91467" lIns="182935" rIns="182935" rtlCol="0" tIns="91467" wrap="none">
            <a:spAutoFit/>
          </a:bodyPr>
          <a:lstStyle/>
          <a:p>
            <a:r>
              <a:rPr altLang="zh-CN" kumimoji="1" lang="en-US" sz="28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2016年7月11日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842585117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4" name="图片 3"/>
          <p:cNvPicPr>
            <a:picLocks noChangeAspect="1"/>
          </p:cNvPicPr>
          <p:nvPr/>
        </p:nvPicPr>
        <p:blipFill>
          <a:blip r:embed="rId2"/>
          <a:srcRect b="4094" t="11589"/>
          <a:stretch>
            <a:fillRect/>
          </a:stretch>
        </p:blipFill>
        <p:spPr>
          <a:xfrm>
            <a:off x="0" y="-1"/>
            <a:ext cx="18300700" cy="10296527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6" name="矩形 5"/>
          <p:cNvSpPr/>
          <p:nvPr/>
        </p:nvSpPr>
        <p:spPr>
          <a:xfrm>
            <a:off x="6522667" y="3458041"/>
            <a:ext cx="5242670" cy="3109014"/>
          </a:xfrm>
          <a:prstGeom prst="rect">
            <a:avLst/>
          </a:prstGeom>
        </p:spPr>
        <p:txBody>
          <a:bodyPr bIns="91467" lIns="182935" rIns="182935" tIns="91467" wrap="none">
            <a:spAutoFit/>
          </a:bodyPr>
          <a:lstStyle/>
          <a:p>
            <a:pPr algn="ctr"/>
            <a:r>
              <a:rPr altLang="en-US" lang="zh-CN" sz="48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旅行</a:t>
            </a:r>
          </a:p>
          <a:p>
            <a:pPr algn="ctr"/>
            <a:endParaRPr altLang="en-US" lang="zh-CN" sz="48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altLang="en-US" lang="zh-CN" sz="48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altLang="en-US" lang="zh-CN" sz="48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人生最奢华的享受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9" name="菱形 8"/>
          <p:cNvSpPr/>
          <p:nvPr/>
        </p:nvSpPr>
        <p:spPr>
          <a:xfrm>
            <a:off x="6156960" y="1329642"/>
            <a:ext cx="5974080" cy="5979612"/>
          </a:xfrm>
          <a:prstGeom prst="diamond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5" name="矩形 4"/>
          <p:cNvSpPr/>
          <p:nvPr/>
        </p:nvSpPr>
        <p:spPr>
          <a:xfrm>
            <a:off x="5097850" y="2327006"/>
            <a:ext cx="12386023" cy="914454"/>
          </a:xfrm>
          <a:prstGeom prst="rect">
            <a:avLst/>
          </a:prstGeom>
          <a:solidFill>
            <a:schemeClr val="bg1"/>
          </a:solidFill>
        </p:spPr>
        <p:txBody>
          <a:bodyPr bIns="91467" lIns="182935" rIns="182935" tIns="91467" wrap="none">
            <a:spAutoFit/>
          </a:bodyPr>
          <a:lstStyle/>
          <a:p>
            <a:r>
              <a:rPr altLang="zh-CN" lang="en-US" sz="4800">
                <a:solidFill>
                  <a:srgbClr val="345674"/>
                </a:solidFill>
                <a:latin typeface="Gloucester MT Extra Condensed"/>
                <a:cs typeface="Gloucester MT Extra Condensed"/>
              </a:rPr>
              <a:t>Travel is the most luxurious enjoyment of life.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2725792976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4" name="图片 3"/>
          <p:cNvPicPr>
            <a:picLocks noChangeAspect="1"/>
          </p:cNvPicPr>
          <p:nvPr/>
        </p:nvPicPr>
        <p:blipFill>
          <a:blip r:embed="rId2"/>
          <a:srcRect b="7841" t="7843"/>
          <a:stretch>
            <a:fillRect/>
          </a:stretch>
        </p:blipFill>
        <p:spPr>
          <a:xfrm>
            <a:off x="-12700" y="-1"/>
            <a:ext cx="18300700" cy="10296527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7" name="直角三角形 13"/>
          <p:cNvSpPr/>
          <p:nvPr/>
        </p:nvSpPr>
        <p:spPr>
          <a:xfrm>
            <a:off x="-12700" y="1"/>
            <a:ext cx="10922000" cy="10296527"/>
          </a:xfrm>
          <a:custGeom>
            <a:rect b="b" l="l" r="r" t="t"/>
            <a:pathLst>
              <a:path h="5143501" w="5461000">
                <a:moveTo>
                  <a:pt x="3365500" y="0"/>
                </a:moveTo>
                <a:lnTo>
                  <a:pt x="0" y="0"/>
                </a:lnTo>
                <a:lnTo>
                  <a:pt x="0" y="5143501"/>
                </a:lnTo>
                <a:lnTo>
                  <a:pt x="3365500" y="5143501"/>
                </a:lnTo>
                <a:lnTo>
                  <a:pt x="5461000" y="5143501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8" name="矩形 7"/>
          <p:cNvSpPr/>
          <p:nvPr/>
        </p:nvSpPr>
        <p:spPr>
          <a:xfrm>
            <a:off x="223520" y="5733404"/>
            <a:ext cx="8615680" cy="210317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pPr indent="554566"/>
            <a:r>
              <a:rPr altLang="en-US" lang="zh-CN" sz="2100">
                <a:latin typeface="微软雅黑"/>
                <a:ea typeface="微软雅黑"/>
                <a:cs typeface="微软雅黑"/>
              </a:rPr>
              <a:t>我们总是在社会中不断地寻找自己的角色，却忘了自己是生活在自然之中，而正当我们在寻找自我的过程当中，我们却渐渐地迷失在了自己的心路上。慢慢的，我们只关注车子，房子，票子。</a:t>
            </a:r>
          </a:p>
          <a:p>
            <a:pPr indent="554566"/>
            <a:r>
              <a:rPr altLang="en-US" lang="zh-CN" sz="2100">
                <a:latin typeface="微软雅黑"/>
                <a:ea typeface="微软雅黑"/>
                <a:cs typeface="微软雅黑"/>
              </a:rPr>
              <a:t>所以，总是有人在说年轻的时候，我们的梦想是环游世界，却因为没钱而放弃；中年的时候，我们有了钱，却没了时间；当我们有钱又有闲的时候，就已经老了。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9" name="矩形 8"/>
          <p:cNvSpPr/>
          <p:nvPr/>
        </p:nvSpPr>
        <p:spPr>
          <a:xfrm>
            <a:off x="467360" y="3843005"/>
            <a:ext cx="7172960" cy="731574"/>
          </a:xfrm>
          <a:prstGeom prst="rect">
            <a:avLst/>
          </a:prstGeom>
          <a:solidFill>
            <a:srgbClr val="BB1B22"/>
          </a:solidFill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早。我想说，旅行，也趁早吧</a:t>
            </a:r>
          </a:p>
        </p:txBody>
      </p: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2" name="直线连接符 11"/>
          <p:cNvCxnSpPr/>
          <p:nvPr/>
        </p:nvCxnSpPr>
        <p:spPr>
          <a:xfrm>
            <a:off x="-12700" y="5324958"/>
            <a:ext cx="8303260" cy="0"/>
          </a:xfrm>
          <a:prstGeom prst="line">
            <a:avLst/>
          </a:prstGeom>
          <a:ln cmpd="sng"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5" name="组 14"/>
          <p:cNvGrpSpPr/>
          <p:nvPr/>
        </p:nvGrpSpPr>
        <p:grpSpPr>
          <a:xfrm>
            <a:off x="-12700" y="7929329"/>
            <a:ext cx="9339580" cy="770869"/>
            <a:chOff x="-6350" y="4042277"/>
            <a:chExt cx="4669790" cy="385078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-6350" y="4234816"/>
              <a:ext cx="4669790" cy="0"/>
            </a:xfrm>
            <a:prstGeom prst="line">
              <a:avLst/>
            </a:prstGeom>
            <a:ln cmpd="sng"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 flipH="1">
              <a:off x="4404916" y="4042277"/>
              <a:ext cx="0" cy="385078"/>
            </a:xfrm>
            <a:prstGeom prst="line">
              <a:avLst/>
            </a:prstGeom>
            <a:ln cmpd="sng"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6" name="矩形 15"/>
          <p:cNvSpPr/>
          <p:nvPr/>
        </p:nvSpPr>
        <p:spPr>
          <a:xfrm>
            <a:off x="467360" y="2609666"/>
            <a:ext cx="2397870" cy="792534"/>
          </a:xfrm>
          <a:prstGeom prst="rect">
            <a:avLst/>
          </a:prstGeom>
          <a:solidFill>
            <a:srgbClr val="BB1B22"/>
          </a:solidFill>
        </p:spPr>
        <p:txBody>
          <a:bodyPr bIns="91467" lIns="182935" rIns="182935" tIns="91467" wrap="none">
            <a:spAutoFit/>
          </a:bodyPr>
          <a:lstStyle/>
          <a:p>
            <a:pPr lvl="0"/>
            <a:r>
              <a:rPr altLang="en-US" lang="zh-CN" sz="4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张爱玲说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2415926419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20" name="图片 19"/>
          <p:cNvPicPr>
            <a:picLocks noChangeAspect="1"/>
          </p:cNvPicPr>
          <p:nvPr/>
        </p:nvPicPr>
        <p:blipFill>
          <a:blip r:embed="rId2"/>
          <a:srcRect b="7841" t="7843"/>
          <a:stretch>
            <a:fillRect/>
          </a:stretch>
        </p:blipFill>
        <p:spPr>
          <a:xfrm>
            <a:off x="-12700" y="-1"/>
            <a:ext cx="18300700" cy="10296527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8" name="等腰三角形 7"/>
          <p:cNvSpPr/>
          <p:nvPr/>
        </p:nvSpPr>
        <p:spPr>
          <a:xfrm>
            <a:off x="6378448" y="20163"/>
            <a:ext cx="11909552" cy="10276362"/>
          </a:xfrm>
          <a:prstGeom prst="triangle">
            <a:avLst/>
          </a:prstGeom>
          <a:solidFill>
            <a:srgbClr val="BB1B22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2" name="等腰三角形 3"/>
          <p:cNvSpPr/>
          <p:nvPr/>
        </p:nvSpPr>
        <p:spPr>
          <a:xfrm flipV="1">
            <a:off x="0" y="-2"/>
            <a:ext cx="11909552" cy="10276362"/>
          </a:xfrm>
          <a:custGeom>
            <a:rect b="b" l="l" r="r" t="t"/>
            <a:pathLst>
              <a:path h="5133428" w="5954776">
                <a:moveTo>
                  <a:pt x="1217520" y="3034255"/>
                </a:moveTo>
                <a:lnTo>
                  <a:pt x="4737256" y="3034255"/>
                </a:lnTo>
                <a:lnTo>
                  <a:pt x="2977388" y="0"/>
                </a:lnTo>
                <a:close/>
                <a:moveTo>
                  <a:pt x="0" y="5133428"/>
                </a:moveTo>
                <a:lnTo>
                  <a:pt x="5954776" y="5133428"/>
                </a:lnTo>
                <a:lnTo>
                  <a:pt x="5076426" y="3619031"/>
                </a:lnTo>
                <a:lnTo>
                  <a:pt x="878350" y="3619031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7" name="矩形 6"/>
          <p:cNvSpPr/>
          <p:nvPr/>
        </p:nvSpPr>
        <p:spPr>
          <a:xfrm>
            <a:off x="4882841" y="4558162"/>
            <a:ext cx="2143870" cy="609654"/>
          </a:xfrm>
          <a:prstGeom prst="rect">
            <a:avLst/>
          </a:prstGeom>
          <a:solidFill>
            <a:srgbClr val="FFFFFF"/>
          </a:solidFill>
        </p:spPr>
        <p:txBody>
          <a:bodyPr bIns="91467" lIns="182935" rIns="182935" tIns="91467" wrap="none">
            <a:spAutoFit/>
          </a:bodyPr>
          <a:lstStyle/>
          <a:p>
            <a:pPr algn="ctr"/>
            <a:r>
              <a:rPr altLang="en-US" lang="zh-CN" sz="2800">
                <a:latin typeface="微软雅黑"/>
                <a:ea typeface="微软雅黑"/>
                <a:cs typeface="微软雅黑"/>
              </a:rPr>
              <a:t>旅行的意义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3" name="等腰三角形 6"/>
          <p:cNvSpPr/>
          <p:nvPr/>
        </p:nvSpPr>
        <p:spPr>
          <a:xfrm flipV="1">
            <a:off x="1756700" y="3018044"/>
            <a:ext cx="8396152" cy="1170635"/>
          </a:xfrm>
          <a:custGeom>
            <a:rect b="b" l="l" r="r" t="t"/>
            <a:pathLst>
              <a:path h="584776" w="4198076">
                <a:moveTo>
                  <a:pt x="0" y="584776"/>
                </a:moveTo>
                <a:lnTo>
                  <a:pt x="4198076" y="584776"/>
                </a:lnTo>
                <a:lnTo>
                  <a:pt x="3858906" y="0"/>
                </a:lnTo>
                <a:lnTo>
                  <a:pt x="339170" y="0"/>
                </a:lnTo>
                <a:close/>
              </a:path>
            </a:pathLst>
          </a:custGeom>
          <a:solidFill>
            <a:srgbClr val="BB1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4" name="矩形 13"/>
          <p:cNvSpPr/>
          <p:nvPr/>
        </p:nvSpPr>
        <p:spPr>
          <a:xfrm>
            <a:off x="1170476" y="3126060"/>
            <a:ext cx="9568608" cy="1036374"/>
          </a:xfrm>
          <a:prstGeom prst="rect">
            <a:avLst/>
          </a:prstGeom>
        </p:spPr>
        <p:txBody>
          <a:bodyPr bIns="91467" lIns="182935" rIns="182935" tIns="91467" wrap="none">
            <a:spAutoFit/>
          </a:bodyPr>
          <a:lstStyle/>
          <a:p>
            <a:pPr algn="ctr"/>
            <a:r>
              <a:rPr altLang="zh-CN" lang="en-US" sz="5600">
                <a:solidFill>
                  <a:srgbClr val="EBD7CD"/>
                </a:solidFill>
                <a:latin typeface="Gloucester MT Extra Condensed"/>
                <a:ea typeface="微软雅黑"/>
                <a:cs typeface="Gloucester MT Extra Condensed"/>
              </a:rPr>
              <a:t>What is the meaning of travel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7" name="Freeform 432"/>
          <p:cNvSpPr/>
          <p:nvPr/>
        </p:nvSpPr>
        <p:spPr bwMode="auto">
          <a:xfrm>
            <a:off x="5344928" y="5928286"/>
            <a:ext cx="1219696" cy="1220825"/>
          </a:xfrm>
          <a:custGeom>
            <a:gdLst>
              <a:gd fmla="*/ 74 w 106" name="T0"/>
              <a:gd fmla="*/ 47 h 106" name="T1"/>
              <a:gd fmla="*/ 25 w 106" name="T2"/>
              <a:gd fmla="*/ 9 h 106" name="T3"/>
              <a:gd fmla="*/ 48 w 106" name="T4"/>
              <a:gd fmla="*/ 46 h 106" name="T5"/>
              <a:gd fmla="*/ 20 w 106" name="T6"/>
              <a:gd fmla="*/ 45 h 106" name="T7"/>
              <a:gd fmla="*/ 2 w 106" name="T8"/>
              <a:gd fmla="*/ 27 h 106" name="T9"/>
              <a:gd fmla="*/ 6 w 106" name="T10"/>
              <a:gd fmla="*/ 46 h 106" name="T11"/>
              <a:gd fmla="*/ 6 w 106" name="T12"/>
              <a:gd fmla="*/ 60 h 106" name="T13"/>
              <a:gd fmla="*/ 2 w 106" name="T14"/>
              <a:gd fmla="*/ 79 h 106" name="T15"/>
              <a:gd fmla="*/ 20 w 106" name="T16"/>
              <a:gd fmla="*/ 61 h 106" name="T17"/>
              <a:gd fmla="*/ 48 w 106" name="T18"/>
              <a:gd fmla="*/ 60 h 106" name="T19"/>
              <a:gd fmla="*/ 25 w 106" name="T20"/>
              <a:gd fmla="*/ 97 h 106" name="T21"/>
              <a:gd fmla="*/ 74 w 106" name="T22"/>
              <a:gd fmla="*/ 59 h 106" name="T23"/>
              <a:gd fmla="*/ 106 w 106" name="T24"/>
              <a:gd fmla="*/ 53 h 106" name="T25"/>
              <a:gd fmla="*/ 74 w 106" name="T26"/>
              <a:gd fmla="*/ 47 h 10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05" w="105">
                <a:moveTo>
                  <a:pt x="74" y="47"/>
                </a:moveTo>
                <a:cubicBezTo>
                  <a:pt x="60" y="20"/>
                  <a:pt x="18" y="0"/>
                  <a:pt x="25" y="9"/>
                </a:cubicBezTo>
                <a:cubicBezTo>
                  <a:pt x="31" y="17"/>
                  <a:pt x="51" y="46"/>
                  <a:pt x="48" y="46"/>
                </a:cubicBezTo>
                <a:cubicBezTo>
                  <a:pt x="46" y="46"/>
                  <a:pt x="25" y="47"/>
                  <a:pt x="20" y="45"/>
                </a:cubicBezTo>
                <a:cubicBezTo>
                  <a:pt x="16" y="43"/>
                  <a:pt x="5" y="27"/>
                  <a:pt x="2" y="27"/>
                </a:cubicBezTo>
                <a:cubicBezTo>
                  <a:pt x="0" y="28"/>
                  <a:pt x="6" y="46"/>
                  <a:pt x="6" y="46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0"/>
                  <a:pt x="0" y="78"/>
                  <a:pt x="2" y="79"/>
                </a:cubicBezTo>
                <a:cubicBezTo>
                  <a:pt x="5" y="79"/>
                  <a:pt x="16" y="63"/>
                  <a:pt x="20" y="61"/>
                </a:cubicBezTo>
                <a:cubicBezTo>
                  <a:pt x="25" y="59"/>
                  <a:pt x="46" y="60"/>
                  <a:pt x="48" y="60"/>
                </a:cubicBezTo>
                <a:cubicBezTo>
                  <a:pt x="51" y="60"/>
                  <a:pt x="31" y="89"/>
                  <a:pt x="25" y="97"/>
                </a:cubicBezTo>
                <a:cubicBezTo>
                  <a:pt x="18" y="106"/>
                  <a:pt x="60" y="86"/>
                  <a:pt x="74" y="59"/>
                </a:cubicBezTo>
                <a:cubicBezTo>
                  <a:pt x="75" y="59"/>
                  <a:pt x="105" y="61"/>
                  <a:pt x="106" y="53"/>
                </a:cubicBezTo>
                <a:cubicBezTo>
                  <a:pt x="105" y="45"/>
                  <a:pt x="75" y="47"/>
                  <a:pt x="74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t" anchorCtr="0" bIns="91467" compatLnSpc="1" lIns="182935" numCol="1" rIns="182935" tIns="9146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8" name="文本框 17"/>
          <p:cNvSpPr txBox="1"/>
          <p:nvPr/>
        </p:nvSpPr>
        <p:spPr>
          <a:xfrm>
            <a:off x="11232451" y="3145548"/>
            <a:ext cx="1721595" cy="3109014"/>
          </a:xfrm>
          <a:prstGeom prst="rect">
            <a:avLst/>
          </a:prstGeom>
          <a:noFill/>
        </p:spPr>
        <p:txBody>
          <a:bodyPr bIns="91467" lIns="182935" rIns="182935" rtlCol="0" tIns="91467" wrap="none">
            <a:spAutoFit/>
          </a:bodyPr>
          <a:lstStyle/>
          <a:p>
            <a:r>
              <a:rPr altLang="zh-CN" kumimoji="1" lang="en-US" sz="19200">
                <a:solidFill>
                  <a:srgbClr val="FFFFFF"/>
                </a:solidFill>
                <a:latin typeface="Avenir Next Condensed Demi Bold"/>
                <a:cs typeface="Avenir Next Condensed Demi Bold"/>
              </a:rPr>
              <a:t>?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9" name="矩形 18"/>
          <p:cNvSpPr/>
          <p:nvPr/>
        </p:nvSpPr>
        <p:spPr>
          <a:xfrm>
            <a:off x="8181848" y="6945723"/>
            <a:ext cx="8302752" cy="170693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      很多人把旅行当做一种信仰，认为旅行是一件神圣的事情，例如，他们把去西藏当成一个目标。当然，我自然也认为西藏是一个美好的地方，雪山，蓝天，西藏是圣洁的象征。但是，旅行的意义到底是什么，难道仅仅是为了欣赏沿途的风景吗？其实旅行也是一个寻找的过程。我想说，我爱旅行，我喜欢那种自由自在，灵魂如风的感觉。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3330412094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9" name="图片 18"/>
          <p:cNvPicPr>
            <a:picLocks noChangeAspect="1"/>
          </p:cNvPicPr>
          <p:nvPr/>
        </p:nvPicPr>
        <p:blipFill>
          <a:blip r:embed="rId2"/>
          <a:srcRect b="7935" t="7935"/>
          <a:stretch>
            <a:fillRect/>
          </a:stretch>
        </p:blipFill>
        <p:spPr>
          <a:xfrm>
            <a:off x="-33020" y="0"/>
            <a:ext cx="18341339" cy="10296525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4" name="等腰三角形 13"/>
          <p:cNvSpPr/>
          <p:nvPr/>
        </p:nvSpPr>
        <p:spPr>
          <a:xfrm rot="5400000">
            <a:off x="-595313" y="569910"/>
            <a:ext cx="10296525" cy="9156700"/>
          </a:xfrm>
          <a:prstGeom prst="triangle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20" name="等腰三角形 19"/>
          <p:cNvSpPr/>
          <p:nvPr/>
        </p:nvSpPr>
        <p:spPr>
          <a:xfrm flipH="1" rot="16200000">
            <a:off x="9285958" y="1294483"/>
            <a:ext cx="8847384" cy="9156700"/>
          </a:xfrm>
          <a:custGeom>
            <a:rect b="b" l="l" r="r" t="t"/>
            <a:pathLst>
              <a:path h="4578350" w="4419600">
                <a:moveTo>
                  <a:pt x="0" y="4578350"/>
                </a:moveTo>
                <a:lnTo>
                  <a:pt x="4419600" y="4578350"/>
                </a:lnTo>
                <a:lnTo>
                  <a:pt x="4419600" y="3289629"/>
                </a:lnTo>
                <a:lnTo>
                  <a:pt x="2571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3" name="矩形 12"/>
          <p:cNvSpPr/>
          <p:nvPr/>
        </p:nvSpPr>
        <p:spPr>
          <a:xfrm>
            <a:off x="-25400" y="4352230"/>
            <a:ext cx="7264400" cy="1783134"/>
          </a:xfrm>
          <a:prstGeom prst="rect">
            <a:avLst/>
          </a:prstGeom>
          <a:noFill/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z="21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网上最近流传着这样的话：不旅行的借口可以找一百个比如护照不好用啊、签证太难啊、英语不好啊、语言不通啊、学业为重啊、水土不服啊、没有旅伴啊、工作太忙啊、家人不放心啊、恋人反对啊、安全没保障啊、最近手紧啊、体力不支啊……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5" name="文本框 14"/>
          <p:cNvSpPr txBox="1"/>
          <p:nvPr/>
        </p:nvSpPr>
        <p:spPr>
          <a:xfrm>
            <a:off x="14775838" y="7499263"/>
            <a:ext cx="2347070" cy="1828854"/>
          </a:xfrm>
          <a:prstGeom prst="rect">
            <a:avLst/>
          </a:prstGeom>
          <a:noFill/>
        </p:spPr>
        <p:txBody>
          <a:bodyPr bIns="91467" lIns="182935" rIns="182935" rtlCol="0" tIns="91467" wrap="none">
            <a:spAutoFit/>
          </a:bodyPr>
          <a:lstStyle/>
          <a:p>
            <a:pPr algn="ctr"/>
            <a:r>
              <a:rPr altLang="zh-CN" kumimoji="1" lang="en-US" sz="10800">
                <a:solidFill>
                  <a:srgbClr val="345674"/>
                </a:solidFill>
                <a:latin charset="-128" pitchFamily="18" typeface="Kozuka Mincho Pro L"/>
                <a:ea charset="-128" pitchFamily="18" typeface="Kozuka Mincho Pro L"/>
                <a:cs typeface="Avenir Heavy"/>
              </a:rPr>
              <a:t>GO！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9" name="矩形 8"/>
          <p:cNvSpPr/>
          <p:nvPr/>
        </p:nvSpPr>
        <p:spPr>
          <a:xfrm>
            <a:off x="10652323" y="6883140"/>
            <a:ext cx="6873678" cy="609654"/>
          </a:xfrm>
          <a:prstGeom prst="rect">
            <a:avLst/>
          </a:prstGeom>
          <a:solidFill>
            <a:srgbClr val="FFFFFF"/>
          </a:solidFill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z="2800">
                <a:latin typeface="微软雅黑"/>
                <a:ea typeface="微软雅黑"/>
                <a:cs typeface="微软雅黑"/>
              </a:rPr>
              <a:t>但是旅行的借口只有一个：走！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22" name="矩形 21"/>
          <p:cNvSpPr/>
          <p:nvPr/>
        </p:nvSpPr>
        <p:spPr>
          <a:xfrm>
            <a:off x="10141126" y="5851878"/>
            <a:ext cx="12254658" cy="1036374"/>
          </a:xfrm>
          <a:prstGeom prst="rect">
            <a:avLst/>
          </a:prstGeom>
        </p:spPr>
        <p:txBody>
          <a:bodyPr bIns="91467" lIns="182935" rIns="182935" tIns="91467" wrap="none">
            <a:spAutoFit/>
          </a:bodyPr>
          <a:lstStyle/>
          <a:p>
            <a:r>
              <a:rPr altLang="zh-CN" lang="en-US" sz="5600">
                <a:latin typeface="Gloucester MT Extra Condensed"/>
                <a:cs typeface="Gloucester MT Extra Condensed"/>
              </a:rPr>
              <a:t>But there is only one excuse for travel!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294429708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4" name="图片 3"/>
          <p:cNvPicPr>
            <a:picLocks noChangeAspect="1"/>
          </p:cNvPicPr>
          <p:nvPr/>
        </p:nvPicPr>
        <p:blipFill>
          <a:blip r:embed="rId2"/>
          <a:srcRect b="7900" t="7900"/>
          <a:stretch>
            <a:fillRect/>
          </a:stretch>
        </p:blipFill>
        <p:spPr>
          <a:xfrm>
            <a:off x="-25400" y="0"/>
            <a:ext cx="18326100" cy="10296525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5" name="矩形 4"/>
          <p:cNvSpPr/>
          <p:nvPr/>
        </p:nvSpPr>
        <p:spPr>
          <a:xfrm>
            <a:off x="0" y="4163239"/>
            <a:ext cx="9067800" cy="4206294"/>
          </a:xfrm>
          <a:prstGeom prst="rect">
            <a:avLst/>
          </a:prstGeom>
          <a:noFill/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z="22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   “人生不止房子，车子，应该还有另外一种可能。自由与梦想，虽然看似遥不可及，但只要坚持，就不是空中楼阁。你未必要成为职业旅行者，但只要还有梦想，肯为此坚持努力。就一定会在自己的天空中看到彩虹。”这是《背包十年》的作者小鹏在书中所说的话。其实，梦想与旅行在我眼里是可以划上等号的，因为旅行也是一种梦想。说到我自己，我是一个纠结的双子座，常常会犹豫不决。但是对旅行却有着一种坚定不移的喜爱，虽然有些风景不曾走过，但美好的事物总会在我的心底生根发芽。我喜欢西藏，喜欢那种雪山，蓝天，哈达的纯白，圣洁；喜欢丽江，喜欢那种流水，小桥的致雅情调；更喜欢西安，喜欢西安古朴又现代的有机结合。我们现在正值青春，总有一种叛逆的情绪，老是想背着一个旅行包，一个人，说走就走。可是谁又有这种无所畏惧的勇气呢？每个年轻人都该去旅行，为叛逆的灵魂找一个出口。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6" name="矩形 5"/>
          <p:cNvSpPr/>
          <p:nvPr/>
        </p:nvSpPr>
        <p:spPr>
          <a:xfrm>
            <a:off x="11899900" y="482570"/>
            <a:ext cx="6388100" cy="9570776"/>
          </a:xfrm>
          <a:prstGeom prst="rect">
            <a:avLst/>
          </a:prstGeom>
          <a:solidFill>
            <a:srgbClr val="BB1B22"/>
          </a:solidFill>
        </p:spPr>
        <p:txBody>
          <a:bodyPr bIns="91467" lIns="182935" rIns="182935" tIns="91467" wrap="square">
            <a:spAutoFit/>
          </a:bodyPr>
          <a:lstStyle/>
          <a:p>
            <a:r>
              <a:rPr altLang="zh-CN" lang="en-US" sz="8800">
                <a:solidFill>
                  <a:srgbClr val="FFFFFF"/>
                </a:solidFill>
                <a:latin typeface="Gloucester MT Extra Condensed"/>
                <a:ea typeface="微软雅黑"/>
                <a:cs typeface="Gloucester MT Extra Condensed"/>
              </a:rPr>
              <a:t>Walk the walk</a:t>
            </a:r>
          </a:p>
          <a:p>
            <a:endParaRPr altLang="zh-CN" lang="en-US" sz="8800">
              <a:solidFill>
                <a:srgbClr val="FFFFFF"/>
              </a:solidFill>
              <a:latin typeface="Gloucester MT Extra Condensed"/>
              <a:ea typeface="微软雅黑"/>
              <a:cs typeface="Gloucester MT Extra Condensed"/>
            </a:endParaRPr>
          </a:p>
          <a:p>
            <a:r>
              <a:rPr altLang="zh-CN" lang="en-US" sz="8800">
                <a:solidFill>
                  <a:srgbClr val="FFFFFF"/>
                </a:solidFill>
                <a:latin typeface="Gloucester MT Extra Condensed"/>
                <a:ea typeface="微软雅黑"/>
                <a:cs typeface="Gloucester MT Extra Condensed"/>
              </a:rPr>
              <a:t>每个年轻人都该去旅行</a:t>
            </a:r>
          </a:p>
          <a:p>
            <a:r>
              <a:rPr altLang="zh-CN" lang="en-US" sz="8800">
                <a:solidFill>
                  <a:srgbClr val="FFFFFF"/>
                </a:solidFill>
                <a:latin typeface="Gloucester MT Extra Condensed"/>
                <a:ea typeface="微软雅黑"/>
                <a:cs typeface="Gloucester MT Extra Condensed"/>
              </a:rPr>
              <a:t>为叛逆的灵魂找个出口</a:t>
            </a:r>
          </a:p>
        </p:txBody>
      </p: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8" name="直线连接符 7"/>
          <p:cNvCxnSpPr/>
          <p:nvPr/>
        </p:nvCxnSpPr>
        <p:spPr>
          <a:xfrm>
            <a:off x="-25400" y="9050773"/>
            <a:ext cx="10566400" cy="0"/>
          </a:xfrm>
          <a:prstGeom prst="line">
            <a:avLst/>
          </a:prstGeom>
          <a:ln cmpd="sng" w="3175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0" name="直线连接符 9"/>
          <p:cNvCxnSpPr/>
          <p:nvPr/>
        </p:nvCxnSpPr>
        <p:spPr>
          <a:xfrm flipH="1">
            <a:off x="9652000" y="1067788"/>
            <a:ext cx="0" cy="8898231"/>
          </a:xfrm>
          <a:prstGeom prst="line">
            <a:avLst/>
          </a:prstGeom>
          <a:ln cmpd="sng" w="3175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2" name="直线连接符 11"/>
          <p:cNvCxnSpPr/>
          <p:nvPr/>
        </p:nvCxnSpPr>
        <p:spPr>
          <a:xfrm>
            <a:off x="7162800" y="3686410"/>
            <a:ext cx="11125200" cy="0"/>
          </a:xfrm>
          <a:prstGeom prst="line">
            <a:avLst/>
          </a:prstGeom>
          <a:ln cmpd="sng" w="3175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4" name="矩形 13"/>
          <p:cNvSpPr/>
          <p:nvPr/>
        </p:nvSpPr>
        <p:spPr>
          <a:xfrm>
            <a:off x="9956800" y="9381278"/>
            <a:ext cx="584200" cy="584741"/>
          </a:xfrm>
          <a:prstGeom prst="rect">
            <a:avLst/>
          </a:prstGeom>
          <a:solidFill>
            <a:srgbClr val="BB1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5" name="矩形 14"/>
          <p:cNvSpPr/>
          <p:nvPr/>
        </p:nvSpPr>
        <p:spPr>
          <a:xfrm>
            <a:off x="8823960" y="2852519"/>
            <a:ext cx="584200" cy="584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1140137386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4" name="图片 3"/>
          <p:cNvPicPr>
            <a:picLocks noChangeAspect="1"/>
          </p:cNvPicPr>
          <p:nvPr/>
        </p:nvPicPr>
        <p:blipFill>
          <a:blip r:embed="rId2"/>
          <a:srcRect b="7841" t="7843"/>
          <a:stretch>
            <a:fillRect/>
          </a:stretch>
        </p:blipFill>
        <p:spPr>
          <a:xfrm>
            <a:off x="-12700" y="-1"/>
            <a:ext cx="18300700" cy="10296527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5" name="矩形 4"/>
          <p:cNvSpPr/>
          <p:nvPr/>
        </p:nvSpPr>
        <p:spPr>
          <a:xfrm>
            <a:off x="4872605" y="787097"/>
            <a:ext cx="13110319" cy="1524054"/>
          </a:xfrm>
          <a:prstGeom prst="rect">
            <a:avLst/>
          </a:prstGeom>
          <a:solidFill>
            <a:srgbClr val="FFFFFF"/>
          </a:solidFill>
        </p:spPr>
        <p:txBody>
          <a:bodyPr bIns="91467" lIns="182935" rIns="182935" tIns="91467" wrap="none">
            <a:spAutoFit/>
          </a:bodyPr>
          <a:lstStyle/>
          <a:p>
            <a:r>
              <a:rPr altLang="zh-CN" lang="en-US" sz="8800">
                <a:solidFill>
                  <a:srgbClr val="84747F"/>
                </a:solidFill>
                <a:latin typeface="Gloucester MT Extra Condensed"/>
                <a:cs typeface="Gloucester MT Extra Condensed"/>
              </a:rPr>
              <a:t>The road is under my feet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6" name="矩形 5"/>
          <p:cNvSpPr/>
          <p:nvPr/>
        </p:nvSpPr>
        <p:spPr>
          <a:xfrm>
            <a:off x="7538670" y="2632485"/>
            <a:ext cx="3210670" cy="670614"/>
          </a:xfrm>
          <a:prstGeom prst="rect">
            <a:avLst/>
          </a:prstGeom>
          <a:solidFill>
            <a:schemeClr val="tx1"/>
          </a:solidFill>
        </p:spPr>
        <p:txBody>
          <a:bodyPr bIns="91467" lIns="182935" rIns="182935" tIns="91467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路就在我们脚下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9" name="矩形 8"/>
          <p:cNvSpPr/>
          <p:nvPr/>
        </p:nvSpPr>
        <p:spPr>
          <a:xfrm>
            <a:off x="6045200" y="3813528"/>
            <a:ext cx="6197600" cy="569486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0" name="矩形 9"/>
          <p:cNvSpPr/>
          <p:nvPr/>
        </p:nvSpPr>
        <p:spPr>
          <a:xfrm>
            <a:off x="0" y="3813528"/>
            <a:ext cx="5689600" cy="5694868"/>
          </a:xfrm>
          <a:prstGeom prst="rect">
            <a:avLst/>
          </a:prstGeom>
          <a:solidFill>
            <a:srgbClr val="BB1B2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1" name="矩形 10"/>
          <p:cNvSpPr/>
          <p:nvPr/>
        </p:nvSpPr>
        <p:spPr>
          <a:xfrm>
            <a:off x="12598400" y="3813528"/>
            <a:ext cx="5689600" cy="5694868"/>
          </a:xfrm>
          <a:prstGeom prst="rect">
            <a:avLst/>
          </a:prstGeom>
          <a:solidFill>
            <a:srgbClr val="BB1B2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2" name="矩形 11"/>
          <p:cNvSpPr/>
          <p:nvPr/>
        </p:nvSpPr>
        <p:spPr>
          <a:xfrm>
            <a:off x="254000" y="4995723"/>
            <a:ext cx="5181600" cy="310901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pPr algn="dist"/>
            <a:r>
              <a:rPr altLang="zh-CN" lang="en-US" sz="4800">
                <a:solidFill>
                  <a:srgbClr val="FFFFFF"/>
                </a:solidFill>
                <a:latin typeface="Gloucester MT Extra Condensed"/>
                <a:cs typeface="Gloucester MT Extra Condensed"/>
              </a:rPr>
              <a:t>A person's travel, in the way to meet the most true self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3" name="矩形 12"/>
          <p:cNvSpPr/>
          <p:nvPr/>
        </p:nvSpPr>
        <p:spPr>
          <a:xfrm>
            <a:off x="359350" y="7113104"/>
            <a:ext cx="4970900" cy="115829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z="32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一个人的旅行，在路上遇见最真实的自己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4" name="矩形 13"/>
          <p:cNvSpPr/>
          <p:nvPr/>
        </p:nvSpPr>
        <p:spPr>
          <a:xfrm>
            <a:off x="6210300" y="4995723"/>
            <a:ext cx="5867400" cy="310901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pPr algn="dist"/>
            <a:r>
              <a:rPr altLang="zh-CN" lang="en-US" sz="4800">
                <a:solidFill>
                  <a:srgbClr val="BB1B22"/>
                </a:solidFill>
                <a:latin typeface="Gloucester MT Extra Condensed"/>
                <a:cs typeface="Gloucester MT Extra Condensed"/>
              </a:rPr>
              <a:t>On the back of the pack to the distance, the dream destination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5" name="矩形 14"/>
          <p:cNvSpPr/>
          <p:nvPr/>
        </p:nvSpPr>
        <p:spPr>
          <a:xfrm>
            <a:off x="6146800" y="7113104"/>
            <a:ext cx="5994400" cy="115829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z="3200">
                <a:latin typeface="微软雅黑"/>
                <a:ea typeface="微软雅黑"/>
                <a:cs typeface="微软雅黑"/>
              </a:rPr>
              <a:t>背上行囊去远方，那个梦寐以求的目的地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6" name="矩形 15"/>
          <p:cNvSpPr/>
          <p:nvPr/>
        </p:nvSpPr>
        <p:spPr>
          <a:xfrm>
            <a:off x="13018261" y="7113104"/>
            <a:ext cx="4849882" cy="115829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一辈子是场修行，短的是旅行，长的是人生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7" name="矩形 16"/>
          <p:cNvSpPr/>
          <p:nvPr/>
        </p:nvSpPr>
        <p:spPr>
          <a:xfrm>
            <a:off x="13018260" y="4995723"/>
            <a:ext cx="4849880" cy="237749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pPr algn="dist"/>
            <a:r>
              <a:rPr altLang="zh-CN" lang="en-US" sz="4800">
                <a:solidFill>
                  <a:srgbClr val="FFFFFF"/>
                </a:solidFill>
                <a:latin typeface="Gloucester MT Extra Condensed"/>
                <a:cs typeface="Gloucester MT Extra Condensed"/>
              </a:rPr>
              <a:t>Life is a field of practice, a short trip, long life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2569059015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7" name="图片 6"/>
          <p:cNvPicPr>
            <a:picLocks noChangeAspect="1"/>
          </p:cNvPicPr>
          <p:nvPr/>
        </p:nvPicPr>
        <p:blipFill>
          <a:blip r:embed="rId2"/>
          <a:srcRect b="7767" t="7975"/>
          <a:stretch>
            <a:fillRect/>
          </a:stretch>
        </p:blipFill>
        <p:spPr>
          <a:xfrm>
            <a:off x="-25400" y="-1"/>
            <a:ext cx="18313400" cy="10296527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4" name="矩形 3"/>
          <p:cNvSpPr/>
          <p:nvPr/>
        </p:nvSpPr>
        <p:spPr>
          <a:xfrm>
            <a:off x="264160" y="3529897"/>
            <a:ext cx="9525000" cy="2377494"/>
          </a:xfrm>
          <a:prstGeom prst="rect">
            <a:avLst/>
          </a:prstGeom>
        </p:spPr>
        <p:txBody>
          <a:bodyPr bIns="91467" lIns="182935" rIns="182935" tIns="91467" wrap="square">
            <a:spAutoFit/>
          </a:bodyPr>
          <a:lstStyle/>
          <a:p>
            <a:r>
              <a:rPr altLang="zh-CN" lang="en-US" sz="24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      我相信包括我在内很多年轻人都有过这种梦想，渴望这种纯粹的与自然与世界能够亲密接触的旅行。但是也仅仅是想想而已，真正走出之一步太难太难！所以很佩服作者的勇气和决心！畅游在这本书中仿佛以另一种方式实现了自己的那一个愿望，纯粹的亲近自然、简单的享受旅行！在纷繁复杂、竞争压力极大的现实中，能有一个小小的机会，逃出去、停下来，用心看看这个世界！旅行，真好！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5" name="矩形 4"/>
          <p:cNvSpPr/>
          <p:nvPr/>
        </p:nvSpPr>
        <p:spPr>
          <a:xfrm>
            <a:off x="10144215" y="2649367"/>
            <a:ext cx="4277470" cy="518214"/>
          </a:xfrm>
          <a:prstGeom prst="rect">
            <a:avLst/>
          </a:prstGeom>
        </p:spPr>
        <p:txBody>
          <a:bodyPr bIns="91467" lIns="182935" rIns="182935" tIns="91467" wrap="none">
            <a:spAutoFit/>
          </a:bodyPr>
          <a:lstStyle/>
          <a:p>
            <a:r>
              <a:rPr altLang="en-US" lang="zh-CN" sz="2200">
                <a:latin typeface="微软雅黑"/>
                <a:ea typeface="微软雅黑"/>
                <a:cs typeface="微软雅黑"/>
              </a:rPr>
              <a:t>用心看看这个世界！旅行，真好！</a:t>
            </a:r>
          </a:p>
        </p:txBody>
      </p: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8" name="直线连接符 7"/>
          <p:cNvCxnSpPr/>
          <p:nvPr/>
        </p:nvCxnSpPr>
        <p:spPr>
          <a:xfrm flipH="1">
            <a:off x="9966960" y="859316"/>
            <a:ext cx="0" cy="6859524"/>
          </a:xfrm>
          <a:prstGeom prst="line">
            <a:avLst/>
          </a:prstGeom>
          <a:ln cmpd="sng" w="3175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0" name="矩形 9"/>
          <p:cNvSpPr/>
          <p:nvPr/>
        </p:nvSpPr>
        <p:spPr>
          <a:xfrm>
            <a:off x="9966960" y="1164397"/>
            <a:ext cx="7101840" cy="142371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>
              <a:solidFill>
                <a:schemeClr val="bg1"/>
              </a:solidFill>
            </a:endParaRP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1" name="矩形 10"/>
          <p:cNvSpPr/>
          <p:nvPr/>
        </p:nvSpPr>
        <p:spPr>
          <a:xfrm>
            <a:off x="10154375" y="1352551"/>
            <a:ext cx="10096254" cy="1036374"/>
          </a:xfrm>
          <a:prstGeom prst="rect">
            <a:avLst/>
          </a:prstGeom>
          <a:solidFill>
            <a:srgbClr val="FFFFFF"/>
          </a:solidFill>
        </p:spPr>
        <p:txBody>
          <a:bodyPr bIns="91467" lIns="182935" rIns="182935" tIns="91467" wrap="none">
            <a:spAutoFit/>
          </a:bodyPr>
          <a:lstStyle/>
          <a:p>
            <a:r>
              <a:rPr altLang="zh-CN" lang="en-US" sz="5600">
                <a:solidFill>
                  <a:srgbClr val="D17773"/>
                </a:solidFill>
                <a:latin typeface="Gloucester MT Extra Condensed"/>
                <a:cs typeface="Gloucester MT Extra Condensed"/>
              </a:rPr>
              <a:t>Look at the world! Travel, good!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3" name="Freeform 362"/>
          <p:cNvSpPr>
            <a:spLocks noEditPoints="1"/>
          </p:cNvSpPr>
          <p:nvPr/>
        </p:nvSpPr>
        <p:spPr bwMode="auto">
          <a:xfrm>
            <a:off x="7341570" y="1164397"/>
            <a:ext cx="2234604" cy="1434847"/>
          </a:xfrm>
          <a:custGeom>
            <a:gdLst>
              <a:gd fmla="*/ 69 w 106" name="T0"/>
              <a:gd fmla="*/ 21 h 68" name="T1"/>
              <a:gd fmla="*/ 69 w 106" name="T2"/>
              <a:gd fmla="*/ 22 h 68" name="T3"/>
              <a:gd fmla="*/ 35 w 106" name="T4"/>
              <a:gd fmla="*/ 45 h 68" name="T5"/>
              <a:gd fmla="*/ 58 w 106" name="T6"/>
              <a:gd fmla="*/ 40 h 68" name="T7"/>
              <a:gd fmla="*/ 69 w 106" name="T8"/>
              <a:gd fmla="*/ 48 h 68" name="T9"/>
              <a:gd fmla="*/ 60 w 106" name="T10"/>
              <a:gd fmla="*/ 35 h 68" name="T11"/>
              <a:gd fmla="*/ 36 w 106" name="T12"/>
              <a:gd fmla="*/ 23 h 68" name="T13"/>
              <a:gd fmla="*/ 33 w 106" name="T14"/>
              <a:gd fmla="*/ 28 h 68" name="T15"/>
              <a:gd fmla="*/ 44 w 106" name="T16"/>
              <a:gd fmla="*/ 16 h 68" name="T17"/>
              <a:gd fmla="*/ 36 w 106" name="T18"/>
              <a:gd fmla="*/ 23 h 68" name="T19"/>
              <a:gd fmla="*/ 74 w 106" name="T20"/>
              <a:gd fmla="*/ 33 h 68" name="T21"/>
              <a:gd fmla="*/ 32 w 106" name="T22"/>
              <a:gd fmla="*/ 38 h 68" name="T23"/>
              <a:gd fmla="*/ 36 w 106" name="T24"/>
              <a:gd fmla="*/ 43 h 68" name="T25"/>
              <a:gd fmla="*/ 63 w 106" name="T26"/>
              <a:gd fmla="*/ 17 h 68" name="T27"/>
              <a:gd fmla="*/ 56 w 106" name="T28"/>
              <a:gd fmla="*/ 14 h 68" name="T29"/>
              <a:gd fmla="*/ 49 w 106" name="T30"/>
              <a:gd fmla="*/ 56 h 68" name="T31"/>
              <a:gd fmla="*/ 32 w 106" name="T32"/>
              <a:gd fmla="*/ 32 h 68" name="T33"/>
              <a:gd fmla="*/ 58 w 106" name="T34"/>
              <a:gd fmla="*/ 40 h 68" name="T35"/>
              <a:gd fmla="*/ 74 w 106" name="T36"/>
              <a:gd fmla="*/ 39 h 68" name="T37"/>
              <a:gd fmla="*/ 73 w 106" name="T38"/>
              <a:gd fmla="*/ 42 h 68" name="T39"/>
              <a:gd fmla="*/ 47 w 106" name="T40"/>
              <a:gd fmla="*/ 31 h 68" name="T41"/>
              <a:gd fmla="*/ 50 w 106" name="T42"/>
              <a:gd fmla="*/ 14 h 68" name="T43"/>
              <a:gd fmla="*/ 37 w 106" name="T44"/>
              <a:gd fmla="*/ 49 h 68" name="T45"/>
              <a:gd fmla="*/ 46 w 106" name="T46"/>
              <a:gd fmla="*/ 39 h 68" name="T47"/>
              <a:gd fmla="*/ 70 w 106" name="T48"/>
              <a:gd fmla="*/ 48 h 68" name="T49"/>
              <a:gd fmla="*/ 59 w 106" name="T50"/>
              <a:gd fmla="*/ 31 h 68" name="T51"/>
              <a:gd fmla="*/ 73 w 106" name="T52"/>
              <a:gd fmla="*/ 29 h 68" name="T53"/>
              <a:gd fmla="*/ 55 w 106" name="T54"/>
              <a:gd fmla="*/ 42 h 68" name="T55"/>
              <a:gd fmla="*/ 106 w 106" name="T56"/>
              <a:gd fmla="*/ 13 h 68" name="T57"/>
              <a:gd fmla="*/ 100 w 106" name="T58"/>
              <a:gd fmla="*/ 10 h 68" name="T59"/>
              <a:gd fmla="*/ 38 w 106" name="T60"/>
              <a:gd fmla="*/ 20 h 68" name="T61"/>
              <a:gd fmla="*/ 35 w 106" name="T62"/>
              <a:gd fmla="*/ 25 h 68" name="T63"/>
              <a:gd fmla="*/ 58 w 106" name="T64"/>
              <a:gd fmla="*/ 15 h 68" name="T65"/>
              <a:gd fmla="*/ 74 w 106" name="T66"/>
              <a:gd fmla="*/ 35 h 68" name="T67"/>
              <a:gd fmla="*/ 50 w 106" name="T68"/>
              <a:gd fmla="*/ 42 h 68" name="T69"/>
              <a:gd fmla="*/ 54 w 106" name="T70"/>
              <a:gd fmla="*/ 43 h 68" name="T71"/>
              <a:gd fmla="*/ 60 w 106" name="T72"/>
              <a:gd fmla="*/ 55 h 68" name="T73"/>
              <a:gd fmla="*/ 55 w 106" name="T74"/>
              <a:gd fmla="*/ 42 h 68" name="T75"/>
              <a:gd fmla="*/ 57 w 106" name="T76"/>
              <a:gd fmla="*/ 56 h 68" name="T77"/>
              <a:gd fmla="*/ 49 w 106" name="T78"/>
              <a:gd fmla="*/ 56 h 68" name="T79"/>
              <a:gd fmla="*/ 61 w 106" name="T80"/>
              <a:gd fmla="*/ 54 h 68" name="T81"/>
              <a:gd fmla="*/ 67 w 106" name="T82"/>
              <a:gd fmla="*/ 50 h 68" name="T83"/>
              <a:gd fmla="*/ 68 w 106" name="T84"/>
              <a:gd fmla="*/ 50 h 68" name="T85"/>
              <a:gd fmla="*/ 45 w 106" name="T86"/>
              <a:gd fmla="*/ 55 h 68" name="T87"/>
              <a:gd fmla="*/ 50 w 106" name="T88"/>
              <a:gd fmla="*/ 14 h 68" name="T89"/>
              <a:gd fmla="*/ 62 w 106" name="T90"/>
              <a:gd fmla="*/ 16 h 68" name="T91"/>
              <a:gd fmla="*/ 59 w 106" name="T92"/>
              <a:gd fmla="*/ 15 h 68" name="T93"/>
              <a:gd fmla="*/ 32 w 106" name="T94"/>
              <a:gd fmla="*/ 37 h 68" name="T95"/>
              <a:gd fmla="*/ 67 w 106" name="T96"/>
              <a:gd fmla="*/ 50 h 68" name="T97"/>
              <a:gd fmla="*/ 62 w 106" name="T98"/>
              <a:gd fmla="*/ 54 h 68" name="T99"/>
              <a:gd fmla="*/ 71 w 106" name="T100"/>
              <a:gd fmla="*/ 24 h 68" name="T101"/>
              <a:gd fmla="*/ 38 w 106" name="T102"/>
              <a:gd fmla="*/ 49 h 68" name="T103"/>
              <a:gd fmla="*/ 74 w 106" name="T104"/>
              <a:gd fmla="*/ 33 h 68" name="T105"/>
              <a:gd fmla="*/ 72 w 106" name="T106"/>
              <a:gd fmla="*/ 26 h 68" name="T107"/>
              <a:gd fmla="*/ 71 w 106" name="T108"/>
              <a:gd fmla="*/ 45 h 68" name="T109"/>
              <a:gd fmla="*/ 46 w 106" name="T110"/>
              <a:gd fmla="*/ 55 h 68" name="T111"/>
              <a:gd fmla="*/ 39 w 106" name="T112"/>
              <a:gd fmla="*/ 20 h 68" name="T113"/>
              <a:gd fmla="*/ 38 w 106" name="T114"/>
              <a:gd fmla="*/ 21 h 68" name="T115"/>
              <a:gd fmla="*/ 35 w 106" name="T116"/>
              <a:gd fmla="*/ 25 h 68" name="T117"/>
              <a:gd fmla="*/ 35 w 106" name="T118"/>
              <a:gd fmla="*/ 24 h 68" name="T119"/>
              <a:gd fmla="*/ 37 w 106" name="T120"/>
              <a:gd fmla="*/ 49 h 68" name="T121"/>
              <a:gd fmla="*/ 43 w 106" name="T122"/>
              <a:gd fmla="*/ 54 h 68" name="T123"/>
              <a:gd fmla="*/ 34 w 106" name="T124"/>
              <a:gd fmla="*/ 44 h 6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68" w="105">
                <a:moveTo>
                  <a:pt x="46" y="16"/>
                </a:move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lose/>
                <a:moveTo>
                  <a:pt x="47" y="15"/>
                </a:move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5"/>
                  <a:pt x="47" y="15"/>
                  <a:pt x="47" y="15"/>
                </a:cubicBezTo>
                <a:close/>
                <a:moveTo>
                  <a:pt x="46" y="16"/>
                </a:move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lose/>
                <a:moveTo>
                  <a:pt x="46" y="15"/>
                </a:moveTo>
                <a:cubicBezTo>
                  <a:pt x="46" y="15"/>
                  <a:pt x="46" y="16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46" y="15"/>
                  <a:pt x="46" y="15"/>
                  <a:pt x="46" y="15"/>
                </a:cubicBezTo>
                <a:close/>
                <a:moveTo>
                  <a:pt x="69" y="21"/>
                </a:move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9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9" y="21"/>
                  <a:pt x="69" y="21"/>
                </a:cubicBezTo>
                <a:cubicBezTo>
                  <a:pt x="65" y="23"/>
                  <a:pt x="62" y="26"/>
                  <a:pt x="59" y="29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5" y="29"/>
                  <a:pt x="70" y="26"/>
                </a:cubicBezTo>
                <a:cubicBezTo>
                  <a:pt x="71" y="26"/>
                  <a:pt x="71" y="26"/>
                  <a:pt x="72" y="25"/>
                </a:cubicBezTo>
                <a:cubicBezTo>
                  <a:pt x="71" y="25"/>
                  <a:pt x="71" y="25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0" y="23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23"/>
                  <a:pt x="70" y="23"/>
                  <a:pt x="70" y="22"/>
                </a:cubicBezTo>
                <a:cubicBezTo>
                  <a:pt x="70" y="22"/>
                  <a:pt x="70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69" y="22"/>
                  <a:pt x="69" y="22"/>
                  <a:pt x="69" y="21"/>
                </a:cubicBezTo>
                <a:cubicBezTo>
                  <a:pt x="69" y="22"/>
                  <a:pt x="69" y="22"/>
                  <a:pt x="69" y="22"/>
                </a:cubicBezTo>
                <a:cubicBezTo>
                  <a:pt x="69" y="22"/>
                  <a:pt x="69" y="22"/>
                  <a:pt x="69" y="21"/>
                </a:cubicBezTo>
                <a:close/>
                <a:moveTo>
                  <a:pt x="71" y="25"/>
                </a:moveTo>
                <a:cubicBezTo>
                  <a:pt x="71" y="25"/>
                  <a:pt x="72" y="25"/>
                  <a:pt x="72" y="25"/>
                </a:cubicBezTo>
                <a:cubicBezTo>
                  <a:pt x="71" y="25"/>
                  <a:pt x="71" y="24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49" y="15"/>
                </a:move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8" y="15"/>
                  <a:pt x="48" y="15"/>
                </a:cubicBezTo>
                <a:cubicBezTo>
                  <a:pt x="48" y="15"/>
                  <a:pt x="48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lose/>
                <a:moveTo>
                  <a:pt x="35" y="45"/>
                </a:move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5"/>
                  <a:pt x="35" y="45"/>
                </a:cubicBezTo>
                <a:close/>
                <a:moveTo>
                  <a:pt x="49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45" y="54"/>
                </a:moveTo>
                <a:cubicBezTo>
                  <a:pt x="45" y="54"/>
                  <a:pt x="45" y="55"/>
                  <a:pt x="46" y="55"/>
                </a:cubicBezTo>
                <a:cubicBezTo>
                  <a:pt x="46" y="55"/>
                  <a:pt x="46" y="55"/>
                  <a:pt x="45" y="55"/>
                </a:cubicBezTo>
                <a:cubicBezTo>
                  <a:pt x="45" y="54"/>
                  <a:pt x="45" y="54"/>
                  <a:pt x="45" y="54"/>
                </a:cubicBezTo>
                <a:close/>
                <a:moveTo>
                  <a:pt x="58" y="30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lnTo>
                  <a:pt x="58" y="30"/>
                </a:lnTo>
                <a:close/>
                <a:moveTo>
                  <a:pt x="58" y="40"/>
                </a:move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lnTo>
                  <a:pt x="58" y="40"/>
                </a:lnTo>
                <a:close/>
                <a:moveTo>
                  <a:pt x="71" y="46"/>
                </a:moveTo>
                <a:cubicBezTo>
                  <a:pt x="68" y="43"/>
                  <a:pt x="64" y="41"/>
                  <a:pt x="61" y="39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2" y="44"/>
                  <a:pt x="66" y="48"/>
                </a:cubicBezTo>
                <a:cubicBezTo>
                  <a:pt x="66" y="48"/>
                  <a:pt x="67" y="49"/>
                  <a:pt x="68" y="50"/>
                </a:cubicBezTo>
                <a:cubicBezTo>
                  <a:pt x="68" y="50"/>
                  <a:pt x="68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49"/>
                  <a:pt x="68" y="49"/>
                  <a:pt x="69" y="49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8"/>
                </a:cubicBezTo>
                <a:cubicBezTo>
                  <a:pt x="69" y="48"/>
                  <a:pt x="70" y="48"/>
                  <a:pt x="70" y="48"/>
                </a:cubicBezTo>
                <a:cubicBezTo>
                  <a:pt x="70" y="48"/>
                  <a:pt x="69" y="48"/>
                  <a:pt x="69" y="48"/>
                </a:cubicBezTo>
                <a:cubicBezTo>
                  <a:pt x="69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1" y="47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5"/>
                  <a:pt x="71" y="45"/>
                </a:cubicBezTo>
                <a:cubicBezTo>
                  <a:pt x="71" y="45"/>
                  <a:pt x="71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1" y="45"/>
                  <a:pt x="71" y="45"/>
                  <a:pt x="71" y="46"/>
                </a:cubicBezTo>
                <a:close/>
                <a:moveTo>
                  <a:pt x="72" y="25"/>
                </a:move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60" y="36"/>
                </a:moveTo>
                <a:cubicBezTo>
                  <a:pt x="60" y="35"/>
                  <a:pt x="60" y="35"/>
                  <a:pt x="60" y="35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5"/>
                  <a:pt x="60" y="35"/>
                  <a:pt x="60" y="35"/>
                </a:cubicBezTo>
                <a:lnTo>
                  <a:pt x="60" y="36"/>
                </a:lnTo>
                <a:close/>
                <a:moveTo>
                  <a:pt x="38" y="50"/>
                </a:moveTo>
                <a:cubicBezTo>
                  <a:pt x="38" y="50"/>
                  <a:pt x="38" y="50"/>
                  <a:pt x="38" y="50"/>
                </a:cubicBezTo>
                <a:cubicBezTo>
                  <a:pt x="39" y="51"/>
                  <a:pt x="41" y="52"/>
                  <a:pt x="43" y="54"/>
                </a:cubicBezTo>
                <a:cubicBezTo>
                  <a:pt x="43" y="54"/>
                  <a:pt x="43" y="53"/>
                  <a:pt x="43" y="53"/>
                </a:cubicBezTo>
                <a:cubicBezTo>
                  <a:pt x="41" y="52"/>
                  <a:pt x="40" y="51"/>
                  <a:pt x="38" y="50"/>
                </a:cubicBezTo>
                <a:cubicBezTo>
                  <a:pt x="38" y="50"/>
                  <a:pt x="38" y="50"/>
                  <a:pt x="38" y="50"/>
                </a:cubicBezTo>
                <a:close/>
                <a:moveTo>
                  <a:pt x="35" y="45"/>
                </a:moveTo>
                <a:cubicBezTo>
                  <a:pt x="34" y="45"/>
                  <a:pt x="34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4"/>
                  <a:pt x="34" y="44"/>
                  <a:pt x="34" y="45"/>
                </a:cubicBezTo>
                <a:cubicBezTo>
                  <a:pt x="34" y="45"/>
                  <a:pt x="35" y="45"/>
                  <a:pt x="35" y="45"/>
                </a:cubicBezTo>
                <a:close/>
                <a:moveTo>
                  <a:pt x="35" y="45"/>
                </a:move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lose/>
                <a:moveTo>
                  <a:pt x="36" y="2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2"/>
                  <a:pt x="36" y="22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9" y="32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1" y="30"/>
                  <a:pt x="38" y="28"/>
                  <a:pt x="35" y="25"/>
                </a:cubicBezTo>
                <a:cubicBezTo>
                  <a:pt x="35" y="25"/>
                  <a:pt x="34" y="26"/>
                  <a:pt x="34" y="26"/>
                </a:cubicBezTo>
                <a:cubicBezTo>
                  <a:pt x="34" y="26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4" y="27"/>
                  <a:pt x="33" y="29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33" y="28"/>
                </a:moveTo>
                <a:cubicBezTo>
                  <a:pt x="33" y="29"/>
                  <a:pt x="33" y="29"/>
                  <a:pt x="33" y="30"/>
                </a:cubicBezTo>
                <a:cubicBezTo>
                  <a:pt x="33" y="29"/>
                  <a:pt x="33" y="29"/>
                  <a:pt x="33" y="28"/>
                </a:cubicBezTo>
                <a:close/>
                <a:moveTo>
                  <a:pt x="59" y="15"/>
                </a:moveTo>
                <a:cubicBezTo>
                  <a:pt x="59" y="15"/>
                  <a:pt x="58" y="15"/>
                  <a:pt x="58" y="15"/>
                </a:cubicBezTo>
                <a:cubicBezTo>
                  <a:pt x="58" y="15"/>
                  <a:pt x="58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lose/>
                <a:moveTo>
                  <a:pt x="59" y="15"/>
                </a:move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lose/>
                <a:moveTo>
                  <a:pt x="38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74" y="33"/>
                </a:move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lose/>
                <a:moveTo>
                  <a:pt x="44" y="16"/>
                </a:moveTo>
                <a:cubicBezTo>
                  <a:pt x="44" y="16"/>
                  <a:pt x="44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lose/>
                <a:moveTo>
                  <a:pt x="62" y="16"/>
                </a:moveTo>
                <a:cubicBezTo>
                  <a:pt x="61" y="16"/>
                  <a:pt x="61" y="16"/>
                  <a:pt x="60" y="15"/>
                </a:cubicBezTo>
                <a:cubicBezTo>
                  <a:pt x="60" y="16"/>
                  <a:pt x="61" y="16"/>
                  <a:pt x="61" y="16"/>
                </a:cubicBezTo>
                <a:cubicBezTo>
                  <a:pt x="61" y="16"/>
                  <a:pt x="61" y="16"/>
                  <a:pt x="62" y="16"/>
                </a:cubicBezTo>
                <a:close/>
                <a:moveTo>
                  <a:pt x="57" y="15"/>
                </a:move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lose/>
                <a:moveTo>
                  <a:pt x="36" y="24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6" y="24"/>
                  <a:pt x="36" y="24"/>
                </a:cubicBezTo>
                <a:close/>
                <a:moveTo>
                  <a:pt x="57" y="15"/>
                </a:move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lose/>
                <a:moveTo>
                  <a:pt x="74" y="33"/>
                </a:move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2"/>
                  <a:pt x="74" y="32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lose/>
                <a:moveTo>
                  <a:pt x="74" y="32"/>
                </a:move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4" y="32"/>
                  <a:pt x="74" y="32"/>
                </a:cubicBezTo>
                <a:close/>
                <a:moveTo>
                  <a:pt x="48" y="30"/>
                </a:move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0" y="29"/>
                  <a:pt x="50" y="29"/>
                  <a:pt x="50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8" y="28"/>
                  <a:pt x="48" y="28"/>
                  <a:pt x="48" y="28"/>
                </a:cubicBezTo>
                <a:cubicBezTo>
                  <a:pt x="46" y="24"/>
                  <a:pt x="45" y="20"/>
                  <a:pt x="44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40" y="18"/>
                  <a:pt x="42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44" y="24"/>
                  <a:pt x="48" y="30"/>
                  <a:pt x="48" y="30"/>
                </a:cubicBezTo>
                <a:close/>
                <a:moveTo>
                  <a:pt x="32" y="38"/>
                </a:moveTo>
                <a:cubicBezTo>
                  <a:pt x="32" y="39"/>
                  <a:pt x="33" y="39"/>
                  <a:pt x="33" y="40"/>
                </a:cubicBezTo>
                <a:cubicBezTo>
                  <a:pt x="33" y="39"/>
                  <a:pt x="32" y="39"/>
                  <a:pt x="32" y="38"/>
                </a:cubicBezTo>
                <a:close/>
                <a:moveTo>
                  <a:pt x="46" y="38"/>
                </a:moveTo>
                <a:cubicBezTo>
                  <a:pt x="46" y="38"/>
                  <a:pt x="46" y="38"/>
                  <a:pt x="46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9"/>
                  <a:pt x="47" y="39"/>
                  <a:pt x="47" y="39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2" y="38"/>
                  <a:pt x="39" y="38"/>
                  <a:pt x="36" y="38"/>
                </a:cubicBezTo>
                <a:cubicBezTo>
                  <a:pt x="35" y="38"/>
                  <a:pt x="34" y="38"/>
                  <a:pt x="32" y="38"/>
                </a:cubicBezTo>
                <a:cubicBezTo>
                  <a:pt x="32" y="39"/>
                  <a:pt x="33" y="39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1"/>
                  <a:pt x="33" y="41"/>
                </a:cubicBezTo>
                <a:cubicBezTo>
                  <a:pt x="33" y="42"/>
                  <a:pt x="34" y="43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4"/>
                  <a:pt x="35" y="43"/>
                  <a:pt x="36" y="43"/>
                </a:cubicBezTo>
                <a:cubicBezTo>
                  <a:pt x="41" y="40"/>
                  <a:pt x="46" y="38"/>
                  <a:pt x="46" y="38"/>
                </a:cubicBezTo>
                <a:close/>
                <a:moveTo>
                  <a:pt x="33" y="41"/>
                </a:moveTo>
                <a:cubicBezTo>
                  <a:pt x="33" y="41"/>
                  <a:pt x="33" y="41"/>
                  <a:pt x="33" y="40"/>
                </a:cubicBezTo>
                <a:cubicBezTo>
                  <a:pt x="33" y="41"/>
                  <a:pt x="33" y="41"/>
                  <a:pt x="33" y="41"/>
                </a:cubicBezTo>
                <a:close/>
                <a:moveTo>
                  <a:pt x="33" y="41"/>
                </a:move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lose/>
                <a:moveTo>
                  <a:pt x="34" y="44"/>
                </a:move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4"/>
                  <a:pt x="34" y="44"/>
                </a:cubicBezTo>
                <a:close/>
                <a:moveTo>
                  <a:pt x="33" y="40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lose/>
                <a:moveTo>
                  <a:pt x="68" y="21"/>
                </a:moveTo>
                <a:cubicBezTo>
                  <a:pt x="67" y="19"/>
                  <a:pt x="65" y="18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5" y="18"/>
                  <a:pt x="67" y="19"/>
                  <a:pt x="68" y="21"/>
                </a:cubicBezTo>
                <a:cubicBezTo>
                  <a:pt x="68" y="21"/>
                  <a:pt x="68" y="21"/>
                  <a:pt x="68" y="21"/>
                </a:cubicBezTo>
                <a:close/>
                <a:moveTo>
                  <a:pt x="56" y="14"/>
                </a:move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7" y="14"/>
                </a:cubicBezTo>
                <a:cubicBezTo>
                  <a:pt x="56" y="14"/>
                  <a:pt x="56" y="14"/>
                  <a:pt x="56" y="14"/>
                </a:cubicBezTo>
                <a:close/>
                <a:moveTo>
                  <a:pt x="51" y="14"/>
                </a:moveTo>
                <a:cubicBezTo>
                  <a:pt x="51" y="14"/>
                  <a:pt x="50" y="14"/>
                  <a:pt x="50" y="14"/>
                </a:cubicBezTo>
                <a:cubicBezTo>
                  <a:pt x="50" y="15"/>
                  <a:pt x="51" y="15"/>
                  <a:pt x="51" y="16"/>
                </a:cubicBezTo>
                <a:cubicBezTo>
                  <a:pt x="52" y="22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3"/>
                  <a:pt x="55" y="18"/>
                  <a:pt x="57" y="15"/>
                </a:cubicBezTo>
                <a:cubicBezTo>
                  <a:pt x="57" y="14"/>
                  <a:pt x="56" y="14"/>
                  <a:pt x="56" y="14"/>
                </a:cubicBezTo>
                <a:cubicBezTo>
                  <a:pt x="55" y="14"/>
                  <a:pt x="54" y="14"/>
                  <a:pt x="53" y="14"/>
                </a:cubicBezTo>
                <a:cubicBezTo>
                  <a:pt x="52" y="14"/>
                  <a:pt x="51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1" y="14"/>
                  <a:pt x="51" y="14"/>
                </a:cubicBezTo>
                <a:close/>
                <a:moveTo>
                  <a:pt x="57" y="15"/>
                </a:moveTo>
                <a:cubicBezTo>
                  <a:pt x="57" y="15"/>
                  <a:pt x="57" y="14"/>
                  <a:pt x="57" y="14"/>
                </a:cubicBezTo>
                <a:cubicBezTo>
                  <a:pt x="57" y="14"/>
                  <a:pt x="57" y="15"/>
                  <a:pt x="57" y="15"/>
                </a:cubicBezTo>
                <a:close/>
                <a:moveTo>
                  <a:pt x="74" y="39"/>
                </a:moveTo>
                <a:cubicBezTo>
                  <a:pt x="74" y="39"/>
                  <a:pt x="74" y="39"/>
                  <a:pt x="74" y="39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8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lose/>
                <a:moveTo>
                  <a:pt x="49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63" y="17"/>
                </a:moveTo>
                <a:cubicBezTo>
                  <a:pt x="63" y="17"/>
                  <a:pt x="63" y="17"/>
                  <a:pt x="63" y="17"/>
                </a:cubicBezTo>
                <a:cubicBezTo>
                  <a:pt x="63" y="16"/>
                  <a:pt x="62" y="16"/>
                  <a:pt x="62" y="16"/>
                </a:cubicBezTo>
                <a:cubicBezTo>
                  <a:pt x="63" y="16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lose/>
                <a:moveTo>
                  <a:pt x="38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32" y="37"/>
                </a:moveTo>
                <a:cubicBezTo>
                  <a:pt x="34" y="37"/>
                  <a:pt x="35" y="37"/>
                  <a:pt x="36" y="37"/>
                </a:cubicBezTo>
                <a:cubicBezTo>
                  <a:pt x="39" y="37"/>
                  <a:pt x="42" y="37"/>
                  <a:pt x="45" y="3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4"/>
                  <a:pt x="43" y="34"/>
                  <a:pt x="40" y="33"/>
                </a:cubicBezTo>
                <a:cubicBezTo>
                  <a:pt x="38" y="33"/>
                  <a:pt x="35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3"/>
                </a:cubicBezTo>
                <a:cubicBezTo>
                  <a:pt x="32" y="33"/>
                  <a:pt x="32" y="32"/>
                  <a:pt x="32" y="32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4"/>
                  <a:pt x="32" y="34"/>
                  <a:pt x="32" y="35"/>
                </a:cubicBezTo>
                <a:cubicBezTo>
                  <a:pt x="32" y="36"/>
                  <a:pt x="32" y="36"/>
                  <a:pt x="32" y="37"/>
                </a:cubicBezTo>
                <a:cubicBezTo>
                  <a:pt x="32" y="37"/>
                  <a:pt x="32" y="37"/>
                  <a:pt x="32" y="37"/>
                </a:cubicBezTo>
                <a:close/>
                <a:moveTo>
                  <a:pt x="58" y="40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lose/>
                <a:moveTo>
                  <a:pt x="57" y="15"/>
                </a:move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8" y="15"/>
                </a:cubicBezTo>
                <a:cubicBezTo>
                  <a:pt x="57" y="15"/>
                  <a:pt x="57" y="15"/>
                  <a:pt x="57" y="15"/>
                </a:cubicBezTo>
                <a:close/>
                <a:moveTo>
                  <a:pt x="46" y="32"/>
                </a:move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7" y="31"/>
                  <a:pt x="47" y="31"/>
                  <a:pt x="47" y="31"/>
                </a:cubicBezTo>
                <a:lnTo>
                  <a:pt x="46" y="32"/>
                </a:lnTo>
                <a:close/>
                <a:moveTo>
                  <a:pt x="73" y="40"/>
                </a:moveTo>
                <a:cubicBezTo>
                  <a:pt x="74" y="39"/>
                  <a:pt x="74" y="39"/>
                  <a:pt x="74" y="39"/>
                </a:cubicBezTo>
                <a:cubicBezTo>
                  <a:pt x="67" y="38"/>
                  <a:pt x="61" y="36"/>
                  <a:pt x="61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5" y="40"/>
                  <a:pt x="68" y="42"/>
                  <a:pt x="72" y="45"/>
                </a:cubicBezTo>
                <a:cubicBezTo>
                  <a:pt x="72" y="45"/>
                  <a:pt x="72" y="45"/>
                  <a:pt x="72" y="44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3"/>
                  <a:pt x="73" y="41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3" y="40"/>
                </a:cubicBezTo>
                <a:close/>
                <a:moveTo>
                  <a:pt x="73" y="42"/>
                </a:moveTo>
                <a:cubicBezTo>
                  <a:pt x="73" y="42"/>
                  <a:pt x="73" y="41"/>
                  <a:pt x="73" y="40"/>
                </a:cubicBezTo>
                <a:cubicBezTo>
                  <a:pt x="73" y="41"/>
                  <a:pt x="73" y="42"/>
                  <a:pt x="73" y="42"/>
                </a:cubicBezTo>
                <a:close/>
                <a:moveTo>
                  <a:pt x="46" y="34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5"/>
                  <a:pt x="46" y="35"/>
                  <a:pt x="46" y="35"/>
                </a:cubicBezTo>
                <a:lnTo>
                  <a:pt x="46" y="34"/>
                </a:lnTo>
                <a:close/>
                <a:moveTo>
                  <a:pt x="63" y="17"/>
                </a:move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lose/>
                <a:moveTo>
                  <a:pt x="74" y="37"/>
                </a:move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lose/>
                <a:moveTo>
                  <a:pt x="74" y="38"/>
                </a:moveTo>
                <a:cubicBezTo>
                  <a:pt x="74" y="38"/>
                  <a:pt x="74" y="38"/>
                  <a:pt x="74" y="38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8"/>
                </a:cubicBezTo>
                <a:close/>
                <a:moveTo>
                  <a:pt x="47" y="31"/>
                </a:move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lnTo>
                  <a:pt x="47" y="31"/>
                </a:lnTo>
                <a:close/>
                <a:moveTo>
                  <a:pt x="58" y="15"/>
                </a:move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lose/>
                <a:moveTo>
                  <a:pt x="46" y="15"/>
                </a:moveTo>
                <a:cubicBezTo>
                  <a:pt x="46" y="15"/>
                  <a:pt x="46" y="15"/>
                  <a:pt x="46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20"/>
                  <a:pt x="47" y="24"/>
                  <a:pt x="49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1"/>
                  <a:pt x="50" y="16"/>
                </a:cubicBezTo>
                <a:cubicBezTo>
                  <a:pt x="50" y="15"/>
                  <a:pt x="50" y="15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7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7" y="15"/>
                  <a:pt x="46" y="15"/>
                </a:cubicBezTo>
                <a:close/>
                <a:moveTo>
                  <a:pt x="37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7" y="49"/>
                </a:cubicBezTo>
                <a:close/>
                <a:moveTo>
                  <a:pt x="70" y="47"/>
                </a:moveTo>
                <a:cubicBezTo>
                  <a:pt x="70" y="47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0" y="47"/>
                  <a:pt x="70" y="47"/>
                  <a:pt x="70" y="47"/>
                </a:cubicBezTo>
                <a:close/>
                <a:moveTo>
                  <a:pt x="71" y="46"/>
                </a:move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lose/>
                <a:moveTo>
                  <a:pt x="47" y="39"/>
                </a:moveTo>
                <a:cubicBezTo>
                  <a:pt x="47" y="39"/>
                  <a:pt x="47" y="39"/>
                  <a:pt x="47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9"/>
                  <a:pt x="48" y="39"/>
                </a:cubicBezTo>
                <a:lnTo>
                  <a:pt x="47" y="39"/>
                </a:lnTo>
                <a:close/>
                <a:moveTo>
                  <a:pt x="37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41" y="47"/>
                  <a:pt x="44" y="44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40"/>
                  <a:pt x="41" y="41"/>
                  <a:pt x="36" y="44"/>
                </a:cubicBezTo>
                <a:cubicBezTo>
                  <a:pt x="36" y="44"/>
                  <a:pt x="35" y="44"/>
                  <a:pt x="35" y="45"/>
                </a:cubicBezTo>
                <a:cubicBezTo>
                  <a:pt x="35" y="45"/>
                  <a:pt x="35" y="46"/>
                  <a:pt x="35" y="46"/>
                </a:cubicBezTo>
                <a:cubicBezTo>
                  <a:pt x="35" y="46"/>
                  <a:pt x="35" y="46"/>
                  <a:pt x="36" y="46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lose/>
                <a:moveTo>
                  <a:pt x="70" y="48"/>
                </a:moveTo>
                <a:cubicBezTo>
                  <a:pt x="70" y="48"/>
                  <a:pt x="70" y="47"/>
                  <a:pt x="70" y="47"/>
                </a:cubicBezTo>
                <a:cubicBezTo>
                  <a:pt x="70" y="47"/>
                  <a:pt x="70" y="47"/>
                  <a:pt x="70" y="48"/>
                </a:cubicBezTo>
                <a:cubicBezTo>
                  <a:pt x="70" y="48"/>
                  <a:pt x="70" y="48"/>
                  <a:pt x="70" y="48"/>
                </a:cubicBezTo>
                <a:close/>
                <a:moveTo>
                  <a:pt x="58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61" y="26"/>
                  <a:pt x="65" y="23"/>
                  <a:pt x="68" y="21"/>
                </a:cubicBezTo>
                <a:cubicBezTo>
                  <a:pt x="67" y="19"/>
                  <a:pt x="65" y="18"/>
                  <a:pt x="63" y="17"/>
                </a:cubicBezTo>
                <a:cubicBezTo>
                  <a:pt x="60" y="23"/>
                  <a:pt x="57" y="28"/>
                  <a:pt x="57" y="28"/>
                </a:cubicBezTo>
                <a:cubicBezTo>
                  <a:pt x="56" y="29"/>
                  <a:pt x="56" y="29"/>
                  <a:pt x="56" y="29"/>
                </a:cubicBezTo>
                <a:cubicBezTo>
                  <a:pt x="58" y="30"/>
                  <a:pt x="58" y="30"/>
                  <a:pt x="58" y="30"/>
                </a:cubicBezTo>
                <a:lnTo>
                  <a:pt x="58" y="29"/>
                </a:lnTo>
                <a:close/>
                <a:moveTo>
                  <a:pt x="72" y="26"/>
                </a:move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lose/>
                <a:moveTo>
                  <a:pt x="70" y="27"/>
                </a:moveTo>
                <a:cubicBezTo>
                  <a:pt x="65" y="30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4" y="32"/>
                  <a:pt x="67" y="32"/>
                  <a:pt x="70" y="32"/>
                </a:cubicBezTo>
                <a:cubicBezTo>
                  <a:pt x="71" y="32"/>
                  <a:pt x="73" y="32"/>
                  <a:pt x="74" y="32"/>
                </a:cubicBezTo>
                <a:cubicBezTo>
                  <a:pt x="74" y="32"/>
                  <a:pt x="74" y="31"/>
                  <a:pt x="74" y="31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29"/>
                  <a:pt x="73" y="29"/>
                </a:cubicBezTo>
                <a:cubicBezTo>
                  <a:pt x="73" y="28"/>
                  <a:pt x="73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1" y="26"/>
                  <a:pt x="71" y="27"/>
                  <a:pt x="70" y="27"/>
                </a:cubicBezTo>
                <a:close/>
                <a:moveTo>
                  <a:pt x="73" y="29"/>
                </a:moveTo>
                <a:cubicBezTo>
                  <a:pt x="73" y="29"/>
                  <a:pt x="73" y="30"/>
                  <a:pt x="73" y="30"/>
                </a:cubicBezTo>
                <a:cubicBezTo>
                  <a:pt x="73" y="30"/>
                  <a:pt x="73" y="29"/>
                  <a:pt x="73" y="29"/>
                </a:cubicBezTo>
                <a:close/>
                <a:moveTo>
                  <a:pt x="73" y="29"/>
                </a:moveTo>
                <a:cubicBezTo>
                  <a:pt x="73" y="29"/>
                  <a:pt x="73" y="29"/>
                  <a:pt x="73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29"/>
                  <a:pt x="73" y="29"/>
                  <a:pt x="73" y="29"/>
                </a:cubicBezTo>
                <a:close/>
                <a:moveTo>
                  <a:pt x="74" y="31"/>
                </a:moveTo>
                <a:cubicBezTo>
                  <a:pt x="74" y="31"/>
                  <a:pt x="74" y="31"/>
                  <a:pt x="74" y="31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4" y="31"/>
                </a:cubicBezTo>
                <a:close/>
                <a:moveTo>
                  <a:pt x="74" y="32"/>
                </a:moveTo>
                <a:cubicBezTo>
                  <a:pt x="74" y="32"/>
                  <a:pt x="74" y="31"/>
                  <a:pt x="74" y="31"/>
                </a:cubicBezTo>
                <a:cubicBezTo>
                  <a:pt x="74" y="31"/>
                  <a:pt x="74" y="32"/>
                  <a:pt x="74" y="32"/>
                </a:cubicBezTo>
                <a:close/>
                <a:moveTo>
                  <a:pt x="72" y="27"/>
                </a:moveTo>
                <a:cubicBezTo>
                  <a:pt x="72" y="27"/>
                  <a:pt x="72" y="26"/>
                  <a:pt x="72" y="26"/>
                </a:cubicBezTo>
                <a:cubicBezTo>
                  <a:pt x="72" y="26"/>
                  <a:pt x="72" y="26"/>
                  <a:pt x="72" y="27"/>
                </a:cubicBezTo>
                <a:cubicBezTo>
                  <a:pt x="72" y="27"/>
                  <a:pt x="72" y="27"/>
                  <a:pt x="72" y="27"/>
                </a:cubicBezTo>
                <a:close/>
                <a:moveTo>
                  <a:pt x="51" y="29"/>
                </a:moveTo>
                <a:cubicBezTo>
                  <a:pt x="48" y="31"/>
                  <a:pt x="48" y="31"/>
                  <a:pt x="48" y="31"/>
                </a:cubicBezTo>
                <a:cubicBezTo>
                  <a:pt x="46" y="35"/>
                  <a:pt x="46" y="35"/>
                  <a:pt x="46" y="35"/>
                </a:cubicBezTo>
                <a:cubicBezTo>
                  <a:pt x="48" y="39"/>
                  <a:pt x="48" y="39"/>
                  <a:pt x="48" y="39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1"/>
                  <a:pt x="59" y="31"/>
                  <a:pt x="59" y="31"/>
                </a:cubicBezTo>
                <a:cubicBezTo>
                  <a:pt x="55" y="29"/>
                  <a:pt x="55" y="29"/>
                  <a:pt x="55" y="29"/>
                </a:cubicBezTo>
                <a:lnTo>
                  <a:pt x="51" y="29"/>
                </a:lnTo>
                <a:close/>
                <a:moveTo>
                  <a:pt x="96" y="3"/>
                </a:moveTo>
                <a:cubicBezTo>
                  <a:pt x="31" y="3"/>
                  <a:pt x="31" y="3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0" y="0"/>
                  <a:pt x="2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5" y="3"/>
                  <a:pt x="0" y="7"/>
                  <a:pt x="0" y="13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3"/>
                  <a:pt x="5" y="68"/>
                  <a:pt x="10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102" y="68"/>
                  <a:pt x="106" y="63"/>
                  <a:pt x="106" y="58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7"/>
                  <a:pt x="102" y="3"/>
                  <a:pt x="96" y="3"/>
                </a:cubicBezTo>
                <a:close/>
                <a:moveTo>
                  <a:pt x="53" y="60"/>
                </a:moveTo>
                <a:cubicBezTo>
                  <a:pt x="39" y="60"/>
                  <a:pt x="28" y="49"/>
                  <a:pt x="28" y="35"/>
                </a:cubicBezTo>
                <a:cubicBezTo>
                  <a:pt x="28" y="21"/>
                  <a:pt x="39" y="10"/>
                  <a:pt x="53" y="10"/>
                </a:cubicBezTo>
                <a:cubicBezTo>
                  <a:pt x="67" y="10"/>
                  <a:pt x="78" y="21"/>
                  <a:pt x="78" y="35"/>
                </a:cubicBezTo>
                <a:cubicBezTo>
                  <a:pt x="78" y="49"/>
                  <a:pt x="67" y="60"/>
                  <a:pt x="53" y="60"/>
                </a:cubicBezTo>
                <a:close/>
                <a:moveTo>
                  <a:pt x="90" y="32"/>
                </a:moveTo>
                <a:cubicBezTo>
                  <a:pt x="88" y="32"/>
                  <a:pt x="87" y="30"/>
                  <a:pt x="87" y="28"/>
                </a:cubicBezTo>
                <a:cubicBezTo>
                  <a:pt x="87" y="26"/>
                  <a:pt x="88" y="25"/>
                  <a:pt x="90" y="25"/>
                </a:cubicBezTo>
                <a:cubicBezTo>
                  <a:pt x="92" y="25"/>
                  <a:pt x="94" y="26"/>
                  <a:pt x="94" y="28"/>
                </a:cubicBezTo>
                <a:cubicBezTo>
                  <a:pt x="94" y="30"/>
                  <a:pt x="92" y="32"/>
                  <a:pt x="90" y="32"/>
                </a:cubicBezTo>
                <a:close/>
                <a:moveTo>
                  <a:pt x="100" y="18"/>
                </a:moveTo>
                <a:cubicBezTo>
                  <a:pt x="100" y="19"/>
                  <a:pt x="99" y="20"/>
                  <a:pt x="98" y="20"/>
                </a:cubicBezTo>
                <a:cubicBezTo>
                  <a:pt x="83" y="20"/>
                  <a:pt x="83" y="20"/>
                  <a:pt x="83" y="20"/>
                </a:cubicBezTo>
                <a:cubicBezTo>
                  <a:pt x="81" y="20"/>
                  <a:pt x="80" y="19"/>
                  <a:pt x="80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9"/>
                  <a:pt x="81" y="8"/>
                  <a:pt x="83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9" y="8"/>
                  <a:pt x="100" y="9"/>
                  <a:pt x="100" y="10"/>
                </a:cubicBezTo>
                <a:lnTo>
                  <a:pt x="100" y="18"/>
                </a:lnTo>
                <a:close/>
                <a:moveTo>
                  <a:pt x="56" y="29"/>
                </a:moveTo>
                <a:cubicBezTo>
                  <a:pt x="56" y="29"/>
                  <a:pt x="56" y="29"/>
                  <a:pt x="56" y="29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68" y="21"/>
                </a:move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lose/>
                <a:moveTo>
                  <a:pt x="47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1"/>
                  <a:pt x="47" y="31"/>
                  <a:pt x="47" y="31"/>
                </a:cubicBezTo>
                <a:close/>
                <a:moveTo>
                  <a:pt x="35" y="25"/>
                </a:moveTo>
                <a:cubicBezTo>
                  <a:pt x="38" y="27"/>
                  <a:pt x="42" y="30"/>
                  <a:pt x="45" y="32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29"/>
                  <a:pt x="44" y="26"/>
                  <a:pt x="41" y="23"/>
                </a:cubicBezTo>
                <a:cubicBezTo>
                  <a:pt x="40" y="22"/>
                  <a:pt x="39" y="21"/>
                  <a:pt x="38" y="20"/>
                </a:cubicBezTo>
                <a:cubicBezTo>
                  <a:pt x="38" y="20"/>
                  <a:pt x="39" y="20"/>
                  <a:pt x="39" y="20"/>
                </a:cubicBezTo>
                <a:cubicBezTo>
                  <a:pt x="39" y="20"/>
                  <a:pt x="39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7" y="21"/>
                  <a:pt x="37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37" y="22"/>
                  <a:pt x="36" y="22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4"/>
                </a:cubicBezTo>
                <a:cubicBezTo>
                  <a:pt x="35" y="24"/>
                  <a:pt x="35" y="24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lose/>
                <a:moveTo>
                  <a:pt x="56" y="29"/>
                </a:moveTo>
                <a:cubicBezTo>
                  <a:pt x="56" y="29"/>
                  <a:pt x="56" y="29"/>
                  <a:pt x="56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8" y="24"/>
                  <a:pt x="60" y="21"/>
                </a:cubicBezTo>
                <a:cubicBezTo>
                  <a:pt x="61" y="20"/>
                  <a:pt x="62" y="18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6" y="18"/>
                  <a:pt x="55" y="23"/>
                  <a:pt x="54" y="27"/>
                </a:cubicBezTo>
                <a:lnTo>
                  <a:pt x="56" y="29"/>
                </a:lnTo>
                <a:close/>
                <a:moveTo>
                  <a:pt x="74" y="33"/>
                </a:moveTo>
                <a:cubicBezTo>
                  <a:pt x="73" y="33"/>
                  <a:pt x="71" y="33"/>
                  <a:pt x="70" y="33"/>
                </a:cubicBezTo>
                <a:cubicBezTo>
                  <a:pt x="67" y="33"/>
                  <a:pt x="64" y="33"/>
                  <a:pt x="61" y="34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6"/>
                  <a:pt x="63" y="36"/>
                  <a:pt x="66" y="37"/>
                </a:cubicBezTo>
                <a:cubicBezTo>
                  <a:pt x="68" y="37"/>
                  <a:pt x="71" y="38"/>
                  <a:pt x="74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6"/>
                  <a:pt x="74" y="36"/>
                  <a:pt x="74" y="35"/>
                </a:cubicBezTo>
                <a:cubicBezTo>
                  <a:pt x="74" y="34"/>
                  <a:pt x="74" y="34"/>
                  <a:pt x="74" y="33"/>
                </a:cubicBezTo>
                <a:cubicBezTo>
                  <a:pt x="74" y="33"/>
                  <a:pt x="74" y="33"/>
                  <a:pt x="74" y="33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8"/>
                  <a:pt x="32" y="38"/>
                </a:cubicBezTo>
                <a:close/>
                <a:moveTo>
                  <a:pt x="56" y="29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9"/>
                  <a:pt x="55" y="29"/>
                  <a:pt x="55" y="29"/>
                </a:cubicBezTo>
                <a:lnTo>
                  <a:pt x="56" y="29"/>
                </a:lnTo>
                <a:close/>
                <a:moveTo>
                  <a:pt x="52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0" y="29"/>
                  <a:pt x="50" y="29"/>
                  <a:pt x="50" y="29"/>
                </a:cubicBezTo>
                <a:cubicBezTo>
                  <a:pt x="51" y="29"/>
                  <a:pt x="51" y="29"/>
                  <a:pt x="51" y="29"/>
                </a:cubicBezTo>
                <a:lnTo>
                  <a:pt x="52" y="28"/>
                </a:lnTo>
                <a:close/>
                <a:moveTo>
                  <a:pt x="50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1" y="42"/>
                  <a:pt x="51" y="42"/>
                  <a:pt x="51" y="42"/>
                </a:cubicBezTo>
                <a:lnTo>
                  <a:pt x="50" y="42"/>
                </a:ln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49" y="56"/>
                </a:moveTo>
                <a:cubicBezTo>
                  <a:pt x="49" y="56"/>
                  <a:pt x="50" y="56"/>
                  <a:pt x="50" y="56"/>
                </a:cubicBezTo>
                <a:cubicBezTo>
                  <a:pt x="50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55"/>
                  <a:pt x="56" y="55"/>
                  <a:pt x="56" y="55"/>
                </a:cubicBezTo>
                <a:cubicBezTo>
                  <a:pt x="54" y="49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2" y="48"/>
                  <a:pt x="51" y="52"/>
                  <a:pt x="49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1" y="56"/>
                  <a:pt x="52" y="56"/>
                  <a:pt x="53" y="56"/>
                </a:cubicBezTo>
                <a:cubicBezTo>
                  <a:pt x="54" y="56"/>
                  <a:pt x="55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51" y="56"/>
                </a:moveTo>
                <a:cubicBezTo>
                  <a:pt x="50" y="56"/>
                  <a:pt x="50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6"/>
                  <a:pt x="50" y="56"/>
                  <a:pt x="51" y="56"/>
                </a:cubicBezTo>
                <a:close/>
                <a:moveTo>
                  <a:pt x="60" y="55"/>
                </a:move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lose/>
                <a:moveTo>
                  <a:pt x="59" y="55"/>
                </a:move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59" y="55"/>
                </a:cubicBezTo>
                <a:close/>
                <a:moveTo>
                  <a:pt x="60" y="55"/>
                </a:moveTo>
                <a:cubicBezTo>
                  <a:pt x="60" y="55"/>
                  <a:pt x="60" y="55"/>
                  <a:pt x="60" y="55"/>
                </a:cubicBezTo>
                <a:cubicBezTo>
                  <a:pt x="61" y="55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5"/>
                  <a:pt x="60" y="55"/>
                </a:cubicBezTo>
                <a:close/>
                <a:moveTo>
                  <a:pt x="32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2" y="32"/>
                  <a:pt x="32" y="32"/>
                </a:cubicBezTo>
                <a:close/>
                <a:moveTo>
                  <a:pt x="56" y="42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lnTo>
                  <a:pt x="56" y="42"/>
                </a:lnTo>
                <a:close/>
                <a:moveTo>
                  <a:pt x="58" y="30"/>
                </a:moveTo>
                <a:cubicBezTo>
                  <a:pt x="59" y="31"/>
                  <a:pt x="59" y="31"/>
                  <a:pt x="59" y="31"/>
                </a:cubicBezTo>
                <a:cubicBezTo>
                  <a:pt x="58" y="30"/>
                  <a:pt x="58" y="30"/>
                  <a:pt x="58" y="30"/>
                </a:cubicBezTo>
                <a:close/>
                <a:moveTo>
                  <a:pt x="60" y="55"/>
                </a:move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1" y="55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0" y="50"/>
                  <a:pt x="59" y="46"/>
                  <a:pt x="57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4"/>
                  <a:pt x="55" y="49"/>
                  <a:pt x="56" y="55"/>
                </a:cubicBezTo>
                <a:cubicBezTo>
                  <a:pt x="56" y="55"/>
                  <a:pt x="57" y="55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60" y="55"/>
                  <a:pt x="60" y="55"/>
                  <a:pt x="60" y="55"/>
                </a:cubicBezTo>
                <a:close/>
                <a:moveTo>
                  <a:pt x="61" y="54"/>
                </a:move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1" y="54"/>
                </a:cubicBezTo>
                <a:close/>
                <a:moveTo>
                  <a:pt x="49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47" y="55"/>
                </a:move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lose/>
                <a:moveTo>
                  <a:pt x="47" y="55"/>
                </a:moveTo>
                <a:cubicBezTo>
                  <a:pt x="47" y="55"/>
                  <a:pt x="48" y="55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7" y="55"/>
                  <a:pt x="47" y="55"/>
                  <a:pt x="47" y="55"/>
                </a:cubicBezTo>
                <a:close/>
                <a:moveTo>
                  <a:pt x="32" y="37"/>
                </a:move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lose/>
                <a:moveTo>
                  <a:pt x="49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57" y="56"/>
                </a:move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8" y="56"/>
                  <a:pt x="58" y="55"/>
                </a:cubicBezTo>
                <a:cubicBezTo>
                  <a:pt x="58" y="55"/>
                  <a:pt x="58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lose/>
                <a:moveTo>
                  <a:pt x="58" y="41"/>
                </a:moveTo>
                <a:cubicBezTo>
                  <a:pt x="58" y="40"/>
                  <a:pt x="58" y="40"/>
                  <a:pt x="58" y="40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60" y="46"/>
                  <a:pt x="61" y="50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4" y="53"/>
                  <a:pt x="66" y="52"/>
                  <a:pt x="67" y="50"/>
                </a:cubicBezTo>
                <a:cubicBezTo>
                  <a:pt x="67" y="50"/>
                  <a:pt x="67" y="50"/>
                  <a:pt x="67" y="50"/>
                </a:cubicBezTo>
                <a:cubicBezTo>
                  <a:pt x="62" y="46"/>
                  <a:pt x="58" y="41"/>
                  <a:pt x="58" y="41"/>
                </a:cubicBezTo>
                <a:close/>
                <a:moveTo>
                  <a:pt x="62" y="54"/>
                </a:moveTo>
                <a:cubicBezTo>
                  <a:pt x="64" y="53"/>
                  <a:pt x="66" y="52"/>
                  <a:pt x="67" y="50"/>
                </a:cubicBezTo>
                <a:cubicBezTo>
                  <a:pt x="66" y="52"/>
                  <a:pt x="64" y="53"/>
                  <a:pt x="62" y="54"/>
                </a:cubicBezTo>
                <a:close/>
                <a:moveTo>
                  <a:pt x="50" y="42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2"/>
                  <a:pt x="48" y="42"/>
                  <a:pt x="48" y="42"/>
                </a:cubicBezTo>
                <a:cubicBezTo>
                  <a:pt x="45" y="45"/>
                  <a:pt x="41" y="47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1"/>
                  <a:pt x="41" y="52"/>
                  <a:pt x="43" y="53"/>
                </a:cubicBezTo>
                <a:cubicBezTo>
                  <a:pt x="46" y="47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lose/>
                <a:moveTo>
                  <a:pt x="68" y="50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lose/>
                <a:moveTo>
                  <a:pt x="68" y="50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lose/>
                <a:moveTo>
                  <a:pt x="43" y="54"/>
                </a:move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3" y="54"/>
                  <a:pt x="43" y="54"/>
                </a:cubicBezTo>
                <a:close/>
                <a:moveTo>
                  <a:pt x="43" y="53"/>
                </a:move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3" y="53"/>
                  <a:pt x="43" y="53"/>
                  <a:pt x="43" y="53"/>
                </a:cubicBezTo>
                <a:close/>
                <a:moveTo>
                  <a:pt x="50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48" y="46"/>
                  <a:pt x="46" y="49"/>
                </a:cubicBezTo>
                <a:cubicBezTo>
                  <a:pt x="45" y="51"/>
                  <a:pt x="44" y="52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5" y="54"/>
                  <a:pt x="45" y="54"/>
                </a:cubicBezTo>
                <a:cubicBezTo>
                  <a:pt x="45" y="54"/>
                  <a:pt x="45" y="54"/>
                  <a:pt x="45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8" y="55"/>
                </a:cubicBezTo>
                <a:cubicBezTo>
                  <a:pt x="48" y="55"/>
                  <a:pt x="48" y="55"/>
                  <a:pt x="49" y="56"/>
                </a:cubicBezTo>
                <a:cubicBezTo>
                  <a:pt x="50" y="52"/>
                  <a:pt x="51" y="48"/>
                  <a:pt x="52" y="43"/>
                </a:cubicBezTo>
                <a:lnTo>
                  <a:pt x="50" y="42"/>
                </a:lnTo>
                <a:close/>
                <a:moveTo>
                  <a:pt x="50" y="14"/>
                </a:move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lose/>
                <a:moveTo>
                  <a:pt x="60" y="15"/>
                </a:move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lose/>
                <a:moveTo>
                  <a:pt x="50" y="14"/>
                </a:move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5"/>
                  <a:pt x="49" y="15"/>
                </a:cubicBezTo>
                <a:cubicBezTo>
                  <a:pt x="49" y="15"/>
                  <a:pt x="49" y="15"/>
                  <a:pt x="50" y="14"/>
                </a:cubicBezTo>
                <a:cubicBezTo>
                  <a:pt x="50" y="14"/>
                  <a:pt x="50" y="14"/>
                  <a:pt x="50" y="14"/>
                </a:cubicBezTo>
                <a:close/>
                <a:moveTo>
                  <a:pt x="58" y="15"/>
                </a:move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7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lose/>
                <a:moveTo>
                  <a:pt x="68" y="21"/>
                </a:move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lose/>
                <a:moveTo>
                  <a:pt x="69" y="21"/>
                </a:move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9" y="21"/>
                  <a:pt x="69" y="21"/>
                </a:cubicBezTo>
                <a:close/>
                <a:moveTo>
                  <a:pt x="32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60" y="15"/>
                </a:move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59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lose/>
                <a:moveTo>
                  <a:pt x="57" y="56"/>
                </a:move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3" y="54"/>
                </a:move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lose/>
                <a:moveTo>
                  <a:pt x="62" y="54"/>
                </a:move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7"/>
                </a:cubicBezTo>
                <a:cubicBezTo>
                  <a:pt x="32" y="38"/>
                  <a:pt x="32" y="38"/>
                  <a:pt x="32" y="38"/>
                </a:cubicBezTo>
                <a:close/>
                <a:moveTo>
                  <a:pt x="68" y="50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49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49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67" y="50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7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8" y="50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lose/>
                <a:moveTo>
                  <a:pt x="58" y="55"/>
                </a:move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lose/>
                <a:moveTo>
                  <a:pt x="62" y="54"/>
                </a:move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1" y="54"/>
                </a:cubicBezTo>
                <a:close/>
                <a:moveTo>
                  <a:pt x="48" y="55"/>
                </a:moveTo>
                <a:cubicBezTo>
                  <a:pt x="48" y="55"/>
                  <a:pt x="48" y="56"/>
                  <a:pt x="48" y="56"/>
                </a:cubicBezTo>
                <a:cubicBezTo>
                  <a:pt x="48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8" y="56"/>
                  <a:pt x="48" y="55"/>
                  <a:pt x="48" y="55"/>
                </a:cubicBezTo>
                <a:close/>
                <a:moveTo>
                  <a:pt x="34" y="44"/>
                </a:moveTo>
                <a:cubicBezTo>
                  <a:pt x="34" y="44"/>
                  <a:pt x="34" y="44"/>
                  <a:pt x="34" y="45"/>
                </a:cubicBezTo>
                <a:cubicBezTo>
                  <a:pt x="34" y="44"/>
                  <a:pt x="34" y="44"/>
                  <a:pt x="34" y="44"/>
                </a:cubicBezTo>
                <a:close/>
                <a:moveTo>
                  <a:pt x="57" y="56"/>
                </a:moveTo>
                <a:cubicBezTo>
                  <a:pt x="57" y="56"/>
                  <a:pt x="56" y="56"/>
                  <a:pt x="56" y="56"/>
                </a:cubicBezTo>
                <a:cubicBezTo>
                  <a:pt x="56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lose/>
                <a:moveTo>
                  <a:pt x="71" y="24"/>
                </a:move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1" y="24"/>
                </a:cubicBezTo>
                <a:close/>
                <a:moveTo>
                  <a:pt x="46" y="55"/>
                </a:moveTo>
                <a:cubicBezTo>
                  <a:pt x="46" y="55"/>
                  <a:pt x="46" y="55"/>
                  <a:pt x="46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6" y="55"/>
                  <a:pt x="46" y="55"/>
                </a:cubicBezTo>
                <a:cubicBezTo>
                  <a:pt x="46" y="55"/>
                  <a:pt x="46" y="55"/>
                  <a:pt x="46" y="55"/>
                </a:cubicBezTo>
                <a:close/>
                <a:moveTo>
                  <a:pt x="35" y="46"/>
                </a:moveTo>
                <a:cubicBezTo>
                  <a:pt x="36" y="46"/>
                  <a:pt x="36" y="46"/>
                  <a:pt x="36" y="47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43" y="54"/>
                </a:move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38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74" y="33"/>
                </a:moveTo>
                <a:cubicBezTo>
                  <a:pt x="74" y="33"/>
                  <a:pt x="74" y="33"/>
                  <a:pt x="74" y="33"/>
                </a:cubicBezTo>
                <a:cubicBezTo>
                  <a:pt x="74" y="34"/>
                  <a:pt x="74" y="34"/>
                  <a:pt x="74" y="35"/>
                </a:cubicBezTo>
                <a:cubicBezTo>
                  <a:pt x="74" y="35"/>
                  <a:pt x="74" y="34"/>
                  <a:pt x="74" y="33"/>
                </a:cubicBezTo>
                <a:close/>
                <a:moveTo>
                  <a:pt x="70" y="48"/>
                </a:move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lose/>
                <a:moveTo>
                  <a:pt x="74" y="33"/>
                </a:move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3"/>
                  <a:pt x="74" y="33"/>
                  <a:pt x="74" y="33"/>
                </a:cubicBezTo>
                <a:close/>
                <a:moveTo>
                  <a:pt x="72" y="26"/>
                </a:move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lose/>
                <a:moveTo>
                  <a:pt x="72" y="26"/>
                </a:moveTo>
                <a:cubicBezTo>
                  <a:pt x="72" y="26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6"/>
                </a:cubicBezTo>
                <a:cubicBezTo>
                  <a:pt x="72" y="26"/>
                  <a:pt x="72" y="26"/>
                  <a:pt x="72" y="26"/>
                </a:cubicBezTo>
                <a:close/>
                <a:moveTo>
                  <a:pt x="72" y="26"/>
                </a:move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lose/>
                <a:moveTo>
                  <a:pt x="72" y="26"/>
                </a:move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lose/>
                <a:moveTo>
                  <a:pt x="74" y="33"/>
                </a:moveTo>
                <a:cubicBezTo>
                  <a:pt x="74" y="33"/>
                  <a:pt x="74" y="32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4" y="33"/>
                  <a:pt x="74" y="33"/>
                </a:cubicBezTo>
                <a:close/>
                <a:moveTo>
                  <a:pt x="71" y="45"/>
                </a:move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lose/>
                <a:moveTo>
                  <a:pt x="71" y="46"/>
                </a:move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5"/>
                </a:cubicBezTo>
                <a:cubicBezTo>
                  <a:pt x="71" y="45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lose/>
                <a:moveTo>
                  <a:pt x="70" y="47"/>
                </a:move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lose/>
                <a:moveTo>
                  <a:pt x="71" y="45"/>
                </a:move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lose/>
                <a:moveTo>
                  <a:pt x="74" y="39"/>
                </a:move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lose/>
                <a:moveTo>
                  <a:pt x="72" y="45"/>
                </a:moveTo>
                <a:cubicBezTo>
                  <a:pt x="72" y="45"/>
                  <a:pt x="72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lose/>
                <a:moveTo>
                  <a:pt x="74" y="39"/>
                </a:moveTo>
                <a:cubicBezTo>
                  <a:pt x="74" y="39"/>
                  <a:pt x="74" y="38"/>
                  <a:pt x="74" y="38"/>
                </a:cubicBezTo>
                <a:cubicBezTo>
                  <a:pt x="74" y="38"/>
                  <a:pt x="74" y="39"/>
                  <a:pt x="74" y="39"/>
                </a:cubicBezTo>
                <a:close/>
                <a:moveTo>
                  <a:pt x="46" y="55"/>
                </a:moveTo>
                <a:cubicBezTo>
                  <a:pt x="46" y="55"/>
                  <a:pt x="46" y="55"/>
                  <a:pt x="46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5"/>
                  <a:pt x="46" y="55"/>
                  <a:pt x="46" y="55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2" y="31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1"/>
                  <a:pt x="33" y="31"/>
                </a:cubicBezTo>
                <a:close/>
                <a:moveTo>
                  <a:pt x="45" y="16"/>
                </a:moveTo>
                <a:cubicBezTo>
                  <a:pt x="45" y="16"/>
                  <a:pt x="44" y="16"/>
                  <a:pt x="44" y="16"/>
                </a:cubicBezTo>
                <a:cubicBezTo>
                  <a:pt x="44" y="16"/>
                  <a:pt x="44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lose/>
                <a:moveTo>
                  <a:pt x="39" y="20"/>
                </a:moveTo>
                <a:cubicBezTo>
                  <a:pt x="39" y="20"/>
                  <a:pt x="39" y="20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lose/>
                <a:moveTo>
                  <a:pt x="44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lose/>
                <a:moveTo>
                  <a:pt x="32" y="37"/>
                </a:move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lose/>
                <a:moveTo>
                  <a:pt x="38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37" y="22"/>
                </a:moveTo>
                <a:cubicBezTo>
                  <a:pt x="37" y="22"/>
                  <a:pt x="36" y="22"/>
                  <a:pt x="36" y="22"/>
                </a:cubicBezTo>
                <a:cubicBezTo>
                  <a:pt x="36" y="22"/>
                  <a:pt x="37" y="22"/>
                  <a:pt x="37" y="22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8" y="20"/>
                </a:move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0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63" y="17"/>
                </a:moveTo>
                <a:cubicBezTo>
                  <a:pt x="63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3" y="16"/>
                  <a:pt x="63" y="17"/>
                </a:cubicBezTo>
                <a:close/>
                <a:moveTo>
                  <a:pt x="63" y="17"/>
                </a:move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lose/>
                <a:moveTo>
                  <a:pt x="35" y="25"/>
                </a:move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lose/>
                <a:moveTo>
                  <a:pt x="68" y="21"/>
                </a:move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9" y="21"/>
                  <a:pt x="69" y="21"/>
                </a:cubicBezTo>
                <a:cubicBezTo>
                  <a:pt x="69" y="21"/>
                  <a:pt x="68" y="21"/>
                  <a:pt x="68" y="21"/>
                </a:cubicBezTo>
                <a:close/>
                <a:moveTo>
                  <a:pt x="57" y="15"/>
                </a:move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lose/>
                <a:moveTo>
                  <a:pt x="50" y="14"/>
                </a:move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lose/>
                <a:moveTo>
                  <a:pt x="35" y="24"/>
                </a:moveTo>
                <a:cubicBezTo>
                  <a:pt x="35" y="24"/>
                  <a:pt x="35" y="24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5" y="24"/>
                  <a:pt x="35" y="24"/>
                </a:cubicBezTo>
                <a:close/>
                <a:moveTo>
                  <a:pt x="57" y="15"/>
                </a:move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lose/>
                <a:moveTo>
                  <a:pt x="32" y="37"/>
                </a:move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lose/>
                <a:moveTo>
                  <a:pt x="37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lose/>
                <a:moveTo>
                  <a:pt x="38" y="49"/>
                </a:moveTo>
                <a:cubicBezTo>
                  <a:pt x="38" y="49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lose/>
                <a:moveTo>
                  <a:pt x="32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35" y="25"/>
                </a:move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lose/>
                <a:moveTo>
                  <a:pt x="34" y="45"/>
                </a:move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4" y="45"/>
                </a:cubicBezTo>
                <a:cubicBezTo>
                  <a:pt x="34" y="45"/>
                  <a:pt x="34" y="45"/>
                  <a:pt x="34" y="45"/>
                </a:cubicBezTo>
                <a:close/>
                <a:moveTo>
                  <a:pt x="43" y="54"/>
                </a:move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3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3" y="54"/>
                </a:cubicBezTo>
                <a:close/>
                <a:moveTo>
                  <a:pt x="34" y="44"/>
                </a:moveTo>
                <a:cubicBezTo>
                  <a:pt x="34" y="44"/>
                  <a:pt x="34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lose/>
                <a:moveTo>
                  <a:pt x="32" y="33"/>
                </a:moveTo>
                <a:cubicBezTo>
                  <a:pt x="32" y="34"/>
                  <a:pt x="32" y="34"/>
                  <a:pt x="32" y="35"/>
                </a:cubicBezTo>
                <a:cubicBezTo>
                  <a:pt x="32" y="34"/>
                  <a:pt x="32" y="34"/>
                  <a:pt x="32" y="33"/>
                </a:cubicBezTo>
                <a:cubicBezTo>
                  <a:pt x="32" y="33"/>
                  <a:pt x="32" y="33"/>
                  <a:pt x="32" y="33"/>
                </a:cubicBezTo>
                <a:close/>
                <a:moveTo>
                  <a:pt x="32" y="37"/>
                </a:moveTo>
                <a:cubicBezTo>
                  <a:pt x="32" y="37"/>
                  <a:pt x="32" y="37"/>
                  <a:pt x="32" y="37"/>
                </a:cubicBezTo>
                <a:cubicBezTo>
                  <a:pt x="32" y="36"/>
                  <a:pt x="32" y="36"/>
                  <a:pt x="32" y="35"/>
                </a:cubicBezTo>
                <a:cubicBezTo>
                  <a:pt x="32" y="36"/>
                  <a:pt x="32" y="36"/>
                  <a:pt x="32" y="37"/>
                </a:cubicBezTo>
                <a:close/>
                <a:moveTo>
                  <a:pt x="35" y="25"/>
                </a:move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lose/>
                <a:moveTo>
                  <a:pt x="36" y="23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t" anchorCtr="0" bIns="91467" compatLnSpc="1" lIns="182935" numCol="1" rIns="182935" tIns="9146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2571348343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4" name="图片 3"/>
          <p:cNvPicPr>
            <a:picLocks noChangeAspect="1"/>
          </p:cNvPicPr>
          <p:nvPr/>
        </p:nvPicPr>
        <p:blipFill>
          <a:blip r:embed="rId2"/>
          <a:srcRect b="15625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5" name="直角三角形 4"/>
          <p:cNvSpPr/>
          <p:nvPr/>
        </p:nvSpPr>
        <p:spPr>
          <a:xfrm>
            <a:off x="0" y="1708461"/>
            <a:ext cx="18288000" cy="7957561"/>
          </a:xfrm>
          <a:custGeom>
            <a:rect b="b" l="l" r="r" t="t"/>
            <a:pathLst>
              <a:path h="4127500" w="9144000">
                <a:moveTo>
                  <a:pt x="0" y="0"/>
                </a:moveTo>
                <a:lnTo>
                  <a:pt x="4572000" y="2640043"/>
                </a:lnTo>
                <a:lnTo>
                  <a:pt x="9144000" y="0"/>
                </a:lnTo>
                <a:lnTo>
                  <a:pt x="9144000" y="3731260"/>
                </a:lnTo>
                <a:lnTo>
                  <a:pt x="9144000" y="4127500"/>
                </a:lnTo>
                <a:lnTo>
                  <a:pt x="0" y="4127500"/>
                </a:lnTo>
                <a:lnTo>
                  <a:pt x="0" y="3731260"/>
                </a:lnTo>
                <a:close/>
              </a:path>
            </a:pathLst>
          </a:custGeom>
          <a:solidFill>
            <a:srgbClr val="BB1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grpSp>
        <p:nvGrp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2" name="组 11"/>
          <p:cNvGrpSpPr/>
          <p:nvPr/>
        </p:nvGrpSpPr>
        <p:grpSpPr>
          <a:xfrm>
            <a:off x="7375606" y="2279486"/>
            <a:ext cx="3536792" cy="4106477"/>
            <a:chOff x="3687803" y="1341888"/>
            <a:chExt cx="1768396" cy="2051339"/>
          </a:xfrm>
          <a:solidFill>
            <a:schemeClr val="bg1"/>
          </a:solidFill>
        </p:grpSpPr>
        <p:sp>
          <p:nvSpPr>
            <p:cNvPr id="11" name="六边形 10"/>
            <p:cNvSpPr/>
            <p:nvPr/>
          </p:nvSpPr>
          <p:spPr>
            <a:xfrm rot="5400000">
              <a:off x="3546331" y="1483360"/>
              <a:ext cx="2051339" cy="1768396"/>
            </a:xfrm>
            <a:prstGeom prst="hexagon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90015" y="1991360"/>
              <a:ext cx="2563971" cy="776521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kumimoji="1" lang="en-US" sz="9600">
                  <a:solidFill>
                    <a:srgbClr val="BB1B22"/>
                  </a:solidFill>
                  <a:latin typeface="Gloucester MT Extra Condensed"/>
                  <a:cs typeface="Gloucester MT Extra Condensed"/>
                </a:rPr>
                <a:t>THANKS</a:t>
              </a:r>
            </a:p>
          </p:txBody>
        </p:sp>
      </p:grp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0" name="矩形 9"/>
          <p:cNvSpPr/>
          <p:nvPr/>
        </p:nvSpPr>
        <p:spPr>
          <a:xfrm>
            <a:off x="7284667" y="8443488"/>
            <a:ext cx="3718670" cy="914454"/>
          </a:xfrm>
          <a:prstGeom prst="rect">
            <a:avLst/>
          </a:prstGeom>
        </p:spPr>
        <p:txBody>
          <a:bodyPr bIns="91467" lIns="182935" rIns="182935" tIns="91467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一个人的旅行</a:t>
            </a:r>
          </a:p>
          <a:p>
            <a:pPr algn="ctr"/>
            <a:r>
              <a:rPr altLang="en-US" lang="zh-CN" sz="2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在路上遇见最真实的自己</a:t>
            </a:r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3" name="矩形 12"/>
          <p:cNvSpPr/>
          <p:nvPr/>
        </p:nvSpPr>
        <p:spPr>
          <a:xfrm>
            <a:off x="3495040" y="6895591"/>
            <a:ext cx="11338560" cy="1889814"/>
          </a:xfrm>
          <a:prstGeom prst="rect">
            <a:avLst/>
          </a:prstGeom>
          <a:solidFill>
            <a:srgbClr val="BB1B22"/>
          </a:solidFill>
        </p:spPr>
        <p:txBody>
          <a:bodyPr bIns="91467" lIns="182935" rIns="182935" tIns="91467" wrap="square">
            <a:spAutoFit/>
          </a:bodyPr>
          <a:lstStyle/>
          <a:p>
            <a:r>
              <a:rPr altLang="zh-CN" lang="en-US" sz="5600">
                <a:solidFill>
                  <a:srgbClr val="FFFFFF"/>
                </a:solidFill>
                <a:latin typeface="Gloucester MT Extra Condensed"/>
                <a:cs typeface="Gloucester MT Extra Condensed"/>
              </a:rPr>
              <a:t>A person's travel, in the way to meet the most true self</a:t>
            </a:r>
          </a:p>
        </p:txBody>
      </p: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5" name="直线连接符 14"/>
          <p:cNvCxnSpPr/>
          <p:nvPr/>
        </p:nvCxnSpPr>
        <p:spPr>
          <a:xfrm>
            <a:off x="6832600" y="8382470"/>
            <a:ext cx="4622800" cy="0"/>
          </a:xfrm>
          <a:prstGeom prst="line">
            <a:avLst/>
          </a:prstGeom>
          <a:ln cmpd="sng"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6" name="直线连接符 15"/>
          <p:cNvCxnSpPr/>
          <p:nvPr/>
        </p:nvCxnSpPr>
        <p:spPr>
          <a:xfrm>
            <a:off x="6832600" y="9521444"/>
            <a:ext cx="4622800" cy="0"/>
          </a:xfrm>
          <a:prstGeom prst="line">
            <a:avLst/>
          </a:prstGeom>
          <a:ln cmpd="sng"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id="17" name="矩形 16"/>
          <p:cNvSpPr/>
          <p:nvPr/>
        </p:nvSpPr>
        <p:spPr>
          <a:xfrm>
            <a:off x="0" y="9666022"/>
            <a:ext cx="18288000" cy="630503"/>
          </a:xfrm>
          <a:prstGeom prst="rect">
            <a:avLst/>
          </a:prstGeom>
          <a:solidFill>
            <a:srgbClr val="BB1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467" lIns="182935" rIns="182935" rtlCol="0" tIns="91467"/>
          <a:lstStyle/>
          <a:p>
            <a:pPr algn="ctr"/>
            <a:endParaRPr altLang="en-US" kumimoji="1" lang="zh-CN"/>
          </a:p>
        </p:txBody>
      </p:sp>
      <p:sp>
        <p:nvSpPr>
          <p:cNvPr descr="e7d195523061f1c01da5a1f0837ac25283df40ff0a16bfd61AE6AB84AD7EB485CA8019BF267F2027DE2BF09650313B56A435BB3664F8B916CA3777391AC088C283181605E184D6D6879568EB73EB808A103F0784C8DFC3E9CDD14B61FDDA6A8A6237D2DFE3BBAEC8979D824A43E015648F6CB3D1F8D3E352A4BDC9925C075CFF312C4A0BE75FDF5C" hidden="1" id="2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mtClean="0" sz="100"/>
              <a:t>e7d195523061f1c01da5a1f0837ac25283df40ff0a16bfd61AE6AB84AD7EB485CA8019BF267F2027DE2BF09650313B56A435BB3664F8B916CA3777391AC088C283181605E184D6D6879568EB73EB808A103F0784C8DFC3E9CDD14B61FDDA6A8A6237D2DFE3BBAEC8979D824A43E015648F6CB3D1F8D3E352A4BDC9925C075CFF312C4A0BE75FDF5C</a:t>
            </a:r>
          </a:p>
        </p:txBody>
      </p:sp>
    </p:spTree>
    <p:extLst>
      <p:ext uri="{BB962C8B-B14F-4D97-AF65-F5344CB8AC3E}">
        <p14:creationId val="473383151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item1.xml><?xml version="1.0" encoding="utf-8"?>
<e7d195523061f1c0 xmlns="http://e7d195523061f1c0/custom/data/def">
  <_7b1dac89e7d195523061f1c0316ecb71 xmlns="">e7d195523061f1c01da5a1f0837ac25283df40ff0a16bfd61AE6AB84AD7EB485CA8019BF267F2027DE2BF09650313B56A435BB3664F8B916CA3777391AC088C283181605E184D6D6879568EB73EB808A103F0784C8DFC3E9CDD14B61FDDA6A8A6237D2DFE3BBAEC8979D824A43E015648F6CB3D1F8D3E352A4BDC9925C075CFF312C4A0BE75FDF5C</_7b1dac89e7d195523061f1c0316ecb71>
</e7d195523061f1c0>
</file>

<file path=customXml/itemProps1.xml><?xml version="1.0" encoding="utf-8"?>
<ds:datastoreItem xmlns:ds="http://schemas.openxmlformats.org/officeDocument/2006/customXml" ds:itemID="{0302515B-CC6D-439F-91B6-027FDE964173}">
  <ds:schemaRefs>
    <ds:schemaRef ds:uri="http://e7d195523061f1c0/custom/data/def"/>
    <ds:schemaRef ds:uri="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48</Paragraphs>
  <Slides>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8">
      <vt:lpstr>Arial</vt:lpstr>
      <vt:lpstr>Calibri</vt:lpstr>
      <vt:lpstr>Calibri Light</vt:lpstr>
      <vt:lpstr>Gloucester MT Extra Condensed</vt:lpstr>
      <vt:lpstr>微软雅黑</vt:lpstr>
      <vt:lpstr>Avenir Next Condensed Demi Bold</vt:lpstr>
      <vt:lpstr>Kozuka Mincho Pro L</vt:lpstr>
      <vt:lpstr>Avenir Heavy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2021-08-22T12:00:56Z</dcterms:created>
  <cp:lastPrinted>2021-08-22T12:00:56Z</cp:lastPrinted>
  <dcterms:modified xsi:type="dcterms:W3CDTF">2021-08-22T05:42:03Z</dcterms:modified>
  <cp:revision>1</cp:revision>
</cp:coreProperties>
</file>