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720" r:id="rId1"/>
    <p:sldMasterId id="2147483732" r:id="rId2"/>
    <p:sldMasterId id="2147483744" r:id="rId3"/>
  </p:sldMasterIdLst>
  <p:notesMasterIdLst>
    <p:notesMasterId r:id="rId4"/>
  </p:notesMasterIdLst>
  <p:sldIdLst>
    <p:sldId id="267" r:id="rId5"/>
    <p:sldId id="258" r:id="rId6"/>
    <p:sldId id="259" r:id="rId7"/>
    <p:sldId id="264" r:id="rId8"/>
    <p:sldId id="261" r:id="rId9"/>
    <p:sldId id="262" r:id="rId10"/>
    <p:sldId id="265" r:id="rId11"/>
    <p:sldId id="268" r:id="rId12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  <p:bold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Meiryo" panose="020B0604030504040204" pitchFamily="34" charset="-128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方正粗宋简体" panose="03000509000000000000" pitchFamily="65" charset="-122"/>
      <p:regular r:id="rId26"/>
    </p:embeddedFont>
  </p:embeddedFontLst>
  <p:custDataLst>
    <p:tags r:id="rId1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243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  <p:guide pos="724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9" cy="720089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tags/tag1.xml" Type="http://schemas.openxmlformats.org/officeDocument/2006/relationships/tags"/><Relationship Id="rId14" Target="fonts/font1.fntdata" Type="http://schemas.openxmlformats.org/officeDocument/2006/relationships/font"/><Relationship Id="rId15" Target="fonts/font2.fntdata" Type="http://schemas.openxmlformats.org/officeDocument/2006/relationships/font"/><Relationship Id="rId16" Target="fonts/font3.fntdata" Type="http://schemas.openxmlformats.org/officeDocument/2006/relationships/font"/><Relationship Id="rId17" Target="fonts/font4.fntdata" Type="http://schemas.openxmlformats.org/officeDocument/2006/relationships/font"/><Relationship Id="rId18" Target="fonts/font5.fntdata" Type="http://schemas.openxmlformats.org/officeDocument/2006/relationships/font"/><Relationship Id="rId19" Target="fonts/font6.fntdata" Type="http://schemas.openxmlformats.org/officeDocument/2006/relationships/font"/><Relationship Id="rId2" Target="slideMasters/slideMaster2.xml" Type="http://schemas.openxmlformats.org/officeDocument/2006/relationships/slideMaster"/><Relationship Id="rId20" Target="fonts/font7.fntdata" Type="http://schemas.openxmlformats.org/officeDocument/2006/relationships/font"/><Relationship Id="rId21" Target="fonts/font8.fntdata" Type="http://schemas.openxmlformats.org/officeDocument/2006/relationships/font"/><Relationship Id="rId22" Target="fonts/font9.fntdata" Type="http://schemas.openxmlformats.org/officeDocument/2006/relationships/font"/><Relationship Id="rId23" Target="fonts/font10.fntdata" Type="http://schemas.openxmlformats.org/officeDocument/2006/relationships/font"/><Relationship Id="rId24" Target="fonts/font11.fntdata" Type="http://schemas.openxmlformats.org/officeDocument/2006/relationships/font"/><Relationship Id="rId25" Target="fonts/font12.fntdata" Type="http://schemas.openxmlformats.org/officeDocument/2006/relationships/font"/><Relationship Id="rId26" Target="fonts/font13.fntdata" Type="http://schemas.openxmlformats.org/officeDocument/2006/relationships/font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slideMasters/slideMaster3.xml" Type="http://schemas.openxmlformats.org/officeDocument/2006/relationships/slideMaster"/><Relationship Id="rId30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0272B37D-706E-4E6D-903F-921932B84304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15364" name="幻灯片图像占位符 3"/>
          <p:cNvSpPr>
            <a:spLocks noGrp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9DA81F40-6518-4FA5-92E6-E4AFCEE9AC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5142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D118-209E-48DF-AEA6-A0A0ED854164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099E-53BC-4770-85FE-D8B7C61C67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061381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6D5C-A792-44A7-8C8F-88064FA03508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DABF-5259-4447-95B9-6008FF40FF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329706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EADB-54D2-4938-95A6-CFCDB7CB05A0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3540-6658-4784-972A-F28753E000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828921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EAFD-5C00-4C4C-993A-FD559AC507F1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73AD-94D4-4670-9F44-1B930592AC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435257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773F7-98EF-4A7B-80F2-BCFE0C0FF4B9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A49E-E650-4AE4-BA2A-C10F5875A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940624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B653F-B114-4C9D-A3E5-0414DD5494C2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09A1-C2B9-49E4-9B3B-FFE085CFD9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6040376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0345-F0ED-4242-A235-2744BAD8E52A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482D-0FC6-4824-B5F7-FF15F9711B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06975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C7669-EEB2-4ED3-AF1C-9CDBC05501F6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C191-DD65-445A-B365-DB03DC87EB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916582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5A94-F71E-469C-94FD-1F82E6199C6D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C9A61-024A-4C33-AA6C-B2DAB3945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744200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7D639-BFC5-4B75-9026-BCD7ED205883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2AA4-B5E0-40DE-A30D-101140C459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6787584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A6AC-8A2B-4A96-8DE1-32AF7D5440B8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1C748-BBD9-4FA7-B9B6-147FB52F60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215973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3B9C-7FE3-4A1B-B0C0-2E622C019E49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B97D-E08C-4861-AA01-3913638797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5163546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50CB-919F-42F0-ACC9-87A5722D08EE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5B46-A856-4B09-ABA8-B43EB63774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230280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B4FE1-2C49-41CC-831F-FB17151BBD9F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258D-A55E-47A3-96D7-285719B173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667298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915C-88F5-4B92-BB30-96E7317442A5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396E-04C7-4CFF-89EC-BD8BCAAEB5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1086990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3960A0-4594-438C-A01E-3ADEEBAB3AA5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828161-0E2E-4C4C-B068-D70C004638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8441895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AA0719-FA6E-444B-9630-BBD81BC1D18D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79F9FA-BB4D-4A2B-8975-877CD553B3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7340780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967E93-DE29-4A9E-91D8-8F13B0DEC742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47E7BD-1202-42B2-B1F4-DDDDFCD379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3889667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708241-494F-4323-9505-A060B69693E0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48CAD7-206A-4404-A654-500843C070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966941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BC54A5-536D-4B83-B463-709B665991FD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8DC249-C1EC-4E57-9591-E781620C99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478148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73F35B-22D3-45F6-99DB-2CABC3D077E7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773A65-92E8-4858-B287-340DD0C655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2969401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6F4E8D-E9C5-4932-88A2-3F3DD44CCD7E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2DEBC4-DF91-46EC-88D3-55720FC3DD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9994271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75FD-22F0-45A5-BA4E-52A5A4E13FDA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6B8E-8A0B-459C-A611-6DCE36E0C1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6991823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B4D1A6-8C05-4BC6-B8B2-7D27E5A7AF6A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D4C375-1DE6-48BC-B137-C6E2467A6F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5497691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7EEBC2-36C8-41F5-8AB4-6A7AD8B2639C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4669EC-3529-4D44-A0E4-B68C849AA3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1295951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9B1E24-5B99-4A67-9C3B-05FBF3334B4A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89F7E2-6B02-4B0F-A89B-E184F214E0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42515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4E2104-D310-4AB7-9794-BC08BFC05668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4BB52B-27D9-46AB-9539-0BF39BA653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101420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1F28-2736-48F1-830D-9FE5DFDF6A66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B107-BFEE-4842-9433-C6A1BB051A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054623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2100-8893-49B3-9A28-6519D26C3B2C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2DAF-3D2E-48A2-AE0C-12E5975512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589472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1ECF-E04B-4D87-BEEB-799C20304607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5B17-CF72-46B1-BEB3-A2168778E1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107995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EF62-8CFC-4BE5-A30F-493CA2DB8A0B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32D1-F6BB-4609-994B-FE5F59063D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967642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F8B3-394C-4F0B-BF37-CB8273F82CD0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02D5-C385-4332-BAF6-A9E0984178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209062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5680-7822-40E0-8795-13863A62B46F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F0110-5697-4936-8723-F26E1FAA8B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726014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jpe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C125ED-E417-4B0D-9FCB-A7D7585D2851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54F4C5-F4EA-48F2-A44E-03EEAD67E8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7F884-D804-4982-AD6A-F8C4DD391296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16FCFE-BAC4-48F5-BA30-885DB80C11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 descr="6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7463" y="-15875"/>
            <a:ext cx="12215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BAC4A8A-2A7D-4C35-B852-9E1CDA2B5E2A}" type="datetimeFigureOut">
              <a:rPr lang="zh-CN" altLang="en-US"/>
              <a:pPr>
                <a:defRPr/>
              </a:pPr>
              <a:t>2018/5/27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9DD20A3-2626-462F-85D8-BD29EACA16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png" Type="http://schemas.openxmlformats.org/officeDocument/2006/relationships/image"/><Relationship Id="rId12" Target="../media/image26.png" Type="http://schemas.openxmlformats.org/officeDocument/2006/relationships/image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7.jpg" id="4098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3.png" id="4099" name="图片 1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75" y="174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6.png" id="4100" name="图片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1113" y="231775"/>
            <a:ext cx="12211051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7.png" id="4101" name="图片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1113" y="184150"/>
            <a:ext cx="12199938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8.png" id="4102" name="图片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7014" t="2783"/>
          <a:stretch>
            <a:fillRect/>
          </a:stretch>
        </p:blipFill>
        <p:spPr bwMode="auto">
          <a:xfrm>
            <a:off x="3175" y="231775"/>
            <a:ext cx="1218882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1.png" id="4103" name="图片 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9998" r="90836" t="6664"/>
          <a:stretch>
            <a:fillRect/>
          </a:stretch>
        </p:blipFill>
        <p:spPr bwMode="auto">
          <a:xfrm>
            <a:off x="0" y="457200"/>
            <a:ext cx="83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2.png" id="4104" name="图片 10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20618" l="85468" t="6509"/>
          <a:stretch>
            <a:fillRect/>
          </a:stretch>
        </p:blipFill>
        <p:spPr bwMode="auto">
          <a:xfrm>
            <a:off x="10871200" y="446088"/>
            <a:ext cx="132873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0.png" id="4105" name="图片 7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17610" l="5968" r="2982" t="3580"/>
          <a:stretch>
            <a:fillRect/>
          </a:stretch>
        </p:blipFill>
        <p:spPr bwMode="auto">
          <a:xfrm>
            <a:off x="2070100" y="246063"/>
            <a:ext cx="832485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9.png" id="4106" name="图片 6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35521" l="28654" r="30148" t="14525"/>
          <a:stretch>
            <a:fillRect/>
          </a:stretch>
        </p:blipFill>
        <p:spPr bwMode="auto">
          <a:xfrm>
            <a:off x="4144963" y="996950"/>
            <a:ext cx="376555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4.png" id="4107" name="图片 12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19537" l="12584" t="38390"/>
          <a:stretch>
            <a:fillRect/>
          </a:stretch>
        </p:blipFill>
        <p:spPr bwMode="auto">
          <a:xfrm>
            <a:off x="4195763" y="2632075"/>
            <a:ext cx="79930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5.png" id="4108" name="图片 13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22987" r="72070" t="54024"/>
          <a:stretch>
            <a:fillRect/>
          </a:stretch>
        </p:blipFill>
        <p:spPr bwMode="auto">
          <a:xfrm>
            <a:off x="23813" y="3705225"/>
            <a:ext cx="25542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6.png" id="4109" name="图片 14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28964" l="14825" r="31551" t="42068"/>
          <a:stretch>
            <a:fillRect/>
          </a:stretch>
        </p:blipFill>
        <p:spPr bwMode="auto">
          <a:xfrm>
            <a:off x="2879725" y="2884488"/>
            <a:ext cx="49037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Box 7"/>
          <p:cNvSpPr txBox="1">
            <a:spLocks noChangeArrowheads="1"/>
          </p:cNvSpPr>
          <p:nvPr/>
        </p:nvSpPr>
        <p:spPr bwMode="auto">
          <a:xfrm>
            <a:off x="3935413" y="5129213"/>
            <a:ext cx="43211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适用于中国共青团及相关机构演示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132138" y="5873750"/>
            <a:ext cx="5913437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40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单击此处添加您的大标题</a:t>
            </a: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" nodeType="withEffect" presetClass="entr" presetID="5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15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4" presetSubtype="1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2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29" nodeType="withEffect" presetClass="emph" presetID="6" presetSubtype="0" repeatCount="200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500" fill="hold" id="30"/>
                                        <p:tgtEl>
                                          <p:spTgt spid="410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2" presetSubtype="2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33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6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39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2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26" presetSubtype="0" repeatCount="300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50" tmFilter="0, 0; .2, .5; .8, .5; 1, 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00" fill="hold" id="51"/>
                                        <p:tgtEl>
                                          <p:spTgt spid="4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4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11"/>
      <p:bldP grpId="0" spid="1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8975724" y="38100"/>
            <a:ext cx="169227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前  言</a:t>
            </a: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2273300" y="2090738"/>
            <a:ext cx="764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中国共产主义青年团（简称共青团）是中国共产党领导的先进青年的群众组织，是广大青年在实践中学习中国特色社会主义和共产主义的学校，是中国共产党联系青年群众的桥梁和纽带，是中华人民共和国的重要社会支柱之一，也是中国共产党的助手和后备军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中国共产主义青年团（简称共青团）是中国共产党领导的先进青年的群众组织，是广大青年在实践中学习中国特色社会主义和共产主义的学校，是中国共产党联系青年群众的桥梁和纽带，是中华人民共和国的重要社会支柱之一，也是中国共产党的助手和后备军。</a:t>
            </a: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22"/>
      <p:bldP grpId="0" spid="512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8975724" y="38100"/>
            <a:ext cx="169227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目  录</a:t>
            </a:r>
          </a:p>
        </p:txBody>
      </p:sp>
      <p:grpSp>
        <p:nvGrpSpPr>
          <p:cNvPr id="6147" name="组合 27"/>
          <p:cNvGrpSpPr/>
          <p:nvPr/>
        </p:nvGrpSpPr>
        <p:grpSpPr>
          <a:xfrm>
            <a:off x="2916238" y="1744663"/>
            <a:ext cx="6359525" cy="571500"/>
            <a:chExt cx="6359525" cy="571500"/>
          </a:xfrm>
        </p:grpSpPr>
        <p:sp>
          <p:nvSpPr>
            <p:cNvPr id="18460" name="矩形 2"/>
            <p:cNvSpPr>
              <a:spLocks noChangeArrowheads="1"/>
            </p:cNvSpPr>
            <p:nvPr/>
          </p:nvSpPr>
          <p:spPr bwMode="auto">
            <a:xfrm>
              <a:off x="0" y="0"/>
              <a:ext cx="6359525" cy="571500"/>
            </a:xfrm>
            <a:prstGeom prst="rect">
              <a:avLst/>
            </a:prstGeom>
            <a:solidFill>
              <a:srgbClr val="BFBFBF"/>
            </a:solidFill>
            <a:ln w="3175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grpSp>
          <p:nvGrpSpPr>
            <p:cNvPr id="18461" name="组合 23"/>
            <p:cNvGrpSpPr/>
            <p:nvPr/>
          </p:nvGrpSpPr>
          <p:grpSpPr>
            <a:xfrm>
              <a:off x="0" y="0"/>
              <a:ext cx="571500" cy="571500"/>
              <a:chExt cx="571500" cy="571500"/>
            </a:xfrm>
          </p:grpSpPr>
          <p:sp>
            <p:nvSpPr>
              <p:cNvPr id="18463" name="矩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1500" cy="571500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75000">
                    <a:srgbClr val="C00000"/>
                  </a:gs>
                  <a:gs pos="100000">
                    <a:srgbClr val="C00000"/>
                  </a:gs>
                </a:gsLst>
                <a:lin ang="3000000"/>
              </a:gradFill>
              <a:ln w="12700">
                <a:solidFill>
                  <a:schemeClr val="bg1"/>
                </a:solidFill>
                <a:miter lim="800000"/>
              </a:ln>
              <a:effectLst>
                <a:outerShdw algn="ctr" dir="5400000" dist="38100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FF0000"/>
                  </a:buClr>
                  <a:buSzPct val="70000"/>
                  <a:buFont charset="2" panose="05000000000000000000" pitchFamily="2" typeface="Wingdings"/>
                  <a:buChar char="u"/>
                </a:pPr>
                <a:endParaRPr altLang="en-US" lang="zh-CN" sz="1800">
                  <a:latin charset="0" panose="020b0604020202020204" pitchFamily="34" typeface="Arial"/>
                </a:endParaRPr>
              </a:p>
            </p:txBody>
          </p:sp>
          <p:sp>
            <p:nvSpPr>
              <p:cNvPr id="18464" name="TextBox 21"/>
              <p:cNvSpPr txBox="1">
                <a:spLocks noChangeArrowheads="1"/>
              </p:cNvSpPr>
              <p:nvPr/>
            </p:nvSpPr>
            <p:spPr bwMode="auto">
              <a:xfrm>
                <a:off x="106390" y="55562"/>
                <a:ext cx="357276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1</a:t>
                </a:r>
              </a:p>
            </p:txBody>
          </p:sp>
        </p:grpSp>
        <p:sp>
          <p:nvSpPr>
            <p:cNvPr id="18462" name="TextBox 26"/>
            <p:cNvSpPr txBox="1">
              <a:spLocks noChangeArrowheads="1"/>
            </p:cNvSpPr>
            <p:nvPr/>
          </p:nvSpPr>
          <p:spPr bwMode="auto">
            <a:xfrm>
              <a:off x="928687" y="101600"/>
              <a:ext cx="485933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8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6153" name="组合 28"/>
          <p:cNvGrpSpPr/>
          <p:nvPr/>
        </p:nvGrpSpPr>
        <p:grpSpPr>
          <a:xfrm>
            <a:off x="2916238" y="2584450"/>
            <a:ext cx="6359525" cy="571500"/>
            <a:chExt cx="6359525" cy="571500"/>
          </a:xfrm>
        </p:grpSpPr>
        <p:sp>
          <p:nvSpPr>
            <p:cNvPr id="18455" name="矩形 3"/>
            <p:cNvSpPr>
              <a:spLocks noChangeArrowheads="1"/>
            </p:cNvSpPr>
            <p:nvPr/>
          </p:nvSpPr>
          <p:spPr bwMode="auto">
            <a:xfrm>
              <a:off x="0" y="0"/>
              <a:ext cx="6359525" cy="571500"/>
            </a:xfrm>
            <a:prstGeom prst="rect">
              <a:avLst/>
            </a:prstGeom>
            <a:noFill/>
            <a:ln w="3175">
              <a:solidFill>
                <a:srgbClr val="7F7F7F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grpSp>
          <p:nvGrpSpPr>
            <p:cNvPr id="18456" name="组合 24"/>
            <p:cNvGrpSpPr/>
            <p:nvPr/>
          </p:nvGrpSpPr>
          <p:grpSpPr>
            <a:xfrm>
              <a:off x="0" y="0"/>
              <a:ext cx="571500" cy="571500"/>
              <a:chExt cx="571500" cy="571500"/>
            </a:xfrm>
          </p:grpSpPr>
          <p:sp>
            <p:nvSpPr>
              <p:cNvPr id="18458" name="矩形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1500" cy="571500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75000">
                    <a:srgbClr val="C00000"/>
                  </a:gs>
                  <a:gs pos="100000">
                    <a:srgbClr val="C00000"/>
                  </a:gs>
                </a:gsLst>
                <a:lin ang="3000000"/>
              </a:gradFill>
              <a:ln w="12700">
                <a:solidFill>
                  <a:schemeClr val="bg1"/>
                </a:solidFill>
                <a:miter lim="800000"/>
              </a:ln>
              <a:effectLst>
                <a:outerShdw algn="ctr" dir="5400000" dist="38100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FF0000"/>
                  </a:buClr>
                  <a:buSzPct val="70000"/>
                  <a:buFont charset="2" panose="05000000000000000000" pitchFamily="2" typeface="Wingdings"/>
                  <a:buChar char="u"/>
                </a:pPr>
                <a:endParaRPr altLang="en-US" lang="zh-CN" sz="1800">
                  <a:latin charset="0" panose="020b0604020202020204" pitchFamily="34" typeface="Arial"/>
                </a:endParaRPr>
              </a:p>
            </p:txBody>
          </p:sp>
          <p:sp>
            <p:nvSpPr>
              <p:cNvPr id="18459" name="TextBox 22"/>
              <p:cNvSpPr txBox="1">
                <a:spLocks noChangeArrowheads="1"/>
              </p:cNvSpPr>
              <p:nvPr/>
            </p:nvSpPr>
            <p:spPr bwMode="auto">
              <a:xfrm>
                <a:off x="106390" y="53975"/>
                <a:ext cx="357276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</a:t>
                </a:r>
              </a:p>
            </p:txBody>
          </p:sp>
        </p:grpSp>
        <p:sp>
          <p:nvSpPr>
            <p:cNvPr id="18457" name="TextBox 27"/>
            <p:cNvSpPr txBox="1">
              <a:spLocks noChangeArrowheads="1"/>
            </p:cNvSpPr>
            <p:nvPr/>
          </p:nvSpPr>
          <p:spPr bwMode="auto">
            <a:xfrm>
              <a:off x="928687" y="100013"/>
              <a:ext cx="485933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8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6159" name="组合 29"/>
          <p:cNvGrpSpPr/>
          <p:nvPr/>
        </p:nvGrpSpPr>
        <p:grpSpPr>
          <a:xfrm>
            <a:off x="2916238" y="3424238"/>
            <a:ext cx="6359525" cy="571500"/>
            <a:chExt cx="6359525" cy="571500"/>
          </a:xfrm>
        </p:grpSpPr>
        <p:sp>
          <p:nvSpPr>
            <p:cNvPr id="18450" name="矩形 4"/>
            <p:cNvSpPr>
              <a:spLocks noChangeArrowheads="1"/>
            </p:cNvSpPr>
            <p:nvPr/>
          </p:nvSpPr>
          <p:spPr bwMode="auto">
            <a:xfrm>
              <a:off x="0" y="0"/>
              <a:ext cx="6359525" cy="571500"/>
            </a:xfrm>
            <a:prstGeom prst="rect">
              <a:avLst/>
            </a:prstGeom>
            <a:noFill/>
            <a:ln w="3175">
              <a:solidFill>
                <a:srgbClr val="7F7F7F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grpSp>
          <p:nvGrpSpPr>
            <p:cNvPr id="18451" name="组合 25"/>
            <p:cNvGrpSpPr/>
            <p:nvPr/>
          </p:nvGrpSpPr>
          <p:grpSpPr>
            <a:xfrm>
              <a:off x="0" y="0"/>
              <a:ext cx="571500" cy="571500"/>
              <a:chExt cx="571500" cy="571500"/>
            </a:xfrm>
          </p:grpSpPr>
          <p:sp>
            <p:nvSpPr>
              <p:cNvPr id="18453" name="矩形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1500" cy="571500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75000">
                    <a:srgbClr val="C00000"/>
                  </a:gs>
                  <a:gs pos="100000">
                    <a:srgbClr val="C00000"/>
                  </a:gs>
                </a:gsLst>
                <a:lin ang="3000000"/>
              </a:gradFill>
              <a:ln w="12700">
                <a:solidFill>
                  <a:schemeClr val="bg1"/>
                </a:solidFill>
                <a:miter lim="800000"/>
              </a:ln>
              <a:effectLst>
                <a:outerShdw algn="ctr" dir="5400000" dist="38100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FF0000"/>
                  </a:buClr>
                  <a:buSzPct val="70000"/>
                  <a:buFont charset="2" panose="05000000000000000000" pitchFamily="2" typeface="Wingdings"/>
                  <a:buChar char="u"/>
                </a:pPr>
                <a:endParaRPr altLang="en-US" lang="zh-CN" sz="1800">
                  <a:latin charset="0" panose="020b0604020202020204" pitchFamily="34" typeface="Arial"/>
                </a:endParaRPr>
              </a:p>
            </p:txBody>
          </p:sp>
          <p:sp>
            <p:nvSpPr>
              <p:cNvPr id="18454" name="TextBox 23"/>
              <p:cNvSpPr txBox="1">
                <a:spLocks noChangeArrowheads="1"/>
              </p:cNvSpPr>
              <p:nvPr/>
            </p:nvSpPr>
            <p:spPr bwMode="auto">
              <a:xfrm>
                <a:off x="106390" y="53975"/>
                <a:ext cx="357276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3</a:t>
                </a:r>
              </a:p>
            </p:txBody>
          </p:sp>
        </p:grpSp>
        <p:sp>
          <p:nvSpPr>
            <p:cNvPr id="18452" name="TextBox 28"/>
            <p:cNvSpPr txBox="1">
              <a:spLocks noChangeArrowheads="1"/>
            </p:cNvSpPr>
            <p:nvPr/>
          </p:nvSpPr>
          <p:spPr bwMode="auto">
            <a:xfrm>
              <a:off x="928687" y="100012"/>
              <a:ext cx="485933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8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6165" name="组合 30"/>
          <p:cNvGrpSpPr/>
          <p:nvPr/>
        </p:nvGrpSpPr>
        <p:grpSpPr>
          <a:xfrm>
            <a:off x="2916238" y="4262438"/>
            <a:ext cx="6359525" cy="571500"/>
            <a:chExt cx="6359525" cy="571500"/>
          </a:xfrm>
        </p:grpSpPr>
        <p:sp>
          <p:nvSpPr>
            <p:cNvPr id="18445" name="矩形 5"/>
            <p:cNvSpPr>
              <a:spLocks noChangeArrowheads="1"/>
            </p:cNvSpPr>
            <p:nvPr/>
          </p:nvSpPr>
          <p:spPr bwMode="auto">
            <a:xfrm>
              <a:off x="0" y="0"/>
              <a:ext cx="6359525" cy="571500"/>
            </a:xfrm>
            <a:prstGeom prst="rect">
              <a:avLst/>
            </a:prstGeom>
            <a:noFill/>
            <a:ln w="3175">
              <a:solidFill>
                <a:srgbClr val="7F7F7F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grpSp>
          <p:nvGrpSpPr>
            <p:cNvPr id="18446" name="组合 26"/>
            <p:cNvGrpSpPr/>
            <p:nvPr/>
          </p:nvGrpSpPr>
          <p:grpSpPr>
            <a:xfrm>
              <a:off x="0" y="0"/>
              <a:ext cx="571500" cy="571500"/>
              <a:chExt cx="571500" cy="571500"/>
            </a:xfrm>
          </p:grpSpPr>
          <p:sp>
            <p:nvSpPr>
              <p:cNvPr id="18448" name="矩形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1500" cy="571500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75000">
                    <a:srgbClr val="C00000"/>
                  </a:gs>
                  <a:gs pos="100000">
                    <a:srgbClr val="C00000"/>
                  </a:gs>
                </a:gsLst>
                <a:lin ang="3000000"/>
              </a:gradFill>
              <a:ln w="12700">
                <a:solidFill>
                  <a:schemeClr val="bg1"/>
                </a:solidFill>
                <a:miter lim="800000"/>
              </a:ln>
              <a:effectLst>
                <a:outerShdw algn="ctr" dir="5400000" dist="38100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FF0000"/>
                  </a:buClr>
                  <a:buSzPct val="70000"/>
                  <a:buFont charset="2" panose="05000000000000000000" pitchFamily="2" typeface="Wingdings"/>
                  <a:buChar char="u"/>
                </a:pPr>
                <a:endParaRPr altLang="en-US" lang="zh-CN" sz="1800">
                  <a:latin charset="0" panose="020b0604020202020204" pitchFamily="34" typeface="Arial"/>
                </a:endParaRPr>
              </a:p>
            </p:txBody>
          </p:sp>
          <p:sp>
            <p:nvSpPr>
              <p:cNvPr id="18449" name="TextBox 24"/>
              <p:cNvSpPr txBox="1">
                <a:spLocks noChangeArrowheads="1"/>
              </p:cNvSpPr>
              <p:nvPr/>
            </p:nvSpPr>
            <p:spPr bwMode="auto">
              <a:xfrm>
                <a:off x="106390" y="55562"/>
                <a:ext cx="357276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4</a:t>
                </a:r>
              </a:p>
            </p:txBody>
          </p:sp>
        </p:grpSp>
        <p:sp>
          <p:nvSpPr>
            <p:cNvPr id="18447" name="TextBox 29"/>
            <p:cNvSpPr txBox="1">
              <a:spLocks noChangeArrowheads="1"/>
            </p:cNvSpPr>
            <p:nvPr/>
          </p:nvSpPr>
          <p:spPr bwMode="auto">
            <a:xfrm>
              <a:off x="928687" y="101600"/>
              <a:ext cx="485933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8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6171" name="组合 31"/>
          <p:cNvGrpSpPr/>
          <p:nvPr/>
        </p:nvGrpSpPr>
        <p:grpSpPr>
          <a:xfrm>
            <a:off x="2916238" y="5102225"/>
            <a:ext cx="6359525" cy="571500"/>
            <a:chExt cx="6359525" cy="571500"/>
          </a:xfrm>
        </p:grpSpPr>
        <p:sp>
          <p:nvSpPr>
            <p:cNvPr id="18440" name="矩形 6"/>
            <p:cNvSpPr>
              <a:spLocks noChangeArrowheads="1"/>
            </p:cNvSpPr>
            <p:nvPr/>
          </p:nvSpPr>
          <p:spPr bwMode="auto">
            <a:xfrm>
              <a:off x="0" y="0"/>
              <a:ext cx="6359525" cy="571500"/>
            </a:xfrm>
            <a:prstGeom prst="rect">
              <a:avLst/>
            </a:prstGeom>
            <a:noFill/>
            <a:ln w="3175">
              <a:solidFill>
                <a:srgbClr val="7F7F7F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grpSp>
          <p:nvGrpSpPr>
            <p:cNvPr id="18441" name="组合 27"/>
            <p:cNvGrpSpPr/>
            <p:nvPr/>
          </p:nvGrpSpPr>
          <p:grpSpPr>
            <a:xfrm>
              <a:off x="0" y="0"/>
              <a:ext cx="571500" cy="571500"/>
              <a:chExt cx="571500" cy="571500"/>
            </a:xfrm>
          </p:grpSpPr>
          <p:sp>
            <p:nvSpPr>
              <p:cNvPr id="18443" name="矩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1500" cy="571500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75000">
                    <a:srgbClr val="C00000"/>
                  </a:gs>
                  <a:gs pos="100000">
                    <a:srgbClr val="C00000"/>
                  </a:gs>
                </a:gsLst>
                <a:lin ang="3000000"/>
              </a:gradFill>
              <a:ln w="12700">
                <a:solidFill>
                  <a:schemeClr val="bg1"/>
                </a:solidFill>
                <a:miter lim="800000"/>
              </a:ln>
              <a:effectLst>
                <a:outerShdw algn="ctr" dir="5400000" dist="38100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FF0000"/>
                  </a:buClr>
                  <a:buSzPct val="70000"/>
                  <a:buFont charset="2" panose="05000000000000000000" pitchFamily="2" typeface="Wingdings"/>
                  <a:buChar char="u"/>
                </a:pPr>
                <a:endParaRPr altLang="en-US" lang="zh-CN" sz="1800">
                  <a:latin charset="0" panose="020b0604020202020204" pitchFamily="34" typeface="Arial"/>
                </a:endParaRPr>
              </a:p>
            </p:txBody>
          </p:sp>
          <p:sp>
            <p:nvSpPr>
              <p:cNvPr id="18444" name="TextBox 25"/>
              <p:cNvSpPr txBox="1">
                <a:spLocks noChangeArrowheads="1"/>
              </p:cNvSpPr>
              <p:nvPr/>
            </p:nvSpPr>
            <p:spPr bwMode="auto">
              <a:xfrm>
                <a:off x="106390" y="55563"/>
                <a:ext cx="357276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5</a:t>
                </a:r>
              </a:p>
            </p:txBody>
          </p:sp>
        </p:grpSp>
        <p:sp>
          <p:nvSpPr>
            <p:cNvPr id="18442" name="TextBox 30"/>
            <p:cNvSpPr txBox="1">
              <a:spLocks noChangeArrowheads="1"/>
            </p:cNvSpPr>
            <p:nvPr/>
          </p:nvSpPr>
          <p:spPr bwMode="auto">
            <a:xfrm>
              <a:off x="928687" y="101600"/>
              <a:ext cx="485933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8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1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6" nodeType="withEffect" presetClass="entr" presetID="5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5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6" nodeType="withEffect" presetClass="entr" presetID="5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1" nodeType="withEffect" presetClass="entr" presetID="5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4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7634289" y="38100"/>
            <a:ext cx="28813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点击添加标题</a:t>
            </a:r>
          </a:p>
        </p:txBody>
      </p:sp>
      <p:grpSp>
        <p:nvGrpSpPr>
          <p:cNvPr id="7171" name="组合 17"/>
          <p:cNvGrpSpPr/>
          <p:nvPr/>
        </p:nvGrpSpPr>
        <p:grpSpPr>
          <a:xfrm>
            <a:off x="3811588" y="1549400"/>
            <a:ext cx="6024562" cy="1439863"/>
            <a:chExt cx="6024562" cy="1439863"/>
          </a:xfrm>
        </p:grpSpPr>
        <p:sp>
          <p:nvSpPr>
            <p:cNvPr id="19476" name="AutoShape 37"/>
            <p:cNvSpPr>
              <a:spLocks noChangeArrowheads="1"/>
            </p:cNvSpPr>
            <p:nvPr/>
          </p:nvSpPr>
          <p:spPr bwMode="auto">
            <a:xfrm>
              <a:off x="804862" y="347663"/>
              <a:ext cx="5219700" cy="1079500"/>
            </a:xfrm>
            <a:prstGeom prst="roundRect">
              <a:avLst>
                <a:gd fmla="val 0" name="adj"/>
              </a:avLst>
            </a:prstGeom>
            <a:noFill/>
            <a:ln w="3175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indent="-342900" marL="3429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 lvl="2" marL="0">
                <a:lnSpc>
                  <a:spcPct val="100000"/>
                </a:lnSpc>
                <a:spcBef>
                  <a:spcPct val="0"/>
                </a:spcBef>
                <a:buClr>
                  <a:srgbClr val="FF0000"/>
                </a:buClr>
                <a:buSzPct val="70000"/>
                <a:buFont charset="2" panose="05000000000000000000" pitchFamily="2" typeface="Wingdings"/>
                <a:buChar char="n"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grpSp>
          <p:nvGrpSpPr>
            <p:cNvPr id="19477" name="组合 16"/>
            <p:cNvGrpSpPr/>
            <p:nvPr/>
          </p:nvGrpSpPr>
          <p:grpSpPr>
            <a:xfrm>
              <a:off x="0" y="0"/>
              <a:ext cx="1527175" cy="1439863"/>
              <a:chExt cx="1527175" cy="1439863"/>
            </a:xfrm>
          </p:grpSpPr>
          <p:sp>
            <p:nvSpPr>
              <p:cNvPr id="19479" name="AutoShape 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27175" cy="1439863"/>
              </a:xfrm>
              <a:prstGeom prst="upArrow">
                <a:avLst>
                  <a:gd fmla="val 70981" name="adj1"/>
                  <a:gd fmla="val 47806" name="adj2"/>
                </a:avLst>
              </a:prstGeom>
              <a:gradFill rotWithShape="0">
                <a:gsLst>
                  <a:gs pos="0">
                    <a:srgbClr val="FF0000"/>
                  </a:gs>
                  <a:gs pos="75000">
                    <a:srgbClr val="C00000"/>
                  </a:gs>
                  <a:gs pos="100000">
                    <a:srgbClr val="C00000"/>
                  </a:gs>
                </a:gsLst>
                <a:lin ang="3000000"/>
              </a:gradFill>
              <a:ln w="12700">
                <a:solidFill>
                  <a:schemeClr val="bg1"/>
                </a:solidFill>
                <a:miter lim="800000"/>
              </a:ln>
              <a:effectLst>
                <a:outerShdw algn="ctr" dir="5400000" dist="38100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 indent="-342900" marL="342900"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 lvl="2" marL="0">
                  <a:lnSpc>
                    <a:spcPct val="100000"/>
                  </a:lnSpc>
                  <a:spcBef>
                    <a:spcPct val="0"/>
                  </a:spcBef>
                  <a:buClr>
                    <a:srgbClr val="FF0000"/>
                  </a:buClr>
                  <a:buSzPct val="70000"/>
                  <a:buFont charset="2" panose="05000000000000000000" pitchFamily="2" typeface="Wingdings"/>
                  <a:buChar char="u"/>
                </a:pPr>
                <a:endParaRPr altLang="en-US" lang="zh-CN" sz="1800">
                  <a:latin charset="0" panose="020b0604020202020204" pitchFamily="34" typeface="Arial"/>
                </a:endParaRPr>
              </a:p>
            </p:txBody>
          </p:sp>
          <p:grpSp>
            <p:nvGrpSpPr>
              <p:cNvPr id="19480" name="TextBox 7"/>
              <p:cNvGrpSpPr/>
              <p:nvPr/>
            </p:nvGrpSpPr>
            <p:grpSpPr>
              <a:xfrm>
                <a:off x="53276" y="706120"/>
                <a:ext cx="1444752" cy="402336"/>
                <a:chExt cx="1444752" cy="402336"/>
              </a:xfrm>
            </p:grpSpPr>
            <p:pic>
              <p:nvPicPr>
                <p:cNvPr id="19481" name="TextBox 7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444752" cy="402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8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7897" y="18140"/>
                  <a:ext cx="1416304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fontAlgn="base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fontAlgn="base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fontAlgn="base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fontAlgn="base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eaLnBrk="1" fontAlgn="ctr" hangingPunct="1">
                    <a:lnSpc>
                      <a:spcPct val="100000"/>
                    </a:lnSpc>
                    <a:spcBef>
                      <a:spcPct val="0"/>
                    </a:spcBef>
                    <a:buClr>
                      <a:srgbClr val="FF0000"/>
                    </a:buClr>
                    <a:buSzPct val="70000"/>
                    <a:buFont charset="0" panose="020b0604020202020204" pitchFamily="34" typeface="Arial"/>
                    <a:buNone/>
                  </a:pPr>
                  <a:r>
                    <a:rPr altLang="en-US" lang="zh-CN" sz="1800">
                      <a:solidFill>
                        <a:schemeClr val="bg1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添加标题</a:t>
                  </a:r>
                </a:p>
              </p:txBody>
            </p:sp>
          </p:grpSp>
        </p:grpSp>
        <p:sp>
          <p:nvSpPr>
            <p:cNvPr id="19478" name="TextBox 43"/>
            <p:cNvSpPr txBox="1">
              <a:spLocks noChangeArrowheads="1"/>
            </p:cNvSpPr>
            <p:nvPr/>
          </p:nvSpPr>
          <p:spPr bwMode="auto">
            <a:xfrm>
              <a:off x="1668462" y="625475"/>
              <a:ext cx="3935413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 点击添加文本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 点击添加文本</a:t>
              </a:r>
            </a:p>
          </p:txBody>
        </p:sp>
      </p:grpSp>
      <p:grpSp>
        <p:nvGrpSpPr>
          <p:cNvPr id="7179" name="组合 18"/>
          <p:cNvGrpSpPr/>
          <p:nvPr/>
        </p:nvGrpSpPr>
        <p:grpSpPr>
          <a:xfrm>
            <a:off x="3084513" y="2933700"/>
            <a:ext cx="6751637" cy="1439863"/>
            <a:chExt cx="6751637" cy="1439863"/>
          </a:xfrm>
        </p:grpSpPr>
        <p:sp>
          <p:nvSpPr>
            <p:cNvPr id="19469" name="AutoShape 38"/>
            <p:cNvSpPr>
              <a:spLocks noChangeArrowheads="1"/>
            </p:cNvSpPr>
            <p:nvPr/>
          </p:nvSpPr>
          <p:spPr bwMode="auto">
            <a:xfrm>
              <a:off x="812800" y="347663"/>
              <a:ext cx="5938837" cy="1079500"/>
            </a:xfrm>
            <a:prstGeom prst="roundRect">
              <a:avLst>
                <a:gd fmla="val 0" name="adj"/>
              </a:avLst>
            </a:prstGeom>
            <a:noFill/>
            <a:ln w="3175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indent="-342900" marL="3429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 lvl="2" marL="0">
                <a:lnSpc>
                  <a:spcPct val="100000"/>
                </a:lnSpc>
                <a:spcBef>
                  <a:spcPct val="0"/>
                </a:spcBef>
                <a:buClr>
                  <a:srgbClr val="FF0000"/>
                </a:buClr>
                <a:buSzPct val="70000"/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grpSp>
          <p:nvGrpSpPr>
            <p:cNvPr id="19470" name="组合 17"/>
            <p:cNvGrpSpPr/>
            <p:nvPr/>
          </p:nvGrpSpPr>
          <p:grpSpPr>
            <a:xfrm>
              <a:off x="0" y="0"/>
              <a:ext cx="1527175" cy="1439863"/>
              <a:chExt cx="1527175" cy="1439863"/>
            </a:xfrm>
          </p:grpSpPr>
          <p:sp>
            <p:nvSpPr>
              <p:cNvPr id="19472" name="AutoShape 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27175" cy="1439863"/>
              </a:xfrm>
              <a:prstGeom prst="upArrow">
                <a:avLst>
                  <a:gd fmla="val 70981" name="adj1"/>
                  <a:gd fmla="val 47806" name="adj2"/>
                </a:avLst>
              </a:prstGeom>
              <a:gradFill rotWithShape="0">
                <a:gsLst>
                  <a:gs pos="0">
                    <a:srgbClr val="FFC000"/>
                  </a:gs>
                  <a:gs pos="75000">
                    <a:srgbClr val="FF0000"/>
                  </a:gs>
                  <a:gs pos="100000">
                    <a:srgbClr val="FF0000"/>
                  </a:gs>
                </a:gsLst>
                <a:lin ang="3000000"/>
              </a:gradFill>
              <a:ln w="12700">
                <a:solidFill>
                  <a:schemeClr val="bg1"/>
                </a:solidFill>
                <a:miter lim="800000"/>
              </a:ln>
              <a:effectLst>
                <a:outerShdw algn="ctr" dir="5400000" dist="38100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FF0000"/>
                  </a:buClr>
                  <a:buSzPct val="70000"/>
                  <a:buFont charset="2" panose="05000000000000000000" pitchFamily="2" typeface="Wingdings"/>
                  <a:buChar char="u"/>
                </a:pPr>
                <a:endParaRPr altLang="en-US" lang="zh-CN" sz="1800">
                  <a:latin charset="0" panose="020b0604020202020204" pitchFamily="34" typeface="Arial"/>
                </a:endParaRPr>
              </a:p>
            </p:txBody>
          </p:sp>
          <p:grpSp>
            <p:nvGrpSpPr>
              <p:cNvPr id="19473" name="TextBox 10"/>
              <p:cNvGrpSpPr/>
              <p:nvPr/>
            </p:nvGrpSpPr>
            <p:grpSpPr>
              <a:xfrm>
                <a:off x="48831" y="717804"/>
                <a:ext cx="1444752" cy="396240"/>
                <a:chExt cx="1444752" cy="396240"/>
              </a:xfrm>
            </p:grpSpPr>
            <p:pic>
              <p:nvPicPr>
                <p:cNvPr id="19474" name="TextBox 1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444752" cy="396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7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5542" y="17775"/>
                  <a:ext cx="1416304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fontAlgn="base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fontAlgn="base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fontAlgn="base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fontAlgn="base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eaLnBrk="1" fontAlgn="ctr" hangingPunct="1">
                    <a:lnSpc>
                      <a:spcPct val="100000"/>
                    </a:lnSpc>
                    <a:spcBef>
                      <a:spcPct val="0"/>
                    </a:spcBef>
                    <a:buClr>
                      <a:srgbClr val="FF0000"/>
                    </a:buClr>
                    <a:buSzPct val="70000"/>
                    <a:buFont charset="0" panose="020b0604020202020204" pitchFamily="34" typeface="Arial"/>
                    <a:buNone/>
                  </a:pPr>
                  <a:r>
                    <a:rPr altLang="en-US" lang="zh-CN" sz="1800">
                      <a:solidFill>
                        <a:schemeClr val="bg1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添加标题</a:t>
                  </a:r>
                </a:p>
              </p:txBody>
            </p:sp>
          </p:grpSp>
        </p:grpSp>
        <p:sp>
          <p:nvSpPr>
            <p:cNvPr id="19471" name="TextBox 43"/>
            <p:cNvSpPr txBox="1">
              <a:spLocks noChangeArrowheads="1"/>
            </p:cNvSpPr>
            <p:nvPr/>
          </p:nvSpPr>
          <p:spPr bwMode="auto">
            <a:xfrm>
              <a:off x="1746250" y="625474"/>
              <a:ext cx="393382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 点击添加文本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 点击添加文本</a:t>
              </a:r>
            </a:p>
          </p:txBody>
        </p:sp>
      </p:grpSp>
      <p:grpSp>
        <p:nvGrpSpPr>
          <p:cNvPr id="7187" name="组合 19"/>
          <p:cNvGrpSpPr/>
          <p:nvPr/>
        </p:nvGrpSpPr>
        <p:grpSpPr>
          <a:xfrm>
            <a:off x="2355850" y="4318000"/>
            <a:ext cx="7480300" cy="1439863"/>
            <a:chExt cx="7480300" cy="1439863"/>
          </a:xfrm>
        </p:grpSpPr>
        <p:sp>
          <p:nvSpPr>
            <p:cNvPr id="19462" name="AutoShape 41"/>
            <p:cNvSpPr>
              <a:spLocks noChangeArrowheads="1"/>
            </p:cNvSpPr>
            <p:nvPr/>
          </p:nvSpPr>
          <p:spPr bwMode="auto">
            <a:xfrm>
              <a:off x="820738" y="347663"/>
              <a:ext cx="6659562" cy="1079500"/>
            </a:xfrm>
            <a:prstGeom prst="roundRect">
              <a:avLst>
                <a:gd fmla="val 0" name="adj"/>
              </a:avLst>
            </a:prstGeom>
            <a:noFill/>
            <a:ln w="3175">
              <a:solidFill>
                <a:srgbClr val="7F7F7F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indent="-342900" marL="3429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 lvl="2" marL="0">
                <a:lnSpc>
                  <a:spcPct val="100000"/>
                </a:lnSpc>
                <a:spcBef>
                  <a:spcPct val="0"/>
                </a:spcBef>
                <a:buClr>
                  <a:srgbClr val="FF0000"/>
                </a:buClr>
                <a:buSzPct val="70000"/>
                <a:buFont charset="2" panose="05000000000000000000" pitchFamily="2" typeface="Wingdings"/>
                <a:buChar char="n"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grpSp>
          <p:nvGrpSpPr>
            <p:cNvPr id="19463" name="组合 18"/>
            <p:cNvGrpSpPr/>
            <p:nvPr/>
          </p:nvGrpSpPr>
          <p:grpSpPr>
            <a:xfrm>
              <a:off x="0" y="0"/>
              <a:ext cx="1527175" cy="1439863"/>
              <a:chExt cx="1527175" cy="1439863"/>
            </a:xfrm>
          </p:grpSpPr>
          <p:sp>
            <p:nvSpPr>
              <p:cNvPr id="19465" name="AutoShape 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27175" cy="1439863"/>
              </a:xfrm>
              <a:prstGeom prst="upArrow">
                <a:avLst>
                  <a:gd fmla="val 70981" name="adj1"/>
                  <a:gd fmla="val 47806" name="adj2"/>
                </a:avLst>
              </a:prstGeom>
              <a:gradFill rotWithShape="0">
                <a:gsLst>
                  <a:gs pos="0">
                    <a:srgbClr val="BFBFBF"/>
                  </a:gs>
                  <a:gs pos="75000">
                    <a:srgbClr val="595959"/>
                  </a:gs>
                  <a:gs pos="100000">
                    <a:srgbClr val="595959"/>
                  </a:gs>
                </a:gsLst>
                <a:lin ang="3000000"/>
              </a:gradFill>
              <a:ln w="3175">
                <a:solidFill>
                  <a:schemeClr val="bg1"/>
                </a:solidFill>
                <a:miter lim="800000"/>
              </a:ln>
              <a:effectLst>
                <a:outerShdw algn="ctr" dir="5400000" dist="38100" rotWithShape="0">
                  <a:srgbClr val="000000">
                    <a:alpha val="39000"/>
                  </a:srgbClr>
                </a:outerShdw>
              </a:effectLst>
            </p:spPr>
            <p:txBody>
              <a:bodyPr anchor="ctr"/>
              <a:lstStyle>
                <a:lvl1pPr indent="-342900" marL="342900"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tabLst>
                    <a:tab pos="136525"/>
                  </a:tabLst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tabLst>
                    <a:tab pos="136525"/>
                  </a:tabLst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tabLst>
                    <a:tab pos="136525"/>
                  </a:tabLst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tabLst>
                    <a:tab pos="136525"/>
                  </a:tabLs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tabLst>
                    <a:tab pos="136525"/>
                  </a:tabLs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tabLst>
                    <a:tab pos="136525"/>
                  </a:tabLs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tabLst>
                    <a:tab pos="136525"/>
                  </a:tabLs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tabLst>
                    <a:tab pos="136525"/>
                  </a:tabLs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tabLst>
                    <a:tab pos="136525"/>
                  </a:tabLs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lvl="2" marL="0">
                  <a:lnSpc>
                    <a:spcPct val="100000"/>
                  </a:lnSpc>
                  <a:spcBef>
                    <a:spcPct val="0"/>
                  </a:spcBef>
                  <a:buClr>
                    <a:srgbClr val="FF0000"/>
                  </a:buClr>
                  <a:buSzPct val="70000"/>
                  <a:buFont charset="2" panose="05000000000000000000" pitchFamily="2" typeface="Wingdings"/>
                  <a:buChar char="u"/>
                </a:pPr>
                <a:endParaRPr altLang="en-US" lang="zh-CN" sz="1800">
                  <a:latin charset="0" panose="020b0604020202020204" pitchFamily="34" typeface="Arial"/>
                </a:endParaRPr>
              </a:p>
            </p:txBody>
          </p:sp>
          <p:grpSp>
            <p:nvGrpSpPr>
              <p:cNvPr id="19466" name="TextBox 13"/>
              <p:cNvGrpSpPr/>
              <p:nvPr/>
            </p:nvGrpSpPr>
            <p:grpSpPr>
              <a:xfrm>
                <a:off x="52070" y="729488"/>
                <a:ext cx="1444752" cy="396240"/>
                <a:chExt cx="1444752" cy="396240"/>
              </a:xfrm>
            </p:grpSpPr>
            <p:pic>
              <p:nvPicPr>
                <p:cNvPr id="19467" name="TextBox 13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1444752" cy="396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6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126" y="17407"/>
                  <a:ext cx="1416304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fontAlgn="base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fontAlgn="base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fontAlgn="base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fontAlgn="base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algn="ctr" eaLnBrk="1" fontAlgn="ctr" hangingPunct="1">
                    <a:lnSpc>
                      <a:spcPct val="100000"/>
                    </a:lnSpc>
                    <a:spcBef>
                      <a:spcPct val="0"/>
                    </a:spcBef>
                    <a:buClr>
                      <a:srgbClr val="FF0000"/>
                    </a:buClr>
                    <a:buSzPct val="70000"/>
                    <a:buFont charset="0" panose="020b0604020202020204" pitchFamily="34" typeface="Arial"/>
                    <a:buNone/>
                  </a:pPr>
                  <a:r>
                    <a:rPr altLang="en-US" lang="zh-CN" sz="1800">
                      <a:solidFill>
                        <a:schemeClr val="bg1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添加标题</a:t>
                  </a:r>
                </a:p>
              </p:txBody>
            </p:sp>
          </p:grpSp>
        </p:grpSp>
        <p:sp>
          <p:nvSpPr>
            <p:cNvPr id="19464" name="TextBox 43"/>
            <p:cNvSpPr txBox="1">
              <a:spLocks noChangeArrowheads="1"/>
            </p:cNvSpPr>
            <p:nvPr/>
          </p:nvSpPr>
          <p:spPr bwMode="auto">
            <a:xfrm>
              <a:off x="1765300" y="625474"/>
              <a:ext cx="393382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 点击添加文本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 点击添加文本</a:t>
              </a:r>
            </a:p>
          </p:txBody>
        </p:sp>
      </p:grp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7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7634289" y="38100"/>
            <a:ext cx="28813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点击添加标题</a:t>
            </a:r>
          </a:p>
        </p:txBody>
      </p:sp>
      <p:pic>
        <p:nvPicPr>
          <p:cNvPr id="8195" name="AutoShap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79588" y="1627188"/>
            <a:ext cx="86264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饼形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6763" y="3144838"/>
            <a:ext cx="21939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饼形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95663" y="3297238"/>
            <a:ext cx="15049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饼形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49950" y="3144838"/>
            <a:ext cx="2603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饼形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58063" y="4011613"/>
            <a:ext cx="14811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43"/>
          <p:cNvSpPr txBox="1">
            <a:spLocks noChangeArrowheads="1"/>
          </p:cNvSpPr>
          <p:nvPr/>
        </p:nvSpPr>
        <p:spPr bwMode="auto">
          <a:xfrm>
            <a:off x="2805113" y="2144713"/>
            <a:ext cx="20415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</p:txBody>
      </p:sp>
      <p:pic>
        <p:nvPicPr>
          <p:cNvPr id="8201" name="燕尾形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35613" y="3730625"/>
            <a:ext cx="841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2" name="任意多边形 9"/>
          <p:cNvGrpSpPr/>
          <p:nvPr/>
        </p:nvGrpSpPr>
        <p:grpSpPr>
          <a:xfrm>
            <a:off x="2693988" y="2359025"/>
            <a:ext cx="708025" cy="1243013"/>
            <a:chExt cx="446" cy="783"/>
          </a:xfrm>
        </p:grpSpPr>
        <p:pic>
          <p:nvPicPr>
            <p:cNvPr id="20511" name="任意多边形 9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446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2" name="Text Box 12"/>
            <p:cNvSpPr txBox="1">
              <a:spLocks noChangeArrowheads="1"/>
            </p:cNvSpPr>
            <p:nvPr/>
          </p:nvSpPr>
          <p:spPr bwMode="auto">
            <a:xfrm>
              <a:off x="55" y="54"/>
              <a:ext cx="34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/>
            </a:p>
          </p:txBody>
        </p:sp>
      </p:grpSp>
      <p:grpSp>
        <p:nvGrpSpPr>
          <p:cNvPr id="8205" name="任意多边形 10"/>
          <p:cNvGrpSpPr/>
          <p:nvPr/>
        </p:nvGrpSpPr>
        <p:grpSpPr>
          <a:xfrm>
            <a:off x="4121150" y="2895600"/>
            <a:ext cx="884238" cy="1316038"/>
            <a:chExt cx="557" cy="829"/>
          </a:xfrm>
        </p:grpSpPr>
        <p:pic>
          <p:nvPicPr>
            <p:cNvPr id="20509" name="任意多边形 1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557" cy="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0" name="Text Box 15"/>
            <p:cNvSpPr txBox="1">
              <a:spLocks noChangeArrowheads="1"/>
            </p:cNvSpPr>
            <p:nvPr/>
          </p:nvSpPr>
          <p:spPr bwMode="auto">
            <a:xfrm>
              <a:off x="54" y="52"/>
              <a:ext cx="453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/>
            </a:p>
          </p:txBody>
        </p:sp>
      </p:grpSp>
      <p:sp>
        <p:nvSpPr>
          <p:cNvPr id="8208" name="TextBox 43"/>
          <p:cNvSpPr txBox="1">
            <a:spLocks noChangeArrowheads="1"/>
          </p:cNvSpPr>
          <p:nvPr/>
        </p:nvSpPr>
        <p:spPr bwMode="auto">
          <a:xfrm>
            <a:off x="4954588" y="2667000"/>
            <a:ext cx="20415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</p:txBody>
      </p:sp>
      <p:grpSp>
        <p:nvGrpSpPr>
          <p:cNvPr id="8209" name="组合 23"/>
          <p:cNvGrpSpPr/>
          <p:nvPr/>
        </p:nvGrpSpPr>
        <p:grpSpPr>
          <a:xfrm>
            <a:off x="7138988" y="2384425"/>
            <a:ext cx="1595437" cy="1966913"/>
            <a:chExt cx="1595574" cy="1966909"/>
          </a:xfrm>
        </p:grpSpPr>
        <p:grpSp>
          <p:nvGrpSpPr>
            <p:cNvPr id="20503" name="任意多边形 12"/>
            <p:cNvGrpSpPr/>
            <p:nvPr/>
          </p:nvGrpSpPr>
          <p:grpSpPr>
            <a:xfrm>
              <a:off x="1078513" y="1163445"/>
              <a:ext cx="597459" cy="883918"/>
              <a:chExt cx="597408" cy="883920"/>
            </a:xfrm>
          </p:grpSpPr>
          <p:pic>
            <p:nvPicPr>
              <p:cNvPr id="20507" name="任意多边形 12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597408" cy="88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08" name="Text Box 20"/>
              <p:cNvSpPr txBox="1">
                <a:spLocks noChangeArrowheads="1"/>
              </p:cNvSpPr>
              <p:nvPr/>
            </p:nvSpPr>
            <p:spPr bwMode="auto">
              <a:xfrm>
                <a:off x="85111" y="83465"/>
                <a:ext cx="431906" cy="720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/>
              </a:p>
            </p:txBody>
          </p:sp>
        </p:grpSp>
        <p:grpSp>
          <p:nvGrpSpPr>
            <p:cNvPr id="20504" name="任意多边形 13"/>
            <p:cNvGrpSpPr/>
            <p:nvPr/>
          </p:nvGrpSpPr>
          <p:grpSpPr>
            <a:xfrm>
              <a:off x="-85923" y="-86233"/>
              <a:ext cx="524301" cy="1243581"/>
              <a:chExt cx="524256" cy="1243584"/>
            </a:xfrm>
          </p:grpSpPr>
          <p:pic>
            <p:nvPicPr>
              <p:cNvPr id="20505" name="任意多边形 13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524256" cy="1243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06" name="Text Box 23"/>
              <p:cNvSpPr txBox="1">
                <a:spLocks noChangeArrowheads="1"/>
              </p:cNvSpPr>
              <p:nvPr/>
            </p:nvSpPr>
            <p:spPr bwMode="auto">
              <a:xfrm>
                <a:off x="85916" y="86233"/>
                <a:ext cx="359922" cy="1080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/>
              </a:p>
            </p:txBody>
          </p:sp>
        </p:grpSp>
      </p:grpSp>
      <p:sp>
        <p:nvSpPr>
          <p:cNvPr id="8216" name="TextBox 43"/>
          <p:cNvSpPr txBox="1">
            <a:spLocks noChangeArrowheads="1"/>
          </p:cNvSpPr>
          <p:nvPr/>
        </p:nvSpPr>
        <p:spPr bwMode="auto">
          <a:xfrm>
            <a:off x="7151689" y="2073275"/>
            <a:ext cx="179863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</p:txBody>
      </p:sp>
      <p:sp>
        <p:nvSpPr>
          <p:cNvPr id="8217" name="TextBox 43"/>
          <p:cNvSpPr txBox="1">
            <a:spLocks noChangeArrowheads="1"/>
          </p:cNvSpPr>
          <p:nvPr/>
        </p:nvSpPr>
        <p:spPr bwMode="auto">
          <a:xfrm>
            <a:off x="8726489" y="3332163"/>
            <a:ext cx="141446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</p:txBody>
      </p:sp>
      <p:grpSp>
        <p:nvGrpSpPr>
          <p:cNvPr id="8218" name="组合 79"/>
          <p:cNvGrpSpPr/>
          <p:nvPr/>
        </p:nvGrpSpPr>
        <p:grpSpPr>
          <a:xfrm>
            <a:off x="2732088" y="3757613"/>
            <a:ext cx="1758950" cy="319087"/>
            <a:chExt cx="1758017" cy="319808"/>
          </a:xfrm>
        </p:grpSpPr>
        <p:sp>
          <p:nvSpPr>
            <p:cNvPr id="20501" name="TextBox 43"/>
            <p:cNvSpPr txBox="1">
              <a:spLocks noChangeArrowheads="1"/>
            </p:cNvSpPr>
            <p:nvPr/>
          </p:nvSpPr>
          <p:spPr bwMode="auto">
            <a:xfrm>
              <a:off x="0" y="0"/>
              <a:ext cx="699235" cy="305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  <p:sp>
          <p:nvSpPr>
            <p:cNvPr id="20502" name="TextBox 43"/>
            <p:cNvSpPr txBox="1">
              <a:spLocks noChangeArrowheads="1"/>
            </p:cNvSpPr>
            <p:nvPr/>
          </p:nvSpPr>
          <p:spPr bwMode="auto">
            <a:xfrm>
              <a:off x="1058782" y="12031"/>
              <a:ext cx="699235" cy="305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grpSp>
        <p:nvGrpSpPr>
          <p:cNvPr id="8221" name="组合 20"/>
          <p:cNvGrpSpPr/>
          <p:nvPr/>
        </p:nvGrpSpPr>
        <p:grpSpPr>
          <a:xfrm>
            <a:off x="6643688" y="3733800"/>
            <a:ext cx="1770062" cy="668338"/>
            <a:chExt cx="1770049" cy="668723"/>
          </a:xfrm>
        </p:grpSpPr>
        <p:sp>
          <p:nvSpPr>
            <p:cNvPr id="20499" name="TextBox 21"/>
            <p:cNvSpPr txBox="1">
              <a:spLocks noChangeArrowheads="1"/>
            </p:cNvSpPr>
            <p:nvPr/>
          </p:nvSpPr>
          <p:spPr bwMode="auto">
            <a:xfrm>
              <a:off x="0" y="0"/>
              <a:ext cx="699235" cy="304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  <p:sp>
          <p:nvSpPr>
            <p:cNvPr id="20500" name="TextBox 43"/>
            <p:cNvSpPr txBox="1">
              <a:spLocks noChangeArrowheads="1"/>
            </p:cNvSpPr>
            <p:nvPr/>
          </p:nvSpPr>
          <p:spPr bwMode="auto">
            <a:xfrm>
              <a:off x="1070815" y="360946"/>
              <a:ext cx="699235" cy="304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pic>
        <p:nvPicPr>
          <p:cNvPr id="8224" name="燕尾形 2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00650" y="3730625"/>
            <a:ext cx="8397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7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3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6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10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3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4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6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6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66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69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200"/>
      <p:bldP grpId="0" spid="8208"/>
      <p:bldP grpId="0" spid="8216"/>
      <p:bldP grpId="0" spid="821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7634289" y="38100"/>
            <a:ext cx="28813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点击添加标题</a:t>
            </a:r>
          </a:p>
        </p:txBody>
      </p:sp>
      <p:sp>
        <p:nvSpPr>
          <p:cNvPr id="9219" name="矩形 3"/>
          <p:cNvSpPr>
            <a:spLocks noChangeArrowheads="1"/>
          </p:cNvSpPr>
          <p:nvPr/>
        </p:nvSpPr>
        <p:spPr bwMode="auto">
          <a:xfrm>
            <a:off x="2703513" y="1428750"/>
            <a:ext cx="21732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9220" name="矩形 10"/>
          <p:cNvSpPr>
            <a:spLocks noChangeArrowheads="1"/>
          </p:cNvSpPr>
          <p:nvPr/>
        </p:nvSpPr>
        <p:spPr bwMode="auto">
          <a:xfrm>
            <a:off x="7345364" y="1395413"/>
            <a:ext cx="21748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9221" name="组合 22"/>
          <p:cNvGrpSpPr/>
          <p:nvPr/>
        </p:nvGrpSpPr>
        <p:grpSpPr>
          <a:xfrm>
            <a:off x="2417763" y="1928813"/>
            <a:ext cx="7356475" cy="3714750"/>
            <a:chExt cx="7356475" cy="3714750"/>
          </a:xfrm>
        </p:grpSpPr>
        <p:pic>
          <p:nvPicPr>
            <p:cNvPr id="21510" name="AutoShape 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241491" y="-209741"/>
              <a:ext cx="7833360" cy="420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AutoShape 3"/>
            <p:cNvSpPr>
              <a:spLocks noChangeArrowheads="1"/>
            </p:cNvSpPr>
            <p:nvPr/>
          </p:nvSpPr>
          <p:spPr bwMode="auto">
            <a:xfrm>
              <a:off x="822325" y="542925"/>
              <a:ext cx="3571875" cy="287337"/>
            </a:xfrm>
            <a:prstGeom prst="roundRect">
              <a:avLst>
                <a:gd fmla="val 0" name="adj"/>
              </a:avLst>
            </a:prstGeom>
            <a:gradFill rotWithShape="0">
              <a:gsLst>
                <a:gs pos="0">
                  <a:srgbClr val="FF0000"/>
                </a:gs>
                <a:gs pos="75000">
                  <a:srgbClr val="C00000"/>
                </a:gs>
                <a:gs pos="100000">
                  <a:srgbClr val="C00000"/>
                </a:gs>
              </a:gsLst>
              <a:lin ang="3000000"/>
            </a:gradFill>
            <a:ln w="3175">
              <a:solidFill>
                <a:schemeClr val="bg1"/>
              </a:solidFill>
              <a:round/>
            </a:ln>
            <a:effectLst>
              <a:outerShdw algn="ctr" dir="5400000" dist="38100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 indent="-342900" marL="3429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ctr" lvl="2" marL="0">
                <a:lnSpc>
                  <a:spcPct val="100000"/>
                </a:lnSpc>
                <a:spcBef>
                  <a:spcPct val="0"/>
                </a:spcBef>
                <a:buClr>
                  <a:srgbClr val="FF0000"/>
                </a:buClr>
                <a:buSzPct val="70000"/>
                <a:buFont charset="2" panose="05000000000000000000" pitchFamily="2" typeface="Wingdings"/>
                <a:buChar char="u"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21512" name="矩形 19"/>
            <p:cNvSpPr>
              <a:spLocks noChangeArrowheads="1"/>
            </p:cNvSpPr>
            <p:nvPr/>
          </p:nvSpPr>
          <p:spPr bwMode="auto">
            <a:xfrm>
              <a:off x="80449" y="522283"/>
              <a:ext cx="634858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1600">
                  <a:ea charset="-122" panose="020b0503020204020204" pitchFamily="34" typeface="微软雅黑"/>
                </a:rPr>
                <a:t>北京</a:t>
              </a:r>
            </a:p>
          </p:txBody>
        </p:sp>
        <p:sp>
          <p:nvSpPr>
            <p:cNvPr id="21513" name="AutoShape 3"/>
            <p:cNvSpPr>
              <a:spLocks noChangeArrowheads="1"/>
            </p:cNvSpPr>
            <p:nvPr/>
          </p:nvSpPr>
          <p:spPr bwMode="auto">
            <a:xfrm>
              <a:off x="822325" y="1133475"/>
              <a:ext cx="2987675" cy="287337"/>
            </a:xfrm>
            <a:prstGeom prst="roundRect">
              <a:avLst>
                <a:gd fmla="val 0" name="adj"/>
              </a:avLst>
            </a:prstGeom>
            <a:gradFill rotWithShape="0">
              <a:gsLst>
                <a:gs pos="0">
                  <a:srgbClr val="BFBFBF"/>
                </a:gs>
                <a:gs pos="75000">
                  <a:srgbClr val="595959"/>
                </a:gs>
                <a:gs pos="100000">
                  <a:srgbClr val="595959"/>
                </a:gs>
              </a:gsLst>
              <a:lin ang="3000000"/>
            </a:gradFill>
            <a:ln w="3175">
              <a:solidFill>
                <a:schemeClr val="bg1"/>
              </a:solidFill>
              <a:round/>
            </a:ln>
            <a:effectLst>
              <a:outerShdw algn="ctr" dir="5400000" dist="38100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 defTabSz="912813" indent="-342900" marL="3429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912813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912813"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912813"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912813"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912813"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lvl="2" marL="0">
                <a:lnSpc>
                  <a:spcPct val="100000"/>
                </a:lnSpc>
                <a:spcBef>
                  <a:spcPct val="0"/>
                </a:spcBef>
                <a:buClr>
                  <a:srgbClr val="FF0000"/>
                </a:buClr>
                <a:buSzPct val="70000"/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21514" name="AutoShape 3"/>
            <p:cNvSpPr>
              <a:spLocks noChangeArrowheads="1"/>
            </p:cNvSpPr>
            <p:nvPr/>
          </p:nvSpPr>
          <p:spPr bwMode="auto">
            <a:xfrm>
              <a:off x="822325" y="1724025"/>
              <a:ext cx="1908175" cy="288925"/>
            </a:xfrm>
            <a:prstGeom prst="roundRect">
              <a:avLst>
                <a:gd fmla="val 0" name="adj"/>
              </a:avLst>
            </a:prstGeom>
            <a:gradFill rotWithShape="0">
              <a:gsLst>
                <a:gs pos="0">
                  <a:srgbClr val="FF0000"/>
                </a:gs>
                <a:gs pos="75000">
                  <a:srgbClr val="C00000"/>
                </a:gs>
                <a:gs pos="100000">
                  <a:srgbClr val="C00000"/>
                </a:gs>
              </a:gsLst>
              <a:lin ang="3000000"/>
            </a:gradFill>
            <a:ln w="3175">
              <a:solidFill>
                <a:schemeClr val="bg1"/>
              </a:solidFill>
              <a:round/>
            </a:ln>
            <a:effectLst>
              <a:outerShdw algn="ctr" dir="5400000" dist="38100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 indent="-342900" marL="3429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ctr" lvl="2" marL="0">
                <a:lnSpc>
                  <a:spcPct val="100000"/>
                </a:lnSpc>
                <a:spcBef>
                  <a:spcPct val="0"/>
                </a:spcBef>
                <a:buClr>
                  <a:srgbClr val="FF0000"/>
                </a:buClr>
                <a:buSzPct val="70000"/>
                <a:buFont charset="2" panose="05000000000000000000" pitchFamily="2" typeface="Wingdings"/>
                <a:buChar char="u"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21515" name="AutoShape 3"/>
            <p:cNvSpPr>
              <a:spLocks noChangeArrowheads="1"/>
            </p:cNvSpPr>
            <p:nvPr/>
          </p:nvSpPr>
          <p:spPr bwMode="auto">
            <a:xfrm>
              <a:off x="822325" y="2316162"/>
              <a:ext cx="2339975" cy="287338"/>
            </a:xfrm>
            <a:prstGeom prst="roundRect">
              <a:avLst>
                <a:gd fmla="val 0" name="adj"/>
              </a:avLst>
            </a:prstGeom>
            <a:gradFill rotWithShape="0">
              <a:gsLst>
                <a:gs pos="0">
                  <a:srgbClr val="BFBFBF"/>
                </a:gs>
                <a:gs pos="75000">
                  <a:srgbClr val="595959"/>
                </a:gs>
                <a:gs pos="100000">
                  <a:srgbClr val="595959"/>
                </a:gs>
              </a:gsLst>
              <a:lin ang="3000000"/>
            </a:gradFill>
            <a:ln w="3175">
              <a:solidFill>
                <a:schemeClr val="bg1"/>
              </a:solidFill>
              <a:round/>
            </a:ln>
            <a:effectLst>
              <a:outerShdw algn="ctr" dir="5400000" dist="38100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 defTabSz="912813" indent="-342900" marL="3429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912813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912813"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912813"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912813"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912813"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tabLst>
                  <a:tab pos="136525"/>
                </a:tabLs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lvl="2" marL="0">
                <a:lnSpc>
                  <a:spcPct val="100000"/>
                </a:lnSpc>
                <a:spcBef>
                  <a:spcPct val="0"/>
                </a:spcBef>
                <a:buClr>
                  <a:srgbClr val="FF0000"/>
                </a:buClr>
                <a:buSzPct val="70000"/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cxnSp>
          <p:nvCxnSpPr>
            <p:cNvPr id="21516" name="直接连接符 11"/>
            <p:cNvCxnSpPr>
              <a:cxnSpLocks noChangeShapeType="1"/>
            </p:cNvCxnSpPr>
            <p:nvPr/>
          </p:nvCxnSpPr>
          <p:spPr bwMode="auto">
            <a:xfrm rot="5400000">
              <a:off x="3148011" y="1854199"/>
              <a:ext cx="3527425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prstDash val="sys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21517" name="AutoShape 3"/>
            <p:cNvSpPr>
              <a:spLocks noChangeArrowheads="1"/>
            </p:cNvSpPr>
            <p:nvPr/>
          </p:nvSpPr>
          <p:spPr bwMode="auto">
            <a:xfrm>
              <a:off x="822325" y="2906712"/>
              <a:ext cx="828675" cy="288925"/>
            </a:xfrm>
            <a:prstGeom prst="roundRect">
              <a:avLst>
                <a:gd fmla="val 0" name="adj"/>
              </a:avLst>
            </a:prstGeom>
            <a:gradFill rotWithShape="0">
              <a:gsLst>
                <a:gs pos="0">
                  <a:srgbClr val="FF0000"/>
                </a:gs>
                <a:gs pos="75000">
                  <a:srgbClr val="C00000"/>
                </a:gs>
                <a:gs pos="100000">
                  <a:srgbClr val="C00000"/>
                </a:gs>
              </a:gsLst>
              <a:lin ang="3000000"/>
            </a:gradFill>
            <a:ln w="3175">
              <a:solidFill>
                <a:schemeClr val="bg1"/>
              </a:solidFill>
              <a:round/>
            </a:ln>
            <a:effectLst>
              <a:outerShdw algn="ctr" dir="5400000" dist="38100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 indent="-342900" marL="3429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fontAlgn="ctr" lvl="2" marL="0">
                <a:lnSpc>
                  <a:spcPct val="100000"/>
                </a:lnSpc>
                <a:spcBef>
                  <a:spcPct val="0"/>
                </a:spcBef>
                <a:buClr>
                  <a:srgbClr val="FF0000"/>
                </a:buClr>
                <a:buSzPct val="70000"/>
                <a:buFont charset="2" panose="05000000000000000000" pitchFamily="2" typeface="Wingdings"/>
                <a:buChar char="u"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21518" name="矩形 19"/>
            <p:cNvSpPr>
              <a:spLocks noChangeArrowheads="1"/>
            </p:cNvSpPr>
            <p:nvPr/>
          </p:nvSpPr>
          <p:spPr bwMode="auto">
            <a:xfrm>
              <a:off x="80449" y="1112831"/>
              <a:ext cx="634858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1600">
                  <a:ea charset="-122" panose="020b0503020204020204" pitchFamily="34" typeface="微软雅黑"/>
                </a:rPr>
                <a:t>上海</a:t>
              </a:r>
            </a:p>
          </p:txBody>
        </p:sp>
        <p:sp>
          <p:nvSpPr>
            <p:cNvPr id="21519" name="矩形 19"/>
            <p:cNvSpPr>
              <a:spLocks noChangeArrowheads="1"/>
            </p:cNvSpPr>
            <p:nvPr/>
          </p:nvSpPr>
          <p:spPr bwMode="auto">
            <a:xfrm>
              <a:off x="80449" y="1701793"/>
              <a:ext cx="634858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1600">
                  <a:ea charset="-122" panose="020b0503020204020204" pitchFamily="34" typeface="微软雅黑"/>
                </a:rPr>
                <a:t>广州</a:t>
              </a:r>
            </a:p>
          </p:txBody>
        </p:sp>
        <p:sp>
          <p:nvSpPr>
            <p:cNvPr id="21520" name="矩形 19"/>
            <p:cNvSpPr>
              <a:spLocks noChangeArrowheads="1"/>
            </p:cNvSpPr>
            <p:nvPr/>
          </p:nvSpPr>
          <p:spPr bwMode="auto">
            <a:xfrm>
              <a:off x="80449" y="2290752"/>
              <a:ext cx="634858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1600">
                  <a:ea charset="-122" panose="020b0503020204020204" pitchFamily="34" typeface="微软雅黑"/>
                </a:rPr>
                <a:t>天津</a:t>
              </a:r>
            </a:p>
          </p:txBody>
        </p:sp>
        <p:sp>
          <p:nvSpPr>
            <p:cNvPr id="21521" name="矩形 19"/>
            <p:cNvSpPr>
              <a:spLocks noChangeArrowheads="1"/>
            </p:cNvSpPr>
            <p:nvPr/>
          </p:nvSpPr>
          <p:spPr bwMode="auto">
            <a:xfrm>
              <a:off x="80449" y="2879713"/>
              <a:ext cx="634858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1600">
                  <a:ea charset="-122" panose="020b0503020204020204" pitchFamily="34" typeface="微软雅黑"/>
                </a:rPr>
                <a:t>重庆</a:t>
              </a:r>
            </a:p>
          </p:txBody>
        </p:sp>
        <p:sp>
          <p:nvSpPr>
            <p:cNvPr id="21522" name="矩形 19"/>
            <p:cNvSpPr>
              <a:spLocks noChangeArrowheads="1"/>
            </p:cNvSpPr>
            <p:nvPr/>
          </p:nvSpPr>
          <p:spPr bwMode="auto">
            <a:xfrm>
              <a:off x="5407446" y="547687"/>
              <a:ext cx="1515736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</a:t>
              </a:r>
            </a:p>
          </p:txBody>
        </p:sp>
        <p:sp>
          <p:nvSpPr>
            <p:cNvPr id="21523" name="矩形 19"/>
            <p:cNvSpPr>
              <a:spLocks noChangeArrowheads="1"/>
            </p:cNvSpPr>
            <p:nvPr/>
          </p:nvSpPr>
          <p:spPr bwMode="auto">
            <a:xfrm>
              <a:off x="5407446" y="1147762"/>
              <a:ext cx="1515736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</a:t>
              </a:r>
            </a:p>
          </p:txBody>
        </p:sp>
        <p:sp>
          <p:nvSpPr>
            <p:cNvPr id="21524" name="矩形 19"/>
            <p:cNvSpPr>
              <a:spLocks noChangeArrowheads="1"/>
            </p:cNvSpPr>
            <p:nvPr/>
          </p:nvSpPr>
          <p:spPr bwMode="auto">
            <a:xfrm>
              <a:off x="5407446" y="1749425"/>
              <a:ext cx="1515736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</a:t>
              </a:r>
            </a:p>
          </p:txBody>
        </p:sp>
        <p:sp>
          <p:nvSpPr>
            <p:cNvPr id="21525" name="矩形 20"/>
            <p:cNvSpPr>
              <a:spLocks noChangeArrowheads="1"/>
            </p:cNvSpPr>
            <p:nvPr/>
          </p:nvSpPr>
          <p:spPr bwMode="auto">
            <a:xfrm>
              <a:off x="5407446" y="2351087"/>
              <a:ext cx="1515736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</a:t>
              </a:r>
            </a:p>
          </p:txBody>
        </p:sp>
        <p:sp>
          <p:nvSpPr>
            <p:cNvPr id="21526" name="矩形 19"/>
            <p:cNvSpPr>
              <a:spLocks noChangeArrowheads="1"/>
            </p:cNvSpPr>
            <p:nvPr/>
          </p:nvSpPr>
          <p:spPr bwMode="auto">
            <a:xfrm>
              <a:off x="5407446" y="2951162"/>
              <a:ext cx="1515736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</a:t>
              </a:r>
            </a:p>
          </p:txBody>
        </p:sp>
      </p:grp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19"/>
      <p:bldP grpId="0" spid="922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7634289" y="38100"/>
            <a:ext cx="28813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点击添加标题</a:t>
            </a:r>
          </a:p>
        </p:txBody>
      </p:sp>
      <p:pic>
        <p:nvPicPr>
          <p:cNvPr descr="zhongjian3_103.jpg" id="10243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67013" y="1231900"/>
            <a:ext cx="6662737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2687638" y="5451475"/>
            <a:ext cx="6996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中国共产主义青年团（简称共青团）是中国共产党领导的先进青年的群众组织，是广大青年在实践中学习中国特色社会主义和共产主义的学校，是中国共产党的助手和后备军。</a:t>
            </a: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4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7.jpg" id="15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3.png" id="16" name="图片 1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75" y="174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6.png" id="17" name="图片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1113" y="231775"/>
            <a:ext cx="12211051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7.png" id="18" name="图片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1113" y="184150"/>
            <a:ext cx="12199938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8.png" id="19" name="图片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7014" t="2783"/>
          <a:stretch>
            <a:fillRect/>
          </a:stretch>
        </p:blipFill>
        <p:spPr bwMode="auto">
          <a:xfrm>
            <a:off x="3175" y="231775"/>
            <a:ext cx="1218882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1.png" id="20" name="图片 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9998" r="90836" t="6664"/>
          <a:stretch>
            <a:fillRect/>
          </a:stretch>
        </p:blipFill>
        <p:spPr bwMode="auto">
          <a:xfrm>
            <a:off x="0" y="457200"/>
            <a:ext cx="83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2.png" id="21" name="图片 10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20618" l="85468" t="6509"/>
          <a:stretch>
            <a:fillRect/>
          </a:stretch>
        </p:blipFill>
        <p:spPr bwMode="auto">
          <a:xfrm>
            <a:off x="10871200" y="446088"/>
            <a:ext cx="132873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0.png" id="22" name="图片 7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17610" l="5968" r="2982" t="3580"/>
          <a:stretch>
            <a:fillRect/>
          </a:stretch>
        </p:blipFill>
        <p:spPr bwMode="auto">
          <a:xfrm>
            <a:off x="2070100" y="246063"/>
            <a:ext cx="832485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9.png" id="23" name="图片 6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35521" l="28654" r="30148" t="14525"/>
          <a:stretch>
            <a:fillRect/>
          </a:stretch>
        </p:blipFill>
        <p:spPr bwMode="auto">
          <a:xfrm>
            <a:off x="4144963" y="996950"/>
            <a:ext cx="376555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4.png" id="24" name="图片 12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19537" l="12584" t="38390"/>
          <a:stretch>
            <a:fillRect/>
          </a:stretch>
        </p:blipFill>
        <p:spPr bwMode="auto">
          <a:xfrm>
            <a:off x="4195763" y="2632075"/>
            <a:ext cx="79930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5.png" id="25" name="图片 13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22987" r="72070" t="54024"/>
          <a:stretch>
            <a:fillRect/>
          </a:stretch>
        </p:blipFill>
        <p:spPr bwMode="auto">
          <a:xfrm>
            <a:off x="23813" y="3705225"/>
            <a:ext cx="25542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6.png" id="26" name="图片 14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28964" l="14825" r="31551" t="42068"/>
          <a:stretch>
            <a:fillRect/>
          </a:stretch>
        </p:blipFill>
        <p:spPr bwMode="auto">
          <a:xfrm>
            <a:off x="2879725" y="2884488"/>
            <a:ext cx="49037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3132138" y="5873750"/>
            <a:ext cx="5913437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40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谢谢！</a:t>
            </a: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" nodeType="withEffect" presetClass="entr" presetID="5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4" presetSubtype="1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2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29" nodeType="withEffect" presetClass="emph" presetID="6" presetSubtype="0" repeatCount="200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2" presetSubtype="2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2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26" presetSubtype="0" repeatCount="300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00" fill="hold" id="51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55</Paragraphs>
  <Slides>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6">
      <vt:lpstr>Arial</vt:lpstr>
      <vt:lpstr>Calibri Light</vt:lpstr>
      <vt:lpstr>Calibri</vt:lpstr>
      <vt:lpstr>宋体</vt:lpstr>
      <vt:lpstr>方正粗宋简体</vt:lpstr>
      <vt:lpstr>微软雅黑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2021-08-22T11:59:42Z</dcterms:created>
  <cp:lastPrinted>2021-08-22T11:59:42Z</cp:lastPrinted>
  <dcterms:modified xsi:type="dcterms:W3CDTF">2021-08-22T05:47:13Z</dcterms:modified>
  <cp:revision>1</cp:revision>
</cp:coreProperties>
</file>