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vnd.openxmlformats-officedocument.spreadsheetml.sheet" Extension="xlsx"/>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drawingml.chart+xml" PartName="/ppt/charts/chart1.xml"/>
  <Override ContentType="application/vnd.openxmlformats-officedocument.drawingml.chart+xml" PartName="/ppt/charts/chart2.xml"/>
  <Override ContentType="application/vnd.openxmlformats-officedocument.drawingml.chart+xml" PartName="/ppt/charts/chart3.xml"/>
  <Override ContentType="application/vnd.openxmlformats-officedocument.drawingml.chart+xml" PartName="/ppt/charts/chart4.xml"/>
  <Override ContentType="application/vnd.openxmlformats-officedocument.drawingml.chart+xml" PartName="/ppt/charts/chart5.xml"/>
  <Override ContentType="application/vnd.openxmlformats-officedocument.drawingml.chart+xml" PartName="/ppt/charts/chart6.xml"/>
  <Override ContentType="application/vnd.openxmlformats-officedocument.drawingml.chart+xml" PartName="/ppt/charts/chart7.xml"/>
  <Override ContentType="application/vnd.ms-office.chartcolorstyle+xml" PartName="/ppt/charts/colors1.xml"/>
  <Override ContentType="application/vnd.ms-office.chartcolorstyle+xml" PartName="/ppt/charts/colors2.xml"/>
  <Override ContentType="application/vnd.ms-office.chartcolorstyle+xml" PartName="/ppt/charts/colors3.xml"/>
  <Override ContentType="application/vnd.ms-office.chartcolorstyle+xml" PartName="/ppt/charts/colors4.xml"/>
  <Override ContentType="application/vnd.ms-office.chartcolorstyle+xml" PartName="/ppt/charts/colors5.xml"/>
  <Override ContentType="application/vnd.ms-office.chartcolorstyle+xml" PartName="/ppt/charts/colors6.xml"/>
  <Override ContentType="application/vnd.ms-office.chartstyle+xml" PartName="/ppt/charts/style1.xml"/>
  <Override ContentType="application/vnd.ms-office.chartstyle+xml" PartName="/ppt/charts/style2.xml"/>
  <Override ContentType="application/vnd.ms-office.chartstyle+xml" PartName="/ppt/charts/style3.xml"/>
  <Override ContentType="application/vnd.ms-office.chartstyle+xml" PartName="/ppt/charts/style4.xml"/>
  <Override ContentType="application/vnd.ms-office.chartstyle+xml" PartName="/ppt/charts/style5.xml"/>
  <Override ContentType="application/vnd.ms-office.chartstyle+xml" PartName="/ppt/charts/style6.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removePersonalInfoOnSave="1" saveSubsetFonts="1">
  <p:sldMasterIdLst>
    <p:sldMasterId id="2147483648" r:id="rId1"/>
    <p:sldMasterId id="2147483678" r:id="rId2"/>
  </p:sldMasterIdLst>
  <p:notesMasterIdLst>
    <p:notesMasterId r:id="rId3"/>
  </p:notesMasterIdLst>
  <p:sldIdLst>
    <p:sldId id="479" r:id="rId4"/>
    <p:sldId id="480" r:id="rId5"/>
    <p:sldId id="502" r:id="rId6"/>
    <p:sldId id="465" r:id="rId7"/>
    <p:sldId id="482" r:id="rId8"/>
    <p:sldId id="444" r:id="rId9"/>
    <p:sldId id="427" r:id="rId10"/>
    <p:sldId id="503" r:id="rId11"/>
    <p:sldId id="505" r:id="rId12"/>
    <p:sldId id="442" r:id="rId13"/>
    <p:sldId id="507" r:id="rId14"/>
    <p:sldId id="504" r:id="rId15"/>
    <p:sldId id="498" r:id="rId16"/>
    <p:sldId id="483" r:id="rId17"/>
    <p:sldId id="500" r:id="rId18"/>
    <p:sldId id="278" r:id="rId19"/>
    <p:sldId id="477" r:id="rId20"/>
    <p:sldId id="501" r:id="rId21"/>
    <p:sldId id="496" r:id="rId22"/>
    <p:sldId id="510" r:id="rId23"/>
    <p:sldId id="376" r:id="rId24"/>
    <p:sldId id="497" r:id="rId25"/>
  </p:sldIdLst>
  <p:sldSz cx="9144000" cy="5143500" type="screen16x9"/>
  <p:notesSz cx="6858000" cy="9144000"/>
  <p:custDataLst>
    <p:tags r:id="rId2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4" pos="4105" userDrawn="1">
          <p15:clr>
            <a:srgbClr val="A4A3A4"/>
          </p15:clr>
        </p15:guide>
        <p15:guide id="5" orient="horz" pos="259" userDrawn="1">
          <p15:clr>
            <a:srgbClr val="A4A3A4"/>
          </p15:clr>
        </p15:guide>
        <p15:guide id="6" pos="1655" userDrawn="1">
          <p15:clr>
            <a:srgbClr val="A4A3A4"/>
          </p15:clr>
        </p15:guide>
        <p15:guide id="7" pos="2880" userDrawn="1">
          <p15:clr>
            <a:srgbClr val="A4A3A4"/>
          </p15:clr>
        </p15:guide>
        <p15:guide id="8" orient="horz" pos="1620" userDrawn="1">
          <p15:clr>
            <a:srgbClr val="A4A3A4"/>
          </p15:clr>
        </p15:guide>
        <p15:guide id="11" orient="horz" pos="2890" userDrawn="1">
          <p15:clr>
            <a:srgbClr val="A4A3A4"/>
          </p15:clr>
        </p15:guide>
        <p15:guide id="12" pos="249" userDrawn="1">
          <p15:clr>
            <a:srgbClr val="A4A3A4"/>
          </p15:clr>
        </p15:guide>
        <p15:guide id="13" pos="5511" userDrawn="1">
          <p15:clr>
            <a:srgbClr val="A4A3A4"/>
          </p15:clr>
        </p15:guide>
        <p15:guide id="14" orient="horz" pos="2573" userDrawn="1">
          <p15:clr>
            <a:srgbClr val="A4A3A4"/>
          </p15:clr>
        </p15:guide>
        <p15:guide id="15" orient="horz" pos="667" userDrawn="1">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26" autoAdjust="0"/>
    <p:restoredTop sz="95400" autoAdjust="0"/>
  </p:normalViewPr>
  <p:slideViewPr>
    <p:cSldViewPr>
      <p:cViewPr varScale="1">
        <p:scale>
          <a:sx n="111" d="100"/>
          <a:sy n="111" d="100"/>
        </p:scale>
        <p:origin x="396" y="78"/>
      </p:cViewPr>
      <p:guideLst>
        <p:guide pos="4105"/>
        <p:guide orient="horz" pos="259"/>
        <p:guide pos="1655"/>
        <p:guide pos="2880"/>
        <p:guide orient="horz" pos="1620"/>
        <p:guide orient="horz" pos="2890"/>
        <p:guide pos="249"/>
        <p:guide pos="5511"/>
        <p:guide orient="horz" pos="2573"/>
        <p:guide orient="horz" pos="667"/>
      </p:guideLst>
    </p:cSldViewPr>
  </p:slideViewPr>
  <p:outlineViewPr>
    <p:cViewPr>
      <p:scale>
        <a:sx n="33" d="100"/>
        <a:sy n="33" d="100"/>
      </p:scale>
      <p:origin x="0" y="-854"/>
    </p:cViewPr>
  </p:outlineViewPr>
  <p:notesTextViewPr>
    <p:cViewPr>
      <p:scale>
        <a:sx n="1" d="1"/>
        <a:sy n="1" d="1"/>
      </p:scale>
      <p:origin x="0" y="0"/>
    </p:cViewPr>
  </p:notesTextViewPr>
  <p:sorterViewPr>
    <p:cViewPr varScale="1">
      <p:scale>
        <a:sx n="1" d="1"/>
        <a:sy n="1" d="1"/>
      </p:scale>
      <p:origin x="0" y="0"/>
    </p:cViewPr>
  </p:sorter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tags/tag1.xml" Type="http://schemas.openxmlformats.org/officeDocument/2006/relationships/tags"/><Relationship Id="rId27" Target="presProps.xml" Type="http://schemas.openxmlformats.org/officeDocument/2006/relationships/presProps"/><Relationship Id="rId28" Target="viewProps.xml" Type="http://schemas.openxmlformats.org/officeDocument/2006/relationships/viewProps"/><Relationship Id="rId29" Target="theme/theme1.xml" Type="http://schemas.openxmlformats.org/officeDocument/2006/relationships/theme"/><Relationship Id="rId3" Target="notesMasters/notesMaster1.xml" Type="http://schemas.openxmlformats.org/officeDocument/2006/relationships/notesMaster"/><Relationship Id="rId30" Target="tableStyles.xml" Type="http://schemas.openxmlformats.org/officeDocument/2006/relationships/tableStyles"/><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charts/_rels/chart1.xml.rels><?xml version="1.0" encoding="UTF-8" standalone="yes"?><Relationships xmlns="http://schemas.openxmlformats.org/package/2006/relationships"><Relationship Id="rId1" Target="../embeddings/Microsoft_Excel_Worksheet1.xlsx" Type="http://schemas.openxmlformats.org/officeDocument/2006/relationships/package"/><Relationship Id="rId2" Target="colors1.xml" Type="http://schemas.microsoft.com/office/2011/relationships/chartColorStyle"/><Relationship Id="rId3" Target="style1.xml" Type="http://schemas.microsoft.com/office/2011/relationships/chartStyle"/></Relationships>
</file>

<file path=ppt/charts/_rels/chart2.xml.rels><?xml version="1.0" encoding="UTF-8" standalone="yes"?><Relationships xmlns="http://schemas.openxmlformats.org/package/2006/relationships"><Relationship Id="rId1" Target="../embeddings/Microsoft_Excel_Worksheet2.xlsx" Type="http://schemas.openxmlformats.org/officeDocument/2006/relationships/package"/><Relationship Id="rId2" Target="colors2.xml" Type="http://schemas.microsoft.com/office/2011/relationships/chartColorStyle"/><Relationship Id="rId3" Target="style2.xml" Type="http://schemas.microsoft.com/office/2011/relationships/chartStyle"/></Relationships>
</file>

<file path=ppt/charts/_rels/chart3.xml.rels><?xml version="1.0" encoding="UTF-8" standalone="yes"?><Relationships xmlns="http://schemas.openxmlformats.org/package/2006/relationships"><Relationship Id="rId1" Target="../embeddings/Microsoft_Excel_Worksheet3.xlsx" Type="http://schemas.openxmlformats.org/officeDocument/2006/relationships/package"/><Relationship Id="rId2" Target="colors3.xml" Type="http://schemas.microsoft.com/office/2011/relationships/chartColorStyle"/><Relationship Id="rId3" Target="style3.xml" Type="http://schemas.microsoft.com/office/2011/relationships/chartStyle"/></Relationships>
</file>

<file path=ppt/charts/_rels/chart4.xml.rels><?xml version="1.0" encoding="UTF-8" standalone="yes"?><Relationships xmlns="http://schemas.openxmlformats.org/package/2006/relationships"><Relationship Id="rId1" Target="../embeddings/Microsoft_Excel_Worksheet4.xlsx" Type="http://schemas.openxmlformats.org/officeDocument/2006/relationships/package"/><Relationship Id="rId2" Target="colors4.xml" Type="http://schemas.microsoft.com/office/2011/relationships/chartColorStyle"/><Relationship Id="rId3" Target="style4.xml" Type="http://schemas.microsoft.com/office/2011/relationships/chartStyle"/></Relationships>
</file>

<file path=ppt/charts/_rels/chart5.xml.rels><?xml version="1.0" encoding="UTF-8" standalone="yes"?><Relationships xmlns="http://schemas.openxmlformats.org/package/2006/relationships"><Relationship Id="rId1" Target="../embeddings/Microsoft_Excel_Worksheet5.xlsx" Type="http://schemas.openxmlformats.org/officeDocument/2006/relationships/package"/><Relationship Id="rId2" Target="colors5.xml" Type="http://schemas.microsoft.com/office/2011/relationships/chartColorStyle"/><Relationship Id="rId3" Target="style5.xml" Type="http://schemas.microsoft.com/office/2011/relationships/chartStyle"/></Relationships>
</file>

<file path=ppt/charts/_rels/chart6.xml.rels><?xml version="1.0" encoding="UTF-8" standalone="yes"?><Relationships xmlns="http://schemas.openxmlformats.org/package/2006/relationships"><Relationship Id="rId1" Target="../embeddings/Microsoft_Excel_Worksheet6.xlsx" Type="http://schemas.openxmlformats.org/officeDocument/2006/relationships/package"/><Relationship Id="rId2" Target="colors6.xml" Type="http://schemas.microsoft.com/office/2011/relationships/chartColorStyle"/><Relationship Id="rId3" Target="style6.xml" Type="http://schemas.microsoft.com/office/2011/relationships/chartStyle"/></Relationships>
</file>

<file path=ppt/charts/_rels/chart7.xml.rels><?xml version="1.0" encoding="UTF-8" standalone="yes"?><Relationships xmlns="http://schemas.openxmlformats.org/package/2006/relationships"><Relationship Id="rId1" Target="../embeddings/Microsoft_Excel_Worksheet7.xlsx" Type="http://schemas.openxmlformats.org/officeDocument/2006/relationships/package"/></Relationships>
</file>

<file path=ppt/charts/chart1.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doughnutChart>
        <c:varyColors val="1"/>
        <c:ser>
          <c:idx val="0"/>
          <c:order val="0"/>
          <c:spPr>
            <a:solidFill>
              <a:schemeClr val="tx2"/>
            </a:solidFill>
            <a:ln>
              <a:noFill/>
            </a:ln>
            <a:effectLst>
              <a:outerShdw blurRad="50800" dist="38100" dir="8100000" algn="tr" rotWithShape="0">
                <a:prstClr val="black">
                  <a:alpha val="40000"/>
                </a:prstClr>
              </a:outerShdw>
            </a:effectLst>
          </c:spPr>
          <c:dPt>
            <c:idx val="0"/>
            <c:invertIfNegative val="1"/>
            <c:spPr>
              <a:solidFill>
                <a:schemeClr val="bg1"/>
              </a:solidFill>
              <a:ln w="79375">
                <a:noFill/>
              </a:ln>
              <a:effectLst>
                <a:outerShdw blurRad="50800" dist="38100" dir="8100000" algn="tr" rotWithShape="0">
                  <a:prstClr val="black">
                    <a:alpha val="40000"/>
                  </a:prstClr>
                </a:outerShdw>
              </a:effectLst>
            </c:spPr>
          </c:dPt>
          <c:dPt>
            <c:idx val="1"/>
            <c:invertIfNegative val="1"/>
            <c:spPr>
              <a:solidFill>
                <a:schemeClr val="bg2">
                  <a:lumMod val="50000"/>
                </a:schemeClr>
              </a:solidFill>
              <a:ln w="19050">
                <a:noFill/>
              </a:ln>
              <a:effectLst>
                <a:outerShdw blurRad="50800" dist="38100" dir="8100000" algn="tr" rotWithShape="0">
                  <a:prstClr val="black">
                    <a:alpha val="40000"/>
                  </a:prstClr>
                </a:outerShdw>
              </a:effectLst>
            </c:spPr>
          </c:dPt>
          <c:dLbls>
            <c:delete val="1"/>
            <c:extLst>
              <c:ext xmlns:c15="http://schemas.microsoft.com/office/drawing/2012/chart" uri="{CE6537A1-D6FC-4f65-9D91-7224C49458BB}">
                <c15:showLeaderLines val="1"/>
              </c:ext>
            </c:extLst>
          </c:dLbls>
          <c:val>
            <c:numRef>
              <c:f>Sheet1!$B$2:$B$3</c:f>
              <c:numCache>
                <c:formatCode>General</c:formatCode>
                <c:ptCount val="2"/>
                <c:pt idx="0">
                  <c:v>6</c:v>
                </c:pt>
                <c:pt idx="1">
                  <c:v>4</c:v>
                </c:pt>
              </c:numCache>
            </c:numRef>
          </c:val>
          <c:extLst/>
        </c:ser>
        <c:dLbls>
          <c:showLegendKey val="0"/>
          <c:showVal val="0"/>
          <c:showCatName val="0"/>
          <c:showSerName val="0"/>
          <c:showPercent val="0"/>
          <c:showBubbleSize val="0"/>
          <c:showLeaderLines val="0"/>
        </c:dLbls>
        <c:firstSliceAng val="144"/>
        <c:holeSize val="70"/>
      </c:doughnutChart>
      <c:spPr>
        <a:noFill/>
        <a:ln>
          <a:noFill/>
        </a:ln>
        <a:effectLst/>
      </c:spPr>
    </c:plotArea>
    <c:plotVisOnly val="1"/>
    <c:dispBlanksAs val="gap"/>
    <c:showDLblsOverMax val="0"/>
  </c:chart>
  <c:spPr>
    <a:noFill/>
    <a:ln>
      <a:noFill/>
    </a:ln>
    <a:effectLst/>
  </c:spPr>
  <c:txPr>
    <a:bodyPr/>
    <a:p>
      <a:pPr>
        <a:defRPr smtId="4294967295">
          <a:latin typeface="+mn-lt"/>
          <a:ea typeface="+mn-ea"/>
          <a:cs typeface="+mn-ea"/>
          <a:sym typeface="+mn-lt"/>
        </a:defRPr>
      </a:pPr>
      <a:endParaRPr smtId="4294967295">
        <a:latin typeface="+mn-lt"/>
        <a:ea typeface="+mn-ea"/>
        <a:cs typeface="+mn-ea"/>
        <a:sym typeface="+mn-lt"/>
      </a:endParaRPr>
    </a:p>
  </c:txPr>
  <c:externalData r:id="rId1">
    <c:autoUpdate val="0"/>
  </c:externalData>
</c:chartSpace>
</file>

<file path=ppt/charts/chart2.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doughnutChart>
        <c:varyColors val="1"/>
        <c:ser>
          <c:idx val="0"/>
          <c:order val="0"/>
          <c:spPr>
            <a:solidFill>
              <a:schemeClr val="accent6"/>
            </a:solidFill>
            <a:ln>
              <a:noFill/>
            </a:ln>
            <a:effectLst>
              <a:outerShdw blurRad="50800" dist="38100" dir="8100000" algn="tr" rotWithShape="0">
                <a:prstClr val="black">
                  <a:alpha val="40000"/>
                </a:prstClr>
              </a:outerShdw>
            </a:effectLst>
          </c:spPr>
          <c:dPt>
            <c:idx val="0"/>
            <c:invertIfNegative val="1"/>
            <c:spPr>
              <a:solidFill>
                <a:schemeClr val="bg1"/>
              </a:solidFill>
              <a:ln w="0">
                <a:noFill/>
              </a:ln>
              <a:effectLst>
                <a:outerShdw blurRad="50800" dist="38100" dir="8100000" algn="tr" rotWithShape="0">
                  <a:prstClr val="black">
                    <a:alpha val="40000"/>
                  </a:prstClr>
                </a:outerShdw>
              </a:effectLst>
            </c:spPr>
          </c:dPt>
          <c:dPt>
            <c:idx val="1"/>
            <c:invertIfNegative val="1"/>
            <c:spPr>
              <a:solidFill>
                <a:schemeClr val="accent3"/>
              </a:solidFill>
              <a:ln w="19050">
                <a:noFill/>
              </a:ln>
              <a:effectLst>
                <a:outerShdw blurRad="50800" dist="38100" dir="8100000" algn="tr" rotWithShape="0">
                  <a:prstClr val="black">
                    <a:alpha val="40000"/>
                  </a:prstClr>
                </a:outerShdw>
              </a:effectLst>
            </c:spPr>
          </c:dPt>
          <c:dLbls>
            <c:delete val="1"/>
            <c:extLst>
              <c:ext xmlns:c15="http://schemas.microsoft.com/office/drawing/2012/chart" uri="{CE6537A1-D6FC-4f65-9D91-7224C49458BB}">
                <c15:showLeaderLines val="1"/>
              </c:ext>
            </c:extLst>
          </c:dLbls>
          <c:val>
            <c:numRef>
              <c:f>Sheet1!$B$2:$B$3</c:f>
              <c:numCache>
                <c:formatCode>General</c:formatCode>
                <c:ptCount val="2"/>
                <c:pt idx="0">
                  <c:v>9</c:v>
                </c:pt>
                <c:pt idx="1">
                  <c:v>1</c:v>
                </c:pt>
              </c:numCache>
            </c:numRef>
          </c:val>
          <c:extLst/>
        </c:ser>
        <c:dLbls>
          <c:showLegendKey val="0"/>
          <c:showVal val="0"/>
          <c:showCatName val="0"/>
          <c:showSerName val="0"/>
          <c:showPercent val="0"/>
          <c:showBubbleSize val="0"/>
          <c:showLeaderLines val="0"/>
        </c:dLbls>
        <c:firstSliceAng val="92"/>
        <c:holeSize val="70"/>
      </c:doughnutChart>
      <c:spPr>
        <a:noFill/>
        <a:ln>
          <a:noFill/>
        </a:ln>
        <a:effectLst/>
      </c:spPr>
    </c:plotArea>
    <c:plotVisOnly val="1"/>
    <c:dispBlanksAs val="gap"/>
    <c:showDLblsOverMax val="0"/>
  </c:chart>
  <c:spPr>
    <a:noFill/>
    <a:ln>
      <a:noFill/>
    </a:ln>
    <a:effectLst/>
  </c:spPr>
  <c:txPr>
    <a:bodyPr/>
    <a:p>
      <a:pPr>
        <a:defRPr smtId="4294967295">
          <a:latin typeface="+mn-lt"/>
          <a:ea typeface="+mn-ea"/>
          <a:cs typeface="+mn-ea"/>
          <a:sym typeface="+mn-lt"/>
        </a:defRPr>
      </a:pPr>
      <a:endParaRPr smtId="4294967295">
        <a:latin typeface="+mn-lt"/>
        <a:ea typeface="+mn-ea"/>
        <a:cs typeface="+mn-ea"/>
        <a:sym typeface="+mn-lt"/>
      </a:endParaRPr>
    </a:p>
  </c:txPr>
  <c:externalData r:id="rId1">
    <c:autoUpdate val="0"/>
  </c:externalData>
</c:chartSpace>
</file>

<file path=ppt/charts/chart3.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doughnutChart>
        <c:varyColors val="1"/>
        <c:ser>
          <c:idx val="0"/>
          <c:order val="0"/>
          <c:spPr>
            <a:solidFill>
              <a:schemeClr val="accent6"/>
            </a:solidFill>
            <a:ln>
              <a:noFill/>
            </a:ln>
            <a:effectLst>
              <a:outerShdw blurRad="50800" dist="38100" dir="8100000" algn="tr" rotWithShape="0">
                <a:prstClr val="black">
                  <a:alpha val="40000"/>
                </a:prstClr>
              </a:outerShdw>
            </a:effectLst>
          </c:spPr>
          <c:dPt>
            <c:idx val="0"/>
            <c:invertIfNegative val="1"/>
            <c:spPr>
              <a:solidFill>
                <a:schemeClr val="tx2"/>
              </a:solidFill>
              <a:ln w="79375">
                <a:noFill/>
              </a:ln>
              <a:effectLst>
                <a:outerShdw blurRad="50800" dist="38100" dir="8100000" algn="tr" rotWithShape="0">
                  <a:prstClr val="black">
                    <a:alpha val="40000"/>
                  </a:prstClr>
                </a:outerShdw>
              </a:effectLst>
            </c:spPr>
          </c:dPt>
          <c:dPt>
            <c:idx val="1"/>
            <c:invertIfNegative val="1"/>
            <c:spPr>
              <a:solidFill>
                <a:schemeClr val="bg2">
                  <a:lumMod val="50000"/>
                </a:schemeClr>
              </a:solidFill>
              <a:ln w="19050">
                <a:noFill/>
              </a:ln>
              <a:effectLst>
                <a:outerShdw blurRad="50800" dist="38100" dir="8100000" algn="tr" rotWithShape="0">
                  <a:prstClr val="black">
                    <a:alpha val="40000"/>
                  </a:prstClr>
                </a:outerShdw>
              </a:effectLst>
            </c:spPr>
          </c:dPt>
          <c:dLbls>
            <c:delete val="1"/>
            <c:extLst>
              <c:ext xmlns:c15="http://schemas.microsoft.com/office/drawing/2012/chart" uri="{CE6537A1-D6FC-4f65-9D91-7224C49458BB}">
                <c15:showLeaderLines val="1"/>
              </c:ext>
            </c:extLst>
          </c:dLbls>
          <c:val>
            <c:numRef>
              <c:f>Sheet1!$B$2:$B$3</c:f>
              <c:numCache>
                <c:formatCode>General</c:formatCode>
                <c:ptCount val="2"/>
                <c:pt idx="0">
                  <c:v>6</c:v>
                </c:pt>
                <c:pt idx="1">
                  <c:v>4</c:v>
                </c:pt>
              </c:numCache>
            </c:numRef>
          </c:val>
          <c:extLst/>
        </c:ser>
        <c:dLbls>
          <c:showLegendKey val="0"/>
          <c:showVal val="0"/>
          <c:showCatName val="0"/>
          <c:showSerName val="0"/>
          <c:showPercent val="0"/>
          <c:showBubbleSize val="0"/>
          <c:showLeaderLines val="0"/>
        </c:dLbls>
        <c:firstSliceAng val="144"/>
        <c:holeSize val="70"/>
      </c:doughnutChart>
      <c:spPr>
        <a:noFill/>
        <a:ln>
          <a:noFill/>
        </a:ln>
        <a:effectLst/>
      </c:spPr>
    </c:plotArea>
    <c:plotVisOnly val="1"/>
    <c:dispBlanksAs val="gap"/>
    <c:showDLblsOverMax val="0"/>
  </c:chart>
  <c:spPr>
    <a:noFill/>
    <a:ln>
      <a:noFill/>
    </a:ln>
    <a:effectLst/>
  </c:spPr>
  <c:txPr>
    <a:bodyPr/>
    <a:p>
      <a:pPr>
        <a:defRPr smtId="4294967295">
          <a:latin typeface="+mn-lt"/>
          <a:ea typeface="+mn-ea"/>
          <a:cs typeface="+mn-ea"/>
          <a:sym typeface="+mn-lt"/>
        </a:defRPr>
      </a:pPr>
      <a:endParaRPr smtId="4294967295">
        <a:latin typeface="+mn-lt"/>
        <a:ea typeface="+mn-ea"/>
        <a:cs typeface="+mn-ea"/>
        <a:sym typeface="+mn-lt"/>
      </a:endParaRPr>
    </a:p>
  </c:txPr>
  <c:externalData r:id="rId1">
    <c:autoUpdate val="0"/>
  </c:externalData>
</c:chartSpace>
</file>

<file path=ppt/charts/chart4.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doughnutChart>
        <c:varyColors val="1"/>
        <c:ser>
          <c:idx val="0"/>
          <c:order val="0"/>
          <c:spPr>
            <a:ln>
              <a:noFill/>
            </a:ln>
            <a:effectLst>
              <a:outerShdw blurRad="50800" dist="38100" dir="8100000" algn="tr" rotWithShape="0">
                <a:prstClr val="black">
                  <a:alpha val="40000"/>
                </a:prstClr>
              </a:outerShdw>
            </a:effectLst>
          </c:spPr>
          <c:dPt>
            <c:idx val="0"/>
            <c:invertIfNegative val="1"/>
            <c:spPr>
              <a:solidFill>
                <a:schemeClr val="tx2"/>
              </a:solidFill>
              <a:ln w="79375">
                <a:noFill/>
              </a:ln>
              <a:effectLst>
                <a:outerShdw blurRad="50800" dist="38100" dir="8100000" algn="tr" rotWithShape="0">
                  <a:prstClr val="black">
                    <a:alpha val="40000"/>
                  </a:prstClr>
                </a:outerShdw>
              </a:effectLst>
            </c:spPr>
          </c:dPt>
          <c:dPt>
            <c:idx val="1"/>
            <c:invertIfNegative val="1"/>
            <c:spPr>
              <a:solidFill>
                <a:schemeClr val="bg2">
                  <a:lumMod val="50000"/>
                </a:schemeClr>
              </a:solidFill>
              <a:ln w="19050">
                <a:noFill/>
              </a:ln>
              <a:effectLst>
                <a:outerShdw blurRad="50800" dist="38100" dir="8100000" algn="tr" rotWithShape="0">
                  <a:prstClr val="black">
                    <a:alpha val="40000"/>
                  </a:prstClr>
                </a:outerShdw>
              </a:effectLst>
            </c:spPr>
          </c:dPt>
          <c:dLbls>
            <c:delete val="1"/>
            <c:extLst>
              <c:ext xmlns:c15="http://schemas.microsoft.com/office/drawing/2012/chart" uri="{CE6537A1-D6FC-4f65-9D91-7224C49458BB}">
                <c15:showLeaderLines val="1"/>
              </c:ext>
            </c:extLst>
          </c:dLbls>
          <c:val>
            <c:numRef>
              <c:f>Sheet1!$B$2:$B$3</c:f>
              <c:numCache>
                <c:formatCode>General</c:formatCode>
                <c:ptCount val="2"/>
                <c:pt idx="0">
                  <c:v>7</c:v>
                </c:pt>
                <c:pt idx="1">
                  <c:v>3</c:v>
                </c:pt>
              </c:numCache>
            </c:numRef>
          </c:val>
          <c:extLst/>
        </c:ser>
        <c:dLbls>
          <c:showLegendKey val="0"/>
          <c:showVal val="0"/>
          <c:showCatName val="0"/>
          <c:showSerName val="0"/>
          <c:showPercent val="0"/>
          <c:showBubbleSize val="0"/>
          <c:showLeaderLines val="0"/>
        </c:dLbls>
        <c:firstSliceAng val="107"/>
        <c:holeSize val="70"/>
      </c:doughnutChart>
      <c:spPr>
        <a:noFill/>
        <a:ln>
          <a:noFill/>
        </a:ln>
        <a:effectLst/>
      </c:spPr>
    </c:plotArea>
    <c:plotVisOnly val="1"/>
    <c:dispBlanksAs val="gap"/>
    <c:showDLblsOverMax val="0"/>
  </c:chart>
  <c:spPr>
    <a:noFill/>
    <a:ln>
      <a:noFill/>
    </a:ln>
    <a:effectLst/>
  </c:spPr>
  <c:txPr>
    <a:bodyPr/>
    <a:p>
      <a:pPr>
        <a:defRPr smtId="4294967295">
          <a:latin typeface="+mn-lt"/>
          <a:ea typeface="+mn-ea"/>
          <a:cs typeface="+mn-ea"/>
          <a:sym typeface="+mn-lt"/>
        </a:defRPr>
      </a:pPr>
      <a:endParaRPr smtId="4294967295">
        <a:latin typeface="+mn-lt"/>
        <a:ea typeface="+mn-ea"/>
        <a:cs typeface="+mn-ea"/>
        <a:sym typeface="+mn-lt"/>
      </a:endParaRPr>
    </a:p>
  </c:txPr>
  <c:externalData r:id="rId1">
    <c:autoUpdate val="0"/>
  </c:externalData>
</c:chartSpace>
</file>

<file path=ppt/charts/chart5.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doughnutChart>
        <c:varyColors val="1"/>
        <c:ser>
          <c:idx val="0"/>
          <c:order val="0"/>
          <c:spPr>
            <a:solidFill>
              <a:schemeClr val="accent6"/>
            </a:solidFill>
            <a:ln>
              <a:noFill/>
            </a:ln>
            <a:effectLst>
              <a:outerShdw blurRad="50800" dist="38100" dir="8100000" algn="tr" rotWithShape="0">
                <a:prstClr val="black">
                  <a:alpha val="40000"/>
                </a:prstClr>
              </a:outerShdw>
            </a:effectLst>
          </c:spPr>
          <c:dPt>
            <c:idx val="0"/>
            <c:invertIfNegative val="1"/>
            <c:spPr>
              <a:solidFill>
                <a:srgbClr val="FBD8D8"/>
              </a:solidFill>
              <a:ln w="0">
                <a:solidFill>
                  <a:schemeClr val="accent4"/>
                </a:solidFill>
              </a:ln>
              <a:effectLst>
                <a:outerShdw blurRad="50800" dist="38100" dir="8100000" algn="tr" rotWithShape="0">
                  <a:prstClr val="black">
                    <a:alpha val="40000"/>
                  </a:prstClr>
                </a:outerShdw>
              </a:effectLst>
            </c:spPr>
          </c:dPt>
          <c:dPt>
            <c:idx val="1"/>
            <c:invertIfNegative val="1"/>
            <c:spPr>
              <a:solidFill>
                <a:schemeClr val="bg2">
                  <a:lumMod val="50000"/>
                </a:schemeClr>
              </a:solidFill>
              <a:ln w="19050">
                <a:noFill/>
              </a:ln>
              <a:effectLst>
                <a:outerShdw blurRad="50800" dist="38100" dir="8100000" algn="tr" rotWithShape="0">
                  <a:prstClr val="black">
                    <a:alpha val="40000"/>
                  </a:prstClr>
                </a:outerShdw>
              </a:effectLst>
            </c:spPr>
          </c:dPt>
          <c:dLbls>
            <c:delete val="1"/>
            <c:extLst>
              <c:ext xmlns:c15="http://schemas.microsoft.com/office/drawing/2012/chart" uri="{CE6537A1-D6FC-4f65-9D91-7224C49458BB}">
                <c15:showLeaderLines val="1"/>
              </c:ext>
            </c:extLst>
          </c:dLbls>
          <c:val>
            <c:numRef>
              <c:f>Sheet1!$B$2:$B$3</c:f>
              <c:numCache>
                <c:formatCode>General</c:formatCode>
                <c:ptCount val="2"/>
                <c:pt idx="0">
                  <c:v>9</c:v>
                </c:pt>
                <c:pt idx="1">
                  <c:v>1</c:v>
                </c:pt>
              </c:numCache>
            </c:numRef>
          </c:val>
          <c:extLst/>
        </c:ser>
        <c:dLbls>
          <c:showLegendKey val="0"/>
          <c:showVal val="0"/>
          <c:showCatName val="0"/>
          <c:showSerName val="0"/>
          <c:showPercent val="0"/>
          <c:showBubbleSize val="0"/>
          <c:showLeaderLines val="0"/>
        </c:dLbls>
        <c:firstSliceAng val="92"/>
        <c:holeSize val="70"/>
      </c:doughnutChart>
      <c:spPr>
        <a:noFill/>
        <a:ln>
          <a:noFill/>
        </a:ln>
        <a:effectLst/>
      </c:spPr>
    </c:plotArea>
    <c:plotVisOnly val="1"/>
    <c:dispBlanksAs val="gap"/>
    <c:showDLblsOverMax val="0"/>
  </c:chart>
  <c:spPr>
    <a:noFill/>
    <a:ln>
      <a:noFill/>
    </a:ln>
    <a:effectLst/>
  </c:spPr>
  <c:txPr>
    <a:bodyPr/>
    <a:p>
      <a:pPr>
        <a:defRPr smtId="4294967295">
          <a:latin typeface="+mn-lt"/>
          <a:ea typeface="+mn-ea"/>
          <a:cs typeface="+mn-ea"/>
          <a:sym typeface="+mn-lt"/>
        </a:defRPr>
      </a:pPr>
      <a:endParaRPr smtId="4294967295">
        <a:latin typeface="+mn-lt"/>
        <a:ea typeface="+mn-ea"/>
        <a:cs typeface="+mn-ea"/>
        <a:sym typeface="+mn-lt"/>
      </a:endParaRPr>
    </a:p>
  </c:txPr>
  <c:externalData r:id="rId1">
    <c:autoUpdate val="0"/>
  </c:externalData>
</c:chartSpace>
</file>

<file path=ppt/charts/chart6.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3711126372218132"/>
          <c:y val="0.063273422420024872"/>
          <c:w val="0.95933526754379272"/>
          <c:h val="0.920623779296875"/>
        </c:manualLayout>
      </c:layout>
      <c:lineChart>
        <c:grouping/>
        <c:varyColors val="0"/>
        <c:ser>
          <c:idx val="0"/>
          <c:order val="0"/>
          <c:tx>
            <c:strRef>
              <c:f>Sheet1!$B$1</c:f>
              <c:strCache>
                <c:ptCount val="1"/>
                <c:pt idx="0">
                  <c:v>系列 1</c:v>
                </c:pt>
              </c:strCache>
            </c:strRef>
          </c:tx>
          <c:spPr>
            <a:ln w="12700" cap="rnd">
              <a:solidFill>
                <a:schemeClr val="accent5">
                  <a:alpha val="34000"/>
                </a:schemeClr>
              </a:solidFill>
              <a:round/>
            </a:ln>
            <a:effectLst/>
          </c:spPr>
          <c:marker>
            <c:symbol val="circle"/>
            <c:size val="25"/>
            <c:spPr>
              <a:solidFill>
                <a:schemeClr val="bg2">
                  <a:lumMod val="50000"/>
                </a:schemeClr>
              </a:solidFill>
              <a:ln w="12700">
                <a:noFill/>
              </a:ln>
              <a:effectLst/>
            </c:spPr>
          </c:marker>
          <c:dPt>
            <c:idx val="6"/>
            <c:invertIfNegative val="1"/>
            <c:marker>
              <c:symbol val="circle"/>
              <c:size val="25"/>
              <c:spPr>
                <a:solidFill>
                  <a:schemeClr val="bg2">
                    <a:lumMod val="50000"/>
                  </a:schemeClr>
                </a:solidFill>
                <a:ln w="12700">
                  <a:noFill/>
                </a:ln>
                <a:effectLst/>
              </c:spPr>
            </c:marker>
          </c:dPt>
          <c:cat>
            <c:strRef>
              <c:f>Sheet1!$A$2:$A$9</c:f>
              <c:strCache>
                <c:ptCount val="8"/>
                <c:pt idx="0">
                  <c:v>A</c:v>
                </c:pt>
                <c:pt idx="1">
                  <c:v>B</c:v>
                </c:pt>
                <c:pt idx="2">
                  <c:v>C</c:v>
                </c:pt>
                <c:pt idx="3">
                  <c:v>D</c:v>
                </c:pt>
                <c:pt idx="4">
                  <c:v>E</c:v>
                </c:pt>
                <c:pt idx="5">
                  <c:v>F</c:v>
                </c:pt>
                <c:pt idx="6">
                  <c:v>G</c:v>
                </c:pt>
                <c:pt idx="7">
                  <c:v>H</c:v>
                </c:pt>
              </c:strCache>
            </c:strRef>
          </c:cat>
          <c:val>
            <c:numRef>
              <c:f>Sheet1!$B$2:$B$9</c:f>
              <c:numCache>
                <c:formatCode>General</c:formatCode>
                <c:ptCount val="8"/>
                <c:pt idx="0">
                  <c:v>1.8</c:v>
                </c:pt>
                <c:pt idx="1">
                  <c:v>2.7</c:v>
                </c:pt>
                <c:pt idx="2">
                  <c:v>2.3</c:v>
                </c:pt>
                <c:pt idx="3">
                  <c:v>3.6</c:v>
                </c:pt>
                <c:pt idx="4">
                  <c:v>3</c:v>
                </c:pt>
                <c:pt idx="5">
                  <c:v>4.2</c:v>
                </c:pt>
                <c:pt idx="6">
                  <c:v>3.8</c:v>
                </c:pt>
                <c:pt idx="7">
                  <c:v>4.6</c:v>
                </c:pt>
              </c:numCache>
            </c:numRef>
          </c:val>
          <c:smooth val="0"/>
        </c:ser>
        <c:dLbls>
          <c:showLegendKey val="0"/>
          <c:showVal val="0"/>
          <c:showCatName val="0"/>
          <c:showSerName val="0"/>
          <c:showPercent val="0"/>
          <c:showBubbleSize val="0"/>
          <c:showLeaderLines val="0"/>
        </c:dLbls>
        <c:axId val="714896640"/>
        <c:axId val="714906160"/>
      </c:lineChart>
      <c:catAx>
        <c:axId val="714896640"/>
        <c:scaling>
          <c:orientation/>
        </c:scaling>
        <c:delete val="1"/>
        <c:axPos val="b"/>
        <c:numFmt formatCode="General" sourceLinked="1"/>
        <c:majorTickMark val="none"/>
        <c:minorTickMark val="none"/>
        <c:crossAx val="714906160"/>
        <c:auto val="0"/>
        <c:lblAlgn val="ctr"/>
        <c:lblOffset/>
        <c:noMultiLvlLbl val="0"/>
      </c:catAx>
      <c:valAx>
        <c:axId val="714906160"/>
        <c:scaling>
          <c:orientation/>
          <c:max val="5"/>
        </c:scaling>
        <c:delete val="1"/>
        <c:axPos val="l"/>
        <c:numFmt formatCode="General" sourceLinked="1"/>
        <c:majorTickMark val="none"/>
        <c:minorTickMark val="none"/>
        <c:crossAx val="714896640"/>
        <c:crossBetween val="between"/>
        <c:majorUnit val="1"/>
        <c:minorUnit val="0.5"/>
      </c:valAx>
      <c:spPr>
        <a:noFill/>
        <a:ln>
          <a:noFill/>
        </a:ln>
        <a:effectLst/>
      </c:spPr>
    </c:plotArea>
    <c:plotVisOnly val="1"/>
    <c:dispBlanksAs val="gap"/>
    <c:showDLblsOverMax val="0"/>
  </c:chart>
  <c:spPr>
    <a:noFill/>
    <a:ln>
      <a:noFill/>
    </a:ln>
    <a:effectLst/>
  </c:spPr>
  <c:txPr>
    <a:bodyPr/>
    <a:p>
      <a:pPr>
        <a:defRPr smtId="4294967295">
          <a:latin typeface="+mn-lt"/>
          <a:ea typeface="+mn-ea"/>
          <a:cs typeface="+mn-ea"/>
          <a:sym typeface="+mn-lt"/>
        </a:defRPr>
      </a:pPr>
      <a:endParaRPr smtId="4294967295">
        <a:latin typeface="+mn-lt"/>
        <a:ea typeface="+mn-ea"/>
        <a:cs typeface="+mn-ea"/>
        <a:sym typeface="+mn-lt"/>
      </a:endParaRPr>
    </a:p>
  </c:txPr>
  <c:externalData r:id="rId1">
    <c:autoUpdate val="0"/>
  </c:externalData>
</c:chartSpace>
</file>

<file path=ppt/charts/chart7.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pieChart>
        <c:varyColors val="1"/>
        <c:ser>
          <c:idx val="0"/>
          <c:order val="0"/>
          <c:tx>
            <c:strRef>
              <c:f>Sheet1!$B$1</c:f>
              <c:strCache>
                <c:ptCount val="1"/>
                <c:pt idx="0">
                  <c:v>销售额</c:v>
                </c:pt>
              </c:strCache>
            </c:strRef>
          </c:tx>
          <c:spPr>
            <a:effectLst>
              <a:outerShdw blurRad="50800" dist="38100" dir="8100000" algn="tr" rotWithShape="0">
                <a:prstClr val="black">
                  <a:alpha val="40000"/>
                </a:prstClr>
              </a:outerShdw>
            </a:effectLst>
          </c:spPr>
          <c:explosion val="10"/>
          <c:dPt>
            <c:idx val="0"/>
            <c:invertIfNegative val="1"/>
            <c:spPr>
              <a:solidFill>
                <a:schemeClr val="accent3"/>
              </a:solidFill>
              <a:effectLst>
                <a:outerShdw blurRad="50800" dist="38100" dir="8100000" algn="tr" rotWithShape="0">
                  <a:prstClr val="black">
                    <a:alpha val="40000"/>
                  </a:prstClr>
                </a:outerShdw>
              </a:effectLst>
            </c:spPr>
          </c:dPt>
          <c:dPt>
            <c:idx val="1"/>
            <c:invertIfNegative val="1"/>
            <c:spPr>
              <a:solidFill>
                <a:schemeClr val="bg1">
                  <a:lumMod val="50000"/>
                </a:schemeClr>
              </a:solidFill>
              <a:effectLst>
                <a:outerShdw blurRad="50800" dist="38100" dir="8100000" algn="tr" rotWithShape="0">
                  <a:prstClr val="black">
                    <a:alpha val="40000"/>
                  </a:prstClr>
                </a:outerShdw>
              </a:effectLst>
            </c:spPr>
          </c:dPt>
          <c:dPt>
            <c:idx val="2"/>
            <c:invertIfNegative val="1"/>
            <c:spPr>
              <a:solidFill>
                <a:schemeClr val="bg1">
                  <a:lumMod val="75000"/>
                </a:schemeClr>
              </a:solidFill>
              <a:effectLst>
                <a:outerShdw blurRad="50800" dist="38100" dir="8100000" algn="tr" rotWithShape="0">
                  <a:prstClr val="black">
                    <a:alpha val="40000"/>
                  </a:prstClr>
                </a:outerShdw>
              </a:effectLst>
            </c:spPr>
          </c:dPt>
          <c:dPt>
            <c:idx val="3"/>
            <c:invertIfNegative val="1"/>
            <c:spPr>
              <a:solidFill>
                <a:schemeClr val="bg1">
                  <a:lumMod val="95000"/>
                </a:schemeClr>
              </a:solidFill>
              <a:effectLst>
                <a:outerShdw blurRad="50800" dist="38100" dir="8100000" algn="tr" rotWithShape="0">
                  <a:prstClr val="black">
                    <a:alpha val="40000"/>
                  </a:prstClr>
                </a:outerShdw>
              </a:effectLst>
            </c:spPr>
          </c:dPt>
          <c:cat>
            <c:strRef>
              <c:f>Sheet1!$A$2:$A$5</c:f>
              <c:strCache>
                <c:ptCount val="4"/>
                <c:pt idx="0">
                  <c:v>第一季度</c:v>
                </c:pt>
                <c:pt idx="1">
                  <c:v>第二季度</c:v>
                </c:pt>
                <c:pt idx="2">
                  <c:v>第三季度</c:v>
                </c:pt>
                <c:pt idx="3">
                  <c:v>第四季度</c:v>
                </c:pt>
              </c:strCache>
            </c:strRef>
          </c:cat>
          <c:val>
            <c:numRef>
              <c:f>Sheet1!$B$2:$B$5</c:f>
              <c:numCache>
                <c:formatCode>General</c:formatCode>
                <c:ptCount val="4"/>
                <c:pt idx="0">
                  <c:v>8.2</c:v>
                </c:pt>
                <c:pt idx="1">
                  <c:v>3.2</c:v>
                </c:pt>
                <c:pt idx="2">
                  <c:v>1.4</c:v>
                </c:pt>
                <c:pt idx="3">
                  <c:v>1.2</c:v>
                </c:pt>
              </c:numCache>
            </c:numRef>
          </c:val>
        </c:ser>
        <c:dLbls>
          <c:showLegendKey val="0"/>
          <c:showVal val="0"/>
          <c:showCatName val="0"/>
          <c:showSerName val="0"/>
          <c:showPercent val="0"/>
          <c:showBubbleSize val="0"/>
          <c:showLeaderLines val="0"/>
        </c:dLbls>
        <c:firstSliceAng/>
      </c:pieChart>
    </c:plotArea>
    <c:plotVisOnly val="1"/>
    <c:dispBlanksAs val="gap"/>
    <c:showDLblsOverMax val="0"/>
  </c:chart>
  <c:txPr>
    <a:bodyPr/>
    <a:p>
      <a:pPr>
        <a:defRPr sz="1800" smtId="4294967295">
          <a:latin typeface="+mn-lt"/>
          <a:ea typeface="+mn-ea"/>
          <a:cs typeface="+mn-ea"/>
          <a:sym typeface="+mn-lt"/>
        </a:defRPr>
      </a:pPr>
      <a:endParaRPr sz="1800" smtId="4294967295">
        <a:latin typeface="+mn-lt"/>
        <a:ea typeface="+mn-ea"/>
        <a:cs typeface="+mn-ea"/>
        <a:sym typeface="+mn-lt"/>
      </a:endParaRPr>
    </a:p>
  </c:txPr>
  <c:externalData r:id="rId1">
    <c:autoUpdate val="0"/>
  </c:externalData>
</c:chartSpace>
</file>

<file path=ppt/charts/colors1.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a="http://schemas.openxmlformats.org/drawingml/2006/main" xmlns:r="http://schemas.openxmlformats.org/officeDocument/2006/relationships" xmlns:cs="http://schemas.microsoft.com/office/drawing/2012/chartStyle"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a="http://schemas.openxmlformats.org/drawingml/2006/main" xmlns:r="http://schemas.openxmlformats.org/officeDocument/2006/relationships" xmlns:cs="http://schemas.microsoft.com/office/drawing/2012/chartStyle"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a="http://schemas.openxmlformats.org/drawingml/2006/main" xmlns:r="http://schemas.openxmlformats.org/officeDocument/2006/relationships" xmlns:cs="http://schemas.microsoft.com/office/drawing/2012/chartStyle"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a="http://schemas.openxmlformats.org/drawingml/2006/main" xmlns:r="http://schemas.openxmlformats.org/officeDocument/2006/relationships" xmlns:cs="http://schemas.microsoft.com/office/drawing/2012/chartStyle"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a="http://schemas.openxmlformats.org/drawingml/2006/main" xmlns:r="http://schemas.openxmlformats.org/officeDocument/2006/relationships" xmlns:cs="http://schemas.microsoft.com/office/drawing/2012/chartStyle"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a="http://schemas.openxmlformats.org/drawingml/2006/main" xmlns:r="http://schemas.openxmlformats.org/officeDocument/2006/relationships" xmlns:cs="http://schemas.microsoft.com/office/drawing/2012/chartStyle"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052239-6C6F-472F-B175-F0FADCEE2BD3}" type="datetimeFigureOut">
              <a:rPr lang="en-US" smtClean="0"/>
              <a:t>1/7/2019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FF5570-FE69-4FDF-99DA-8CDE436443CD}" type="slidenum">
              <a:rPr lang="en-US" smtClean="0"/>
              <a:t>‹#›</a:t>
            </a:fld>
            <a:endParaRPr lang="en-US"/>
          </a:p>
        </p:txBody>
      </p:sp>
    </p:spTree>
    <p:extLst>
      <p:ext uri="{BB962C8B-B14F-4D97-AF65-F5344CB8AC3E}">
        <p14:creationId val="18800553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19.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20.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21.xml.rels><?xml version="1.0" encoding="UTF-8" standalone="yes"?><Relationships xmlns="http://schemas.openxmlformats.org/package/2006/relationships"><Relationship Id="rId1" Target="../slides/slide22.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021231121"/>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764376894"/>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052182337"/>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658279664"/>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082126453"/>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71377803"/>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166125113"/>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389158869"/>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00747103"/>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393792528"/>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21935531"/>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272744414"/>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00530756"/>
      </p:ext>
    </p:extLst>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512330180"/>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225306026"/>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822546352"/>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854253350"/>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379962416"/>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584194447"/>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779559881"/>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643550748"/>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Title and Content">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F42ADB-7D30-4CDA-A166-333DE990463F}" type="datetimeFigureOut">
              <a:rPr lang="en-US" smtClean="0"/>
              <a:t>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804248" y="4767263"/>
            <a:ext cx="2133600" cy="273844"/>
          </a:xfrm>
        </p:spPr>
        <p:txBody>
          <a:bodyPr/>
          <a:lstStyle/>
          <a:p>
            <a:fld id="{B10D5614-B734-4280-8F57-1D4947433C97}" type="slidenum">
              <a:rPr lang="en-US" smtClean="0"/>
              <a:t>‹#›</a:t>
            </a:fld>
            <a:endParaRPr lang="en-US"/>
          </a:p>
        </p:txBody>
      </p:sp>
    </p:spTree>
    <p:extLst>
      <p:ext uri="{BB962C8B-B14F-4D97-AF65-F5344CB8AC3E}">
        <p14:creationId val="2062187195"/>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General slide">
    <p:spTree>
      <p:nvGrpSpPr>
        <p:cNvPr id="1" name=""/>
        <p:cNvGrpSpPr/>
        <p:nvPr/>
      </p:nvGrpSpPr>
      <p:grpSpPr>
        <a:xfrm>
          <a:off x="0" y="0"/>
          <a:ext cx="0" cy="0"/>
        </a:xfrm>
      </p:grpSpPr>
      <p:sp>
        <p:nvSpPr>
          <p:cNvPr id="6" name="Slide Number Placeholder 8"/>
          <p:cNvSpPr txBox="1"/>
          <p:nvPr userDrawn="1"/>
        </p:nvSpPr>
        <p:spPr>
          <a:xfrm>
            <a:off x="8395675" y="4869408"/>
            <a:ext cx="725405" cy="352697"/>
          </a:xfrm>
          <a:prstGeom prst="ellipse">
            <a:avLst/>
          </a:prstGeom>
        </p:spPr>
        <p:txBody>
          <a:bodyPr vert="horz" lIns="68580" tIns="34290" rIns="68580" bIns="34290" rtlCol="0" anchor="ctr"/>
          <a:lstStyle>
            <a:defPPr>
              <a:defRPr lang="en-US"/>
            </a:defPPr>
            <a:lvl1pPr marL="0" algn="r" defTabSz="685800" rtl="0" eaLnBrk="1" latinLnBrk="0" hangingPunct="1">
              <a:defRPr sz="900" kern="1200">
                <a:solidFill>
                  <a:schemeClr val="tx1">
                    <a:tint val="75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ctr"/>
            <a:fld id="{3068952F-5E95-44E1-9562-3F7BE09D45B9}" type="slidenum">
              <a:rPr lang="en-US" sz="900" kern="1200" smtClean="0">
                <a:solidFill>
                  <a:srgbClr val="F0F6F4"/>
                </a:solidFill>
                <a:latin typeface="+mn-lt"/>
                <a:ea typeface="+mn-ea"/>
                <a:cs typeface="+mn-cs"/>
              </a:rPr>
              <a:pPr algn="ctr"/>
              <a:t>1</a:t>
            </a:fld>
            <a:endParaRPr lang="en-US" sz="900" kern="1200">
              <a:solidFill>
                <a:srgbClr val="F0F6F4"/>
              </a:solidFill>
              <a:latin typeface="+mn-lt"/>
              <a:ea typeface="+mn-ea"/>
              <a:cs typeface="+mn-cs"/>
            </a:endParaRPr>
          </a:p>
        </p:txBody>
      </p:sp>
    </p:spTree>
    <p:extLst>
      <p:ext uri="{BB962C8B-B14F-4D97-AF65-F5344CB8AC3E}">
        <p14:creationId val="433513628"/>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多图2">
    <p:spTree>
      <p:nvGrpSpPr>
        <p:cNvPr id="1" name=""/>
        <p:cNvGrpSpPr/>
        <p:nvPr/>
      </p:nvGrpSpPr>
      <p:grpSpPr>
        <a:xfrm>
          <a:off x="0" y="0"/>
          <a:ext cx="0" cy="0"/>
        </a:xfrm>
      </p:grpSpPr>
      <p:sp>
        <p:nvSpPr>
          <p:cNvPr id="6" name="Slide Number Placeholder 8"/>
          <p:cNvSpPr txBox="1"/>
          <p:nvPr userDrawn="1"/>
        </p:nvSpPr>
        <p:spPr>
          <a:xfrm>
            <a:off x="8395675" y="4869408"/>
            <a:ext cx="725405" cy="352697"/>
          </a:xfrm>
          <a:prstGeom prst="ellipse">
            <a:avLst/>
          </a:prstGeom>
        </p:spPr>
        <p:txBody>
          <a:bodyPr vert="horz" lIns="68580" tIns="34290" rIns="68580" bIns="34290" rtlCol="0" anchor="ctr"/>
          <a:lstStyle>
            <a:defPPr>
              <a:defRPr lang="en-US"/>
            </a:defPPr>
            <a:lvl1pPr marL="0" algn="r" defTabSz="685800" rtl="0" eaLnBrk="1" latinLnBrk="0" hangingPunct="1">
              <a:defRPr sz="900" kern="1200">
                <a:solidFill>
                  <a:schemeClr val="tx1">
                    <a:tint val="75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ctr"/>
            <a:fld id="{3068952F-5E95-44E1-9562-3F7BE09D45B9}" type="slidenum">
              <a:rPr lang="en-US" sz="900" kern="1200" smtClean="0">
                <a:solidFill>
                  <a:srgbClr val="F0F6F4"/>
                </a:solidFill>
                <a:latin typeface="+mn-lt"/>
                <a:ea typeface="+mn-ea"/>
                <a:cs typeface="+mn-cs"/>
              </a:rPr>
              <a:pPr algn="ctr"/>
              <a:t>‹#›</a:t>
            </a:fld>
            <a:endParaRPr lang="en-US" sz="900" kern="1200">
              <a:solidFill>
                <a:srgbClr val="F0F6F4"/>
              </a:solidFill>
              <a:latin typeface="+mn-lt"/>
              <a:ea typeface="+mn-ea"/>
              <a:cs typeface="+mn-cs"/>
            </a:endParaRPr>
          </a:p>
        </p:txBody>
      </p:sp>
      <p:sp>
        <p:nvSpPr>
          <p:cNvPr id="10" name="Picture Placeholder 2"/>
          <p:cNvSpPr>
            <a:spLocks noGrp="1"/>
          </p:cNvSpPr>
          <p:nvPr>
            <p:ph type="pic" idx="1"/>
          </p:nvPr>
        </p:nvSpPr>
        <p:spPr>
          <a:xfrm>
            <a:off x="1351655" y="4244757"/>
            <a:ext cx="1131031" cy="898743"/>
          </a:xfrm>
        </p:spPr>
        <p:txBody>
          <a:bodyPr>
            <a:normAutofit/>
          </a:bodyPr>
          <a:lstStyle>
            <a:lvl1pPr marL="0" indent="0">
              <a:buNone/>
              <a:defRPr sz="105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1" name="Picture Placeholder 2"/>
          <p:cNvSpPr>
            <a:spLocks noGrp="1"/>
          </p:cNvSpPr>
          <p:nvPr>
            <p:ph type="pic" idx="10"/>
          </p:nvPr>
        </p:nvSpPr>
        <p:spPr>
          <a:xfrm>
            <a:off x="2497651" y="4244757"/>
            <a:ext cx="1131031" cy="898743"/>
          </a:xfrm>
        </p:spPr>
        <p:txBody>
          <a:bodyPr>
            <a:normAutofit/>
          </a:bodyPr>
          <a:lstStyle>
            <a:lvl1pPr marL="0" indent="0">
              <a:buNone/>
              <a:defRPr sz="105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2" name="Picture Placeholder 2"/>
          <p:cNvSpPr>
            <a:spLocks noGrp="1"/>
          </p:cNvSpPr>
          <p:nvPr>
            <p:ph type="pic" idx="11"/>
          </p:nvPr>
        </p:nvSpPr>
        <p:spPr>
          <a:xfrm>
            <a:off x="3635896" y="4246587"/>
            <a:ext cx="1131031" cy="898743"/>
          </a:xfrm>
        </p:spPr>
        <p:txBody>
          <a:bodyPr>
            <a:normAutofit/>
          </a:bodyPr>
          <a:lstStyle>
            <a:lvl1pPr marL="0" indent="0">
              <a:buNone/>
              <a:defRPr sz="105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3" name="Picture Placeholder 2"/>
          <p:cNvSpPr>
            <a:spLocks noGrp="1"/>
          </p:cNvSpPr>
          <p:nvPr>
            <p:ph type="pic" idx="12"/>
          </p:nvPr>
        </p:nvSpPr>
        <p:spPr>
          <a:xfrm>
            <a:off x="4789106" y="4244757"/>
            <a:ext cx="1131031" cy="898743"/>
          </a:xfrm>
        </p:spPr>
        <p:txBody>
          <a:bodyPr>
            <a:normAutofit/>
          </a:bodyPr>
          <a:lstStyle>
            <a:lvl1pPr marL="0" indent="0">
              <a:buNone/>
              <a:defRPr sz="105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4" name="Picture Placeholder 2"/>
          <p:cNvSpPr>
            <a:spLocks noGrp="1"/>
          </p:cNvSpPr>
          <p:nvPr>
            <p:ph type="pic" idx="13"/>
          </p:nvPr>
        </p:nvSpPr>
        <p:spPr>
          <a:xfrm>
            <a:off x="5940152" y="4244757"/>
            <a:ext cx="1131031" cy="898743"/>
          </a:xfrm>
        </p:spPr>
        <p:txBody>
          <a:bodyPr>
            <a:normAutofit/>
          </a:bodyPr>
          <a:lstStyle>
            <a:lvl1pPr marL="0" indent="0">
              <a:buNone/>
              <a:defRPr sz="105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6" name="Picture Placeholder 2"/>
          <p:cNvSpPr>
            <a:spLocks noGrp="1"/>
          </p:cNvSpPr>
          <p:nvPr>
            <p:ph type="pic" idx="14"/>
          </p:nvPr>
        </p:nvSpPr>
        <p:spPr>
          <a:xfrm>
            <a:off x="7091198" y="4244603"/>
            <a:ext cx="1131031" cy="898743"/>
          </a:xfrm>
        </p:spPr>
        <p:txBody>
          <a:bodyPr>
            <a:normAutofit/>
          </a:bodyPr>
          <a:lstStyle>
            <a:lvl1pPr marL="0" indent="0">
              <a:buNone/>
              <a:defRPr sz="105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Tree>
    <p:extLst>
      <p:ext uri="{BB962C8B-B14F-4D97-AF65-F5344CB8AC3E}">
        <p14:creationId val="3719738579"/>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8086623"/>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961657454"/>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934175164"/>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2019/1/7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112953040"/>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2019/1/7</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338597742"/>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2019/1/7</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53610287"/>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2019/1/7</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612059436"/>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2019/1/7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187976978"/>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单图02">
    <p:spTree>
      <p:nvGrpSpPr>
        <p:cNvPr id="1" name=""/>
        <p:cNvGrpSpPr/>
        <p:nvPr/>
      </p:nvGrpSpPr>
      <p:grpSpPr>
        <a:xfrm>
          <a:off x="0" y="0"/>
          <a:ext cx="0" cy="0"/>
        </a:xfrm>
      </p:grpSpPr>
      <p:sp>
        <p:nvSpPr>
          <p:cNvPr id="3" name="Picture Placeholder 2"/>
          <p:cNvSpPr>
            <a:spLocks noGrp="1"/>
          </p:cNvSpPr>
          <p:nvPr>
            <p:ph type="pic" idx="1"/>
          </p:nvPr>
        </p:nvSpPr>
        <p:spPr>
          <a:xfrm>
            <a:off x="2564904" y="1214911"/>
            <a:ext cx="3878759" cy="2628189"/>
          </a:xfrm>
        </p:spPr>
        <p:txBody>
          <a:bodyPr>
            <a:normAutofit/>
          </a:bodyPr>
          <a:lstStyle>
            <a:lvl1pPr marL="0" indent="0">
              <a:buNone/>
              <a:defRPr sz="1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Tree>
    <p:extLst>
      <p:ext uri="{BB962C8B-B14F-4D97-AF65-F5344CB8AC3E}">
        <p14:creationId val="555456571"/>
      </p:ext>
    </p:extLst>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2019/1/7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416696151"/>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74938926"/>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84974357"/>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单图">
    <p:spTree>
      <p:nvGrpSpPr>
        <p:cNvPr id="1" name=""/>
        <p:cNvGrpSpPr/>
        <p:nvPr/>
      </p:nvGrpSpPr>
      <p:grpSpPr>
        <a:xfrm>
          <a:off x="0" y="0"/>
          <a:ext cx="0" cy="0"/>
        </a:xfrm>
      </p:grpSpPr>
      <p:sp>
        <p:nvSpPr>
          <p:cNvPr id="3" name="Picture Placeholder 2"/>
          <p:cNvSpPr>
            <a:spLocks noGrp="1"/>
          </p:cNvSpPr>
          <p:nvPr>
            <p:ph type="pic" idx="1"/>
          </p:nvPr>
        </p:nvSpPr>
        <p:spPr>
          <a:xfrm>
            <a:off x="947168" y="1394712"/>
            <a:ext cx="3538274" cy="2876550"/>
          </a:xfrm>
        </p:spPr>
        <p:txBody>
          <a:bodyPr>
            <a:normAutofit/>
          </a:bodyPr>
          <a:lstStyle>
            <a:lvl1pPr marL="0" indent="0">
              <a:buNone/>
              <a:defRPr sz="1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Tree>
    <p:extLst>
      <p:ext uri="{BB962C8B-B14F-4D97-AF65-F5344CB8AC3E}">
        <p14:creationId val="413260373"/>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母子图">
    <p:spTree>
      <p:nvGrpSpPr>
        <p:cNvPr id="1" name=""/>
        <p:cNvGrpSpPr/>
        <p:nvPr/>
      </p:nvGrpSpPr>
      <p:grpSpPr>
        <a:xfrm>
          <a:off x="0" y="0"/>
          <a:ext cx="0" cy="0"/>
        </a:xfrm>
      </p:grpSpPr>
      <p:sp>
        <p:nvSpPr>
          <p:cNvPr id="8" name="Picture Placeholder 2"/>
          <p:cNvSpPr>
            <a:spLocks noGrp="1"/>
          </p:cNvSpPr>
          <p:nvPr>
            <p:ph type="pic" idx="11"/>
          </p:nvPr>
        </p:nvSpPr>
        <p:spPr>
          <a:xfrm>
            <a:off x="4620279" y="2965184"/>
            <a:ext cx="1940291" cy="1574478"/>
          </a:xfrm>
        </p:spPr>
        <p:txBody>
          <a:bodyPr>
            <a:normAutofit/>
          </a:bodyPr>
          <a:lstStyle>
            <a:lvl1pPr marL="0" indent="0">
              <a:buNone/>
              <a:defRPr sz="1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3" name="Picture Placeholder 2"/>
          <p:cNvSpPr>
            <a:spLocks noGrp="1"/>
          </p:cNvSpPr>
          <p:nvPr>
            <p:ph type="pic" idx="1"/>
          </p:nvPr>
        </p:nvSpPr>
        <p:spPr>
          <a:xfrm>
            <a:off x="611560" y="1274029"/>
            <a:ext cx="3357133" cy="2876550"/>
          </a:xfrm>
        </p:spPr>
        <p:txBody>
          <a:bodyPr>
            <a:normAutofit/>
          </a:bodyPr>
          <a:lstStyle>
            <a:lvl1pPr marL="0" indent="0">
              <a:buNone/>
              <a:defRPr sz="1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Picture Placeholder 2"/>
          <p:cNvSpPr>
            <a:spLocks noGrp="1"/>
          </p:cNvSpPr>
          <p:nvPr>
            <p:ph type="pic" idx="10"/>
          </p:nvPr>
        </p:nvSpPr>
        <p:spPr>
          <a:xfrm>
            <a:off x="4620280" y="1274028"/>
            <a:ext cx="1940291" cy="1574478"/>
          </a:xfrm>
        </p:spPr>
        <p:txBody>
          <a:bodyPr>
            <a:normAutofit/>
          </a:bodyPr>
          <a:lstStyle>
            <a:lvl1pPr marL="0" indent="0">
              <a:buNone/>
              <a:defRPr sz="1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Tree>
    <p:extLst>
      <p:ext uri="{BB962C8B-B14F-4D97-AF65-F5344CB8AC3E}">
        <p14:creationId val="1208519077"/>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多图">
    <p:spTree>
      <p:nvGrpSpPr>
        <p:cNvPr id="1" name=""/>
        <p:cNvGrpSpPr/>
        <p:nvPr/>
      </p:nvGrpSpPr>
      <p:grpSpPr>
        <a:xfrm>
          <a:off x="0" y="0"/>
          <a:ext cx="0" cy="0"/>
        </a:xfrm>
      </p:grpSpPr>
      <p:sp>
        <p:nvSpPr>
          <p:cNvPr id="11" name="Picture Placeholder 2"/>
          <p:cNvSpPr>
            <a:spLocks noGrp="1"/>
          </p:cNvSpPr>
          <p:nvPr>
            <p:ph type="pic" idx="11"/>
          </p:nvPr>
        </p:nvSpPr>
        <p:spPr>
          <a:xfrm>
            <a:off x="6910101" y="1238207"/>
            <a:ext cx="1080000" cy="1080000"/>
          </a:xfrm>
          <a:prstGeom prst="ellipse">
            <a:avLst/>
          </a:prstGeom>
        </p:spPr>
        <p:txBody>
          <a:bodyPr>
            <a:normAutofit/>
          </a:bodyPr>
          <a:lstStyle>
            <a:lvl1pPr marL="0" indent="0">
              <a:buNone/>
              <a:defRPr sz="1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0" name="Picture Placeholder 2"/>
          <p:cNvSpPr>
            <a:spLocks noGrp="1"/>
          </p:cNvSpPr>
          <p:nvPr>
            <p:ph type="pic" idx="10"/>
          </p:nvPr>
        </p:nvSpPr>
        <p:spPr>
          <a:xfrm>
            <a:off x="4018720" y="1229496"/>
            <a:ext cx="1080000" cy="1080000"/>
          </a:xfrm>
          <a:prstGeom prst="ellipse">
            <a:avLst/>
          </a:prstGeom>
        </p:spPr>
        <p:txBody>
          <a:bodyPr>
            <a:normAutofit/>
          </a:bodyPr>
          <a:lstStyle>
            <a:lvl1pPr marL="0" indent="0">
              <a:buNone/>
              <a:defRPr sz="1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3" name="Picture Placeholder 2"/>
          <p:cNvSpPr>
            <a:spLocks noGrp="1"/>
          </p:cNvSpPr>
          <p:nvPr>
            <p:ph type="pic" idx="1"/>
          </p:nvPr>
        </p:nvSpPr>
        <p:spPr>
          <a:xfrm>
            <a:off x="1122278" y="1238207"/>
            <a:ext cx="1080000" cy="1080000"/>
          </a:xfrm>
          <a:prstGeom prst="ellipse">
            <a:avLst/>
          </a:prstGeom>
        </p:spPr>
        <p:txBody>
          <a:bodyPr>
            <a:normAutofit/>
          </a:bodyPr>
          <a:lstStyle>
            <a:lvl1pPr marL="0" indent="0">
              <a:buNone/>
              <a:defRPr sz="1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Tree>
    <p:extLst>
      <p:ext uri="{BB962C8B-B14F-4D97-AF65-F5344CB8AC3E}">
        <p14:creationId val="251497853"/>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_多图">
    <p:spTree>
      <p:nvGrpSpPr>
        <p:cNvPr id="1" name=""/>
        <p:cNvGrpSpPr/>
        <p:nvPr/>
      </p:nvGrpSpPr>
      <p:grpSpPr>
        <a:xfrm>
          <a:off x="0" y="0"/>
          <a:ext cx="0" cy="0"/>
        </a:xfrm>
      </p:grpSpPr>
      <p:sp>
        <p:nvSpPr>
          <p:cNvPr id="13" name="Picture Placeholder 2"/>
          <p:cNvSpPr>
            <a:spLocks noGrp="1"/>
          </p:cNvSpPr>
          <p:nvPr>
            <p:ph type="pic" idx="12"/>
          </p:nvPr>
        </p:nvSpPr>
        <p:spPr>
          <a:xfrm>
            <a:off x="714866" y="2807004"/>
            <a:ext cx="1467250" cy="1464723"/>
          </a:xfrm>
          <a:prstGeom prst="rect">
            <a:avLst/>
          </a:prstGeom>
        </p:spPr>
        <p:txBody>
          <a:bodyPr>
            <a:normAutofit/>
          </a:bodyPr>
          <a:lstStyle>
            <a:lvl1pPr marL="0" indent="0">
              <a:buNone/>
              <a:defRPr sz="1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2" name="Picture Placeholder 2"/>
          <p:cNvSpPr>
            <a:spLocks noGrp="1"/>
          </p:cNvSpPr>
          <p:nvPr>
            <p:ph type="pic" idx="11"/>
          </p:nvPr>
        </p:nvSpPr>
        <p:spPr>
          <a:xfrm>
            <a:off x="4049403" y="2820380"/>
            <a:ext cx="1467250" cy="1464723"/>
          </a:xfrm>
          <a:prstGeom prst="rect">
            <a:avLst/>
          </a:prstGeom>
        </p:spPr>
        <p:txBody>
          <a:bodyPr>
            <a:normAutofit/>
          </a:bodyPr>
          <a:lstStyle>
            <a:lvl1pPr marL="0" indent="0">
              <a:buNone/>
              <a:defRPr sz="1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9" name="Picture Placeholder 2"/>
          <p:cNvSpPr>
            <a:spLocks noGrp="1"/>
          </p:cNvSpPr>
          <p:nvPr>
            <p:ph type="pic" idx="10"/>
          </p:nvPr>
        </p:nvSpPr>
        <p:spPr>
          <a:xfrm>
            <a:off x="5516653" y="1335555"/>
            <a:ext cx="1467250" cy="1464723"/>
          </a:xfrm>
          <a:prstGeom prst="rect">
            <a:avLst/>
          </a:prstGeom>
        </p:spPr>
        <p:txBody>
          <a:bodyPr>
            <a:normAutofit/>
          </a:bodyPr>
          <a:lstStyle>
            <a:lvl1pPr marL="0" indent="0">
              <a:buNone/>
              <a:defRPr sz="1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3" name="Picture Placeholder 2"/>
          <p:cNvSpPr>
            <a:spLocks noGrp="1"/>
          </p:cNvSpPr>
          <p:nvPr>
            <p:ph type="pic" idx="1"/>
          </p:nvPr>
        </p:nvSpPr>
        <p:spPr>
          <a:xfrm>
            <a:off x="2182116" y="1335555"/>
            <a:ext cx="1467250" cy="1464723"/>
          </a:xfrm>
          <a:prstGeom prst="rect">
            <a:avLst/>
          </a:prstGeom>
        </p:spPr>
        <p:txBody>
          <a:bodyPr>
            <a:normAutofit/>
          </a:bodyPr>
          <a:lstStyle>
            <a:lvl1pPr marL="0" indent="0">
              <a:buNone/>
              <a:defRPr sz="1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Tree>
    <p:extLst>
      <p:ext uri="{BB962C8B-B14F-4D97-AF65-F5344CB8AC3E}">
        <p14:creationId val="2655470508"/>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多图">
    <p:spTree>
      <p:nvGrpSpPr>
        <p:cNvPr id="1" name=""/>
        <p:cNvGrpSpPr/>
        <p:nvPr/>
      </p:nvGrpSpPr>
      <p:grpSpPr>
        <a:xfrm>
          <a:off x="0" y="0"/>
          <a:ext cx="0" cy="0"/>
        </a:xfrm>
      </p:grpSpPr>
      <p:sp>
        <p:nvSpPr>
          <p:cNvPr id="7" name="Picture Placeholder 2"/>
          <p:cNvSpPr>
            <a:spLocks noGrp="1"/>
          </p:cNvSpPr>
          <p:nvPr>
            <p:ph type="pic" idx="10"/>
          </p:nvPr>
        </p:nvSpPr>
        <p:spPr>
          <a:xfrm>
            <a:off x="5829831" y="3179558"/>
            <a:ext cx="1483269" cy="1466234"/>
          </a:xfrm>
          <a:prstGeom prst="rect">
            <a:avLst/>
          </a:prstGeom>
        </p:spPr>
        <p:txBody>
          <a:bodyPr>
            <a:normAutofit/>
          </a:bodyPr>
          <a:lstStyle>
            <a:lvl1pPr marL="0" indent="0">
              <a:buNone/>
              <a:defRPr sz="1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3" name="Picture Placeholder 2"/>
          <p:cNvSpPr>
            <a:spLocks noGrp="1"/>
          </p:cNvSpPr>
          <p:nvPr>
            <p:ph type="pic" idx="1"/>
          </p:nvPr>
        </p:nvSpPr>
        <p:spPr>
          <a:xfrm>
            <a:off x="2174652" y="1334735"/>
            <a:ext cx="1474713" cy="1466234"/>
          </a:xfrm>
          <a:prstGeom prst="rect">
            <a:avLst/>
          </a:prstGeom>
        </p:spPr>
        <p:txBody>
          <a:bodyPr>
            <a:normAutofit/>
          </a:bodyPr>
          <a:lstStyle>
            <a:lvl1pPr marL="0" indent="0">
              <a:buNone/>
              <a:defRPr sz="1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Tree>
    <p:extLst>
      <p:ext uri="{BB962C8B-B14F-4D97-AF65-F5344CB8AC3E}">
        <p14:creationId val="3529279206"/>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General slide">
    <p:bg>
      <p:bgPr>
        <a:solidFill>
          <a:schemeClr val="bg2"/>
        </a:solidFill>
        <a:effectLst/>
      </p:bgPr>
    </p:bg>
    <p:spTree>
      <p:nvGrpSpPr>
        <p:cNvPr id="1" name=""/>
        <p:cNvGrpSpPr/>
        <p:nvPr/>
      </p:nvGrpSpPr>
      <p:grpSpPr>
        <a:xfrm>
          <a:off x="0" y="0"/>
          <a:ext cx="0" cy="0"/>
        </a:xfrm>
      </p:grpSpPr>
      <p:sp>
        <p:nvSpPr>
          <p:cNvPr id="6" name="Slide Number Placeholder 8"/>
          <p:cNvSpPr txBox="1"/>
          <p:nvPr userDrawn="1"/>
        </p:nvSpPr>
        <p:spPr>
          <a:xfrm>
            <a:off x="8395675" y="4869408"/>
            <a:ext cx="725405" cy="352697"/>
          </a:xfrm>
          <a:prstGeom prst="ellipse">
            <a:avLst/>
          </a:prstGeom>
        </p:spPr>
        <p:txBody>
          <a:bodyPr vert="horz" lIns="68580" tIns="34290" rIns="68580" bIns="34290" rtlCol="0" anchor="ctr"/>
          <a:lstStyle>
            <a:defPPr>
              <a:defRPr lang="en-US"/>
            </a:defPPr>
            <a:lvl1pPr marL="0" algn="r" defTabSz="685800" rtl="0" eaLnBrk="1" latinLnBrk="0" hangingPunct="1">
              <a:defRPr sz="900" kern="1200">
                <a:solidFill>
                  <a:schemeClr val="tx1">
                    <a:tint val="75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ctr"/>
            <a:fld id="{3068952F-5E95-44E1-9562-3F7BE09D45B9}" type="slidenum">
              <a:rPr lang="en-US" sz="900" kern="1200" smtClean="0">
                <a:solidFill>
                  <a:srgbClr val="F0F6F4"/>
                </a:solidFill>
                <a:latin typeface="+mn-lt"/>
                <a:ea typeface="+mn-ea"/>
                <a:cs typeface="+mn-cs"/>
              </a:rPr>
              <a:pPr algn="ctr"/>
              <a:t>‹#›</a:t>
            </a:fld>
            <a:endParaRPr lang="en-US" sz="900" kern="1200">
              <a:solidFill>
                <a:srgbClr val="F0F6F4"/>
              </a:solidFill>
              <a:latin typeface="+mn-lt"/>
              <a:ea typeface="+mn-ea"/>
              <a:cs typeface="+mn-cs"/>
            </a:endParaRPr>
          </a:p>
        </p:txBody>
      </p:sp>
    </p:spTree>
    <p:extLst>
      <p:ext uri="{BB962C8B-B14F-4D97-AF65-F5344CB8AC3E}">
        <p14:creationId val="3509053370"/>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_General slide">
    <p:bg>
      <p:bgPr>
        <a:solidFill>
          <a:srgbClr val="D7000F"/>
        </a:solidFill>
        <a:effectLst/>
      </p:bgPr>
    </p:bg>
    <p:spTree>
      <p:nvGrpSpPr>
        <p:cNvPr id="1" name=""/>
        <p:cNvGrpSpPr/>
        <p:nvPr/>
      </p:nvGrpSpPr>
      <p:grpSpPr>
        <a:xfrm>
          <a:off x="0" y="0"/>
          <a:ext cx="0" cy="0"/>
        </a:xfrm>
      </p:grpSpPr>
      <p:sp>
        <p:nvSpPr>
          <p:cNvPr id="6" name="Slide Number Placeholder 8"/>
          <p:cNvSpPr txBox="1"/>
          <p:nvPr userDrawn="1"/>
        </p:nvSpPr>
        <p:spPr>
          <a:xfrm>
            <a:off x="8395675" y="4869408"/>
            <a:ext cx="725405" cy="352697"/>
          </a:xfrm>
          <a:prstGeom prst="ellipse">
            <a:avLst/>
          </a:prstGeom>
        </p:spPr>
        <p:txBody>
          <a:bodyPr vert="horz" lIns="68580" tIns="34290" rIns="68580" bIns="34290" rtlCol="0" anchor="ctr"/>
          <a:lstStyle>
            <a:defPPr>
              <a:defRPr lang="en-US"/>
            </a:defPPr>
            <a:lvl1pPr marL="0" algn="r" defTabSz="685800" rtl="0" eaLnBrk="1" latinLnBrk="0" hangingPunct="1">
              <a:defRPr sz="900" kern="1200">
                <a:solidFill>
                  <a:schemeClr val="tx1">
                    <a:tint val="75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ctr"/>
            <a:fld id="{3068952F-5E95-44E1-9562-3F7BE09D45B9}" type="slidenum">
              <a:rPr lang="en-US" sz="900" kern="1200" smtClean="0">
                <a:solidFill>
                  <a:srgbClr val="F0F6F4"/>
                </a:solidFill>
                <a:latin typeface="+mn-lt"/>
                <a:ea typeface="+mn-ea"/>
                <a:cs typeface="+mn-cs"/>
              </a:rPr>
              <a:pPr algn="ctr"/>
              <a:t>‹#›</a:t>
            </a:fld>
            <a:endParaRPr lang="en-US" sz="900" kern="1200">
              <a:solidFill>
                <a:srgbClr val="F0F6F4"/>
              </a:solidFill>
              <a:latin typeface="+mn-lt"/>
              <a:ea typeface="+mn-ea"/>
              <a:cs typeface="+mn-cs"/>
            </a:endParaRPr>
          </a:p>
        </p:txBody>
      </p:sp>
    </p:spTree>
    <p:extLst>
      <p:ext uri="{BB962C8B-B14F-4D97-AF65-F5344CB8AC3E}">
        <p14:creationId val="646588642"/>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rgbClr val="FCFCFC"/>
        </a:solidFill>
        <a:effectLst/>
      </p:bgPr>
    </p:bg>
    <p:spTree>
      <p:nvGrpSpPr>
        <p:cNvPr id="1" name=""/>
        <p:cNvGrpSpPr/>
        <p:nvPr/>
      </p:nvGrpSpPr>
      <p:grpSpPr>
        <a:xfrm>
          <a:off x="0" y="0"/>
          <a: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9F42ADB-7D30-4CDA-A166-333DE990463F}" type="datetimeFigureOut">
              <a:rPr lang="en-US" smtClean="0"/>
              <a:t>1/7/2019</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10D5614-B734-4280-8F57-1D4947433C97}" type="slidenum">
              <a:rPr lang="en-US" smtClean="0"/>
              <a:t>‹#›</a:t>
            </a:fld>
            <a:endParaRPr lang="en-US"/>
          </a:p>
        </p:txBody>
      </p:sp>
    </p:spTree>
    <p:extLst>
      <p:ext uri="{BB962C8B-B14F-4D97-AF65-F5344CB8AC3E}">
        <p14:creationId val="3502316742"/>
      </p:ext>
    </p:extLst>
  </p:cSld>
  <p:clrMap bg1="lt1" tx1="dk1" bg2="lt2" tx2="dk2" accent1="accent1" accent2="accent2" accent3="accent3" accent4="accent4" accent5="accent5" accent6="accent6" hlink="hlink" folHlink="folHlink"/>
  <p:sldLayoutIdLst>
    <p:sldLayoutId id="2147483650" r:id="rId1"/>
    <p:sldLayoutId id="2147483672" r:id="rId2"/>
    <p:sldLayoutId id="2147483663" r:id="rId3"/>
    <p:sldLayoutId id="2147483671" r:id="rId4"/>
    <p:sldLayoutId id="2147483664" r:id="rId5"/>
    <p:sldLayoutId id="2147483673" r:id="rId6"/>
    <p:sldLayoutId id="2147483670" r:id="rId7"/>
    <p:sldLayoutId id="2147483661" r:id="rId8"/>
    <p:sldLayoutId id="2147483677" r:id="rId9"/>
    <p:sldLayoutId id="2147483676" r:id="rId10"/>
    <p:sldLayoutId id="2147483669" r:id="rId11"/>
  </p:sldLayoutIdLst>
  <p:transition/>
  <p:timing/>
  <p:txStyles>
    <p:titleStyle>
      <a:lvl1pPr algn="l" defTabSz="914400" rtl="0" eaLnBrk="1" latinLnBrk="0" hangingPunct="1">
        <a:spcBef>
          <a:spcPct val="0"/>
        </a:spcBef>
        <a:buNone/>
        <a:defRPr sz="3200" b="0" kern="1200">
          <a:solidFill>
            <a:schemeClr val="tx1">
              <a:lumMod val="65000"/>
              <a:lumOff val="35000"/>
            </a:schemeClr>
          </a:solidFill>
          <a:latin typeface="Source Sans Pro Light"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6E5758D-A3C3-4E88-8AC0-22500507BD7E}" type="datetimeFigureOut">
              <a:rPr lang="zh-CN" altLang="en-US" smtClean="0">
                <a:solidFill>
                  <a:prstClr val="black">
                    <a:tint val="75000"/>
                  </a:prstClr>
                </a:solidFill>
              </a:rPr>
              <a:t>2019/1/7</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126546479"/>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ransition/>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0.xml" Type="http://schemas.openxmlformats.org/officeDocument/2006/relationships/slideLayout"/><Relationship Id="rId2" Target="../notesSlides/notesSlide1.xml" Type="http://schemas.openxmlformats.org/officeDocument/2006/relationships/notesSlide"/></Relationships>
</file>

<file path=ppt/slides/_rels/slide10.xml.rels><?xml version="1.0" encoding="UTF-8" standalone="yes"?><Relationships xmlns="http://schemas.openxmlformats.org/package/2006/relationships"><Relationship Id="rId1" Target="../slideLayouts/slideLayout10.xml" Type="http://schemas.openxmlformats.org/officeDocument/2006/relationships/slideLayout"/><Relationship Id="rId2" Target="../notesSlides/notesSlide10.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10.xml" Type="http://schemas.openxmlformats.org/officeDocument/2006/relationships/slideLayout"/><Relationship Id="rId2" Target="../notesSlides/notesSlide11.xml" Type="http://schemas.openxmlformats.org/officeDocument/2006/relationships/notesSlide"/></Relationships>
</file>

<file path=ppt/slides/_rels/slide12.xml.rels><?xml version="1.0" encoding="UTF-8" standalone="yes"?><Relationships xmlns="http://schemas.openxmlformats.org/package/2006/relationships"><Relationship Id="rId1" Target="../slideLayouts/slideLayout10.xml" Type="http://schemas.openxmlformats.org/officeDocument/2006/relationships/slideLayout"/><Relationship Id="rId2" Target="../notesSlides/notesSlide12.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10.xml" Type="http://schemas.openxmlformats.org/officeDocument/2006/relationships/slideLayout"/><Relationship Id="rId2" Target="../notesSlides/notesSlide13.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10.xml" Type="http://schemas.openxmlformats.org/officeDocument/2006/relationships/slideLayout"/><Relationship Id="rId2" Target="../charts/chart6.xml" Type="http://schemas.openxmlformats.org/officeDocument/2006/relationships/chart"/></Relationships>
</file>

<file path=ppt/slides/_rels/slide15.xml.rels><?xml version="1.0" encoding="UTF-8" standalone="yes"?><Relationships xmlns="http://schemas.openxmlformats.org/package/2006/relationships"><Relationship Id="rId1" Target="../slideLayouts/slideLayout10.xml" Type="http://schemas.openxmlformats.org/officeDocument/2006/relationships/slideLayout"/><Relationship Id="rId2" Target="../notesSlides/notesSlide14.xml" Type="http://schemas.openxmlformats.org/officeDocument/2006/relationships/notesSlide"/></Relationships>
</file>

<file path=ppt/slides/_rels/slide16.xml.rels><?xml version="1.0" encoding="UTF-8" standalone="yes"?><Relationships xmlns="http://schemas.openxmlformats.org/package/2006/relationships"><Relationship Id="rId1" Target="../slideLayouts/slideLayout10.xml" Type="http://schemas.openxmlformats.org/officeDocument/2006/relationships/slideLayout"/><Relationship Id="rId2" Target="../notesSlides/notesSlide15.xml" Type="http://schemas.openxmlformats.org/officeDocument/2006/relationships/notesSlide"/><Relationship Id="rId3" Target="../charts/chart7.xml" Type="http://schemas.openxmlformats.org/officeDocument/2006/relationships/chart"/></Relationships>
</file>

<file path=ppt/slides/_rels/slide17.xml.rels><?xml version="1.0" encoding="UTF-8" standalone="yes"?><Relationships xmlns="http://schemas.openxmlformats.org/package/2006/relationships"><Relationship Id="rId1" Target="../slideLayouts/slideLayout10.xml" Type="http://schemas.openxmlformats.org/officeDocument/2006/relationships/slideLayout"/><Relationship Id="rId2" Target="../notesSlides/notesSlide16.xml" Type="http://schemas.openxmlformats.org/officeDocument/2006/relationships/notesSlide"/></Relationships>
</file>

<file path=ppt/slides/_rels/slide18.xml.rels><?xml version="1.0" encoding="UTF-8" standalone="yes"?><Relationships xmlns="http://schemas.openxmlformats.org/package/2006/relationships"><Relationship Id="rId1" Target="../slideLayouts/slideLayout10.xml" Type="http://schemas.openxmlformats.org/officeDocument/2006/relationships/slideLayout"/><Relationship Id="rId2" Target="../notesSlides/notesSlide17.xml" Type="http://schemas.openxmlformats.org/officeDocument/2006/relationships/notesSlide"/></Relationships>
</file>

<file path=ppt/slides/_rels/slide19.xml.rels><?xml version="1.0" encoding="UTF-8" standalone="yes"?><Relationships xmlns="http://schemas.openxmlformats.org/package/2006/relationships"><Relationship Id="rId1" Target="../slideLayouts/slideLayout10.xml" Type="http://schemas.openxmlformats.org/officeDocument/2006/relationships/slideLayout"/><Relationship Id="rId2" Target="../notesSlides/notesSlide18.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10.xml" Type="http://schemas.openxmlformats.org/officeDocument/2006/relationships/slideLayout"/><Relationship Id="rId2" Target="../notesSlides/notesSlide2.xml" Type="http://schemas.openxmlformats.org/officeDocument/2006/relationships/notesSlide"/></Relationships>
</file>

<file path=ppt/slides/_rels/slide20.xml.rels><?xml version="1.0" encoding="UTF-8" standalone="yes"?><Relationships xmlns="http://schemas.openxmlformats.org/package/2006/relationships"><Relationship Id="rId1" Target="../slideLayouts/slideLayout10.xml" Type="http://schemas.openxmlformats.org/officeDocument/2006/relationships/slideLayout"/><Relationship Id="rId2" Target="../notesSlides/notesSlide19.xml" Type="http://schemas.openxmlformats.org/officeDocument/2006/relationships/notesSlide"/></Relationships>
</file>

<file path=ppt/slides/_rels/slide21.xml.rels><?xml version="1.0" encoding="UTF-8" standalone="yes"?><Relationships xmlns="http://schemas.openxmlformats.org/package/2006/relationships"><Relationship Id="rId1" Target="../slideLayouts/slideLayout10.xml" Type="http://schemas.openxmlformats.org/officeDocument/2006/relationships/slideLayout"/><Relationship Id="rId2" Target="../notesSlides/notesSlide20.xml" Type="http://schemas.openxmlformats.org/officeDocument/2006/relationships/notesSlide"/><Relationship Id="rId3" Target="../media/image1.png" Type="http://schemas.openxmlformats.org/officeDocument/2006/relationships/image"/></Relationships>
</file>

<file path=ppt/slides/_rels/slide22.xml.rels><?xml version="1.0" encoding="UTF-8" standalone="yes"?><Relationships xmlns="http://schemas.openxmlformats.org/package/2006/relationships"><Relationship Id="rId1" Target="../slideLayouts/slideLayout10.xml" Type="http://schemas.openxmlformats.org/officeDocument/2006/relationships/slideLayout"/><Relationship Id="rId2" Target="../notesSlides/notesSlide21.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10.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10.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10.xml" Type="http://schemas.openxmlformats.org/officeDocument/2006/relationships/slideLayout"/><Relationship Id="rId2" Target="../notesSlides/notesSlide5.xml" Type="http://schemas.openxmlformats.org/officeDocument/2006/relationships/notesSlide"/><Relationship Id="rId3" Target="../charts/chart1.xml" Type="http://schemas.openxmlformats.org/officeDocument/2006/relationships/chart"/><Relationship Id="rId4" Target="../charts/chart2.xml" Type="http://schemas.openxmlformats.org/officeDocument/2006/relationships/chart"/></Relationships>
</file>

<file path=ppt/slides/_rels/slide6.xml.rels><?xml version="1.0" encoding="UTF-8" standalone="yes"?><Relationships xmlns="http://schemas.openxmlformats.org/package/2006/relationships"><Relationship Id="rId1" Target="../slideLayouts/slideLayout10.xml" Type="http://schemas.openxmlformats.org/officeDocument/2006/relationships/slideLayout"/><Relationship Id="rId2" Target="../notesSlides/notesSlide6.xml" Type="http://schemas.openxmlformats.org/officeDocument/2006/relationships/notesSlide"/><Relationship Id="rId3" Target="../charts/chart3.xml" Type="http://schemas.openxmlformats.org/officeDocument/2006/relationships/chart"/><Relationship Id="rId4" Target="../charts/chart4.xml" Type="http://schemas.openxmlformats.org/officeDocument/2006/relationships/chart"/><Relationship Id="rId5" Target="../charts/chart5.xml" Type="http://schemas.openxmlformats.org/officeDocument/2006/relationships/chart"/></Relationships>
</file>

<file path=ppt/slides/_rels/slide7.xml.rels><?xml version="1.0" encoding="UTF-8" standalone="yes"?><Relationships xmlns="http://schemas.openxmlformats.org/package/2006/relationships"><Relationship Id="rId1" Target="../slideLayouts/slideLayout10.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10.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10.xml" Type="http://schemas.openxmlformats.org/officeDocument/2006/relationships/slideLayout"/><Relationship Id="rId2" Target="../notesSlides/notesSlide9.xml" Type="http://schemas.openxmlformats.org/officeDocument/2006/relationships/notesSlid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tx2"/>
        </a:solidFill>
        <a:effectLst/>
      </p:bgPr>
    </p:bg>
    <p:spTree>
      <p:nvGrpSpPr>
        <p:cNvPr id="1" name=""/>
        <p:cNvGrpSpPr/>
        <p:nvPr/>
      </p:nvGrpSpPr>
      <p:grpSpPr>
        <a:xfrm>
          <a:off x="0" y="0"/>
          <a:ext cx="0" cy="0"/>
        </a:xfrm>
      </p:grpSpPr>
      <p:sp>
        <p:nvSpPr>
          <p:cNvPr id="173" name="流程图: 手动输入 172"/>
          <p:cNvSpPr/>
          <p:nvPr/>
        </p:nvSpPr>
        <p:spPr>
          <a:xfrm rot="16200000">
            <a:off x="4019437" y="0"/>
            <a:ext cx="5143500" cy="5143500"/>
          </a:xfrm>
          <a:prstGeom prst="flowChartManualInpu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3" name="椭圆 282"/>
          <p:cNvSpPr/>
          <p:nvPr/>
        </p:nvSpPr>
        <p:spPr>
          <a:xfrm>
            <a:off x="2621254" y="843558"/>
            <a:ext cx="3688768" cy="368876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 name="圆角矩形 1"/>
          <p:cNvSpPr/>
          <p:nvPr/>
        </p:nvSpPr>
        <p:spPr>
          <a:xfrm>
            <a:off x="2080353" y="2084377"/>
            <a:ext cx="4726120" cy="1108077"/>
          </a:xfrm>
          <a:prstGeom prst="roundRect">
            <a:avLst>
              <a:gd fmla="val 7211" name="adj"/>
            </a:avLst>
          </a:prstGeom>
          <a:solidFill>
            <a:schemeClr val="bg1"/>
          </a:solidFill>
        </p:spPr>
        <p:txBody>
          <a:bodyPr anchor="ctr" anchorCtr="0" wrap="square">
            <a:noAutofit/>
          </a:bodyPr>
          <a:lstStyle/>
          <a:p>
            <a:pPr algn="ctr"/>
            <a:r>
              <a:rPr altLang="en-US" lang="zh-CN" smtClean="0" sz="6000">
                <a:latin charset="-122" panose="02010509060101010101" pitchFamily="49" typeface="幼圆"/>
                <a:ea charset="-122" panose="02010509060101010101" pitchFamily="49" typeface="幼圆"/>
                <a:cs typeface="+mn-ea"/>
                <a:sym typeface="+mn-lt"/>
              </a:rPr>
              <a:t>添加标题</a:t>
            </a:r>
          </a:p>
        </p:txBody>
      </p:sp>
      <p:sp>
        <p:nvSpPr>
          <p:cNvPr id="12" name="Content Placeholder 2"/>
          <p:cNvSpPr txBox="1"/>
          <p:nvPr/>
        </p:nvSpPr>
        <p:spPr>
          <a:xfrm>
            <a:off x="3602803" y="1480645"/>
            <a:ext cx="1795520" cy="500915"/>
          </a:xfrm>
          <a:prstGeom prst="rect">
            <a:avLst/>
          </a:prstGeom>
        </p:spPr>
        <p:txBody>
          <a:bodyPr anchor="ctr" anchorCtr="1"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altLang="zh-CN" b="1" lang="en-US" smtClean="0" sz="2800">
                <a:solidFill>
                  <a:schemeClr val="bg1"/>
                </a:solidFill>
                <a:cs typeface="+mn-ea"/>
                <a:sym typeface="+mn-lt"/>
              </a:rPr>
              <a:t>ABOOBEE</a:t>
            </a:r>
          </a:p>
        </p:txBody>
      </p:sp>
      <p:grpSp>
        <p:nvGrpSpPr>
          <p:cNvPr id="8" name="组合 7"/>
          <p:cNvGrpSpPr/>
          <p:nvPr/>
        </p:nvGrpSpPr>
        <p:grpSpPr>
          <a:xfrm>
            <a:off x="4034491" y="3452756"/>
            <a:ext cx="932143" cy="811808"/>
            <a:chOff x="4283968" y="3182199"/>
            <a:chExt cx="932143" cy="811808"/>
          </a:xfrm>
          <a:solidFill>
            <a:schemeClr val="bg1"/>
          </a:solidFill>
        </p:grpSpPr>
        <p:grpSp>
          <p:nvGrpSpPr>
            <p:cNvPr id="25" name="组合 24"/>
            <p:cNvGrpSpPr/>
            <p:nvPr/>
          </p:nvGrpSpPr>
          <p:grpSpPr>
            <a:xfrm>
              <a:off x="4521440" y="3400019"/>
              <a:ext cx="457200" cy="400050"/>
              <a:chOff x="2328928" y="1112127"/>
              <a:chExt cx="457200" cy="400050"/>
            </a:xfrm>
            <a:grpFill/>
          </p:grpSpPr>
          <p:sp>
            <p:nvSpPr>
              <p:cNvPr id="26" name="Freeform 55"/>
              <p:cNvSpPr/>
              <p:nvPr/>
            </p:nvSpPr>
            <p:spPr bwMode="auto">
              <a:xfrm flipH="1">
                <a:off x="2628966" y="1154990"/>
                <a:ext cx="0" cy="7938"/>
              </a:xfrm>
              <a:custGeom>
                <a:gdLst>
                  <a:gd fmla="*/ 1 w 1" name="T0"/>
                  <a:gd fmla="*/ 0 h 8" name="T1"/>
                  <a:gd fmla="*/ 0 w 1" name="T2"/>
                  <a:gd fmla="*/ 0 h 8" name="T3"/>
                  <a:gd fmla="*/ 1 w 1" name="T4"/>
                  <a:gd fmla="*/ 8 h 8" name="T5"/>
                  <a:gd fmla="*/ 1 w 1" name="T6"/>
                  <a:gd fmla="*/ 0 h 8" name="T7"/>
                </a:gdLst>
                <a:cxnLst>
                  <a:cxn ang="0">
                    <a:pos x="T0" y="T1"/>
                  </a:cxn>
                  <a:cxn ang="0">
                    <a:pos x="T2" y="T3"/>
                  </a:cxn>
                  <a:cxn ang="0">
                    <a:pos x="T4" y="T5"/>
                  </a:cxn>
                  <a:cxn ang="0">
                    <a:pos x="T6" y="T7"/>
                  </a:cxn>
                </a:cxnLst>
                <a:rect b="b" l="0" r="r" t="0"/>
                <a:pathLst>
                  <a:path h="8" w="1">
                    <a:moveTo>
                      <a:pt x="1" y="0"/>
                    </a:moveTo>
                    <a:cubicBezTo>
                      <a:pt x="0" y="0"/>
                      <a:pt x="0" y="0"/>
                      <a:pt x="0" y="0"/>
                    </a:cubicBezTo>
                    <a:cubicBezTo>
                      <a:pt x="1" y="3"/>
                      <a:pt x="1" y="5"/>
                      <a:pt x="1" y="8"/>
                    </a:cubicBezTo>
                    <a:lnTo>
                      <a:pt x="1"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27" name="Freeform 56"/>
              <p:cNvSpPr/>
              <p:nvPr/>
            </p:nvSpPr>
            <p:spPr bwMode="auto">
              <a:xfrm>
                <a:off x="2486091" y="1154990"/>
                <a:ext cx="1588" cy="7938"/>
              </a:xfrm>
              <a:custGeom>
                <a:gdLst>
                  <a:gd fmla="*/ 0 w 1" name="T0"/>
                  <a:gd fmla="*/ 0 h 8" name="T1"/>
                  <a:gd fmla="*/ 0 w 1" name="T2"/>
                  <a:gd fmla="*/ 8 h 8" name="T3"/>
                  <a:gd fmla="*/ 1 w 1" name="T4"/>
                  <a:gd fmla="*/ 0 h 8" name="T5"/>
                  <a:gd fmla="*/ 0 w 1" name="T6"/>
                  <a:gd fmla="*/ 0 h 8" name="T7"/>
                </a:gdLst>
                <a:cxnLst>
                  <a:cxn ang="0">
                    <a:pos x="T0" y="T1"/>
                  </a:cxn>
                  <a:cxn ang="0">
                    <a:pos x="T2" y="T3"/>
                  </a:cxn>
                  <a:cxn ang="0">
                    <a:pos x="T4" y="T5"/>
                  </a:cxn>
                  <a:cxn ang="0">
                    <a:pos x="T6" y="T7"/>
                  </a:cxn>
                </a:cxnLst>
                <a:rect b="b" l="0" r="r" t="0"/>
                <a:pathLst>
                  <a:path h="8" w="1">
                    <a:moveTo>
                      <a:pt x="0" y="0"/>
                    </a:moveTo>
                    <a:cubicBezTo>
                      <a:pt x="0" y="8"/>
                      <a:pt x="0" y="8"/>
                      <a:pt x="0" y="8"/>
                    </a:cubicBezTo>
                    <a:cubicBezTo>
                      <a:pt x="0" y="5"/>
                      <a:pt x="0" y="3"/>
                      <a:pt x="1" y="0"/>
                    </a:cubicBez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28" name="Freeform 57"/>
              <p:cNvSpPr>
                <a:spLocks noEditPoints="1"/>
              </p:cNvSpPr>
              <p:nvPr/>
            </p:nvSpPr>
            <p:spPr bwMode="auto">
              <a:xfrm>
                <a:off x="2451166" y="1226427"/>
                <a:ext cx="214313" cy="214313"/>
              </a:xfrm>
              <a:custGeom>
                <a:gdLst>
                  <a:gd fmla="*/ 120 w 240" name="T0"/>
                  <a:gd fmla="*/ 0 h 240" name="T1"/>
                  <a:gd fmla="*/ 0 w 240" name="T2"/>
                  <a:gd fmla="*/ 120 h 240" name="T3"/>
                  <a:gd fmla="*/ 120 w 240" name="T4"/>
                  <a:gd fmla="*/ 240 h 240" name="T5"/>
                  <a:gd fmla="*/ 240 w 240" name="T6"/>
                  <a:gd fmla="*/ 120 h 240" name="T7"/>
                  <a:gd fmla="*/ 120 w 240" name="T8"/>
                  <a:gd fmla="*/ 0 h 240" name="T9"/>
                  <a:gd fmla="*/ 120 w 240" name="T10"/>
                  <a:gd fmla="*/ 224 h 240" name="T11"/>
                  <a:gd fmla="*/ 16 w 240" name="T12"/>
                  <a:gd fmla="*/ 120 h 240" name="T13"/>
                  <a:gd fmla="*/ 120 w 240" name="T14"/>
                  <a:gd fmla="*/ 16 h 240" name="T15"/>
                  <a:gd fmla="*/ 224 w 240" name="T16"/>
                  <a:gd fmla="*/ 120 h 240" name="T17"/>
                  <a:gd fmla="*/ 120 w 240" name="T18"/>
                  <a:gd fmla="*/ 224 h 24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40" w="240">
                    <a:moveTo>
                      <a:pt x="120" y="0"/>
                    </a:moveTo>
                    <a:cubicBezTo>
                      <a:pt x="54" y="0"/>
                      <a:pt x="0" y="54"/>
                      <a:pt x="0" y="120"/>
                    </a:cubicBezTo>
                    <a:cubicBezTo>
                      <a:pt x="0" y="186"/>
                      <a:pt x="54" y="240"/>
                      <a:pt x="120" y="240"/>
                    </a:cubicBezTo>
                    <a:cubicBezTo>
                      <a:pt x="186" y="240"/>
                      <a:pt x="240" y="186"/>
                      <a:pt x="240" y="120"/>
                    </a:cubicBezTo>
                    <a:cubicBezTo>
                      <a:pt x="240" y="54"/>
                      <a:pt x="186" y="0"/>
                      <a:pt x="120" y="0"/>
                    </a:cubicBezTo>
                    <a:moveTo>
                      <a:pt x="120" y="224"/>
                    </a:moveTo>
                    <a:cubicBezTo>
                      <a:pt x="63" y="224"/>
                      <a:pt x="16" y="177"/>
                      <a:pt x="16" y="120"/>
                    </a:cubicBezTo>
                    <a:cubicBezTo>
                      <a:pt x="16" y="63"/>
                      <a:pt x="63" y="16"/>
                      <a:pt x="120" y="16"/>
                    </a:cubicBezTo>
                    <a:cubicBezTo>
                      <a:pt x="177" y="16"/>
                      <a:pt x="224" y="63"/>
                      <a:pt x="224" y="120"/>
                    </a:cubicBezTo>
                    <a:cubicBezTo>
                      <a:pt x="224" y="177"/>
                      <a:pt x="177" y="224"/>
                      <a:pt x="120" y="22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29" name="Oval 58"/>
              <p:cNvSpPr>
                <a:spLocks noChangeArrowheads="1"/>
              </p:cNvSpPr>
              <p:nvPr/>
            </p:nvSpPr>
            <p:spPr bwMode="auto">
              <a:xfrm>
                <a:off x="2714691" y="1197852"/>
                <a:ext cx="28575" cy="28575"/>
              </a:xfrm>
              <a:prstGeom prst="ellipse">
                <a:avLst/>
              </a:pr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0" name="Freeform 59"/>
              <p:cNvSpPr/>
              <p:nvPr/>
            </p:nvSpPr>
            <p:spPr bwMode="auto">
              <a:xfrm>
                <a:off x="2371791" y="1126415"/>
                <a:ext cx="57150" cy="14288"/>
              </a:xfrm>
              <a:custGeom>
                <a:gdLst>
                  <a:gd fmla="*/ 8 w 64" name="T0"/>
                  <a:gd fmla="*/ 16 h 16" name="T1"/>
                  <a:gd fmla="*/ 56 w 64" name="T2"/>
                  <a:gd fmla="*/ 16 h 16" name="T3"/>
                  <a:gd fmla="*/ 64 w 64" name="T4"/>
                  <a:gd fmla="*/ 8 h 16" name="T5"/>
                  <a:gd fmla="*/ 56 w 64" name="T6"/>
                  <a:gd fmla="*/ 0 h 16" name="T7"/>
                  <a:gd fmla="*/ 8 w 64" name="T8"/>
                  <a:gd fmla="*/ 0 h 16" name="T9"/>
                  <a:gd fmla="*/ 0 w 64" name="T10"/>
                  <a:gd fmla="*/ 8 h 16" name="T11"/>
                  <a:gd fmla="*/ 8 w 64" name="T12"/>
                  <a:gd fmla="*/ 16 h 16" name="T13"/>
                </a:gdLst>
                <a:cxnLst>
                  <a:cxn ang="0">
                    <a:pos x="T0" y="T1"/>
                  </a:cxn>
                  <a:cxn ang="0">
                    <a:pos x="T2" y="T3"/>
                  </a:cxn>
                  <a:cxn ang="0">
                    <a:pos x="T4" y="T5"/>
                  </a:cxn>
                  <a:cxn ang="0">
                    <a:pos x="T6" y="T7"/>
                  </a:cxn>
                  <a:cxn ang="0">
                    <a:pos x="T8" y="T9"/>
                  </a:cxn>
                  <a:cxn ang="0">
                    <a:pos x="T10" y="T11"/>
                  </a:cxn>
                  <a:cxn ang="0">
                    <a:pos x="T12" y="T13"/>
                  </a:cxn>
                </a:cxnLst>
                <a:rect b="b" l="0" r="r" t="0"/>
                <a:pathLst>
                  <a:path h="16" w="64">
                    <a:moveTo>
                      <a:pt x="8" y="16"/>
                    </a:moveTo>
                    <a:cubicBezTo>
                      <a:pt x="56" y="16"/>
                      <a:pt x="56" y="16"/>
                      <a:pt x="56" y="16"/>
                    </a:cubicBezTo>
                    <a:cubicBezTo>
                      <a:pt x="60" y="16"/>
                      <a:pt x="64" y="12"/>
                      <a:pt x="64" y="8"/>
                    </a:cubicBezTo>
                    <a:cubicBezTo>
                      <a:pt x="64" y="4"/>
                      <a:pt x="60" y="0"/>
                      <a:pt x="56" y="0"/>
                    </a:cubicBezTo>
                    <a:cubicBezTo>
                      <a:pt x="8" y="0"/>
                      <a:pt x="8" y="0"/>
                      <a:pt x="8" y="0"/>
                    </a:cubicBezTo>
                    <a:cubicBezTo>
                      <a:pt x="4" y="0"/>
                      <a:pt x="0" y="4"/>
                      <a:pt x="0" y="8"/>
                    </a:cubicBezTo>
                    <a:cubicBezTo>
                      <a:pt x="0" y="12"/>
                      <a:pt x="4" y="16"/>
                      <a:pt x="8" y="16"/>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1" name="Freeform 60"/>
              <p:cNvSpPr>
                <a:spLocks noEditPoints="1"/>
              </p:cNvSpPr>
              <p:nvPr/>
            </p:nvSpPr>
            <p:spPr bwMode="auto">
              <a:xfrm>
                <a:off x="2328928" y="1112127"/>
                <a:ext cx="457200" cy="400050"/>
              </a:xfrm>
              <a:custGeom>
                <a:gdLst>
                  <a:gd fmla="*/ 464 w 512" name="T0"/>
                  <a:gd fmla="*/ 48 h 448" name="T1"/>
                  <a:gd fmla="*/ 368 w 512" name="T2"/>
                  <a:gd fmla="*/ 48 h 448" name="T3"/>
                  <a:gd fmla="*/ 352 w 512" name="T4"/>
                  <a:gd fmla="*/ 48 h 448" name="T5"/>
                  <a:gd fmla="*/ 304 w 512" name="T6"/>
                  <a:gd fmla="*/ 0 h 448" name="T7"/>
                  <a:gd fmla="*/ 208 w 512" name="T8"/>
                  <a:gd fmla="*/ 0 h 448" name="T9"/>
                  <a:gd fmla="*/ 160 w 512" name="T10"/>
                  <a:gd fmla="*/ 48 h 448" name="T11"/>
                  <a:gd fmla="*/ 144 w 512" name="T12"/>
                  <a:gd fmla="*/ 48 h 448" name="T13"/>
                  <a:gd fmla="*/ 48 w 512" name="T14"/>
                  <a:gd fmla="*/ 48 h 448" name="T15"/>
                  <a:gd fmla="*/ 0 w 512" name="T16"/>
                  <a:gd fmla="*/ 96 h 448" name="T17"/>
                  <a:gd fmla="*/ 0 w 512" name="T18"/>
                  <a:gd fmla="*/ 400 h 448" name="T19"/>
                  <a:gd fmla="*/ 48 w 512" name="T20"/>
                  <a:gd fmla="*/ 448 h 448" name="T21"/>
                  <a:gd fmla="*/ 464 w 512" name="T22"/>
                  <a:gd fmla="*/ 448 h 448" name="T23"/>
                  <a:gd fmla="*/ 512 w 512" name="T24"/>
                  <a:gd fmla="*/ 400 h 448" name="T25"/>
                  <a:gd fmla="*/ 512 w 512" name="T26"/>
                  <a:gd fmla="*/ 96 h 448" name="T27"/>
                  <a:gd fmla="*/ 464 w 512" name="T28"/>
                  <a:gd fmla="*/ 48 h 448" name="T29"/>
                  <a:gd fmla="*/ 216 w 512" name="T30"/>
                  <a:gd fmla="*/ 16 h 448" name="T31"/>
                  <a:gd fmla="*/ 296 w 512" name="T32"/>
                  <a:gd fmla="*/ 16 h 448" name="T33"/>
                  <a:gd fmla="*/ 335 w 512" name="T34"/>
                  <a:gd fmla="*/ 48 h 448" name="T35"/>
                  <a:gd fmla="*/ 177 w 512" name="T36"/>
                  <a:gd fmla="*/ 48 h 448" name="T37"/>
                  <a:gd fmla="*/ 216 w 512" name="T38"/>
                  <a:gd fmla="*/ 16 h 448" name="T39"/>
                  <a:gd fmla="*/ 496 w 512" name="T40"/>
                  <a:gd fmla="*/ 392 h 448" name="T41"/>
                  <a:gd fmla="*/ 456 w 512" name="T42"/>
                  <a:gd fmla="*/ 432 h 448" name="T43"/>
                  <a:gd fmla="*/ 448 w 512" name="T44"/>
                  <a:gd fmla="*/ 432 h 448" name="T45"/>
                  <a:gd fmla="*/ 432 w 512" name="T46"/>
                  <a:gd fmla="*/ 432 h 448" name="T47"/>
                  <a:gd fmla="*/ 416 w 512" name="T48"/>
                  <a:gd fmla="*/ 432 h 448" name="T49"/>
                  <a:gd fmla="*/ 400 w 512" name="T50"/>
                  <a:gd fmla="*/ 432 h 448" name="T51"/>
                  <a:gd fmla="*/ 112 w 512" name="T52"/>
                  <a:gd fmla="*/ 432 h 448" name="T53"/>
                  <a:gd fmla="*/ 96 w 512" name="T54"/>
                  <a:gd fmla="*/ 432 h 448" name="T55"/>
                  <a:gd fmla="*/ 80 w 512" name="T56"/>
                  <a:gd fmla="*/ 432 h 448" name="T57"/>
                  <a:gd fmla="*/ 64 w 512" name="T58"/>
                  <a:gd fmla="*/ 432 h 448" name="T59"/>
                  <a:gd fmla="*/ 56 w 512" name="T60"/>
                  <a:gd fmla="*/ 432 h 448" name="T61"/>
                  <a:gd fmla="*/ 16 w 512" name="T62"/>
                  <a:gd fmla="*/ 392 h 448" name="T63"/>
                  <a:gd fmla="*/ 16 w 512" name="T64"/>
                  <a:gd fmla="*/ 104 h 448" name="T65"/>
                  <a:gd fmla="*/ 48 w 512" name="T66"/>
                  <a:gd fmla="*/ 64 h 448" name="T67"/>
                  <a:gd fmla="*/ 64 w 512" name="T68"/>
                  <a:gd fmla="*/ 64 h 448" name="T69"/>
                  <a:gd fmla="*/ 80 w 512" name="T70"/>
                  <a:gd fmla="*/ 64 h 448" name="T71"/>
                  <a:gd fmla="*/ 96 w 512" name="T72"/>
                  <a:gd fmla="*/ 64 h 448" name="T73"/>
                  <a:gd fmla="*/ 112 w 512" name="T74"/>
                  <a:gd fmla="*/ 64 h 448" name="T75"/>
                  <a:gd fmla="*/ 144 w 512" name="T76"/>
                  <a:gd fmla="*/ 64 h 448" name="T77"/>
                  <a:gd fmla="*/ 368 w 512" name="T78"/>
                  <a:gd fmla="*/ 64 h 448" name="T79"/>
                  <a:gd fmla="*/ 400 w 512" name="T80"/>
                  <a:gd fmla="*/ 64 h 448" name="T81"/>
                  <a:gd fmla="*/ 416 w 512" name="T82"/>
                  <a:gd fmla="*/ 64 h 448" name="T83"/>
                  <a:gd fmla="*/ 432 w 512" name="T84"/>
                  <a:gd fmla="*/ 64 h 448" name="T85"/>
                  <a:gd fmla="*/ 448 w 512" name="T86"/>
                  <a:gd fmla="*/ 64 h 448" name="T87"/>
                  <a:gd fmla="*/ 496 w 512" name="T88"/>
                  <a:gd fmla="*/ 104 h 448" name="T89"/>
                  <a:gd fmla="*/ 496 w 512" name="T90"/>
                  <a:gd fmla="*/ 392 h 448" name="T9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b="b" l="0" r="r" t="0"/>
                <a:pathLst>
                  <a:path h="448" w="512">
                    <a:moveTo>
                      <a:pt x="464" y="48"/>
                    </a:moveTo>
                    <a:cubicBezTo>
                      <a:pt x="368" y="48"/>
                      <a:pt x="368" y="48"/>
                      <a:pt x="368" y="48"/>
                    </a:cubicBezTo>
                    <a:cubicBezTo>
                      <a:pt x="352" y="48"/>
                      <a:pt x="352" y="48"/>
                      <a:pt x="352" y="48"/>
                    </a:cubicBezTo>
                    <a:cubicBezTo>
                      <a:pt x="352" y="21"/>
                      <a:pt x="331" y="0"/>
                      <a:pt x="304" y="0"/>
                    </a:cubicBezTo>
                    <a:cubicBezTo>
                      <a:pt x="208" y="0"/>
                      <a:pt x="208" y="0"/>
                      <a:pt x="208" y="0"/>
                    </a:cubicBezTo>
                    <a:cubicBezTo>
                      <a:pt x="181" y="0"/>
                      <a:pt x="160" y="21"/>
                      <a:pt x="160" y="48"/>
                    </a:cubicBezTo>
                    <a:cubicBezTo>
                      <a:pt x="144" y="48"/>
                      <a:pt x="144" y="48"/>
                      <a:pt x="144" y="48"/>
                    </a:cubicBezTo>
                    <a:cubicBezTo>
                      <a:pt x="48" y="48"/>
                      <a:pt x="48" y="48"/>
                      <a:pt x="48" y="48"/>
                    </a:cubicBezTo>
                    <a:cubicBezTo>
                      <a:pt x="21" y="48"/>
                      <a:pt x="0" y="69"/>
                      <a:pt x="0" y="96"/>
                    </a:cubicBezTo>
                    <a:cubicBezTo>
                      <a:pt x="0" y="400"/>
                      <a:pt x="0" y="400"/>
                      <a:pt x="0" y="400"/>
                    </a:cubicBezTo>
                    <a:cubicBezTo>
                      <a:pt x="0" y="427"/>
                      <a:pt x="21" y="448"/>
                      <a:pt x="48" y="448"/>
                    </a:cubicBezTo>
                    <a:cubicBezTo>
                      <a:pt x="464" y="448"/>
                      <a:pt x="464" y="448"/>
                      <a:pt x="464" y="448"/>
                    </a:cubicBezTo>
                    <a:cubicBezTo>
                      <a:pt x="491" y="448"/>
                      <a:pt x="512" y="427"/>
                      <a:pt x="512" y="400"/>
                    </a:cubicBezTo>
                    <a:cubicBezTo>
                      <a:pt x="512" y="96"/>
                      <a:pt x="512" y="96"/>
                      <a:pt x="512" y="96"/>
                    </a:cubicBezTo>
                    <a:cubicBezTo>
                      <a:pt x="512" y="69"/>
                      <a:pt x="491" y="48"/>
                      <a:pt x="464" y="48"/>
                    </a:cubicBezTo>
                    <a:moveTo>
                      <a:pt x="216" y="16"/>
                    </a:moveTo>
                    <a:cubicBezTo>
                      <a:pt x="296" y="16"/>
                      <a:pt x="296" y="16"/>
                      <a:pt x="296" y="16"/>
                    </a:cubicBezTo>
                    <a:cubicBezTo>
                      <a:pt x="315" y="16"/>
                      <a:pt x="331" y="30"/>
                      <a:pt x="335" y="48"/>
                    </a:cubicBezTo>
                    <a:cubicBezTo>
                      <a:pt x="177" y="48"/>
                      <a:pt x="177" y="48"/>
                      <a:pt x="177" y="48"/>
                    </a:cubicBezTo>
                    <a:cubicBezTo>
                      <a:pt x="181" y="30"/>
                      <a:pt x="197" y="16"/>
                      <a:pt x="216" y="16"/>
                    </a:cubicBezTo>
                    <a:moveTo>
                      <a:pt x="496" y="392"/>
                    </a:moveTo>
                    <a:cubicBezTo>
                      <a:pt x="496" y="414"/>
                      <a:pt x="478" y="432"/>
                      <a:pt x="456" y="432"/>
                    </a:cubicBezTo>
                    <a:cubicBezTo>
                      <a:pt x="448" y="432"/>
                      <a:pt x="448" y="432"/>
                      <a:pt x="448" y="432"/>
                    </a:cubicBezTo>
                    <a:cubicBezTo>
                      <a:pt x="432" y="432"/>
                      <a:pt x="432" y="432"/>
                      <a:pt x="432" y="432"/>
                    </a:cubicBezTo>
                    <a:cubicBezTo>
                      <a:pt x="416" y="432"/>
                      <a:pt x="416" y="432"/>
                      <a:pt x="416" y="432"/>
                    </a:cubicBezTo>
                    <a:cubicBezTo>
                      <a:pt x="400" y="432"/>
                      <a:pt x="400" y="432"/>
                      <a:pt x="400" y="432"/>
                    </a:cubicBezTo>
                    <a:cubicBezTo>
                      <a:pt x="112" y="432"/>
                      <a:pt x="112" y="432"/>
                      <a:pt x="112" y="432"/>
                    </a:cubicBezTo>
                    <a:cubicBezTo>
                      <a:pt x="96" y="432"/>
                      <a:pt x="96" y="432"/>
                      <a:pt x="96" y="432"/>
                    </a:cubicBezTo>
                    <a:cubicBezTo>
                      <a:pt x="80" y="432"/>
                      <a:pt x="80" y="432"/>
                      <a:pt x="80" y="432"/>
                    </a:cubicBezTo>
                    <a:cubicBezTo>
                      <a:pt x="64" y="432"/>
                      <a:pt x="64" y="432"/>
                      <a:pt x="64" y="432"/>
                    </a:cubicBezTo>
                    <a:cubicBezTo>
                      <a:pt x="56" y="432"/>
                      <a:pt x="56" y="432"/>
                      <a:pt x="56" y="432"/>
                    </a:cubicBezTo>
                    <a:cubicBezTo>
                      <a:pt x="34" y="432"/>
                      <a:pt x="16" y="414"/>
                      <a:pt x="16" y="392"/>
                    </a:cubicBezTo>
                    <a:cubicBezTo>
                      <a:pt x="16" y="104"/>
                      <a:pt x="16" y="104"/>
                      <a:pt x="16" y="104"/>
                    </a:cubicBezTo>
                    <a:cubicBezTo>
                      <a:pt x="16" y="82"/>
                      <a:pt x="34" y="64"/>
                      <a:pt x="48" y="64"/>
                    </a:cubicBezTo>
                    <a:cubicBezTo>
                      <a:pt x="64" y="64"/>
                      <a:pt x="64" y="64"/>
                      <a:pt x="64" y="64"/>
                    </a:cubicBezTo>
                    <a:cubicBezTo>
                      <a:pt x="80" y="64"/>
                      <a:pt x="80" y="64"/>
                      <a:pt x="80" y="64"/>
                    </a:cubicBezTo>
                    <a:cubicBezTo>
                      <a:pt x="96" y="64"/>
                      <a:pt x="96" y="64"/>
                      <a:pt x="96" y="64"/>
                    </a:cubicBezTo>
                    <a:cubicBezTo>
                      <a:pt x="112" y="64"/>
                      <a:pt x="112" y="64"/>
                      <a:pt x="112" y="64"/>
                    </a:cubicBezTo>
                    <a:cubicBezTo>
                      <a:pt x="144" y="64"/>
                      <a:pt x="144" y="64"/>
                      <a:pt x="144" y="64"/>
                    </a:cubicBezTo>
                    <a:cubicBezTo>
                      <a:pt x="368" y="64"/>
                      <a:pt x="368" y="64"/>
                      <a:pt x="368" y="64"/>
                    </a:cubicBezTo>
                    <a:cubicBezTo>
                      <a:pt x="400" y="64"/>
                      <a:pt x="400" y="64"/>
                      <a:pt x="400" y="64"/>
                    </a:cubicBezTo>
                    <a:cubicBezTo>
                      <a:pt x="416" y="64"/>
                      <a:pt x="416" y="64"/>
                      <a:pt x="416" y="64"/>
                    </a:cubicBezTo>
                    <a:cubicBezTo>
                      <a:pt x="432" y="64"/>
                      <a:pt x="432" y="64"/>
                      <a:pt x="432" y="64"/>
                    </a:cubicBezTo>
                    <a:cubicBezTo>
                      <a:pt x="448" y="64"/>
                      <a:pt x="448" y="64"/>
                      <a:pt x="448" y="64"/>
                    </a:cubicBezTo>
                    <a:cubicBezTo>
                      <a:pt x="478" y="64"/>
                      <a:pt x="496" y="82"/>
                      <a:pt x="496" y="104"/>
                    </a:cubicBezTo>
                    <a:lnTo>
                      <a:pt x="496" y="392"/>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grpSp>
        <p:grpSp>
          <p:nvGrpSpPr>
            <p:cNvPr id="4" name="组合 3"/>
            <p:cNvGrpSpPr/>
            <p:nvPr/>
          </p:nvGrpSpPr>
          <p:grpSpPr>
            <a:xfrm>
              <a:off x="4283968" y="3182199"/>
              <a:ext cx="932143" cy="811808"/>
              <a:chOff x="-1093653" y="2189709"/>
              <a:chExt cx="3954016" cy="3443572"/>
            </a:xfrm>
            <a:grpFill/>
          </p:grpSpPr>
          <p:sp>
            <p:nvSpPr>
              <p:cNvPr id="44" name="椭圆 43"/>
              <p:cNvSpPr/>
              <p:nvPr/>
            </p:nvSpPr>
            <p:spPr>
              <a:xfrm>
                <a:off x="-1093653" y="3839487"/>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5" name="椭圆 44"/>
              <p:cNvSpPr/>
              <p:nvPr/>
            </p:nvSpPr>
            <p:spPr>
              <a:xfrm>
                <a:off x="-141153" y="2189709"/>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6" name="椭圆 45"/>
              <p:cNvSpPr/>
              <p:nvPr/>
            </p:nvSpPr>
            <p:spPr>
              <a:xfrm>
                <a:off x="1763847" y="2189709"/>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7" name="椭圆 46"/>
              <p:cNvSpPr/>
              <p:nvPr/>
            </p:nvSpPr>
            <p:spPr>
              <a:xfrm>
                <a:off x="2716347" y="3839487"/>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8" name="椭圆 47"/>
              <p:cNvSpPr/>
              <p:nvPr/>
            </p:nvSpPr>
            <p:spPr>
              <a:xfrm>
                <a:off x="1763847" y="5489265"/>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9" name="椭圆 48"/>
              <p:cNvSpPr/>
              <p:nvPr/>
            </p:nvSpPr>
            <p:spPr>
              <a:xfrm>
                <a:off x="-141153" y="5489265"/>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grpSp>
        <p:nvGrpSpPr>
          <p:cNvPr id="43" name="组合 42"/>
          <p:cNvGrpSpPr/>
          <p:nvPr/>
        </p:nvGrpSpPr>
        <p:grpSpPr>
          <a:xfrm>
            <a:off x="-235670" y="195486"/>
            <a:ext cx="1130647" cy="4690169"/>
            <a:chOff x="196865" y="195486"/>
            <a:chExt cx="1130647" cy="4690169"/>
          </a:xfrm>
          <a:solidFill>
            <a:schemeClr val="bg1">
              <a:lumMod val="95000"/>
            </a:schemeClr>
          </a:solidFill>
        </p:grpSpPr>
        <p:sp>
          <p:nvSpPr>
            <p:cNvPr id="50" name="椭圆 49"/>
            <p:cNvSpPr/>
            <p:nvPr/>
          </p:nvSpPr>
          <p:spPr>
            <a:xfrm rot="5400000">
              <a:off x="202769" y="195486"/>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1" name="椭圆 50"/>
            <p:cNvSpPr/>
            <p:nvPr/>
          </p:nvSpPr>
          <p:spPr>
            <a:xfrm rot="5400000">
              <a:off x="704865" y="199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2" name="椭圆 51"/>
            <p:cNvSpPr/>
            <p:nvPr/>
          </p:nvSpPr>
          <p:spPr>
            <a:xfrm rot="5400000">
              <a:off x="1212865" y="199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3" name="椭圆 52"/>
            <p:cNvSpPr/>
            <p:nvPr/>
          </p:nvSpPr>
          <p:spPr>
            <a:xfrm rot="5400000">
              <a:off x="196865" y="707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4" name="椭圆 53"/>
            <p:cNvSpPr/>
            <p:nvPr/>
          </p:nvSpPr>
          <p:spPr>
            <a:xfrm rot="5400000">
              <a:off x="704865" y="707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5" name="椭圆 54"/>
            <p:cNvSpPr/>
            <p:nvPr/>
          </p:nvSpPr>
          <p:spPr>
            <a:xfrm rot="5400000">
              <a:off x="1212865" y="707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6" name="椭圆 55"/>
            <p:cNvSpPr/>
            <p:nvPr/>
          </p:nvSpPr>
          <p:spPr>
            <a:xfrm rot="5400000">
              <a:off x="196865" y="1215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7" name="椭圆 56"/>
            <p:cNvSpPr/>
            <p:nvPr/>
          </p:nvSpPr>
          <p:spPr>
            <a:xfrm rot="5400000">
              <a:off x="704865" y="1215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8" name="椭圆 57"/>
            <p:cNvSpPr/>
            <p:nvPr/>
          </p:nvSpPr>
          <p:spPr>
            <a:xfrm rot="5400000">
              <a:off x="1212865" y="1215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9" name="椭圆 58"/>
            <p:cNvSpPr/>
            <p:nvPr/>
          </p:nvSpPr>
          <p:spPr>
            <a:xfrm rot="5400000">
              <a:off x="196865" y="1723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0" name="椭圆 59"/>
            <p:cNvSpPr/>
            <p:nvPr/>
          </p:nvSpPr>
          <p:spPr>
            <a:xfrm rot="5400000">
              <a:off x="704865" y="1723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1" name="椭圆 60"/>
            <p:cNvSpPr/>
            <p:nvPr/>
          </p:nvSpPr>
          <p:spPr>
            <a:xfrm rot="5400000">
              <a:off x="1212865" y="1723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2" name="椭圆 61"/>
            <p:cNvSpPr/>
            <p:nvPr/>
          </p:nvSpPr>
          <p:spPr>
            <a:xfrm rot="5400000">
              <a:off x="196865" y="2231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3" name="椭圆 62"/>
            <p:cNvSpPr/>
            <p:nvPr/>
          </p:nvSpPr>
          <p:spPr>
            <a:xfrm rot="5400000">
              <a:off x="704865" y="2231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4" name="椭圆 63"/>
            <p:cNvSpPr/>
            <p:nvPr/>
          </p:nvSpPr>
          <p:spPr>
            <a:xfrm rot="5400000">
              <a:off x="1212865" y="2231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5" name="椭圆 64"/>
            <p:cNvSpPr/>
            <p:nvPr/>
          </p:nvSpPr>
          <p:spPr>
            <a:xfrm rot="5400000">
              <a:off x="196865" y="2739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6" name="椭圆 65"/>
            <p:cNvSpPr/>
            <p:nvPr/>
          </p:nvSpPr>
          <p:spPr>
            <a:xfrm rot="5400000">
              <a:off x="704865" y="2739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7" name="椭圆 66"/>
            <p:cNvSpPr/>
            <p:nvPr/>
          </p:nvSpPr>
          <p:spPr>
            <a:xfrm rot="5400000">
              <a:off x="1212865" y="2739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8" name="椭圆 67"/>
            <p:cNvSpPr/>
            <p:nvPr/>
          </p:nvSpPr>
          <p:spPr>
            <a:xfrm rot="5400000">
              <a:off x="196865" y="3247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9" name="椭圆 68"/>
            <p:cNvSpPr/>
            <p:nvPr/>
          </p:nvSpPr>
          <p:spPr>
            <a:xfrm rot="5400000">
              <a:off x="704865" y="3247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0" name="椭圆 69"/>
            <p:cNvSpPr/>
            <p:nvPr/>
          </p:nvSpPr>
          <p:spPr>
            <a:xfrm rot="5400000">
              <a:off x="1212865" y="3247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1" name="椭圆 70"/>
            <p:cNvSpPr/>
            <p:nvPr/>
          </p:nvSpPr>
          <p:spPr>
            <a:xfrm rot="5400000">
              <a:off x="196865" y="3755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2" name="椭圆 71"/>
            <p:cNvSpPr/>
            <p:nvPr/>
          </p:nvSpPr>
          <p:spPr>
            <a:xfrm rot="5400000">
              <a:off x="704865" y="3755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3" name="椭圆 72"/>
            <p:cNvSpPr/>
            <p:nvPr/>
          </p:nvSpPr>
          <p:spPr>
            <a:xfrm rot="5400000">
              <a:off x="1212865" y="3755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4" name="椭圆 73"/>
            <p:cNvSpPr/>
            <p:nvPr/>
          </p:nvSpPr>
          <p:spPr>
            <a:xfrm rot="5400000">
              <a:off x="196865" y="4263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5" name="椭圆 74"/>
            <p:cNvSpPr/>
            <p:nvPr/>
          </p:nvSpPr>
          <p:spPr>
            <a:xfrm rot="5400000">
              <a:off x="704865" y="4263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6" name="椭圆 75"/>
            <p:cNvSpPr/>
            <p:nvPr/>
          </p:nvSpPr>
          <p:spPr>
            <a:xfrm rot="5400000">
              <a:off x="1212865" y="4263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7" name="椭圆 76"/>
            <p:cNvSpPr/>
            <p:nvPr/>
          </p:nvSpPr>
          <p:spPr>
            <a:xfrm rot="5400000">
              <a:off x="196865" y="4771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8" name="椭圆 77"/>
            <p:cNvSpPr/>
            <p:nvPr/>
          </p:nvSpPr>
          <p:spPr>
            <a:xfrm rot="5400000">
              <a:off x="704865" y="4771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9" name="椭圆 78"/>
            <p:cNvSpPr/>
            <p:nvPr/>
          </p:nvSpPr>
          <p:spPr>
            <a:xfrm rot="5400000">
              <a:off x="1212865" y="4771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nvGrpSpPr>
          <p:cNvPr id="80" name="组合 79"/>
          <p:cNvGrpSpPr/>
          <p:nvPr/>
        </p:nvGrpSpPr>
        <p:grpSpPr>
          <a:xfrm>
            <a:off x="8299822" y="195486"/>
            <a:ext cx="1130647" cy="4690169"/>
            <a:chOff x="196865" y="195486"/>
            <a:chExt cx="1130647" cy="4690169"/>
          </a:xfrm>
          <a:solidFill>
            <a:schemeClr val="bg1">
              <a:lumMod val="95000"/>
            </a:schemeClr>
          </a:solidFill>
        </p:grpSpPr>
        <p:sp>
          <p:nvSpPr>
            <p:cNvPr id="81" name="椭圆 80"/>
            <p:cNvSpPr/>
            <p:nvPr/>
          </p:nvSpPr>
          <p:spPr>
            <a:xfrm rot="5400000">
              <a:off x="202769" y="195486"/>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2" name="椭圆 81"/>
            <p:cNvSpPr/>
            <p:nvPr/>
          </p:nvSpPr>
          <p:spPr>
            <a:xfrm rot="5400000">
              <a:off x="704865" y="199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3" name="椭圆 82"/>
            <p:cNvSpPr/>
            <p:nvPr/>
          </p:nvSpPr>
          <p:spPr>
            <a:xfrm rot="5400000">
              <a:off x="1212865" y="199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4" name="椭圆 83"/>
            <p:cNvSpPr/>
            <p:nvPr/>
          </p:nvSpPr>
          <p:spPr>
            <a:xfrm rot="5400000">
              <a:off x="196865" y="707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5" name="椭圆 84"/>
            <p:cNvSpPr/>
            <p:nvPr/>
          </p:nvSpPr>
          <p:spPr>
            <a:xfrm rot="5400000">
              <a:off x="704865" y="707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6" name="椭圆 85"/>
            <p:cNvSpPr/>
            <p:nvPr/>
          </p:nvSpPr>
          <p:spPr>
            <a:xfrm rot="5400000">
              <a:off x="1212865" y="707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7" name="椭圆 86"/>
            <p:cNvSpPr/>
            <p:nvPr/>
          </p:nvSpPr>
          <p:spPr>
            <a:xfrm rot="5400000">
              <a:off x="196865" y="1215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8" name="椭圆 87"/>
            <p:cNvSpPr/>
            <p:nvPr/>
          </p:nvSpPr>
          <p:spPr>
            <a:xfrm rot="5400000">
              <a:off x="704865" y="1215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9" name="椭圆 88"/>
            <p:cNvSpPr/>
            <p:nvPr/>
          </p:nvSpPr>
          <p:spPr>
            <a:xfrm rot="5400000">
              <a:off x="1212865" y="1215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0" name="椭圆 89"/>
            <p:cNvSpPr/>
            <p:nvPr/>
          </p:nvSpPr>
          <p:spPr>
            <a:xfrm rot="5400000">
              <a:off x="196865" y="1723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1" name="椭圆 90"/>
            <p:cNvSpPr/>
            <p:nvPr/>
          </p:nvSpPr>
          <p:spPr>
            <a:xfrm rot="5400000">
              <a:off x="704865" y="1723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2" name="椭圆 91"/>
            <p:cNvSpPr/>
            <p:nvPr/>
          </p:nvSpPr>
          <p:spPr>
            <a:xfrm rot="5400000">
              <a:off x="1212865" y="1723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3" name="椭圆 92"/>
            <p:cNvSpPr/>
            <p:nvPr/>
          </p:nvSpPr>
          <p:spPr>
            <a:xfrm rot="5400000">
              <a:off x="196865" y="2231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4" name="椭圆 93"/>
            <p:cNvSpPr/>
            <p:nvPr/>
          </p:nvSpPr>
          <p:spPr>
            <a:xfrm rot="5400000">
              <a:off x="704865" y="2231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5" name="椭圆 94"/>
            <p:cNvSpPr/>
            <p:nvPr/>
          </p:nvSpPr>
          <p:spPr>
            <a:xfrm rot="5400000">
              <a:off x="1212865" y="2231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6" name="椭圆 95"/>
            <p:cNvSpPr/>
            <p:nvPr/>
          </p:nvSpPr>
          <p:spPr>
            <a:xfrm rot="5400000">
              <a:off x="196865" y="2739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7" name="椭圆 96"/>
            <p:cNvSpPr/>
            <p:nvPr/>
          </p:nvSpPr>
          <p:spPr>
            <a:xfrm rot="5400000">
              <a:off x="704865" y="2739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8" name="椭圆 97"/>
            <p:cNvSpPr/>
            <p:nvPr/>
          </p:nvSpPr>
          <p:spPr>
            <a:xfrm rot="5400000">
              <a:off x="1212865" y="2739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9" name="椭圆 98"/>
            <p:cNvSpPr/>
            <p:nvPr/>
          </p:nvSpPr>
          <p:spPr>
            <a:xfrm rot="5400000">
              <a:off x="196865" y="3247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0" name="椭圆 99"/>
            <p:cNvSpPr/>
            <p:nvPr/>
          </p:nvSpPr>
          <p:spPr>
            <a:xfrm rot="5400000">
              <a:off x="704865" y="3247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1" name="椭圆 100"/>
            <p:cNvSpPr/>
            <p:nvPr/>
          </p:nvSpPr>
          <p:spPr>
            <a:xfrm rot="5400000">
              <a:off x="1212865" y="3247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2" name="椭圆 101"/>
            <p:cNvSpPr/>
            <p:nvPr/>
          </p:nvSpPr>
          <p:spPr>
            <a:xfrm rot="5400000">
              <a:off x="196865" y="3755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3" name="椭圆 102"/>
            <p:cNvSpPr/>
            <p:nvPr/>
          </p:nvSpPr>
          <p:spPr>
            <a:xfrm rot="5400000">
              <a:off x="704865" y="3755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4" name="椭圆 103"/>
            <p:cNvSpPr/>
            <p:nvPr/>
          </p:nvSpPr>
          <p:spPr>
            <a:xfrm rot="5400000">
              <a:off x="1212865" y="3755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5" name="椭圆 104"/>
            <p:cNvSpPr/>
            <p:nvPr/>
          </p:nvSpPr>
          <p:spPr>
            <a:xfrm rot="5400000">
              <a:off x="196865" y="4263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6" name="椭圆 105"/>
            <p:cNvSpPr/>
            <p:nvPr/>
          </p:nvSpPr>
          <p:spPr>
            <a:xfrm rot="5400000">
              <a:off x="704865" y="4263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7" name="椭圆 106"/>
            <p:cNvSpPr/>
            <p:nvPr/>
          </p:nvSpPr>
          <p:spPr>
            <a:xfrm rot="5400000">
              <a:off x="1212865" y="4263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8" name="椭圆 107"/>
            <p:cNvSpPr/>
            <p:nvPr/>
          </p:nvSpPr>
          <p:spPr>
            <a:xfrm rot="5400000">
              <a:off x="196865" y="4771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9" name="椭圆 108"/>
            <p:cNvSpPr/>
            <p:nvPr/>
          </p:nvSpPr>
          <p:spPr>
            <a:xfrm rot="5400000">
              <a:off x="704865" y="4771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10" name="椭圆 109"/>
            <p:cNvSpPr/>
            <p:nvPr/>
          </p:nvSpPr>
          <p:spPr>
            <a:xfrm rot="5400000">
              <a:off x="1212865" y="4771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111" name="直角三角形 110"/>
          <p:cNvSpPr/>
          <p:nvPr/>
        </p:nvSpPr>
        <p:spPr>
          <a:xfrm>
            <a:off x="2071388" y="2139702"/>
            <a:ext cx="763455" cy="1054678"/>
          </a:xfrm>
          <a:prstGeom prst="rtTriangle">
            <a:avLst/>
          </a:prstGeom>
          <a:solidFill>
            <a:srgbClr val="B7DDE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2" name="直角三角形 111"/>
          <p:cNvSpPr/>
          <p:nvPr/>
        </p:nvSpPr>
        <p:spPr>
          <a:xfrm rot="10800000">
            <a:off x="6175047" y="2084376"/>
            <a:ext cx="631426" cy="500614"/>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1300300385"/>
      </p:ext>
    </p:extLst>
  </p:cSld>
  <p:clrMapOvr>
    <a:masterClrMapping/>
  </p:clrMapOvr>
  <mc:AlternateContent>
    <mc:Choice Requires="p14">
      <p:transition p14:dur="700" spd="med">
        <p:fade/>
      </p:transition>
    </mc:Choice>
    <mc:Fallback>
      <p:transition spd="med">
        <p:fade/>
      </p:transition>
    </mc:Fallback>
  </mc:AlternateConten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tx2"/>
        </a:solidFill>
        <a:effectLst/>
      </p:bgPr>
    </p:bg>
    <p:spTree>
      <p:nvGrpSpPr>
        <p:cNvPr id="1" name=""/>
        <p:cNvGrpSpPr/>
        <p:nvPr/>
      </p:nvGrpSpPr>
      <p:grpSpPr>
        <a:xfrm>
          <a:off x="0" y="0"/>
          <a:ext cx="0" cy="0"/>
        </a:xfrm>
      </p:grpSpPr>
      <p:sp>
        <p:nvSpPr>
          <p:cNvPr id="16" name="流程图: 手动输入 20"/>
          <p:cNvSpPr/>
          <p:nvPr/>
        </p:nvSpPr>
        <p:spPr>
          <a:xfrm flipV="1">
            <a:off x="-8247" y="-1"/>
            <a:ext cx="9171184" cy="3974897"/>
          </a:xfrm>
          <a:custGeom>
            <a:gdLst>
              <a:gd fmla="*/ 0 w 10009" name="connsiteX0"/>
              <a:gd fmla="*/ 1539 h 7728" name="connsiteY0"/>
              <a:gd fmla="*/ 10000 w 10009" name="connsiteX1"/>
              <a:gd fmla="*/ 0 h 7728" name="connsiteY1"/>
              <a:gd fmla="*/ 10009 w 10009" name="connsiteX2"/>
              <a:gd fmla="*/ 7728 h 7728" name="connsiteY2"/>
              <a:gd fmla="*/ 9 w 10009" name="connsiteX3"/>
              <a:gd fmla="*/ 7728 h 7728" name="connsiteY3"/>
              <a:gd fmla="*/ 0 w 10009" name="connsiteX4"/>
              <a:gd fmla="*/ 1539 h 7728"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7726" w="10009">
                <a:moveTo>
                  <a:pt x="0" y="1539"/>
                </a:moveTo>
                <a:lnTo>
                  <a:pt x="10000" y="0"/>
                </a:lnTo>
                <a:lnTo>
                  <a:pt x="10009" y="7728"/>
                </a:lnTo>
                <a:lnTo>
                  <a:pt x="9" y="7728"/>
                </a:lnTo>
                <a:lnTo>
                  <a:pt x="0" y="1539"/>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3" name="组合 2"/>
          <p:cNvGrpSpPr/>
          <p:nvPr/>
        </p:nvGrpSpPr>
        <p:grpSpPr>
          <a:xfrm>
            <a:off x="3325133" y="3924072"/>
            <a:ext cx="2383639" cy="678565"/>
            <a:chOff x="3325133" y="3924072"/>
            <a:chExt cx="2383639" cy="678565"/>
          </a:xfrm>
        </p:grpSpPr>
        <p:sp>
          <p:nvSpPr>
            <p:cNvPr id="21" name="圆角矩形 20"/>
            <p:cNvSpPr/>
            <p:nvPr/>
          </p:nvSpPr>
          <p:spPr>
            <a:xfrm>
              <a:off x="3779912" y="3994636"/>
              <a:ext cx="1440160" cy="608001"/>
            </a:xfrm>
            <a:prstGeom prst="roundRect">
              <a:avLst>
                <a:gd fmla="val 6346" name="adj"/>
              </a:avLst>
            </a:prstGeom>
            <a:solidFill>
              <a:schemeClr val="bg1"/>
            </a:solidFill>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a:p>
          </p:txBody>
        </p:sp>
        <p:sp>
          <p:nvSpPr>
            <p:cNvPr id="32" name="Content Placeholder 2"/>
            <p:cNvSpPr txBox="1"/>
            <p:nvPr/>
          </p:nvSpPr>
          <p:spPr>
            <a:xfrm>
              <a:off x="3325133" y="3924072"/>
              <a:ext cx="2383639" cy="636638"/>
            </a:xfrm>
            <a:prstGeom prst="rect">
              <a:avLst/>
            </a:prstGeom>
          </p:spPr>
          <p:txBody>
            <a:bodyPr anchor="ctr" anchorCtr="1"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altLang="en-US" b="1" lang="zh-CN" smtClean="0" sz="3200">
                  <a:solidFill>
                    <a:schemeClr val="tx1"/>
                  </a:solidFill>
                  <a:latin charset="-122" panose="02010509060101010101" pitchFamily="49" typeface="幼圆"/>
                  <a:ea charset="-122" panose="02010509060101010101" pitchFamily="49" typeface="幼圆"/>
                  <a:cs typeface="+mn-ea"/>
                  <a:sym typeface="+mn-lt"/>
                </a:rPr>
                <a:t>层级</a:t>
              </a:r>
            </a:p>
          </p:txBody>
        </p:sp>
      </p:grpSp>
      <p:sp>
        <p:nvSpPr>
          <p:cNvPr id="35" name="Content Placeholder 2"/>
          <p:cNvSpPr txBox="1"/>
          <p:nvPr/>
        </p:nvSpPr>
        <p:spPr>
          <a:xfrm>
            <a:off x="695189" y="1759885"/>
            <a:ext cx="1548215" cy="697068"/>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i="1" lang="en-US" smtClean="0" sz="1200">
                <a:solidFill>
                  <a:schemeClr val="tx1"/>
                </a:solidFill>
                <a:cs typeface="+mn-ea"/>
                <a:sym typeface="+mn-lt"/>
              </a:rPr>
              <a:t>Amet consectetur adipiscing elit. </a:t>
            </a:r>
          </a:p>
        </p:txBody>
      </p:sp>
      <p:sp>
        <p:nvSpPr>
          <p:cNvPr id="36" name="Content Placeholder 2"/>
          <p:cNvSpPr txBox="1"/>
          <p:nvPr/>
        </p:nvSpPr>
        <p:spPr>
          <a:xfrm>
            <a:off x="6876256" y="938168"/>
            <a:ext cx="1548215" cy="697068"/>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i="1" lang="en-US" smtClean="0" sz="1200">
                <a:solidFill>
                  <a:schemeClr val="tx1"/>
                </a:solidFill>
                <a:cs typeface="+mn-ea"/>
                <a:sym typeface="+mn-lt"/>
              </a:rPr>
              <a:t>Lorem ipsum dolor sit amet, consectetur adipiscing elit. </a:t>
            </a:r>
          </a:p>
        </p:txBody>
      </p:sp>
      <p:grpSp>
        <p:nvGrpSpPr>
          <p:cNvPr id="2" name="组合 1"/>
          <p:cNvGrpSpPr/>
          <p:nvPr/>
        </p:nvGrpSpPr>
        <p:grpSpPr>
          <a:xfrm>
            <a:off x="2376618" y="267494"/>
            <a:ext cx="4369490" cy="3001269"/>
            <a:chOff x="3002751" y="483518"/>
            <a:chExt cx="3165897" cy="2174557"/>
          </a:xfrm>
        </p:grpSpPr>
        <p:sp>
          <p:nvSpPr>
            <p:cNvPr id="17" name="椭圆 16"/>
            <p:cNvSpPr/>
            <p:nvPr/>
          </p:nvSpPr>
          <p:spPr>
            <a:xfrm>
              <a:off x="3491880" y="483518"/>
              <a:ext cx="2174557" cy="2174557"/>
            </a:xfrm>
            <a:prstGeom prst="ellipse">
              <a:avLst/>
            </a:prstGeom>
            <a:solidFill>
              <a:schemeClr val="tx1"/>
            </a:solidFill>
            <a:ln w="9525">
              <a:solidFill>
                <a:schemeClr val="bg2">
                  <a:lumMod val="90000"/>
                </a:schemeClr>
              </a:solidFill>
            </a:ln>
            <a:effectLst>
              <a:outerShdw algn="tr" blurRad="50800" dir="81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sp>
          <p:nvSpPr>
            <p:cNvPr id="28" name="椭圆 27"/>
            <p:cNvSpPr/>
            <p:nvPr/>
          </p:nvSpPr>
          <p:spPr>
            <a:xfrm>
              <a:off x="3853644" y="1218075"/>
              <a:ext cx="1440000" cy="1440000"/>
            </a:xfrm>
            <a:prstGeom prst="ellipse">
              <a:avLst/>
            </a:prstGeom>
            <a:solidFill>
              <a:schemeClr val="tx2">
                <a:lumMod val="20000"/>
                <a:lumOff val="80000"/>
              </a:schemeClr>
            </a:solidFill>
            <a:ln w="9525">
              <a:solidFill>
                <a:schemeClr val="bg2">
                  <a:lumMod val="90000"/>
                </a:schemeClr>
              </a:solidFill>
            </a:ln>
            <a:effectLst>
              <a:outerShdw algn="tr" blurRad="50800" dir="81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sp>
          <p:nvSpPr>
            <p:cNvPr id="30" name="椭圆 29"/>
            <p:cNvSpPr/>
            <p:nvPr/>
          </p:nvSpPr>
          <p:spPr>
            <a:xfrm>
              <a:off x="4106966" y="1649963"/>
              <a:ext cx="1008112" cy="1008112"/>
            </a:xfrm>
            <a:prstGeom prst="ellipse">
              <a:avLst/>
            </a:prstGeom>
            <a:solidFill>
              <a:schemeClr val="accent3"/>
            </a:solidFill>
            <a:ln w="9525">
              <a:noFill/>
            </a:ln>
            <a:effectLst>
              <a:outerShdw algn="tr" blurRad="50800" dir="81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cxnSp>
          <p:nvCxnSpPr>
            <p:cNvPr id="18" name="直接连接符 17"/>
            <p:cNvCxnSpPr/>
            <p:nvPr/>
          </p:nvCxnSpPr>
          <p:spPr>
            <a:xfrm flipH="1">
              <a:off x="5519967" y="882602"/>
              <a:ext cx="648681"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flipH="1">
              <a:off x="3002751" y="1481688"/>
              <a:ext cx="124823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2" name="Content Placeholder 2"/>
          <p:cNvSpPr txBox="1"/>
          <p:nvPr/>
        </p:nvSpPr>
        <p:spPr>
          <a:xfrm>
            <a:off x="6746108" y="595511"/>
            <a:ext cx="2074364" cy="445579"/>
          </a:xfrm>
          <a:prstGeom prst="rect">
            <a:avLst/>
          </a:prstGeom>
        </p:spPr>
        <p:txBody>
          <a:bodyPr anchor="ctr" anchorCtr="0"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b="1" lang="en-US" smtClean="0" sz="1600">
                <a:solidFill>
                  <a:schemeClr val="tx1"/>
                </a:solidFill>
                <a:cs typeface="+mn-ea"/>
                <a:sym typeface="+mn-lt"/>
              </a:rPr>
              <a:t>LOREM IPSUM DOLOR</a:t>
            </a:r>
          </a:p>
        </p:txBody>
      </p:sp>
      <p:sp>
        <p:nvSpPr>
          <p:cNvPr id="23" name="Content Placeholder 2"/>
          <p:cNvSpPr txBox="1"/>
          <p:nvPr/>
        </p:nvSpPr>
        <p:spPr>
          <a:xfrm>
            <a:off x="509174" y="1412446"/>
            <a:ext cx="1984501" cy="445579"/>
          </a:xfrm>
          <a:prstGeom prst="rect">
            <a:avLst/>
          </a:prstGeom>
        </p:spPr>
        <p:txBody>
          <a:bodyPr anchor="ctr" anchorCtr="0"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b="1" lang="en-US" smtClean="0" sz="1600">
                <a:solidFill>
                  <a:schemeClr val="tx1"/>
                </a:solidFill>
                <a:cs typeface="+mn-ea"/>
                <a:sym typeface="+mn-lt"/>
              </a:rPr>
              <a:t>LOREM IPSUM</a:t>
            </a:r>
          </a:p>
        </p:txBody>
      </p:sp>
      <p:sp>
        <p:nvSpPr>
          <p:cNvPr id="24" name="Content Placeholder 2"/>
          <p:cNvSpPr txBox="1"/>
          <p:nvPr/>
        </p:nvSpPr>
        <p:spPr>
          <a:xfrm>
            <a:off x="3731081" y="2234164"/>
            <a:ext cx="1730461" cy="445579"/>
          </a:xfrm>
          <a:prstGeom prst="rect">
            <a:avLst/>
          </a:prstGeom>
        </p:spPr>
        <p:txBody>
          <a:bodyPr anchor="ctr" anchorCtr="0"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b="1" lang="en-US" smtClean="0" sz="1600">
                <a:solidFill>
                  <a:schemeClr val="bg1"/>
                </a:solidFill>
                <a:cs typeface="+mn-ea"/>
                <a:sym typeface="+mn-lt"/>
              </a:rPr>
              <a:t>LOREM DOLOR</a:t>
            </a:r>
          </a:p>
        </p:txBody>
      </p:sp>
      <p:sp>
        <p:nvSpPr>
          <p:cNvPr id="15" name="Content Placeholder 2"/>
          <p:cNvSpPr txBox="1"/>
          <p:nvPr/>
        </p:nvSpPr>
        <p:spPr>
          <a:xfrm>
            <a:off x="2648347" y="4607490"/>
            <a:ext cx="3925347" cy="270362"/>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lang="en-US" smtClean="0" sz="1200">
                <a:solidFill>
                  <a:schemeClr val="tx1"/>
                </a:solidFill>
                <a:cs typeface="+mn-ea"/>
                <a:sym typeface="+mn-lt"/>
              </a:rPr>
              <a:t>Lorem ipsum dolor sit amet, consectetur adipiscing elit. </a:t>
            </a:r>
          </a:p>
        </p:txBody>
      </p:sp>
    </p:spTree>
    <p:extLst>
      <p:ext uri="{BB962C8B-B14F-4D97-AF65-F5344CB8AC3E}">
        <p14:creationId val="991224308"/>
      </p:ext>
    </p:extLst>
  </p:cSld>
  <p:clrMapOvr>
    <a:masterClrMapping/>
  </p:clrMapOvr>
  <p:transition/>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2"/>
        </a:solidFill>
        <a:effectLst/>
      </p:bgPr>
    </p:bg>
    <p:spTree>
      <p:nvGrpSpPr>
        <p:cNvPr id="1" name=""/>
        <p:cNvGrpSpPr/>
        <p:nvPr/>
      </p:nvGrpSpPr>
      <p:grpSpPr>
        <a:xfrm>
          <a:off x="0" y="0"/>
          <a:ext cx="0" cy="0"/>
        </a:xfrm>
      </p:grpSpPr>
      <p:grpSp>
        <p:nvGrpSpPr>
          <p:cNvPr id="74" name="组合 73"/>
          <p:cNvGrpSpPr/>
          <p:nvPr/>
        </p:nvGrpSpPr>
        <p:grpSpPr>
          <a:xfrm flipH="1">
            <a:off x="557679" y="3596921"/>
            <a:ext cx="312878" cy="315903"/>
            <a:chOff x="2051720" y="304380"/>
            <a:chExt cx="4619592" cy="4664249"/>
          </a:xfrm>
          <a:solidFill>
            <a:schemeClr val="bg1">
              <a:lumMod val="95000"/>
            </a:schemeClr>
          </a:solidFill>
        </p:grpSpPr>
        <p:sp>
          <p:nvSpPr>
            <p:cNvPr id="75" name="椭圆 74"/>
            <p:cNvSpPr/>
            <p:nvPr/>
          </p:nvSpPr>
          <p:spPr>
            <a:xfrm>
              <a:off x="2051720" y="249832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6" name="椭圆 75"/>
            <p:cNvSpPr/>
            <p:nvPr/>
          </p:nvSpPr>
          <p:spPr>
            <a:xfrm>
              <a:off x="2403583" y="129999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7" name="椭圆 76"/>
            <p:cNvSpPr/>
            <p:nvPr/>
          </p:nvSpPr>
          <p:spPr>
            <a:xfrm>
              <a:off x="3347456" y="482119"/>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8" name="椭圆 77"/>
            <p:cNvSpPr/>
            <p:nvPr/>
          </p:nvSpPr>
          <p:spPr>
            <a:xfrm>
              <a:off x="4583665" y="304380"/>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9" name="椭圆 78"/>
            <p:cNvSpPr/>
            <p:nvPr/>
          </p:nvSpPr>
          <p:spPr>
            <a:xfrm>
              <a:off x="5719725" y="82320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0" name="椭圆 79"/>
            <p:cNvSpPr/>
            <p:nvPr/>
          </p:nvSpPr>
          <p:spPr>
            <a:xfrm>
              <a:off x="6394945" y="187386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1" name="椭圆 80"/>
            <p:cNvSpPr/>
            <p:nvPr/>
          </p:nvSpPr>
          <p:spPr>
            <a:xfrm>
              <a:off x="6394945" y="312278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2" name="椭圆 81"/>
            <p:cNvSpPr/>
            <p:nvPr/>
          </p:nvSpPr>
          <p:spPr>
            <a:xfrm>
              <a:off x="5719725" y="417344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3" name="椭圆 82"/>
            <p:cNvSpPr/>
            <p:nvPr/>
          </p:nvSpPr>
          <p:spPr>
            <a:xfrm>
              <a:off x="4583665" y="4692262"/>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4" name="椭圆 83"/>
            <p:cNvSpPr/>
            <p:nvPr/>
          </p:nvSpPr>
          <p:spPr>
            <a:xfrm>
              <a:off x="3347456" y="4514523"/>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5" name="椭圆 84"/>
            <p:cNvSpPr/>
            <p:nvPr/>
          </p:nvSpPr>
          <p:spPr>
            <a:xfrm>
              <a:off x="2403583" y="369665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nvGrpSpPr>
          <p:cNvPr id="86" name="组合 85"/>
          <p:cNvGrpSpPr/>
          <p:nvPr/>
        </p:nvGrpSpPr>
        <p:grpSpPr>
          <a:xfrm flipH="1">
            <a:off x="395536" y="3435846"/>
            <a:ext cx="667293" cy="673743"/>
            <a:chOff x="2051720" y="304380"/>
            <a:chExt cx="4619592" cy="4664249"/>
          </a:xfrm>
          <a:solidFill>
            <a:schemeClr val="bg1">
              <a:lumMod val="95000"/>
            </a:schemeClr>
          </a:solidFill>
        </p:grpSpPr>
        <p:sp>
          <p:nvSpPr>
            <p:cNvPr id="87" name="椭圆 86"/>
            <p:cNvSpPr/>
            <p:nvPr/>
          </p:nvSpPr>
          <p:spPr>
            <a:xfrm>
              <a:off x="2051720" y="249832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8" name="椭圆 87"/>
            <p:cNvSpPr/>
            <p:nvPr/>
          </p:nvSpPr>
          <p:spPr>
            <a:xfrm>
              <a:off x="2403583" y="129999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9" name="椭圆 88"/>
            <p:cNvSpPr/>
            <p:nvPr/>
          </p:nvSpPr>
          <p:spPr>
            <a:xfrm>
              <a:off x="3347456" y="482119"/>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0" name="椭圆 89"/>
            <p:cNvSpPr/>
            <p:nvPr/>
          </p:nvSpPr>
          <p:spPr>
            <a:xfrm>
              <a:off x="4583665" y="304380"/>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1" name="椭圆 90"/>
            <p:cNvSpPr/>
            <p:nvPr/>
          </p:nvSpPr>
          <p:spPr>
            <a:xfrm>
              <a:off x="5719725" y="82320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2" name="椭圆 91"/>
            <p:cNvSpPr/>
            <p:nvPr/>
          </p:nvSpPr>
          <p:spPr>
            <a:xfrm>
              <a:off x="6394945" y="187386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3" name="椭圆 92"/>
            <p:cNvSpPr/>
            <p:nvPr/>
          </p:nvSpPr>
          <p:spPr>
            <a:xfrm>
              <a:off x="6394945" y="312278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4" name="椭圆 93"/>
            <p:cNvSpPr/>
            <p:nvPr/>
          </p:nvSpPr>
          <p:spPr>
            <a:xfrm>
              <a:off x="5719725" y="417344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5" name="椭圆 94"/>
            <p:cNvSpPr/>
            <p:nvPr/>
          </p:nvSpPr>
          <p:spPr>
            <a:xfrm>
              <a:off x="4583665" y="4692262"/>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6" name="椭圆 95"/>
            <p:cNvSpPr/>
            <p:nvPr/>
          </p:nvSpPr>
          <p:spPr>
            <a:xfrm>
              <a:off x="3347456" y="4514523"/>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7" name="椭圆 96"/>
            <p:cNvSpPr/>
            <p:nvPr/>
          </p:nvSpPr>
          <p:spPr>
            <a:xfrm>
              <a:off x="2403583" y="369665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20" name="直角三角形 19"/>
          <p:cNvSpPr/>
          <p:nvPr/>
        </p:nvSpPr>
        <p:spPr>
          <a:xfrm flipH="1">
            <a:off x="4672319" y="4373856"/>
            <a:ext cx="4499992" cy="771550"/>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椭圆 15"/>
          <p:cNvSpPr/>
          <p:nvPr/>
        </p:nvSpPr>
        <p:spPr>
          <a:xfrm>
            <a:off x="1544631" y="1707654"/>
            <a:ext cx="1512937" cy="1512937"/>
          </a:xfrm>
          <a:prstGeom prst="ellipse">
            <a:avLst/>
          </a:prstGeom>
          <a:solidFill>
            <a:schemeClr val="accent3"/>
          </a:solidFill>
          <a:ln w="9525">
            <a:solidFill>
              <a:schemeClr val="bg2">
                <a:lumMod val="90000"/>
              </a:schemeClr>
            </a:solidFill>
          </a:ln>
          <a:effectLst>
            <a:outerShdw algn="tr" blurRad="50800" dir="81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sp>
        <p:nvSpPr>
          <p:cNvPr id="17" name="椭圆 16"/>
          <p:cNvSpPr/>
          <p:nvPr/>
        </p:nvSpPr>
        <p:spPr>
          <a:xfrm>
            <a:off x="3035249" y="1602315"/>
            <a:ext cx="1681758" cy="1681758"/>
          </a:xfrm>
          <a:prstGeom prst="ellipse">
            <a:avLst/>
          </a:prstGeom>
          <a:solidFill>
            <a:schemeClr val="accent3"/>
          </a:solidFill>
          <a:ln w="9525">
            <a:solidFill>
              <a:schemeClr val="bg2">
                <a:lumMod val="90000"/>
              </a:schemeClr>
            </a:solidFill>
          </a:ln>
          <a:effectLst>
            <a:outerShdw algn="tr" blurRad="50800" dir="81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sp>
        <p:nvSpPr>
          <p:cNvPr id="3" name="Freeform 2306"/>
          <p:cNvSpPr>
            <a:spLocks noEditPoints="1"/>
          </p:cNvSpPr>
          <p:nvPr/>
        </p:nvSpPr>
        <p:spPr bwMode="auto">
          <a:xfrm>
            <a:off x="3552092" y="1848161"/>
            <a:ext cx="648072" cy="1231921"/>
          </a:xfrm>
          <a:custGeom>
            <a:gdLst>
              <a:gd fmla="*/ 352 w 410" name="T0"/>
              <a:gd fmla="*/ 7 h 783" name="T1"/>
              <a:gd fmla="*/ 342 w 410" name="T2"/>
              <a:gd fmla="*/ 6 h 783" name="T3"/>
              <a:gd fmla="*/ 342 w 410" name="T4"/>
              <a:gd fmla="*/ 6 h 783" name="T5"/>
              <a:gd fmla="*/ 205 w 410" name="T6"/>
              <a:gd fmla="*/ 1 h 783" name="T7"/>
              <a:gd fmla="*/ 106 w 410" name="T8"/>
              <a:gd fmla="*/ 3 h 783" name="T9"/>
              <a:gd fmla="*/ 106 w 410" name="T10"/>
              <a:gd fmla="*/ 4 h 783" name="T11"/>
              <a:gd fmla="*/ 57 w 410" name="T12"/>
              <a:gd fmla="*/ 7 h 783" name="T13"/>
              <a:gd fmla="*/ 1 w 410" name="T14"/>
              <a:gd fmla="*/ 92 h 783" name="T15"/>
              <a:gd fmla="*/ 1 w 410" name="T16"/>
              <a:gd fmla="*/ 681 h 783" name="T17"/>
              <a:gd fmla="*/ 58 w 410" name="T18"/>
              <a:gd fmla="*/ 775 h 783" name="T19"/>
              <a:gd fmla="*/ 106 w 410" name="T20"/>
              <a:gd fmla="*/ 779 h 783" name="T21"/>
              <a:gd fmla="*/ 106 w 410" name="T22"/>
              <a:gd fmla="*/ 780 h 783" name="T23"/>
              <a:gd fmla="*/ 204 w 410" name="T24"/>
              <a:gd fmla="*/ 782 h 783" name="T25"/>
              <a:gd fmla="*/ 342 w 410" name="T26"/>
              <a:gd fmla="*/ 776 h 783" name="T27"/>
              <a:gd fmla="*/ 342 w 410" name="T28"/>
              <a:gd fmla="*/ 776 h 783" name="T29"/>
              <a:gd fmla="*/ 352 w 410" name="T30"/>
              <a:gd fmla="*/ 775 h 783" name="T31"/>
              <a:gd fmla="*/ 409 w 410" name="T32"/>
              <a:gd fmla="*/ 681 h 783" name="T33"/>
              <a:gd fmla="*/ 409 w 410" name="T34"/>
              <a:gd fmla="*/ 92 h 783" name="T35"/>
              <a:gd fmla="*/ 352 w 410" name="T36"/>
              <a:gd fmla="*/ 7 h 783" name="T37"/>
              <a:gd fmla="*/ 165 w 410" name="T38"/>
              <a:gd fmla="*/ 34 h 783" name="T39"/>
              <a:gd fmla="*/ 170 w 410" name="T40"/>
              <a:gd fmla="*/ 30 h 783" name="T41"/>
              <a:gd fmla="*/ 240 w 410" name="T42"/>
              <a:gd fmla="*/ 30 h 783" name="T43"/>
              <a:gd fmla="*/ 245 w 410" name="T44"/>
              <a:gd fmla="*/ 34 h 783" name="T45"/>
              <a:gd fmla="*/ 240 w 410" name="T46"/>
              <a:gd fmla="*/ 38 h 783" name="T47"/>
              <a:gd fmla="*/ 170 w 410" name="T48"/>
              <a:gd fmla="*/ 38 h 783" name="T49"/>
              <a:gd fmla="*/ 165 w 410" name="T50"/>
              <a:gd fmla="*/ 34 h 783" name="T51"/>
              <a:gd fmla="*/ 167 w 410" name="T52"/>
              <a:gd fmla="*/ 738 h 783" name="T53"/>
              <a:gd fmla="*/ 168 w 410" name="T54"/>
              <a:gd fmla="*/ 738 h 783" name="T55"/>
              <a:gd fmla="*/ 169 w 410" name="T56"/>
              <a:gd fmla="*/ 738 h 783" name="T57"/>
              <a:gd fmla="*/ 174 w 410" name="T58"/>
              <a:gd fmla="*/ 738 h 783" name="T59"/>
              <a:gd fmla="*/ 236 w 410" name="T60"/>
              <a:gd fmla="*/ 738 h 783" name="T61"/>
              <a:gd fmla="*/ 241 w 410" name="T62"/>
              <a:gd fmla="*/ 738 h 783" name="T63"/>
              <a:gd fmla="*/ 242 w 410" name="T64"/>
              <a:gd fmla="*/ 738 h 783" name="T65"/>
              <a:gd fmla="*/ 243 w 410" name="T66"/>
              <a:gd fmla="*/ 738 h 783" name="T67"/>
              <a:gd fmla="*/ 243 w 410" name="T68"/>
              <a:gd fmla="*/ 739 h 783" name="T69"/>
              <a:gd fmla="*/ 246 w 410" name="T70"/>
              <a:gd fmla="*/ 744 h 783" name="T71"/>
              <a:gd fmla="*/ 246 w 410" name="T72"/>
              <a:gd fmla="*/ 754 h 783" name="T73"/>
              <a:gd fmla="*/ 233 w 410" name="T74"/>
              <a:gd fmla="*/ 766 h 783" name="T75"/>
              <a:gd fmla="*/ 234 w 410" name="T76"/>
              <a:gd fmla="*/ 766 h 783" name="T77"/>
              <a:gd fmla="*/ 233 w 410" name="T78"/>
              <a:gd fmla="*/ 766 h 783" name="T79"/>
              <a:gd fmla="*/ 232 w 410" name="T80"/>
              <a:gd fmla="*/ 766 h 783" name="T81"/>
              <a:gd fmla="*/ 178 w 410" name="T82"/>
              <a:gd fmla="*/ 766 h 783" name="T83"/>
              <a:gd fmla="*/ 177 w 410" name="T84"/>
              <a:gd fmla="*/ 766 h 783" name="T85"/>
              <a:gd fmla="*/ 176 w 410" name="T86"/>
              <a:gd fmla="*/ 766 h 783" name="T87"/>
              <a:gd fmla="*/ 176 w 410" name="T88"/>
              <a:gd fmla="*/ 766 h 783" name="T89"/>
              <a:gd fmla="*/ 162 w 410" name="T90"/>
              <a:gd fmla="*/ 754 h 783" name="T91"/>
              <a:gd fmla="*/ 162 w 410" name="T92"/>
              <a:gd fmla="*/ 744 h 783" name="T93"/>
              <a:gd fmla="*/ 166 w 410" name="T94"/>
              <a:gd fmla="*/ 739 h 783" name="T95"/>
              <a:gd fmla="*/ 167 w 410" name="T96"/>
              <a:gd fmla="*/ 738 h 783" name="T97"/>
              <a:gd fmla="*/ 382 w 410" name="T98"/>
              <a:gd fmla="*/ 694 h 783" name="T99"/>
              <a:gd fmla="*/ 342 w 410" name="T100"/>
              <a:gd fmla="*/ 694 h 783" name="T101"/>
              <a:gd fmla="*/ 106 w 410" name="T102"/>
              <a:gd fmla="*/ 694 h 783" name="T103"/>
              <a:gd fmla="*/ 28 w 410" name="T104"/>
              <a:gd fmla="*/ 694 h 783" name="T105"/>
              <a:gd fmla="*/ 28 w 410" name="T106"/>
              <a:gd fmla="*/ 78 h 783" name="T107"/>
              <a:gd fmla="*/ 106 w 410" name="T108"/>
              <a:gd fmla="*/ 78 h 783" name="T109"/>
              <a:gd fmla="*/ 342 w 410" name="T110"/>
              <a:gd fmla="*/ 78 h 783" name="T111"/>
              <a:gd fmla="*/ 382 w 410" name="T112"/>
              <a:gd fmla="*/ 78 h 783" name="T113"/>
              <a:gd fmla="*/ 382 w 410" name="T114"/>
              <a:gd fmla="*/ 694 h 783" name="T1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b="b" l="0" r="r" t="0"/>
            <a:pathLst>
              <a:path h="783" w="410">
                <a:moveTo>
                  <a:pt x="352" y="7"/>
                </a:moveTo>
                <a:cubicBezTo>
                  <a:pt x="349" y="6"/>
                  <a:pt x="346" y="6"/>
                  <a:pt x="342" y="6"/>
                </a:cubicBezTo>
                <a:cubicBezTo>
                  <a:pt x="342" y="6"/>
                  <a:pt x="342" y="6"/>
                  <a:pt x="342" y="6"/>
                </a:cubicBezTo>
                <a:cubicBezTo>
                  <a:pt x="298" y="2"/>
                  <a:pt x="251" y="0"/>
                  <a:pt x="205" y="1"/>
                </a:cubicBezTo>
                <a:cubicBezTo>
                  <a:pt x="172" y="1"/>
                  <a:pt x="138" y="1"/>
                  <a:pt x="106" y="3"/>
                </a:cubicBezTo>
                <a:cubicBezTo>
                  <a:pt x="106" y="4"/>
                  <a:pt x="106" y="4"/>
                  <a:pt x="106" y="4"/>
                </a:cubicBezTo>
                <a:cubicBezTo>
                  <a:pt x="90" y="5"/>
                  <a:pt x="73" y="6"/>
                  <a:pt x="57" y="7"/>
                </a:cubicBezTo>
                <a:cubicBezTo>
                  <a:pt x="5" y="10"/>
                  <a:pt x="0" y="49"/>
                  <a:pt x="1" y="92"/>
                </a:cubicBezTo>
                <a:cubicBezTo>
                  <a:pt x="1" y="681"/>
                  <a:pt x="1" y="681"/>
                  <a:pt x="1" y="681"/>
                </a:cubicBezTo>
                <a:cubicBezTo>
                  <a:pt x="0" y="725"/>
                  <a:pt x="2" y="771"/>
                  <a:pt x="58" y="775"/>
                </a:cubicBezTo>
                <a:cubicBezTo>
                  <a:pt x="74" y="777"/>
                  <a:pt x="90" y="778"/>
                  <a:pt x="106" y="779"/>
                </a:cubicBezTo>
                <a:cubicBezTo>
                  <a:pt x="106" y="780"/>
                  <a:pt x="106" y="780"/>
                  <a:pt x="106" y="780"/>
                </a:cubicBezTo>
                <a:cubicBezTo>
                  <a:pt x="138" y="782"/>
                  <a:pt x="172" y="782"/>
                  <a:pt x="204" y="782"/>
                </a:cubicBezTo>
                <a:cubicBezTo>
                  <a:pt x="250" y="783"/>
                  <a:pt x="298" y="781"/>
                  <a:pt x="342" y="776"/>
                </a:cubicBezTo>
                <a:cubicBezTo>
                  <a:pt x="342" y="776"/>
                  <a:pt x="342" y="776"/>
                  <a:pt x="342" y="776"/>
                </a:cubicBezTo>
                <a:cubicBezTo>
                  <a:pt x="346" y="776"/>
                  <a:pt x="349" y="775"/>
                  <a:pt x="352" y="775"/>
                </a:cubicBezTo>
                <a:cubicBezTo>
                  <a:pt x="407" y="771"/>
                  <a:pt x="410" y="725"/>
                  <a:pt x="409" y="681"/>
                </a:cubicBezTo>
                <a:cubicBezTo>
                  <a:pt x="409" y="92"/>
                  <a:pt x="409" y="92"/>
                  <a:pt x="409" y="92"/>
                </a:cubicBezTo>
                <a:cubicBezTo>
                  <a:pt x="409" y="49"/>
                  <a:pt x="404" y="10"/>
                  <a:pt x="352" y="7"/>
                </a:cubicBezTo>
                <a:moveTo>
                  <a:pt x="165" y="34"/>
                </a:moveTo>
                <a:cubicBezTo>
                  <a:pt x="165" y="31"/>
                  <a:pt x="167" y="30"/>
                  <a:pt x="170" y="30"/>
                </a:cubicBezTo>
                <a:cubicBezTo>
                  <a:pt x="240" y="30"/>
                  <a:pt x="240" y="30"/>
                  <a:pt x="240" y="30"/>
                </a:cubicBezTo>
                <a:cubicBezTo>
                  <a:pt x="243" y="30"/>
                  <a:pt x="245" y="31"/>
                  <a:pt x="245" y="34"/>
                </a:cubicBezTo>
                <a:cubicBezTo>
                  <a:pt x="245" y="37"/>
                  <a:pt x="243" y="38"/>
                  <a:pt x="240" y="38"/>
                </a:cubicBezTo>
                <a:cubicBezTo>
                  <a:pt x="170" y="38"/>
                  <a:pt x="170" y="38"/>
                  <a:pt x="170" y="38"/>
                </a:cubicBezTo>
                <a:cubicBezTo>
                  <a:pt x="167" y="38"/>
                  <a:pt x="165" y="37"/>
                  <a:pt x="165" y="34"/>
                </a:cubicBezTo>
                <a:moveTo>
                  <a:pt x="167" y="738"/>
                </a:moveTo>
                <a:cubicBezTo>
                  <a:pt x="168" y="738"/>
                  <a:pt x="168" y="738"/>
                  <a:pt x="168" y="738"/>
                </a:cubicBezTo>
                <a:cubicBezTo>
                  <a:pt x="169" y="738"/>
                  <a:pt x="169" y="738"/>
                  <a:pt x="169" y="738"/>
                </a:cubicBezTo>
                <a:cubicBezTo>
                  <a:pt x="174" y="738"/>
                  <a:pt x="174" y="738"/>
                  <a:pt x="174" y="738"/>
                </a:cubicBezTo>
                <a:cubicBezTo>
                  <a:pt x="236" y="738"/>
                  <a:pt x="236" y="738"/>
                  <a:pt x="236" y="738"/>
                </a:cubicBezTo>
                <a:cubicBezTo>
                  <a:pt x="241" y="738"/>
                  <a:pt x="241" y="738"/>
                  <a:pt x="241" y="738"/>
                </a:cubicBezTo>
                <a:cubicBezTo>
                  <a:pt x="242" y="738"/>
                  <a:pt x="242" y="738"/>
                  <a:pt x="242" y="738"/>
                </a:cubicBezTo>
                <a:cubicBezTo>
                  <a:pt x="243" y="738"/>
                  <a:pt x="243" y="738"/>
                  <a:pt x="243" y="738"/>
                </a:cubicBezTo>
                <a:cubicBezTo>
                  <a:pt x="243" y="739"/>
                  <a:pt x="243" y="739"/>
                  <a:pt x="243" y="739"/>
                </a:cubicBezTo>
                <a:cubicBezTo>
                  <a:pt x="244" y="739"/>
                  <a:pt x="246" y="741"/>
                  <a:pt x="246" y="744"/>
                </a:cubicBezTo>
                <a:cubicBezTo>
                  <a:pt x="246" y="754"/>
                  <a:pt x="246" y="754"/>
                  <a:pt x="246" y="754"/>
                </a:cubicBezTo>
                <a:cubicBezTo>
                  <a:pt x="246" y="754"/>
                  <a:pt x="245" y="765"/>
                  <a:pt x="233" y="766"/>
                </a:cubicBezTo>
                <a:cubicBezTo>
                  <a:pt x="234" y="766"/>
                  <a:pt x="234" y="766"/>
                  <a:pt x="234" y="766"/>
                </a:cubicBezTo>
                <a:cubicBezTo>
                  <a:pt x="233" y="766"/>
                  <a:pt x="233" y="766"/>
                  <a:pt x="233" y="766"/>
                </a:cubicBezTo>
                <a:cubicBezTo>
                  <a:pt x="232" y="766"/>
                  <a:pt x="232" y="766"/>
                  <a:pt x="232" y="766"/>
                </a:cubicBezTo>
                <a:cubicBezTo>
                  <a:pt x="178" y="766"/>
                  <a:pt x="178" y="766"/>
                  <a:pt x="178" y="766"/>
                </a:cubicBezTo>
                <a:cubicBezTo>
                  <a:pt x="177" y="766"/>
                  <a:pt x="177" y="766"/>
                  <a:pt x="177" y="766"/>
                </a:cubicBezTo>
                <a:cubicBezTo>
                  <a:pt x="176" y="766"/>
                  <a:pt x="176" y="766"/>
                  <a:pt x="176" y="766"/>
                </a:cubicBezTo>
                <a:cubicBezTo>
                  <a:pt x="176" y="766"/>
                  <a:pt x="176" y="766"/>
                  <a:pt x="176" y="766"/>
                </a:cubicBezTo>
                <a:cubicBezTo>
                  <a:pt x="164" y="765"/>
                  <a:pt x="162" y="754"/>
                  <a:pt x="162" y="754"/>
                </a:cubicBezTo>
                <a:cubicBezTo>
                  <a:pt x="162" y="744"/>
                  <a:pt x="162" y="744"/>
                  <a:pt x="162" y="744"/>
                </a:cubicBezTo>
                <a:cubicBezTo>
                  <a:pt x="162" y="741"/>
                  <a:pt x="165" y="739"/>
                  <a:pt x="166" y="739"/>
                </a:cubicBezTo>
                <a:cubicBezTo>
                  <a:pt x="167" y="738"/>
                  <a:pt x="167" y="738"/>
                  <a:pt x="167" y="738"/>
                </a:cubicBezTo>
                <a:moveTo>
                  <a:pt x="382" y="694"/>
                </a:moveTo>
                <a:cubicBezTo>
                  <a:pt x="342" y="694"/>
                  <a:pt x="342" y="694"/>
                  <a:pt x="342" y="694"/>
                </a:cubicBezTo>
                <a:cubicBezTo>
                  <a:pt x="106" y="694"/>
                  <a:pt x="106" y="694"/>
                  <a:pt x="106" y="694"/>
                </a:cubicBezTo>
                <a:cubicBezTo>
                  <a:pt x="28" y="694"/>
                  <a:pt x="28" y="694"/>
                  <a:pt x="28" y="694"/>
                </a:cubicBezTo>
                <a:cubicBezTo>
                  <a:pt x="28" y="78"/>
                  <a:pt x="28" y="78"/>
                  <a:pt x="28" y="78"/>
                </a:cubicBezTo>
                <a:cubicBezTo>
                  <a:pt x="106" y="78"/>
                  <a:pt x="106" y="78"/>
                  <a:pt x="106" y="78"/>
                </a:cubicBezTo>
                <a:cubicBezTo>
                  <a:pt x="342" y="78"/>
                  <a:pt x="342" y="78"/>
                  <a:pt x="342" y="78"/>
                </a:cubicBezTo>
                <a:cubicBezTo>
                  <a:pt x="382" y="78"/>
                  <a:pt x="382" y="78"/>
                  <a:pt x="382" y="78"/>
                </a:cubicBezTo>
                <a:lnTo>
                  <a:pt x="382" y="694"/>
                </a:lnTo>
                <a:close/>
              </a:path>
            </a:pathLst>
          </a:custGeom>
          <a:solidFill>
            <a:schemeClr val="bg1"/>
          </a:solidFill>
          <a:ln>
            <a:noFill/>
          </a:ln>
          <a:effectLst>
            <a:outerShdw algn="tr" blurRad="50800" dir="8100000" dist="38100" rotWithShape="0">
              <a:prstClr val="black">
                <a:alpha val="40000"/>
              </a:prstClr>
            </a:outerShdw>
          </a:effectLs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 name="Freeform 2307"/>
          <p:cNvSpPr>
            <a:spLocks noEditPoints="1"/>
          </p:cNvSpPr>
          <p:nvPr/>
        </p:nvSpPr>
        <p:spPr bwMode="auto">
          <a:xfrm>
            <a:off x="2110694" y="2019403"/>
            <a:ext cx="421457" cy="853294"/>
          </a:xfrm>
          <a:custGeom>
            <a:gdLst>
              <a:gd fmla="*/ 376 w 376" name="T0"/>
              <a:gd fmla="*/ 40 h 760" name="T1"/>
              <a:gd fmla="*/ 336 w 376" name="T2"/>
              <a:gd fmla="*/ 0 h 760" name="T3"/>
              <a:gd fmla="*/ 40 w 376" name="T4"/>
              <a:gd fmla="*/ 0 h 760" name="T5"/>
              <a:gd fmla="*/ 0 w 376" name="T6"/>
              <a:gd fmla="*/ 40 h 760" name="T7"/>
              <a:gd fmla="*/ 0 w 376" name="T8"/>
              <a:gd fmla="*/ 720 h 760" name="T9"/>
              <a:gd fmla="*/ 40 w 376" name="T10"/>
              <a:gd fmla="*/ 760 h 760" name="T11"/>
              <a:gd fmla="*/ 336 w 376" name="T12"/>
              <a:gd fmla="*/ 760 h 760" name="T13"/>
              <a:gd fmla="*/ 376 w 376" name="T14"/>
              <a:gd fmla="*/ 720 h 760" name="T15"/>
              <a:gd fmla="*/ 376 w 376" name="T16"/>
              <a:gd fmla="*/ 40 h 760" name="T17"/>
              <a:gd fmla="*/ 368 w 376" name="T18"/>
              <a:gd fmla="*/ 720 h 760" name="T19"/>
              <a:gd fmla="*/ 335 w 376" name="T20"/>
              <a:gd fmla="*/ 752 h 760" name="T21"/>
              <a:gd fmla="*/ 39 w 376" name="T22"/>
              <a:gd fmla="*/ 752 h 760" name="T23"/>
              <a:gd fmla="*/ 8 w 376" name="T24"/>
              <a:gd fmla="*/ 720 h 760" name="T25"/>
              <a:gd fmla="*/ 8 w 376" name="T26"/>
              <a:gd fmla="*/ 700 h 760" name="T27"/>
              <a:gd fmla="*/ 368 w 376" name="T28"/>
              <a:gd fmla="*/ 700 h 760" name="T29"/>
              <a:gd fmla="*/ 368 w 376" name="T30"/>
              <a:gd fmla="*/ 720 h 760" name="T31"/>
              <a:gd fmla="*/ 24 w 376" name="T32"/>
              <a:gd fmla="*/ 72 h 760" name="T33"/>
              <a:gd fmla="*/ 352 w 376" name="T34"/>
              <a:gd fmla="*/ 72 h 760" name="T35"/>
              <a:gd fmla="*/ 352 w 376" name="T36"/>
              <a:gd fmla="*/ 656 h 760" name="T37"/>
              <a:gd fmla="*/ 24 w 376" name="T38"/>
              <a:gd fmla="*/ 656 h 760" name="T39"/>
              <a:gd fmla="*/ 24 w 376" name="T40"/>
              <a:gd fmla="*/ 72 h 760" name="T41"/>
              <a:gd fmla="*/ 368 w 376" name="T42"/>
              <a:gd fmla="*/ 56 h 760" name="T43"/>
              <a:gd fmla="*/ 8 w 376" name="T44"/>
              <a:gd fmla="*/ 56 h 760" name="T45"/>
              <a:gd fmla="*/ 8 w 376" name="T46"/>
              <a:gd fmla="*/ 40 h 760" name="T47"/>
              <a:gd fmla="*/ 39 w 376" name="T48"/>
              <a:gd fmla="*/ 8 h 760" name="T49"/>
              <a:gd fmla="*/ 335 w 376" name="T50"/>
              <a:gd fmla="*/ 8 h 760" name="T51"/>
              <a:gd fmla="*/ 368 w 376" name="T52"/>
              <a:gd fmla="*/ 40 h 760" name="T53"/>
              <a:gd fmla="*/ 368 w 376" name="T54"/>
              <a:gd fmla="*/ 56 h 760" name="T5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760" w="376">
                <a:moveTo>
                  <a:pt x="376" y="40"/>
                </a:moveTo>
                <a:cubicBezTo>
                  <a:pt x="376" y="18"/>
                  <a:pt x="358" y="0"/>
                  <a:pt x="336" y="0"/>
                </a:cubicBezTo>
                <a:cubicBezTo>
                  <a:pt x="40" y="0"/>
                  <a:pt x="40" y="0"/>
                  <a:pt x="40" y="0"/>
                </a:cubicBezTo>
                <a:cubicBezTo>
                  <a:pt x="18" y="0"/>
                  <a:pt x="0" y="18"/>
                  <a:pt x="0" y="40"/>
                </a:cubicBezTo>
                <a:cubicBezTo>
                  <a:pt x="0" y="720"/>
                  <a:pt x="0" y="720"/>
                  <a:pt x="0" y="720"/>
                </a:cubicBezTo>
                <a:cubicBezTo>
                  <a:pt x="0" y="742"/>
                  <a:pt x="18" y="760"/>
                  <a:pt x="40" y="760"/>
                </a:cubicBezTo>
                <a:cubicBezTo>
                  <a:pt x="336" y="760"/>
                  <a:pt x="336" y="760"/>
                  <a:pt x="336" y="760"/>
                </a:cubicBezTo>
                <a:cubicBezTo>
                  <a:pt x="358" y="760"/>
                  <a:pt x="376" y="742"/>
                  <a:pt x="376" y="720"/>
                </a:cubicBezTo>
                <a:lnTo>
                  <a:pt x="376" y="40"/>
                </a:lnTo>
                <a:close/>
                <a:moveTo>
                  <a:pt x="368" y="720"/>
                </a:moveTo>
                <a:cubicBezTo>
                  <a:pt x="368" y="738"/>
                  <a:pt x="353" y="752"/>
                  <a:pt x="335" y="752"/>
                </a:cubicBezTo>
                <a:cubicBezTo>
                  <a:pt x="39" y="752"/>
                  <a:pt x="39" y="752"/>
                  <a:pt x="39" y="752"/>
                </a:cubicBezTo>
                <a:cubicBezTo>
                  <a:pt x="22" y="752"/>
                  <a:pt x="8" y="738"/>
                  <a:pt x="8" y="720"/>
                </a:cubicBezTo>
                <a:cubicBezTo>
                  <a:pt x="8" y="700"/>
                  <a:pt x="8" y="700"/>
                  <a:pt x="8" y="700"/>
                </a:cubicBezTo>
                <a:cubicBezTo>
                  <a:pt x="368" y="700"/>
                  <a:pt x="368" y="700"/>
                  <a:pt x="368" y="700"/>
                </a:cubicBezTo>
                <a:lnTo>
                  <a:pt x="368" y="720"/>
                </a:lnTo>
                <a:close/>
                <a:moveTo>
                  <a:pt x="24" y="72"/>
                </a:moveTo>
                <a:cubicBezTo>
                  <a:pt x="352" y="72"/>
                  <a:pt x="352" y="72"/>
                  <a:pt x="352" y="72"/>
                </a:cubicBezTo>
                <a:cubicBezTo>
                  <a:pt x="352" y="656"/>
                  <a:pt x="352" y="656"/>
                  <a:pt x="352" y="656"/>
                </a:cubicBezTo>
                <a:cubicBezTo>
                  <a:pt x="24" y="656"/>
                  <a:pt x="24" y="656"/>
                  <a:pt x="24" y="656"/>
                </a:cubicBezTo>
                <a:lnTo>
                  <a:pt x="24" y="72"/>
                </a:lnTo>
                <a:close/>
                <a:moveTo>
                  <a:pt x="368" y="56"/>
                </a:moveTo>
                <a:cubicBezTo>
                  <a:pt x="8" y="56"/>
                  <a:pt x="8" y="56"/>
                  <a:pt x="8" y="56"/>
                </a:cubicBezTo>
                <a:cubicBezTo>
                  <a:pt x="8" y="40"/>
                  <a:pt x="8" y="40"/>
                  <a:pt x="8" y="40"/>
                </a:cubicBezTo>
                <a:cubicBezTo>
                  <a:pt x="8" y="22"/>
                  <a:pt x="22" y="8"/>
                  <a:pt x="39" y="8"/>
                </a:cubicBezTo>
                <a:cubicBezTo>
                  <a:pt x="335" y="8"/>
                  <a:pt x="335" y="8"/>
                  <a:pt x="335" y="8"/>
                </a:cubicBezTo>
                <a:cubicBezTo>
                  <a:pt x="353" y="8"/>
                  <a:pt x="368" y="22"/>
                  <a:pt x="368" y="40"/>
                </a:cubicBezTo>
                <a:lnTo>
                  <a:pt x="368" y="56"/>
                </a:lnTo>
                <a:close/>
              </a:path>
            </a:pathLst>
          </a:custGeom>
          <a:solidFill>
            <a:schemeClr val="bg1"/>
          </a:solidFill>
          <a:ln>
            <a:noFill/>
          </a:ln>
          <a:effectLst>
            <a:outerShdw algn="tr" blurRad="50800" dir="8100000" dist="38100" rotWithShape="0">
              <a:prstClr val="black">
                <a:alpha val="40000"/>
              </a:prstClr>
            </a:outerShdw>
          </a:effectLs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1" name="Content Placeholder 2"/>
          <p:cNvSpPr txBox="1"/>
          <p:nvPr/>
        </p:nvSpPr>
        <p:spPr>
          <a:xfrm>
            <a:off x="3518057" y="2145666"/>
            <a:ext cx="682107" cy="433643"/>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b="1" lang="en-US" smtClean="0" sz="2800">
                <a:solidFill>
                  <a:schemeClr val="bg1"/>
                </a:solidFill>
                <a:cs typeface="+mn-ea"/>
                <a:sym typeface="+mn-lt"/>
              </a:rPr>
              <a:t>12</a:t>
            </a:r>
          </a:p>
        </p:txBody>
      </p:sp>
      <p:sp>
        <p:nvSpPr>
          <p:cNvPr id="12" name="Content Placeholder 2"/>
          <p:cNvSpPr txBox="1"/>
          <p:nvPr/>
        </p:nvSpPr>
        <p:spPr>
          <a:xfrm>
            <a:off x="1948887" y="2185483"/>
            <a:ext cx="682107" cy="433643"/>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b="1" lang="en-US" smtClean="0" sz="2800">
                <a:solidFill>
                  <a:schemeClr val="bg1"/>
                </a:solidFill>
                <a:cs typeface="+mn-ea"/>
                <a:sym typeface="+mn-lt"/>
              </a:rPr>
              <a:t>8</a:t>
            </a:r>
          </a:p>
        </p:txBody>
      </p:sp>
      <p:sp>
        <p:nvSpPr>
          <p:cNvPr id="21" name="椭圆 20"/>
          <p:cNvSpPr/>
          <p:nvPr/>
        </p:nvSpPr>
        <p:spPr>
          <a:xfrm>
            <a:off x="899606" y="2340256"/>
            <a:ext cx="275186" cy="27518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2" name="椭圆 21"/>
          <p:cNvSpPr/>
          <p:nvPr/>
        </p:nvSpPr>
        <p:spPr>
          <a:xfrm>
            <a:off x="354887" y="2406840"/>
            <a:ext cx="142018" cy="14201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9" name="Content Placeholder 2"/>
          <p:cNvSpPr txBox="1"/>
          <p:nvPr/>
        </p:nvSpPr>
        <p:spPr>
          <a:xfrm>
            <a:off x="611560" y="4292711"/>
            <a:ext cx="5553700" cy="366943"/>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indent="0" marL="0">
              <a:buNone/>
            </a:pPr>
            <a:r>
              <a:rPr lang="en-US" smtClean="0" sz="1200">
                <a:solidFill>
                  <a:schemeClr val="tx1"/>
                </a:solidFill>
                <a:cs typeface="+mn-ea"/>
                <a:sym typeface="+mn-lt"/>
              </a:rPr>
              <a:t>Lorem ipsum dolor sit amet, consectetur adipiscing elit. Curabitur elementum posuere pretium. elementum</a:t>
            </a:r>
          </a:p>
        </p:txBody>
      </p:sp>
      <p:sp>
        <p:nvSpPr>
          <p:cNvPr id="2" name="直角三角形 1"/>
          <p:cNvSpPr/>
          <p:nvPr/>
        </p:nvSpPr>
        <p:spPr>
          <a:xfrm flipV="1">
            <a:off x="0" y="0"/>
            <a:ext cx="4499992" cy="771550"/>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圆角矩形 28"/>
          <p:cNvSpPr/>
          <p:nvPr/>
        </p:nvSpPr>
        <p:spPr>
          <a:xfrm>
            <a:off x="643436" y="3711388"/>
            <a:ext cx="979176" cy="514739"/>
          </a:xfrm>
          <a:prstGeom prst="roundRect">
            <a:avLst>
              <a:gd fmla="val 6346" name="adj"/>
            </a:avLst>
          </a:prstGeom>
          <a:solidFill>
            <a:schemeClr val="bg1"/>
          </a:solidFill>
          <a:ln w="12700">
            <a:noFill/>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a:p>
        </p:txBody>
      </p:sp>
      <p:sp>
        <p:nvSpPr>
          <p:cNvPr id="30" name="Content Placeholder 2"/>
          <p:cNvSpPr txBox="1"/>
          <p:nvPr/>
        </p:nvSpPr>
        <p:spPr>
          <a:xfrm>
            <a:off x="-27556" y="3611724"/>
            <a:ext cx="2383639" cy="636638"/>
          </a:xfrm>
          <a:prstGeom prst="rect">
            <a:avLst/>
          </a:prstGeom>
        </p:spPr>
        <p:txBody>
          <a:bodyPr anchor="ctr" anchorCtr="1"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altLang="en-US" b="1" lang="zh-CN" smtClean="0" sz="2800">
                <a:solidFill>
                  <a:schemeClr val="tx1"/>
                </a:solidFill>
                <a:latin charset="-122" panose="02010509060101010101" pitchFamily="49" typeface="幼圆"/>
                <a:ea charset="-122" panose="02010509060101010101" pitchFamily="49" typeface="幼圆"/>
                <a:cs typeface="+mn-ea"/>
                <a:sym typeface="+mn-lt"/>
              </a:rPr>
              <a:t>变化</a:t>
            </a:r>
          </a:p>
        </p:txBody>
      </p:sp>
      <p:sp>
        <p:nvSpPr>
          <p:cNvPr id="24" name="椭圆 23"/>
          <p:cNvSpPr/>
          <p:nvPr/>
        </p:nvSpPr>
        <p:spPr>
          <a:xfrm>
            <a:off x="4685052" y="1316640"/>
            <a:ext cx="2180400" cy="2180400"/>
          </a:xfrm>
          <a:prstGeom prst="ellipse">
            <a:avLst/>
          </a:prstGeom>
          <a:solidFill>
            <a:schemeClr val="accent3"/>
          </a:solidFill>
          <a:ln w="9525">
            <a:noFill/>
          </a:ln>
          <a:effectLst>
            <a:outerShdw algn="tr" blurRad="50800" dir="81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sp>
        <p:nvSpPr>
          <p:cNvPr id="5" name="Freeform 2308"/>
          <p:cNvSpPr>
            <a:spLocks noEditPoints="1"/>
          </p:cNvSpPr>
          <p:nvPr/>
        </p:nvSpPr>
        <p:spPr bwMode="auto">
          <a:xfrm>
            <a:off x="5327958" y="1636415"/>
            <a:ext cx="837302" cy="1584176"/>
          </a:xfrm>
          <a:custGeom>
            <a:gdLst>
              <a:gd fmla="*/ 464 w 464" name="T0"/>
              <a:gd fmla="*/ 74 h 876" name="T1"/>
              <a:gd fmla="*/ 390 w 464" name="T2"/>
              <a:gd fmla="*/ 0 h 876" name="T3"/>
              <a:gd fmla="*/ 74 w 464" name="T4"/>
              <a:gd fmla="*/ 0 h 876" name="T5"/>
              <a:gd fmla="*/ 0 w 464" name="T6"/>
              <a:gd fmla="*/ 74 h 876" name="T7"/>
              <a:gd fmla="*/ 0 w 464" name="T8"/>
              <a:gd fmla="*/ 802 h 876" name="T9"/>
              <a:gd fmla="*/ 74 w 464" name="T10"/>
              <a:gd fmla="*/ 876 h 876" name="T11"/>
              <a:gd fmla="*/ 390 w 464" name="T12"/>
              <a:gd fmla="*/ 876 h 876" name="T13"/>
              <a:gd fmla="*/ 464 w 464" name="T14"/>
              <a:gd fmla="*/ 802 h 876" name="T15"/>
              <a:gd fmla="*/ 464 w 464" name="T16"/>
              <a:gd fmla="*/ 74 h 876" name="T17"/>
              <a:gd fmla="*/ 193 w 464" name="T18"/>
              <a:gd fmla="*/ 20 h 876" name="T19"/>
              <a:gd fmla="*/ 276 w 464" name="T20"/>
              <a:gd fmla="*/ 20 h 876" name="T21"/>
              <a:gd fmla="*/ 282 w 464" name="T22"/>
              <a:gd fmla="*/ 26 h 876" name="T23"/>
              <a:gd fmla="*/ 276 w 464" name="T24"/>
              <a:gd fmla="*/ 32 h 876" name="T25"/>
              <a:gd fmla="*/ 193 w 464" name="T26"/>
              <a:gd fmla="*/ 32 h 876" name="T27"/>
              <a:gd fmla="*/ 188 w 464" name="T28"/>
              <a:gd fmla="*/ 26 h 876" name="T29"/>
              <a:gd fmla="*/ 193 w 464" name="T30"/>
              <a:gd fmla="*/ 20 h 876" name="T31"/>
              <a:gd fmla="*/ 267 w 464" name="T32"/>
              <a:gd fmla="*/ 848 h 876" name="T33"/>
              <a:gd fmla="*/ 201 w 464" name="T34"/>
              <a:gd fmla="*/ 848 h 876" name="T35"/>
              <a:gd fmla="*/ 184 w 464" name="T36"/>
              <a:gd fmla="*/ 832 h 876" name="T37"/>
              <a:gd fmla="*/ 201 w 464" name="T38"/>
              <a:gd fmla="*/ 816 h 876" name="T39"/>
              <a:gd fmla="*/ 267 w 464" name="T40"/>
              <a:gd fmla="*/ 816 h 876" name="T41"/>
              <a:gd fmla="*/ 285 w 464" name="T42"/>
              <a:gd fmla="*/ 832 h 876" name="T43"/>
              <a:gd fmla="*/ 267 w 464" name="T44"/>
              <a:gd fmla="*/ 848 h 876" name="T45"/>
              <a:gd fmla="*/ 440 w 464" name="T46"/>
              <a:gd fmla="*/ 800 h 876" name="T47"/>
              <a:gd fmla="*/ 28 w 464" name="T48"/>
              <a:gd fmla="*/ 800 h 876" name="T49"/>
              <a:gd fmla="*/ 28 w 464" name="T50"/>
              <a:gd fmla="*/ 76 h 876" name="T51"/>
              <a:gd fmla="*/ 440 w 464" name="T52"/>
              <a:gd fmla="*/ 76 h 876" name="T53"/>
              <a:gd fmla="*/ 440 w 464" name="T54"/>
              <a:gd fmla="*/ 800 h 876" name="T5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876" w="462">
                <a:moveTo>
                  <a:pt x="464" y="74"/>
                </a:moveTo>
                <a:cubicBezTo>
                  <a:pt x="464" y="33"/>
                  <a:pt x="431" y="0"/>
                  <a:pt x="390" y="0"/>
                </a:cubicBezTo>
                <a:cubicBezTo>
                  <a:pt x="74" y="0"/>
                  <a:pt x="74" y="0"/>
                  <a:pt x="74" y="0"/>
                </a:cubicBezTo>
                <a:cubicBezTo>
                  <a:pt x="33" y="0"/>
                  <a:pt x="0" y="33"/>
                  <a:pt x="0" y="74"/>
                </a:cubicBezTo>
                <a:cubicBezTo>
                  <a:pt x="0" y="802"/>
                  <a:pt x="0" y="802"/>
                  <a:pt x="0" y="802"/>
                </a:cubicBezTo>
                <a:cubicBezTo>
                  <a:pt x="0" y="843"/>
                  <a:pt x="33" y="876"/>
                  <a:pt x="74" y="876"/>
                </a:cubicBezTo>
                <a:cubicBezTo>
                  <a:pt x="390" y="876"/>
                  <a:pt x="390" y="876"/>
                  <a:pt x="390" y="876"/>
                </a:cubicBezTo>
                <a:cubicBezTo>
                  <a:pt x="431" y="876"/>
                  <a:pt x="464" y="843"/>
                  <a:pt x="464" y="802"/>
                </a:cubicBezTo>
                <a:lnTo>
                  <a:pt x="464" y="74"/>
                </a:lnTo>
                <a:close/>
                <a:moveTo>
                  <a:pt x="193" y="20"/>
                </a:moveTo>
                <a:cubicBezTo>
                  <a:pt x="276" y="20"/>
                  <a:pt x="276" y="20"/>
                  <a:pt x="276" y="20"/>
                </a:cubicBezTo>
                <a:cubicBezTo>
                  <a:pt x="279" y="20"/>
                  <a:pt x="282" y="23"/>
                  <a:pt x="282" y="26"/>
                </a:cubicBezTo>
                <a:cubicBezTo>
                  <a:pt x="282" y="29"/>
                  <a:pt x="279" y="32"/>
                  <a:pt x="276" y="32"/>
                </a:cubicBezTo>
                <a:cubicBezTo>
                  <a:pt x="193" y="32"/>
                  <a:pt x="193" y="32"/>
                  <a:pt x="193" y="32"/>
                </a:cubicBezTo>
                <a:cubicBezTo>
                  <a:pt x="190" y="32"/>
                  <a:pt x="188" y="29"/>
                  <a:pt x="188" y="26"/>
                </a:cubicBezTo>
                <a:cubicBezTo>
                  <a:pt x="188" y="23"/>
                  <a:pt x="190" y="20"/>
                  <a:pt x="193" y="20"/>
                </a:cubicBezTo>
                <a:moveTo>
                  <a:pt x="267" y="848"/>
                </a:moveTo>
                <a:cubicBezTo>
                  <a:pt x="201" y="848"/>
                  <a:pt x="201" y="848"/>
                  <a:pt x="201" y="848"/>
                </a:cubicBezTo>
                <a:cubicBezTo>
                  <a:pt x="191" y="848"/>
                  <a:pt x="184" y="842"/>
                  <a:pt x="184" y="832"/>
                </a:cubicBezTo>
                <a:cubicBezTo>
                  <a:pt x="184" y="822"/>
                  <a:pt x="191" y="816"/>
                  <a:pt x="201" y="816"/>
                </a:cubicBezTo>
                <a:cubicBezTo>
                  <a:pt x="267" y="816"/>
                  <a:pt x="267" y="816"/>
                  <a:pt x="267" y="816"/>
                </a:cubicBezTo>
                <a:cubicBezTo>
                  <a:pt x="277" y="816"/>
                  <a:pt x="285" y="822"/>
                  <a:pt x="285" y="832"/>
                </a:cubicBezTo>
                <a:cubicBezTo>
                  <a:pt x="285" y="842"/>
                  <a:pt x="277" y="848"/>
                  <a:pt x="267" y="848"/>
                </a:cubicBezTo>
                <a:moveTo>
                  <a:pt x="440" y="800"/>
                </a:moveTo>
                <a:cubicBezTo>
                  <a:pt x="28" y="800"/>
                  <a:pt x="28" y="800"/>
                  <a:pt x="28" y="800"/>
                </a:cubicBezTo>
                <a:cubicBezTo>
                  <a:pt x="28" y="76"/>
                  <a:pt x="28" y="76"/>
                  <a:pt x="28" y="76"/>
                </a:cubicBezTo>
                <a:cubicBezTo>
                  <a:pt x="440" y="76"/>
                  <a:pt x="440" y="76"/>
                  <a:pt x="440" y="76"/>
                </a:cubicBezTo>
                <a:lnTo>
                  <a:pt x="440" y="800"/>
                </a:lnTo>
                <a:close/>
              </a:path>
            </a:pathLst>
          </a:custGeom>
          <a:solidFill>
            <a:schemeClr val="bg1"/>
          </a:solidFill>
          <a:ln>
            <a:noFill/>
          </a:ln>
          <a:effectLst>
            <a:outerShdw algn="tr" blurRad="50800" dir="8100000" dist="38100" rotWithShape="0">
              <a:prstClr val="black">
                <a:alpha val="40000"/>
              </a:prstClr>
            </a:outerShdw>
          </a:effectLs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0" name="Content Placeholder 2"/>
          <p:cNvSpPr txBox="1"/>
          <p:nvPr/>
        </p:nvSpPr>
        <p:spPr>
          <a:xfrm>
            <a:off x="5400688" y="2129124"/>
            <a:ext cx="682107" cy="433643"/>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b="1" lang="en-US" smtClean="0" sz="2800">
                <a:solidFill>
                  <a:schemeClr val="bg1"/>
                </a:solidFill>
                <a:cs typeface="+mn-ea"/>
                <a:sym typeface="+mn-lt"/>
              </a:rPr>
              <a:t>15</a:t>
            </a:r>
          </a:p>
        </p:txBody>
      </p:sp>
      <p:sp>
        <p:nvSpPr>
          <p:cNvPr id="18" name="椭圆 17"/>
          <p:cNvSpPr/>
          <p:nvPr/>
        </p:nvSpPr>
        <p:spPr>
          <a:xfrm>
            <a:off x="6839596" y="934987"/>
            <a:ext cx="2844972" cy="2844972"/>
          </a:xfrm>
          <a:prstGeom prst="ellipse">
            <a:avLst/>
          </a:prstGeom>
          <a:solidFill>
            <a:schemeClr val="tx1"/>
          </a:solidFill>
          <a:ln w="9525">
            <a:noFill/>
          </a:ln>
          <a:effectLst>
            <a:outerShdw algn="tr" blurRad="50800" dir="81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sp>
        <p:nvSpPr>
          <p:cNvPr id="25" name="Freeform 2308"/>
          <p:cNvSpPr>
            <a:spLocks noEditPoints="1"/>
          </p:cNvSpPr>
          <p:nvPr/>
        </p:nvSpPr>
        <p:spPr bwMode="auto">
          <a:xfrm>
            <a:off x="7696948" y="1272906"/>
            <a:ext cx="1148478" cy="2159450"/>
          </a:xfrm>
          <a:custGeom>
            <a:gdLst>
              <a:gd fmla="*/ 464 w 464" name="T0"/>
              <a:gd fmla="*/ 74 h 876" name="T1"/>
              <a:gd fmla="*/ 390 w 464" name="T2"/>
              <a:gd fmla="*/ 0 h 876" name="T3"/>
              <a:gd fmla="*/ 74 w 464" name="T4"/>
              <a:gd fmla="*/ 0 h 876" name="T5"/>
              <a:gd fmla="*/ 0 w 464" name="T6"/>
              <a:gd fmla="*/ 74 h 876" name="T7"/>
              <a:gd fmla="*/ 0 w 464" name="T8"/>
              <a:gd fmla="*/ 802 h 876" name="T9"/>
              <a:gd fmla="*/ 74 w 464" name="T10"/>
              <a:gd fmla="*/ 876 h 876" name="T11"/>
              <a:gd fmla="*/ 390 w 464" name="T12"/>
              <a:gd fmla="*/ 876 h 876" name="T13"/>
              <a:gd fmla="*/ 464 w 464" name="T14"/>
              <a:gd fmla="*/ 802 h 876" name="T15"/>
              <a:gd fmla="*/ 464 w 464" name="T16"/>
              <a:gd fmla="*/ 74 h 876" name="T17"/>
              <a:gd fmla="*/ 193 w 464" name="T18"/>
              <a:gd fmla="*/ 20 h 876" name="T19"/>
              <a:gd fmla="*/ 276 w 464" name="T20"/>
              <a:gd fmla="*/ 20 h 876" name="T21"/>
              <a:gd fmla="*/ 282 w 464" name="T22"/>
              <a:gd fmla="*/ 26 h 876" name="T23"/>
              <a:gd fmla="*/ 276 w 464" name="T24"/>
              <a:gd fmla="*/ 32 h 876" name="T25"/>
              <a:gd fmla="*/ 193 w 464" name="T26"/>
              <a:gd fmla="*/ 32 h 876" name="T27"/>
              <a:gd fmla="*/ 188 w 464" name="T28"/>
              <a:gd fmla="*/ 26 h 876" name="T29"/>
              <a:gd fmla="*/ 193 w 464" name="T30"/>
              <a:gd fmla="*/ 20 h 876" name="T31"/>
              <a:gd fmla="*/ 267 w 464" name="T32"/>
              <a:gd fmla="*/ 848 h 876" name="T33"/>
              <a:gd fmla="*/ 201 w 464" name="T34"/>
              <a:gd fmla="*/ 848 h 876" name="T35"/>
              <a:gd fmla="*/ 184 w 464" name="T36"/>
              <a:gd fmla="*/ 832 h 876" name="T37"/>
              <a:gd fmla="*/ 201 w 464" name="T38"/>
              <a:gd fmla="*/ 816 h 876" name="T39"/>
              <a:gd fmla="*/ 267 w 464" name="T40"/>
              <a:gd fmla="*/ 816 h 876" name="T41"/>
              <a:gd fmla="*/ 285 w 464" name="T42"/>
              <a:gd fmla="*/ 832 h 876" name="T43"/>
              <a:gd fmla="*/ 267 w 464" name="T44"/>
              <a:gd fmla="*/ 848 h 876" name="T45"/>
              <a:gd fmla="*/ 440 w 464" name="T46"/>
              <a:gd fmla="*/ 800 h 876" name="T47"/>
              <a:gd fmla="*/ 28 w 464" name="T48"/>
              <a:gd fmla="*/ 800 h 876" name="T49"/>
              <a:gd fmla="*/ 28 w 464" name="T50"/>
              <a:gd fmla="*/ 76 h 876" name="T51"/>
              <a:gd fmla="*/ 440 w 464" name="T52"/>
              <a:gd fmla="*/ 76 h 876" name="T53"/>
              <a:gd fmla="*/ 440 w 464" name="T54"/>
              <a:gd fmla="*/ 800 h 876" name="T5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876" w="462">
                <a:moveTo>
                  <a:pt x="464" y="74"/>
                </a:moveTo>
                <a:cubicBezTo>
                  <a:pt x="464" y="33"/>
                  <a:pt x="431" y="0"/>
                  <a:pt x="390" y="0"/>
                </a:cubicBezTo>
                <a:cubicBezTo>
                  <a:pt x="74" y="0"/>
                  <a:pt x="74" y="0"/>
                  <a:pt x="74" y="0"/>
                </a:cubicBezTo>
                <a:cubicBezTo>
                  <a:pt x="33" y="0"/>
                  <a:pt x="0" y="33"/>
                  <a:pt x="0" y="74"/>
                </a:cubicBezTo>
                <a:cubicBezTo>
                  <a:pt x="0" y="802"/>
                  <a:pt x="0" y="802"/>
                  <a:pt x="0" y="802"/>
                </a:cubicBezTo>
                <a:cubicBezTo>
                  <a:pt x="0" y="843"/>
                  <a:pt x="33" y="876"/>
                  <a:pt x="74" y="876"/>
                </a:cubicBezTo>
                <a:cubicBezTo>
                  <a:pt x="390" y="876"/>
                  <a:pt x="390" y="876"/>
                  <a:pt x="390" y="876"/>
                </a:cubicBezTo>
                <a:cubicBezTo>
                  <a:pt x="431" y="876"/>
                  <a:pt x="464" y="843"/>
                  <a:pt x="464" y="802"/>
                </a:cubicBezTo>
                <a:lnTo>
                  <a:pt x="464" y="74"/>
                </a:lnTo>
                <a:close/>
                <a:moveTo>
                  <a:pt x="193" y="20"/>
                </a:moveTo>
                <a:cubicBezTo>
                  <a:pt x="276" y="20"/>
                  <a:pt x="276" y="20"/>
                  <a:pt x="276" y="20"/>
                </a:cubicBezTo>
                <a:cubicBezTo>
                  <a:pt x="279" y="20"/>
                  <a:pt x="282" y="23"/>
                  <a:pt x="282" y="26"/>
                </a:cubicBezTo>
                <a:cubicBezTo>
                  <a:pt x="282" y="29"/>
                  <a:pt x="279" y="32"/>
                  <a:pt x="276" y="32"/>
                </a:cubicBezTo>
                <a:cubicBezTo>
                  <a:pt x="193" y="32"/>
                  <a:pt x="193" y="32"/>
                  <a:pt x="193" y="32"/>
                </a:cubicBezTo>
                <a:cubicBezTo>
                  <a:pt x="190" y="32"/>
                  <a:pt x="188" y="29"/>
                  <a:pt x="188" y="26"/>
                </a:cubicBezTo>
                <a:cubicBezTo>
                  <a:pt x="188" y="23"/>
                  <a:pt x="190" y="20"/>
                  <a:pt x="193" y="20"/>
                </a:cubicBezTo>
                <a:moveTo>
                  <a:pt x="267" y="848"/>
                </a:moveTo>
                <a:cubicBezTo>
                  <a:pt x="201" y="848"/>
                  <a:pt x="201" y="848"/>
                  <a:pt x="201" y="848"/>
                </a:cubicBezTo>
                <a:cubicBezTo>
                  <a:pt x="191" y="848"/>
                  <a:pt x="184" y="842"/>
                  <a:pt x="184" y="832"/>
                </a:cubicBezTo>
                <a:cubicBezTo>
                  <a:pt x="184" y="822"/>
                  <a:pt x="191" y="816"/>
                  <a:pt x="201" y="816"/>
                </a:cubicBezTo>
                <a:cubicBezTo>
                  <a:pt x="267" y="816"/>
                  <a:pt x="267" y="816"/>
                  <a:pt x="267" y="816"/>
                </a:cubicBezTo>
                <a:cubicBezTo>
                  <a:pt x="277" y="816"/>
                  <a:pt x="285" y="822"/>
                  <a:pt x="285" y="832"/>
                </a:cubicBezTo>
                <a:cubicBezTo>
                  <a:pt x="285" y="842"/>
                  <a:pt x="277" y="848"/>
                  <a:pt x="267" y="848"/>
                </a:cubicBezTo>
                <a:moveTo>
                  <a:pt x="440" y="800"/>
                </a:moveTo>
                <a:cubicBezTo>
                  <a:pt x="28" y="800"/>
                  <a:pt x="28" y="800"/>
                  <a:pt x="28" y="800"/>
                </a:cubicBezTo>
                <a:cubicBezTo>
                  <a:pt x="28" y="76"/>
                  <a:pt x="28" y="76"/>
                  <a:pt x="28" y="76"/>
                </a:cubicBezTo>
                <a:cubicBezTo>
                  <a:pt x="440" y="76"/>
                  <a:pt x="440" y="76"/>
                  <a:pt x="440" y="76"/>
                </a:cubicBezTo>
                <a:lnTo>
                  <a:pt x="440" y="800"/>
                </a:lnTo>
                <a:close/>
              </a:path>
            </a:pathLst>
          </a:custGeom>
          <a:solidFill>
            <a:schemeClr val="bg1"/>
          </a:solidFill>
          <a:ln>
            <a:noFill/>
          </a:ln>
          <a:effectLst>
            <a:outerShdw algn="tr" blurRad="50800" dir="8100000" dist="38100" rotWithShape="0">
              <a:prstClr val="black">
                <a:alpha val="40000"/>
              </a:prstClr>
            </a:outerShdw>
          </a:effectLs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26" name="Content Placeholder 2"/>
          <p:cNvSpPr txBox="1"/>
          <p:nvPr/>
        </p:nvSpPr>
        <p:spPr>
          <a:xfrm>
            <a:off x="7930133" y="1636415"/>
            <a:ext cx="682107" cy="1429096"/>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b="1" lang="en-US" smtClean="0" sz="8800">
                <a:solidFill>
                  <a:schemeClr val="bg1"/>
                </a:solidFill>
                <a:cs typeface="+mn-ea"/>
                <a:sym typeface="+mn-lt"/>
              </a:rPr>
              <a:t>A</a:t>
            </a:r>
          </a:p>
        </p:txBody>
      </p:sp>
    </p:spTree>
    <p:extLst>
      <p:ext uri="{BB962C8B-B14F-4D97-AF65-F5344CB8AC3E}">
        <p14:creationId val="2066738984"/>
      </p:ext>
    </p:extLst>
  </p:cSld>
  <p:clrMapOvr>
    <a:masterClrMapping/>
  </p:clrMapOvr>
  <p:transition/>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tx2"/>
        </a:solidFill>
        <a:effectLst/>
      </p:bgPr>
    </p:bg>
    <p:spTree>
      <p:nvGrpSpPr>
        <p:cNvPr id="1" name=""/>
        <p:cNvGrpSpPr/>
        <p:nvPr/>
      </p:nvGrpSpPr>
      <p:grpSpPr>
        <a:xfrm>
          <a:off x="0" y="0"/>
          <a:ext cx="0" cy="0"/>
        </a:xfrm>
      </p:grpSpPr>
      <p:sp>
        <p:nvSpPr>
          <p:cNvPr id="373" name="流程图: 手动输入 20"/>
          <p:cNvSpPr/>
          <p:nvPr/>
        </p:nvSpPr>
        <p:spPr>
          <a:xfrm flipH="1" flipV="1">
            <a:off x="2133600" y="-12705"/>
            <a:ext cx="7010397" cy="5156199"/>
          </a:xfrm>
          <a:custGeom>
            <a:gdLst>
              <a:gd fmla="*/ 0 w 7010397" name="connsiteX0"/>
              <a:gd fmla="*/ 0 h 5156199" name="connsiteY0"/>
              <a:gd fmla="*/ 4425948 w 7010397" name="connsiteX1"/>
              <a:gd fmla="*/ 0 h 5156199" name="connsiteY1"/>
              <a:gd fmla="*/ 7010397 w 7010397" name="connsiteX2"/>
              <a:gd fmla="*/ 3219450 h 5156199" name="connsiteY2"/>
              <a:gd fmla="*/ 5911848 w 7010397" name="connsiteX3"/>
              <a:gd fmla="*/ 5156199 h 5156199" name="connsiteY3"/>
              <a:gd fmla="*/ 0 w 7010397" name="connsiteX4"/>
              <a:gd fmla="*/ 5143499 h 5156199" name="connsiteY4"/>
              <a:gd fmla="*/ 0 w 7010397" name="connsiteX5"/>
              <a:gd fmla="*/ 0 h 5156199"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5156199" w="7010397">
                <a:moveTo>
                  <a:pt x="0" y="0"/>
                </a:moveTo>
                <a:lnTo>
                  <a:pt x="4425948" y="0"/>
                </a:lnTo>
                <a:lnTo>
                  <a:pt x="7010397" y="3219450"/>
                </a:lnTo>
                <a:lnTo>
                  <a:pt x="5911848" y="5156199"/>
                </a:lnTo>
                <a:lnTo>
                  <a:pt x="0" y="5143499"/>
                </a:lnTo>
                <a:lnTo>
                  <a:pt x="0"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Content Placeholder 2"/>
          <p:cNvSpPr txBox="1"/>
          <p:nvPr/>
        </p:nvSpPr>
        <p:spPr>
          <a:xfrm>
            <a:off x="432535" y="3649265"/>
            <a:ext cx="1548215" cy="697068"/>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indent="0" marL="0">
              <a:buFont charset="0" pitchFamily="34" typeface="Arial"/>
              <a:buNone/>
            </a:pPr>
            <a:r>
              <a:rPr lang="en-US" smtClean="0" sz="1200">
                <a:solidFill>
                  <a:schemeClr val="tx1"/>
                </a:solidFill>
                <a:cs typeface="+mn-ea"/>
                <a:sym typeface="+mn-lt"/>
              </a:rPr>
              <a:t>Amet consectetur adipiscing elit. </a:t>
            </a:r>
          </a:p>
        </p:txBody>
      </p:sp>
      <p:sp>
        <p:nvSpPr>
          <p:cNvPr id="36" name="Content Placeholder 2"/>
          <p:cNvSpPr txBox="1"/>
          <p:nvPr/>
        </p:nvSpPr>
        <p:spPr>
          <a:xfrm>
            <a:off x="4194948" y="3623137"/>
            <a:ext cx="4066665" cy="316660"/>
          </a:xfrm>
          <a:prstGeom prst="roundRect">
            <a:avLst>
              <a:gd fmla="val 16028" name="adj"/>
            </a:avLst>
          </a:prstGeom>
          <a:noFill/>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i="1" lang="en-US" smtClean="0" sz="1200">
                <a:solidFill>
                  <a:schemeClr val="tx1"/>
                </a:solidFill>
                <a:cs typeface="+mn-ea"/>
                <a:sym typeface="+mn-lt"/>
              </a:rPr>
              <a:t>Lorem ipsum dolor sit amet, consectetur adipiscing elit. </a:t>
            </a:r>
          </a:p>
        </p:txBody>
      </p:sp>
      <p:sp>
        <p:nvSpPr>
          <p:cNvPr id="23" name="Content Placeholder 2"/>
          <p:cNvSpPr txBox="1"/>
          <p:nvPr/>
        </p:nvSpPr>
        <p:spPr>
          <a:xfrm>
            <a:off x="432535" y="3371495"/>
            <a:ext cx="1730461" cy="445579"/>
          </a:xfrm>
          <a:prstGeom prst="rect">
            <a:avLst/>
          </a:prstGeom>
        </p:spPr>
        <p:txBody>
          <a:bodyPr anchor="ctr" anchorCtr="0"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indent="0" marL="0">
              <a:buFont charset="0" pitchFamily="34" typeface="Arial"/>
              <a:buNone/>
            </a:pPr>
            <a:r>
              <a:rPr b="1" lang="en-US" smtClean="0" sz="1200">
                <a:solidFill>
                  <a:schemeClr val="tx1"/>
                </a:solidFill>
                <a:cs typeface="+mn-ea"/>
                <a:sym typeface="+mn-lt"/>
              </a:rPr>
              <a:t>LOREM IPSUM DOLOR</a:t>
            </a:r>
          </a:p>
        </p:txBody>
      </p:sp>
      <p:sp>
        <p:nvSpPr>
          <p:cNvPr id="15" name="Freeform 264"/>
          <p:cNvSpPr>
            <a:spLocks noEditPoints="1"/>
          </p:cNvSpPr>
          <p:nvPr/>
        </p:nvSpPr>
        <p:spPr bwMode="auto">
          <a:xfrm>
            <a:off x="5340869" y="1057272"/>
            <a:ext cx="758825" cy="803275"/>
          </a:xfrm>
          <a:custGeom>
            <a:gdLst>
              <a:gd fmla="*/ 6 w 478" name="T0"/>
              <a:gd fmla="*/ 15 h 506" name="T1"/>
              <a:gd fmla="*/ 7 w 478" name="T2"/>
              <a:gd fmla="*/ 0 h 506" name="T3"/>
              <a:gd fmla="*/ 14 w 478" name="T4"/>
              <a:gd fmla="*/ 8 h 506" name="T5"/>
              <a:gd fmla="*/ 471 w 478" name="T6"/>
              <a:gd fmla="*/ 493 h 506" name="T7"/>
              <a:gd fmla="*/ 470 w 478" name="T8"/>
              <a:gd fmla="*/ 506 h 506" name="T9"/>
              <a:gd fmla="*/ 478 w 478" name="T10"/>
              <a:gd fmla="*/ 500 h 506" name="T11"/>
              <a:gd fmla="*/ 444 w 478" name="T12"/>
              <a:gd fmla="*/ 479 h 506" name="T13"/>
              <a:gd fmla="*/ 444 w 478" name="T14"/>
              <a:gd fmla="*/ 464 h 506" name="T15"/>
              <a:gd fmla="*/ 450 w 478" name="T16"/>
              <a:gd fmla="*/ 471 h 506" name="T17"/>
              <a:gd fmla="*/ 416 w 478" name="T18"/>
              <a:gd fmla="*/ 450 h 506" name="T19"/>
              <a:gd fmla="*/ 416 w 478" name="T20"/>
              <a:gd fmla="*/ 436 h 506" name="T21"/>
              <a:gd fmla="*/ 424 w 478" name="T22"/>
              <a:gd fmla="*/ 442 h 506" name="T23"/>
              <a:gd fmla="*/ 389 w 478" name="T24"/>
              <a:gd fmla="*/ 420 h 506" name="T25"/>
              <a:gd fmla="*/ 389 w 478" name="T26"/>
              <a:gd fmla="*/ 407 h 506" name="T27"/>
              <a:gd fmla="*/ 397 w 478" name="T28"/>
              <a:gd fmla="*/ 413 h 506" name="T29"/>
              <a:gd fmla="*/ 361 w 478" name="T30"/>
              <a:gd fmla="*/ 391 h 506" name="T31"/>
              <a:gd fmla="*/ 363 w 478" name="T32"/>
              <a:gd fmla="*/ 377 h 506" name="T33"/>
              <a:gd fmla="*/ 369 w 478" name="T34"/>
              <a:gd fmla="*/ 385 h 506" name="T35"/>
              <a:gd fmla="*/ 334 w 478" name="T36"/>
              <a:gd fmla="*/ 363 h 506" name="T37"/>
              <a:gd fmla="*/ 335 w 478" name="T38"/>
              <a:gd fmla="*/ 348 h 506" name="T39"/>
              <a:gd fmla="*/ 342 w 478" name="T40"/>
              <a:gd fmla="*/ 356 h 506" name="T41"/>
              <a:gd fmla="*/ 307 w 478" name="T42"/>
              <a:gd fmla="*/ 334 h 506" name="T43"/>
              <a:gd fmla="*/ 308 w 478" name="T44"/>
              <a:gd fmla="*/ 319 h 506" name="T45"/>
              <a:gd fmla="*/ 314 w 478" name="T46"/>
              <a:gd fmla="*/ 327 h 506" name="T47"/>
              <a:gd fmla="*/ 280 w 478" name="T48"/>
              <a:gd fmla="*/ 305 h 506" name="T49"/>
              <a:gd fmla="*/ 280 w 478" name="T50"/>
              <a:gd fmla="*/ 291 h 506" name="T51"/>
              <a:gd fmla="*/ 287 w 478" name="T52"/>
              <a:gd fmla="*/ 297 h 506" name="T53"/>
              <a:gd fmla="*/ 253 w 478" name="T54"/>
              <a:gd fmla="*/ 275 h 506" name="T55"/>
              <a:gd fmla="*/ 253 w 478" name="T56"/>
              <a:gd fmla="*/ 262 h 506" name="T57"/>
              <a:gd fmla="*/ 260 w 478" name="T58"/>
              <a:gd fmla="*/ 268 h 506" name="T59"/>
              <a:gd fmla="*/ 226 w 478" name="T60"/>
              <a:gd fmla="*/ 246 h 506" name="T61"/>
              <a:gd fmla="*/ 226 w 478" name="T62"/>
              <a:gd fmla="*/ 233 h 506" name="T63"/>
              <a:gd fmla="*/ 232 w 478" name="T64"/>
              <a:gd fmla="*/ 240 h 506" name="T65"/>
              <a:gd fmla="*/ 198 w 478" name="T66"/>
              <a:gd fmla="*/ 217 h 506" name="T67"/>
              <a:gd fmla="*/ 198 w 478" name="T68"/>
              <a:gd fmla="*/ 203 h 506" name="T69"/>
              <a:gd fmla="*/ 205 w 478" name="T70"/>
              <a:gd fmla="*/ 211 h 506" name="T71"/>
              <a:gd fmla="*/ 171 w 478" name="T72"/>
              <a:gd fmla="*/ 189 h 506" name="T73"/>
              <a:gd fmla="*/ 171 w 478" name="T74"/>
              <a:gd fmla="*/ 174 h 506" name="T75"/>
              <a:gd fmla="*/ 177 w 478" name="T76"/>
              <a:gd fmla="*/ 182 h 506" name="T77"/>
              <a:gd fmla="*/ 143 w 478" name="T78"/>
              <a:gd fmla="*/ 160 h 506" name="T79"/>
              <a:gd fmla="*/ 143 w 478" name="T80"/>
              <a:gd fmla="*/ 146 h 506" name="T81"/>
              <a:gd fmla="*/ 151 w 478" name="T82"/>
              <a:gd fmla="*/ 153 h 506" name="T83"/>
              <a:gd fmla="*/ 116 w 478" name="T84"/>
              <a:gd fmla="*/ 131 h 506" name="T85"/>
              <a:gd fmla="*/ 116 w 478" name="T86"/>
              <a:gd fmla="*/ 117 h 506" name="T87"/>
              <a:gd fmla="*/ 124 w 478" name="T88"/>
              <a:gd fmla="*/ 123 h 506" name="T89"/>
              <a:gd fmla="*/ 88 w 478" name="T90"/>
              <a:gd fmla="*/ 101 h 506" name="T91"/>
              <a:gd fmla="*/ 90 w 478" name="T92"/>
              <a:gd fmla="*/ 88 h 506" name="T93"/>
              <a:gd fmla="*/ 96 w 478" name="T94"/>
              <a:gd fmla="*/ 95 h 506" name="T95"/>
              <a:gd fmla="*/ 61 w 478" name="T96"/>
              <a:gd fmla="*/ 72 h 506" name="T97"/>
              <a:gd fmla="*/ 62 w 478" name="T98"/>
              <a:gd fmla="*/ 58 h 506" name="T99"/>
              <a:gd fmla="*/ 69 w 478" name="T100"/>
              <a:gd fmla="*/ 66 h 506" name="T101"/>
              <a:gd fmla="*/ 33 w 478" name="T102"/>
              <a:gd fmla="*/ 44 h 506" name="T103"/>
              <a:gd fmla="*/ 35 w 478" name="T104"/>
              <a:gd fmla="*/ 29 h 506"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506" w="478">
                <a:moveTo>
                  <a:pt x="14" y="8"/>
                </a:moveTo>
                <a:lnTo>
                  <a:pt x="6" y="15"/>
                </a:lnTo>
                <a:lnTo>
                  <a:pt x="0" y="7"/>
                </a:lnTo>
                <a:lnTo>
                  <a:pt x="7" y="0"/>
                </a:lnTo>
                <a:lnTo>
                  <a:pt x="14" y="8"/>
                </a:lnTo>
                <a:lnTo>
                  <a:pt x="14" y="8"/>
                </a:lnTo>
                <a:close/>
                <a:moveTo>
                  <a:pt x="478" y="500"/>
                </a:moveTo>
                <a:lnTo>
                  <a:pt x="471" y="493"/>
                </a:lnTo>
                <a:lnTo>
                  <a:pt x="465" y="500"/>
                </a:lnTo>
                <a:lnTo>
                  <a:pt x="470" y="506"/>
                </a:lnTo>
                <a:lnTo>
                  <a:pt x="478" y="500"/>
                </a:lnTo>
                <a:lnTo>
                  <a:pt x="478" y="500"/>
                </a:lnTo>
                <a:close/>
                <a:moveTo>
                  <a:pt x="450" y="471"/>
                </a:moveTo>
                <a:lnTo>
                  <a:pt x="444" y="479"/>
                </a:lnTo>
                <a:lnTo>
                  <a:pt x="437" y="471"/>
                </a:lnTo>
                <a:lnTo>
                  <a:pt x="444" y="464"/>
                </a:lnTo>
                <a:lnTo>
                  <a:pt x="450" y="471"/>
                </a:lnTo>
                <a:lnTo>
                  <a:pt x="450" y="471"/>
                </a:lnTo>
                <a:close/>
                <a:moveTo>
                  <a:pt x="424" y="442"/>
                </a:moveTo>
                <a:lnTo>
                  <a:pt x="416" y="450"/>
                </a:lnTo>
                <a:lnTo>
                  <a:pt x="410" y="442"/>
                </a:lnTo>
                <a:lnTo>
                  <a:pt x="416" y="436"/>
                </a:lnTo>
                <a:lnTo>
                  <a:pt x="424" y="442"/>
                </a:lnTo>
                <a:lnTo>
                  <a:pt x="424" y="442"/>
                </a:lnTo>
                <a:close/>
                <a:moveTo>
                  <a:pt x="397" y="413"/>
                </a:moveTo>
                <a:lnTo>
                  <a:pt x="389" y="420"/>
                </a:lnTo>
                <a:lnTo>
                  <a:pt x="382" y="413"/>
                </a:lnTo>
                <a:lnTo>
                  <a:pt x="389" y="407"/>
                </a:lnTo>
                <a:lnTo>
                  <a:pt x="397" y="413"/>
                </a:lnTo>
                <a:lnTo>
                  <a:pt x="397" y="413"/>
                </a:lnTo>
                <a:close/>
                <a:moveTo>
                  <a:pt x="369" y="385"/>
                </a:moveTo>
                <a:lnTo>
                  <a:pt x="361" y="391"/>
                </a:lnTo>
                <a:lnTo>
                  <a:pt x="355" y="385"/>
                </a:lnTo>
                <a:lnTo>
                  <a:pt x="363" y="377"/>
                </a:lnTo>
                <a:lnTo>
                  <a:pt x="369" y="385"/>
                </a:lnTo>
                <a:lnTo>
                  <a:pt x="369" y="385"/>
                </a:lnTo>
                <a:close/>
                <a:moveTo>
                  <a:pt x="342" y="356"/>
                </a:moveTo>
                <a:lnTo>
                  <a:pt x="334" y="363"/>
                </a:lnTo>
                <a:lnTo>
                  <a:pt x="328" y="355"/>
                </a:lnTo>
                <a:lnTo>
                  <a:pt x="335" y="348"/>
                </a:lnTo>
                <a:lnTo>
                  <a:pt x="342" y="356"/>
                </a:lnTo>
                <a:lnTo>
                  <a:pt x="342" y="356"/>
                </a:lnTo>
                <a:close/>
                <a:moveTo>
                  <a:pt x="314" y="327"/>
                </a:moveTo>
                <a:lnTo>
                  <a:pt x="307" y="334"/>
                </a:lnTo>
                <a:lnTo>
                  <a:pt x="300" y="326"/>
                </a:lnTo>
                <a:lnTo>
                  <a:pt x="308" y="319"/>
                </a:lnTo>
                <a:lnTo>
                  <a:pt x="314" y="327"/>
                </a:lnTo>
                <a:lnTo>
                  <a:pt x="314" y="327"/>
                </a:lnTo>
                <a:close/>
                <a:moveTo>
                  <a:pt x="287" y="297"/>
                </a:moveTo>
                <a:lnTo>
                  <a:pt x="280" y="305"/>
                </a:lnTo>
                <a:lnTo>
                  <a:pt x="273" y="297"/>
                </a:lnTo>
                <a:lnTo>
                  <a:pt x="280" y="291"/>
                </a:lnTo>
                <a:lnTo>
                  <a:pt x="287" y="297"/>
                </a:lnTo>
                <a:lnTo>
                  <a:pt x="287" y="297"/>
                </a:lnTo>
                <a:close/>
                <a:moveTo>
                  <a:pt x="260" y="268"/>
                </a:moveTo>
                <a:lnTo>
                  <a:pt x="253" y="275"/>
                </a:lnTo>
                <a:lnTo>
                  <a:pt x="245" y="268"/>
                </a:lnTo>
                <a:lnTo>
                  <a:pt x="253" y="262"/>
                </a:lnTo>
                <a:lnTo>
                  <a:pt x="260" y="268"/>
                </a:lnTo>
                <a:lnTo>
                  <a:pt x="260" y="268"/>
                </a:lnTo>
                <a:close/>
                <a:moveTo>
                  <a:pt x="232" y="240"/>
                </a:moveTo>
                <a:lnTo>
                  <a:pt x="226" y="246"/>
                </a:lnTo>
                <a:lnTo>
                  <a:pt x="218" y="240"/>
                </a:lnTo>
                <a:lnTo>
                  <a:pt x="226" y="233"/>
                </a:lnTo>
                <a:lnTo>
                  <a:pt x="232" y="240"/>
                </a:lnTo>
                <a:lnTo>
                  <a:pt x="232" y="240"/>
                </a:lnTo>
                <a:close/>
                <a:moveTo>
                  <a:pt x="205" y="211"/>
                </a:moveTo>
                <a:lnTo>
                  <a:pt x="198" y="217"/>
                </a:lnTo>
                <a:lnTo>
                  <a:pt x="192" y="211"/>
                </a:lnTo>
                <a:lnTo>
                  <a:pt x="198" y="203"/>
                </a:lnTo>
                <a:lnTo>
                  <a:pt x="205" y="211"/>
                </a:lnTo>
                <a:lnTo>
                  <a:pt x="205" y="211"/>
                </a:lnTo>
                <a:close/>
                <a:moveTo>
                  <a:pt x="177" y="182"/>
                </a:moveTo>
                <a:lnTo>
                  <a:pt x="171" y="189"/>
                </a:lnTo>
                <a:lnTo>
                  <a:pt x="164" y="181"/>
                </a:lnTo>
                <a:lnTo>
                  <a:pt x="171" y="174"/>
                </a:lnTo>
                <a:lnTo>
                  <a:pt x="177" y="182"/>
                </a:lnTo>
                <a:lnTo>
                  <a:pt x="177" y="182"/>
                </a:lnTo>
                <a:close/>
                <a:moveTo>
                  <a:pt x="151" y="153"/>
                </a:moveTo>
                <a:lnTo>
                  <a:pt x="143" y="160"/>
                </a:lnTo>
                <a:lnTo>
                  <a:pt x="137" y="152"/>
                </a:lnTo>
                <a:lnTo>
                  <a:pt x="143" y="146"/>
                </a:lnTo>
                <a:lnTo>
                  <a:pt x="151" y="153"/>
                </a:lnTo>
                <a:lnTo>
                  <a:pt x="151" y="153"/>
                </a:lnTo>
                <a:close/>
                <a:moveTo>
                  <a:pt x="124" y="123"/>
                </a:moveTo>
                <a:lnTo>
                  <a:pt x="116" y="131"/>
                </a:lnTo>
                <a:lnTo>
                  <a:pt x="109" y="123"/>
                </a:lnTo>
                <a:lnTo>
                  <a:pt x="116" y="117"/>
                </a:lnTo>
                <a:lnTo>
                  <a:pt x="124" y="123"/>
                </a:lnTo>
                <a:lnTo>
                  <a:pt x="124" y="123"/>
                </a:lnTo>
                <a:close/>
                <a:moveTo>
                  <a:pt x="96" y="95"/>
                </a:moveTo>
                <a:lnTo>
                  <a:pt x="88" y="101"/>
                </a:lnTo>
                <a:lnTo>
                  <a:pt x="82" y="95"/>
                </a:lnTo>
                <a:lnTo>
                  <a:pt x="90" y="88"/>
                </a:lnTo>
                <a:lnTo>
                  <a:pt x="96" y="95"/>
                </a:lnTo>
                <a:lnTo>
                  <a:pt x="96" y="95"/>
                </a:lnTo>
                <a:close/>
                <a:moveTo>
                  <a:pt x="69" y="66"/>
                </a:moveTo>
                <a:lnTo>
                  <a:pt x="61" y="72"/>
                </a:lnTo>
                <a:lnTo>
                  <a:pt x="54" y="66"/>
                </a:lnTo>
                <a:lnTo>
                  <a:pt x="62" y="58"/>
                </a:lnTo>
                <a:lnTo>
                  <a:pt x="69" y="66"/>
                </a:lnTo>
                <a:lnTo>
                  <a:pt x="69" y="66"/>
                </a:lnTo>
                <a:close/>
                <a:moveTo>
                  <a:pt x="41" y="37"/>
                </a:moveTo>
                <a:lnTo>
                  <a:pt x="33" y="44"/>
                </a:lnTo>
                <a:lnTo>
                  <a:pt x="27" y="36"/>
                </a:lnTo>
                <a:lnTo>
                  <a:pt x="35" y="29"/>
                </a:lnTo>
                <a:lnTo>
                  <a:pt x="41" y="37"/>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6" name="Freeform 265"/>
          <p:cNvSpPr>
            <a:spLocks noEditPoints="1"/>
          </p:cNvSpPr>
          <p:nvPr/>
        </p:nvSpPr>
        <p:spPr bwMode="auto">
          <a:xfrm>
            <a:off x="6133032" y="1306510"/>
            <a:ext cx="1244600" cy="538163"/>
          </a:xfrm>
          <a:custGeom>
            <a:gdLst>
              <a:gd fmla="*/ 780 w 784" name="T0"/>
              <a:gd fmla="*/ 0 h 339" name="T1"/>
              <a:gd fmla="*/ 775 w 784" name="T2"/>
              <a:gd fmla="*/ 13 h 339" name="T3"/>
              <a:gd fmla="*/ 9 w 784" name="T4"/>
              <a:gd fmla="*/ 326 h 339" name="T5"/>
              <a:gd fmla="*/ 4 w 784" name="T6"/>
              <a:gd fmla="*/ 339 h 339" name="T7"/>
              <a:gd fmla="*/ 45 w 784" name="T8"/>
              <a:gd fmla="*/ 310 h 339" name="T9"/>
              <a:gd fmla="*/ 40 w 784" name="T10"/>
              <a:gd fmla="*/ 323 h 339" name="T11"/>
              <a:gd fmla="*/ 82 w 784" name="T12"/>
              <a:gd fmla="*/ 294 h 339" name="T13"/>
              <a:gd fmla="*/ 77 w 784" name="T14"/>
              <a:gd fmla="*/ 307 h 339" name="T15"/>
              <a:gd fmla="*/ 120 w 784" name="T16"/>
              <a:gd fmla="*/ 279 h 339" name="T17"/>
              <a:gd fmla="*/ 113 w 784" name="T18"/>
              <a:gd fmla="*/ 292 h 339" name="T19"/>
              <a:gd fmla="*/ 157 w 784" name="T20"/>
              <a:gd fmla="*/ 264 h 339" name="T21"/>
              <a:gd fmla="*/ 151 w 784" name="T22"/>
              <a:gd fmla="*/ 277 h 339" name="T23"/>
              <a:gd fmla="*/ 193 w 784" name="T24"/>
              <a:gd fmla="*/ 249 h 339" name="T25"/>
              <a:gd fmla="*/ 188 w 784" name="T26"/>
              <a:gd fmla="*/ 262 h 339" name="T27"/>
              <a:gd fmla="*/ 230 w 784" name="T28"/>
              <a:gd fmla="*/ 233 h 339" name="T29"/>
              <a:gd fmla="*/ 224 w 784" name="T30"/>
              <a:gd fmla="*/ 246 h 339" name="T31"/>
              <a:gd fmla="*/ 266 w 784" name="T32"/>
              <a:gd fmla="*/ 217 h 339" name="T33"/>
              <a:gd fmla="*/ 261 w 784" name="T34"/>
              <a:gd fmla="*/ 230 h 339" name="T35"/>
              <a:gd fmla="*/ 303 w 784" name="T36"/>
              <a:gd fmla="*/ 202 h 339" name="T37"/>
              <a:gd fmla="*/ 298 w 784" name="T38"/>
              <a:gd fmla="*/ 215 h 339" name="T39"/>
              <a:gd fmla="*/ 339 w 784" name="T40"/>
              <a:gd fmla="*/ 186 h 339" name="T41"/>
              <a:gd fmla="*/ 334 w 784" name="T42"/>
              <a:gd fmla="*/ 199 h 339" name="T43"/>
              <a:gd fmla="*/ 376 w 784" name="T44"/>
              <a:gd fmla="*/ 170 h 339" name="T45"/>
              <a:gd fmla="*/ 371 w 784" name="T46"/>
              <a:gd fmla="*/ 183 h 339" name="T47"/>
              <a:gd fmla="*/ 413 w 784" name="T48"/>
              <a:gd fmla="*/ 155 h 339" name="T49"/>
              <a:gd fmla="*/ 407 w 784" name="T50"/>
              <a:gd fmla="*/ 168 h 339" name="T51"/>
              <a:gd fmla="*/ 449 w 784" name="T52"/>
              <a:gd fmla="*/ 140 h 339" name="T53"/>
              <a:gd fmla="*/ 444 w 784" name="T54"/>
              <a:gd fmla="*/ 153 h 339" name="T55"/>
              <a:gd fmla="*/ 486 w 784" name="T56"/>
              <a:gd fmla="*/ 124 h 339" name="T57"/>
              <a:gd fmla="*/ 481 w 784" name="T58"/>
              <a:gd fmla="*/ 138 h 339" name="T59"/>
              <a:gd fmla="*/ 522 w 784" name="T60"/>
              <a:gd fmla="*/ 109 h 339" name="T61"/>
              <a:gd fmla="*/ 517 w 784" name="T62"/>
              <a:gd fmla="*/ 122 h 339" name="T63"/>
              <a:gd fmla="*/ 559 w 784" name="T64"/>
              <a:gd fmla="*/ 93 h 339" name="T65"/>
              <a:gd fmla="*/ 554 w 784" name="T66"/>
              <a:gd fmla="*/ 106 h 339" name="T67"/>
              <a:gd fmla="*/ 596 w 784" name="T68"/>
              <a:gd fmla="*/ 77 h 339" name="T69"/>
              <a:gd fmla="*/ 590 w 784" name="T70"/>
              <a:gd fmla="*/ 90 h 339" name="T71"/>
              <a:gd fmla="*/ 632 w 784" name="T72"/>
              <a:gd fmla="*/ 62 h 339" name="T73"/>
              <a:gd fmla="*/ 627 w 784" name="T74"/>
              <a:gd fmla="*/ 75 h 339" name="T75"/>
              <a:gd fmla="*/ 670 w 784" name="T76"/>
              <a:gd fmla="*/ 46 h 339" name="T77"/>
              <a:gd fmla="*/ 664 w 784" name="T78"/>
              <a:gd fmla="*/ 59 h 339" name="T79"/>
              <a:gd fmla="*/ 707 w 784" name="T80"/>
              <a:gd fmla="*/ 30 h 339" name="T81"/>
              <a:gd fmla="*/ 701 w 784" name="T82"/>
              <a:gd fmla="*/ 43 h 339" name="T83"/>
              <a:gd fmla="*/ 743 w 784" name="T84"/>
              <a:gd fmla="*/ 16 h 339"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339" w="784">
                <a:moveTo>
                  <a:pt x="775" y="13"/>
                </a:moveTo>
                <a:lnTo>
                  <a:pt x="771" y="4"/>
                </a:lnTo>
                <a:lnTo>
                  <a:pt x="780" y="0"/>
                </a:lnTo>
                <a:lnTo>
                  <a:pt x="784" y="9"/>
                </a:lnTo>
                <a:lnTo>
                  <a:pt x="775" y="13"/>
                </a:lnTo>
                <a:lnTo>
                  <a:pt x="775" y="13"/>
                </a:lnTo>
                <a:close/>
                <a:moveTo>
                  <a:pt x="4" y="339"/>
                </a:moveTo>
                <a:lnTo>
                  <a:pt x="0" y="330"/>
                </a:lnTo>
                <a:lnTo>
                  <a:pt x="9" y="326"/>
                </a:lnTo>
                <a:lnTo>
                  <a:pt x="13" y="335"/>
                </a:lnTo>
                <a:lnTo>
                  <a:pt x="4" y="339"/>
                </a:lnTo>
                <a:lnTo>
                  <a:pt x="4" y="339"/>
                </a:lnTo>
                <a:close/>
                <a:moveTo>
                  <a:pt x="40" y="323"/>
                </a:moveTo>
                <a:lnTo>
                  <a:pt x="36" y="314"/>
                </a:lnTo>
                <a:lnTo>
                  <a:pt x="45" y="310"/>
                </a:lnTo>
                <a:lnTo>
                  <a:pt x="49" y="319"/>
                </a:lnTo>
                <a:lnTo>
                  <a:pt x="40" y="323"/>
                </a:lnTo>
                <a:lnTo>
                  <a:pt x="40" y="323"/>
                </a:lnTo>
                <a:close/>
                <a:moveTo>
                  <a:pt x="77" y="307"/>
                </a:moveTo>
                <a:lnTo>
                  <a:pt x="73" y="298"/>
                </a:lnTo>
                <a:lnTo>
                  <a:pt x="82" y="294"/>
                </a:lnTo>
                <a:lnTo>
                  <a:pt x="86" y="304"/>
                </a:lnTo>
                <a:lnTo>
                  <a:pt x="77" y="307"/>
                </a:lnTo>
                <a:lnTo>
                  <a:pt x="77" y="307"/>
                </a:lnTo>
                <a:close/>
                <a:moveTo>
                  <a:pt x="113" y="292"/>
                </a:moveTo>
                <a:lnTo>
                  <a:pt x="109" y="283"/>
                </a:lnTo>
                <a:lnTo>
                  <a:pt x="120" y="279"/>
                </a:lnTo>
                <a:lnTo>
                  <a:pt x="123" y="288"/>
                </a:lnTo>
                <a:lnTo>
                  <a:pt x="113" y="292"/>
                </a:lnTo>
                <a:lnTo>
                  <a:pt x="113" y="292"/>
                </a:lnTo>
                <a:close/>
                <a:moveTo>
                  <a:pt x="151" y="277"/>
                </a:moveTo>
                <a:lnTo>
                  <a:pt x="147" y="268"/>
                </a:lnTo>
                <a:lnTo>
                  <a:pt x="157" y="264"/>
                </a:lnTo>
                <a:lnTo>
                  <a:pt x="160" y="273"/>
                </a:lnTo>
                <a:lnTo>
                  <a:pt x="151" y="277"/>
                </a:lnTo>
                <a:lnTo>
                  <a:pt x="151" y="277"/>
                </a:lnTo>
                <a:close/>
                <a:moveTo>
                  <a:pt x="188" y="262"/>
                </a:moveTo>
                <a:lnTo>
                  <a:pt x="184" y="253"/>
                </a:lnTo>
                <a:lnTo>
                  <a:pt x="193" y="249"/>
                </a:lnTo>
                <a:lnTo>
                  <a:pt x="197" y="258"/>
                </a:lnTo>
                <a:lnTo>
                  <a:pt x="188" y="262"/>
                </a:lnTo>
                <a:lnTo>
                  <a:pt x="188" y="262"/>
                </a:lnTo>
                <a:close/>
                <a:moveTo>
                  <a:pt x="224" y="246"/>
                </a:moveTo>
                <a:lnTo>
                  <a:pt x="221" y="237"/>
                </a:lnTo>
                <a:lnTo>
                  <a:pt x="230" y="233"/>
                </a:lnTo>
                <a:lnTo>
                  <a:pt x="234" y="242"/>
                </a:lnTo>
                <a:lnTo>
                  <a:pt x="224" y="246"/>
                </a:lnTo>
                <a:lnTo>
                  <a:pt x="224" y="246"/>
                </a:lnTo>
                <a:close/>
                <a:moveTo>
                  <a:pt x="261" y="230"/>
                </a:moveTo>
                <a:lnTo>
                  <a:pt x="257" y="221"/>
                </a:lnTo>
                <a:lnTo>
                  <a:pt x="266" y="217"/>
                </a:lnTo>
                <a:lnTo>
                  <a:pt x="270" y="226"/>
                </a:lnTo>
                <a:lnTo>
                  <a:pt x="261" y="230"/>
                </a:lnTo>
                <a:lnTo>
                  <a:pt x="261" y="230"/>
                </a:lnTo>
                <a:close/>
                <a:moveTo>
                  <a:pt x="298" y="215"/>
                </a:moveTo>
                <a:lnTo>
                  <a:pt x="294" y="206"/>
                </a:lnTo>
                <a:lnTo>
                  <a:pt x="303" y="202"/>
                </a:lnTo>
                <a:lnTo>
                  <a:pt x="307" y="211"/>
                </a:lnTo>
                <a:lnTo>
                  <a:pt x="298" y="215"/>
                </a:lnTo>
                <a:lnTo>
                  <a:pt x="298" y="215"/>
                </a:lnTo>
                <a:close/>
                <a:moveTo>
                  <a:pt x="334" y="199"/>
                </a:moveTo>
                <a:lnTo>
                  <a:pt x="330" y="190"/>
                </a:lnTo>
                <a:lnTo>
                  <a:pt x="339" y="186"/>
                </a:lnTo>
                <a:lnTo>
                  <a:pt x="343" y="195"/>
                </a:lnTo>
                <a:lnTo>
                  <a:pt x="334" y="199"/>
                </a:lnTo>
                <a:lnTo>
                  <a:pt x="334" y="199"/>
                </a:lnTo>
                <a:close/>
                <a:moveTo>
                  <a:pt x="371" y="183"/>
                </a:moveTo>
                <a:lnTo>
                  <a:pt x="367" y="174"/>
                </a:lnTo>
                <a:lnTo>
                  <a:pt x="376" y="170"/>
                </a:lnTo>
                <a:lnTo>
                  <a:pt x="380" y="179"/>
                </a:lnTo>
                <a:lnTo>
                  <a:pt x="371" y="183"/>
                </a:lnTo>
                <a:lnTo>
                  <a:pt x="371" y="183"/>
                </a:lnTo>
                <a:close/>
                <a:moveTo>
                  <a:pt x="407" y="168"/>
                </a:moveTo>
                <a:lnTo>
                  <a:pt x="403" y="158"/>
                </a:lnTo>
                <a:lnTo>
                  <a:pt x="413" y="155"/>
                </a:lnTo>
                <a:lnTo>
                  <a:pt x="417" y="164"/>
                </a:lnTo>
                <a:lnTo>
                  <a:pt x="407" y="168"/>
                </a:lnTo>
                <a:lnTo>
                  <a:pt x="407" y="168"/>
                </a:lnTo>
                <a:close/>
                <a:moveTo>
                  <a:pt x="444" y="153"/>
                </a:moveTo>
                <a:lnTo>
                  <a:pt x="440" y="144"/>
                </a:lnTo>
                <a:lnTo>
                  <a:pt x="449" y="140"/>
                </a:lnTo>
                <a:lnTo>
                  <a:pt x="453" y="149"/>
                </a:lnTo>
                <a:lnTo>
                  <a:pt x="444" y="153"/>
                </a:lnTo>
                <a:lnTo>
                  <a:pt x="444" y="153"/>
                </a:lnTo>
                <a:close/>
                <a:moveTo>
                  <a:pt x="481" y="138"/>
                </a:moveTo>
                <a:lnTo>
                  <a:pt x="477" y="128"/>
                </a:lnTo>
                <a:lnTo>
                  <a:pt x="486" y="124"/>
                </a:lnTo>
                <a:lnTo>
                  <a:pt x="490" y="134"/>
                </a:lnTo>
                <a:lnTo>
                  <a:pt x="481" y="138"/>
                </a:lnTo>
                <a:lnTo>
                  <a:pt x="481" y="138"/>
                </a:lnTo>
                <a:close/>
                <a:moveTo>
                  <a:pt x="517" y="122"/>
                </a:moveTo>
                <a:lnTo>
                  <a:pt x="513" y="113"/>
                </a:lnTo>
                <a:lnTo>
                  <a:pt x="522" y="109"/>
                </a:lnTo>
                <a:lnTo>
                  <a:pt x="526" y="118"/>
                </a:lnTo>
                <a:lnTo>
                  <a:pt x="517" y="122"/>
                </a:lnTo>
                <a:lnTo>
                  <a:pt x="517" y="122"/>
                </a:lnTo>
                <a:close/>
                <a:moveTo>
                  <a:pt x="554" y="106"/>
                </a:moveTo>
                <a:lnTo>
                  <a:pt x="550" y="97"/>
                </a:lnTo>
                <a:lnTo>
                  <a:pt x="559" y="93"/>
                </a:lnTo>
                <a:lnTo>
                  <a:pt x="563" y="102"/>
                </a:lnTo>
                <a:lnTo>
                  <a:pt x="554" y="106"/>
                </a:lnTo>
                <a:lnTo>
                  <a:pt x="554" y="106"/>
                </a:lnTo>
                <a:close/>
                <a:moveTo>
                  <a:pt x="590" y="90"/>
                </a:moveTo>
                <a:lnTo>
                  <a:pt x="586" y="81"/>
                </a:lnTo>
                <a:lnTo>
                  <a:pt x="596" y="77"/>
                </a:lnTo>
                <a:lnTo>
                  <a:pt x="599" y="87"/>
                </a:lnTo>
                <a:lnTo>
                  <a:pt x="590" y="90"/>
                </a:lnTo>
                <a:lnTo>
                  <a:pt x="590" y="90"/>
                </a:lnTo>
                <a:close/>
                <a:moveTo>
                  <a:pt x="627" y="75"/>
                </a:moveTo>
                <a:lnTo>
                  <a:pt x="623" y="66"/>
                </a:lnTo>
                <a:lnTo>
                  <a:pt x="632" y="62"/>
                </a:lnTo>
                <a:lnTo>
                  <a:pt x="636" y="71"/>
                </a:lnTo>
                <a:lnTo>
                  <a:pt x="627" y="75"/>
                </a:lnTo>
                <a:lnTo>
                  <a:pt x="627" y="75"/>
                </a:lnTo>
                <a:close/>
                <a:moveTo>
                  <a:pt x="664" y="59"/>
                </a:moveTo>
                <a:lnTo>
                  <a:pt x="660" y="50"/>
                </a:lnTo>
                <a:lnTo>
                  <a:pt x="670" y="46"/>
                </a:lnTo>
                <a:lnTo>
                  <a:pt x="673" y="55"/>
                </a:lnTo>
                <a:lnTo>
                  <a:pt x="664" y="59"/>
                </a:lnTo>
                <a:lnTo>
                  <a:pt x="664" y="59"/>
                </a:lnTo>
                <a:close/>
                <a:moveTo>
                  <a:pt x="701" y="43"/>
                </a:moveTo>
                <a:lnTo>
                  <a:pt x="698" y="34"/>
                </a:lnTo>
                <a:lnTo>
                  <a:pt x="707" y="30"/>
                </a:lnTo>
                <a:lnTo>
                  <a:pt x="711" y="40"/>
                </a:lnTo>
                <a:lnTo>
                  <a:pt x="701" y="43"/>
                </a:lnTo>
                <a:lnTo>
                  <a:pt x="701" y="43"/>
                </a:lnTo>
                <a:close/>
                <a:moveTo>
                  <a:pt x="738" y="29"/>
                </a:moveTo>
                <a:lnTo>
                  <a:pt x="734" y="20"/>
                </a:lnTo>
                <a:lnTo>
                  <a:pt x="743" y="16"/>
                </a:lnTo>
                <a:lnTo>
                  <a:pt x="747" y="25"/>
                </a:lnTo>
                <a:lnTo>
                  <a:pt x="738" y="29"/>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0" name="Freeform 266"/>
          <p:cNvSpPr>
            <a:spLocks noEditPoints="1"/>
          </p:cNvSpPr>
          <p:nvPr/>
        </p:nvSpPr>
        <p:spPr bwMode="auto">
          <a:xfrm>
            <a:off x="4775719" y="1852610"/>
            <a:ext cx="1298575" cy="376238"/>
          </a:xfrm>
          <a:custGeom>
            <a:gdLst>
              <a:gd fmla="*/ 3 w 818" name="T0"/>
              <a:gd fmla="*/ 237 h 237" name="T1"/>
              <a:gd fmla="*/ 11 w 818" name="T2"/>
              <a:gd fmla="*/ 225 h 237" name="T3"/>
              <a:gd fmla="*/ 809 w 818" name="T4"/>
              <a:gd fmla="*/ 13 h 237" name="T5"/>
              <a:gd fmla="*/ 815 w 818" name="T6"/>
              <a:gd fmla="*/ 0 h 237" name="T7"/>
              <a:gd fmla="*/ 771 w 818" name="T8"/>
              <a:gd fmla="*/ 24 h 237" name="T9"/>
              <a:gd fmla="*/ 778 w 818" name="T10"/>
              <a:gd fmla="*/ 12 h 237" name="T11"/>
              <a:gd fmla="*/ 732 w 818" name="T12"/>
              <a:gd fmla="*/ 34 h 237" name="T13"/>
              <a:gd fmla="*/ 740 w 818" name="T14"/>
              <a:gd fmla="*/ 22 h 237" name="T15"/>
              <a:gd fmla="*/ 694 w 818" name="T16"/>
              <a:gd fmla="*/ 45 h 237" name="T17"/>
              <a:gd fmla="*/ 700 w 818" name="T18"/>
              <a:gd fmla="*/ 33 h 237" name="T19"/>
              <a:gd fmla="*/ 655 w 818" name="T20"/>
              <a:gd fmla="*/ 55 h 237" name="T21"/>
              <a:gd fmla="*/ 663 w 818" name="T22"/>
              <a:gd fmla="*/ 43 h 237" name="T23"/>
              <a:gd fmla="*/ 617 w 818" name="T24"/>
              <a:gd fmla="*/ 67 h 237" name="T25"/>
              <a:gd fmla="*/ 623 w 818" name="T26"/>
              <a:gd fmla="*/ 54 h 237" name="T27"/>
              <a:gd fmla="*/ 579 w 818" name="T28"/>
              <a:gd fmla="*/ 77 h 237" name="T29"/>
              <a:gd fmla="*/ 585 w 818" name="T30"/>
              <a:gd fmla="*/ 64 h 237" name="T31"/>
              <a:gd fmla="*/ 540 w 818" name="T32"/>
              <a:gd fmla="*/ 88 h 237" name="T33"/>
              <a:gd fmla="*/ 548 w 818" name="T34"/>
              <a:gd fmla="*/ 75 h 237" name="T35"/>
              <a:gd fmla="*/ 502 w 818" name="T36"/>
              <a:gd fmla="*/ 98 h 237" name="T37"/>
              <a:gd fmla="*/ 508 w 818" name="T38"/>
              <a:gd fmla="*/ 86 h 237" name="T39"/>
              <a:gd fmla="*/ 464 w 818" name="T40"/>
              <a:gd fmla="*/ 109 h 237" name="T41"/>
              <a:gd fmla="*/ 471 w 818" name="T42"/>
              <a:gd fmla="*/ 97 h 237" name="T43"/>
              <a:gd fmla="*/ 425 w 818" name="T44"/>
              <a:gd fmla="*/ 119 h 237" name="T45"/>
              <a:gd fmla="*/ 433 w 818" name="T46"/>
              <a:gd fmla="*/ 107 h 237" name="T47"/>
              <a:gd fmla="*/ 387 w 818" name="T48"/>
              <a:gd fmla="*/ 129 h 237" name="T49"/>
              <a:gd fmla="*/ 393 w 818" name="T50"/>
              <a:gd fmla="*/ 118 h 237" name="T51"/>
              <a:gd fmla="*/ 349 w 818" name="T52"/>
              <a:gd fmla="*/ 141 h 237" name="T53"/>
              <a:gd fmla="*/ 356 w 818" name="T54"/>
              <a:gd fmla="*/ 128 h 237" name="T55"/>
              <a:gd fmla="*/ 310 w 818" name="T56"/>
              <a:gd fmla="*/ 152 h 237" name="T57"/>
              <a:gd fmla="*/ 316 w 818" name="T58"/>
              <a:gd fmla="*/ 139 h 237" name="T59"/>
              <a:gd fmla="*/ 272 w 818" name="T60"/>
              <a:gd fmla="*/ 162 h 237" name="T61"/>
              <a:gd fmla="*/ 278 w 818" name="T62"/>
              <a:gd fmla="*/ 149 h 237" name="T63"/>
              <a:gd fmla="*/ 233 w 818" name="T64"/>
              <a:gd fmla="*/ 173 h 237" name="T65"/>
              <a:gd fmla="*/ 241 w 818" name="T66"/>
              <a:gd fmla="*/ 161 h 237" name="T67"/>
              <a:gd fmla="*/ 195 w 818" name="T68"/>
              <a:gd fmla="*/ 183 h 237" name="T69"/>
              <a:gd fmla="*/ 201 w 818" name="T70"/>
              <a:gd fmla="*/ 171 h 237" name="T71"/>
              <a:gd fmla="*/ 157 w 818" name="T72"/>
              <a:gd fmla="*/ 194 h 237" name="T73"/>
              <a:gd fmla="*/ 163 w 818" name="T74"/>
              <a:gd fmla="*/ 182 h 237" name="T75"/>
              <a:gd fmla="*/ 118 w 818" name="T76"/>
              <a:gd fmla="*/ 204 h 237" name="T77"/>
              <a:gd fmla="*/ 126 w 818" name="T78"/>
              <a:gd fmla="*/ 192 h 237" name="T79"/>
              <a:gd fmla="*/ 80 w 818" name="T80"/>
              <a:gd fmla="*/ 216 h 237" name="T81"/>
              <a:gd fmla="*/ 86 w 818" name="T82"/>
              <a:gd fmla="*/ 203 h 237" name="T83"/>
              <a:gd fmla="*/ 42 w 818" name="T84"/>
              <a:gd fmla="*/ 226 h 237"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236" w="818">
                <a:moveTo>
                  <a:pt x="11" y="225"/>
                </a:moveTo>
                <a:lnTo>
                  <a:pt x="13" y="234"/>
                </a:lnTo>
                <a:lnTo>
                  <a:pt x="3" y="237"/>
                </a:lnTo>
                <a:lnTo>
                  <a:pt x="0" y="228"/>
                </a:lnTo>
                <a:lnTo>
                  <a:pt x="11" y="225"/>
                </a:lnTo>
                <a:lnTo>
                  <a:pt x="11" y="225"/>
                </a:lnTo>
                <a:close/>
                <a:moveTo>
                  <a:pt x="815" y="0"/>
                </a:moveTo>
                <a:lnTo>
                  <a:pt x="818" y="11"/>
                </a:lnTo>
                <a:lnTo>
                  <a:pt x="809" y="13"/>
                </a:lnTo>
                <a:lnTo>
                  <a:pt x="806" y="3"/>
                </a:lnTo>
                <a:lnTo>
                  <a:pt x="815" y="0"/>
                </a:lnTo>
                <a:lnTo>
                  <a:pt x="815" y="0"/>
                </a:lnTo>
                <a:close/>
                <a:moveTo>
                  <a:pt x="778" y="12"/>
                </a:moveTo>
                <a:lnTo>
                  <a:pt x="780" y="21"/>
                </a:lnTo>
                <a:lnTo>
                  <a:pt x="771" y="24"/>
                </a:lnTo>
                <a:lnTo>
                  <a:pt x="768" y="14"/>
                </a:lnTo>
                <a:lnTo>
                  <a:pt x="778" y="12"/>
                </a:lnTo>
                <a:lnTo>
                  <a:pt x="778" y="12"/>
                </a:lnTo>
                <a:close/>
                <a:moveTo>
                  <a:pt x="740" y="22"/>
                </a:moveTo>
                <a:lnTo>
                  <a:pt x="742" y="31"/>
                </a:lnTo>
                <a:lnTo>
                  <a:pt x="732" y="34"/>
                </a:lnTo>
                <a:lnTo>
                  <a:pt x="729" y="25"/>
                </a:lnTo>
                <a:lnTo>
                  <a:pt x="740" y="22"/>
                </a:lnTo>
                <a:lnTo>
                  <a:pt x="740" y="22"/>
                </a:lnTo>
                <a:close/>
                <a:moveTo>
                  <a:pt x="700" y="33"/>
                </a:moveTo>
                <a:lnTo>
                  <a:pt x="703" y="42"/>
                </a:lnTo>
                <a:lnTo>
                  <a:pt x="694" y="45"/>
                </a:lnTo>
                <a:lnTo>
                  <a:pt x="691" y="35"/>
                </a:lnTo>
                <a:lnTo>
                  <a:pt x="700" y="33"/>
                </a:lnTo>
                <a:lnTo>
                  <a:pt x="700" y="33"/>
                </a:lnTo>
                <a:close/>
                <a:moveTo>
                  <a:pt x="663" y="43"/>
                </a:moveTo>
                <a:lnTo>
                  <a:pt x="665" y="52"/>
                </a:lnTo>
                <a:lnTo>
                  <a:pt x="655" y="55"/>
                </a:lnTo>
                <a:lnTo>
                  <a:pt x="652" y="46"/>
                </a:lnTo>
                <a:lnTo>
                  <a:pt x="663" y="43"/>
                </a:lnTo>
                <a:lnTo>
                  <a:pt x="663" y="43"/>
                </a:lnTo>
                <a:close/>
                <a:moveTo>
                  <a:pt x="623" y="54"/>
                </a:moveTo>
                <a:lnTo>
                  <a:pt x="626" y="64"/>
                </a:lnTo>
                <a:lnTo>
                  <a:pt x="617" y="67"/>
                </a:lnTo>
                <a:lnTo>
                  <a:pt x="614" y="56"/>
                </a:lnTo>
                <a:lnTo>
                  <a:pt x="623" y="54"/>
                </a:lnTo>
                <a:lnTo>
                  <a:pt x="623" y="54"/>
                </a:lnTo>
                <a:close/>
                <a:moveTo>
                  <a:pt x="585" y="64"/>
                </a:moveTo>
                <a:lnTo>
                  <a:pt x="588" y="75"/>
                </a:lnTo>
                <a:lnTo>
                  <a:pt x="579" y="77"/>
                </a:lnTo>
                <a:lnTo>
                  <a:pt x="576" y="67"/>
                </a:lnTo>
                <a:lnTo>
                  <a:pt x="585" y="64"/>
                </a:lnTo>
                <a:lnTo>
                  <a:pt x="585" y="64"/>
                </a:lnTo>
                <a:close/>
                <a:moveTo>
                  <a:pt x="548" y="75"/>
                </a:moveTo>
                <a:lnTo>
                  <a:pt x="550" y="85"/>
                </a:lnTo>
                <a:lnTo>
                  <a:pt x="540" y="88"/>
                </a:lnTo>
                <a:lnTo>
                  <a:pt x="537" y="77"/>
                </a:lnTo>
                <a:lnTo>
                  <a:pt x="548" y="75"/>
                </a:lnTo>
                <a:lnTo>
                  <a:pt x="548" y="75"/>
                </a:lnTo>
                <a:close/>
                <a:moveTo>
                  <a:pt x="508" y="86"/>
                </a:moveTo>
                <a:lnTo>
                  <a:pt x="511" y="95"/>
                </a:lnTo>
                <a:lnTo>
                  <a:pt x="502" y="98"/>
                </a:lnTo>
                <a:lnTo>
                  <a:pt x="499" y="89"/>
                </a:lnTo>
                <a:lnTo>
                  <a:pt x="508" y="86"/>
                </a:lnTo>
                <a:lnTo>
                  <a:pt x="508" y="86"/>
                </a:lnTo>
                <a:close/>
                <a:moveTo>
                  <a:pt x="471" y="97"/>
                </a:moveTo>
                <a:lnTo>
                  <a:pt x="473" y="106"/>
                </a:lnTo>
                <a:lnTo>
                  <a:pt x="464" y="109"/>
                </a:lnTo>
                <a:lnTo>
                  <a:pt x="461" y="99"/>
                </a:lnTo>
                <a:lnTo>
                  <a:pt x="471" y="97"/>
                </a:lnTo>
                <a:lnTo>
                  <a:pt x="471" y="97"/>
                </a:lnTo>
                <a:close/>
                <a:moveTo>
                  <a:pt x="433" y="107"/>
                </a:moveTo>
                <a:lnTo>
                  <a:pt x="435" y="116"/>
                </a:lnTo>
                <a:lnTo>
                  <a:pt x="425" y="119"/>
                </a:lnTo>
                <a:lnTo>
                  <a:pt x="422" y="110"/>
                </a:lnTo>
                <a:lnTo>
                  <a:pt x="433" y="107"/>
                </a:lnTo>
                <a:lnTo>
                  <a:pt x="433" y="107"/>
                </a:lnTo>
                <a:close/>
                <a:moveTo>
                  <a:pt x="393" y="118"/>
                </a:moveTo>
                <a:lnTo>
                  <a:pt x="396" y="127"/>
                </a:lnTo>
                <a:lnTo>
                  <a:pt x="387" y="129"/>
                </a:lnTo>
                <a:lnTo>
                  <a:pt x="384" y="120"/>
                </a:lnTo>
                <a:lnTo>
                  <a:pt x="393" y="118"/>
                </a:lnTo>
                <a:lnTo>
                  <a:pt x="393" y="118"/>
                </a:lnTo>
                <a:close/>
                <a:moveTo>
                  <a:pt x="356" y="128"/>
                </a:moveTo>
                <a:lnTo>
                  <a:pt x="358" y="139"/>
                </a:lnTo>
                <a:lnTo>
                  <a:pt x="349" y="141"/>
                </a:lnTo>
                <a:lnTo>
                  <a:pt x="346" y="131"/>
                </a:lnTo>
                <a:lnTo>
                  <a:pt x="356" y="128"/>
                </a:lnTo>
                <a:lnTo>
                  <a:pt x="356" y="128"/>
                </a:lnTo>
                <a:close/>
                <a:moveTo>
                  <a:pt x="316" y="139"/>
                </a:moveTo>
                <a:lnTo>
                  <a:pt x="320" y="149"/>
                </a:lnTo>
                <a:lnTo>
                  <a:pt x="310" y="152"/>
                </a:lnTo>
                <a:lnTo>
                  <a:pt x="307" y="141"/>
                </a:lnTo>
                <a:lnTo>
                  <a:pt x="316" y="139"/>
                </a:lnTo>
                <a:lnTo>
                  <a:pt x="316" y="139"/>
                </a:lnTo>
                <a:close/>
                <a:moveTo>
                  <a:pt x="278" y="149"/>
                </a:moveTo>
                <a:lnTo>
                  <a:pt x="281" y="160"/>
                </a:lnTo>
                <a:lnTo>
                  <a:pt x="272" y="162"/>
                </a:lnTo>
                <a:lnTo>
                  <a:pt x="269" y="153"/>
                </a:lnTo>
                <a:lnTo>
                  <a:pt x="278" y="149"/>
                </a:lnTo>
                <a:lnTo>
                  <a:pt x="278" y="149"/>
                </a:lnTo>
                <a:close/>
                <a:moveTo>
                  <a:pt x="241" y="161"/>
                </a:moveTo>
                <a:lnTo>
                  <a:pt x="243" y="170"/>
                </a:lnTo>
                <a:lnTo>
                  <a:pt x="233" y="173"/>
                </a:lnTo>
                <a:lnTo>
                  <a:pt x="230" y="163"/>
                </a:lnTo>
                <a:lnTo>
                  <a:pt x="241" y="161"/>
                </a:lnTo>
                <a:lnTo>
                  <a:pt x="241" y="161"/>
                </a:lnTo>
                <a:close/>
                <a:moveTo>
                  <a:pt x="201" y="171"/>
                </a:moveTo>
                <a:lnTo>
                  <a:pt x="204" y="180"/>
                </a:lnTo>
                <a:lnTo>
                  <a:pt x="195" y="183"/>
                </a:lnTo>
                <a:lnTo>
                  <a:pt x="192" y="174"/>
                </a:lnTo>
                <a:lnTo>
                  <a:pt x="201" y="171"/>
                </a:lnTo>
                <a:lnTo>
                  <a:pt x="201" y="171"/>
                </a:lnTo>
                <a:close/>
                <a:moveTo>
                  <a:pt x="163" y="182"/>
                </a:moveTo>
                <a:lnTo>
                  <a:pt x="166" y="191"/>
                </a:lnTo>
                <a:lnTo>
                  <a:pt x="157" y="194"/>
                </a:lnTo>
                <a:lnTo>
                  <a:pt x="154" y="184"/>
                </a:lnTo>
                <a:lnTo>
                  <a:pt x="163" y="182"/>
                </a:lnTo>
                <a:lnTo>
                  <a:pt x="163" y="182"/>
                </a:lnTo>
                <a:close/>
                <a:moveTo>
                  <a:pt x="126" y="192"/>
                </a:moveTo>
                <a:lnTo>
                  <a:pt x="128" y="201"/>
                </a:lnTo>
                <a:lnTo>
                  <a:pt x="118" y="204"/>
                </a:lnTo>
                <a:lnTo>
                  <a:pt x="115" y="195"/>
                </a:lnTo>
                <a:lnTo>
                  <a:pt x="126" y="192"/>
                </a:lnTo>
                <a:lnTo>
                  <a:pt x="126" y="192"/>
                </a:lnTo>
                <a:close/>
                <a:moveTo>
                  <a:pt x="86" y="203"/>
                </a:moveTo>
                <a:lnTo>
                  <a:pt x="89" y="213"/>
                </a:lnTo>
                <a:lnTo>
                  <a:pt x="80" y="216"/>
                </a:lnTo>
                <a:lnTo>
                  <a:pt x="77" y="205"/>
                </a:lnTo>
                <a:lnTo>
                  <a:pt x="86" y="203"/>
                </a:lnTo>
                <a:lnTo>
                  <a:pt x="86" y="203"/>
                </a:lnTo>
                <a:close/>
                <a:moveTo>
                  <a:pt x="48" y="213"/>
                </a:moveTo>
                <a:lnTo>
                  <a:pt x="51" y="224"/>
                </a:lnTo>
                <a:lnTo>
                  <a:pt x="42" y="226"/>
                </a:lnTo>
                <a:lnTo>
                  <a:pt x="39" y="216"/>
                </a:lnTo>
                <a:lnTo>
                  <a:pt x="48" y="213"/>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1" name="Freeform 267"/>
          <p:cNvSpPr>
            <a:spLocks noEditPoints="1"/>
          </p:cNvSpPr>
          <p:nvPr/>
        </p:nvSpPr>
        <p:spPr bwMode="auto">
          <a:xfrm>
            <a:off x="6086995" y="1851021"/>
            <a:ext cx="803275" cy="742950"/>
          </a:xfrm>
          <a:custGeom>
            <a:gdLst>
              <a:gd fmla="*/ 498 w 506" name="T0"/>
              <a:gd fmla="*/ 453 h 468" name="T1"/>
              <a:gd fmla="*/ 499 w 506" name="T2"/>
              <a:gd fmla="*/ 468 h 468" name="T3"/>
              <a:gd fmla="*/ 491 w 506" name="T4"/>
              <a:gd fmla="*/ 460 h 468" name="T5"/>
              <a:gd fmla="*/ 1 w 506" name="T6"/>
              <a:gd fmla="*/ 8 h 468" name="T7"/>
              <a:gd fmla="*/ 6 w 506" name="T8"/>
              <a:gd fmla="*/ 0 h 468" name="T9"/>
              <a:gd fmla="*/ 0 w 506" name="T10"/>
              <a:gd fmla="*/ 6 h 468" name="T11"/>
              <a:gd fmla="*/ 30 w 506" name="T12"/>
              <a:gd fmla="*/ 21 h 468" name="T13"/>
              <a:gd fmla="*/ 30 w 506" name="T14"/>
              <a:gd fmla="*/ 35 h 468" name="T15"/>
              <a:gd fmla="*/ 23 w 506" name="T16"/>
              <a:gd fmla="*/ 27 h 468" name="T17"/>
              <a:gd fmla="*/ 59 w 506" name="T18"/>
              <a:gd fmla="*/ 48 h 468" name="T19"/>
              <a:gd fmla="*/ 60 w 506" name="T20"/>
              <a:gd fmla="*/ 61 h 468" name="T21"/>
              <a:gd fmla="*/ 52 w 506" name="T22"/>
              <a:gd fmla="*/ 55 h 468" name="T23"/>
              <a:gd fmla="*/ 89 w 506" name="T24"/>
              <a:gd fmla="*/ 74 h 468" name="T25"/>
              <a:gd fmla="*/ 89 w 506" name="T26"/>
              <a:gd fmla="*/ 89 h 468" name="T27"/>
              <a:gd fmla="*/ 82 w 506" name="T28"/>
              <a:gd fmla="*/ 82 h 468" name="T29"/>
              <a:gd fmla="*/ 118 w 506" name="T30"/>
              <a:gd fmla="*/ 102 h 468" name="T31"/>
              <a:gd fmla="*/ 119 w 506" name="T32"/>
              <a:gd fmla="*/ 116 h 468" name="T33"/>
              <a:gd fmla="*/ 111 w 506" name="T34"/>
              <a:gd fmla="*/ 110 h 468" name="T35"/>
              <a:gd fmla="*/ 148 w 506" name="T36"/>
              <a:gd fmla="*/ 129 h 468" name="T37"/>
              <a:gd fmla="*/ 148 w 506" name="T38"/>
              <a:gd fmla="*/ 142 h 468" name="T39"/>
              <a:gd fmla="*/ 140 w 506" name="T40"/>
              <a:gd fmla="*/ 136 h 468" name="T41"/>
              <a:gd fmla="*/ 176 w 506" name="T42"/>
              <a:gd fmla="*/ 155 h 468" name="T43"/>
              <a:gd fmla="*/ 176 w 506" name="T44"/>
              <a:gd fmla="*/ 170 h 468" name="T45"/>
              <a:gd fmla="*/ 170 w 506" name="T46"/>
              <a:gd fmla="*/ 163 h 468" name="T47"/>
              <a:gd fmla="*/ 205 w 506" name="T48"/>
              <a:gd fmla="*/ 183 h 468" name="T49"/>
              <a:gd fmla="*/ 206 w 506" name="T50"/>
              <a:gd fmla="*/ 197 h 468" name="T51"/>
              <a:gd fmla="*/ 199 w 506" name="T52"/>
              <a:gd fmla="*/ 191 h 468" name="T53"/>
              <a:gd fmla="*/ 235 w 506" name="T54"/>
              <a:gd fmla="*/ 210 h 468" name="T55"/>
              <a:gd fmla="*/ 235 w 506" name="T56"/>
              <a:gd fmla="*/ 223 h 468" name="T57"/>
              <a:gd fmla="*/ 227 w 506" name="T58"/>
              <a:gd fmla="*/ 217 h 468" name="T59"/>
              <a:gd fmla="*/ 264 w 506" name="T60"/>
              <a:gd fmla="*/ 236 h 468" name="T61"/>
              <a:gd fmla="*/ 264 w 506" name="T62"/>
              <a:gd fmla="*/ 251 h 468" name="T63"/>
              <a:gd fmla="*/ 257 w 506" name="T64"/>
              <a:gd fmla="*/ 244 h 468" name="T65"/>
              <a:gd fmla="*/ 293 w 506" name="T66"/>
              <a:gd fmla="*/ 264 h 468" name="T67"/>
              <a:gd fmla="*/ 294 w 506" name="T68"/>
              <a:gd fmla="*/ 278 h 468" name="T69"/>
              <a:gd fmla="*/ 286 w 506" name="T70"/>
              <a:gd fmla="*/ 272 h 468" name="T71"/>
              <a:gd fmla="*/ 323 w 506" name="T72"/>
              <a:gd fmla="*/ 291 h 468" name="T73"/>
              <a:gd fmla="*/ 323 w 506" name="T74"/>
              <a:gd fmla="*/ 304 h 468" name="T75"/>
              <a:gd fmla="*/ 316 w 506" name="T76"/>
              <a:gd fmla="*/ 298 h 468" name="T77"/>
              <a:gd fmla="*/ 351 w 506" name="T78"/>
              <a:gd fmla="*/ 317 h 468" name="T79"/>
              <a:gd fmla="*/ 353 w 506" name="T80"/>
              <a:gd fmla="*/ 332 h 468" name="T81"/>
              <a:gd fmla="*/ 345 w 506" name="T82"/>
              <a:gd fmla="*/ 325 h 468" name="T83"/>
              <a:gd fmla="*/ 382 w 506" name="T84"/>
              <a:gd fmla="*/ 345 h 468" name="T85"/>
              <a:gd fmla="*/ 382 w 506" name="T86"/>
              <a:gd fmla="*/ 359 h 468" name="T87"/>
              <a:gd fmla="*/ 374 w 506" name="T88"/>
              <a:gd fmla="*/ 353 h 468" name="T89"/>
              <a:gd fmla="*/ 410 w 506" name="T90"/>
              <a:gd fmla="*/ 372 h 468" name="T91"/>
              <a:gd fmla="*/ 410 w 506" name="T92"/>
              <a:gd fmla="*/ 387 h 468" name="T93"/>
              <a:gd fmla="*/ 404 w 506" name="T94"/>
              <a:gd fmla="*/ 379 h 468" name="T95"/>
              <a:gd fmla="*/ 439 w 506" name="T96"/>
              <a:gd fmla="*/ 398 h 468" name="T97"/>
              <a:gd fmla="*/ 440 w 506" name="T98"/>
              <a:gd fmla="*/ 413 h 468" name="T99"/>
              <a:gd fmla="*/ 432 w 506" name="T100"/>
              <a:gd fmla="*/ 406 h 468" name="T101"/>
              <a:gd fmla="*/ 469 w 506" name="T102"/>
              <a:gd fmla="*/ 426 h 468" name="T103"/>
              <a:gd fmla="*/ 469 w 506" name="T104"/>
              <a:gd fmla="*/ 440 h 468"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468" w="506">
                <a:moveTo>
                  <a:pt x="491" y="460"/>
                </a:moveTo>
                <a:lnTo>
                  <a:pt x="498" y="453"/>
                </a:lnTo>
                <a:lnTo>
                  <a:pt x="506" y="460"/>
                </a:lnTo>
                <a:lnTo>
                  <a:pt x="499" y="468"/>
                </a:lnTo>
                <a:lnTo>
                  <a:pt x="491" y="460"/>
                </a:lnTo>
                <a:lnTo>
                  <a:pt x="491" y="460"/>
                </a:lnTo>
                <a:close/>
                <a:moveTo>
                  <a:pt x="0" y="6"/>
                </a:moveTo>
                <a:lnTo>
                  <a:pt x="1" y="8"/>
                </a:lnTo>
                <a:lnTo>
                  <a:pt x="8" y="0"/>
                </a:lnTo>
                <a:lnTo>
                  <a:pt x="6" y="0"/>
                </a:lnTo>
                <a:lnTo>
                  <a:pt x="0" y="6"/>
                </a:lnTo>
                <a:lnTo>
                  <a:pt x="0" y="6"/>
                </a:lnTo>
                <a:close/>
                <a:moveTo>
                  <a:pt x="23" y="27"/>
                </a:moveTo>
                <a:lnTo>
                  <a:pt x="30" y="21"/>
                </a:lnTo>
                <a:lnTo>
                  <a:pt x="38" y="27"/>
                </a:lnTo>
                <a:lnTo>
                  <a:pt x="30" y="35"/>
                </a:lnTo>
                <a:lnTo>
                  <a:pt x="23" y="27"/>
                </a:lnTo>
                <a:lnTo>
                  <a:pt x="23" y="27"/>
                </a:lnTo>
                <a:close/>
                <a:moveTo>
                  <a:pt x="52" y="55"/>
                </a:moveTo>
                <a:lnTo>
                  <a:pt x="59" y="48"/>
                </a:lnTo>
                <a:lnTo>
                  <a:pt x="67" y="55"/>
                </a:lnTo>
                <a:lnTo>
                  <a:pt x="60" y="61"/>
                </a:lnTo>
                <a:lnTo>
                  <a:pt x="52" y="55"/>
                </a:lnTo>
                <a:lnTo>
                  <a:pt x="52" y="55"/>
                </a:lnTo>
                <a:close/>
                <a:moveTo>
                  <a:pt x="82" y="82"/>
                </a:moveTo>
                <a:lnTo>
                  <a:pt x="89" y="74"/>
                </a:lnTo>
                <a:lnTo>
                  <a:pt x="95" y="81"/>
                </a:lnTo>
                <a:lnTo>
                  <a:pt x="89" y="89"/>
                </a:lnTo>
                <a:lnTo>
                  <a:pt x="82" y="82"/>
                </a:lnTo>
                <a:lnTo>
                  <a:pt x="82" y="82"/>
                </a:lnTo>
                <a:close/>
                <a:moveTo>
                  <a:pt x="111" y="110"/>
                </a:moveTo>
                <a:lnTo>
                  <a:pt x="118" y="102"/>
                </a:lnTo>
                <a:lnTo>
                  <a:pt x="125" y="108"/>
                </a:lnTo>
                <a:lnTo>
                  <a:pt x="119" y="116"/>
                </a:lnTo>
                <a:lnTo>
                  <a:pt x="111" y="110"/>
                </a:lnTo>
                <a:lnTo>
                  <a:pt x="111" y="110"/>
                </a:lnTo>
                <a:close/>
                <a:moveTo>
                  <a:pt x="140" y="136"/>
                </a:moveTo>
                <a:lnTo>
                  <a:pt x="148" y="129"/>
                </a:lnTo>
                <a:lnTo>
                  <a:pt x="154" y="136"/>
                </a:lnTo>
                <a:lnTo>
                  <a:pt x="148" y="142"/>
                </a:lnTo>
                <a:lnTo>
                  <a:pt x="140" y="136"/>
                </a:lnTo>
                <a:lnTo>
                  <a:pt x="140" y="136"/>
                </a:lnTo>
                <a:close/>
                <a:moveTo>
                  <a:pt x="170" y="163"/>
                </a:moveTo>
                <a:lnTo>
                  <a:pt x="176" y="155"/>
                </a:lnTo>
                <a:lnTo>
                  <a:pt x="183" y="162"/>
                </a:lnTo>
                <a:lnTo>
                  <a:pt x="176" y="170"/>
                </a:lnTo>
                <a:lnTo>
                  <a:pt x="170" y="163"/>
                </a:lnTo>
                <a:lnTo>
                  <a:pt x="170" y="163"/>
                </a:lnTo>
                <a:close/>
                <a:moveTo>
                  <a:pt x="199" y="191"/>
                </a:moveTo>
                <a:lnTo>
                  <a:pt x="205" y="183"/>
                </a:lnTo>
                <a:lnTo>
                  <a:pt x="213" y="189"/>
                </a:lnTo>
                <a:lnTo>
                  <a:pt x="206" y="197"/>
                </a:lnTo>
                <a:lnTo>
                  <a:pt x="199" y="191"/>
                </a:lnTo>
                <a:lnTo>
                  <a:pt x="199" y="191"/>
                </a:lnTo>
                <a:close/>
                <a:moveTo>
                  <a:pt x="227" y="217"/>
                </a:moveTo>
                <a:lnTo>
                  <a:pt x="235" y="210"/>
                </a:lnTo>
                <a:lnTo>
                  <a:pt x="242" y="217"/>
                </a:lnTo>
                <a:lnTo>
                  <a:pt x="235" y="223"/>
                </a:lnTo>
                <a:lnTo>
                  <a:pt x="227" y="217"/>
                </a:lnTo>
                <a:lnTo>
                  <a:pt x="227" y="217"/>
                </a:lnTo>
                <a:close/>
                <a:moveTo>
                  <a:pt x="257" y="244"/>
                </a:moveTo>
                <a:lnTo>
                  <a:pt x="264" y="236"/>
                </a:lnTo>
                <a:lnTo>
                  <a:pt x="272" y="244"/>
                </a:lnTo>
                <a:lnTo>
                  <a:pt x="264" y="251"/>
                </a:lnTo>
                <a:lnTo>
                  <a:pt x="257" y="244"/>
                </a:lnTo>
                <a:lnTo>
                  <a:pt x="257" y="244"/>
                </a:lnTo>
                <a:close/>
                <a:moveTo>
                  <a:pt x="286" y="272"/>
                </a:moveTo>
                <a:lnTo>
                  <a:pt x="293" y="264"/>
                </a:lnTo>
                <a:lnTo>
                  <a:pt x="300" y="270"/>
                </a:lnTo>
                <a:lnTo>
                  <a:pt x="294" y="278"/>
                </a:lnTo>
                <a:lnTo>
                  <a:pt x="286" y="272"/>
                </a:lnTo>
                <a:lnTo>
                  <a:pt x="286" y="272"/>
                </a:lnTo>
                <a:close/>
                <a:moveTo>
                  <a:pt x="316" y="298"/>
                </a:moveTo>
                <a:lnTo>
                  <a:pt x="323" y="291"/>
                </a:lnTo>
                <a:lnTo>
                  <a:pt x="329" y="298"/>
                </a:lnTo>
                <a:lnTo>
                  <a:pt x="323" y="304"/>
                </a:lnTo>
                <a:lnTo>
                  <a:pt x="316" y="298"/>
                </a:lnTo>
                <a:lnTo>
                  <a:pt x="316" y="298"/>
                </a:lnTo>
                <a:close/>
                <a:moveTo>
                  <a:pt x="345" y="325"/>
                </a:moveTo>
                <a:lnTo>
                  <a:pt x="351" y="317"/>
                </a:lnTo>
                <a:lnTo>
                  <a:pt x="359" y="325"/>
                </a:lnTo>
                <a:lnTo>
                  <a:pt x="353" y="332"/>
                </a:lnTo>
                <a:lnTo>
                  <a:pt x="345" y="325"/>
                </a:lnTo>
                <a:lnTo>
                  <a:pt x="345" y="325"/>
                </a:lnTo>
                <a:close/>
                <a:moveTo>
                  <a:pt x="374" y="353"/>
                </a:moveTo>
                <a:lnTo>
                  <a:pt x="382" y="345"/>
                </a:lnTo>
                <a:lnTo>
                  <a:pt x="388" y="351"/>
                </a:lnTo>
                <a:lnTo>
                  <a:pt x="382" y="359"/>
                </a:lnTo>
                <a:lnTo>
                  <a:pt x="374" y="353"/>
                </a:lnTo>
                <a:lnTo>
                  <a:pt x="374" y="353"/>
                </a:lnTo>
                <a:close/>
                <a:moveTo>
                  <a:pt x="404" y="379"/>
                </a:moveTo>
                <a:lnTo>
                  <a:pt x="410" y="372"/>
                </a:lnTo>
                <a:lnTo>
                  <a:pt x="418" y="379"/>
                </a:lnTo>
                <a:lnTo>
                  <a:pt x="410" y="387"/>
                </a:lnTo>
                <a:lnTo>
                  <a:pt x="404" y="379"/>
                </a:lnTo>
                <a:lnTo>
                  <a:pt x="404" y="379"/>
                </a:lnTo>
                <a:close/>
                <a:moveTo>
                  <a:pt x="432" y="406"/>
                </a:moveTo>
                <a:lnTo>
                  <a:pt x="439" y="398"/>
                </a:lnTo>
                <a:lnTo>
                  <a:pt x="447" y="406"/>
                </a:lnTo>
                <a:lnTo>
                  <a:pt x="440" y="413"/>
                </a:lnTo>
                <a:lnTo>
                  <a:pt x="432" y="406"/>
                </a:lnTo>
                <a:lnTo>
                  <a:pt x="432" y="406"/>
                </a:lnTo>
                <a:close/>
                <a:moveTo>
                  <a:pt x="463" y="434"/>
                </a:moveTo>
                <a:lnTo>
                  <a:pt x="469" y="426"/>
                </a:lnTo>
                <a:lnTo>
                  <a:pt x="476" y="432"/>
                </a:lnTo>
                <a:lnTo>
                  <a:pt x="469" y="440"/>
                </a:lnTo>
                <a:lnTo>
                  <a:pt x="463" y="434"/>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6" name="Freeform 268"/>
          <p:cNvSpPr>
            <a:spLocks noEditPoints="1"/>
          </p:cNvSpPr>
          <p:nvPr/>
        </p:nvSpPr>
        <p:spPr bwMode="auto">
          <a:xfrm>
            <a:off x="6177482" y="2579685"/>
            <a:ext cx="709613" cy="341313"/>
          </a:xfrm>
          <a:custGeom>
            <a:gdLst>
              <a:gd fmla="*/ 434 w 447" name="T0"/>
              <a:gd fmla="*/ 5 h 215" name="T1"/>
              <a:gd fmla="*/ 447 w 447" name="T2"/>
              <a:gd fmla="*/ 9 h 215" name="T3"/>
              <a:gd fmla="*/ 438 w 447" name="T4"/>
              <a:gd fmla="*/ 13 h 215" name="T5"/>
              <a:gd fmla="*/ 0 w 447" name="T6"/>
              <a:gd fmla="*/ 206 h 215" name="T7"/>
              <a:gd fmla="*/ 14 w 447" name="T8"/>
              <a:gd fmla="*/ 211 h 215" name="T9"/>
              <a:gd fmla="*/ 4 w 447" name="T10"/>
              <a:gd fmla="*/ 215 h 215" name="T11"/>
              <a:gd fmla="*/ 37 w 447" name="T12"/>
              <a:gd fmla="*/ 189 h 215" name="T13"/>
              <a:gd fmla="*/ 50 w 447" name="T14"/>
              <a:gd fmla="*/ 194 h 215" name="T15"/>
              <a:gd fmla="*/ 41 w 447" name="T16"/>
              <a:gd fmla="*/ 198 h 215" name="T17"/>
              <a:gd fmla="*/ 72 w 447" name="T18"/>
              <a:gd fmla="*/ 172 h 215" name="T19"/>
              <a:gd fmla="*/ 87 w 447" name="T20"/>
              <a:gd fmla="*/ 177 h 215" name="T21"/>
              <a:gd fmla="*/ 78 w 447" name="T22"/>
              <a:gd fmla="*/ 181 h 215" name="T23"/>
              <a:gd fmla="*/ 109 w 447" name="T24"/>
              <a:gd fmla="*/ 156 h 215" name="T25"/>
              <a:gd fmla="*/ 122 w 447" name="T26"/>
              <a:gd fmla="*/ 160 h 215" name="T27"/>
              <a:gd fmla="*/ 113 w 447" name="T28"/>
              <a:gd fmla="*/ 164 h 215" name="T29"/>
              <a:gd fmla="*/ 145 w 447" name="T30"/>
              <a:gd fmla="*/ 139 h 215" name="T31"/>
              <a:gd fmla="*/ 159 w 447" name="T32"/>
              <a:gd fmla="*/ 143 h 215" name="T33"/>
              <a:gd fmla="*/ 149 w 447" name="T34"/>
              <a:gd fmla="*/ 149 h 215" name="T35"/>
              <a:gd fmla="*/ 181 w 447" name="T36"/>
              <a:gd fmla="*/ 122 h 215" name="T37"/>
              <a:gd fmla="*/ 194 w 447" name="T38"/>
              <a:gd fmla="*/ 126 h 215" name="T39"/>
              <a:gd fmla="*/ 185 w 447" name="T40"/>
              <a:gd fmla="*/ 132 h 215" name="T41"/>
              <a:gd fmla="*/ 217 w 447" name="T42"/>
              <a:gd fmla="*/ 105 h 215" name="T43"/>
              <a:gd fmla="*/ 230 w 447" name="T44"/>
              <a:gd fmla="*/ 111 h 215" name="T45"/>
              <a:gd fmla="*/ 221 w 447" name="T46"/>
              <a:gd fmla="*/ 115 h 215" name="T47"/>
              <a:gd fmla="*/ 254 w 447" name="T48"/>
              <a:gd fmla="*/ 88 h 215" name="T49"/>
              <a:gd fmla="*/ 267 w 447" name="T50"/>
              <a:gd fmla="*/ 94 h 215" name="T51"/>
              <a:gd fmla="*/ 258 w 447" name="T52"/>
              <a:gd fmla="*/ 98 h 215" name="T53"/>
              <a:gd fmla="*/ 289 w 447" name="T54"/>
              <a:gd fmla="*/ 71 h 215" name="T55"/>
              <a:gd fmla="*/ 302 w 447" name="T56"/>
              <a:gd fmla="*/ 77 h 215" name="T57"/>
              <a:gd fmla="*/ 293 w 447" name="T58"/>
              <a:gd fmla="*/ 81 h 215" name="T59"/>
              <a:gd fmla="*/ 326 w 447" name="T60"/>
              <a:gd fmla="*/ 54 h 215" name="T61"/>
              <a:gd fmla="*/ 339 w 447" name="T62"/>
              <a:gd fmla="*/ 60 h 215" name="T63"/>
              <a:gd fmla="*/ 330 w 447" name="T64"/>
              <a:gd fmla="*/ 64 h 215" name="T65"/>
              <a:gd fmla="*/ 361 w 447" name="T66"/>
              <a:gd fmla="*/ 37 h 215" name="T67"/>
              <a:gd fmla="*/ 374 w 447" name="T68"/>
              <a:gd fmla="*/ 43 h 215" name="T69"/>
              <a:gd fmla="*/ 366 w 447" name="T70"/>
              <a:gd fmla="*/ 47 h 215" name="T71"/>
              <a:gd fmla="*/ 398 w 447" name="T72"/>
              <a:gd fmla="*/ 20 h 215" name="T73"/>
              <a:gd fmla="*/ 411 w 447" name="T74"/>
              <a:gd fmla="*/ 26 h 215"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215" w="447">
                <a:moveTo>
                  <a:pt x="438" y="13"/>
                </a:moveTo>
                <a:lnTo>
                  <a:pt x="434" y="5"/>
                </a:lnTo>
                <a:lnTo>
                  <a:pt x="442" y="0"/>
                </a:lnTo>
                <a:lnTo>
                  <a:pt x="447" y="9"/>
                </a:lnTo>
                <a:lnTo>
                  <a:pt x="438" y="13"/>
                </a:lnTo>
                <a:lnTo>
                  <a:pt x="438" y="13"/>
                </a:lnTo>
                <a:close/>
                <a:moveTo>
                  <a:pt x="4" y="215"/>
                </a:moveTo>
                <a:lnTo>
                  <a:pt x="0" y="206"/>
                </a:lnTo>
                <a:lnTo>
                  <a:pt x="10" y="202"/>
                </a:lnTo>
                <a:lnTo>
                  <a:pt x="14" y="211"/>
                </a:lnTo>
                <a:lnTo>
                  <a:pt x="4" y="215"/>
                </a:lnTo>
                <a:lnTo>
                  <a:pt x="4" y="215"/>
                </a:lnTo>
                <a:close/>
                <a:moveTo>
                  <a:pt x="41" y="198"/>
                </a:moveTo>
                <a:lnTo>
                  <a:pt x="37" y="189"/>
                </a:lnTo>
                <a:lnTo>
                  <a:pt x="46" y="185"/>
                </a:lnTo>
                <a:lnTo>
                  <a:pt x="50" y="194"/>
                </a:lnTo>
                <a:lnTo>
                  <a:pt x="41" y="198"/>
                </a:lnTo>
                <a:lnTo>
                  <a:pt x="41" y="198"/>
                </a:lnTo>
                <a:close/>
                <a:moveTo>
                  <a:pt x="78" y="181"/>
                </a:moveTo>
                <a:lnTo>
                  <a:pt x="72" y="172"/>
                </a:lnTo>
                <a:lnTo>
                  <a:pt x="81" y="168"/>
                </a:lnTo>
                <a:lnTo>
                  <a:pt x="87" y="177"/>
                </a:lnTo>
                <a:lnTo>
                  <a:pt x="78" y="181"/>
                </a:lnTo>
                <a:lnTo>
                  <a:pt x="78" y="181"/>
                </a:lnTo>
                <a:close/>
                <a:moveTo>
                  <a:pt x="113" y="164"/>
                </a:moveTo>
                <a:lnTo>
                  <a:pt x="109" y="156"/>
                </a:lnTo>
                <a:lnTo>
                  <a:pt x="118" y="151"/>
                </a:lnTo>
                <a:lnTo>
                  <a:pt x="122" y="160"/>
                </a:lnTo>
                <a:lnTo>
                  <a:pt x="113" y="164"/>
                </a:lnTo>
                <a:lnTo>
                  <a:pt x="113" y="164"/>
                </a:lnTo>
                <a:close/>
                <a:moveTo>
                  <a:pt x="149" y="149"/>
                </a:moveTo>
                <a:lnTo>
                  <a:pt x="145" y="139"/>
                </a:lnTo>
                <a:lnTo>
                  <a:pt x="155" y="134"/>
                </a:lnTo>
                <a:lnTo>
                  <a:pt x="159" y="143"/>
                </a:lnTo>
                <a:lnTo>
                  <a:pt x="149" y="149"/>
                </a:lnTo>
                <a:lnTo>
                  <a:pt x="149" y="149"/>
                </a:lnTo>
                <a:close/>
                <a:moveTo>
                  <a:pt x="185" y="132"/>
                </a:moveTo>
                <a:lnTo>
                  <a:pt x="181" y="122"/>
                </a:lnTo>
                <a:lnTo>
                  <a:pt x="190" y="118"/>
                </a:lnTo>
                <a:lnTo>
                  <a:pt x="194" y="126"/>
                </a:lnTo>
                <a:lnTo>
                  <a:pt x="185" y="132"/>
                </a:lnTo>
                <a:lnTo>
                  <a:pt x="185" y="132"/>
                </a:lnTo>
                <a:close/>
                <a:moveTo>
                  <a:pt x="221" y="115"/>
                </a:moveTo>
                <a:lnTo>
                  <a:pt x="217" y="105"/>
                </a:lnTo>
                <a:lnTo>
                  <a:pt x="227" y="102"/>
                </a:lnTo>
                <a:lnTo>
                  <a:pt x="230" y="111"/>
                </a:lnTo>
                <a:lnTo>
                  <a:pt x="221" y="115"/>
                </a:lnTo>
                <a:lnTo>
                  <a:pt x="221" y="115"/>
                </a:lnTo>
                <a:close/>
                <a:moveTo>
                  <a:pt x="258" y="98"/>
                </a:moveTo>
                <a:lnTo>
                  <a:pt x="254" y="88"/>
                </a:lnTo>
                <a:lnTo>
                  <a:pt x="262" y="85"/>
                </a:lnTo>
                <a:lnTo>
                  <a:pt x="267" y="94"/>
                </a:lnTo>
                <a:lnTo>
                  <a:pt x="258" y="98"/>
                </a:lnTo>
                <a:lnTo>
                  <a:pt x="258" y="98"/>
                </a:lnTo>
                <a:close/>
                <a:moveTo>
                  <a:pt x="293" y="81"/>
                </a:moveTo>
                <a:lnTo>
                  <a:pt x="289" y="71"/>
                </a:lnTo>
                <a:lnTo>
                  <a:pt x="298" y="68"/>
                </a:lnTo>
                <a:lnTo>
                  <a:pt x="302" y="77"/>
                </a:lnTo>
                <a:lnTo>
                  <a:pt x="293" y="81"/>
                </a:lnTo>
                <a:lnTo>
                  <a:pt x="293" y="81"/>
                </a:lnTo>
                <a:close/>
                <a:moveTo>
                  <a:pt x="330" y="64"/>
                </a:moveTo>
                <a:lnTo>
                  <a:pt x="326" y="54"/>
                </a:lnTo>
                <a:lnTo>
                  <a:pt x="335" y="51"/>
                </a:lnTo>
                <a:lnTo>
                  <a:pt x="339" y="60"/>
                </a:lnTo>
                <a:lnTo>
                  <a:pt x="330" y="64"/>
                </a:lnTo>
                <a:lnTo>
                  <a:pt x="330" y="64"/>
                </a:lnTo>
                <a:close/>
                <a:moveTo>
                  <a:pt x="366" y="47"/>
                </a:moveTo>
                <a:lnTo>
                  <a:pt x="361" y="37"/>
                </a:lnTo>
                <a:lnTo>
                  <a:pt x="370" y="34"/>
                </a:lnTo>
                <a:lnTo>
                  <a:pt x="374" y="43"/>
                </a:lnTo>
                <a:lnTo>
                  <a:pt x="366" y="47"/>
                </a:lnTo>
                <a:lnTo>
                  <a:pt x="366" y="47"/>
                </a:lnTo>
                <a:close/>
                <a:moveTo>
                  <a:pt x="402" y="30"/>
                </a:moveTo>
                <a:lnTo>
                  <a:pt x="398" y="20"/>
                </a:lnTo>
                <a:lnTo>
                  <a:pt x="407" y="17"/>
                </a:lnTo>
                <a:lnTo>
                  <a:pt x="411" y="26"/>
                </a:lnTo>
                <a:lnTo>
                  <a:pt x="402" y="3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7" name="Freeform 269"/>
          <p:cNvSpPr>
            <a:spLocks noEditPoints="1"/>
          </p:cNvSpPr>
          <p:nvPr/>
        </p:nvSpPr>
        <p:spPr bwMode="auto">
          <a:xfrm>
            <a:off x="6879156" y="2084384"/>
            <a:ext cx="666750" cy="509588"/>
          </a:xfrm>
          <a:custGeom>
            <a:gdLst>
              <a:gd fmla="*/ 13 w 420" name="T0"/>
              <a:gd fmla="*/ 314 h 321" name="T1"/>
              <a:gd fmla="*/ 0 w 420" name="T2"/>
              <a:gd fmla="*/ 313 h 321" name="T3"/>
              <a:gd fmla="*/ 8 w 420" name="T4"/>
              <a:gd fmla="*/ 306 h 321" name="T5"/>
              <a:gd fmla="*/ 413 w 420" name="T6"/>
              <a:gd fmla="*/ 0 h 321" name="T7"/>
              <a:gd fmla="*/ 420 w 420" name="T8"/>
              <a:gd fmla="*/ 8 h 321" name="T9"/>
              <a:gd fmla="*/ 413 w 420" name="T10"/>
              <a:gd fmla="*/ 0 h 321" name="T11"/>
              <a:gd fmla="*/ 395 w 420" name="T12"/>
              <a:gd fmla="*/ 27 h 321" name="T13"/>
              <a:gd fmla="*/ 382 w 420" name="T14"/>
              <a:gd fmla="*/ 24 h 321" name="T15"/>
              <a:gd fmla="*/ 390 w 420" name="T16"/>
              <a:gd fmla="*/ 19 h 321" name="T17"/>
              <a:gd fmla="*/ 363 w 420" name="T18"/>
              <a:gd fmla="*/ 50 h 321" name="T19"/>
              <a:gd fmla="*/ 349 w 420" name="T20"/>
              <a:gd fmla="*/ 49 h 321" name="T21"/>
              <a:gd fmla="*/ 357 w 420" name="T22"/>
              <a:gd fmla="*/ 42 h 321" name="T23"/>
              <a:gd fmla="*/ 332 w 420" name="T24"/>
              <a:gd fmla="*/ 75 h 321" name="T25"/>
              <a:gd fmla="*/ 318 w 420" name="T26"/>
              <a:gd fmla="*/ 72 h 321" name="T27"/>
              <a:gd fmla="*/ 326 w 420" name="T28"/>
              <a:gd fmla="*/ 66 h 321" name="T29"/>
              <a:gd fmla="*/ 299 w 420" name="T30"/>
              <a:gd fmla="*/ 98 h 321" name="T31"/>
              <a:gd fmla="*/ 286 w 420" name="T32"/>
              <a:gd fmla="*/ 96 h 321" name="T33"/>
              <a:gd fmla="*/ 294 w 420" name="T34"/>
              <a:gd fmla="*/ 91 h 321" name="T35"/>
              <a:gd fmla="*/ 268 w 420" name="T36"/>
              <a:gd fmla="*/ 122 h 321" name="T37"/>
              <a:gd fmla="*/ 254 w 420" name="T38"/>
              <a:gd fmla="*/ 121 h 321" name="T39"/>
              <a:gd fmla="*/ 261 w 420" name="T40"/>
              <a:gd fmla="*/ 114 h 321" name="T41"/>
              <a:gd fmla="*/ 237 w 420" name="T42"/>
              <a:gd fmla="*/ 147 h 321" name="T43"/>
              <a:gd fmla="*/ 222 w 420" name="T44"/>
              <a:gd fmla="*/ 144 h 321" name="T45"/>
              <a:gd fmla="*/ 230 w 420" name="T46"/>
              <a:gd fmla="*/ 139 h 321" name="T47"/>
              <a:gd fmla="*/ 204 w 420" name="T48"/>
              <a:gd fmla="*/ 170 h 321" name="T49"/>
              <a:gd fmla="*/ 191 w 420" name="T50"/>
              <a:gd fmla="*/ 169 h 321" name="T51"/>
              <a:gd fmla="*/ 199 w 420" name="T52"/>
              <a:gd fmla="*/ 163 h 321" name="T53"/>
              <a:gd fmla="*/ 173 w 420" name="T54"/>
              <a:gd fmla="*/ 194 h 321" name="T55"/>
              <a:gd fmla="*/ 158 w 420" name="T56"/>
              <a:gd fmla="*/ 193 h 321" name="T57"/>
              <a:gd fmla="*/ 166 w 420" name="T58"/>
              <a:gd fmla="*/ 186 h 321" name="T59"/>
              <a:gd fmla="*/ 141 w 420" name="T60"/>
              <a:gd fmla="*/ 219 h 321" name="T61"/>
              <a:gd fmla="*/ 127 w 420" name="T62"/>
              <a:gd fmla="*/ 216 h 321" name="T63"/>
              <a:gd fmla="*/ 135 w 420" name="T64"/>
              <a:gd fmla="*/ 211 h 321" name="T65"/>
              <a:gd fmla="*/ 109 w 420" name="T66"/>
              <a:gd fmla="*/ 242 h 321" name="T67"/>
              <a:gd fmla="*/ 96 w 420" name="T68"/>
              <a:gd fmla="*/ 241 h 321" name="T69"/>
              <a:gd fmla="*/ 103 w 420" name="T70"/>
              <a:gd fmla="*/ 234 h 321" name="T71"/>
              <a:gd fmla="*/ 77 w 420" name="T72"/>
              <a:gd fmla="*/ 267 h 321" name="T73"/>
              <a:gd fmla="*/ 63 w 420" name="T74"/>
              <a:gd fmla="*/ 264 h 321" name="T75"/>
              <a:gd fmla="*/ 72 w 420" name="T76"/>
              <a:gd fmla="*/ 258 h 321" name="T77"/>
              <a:gd fmla="*/ 46 w 420" name="T78"/>
              <a:gd fmla="*/ 291 h 321" name="T79"/>
              <a:gd fmla="*/ 31 w 420" name="T80"/>
              <a:gd fmla="*/ 288 h 321"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321" w="420">
                <a:moveTo>
                  <a:pt x="8" y="306"/>
                </a:moveTo>
                <a:lnTo>
                  <a:pt x="13" y="314"/>
                </a:lnTo>
                <a:lnTo>
                  <a:pt x="5" y="321"/>
                </a:lnTo>
                <a:lnTo>
                  <a:pt x="0" y="313"/>
                </a:lnTo>
                <a:lnTo>
                  <a:pt x="8" y="306"/>
                </a:lnTo>
                <a:lnTo>
                  <a:pt x="8" y="306"/>
                </a:lnTo>
                <a:close/>
                <a:moveTo>
                  <a:pt x="413" y="0"/>
                </a:moveTo>
                <a:lnTo>
                  <a:pt x="413" y="0"/>
                </a:lnTo>
                <a:lnTo>
                  <a:pt x="420" y="8"/>
                </a:lnTo>
                <a:lnTo>
                  <a:pt x="420" y="8"/>
                </a:lnTo>
                <a:lnTo>
                  <a:pt x="413" y="0"/>
                </a:lnTo>
                <a:lnTo>
                  <a:pt x="413" y="0"/>
                </a:lnTo>
                <a:close/>
                <a:moveTo>
                  <a:pt x="390" y="19"/>
                </a:moveTo>
                <a:lnTo>
                  <a:pt x="395" y="27"/>
                </a:lnTo>
                <a:lnTo>
                  <a:pt x="387" y="32"/>
                </a:lnTo>
                <a:lnTo>
                  <a:pt x="382" y="24"/>
                </a:lnTo>
                <a:lnTo>
                  <a:pt x="390" y="19"/>
                </a:lnTo>
                <a:lnTo>
                  <a:pt x="390" y="19"/>
                </a:lnTo>
                <a:close/>
                <a:moveTo>
                  <a:pt x="357" y="42"/>
                </a:moveTo>
                <a:lnTo>
                  <a:pt x="363" y="50"/>
                </a:lnTo>
                <a:lnTo>
                  <a:pt x="356" y="57"/>
                </a:lnTo>
                <a:lnTo>
                  <a:pt x="349" y="49"/>
                </a:lnTo>
                <a:lnTo>
                  <a:pt x="357" y="42"/>
                </a:lnTo>
                <a:lnTo>
                  <a:pt x="357" y="42"/>
                </a:lnTo>
                <a:close/>
                <a:moveTo>
                  <a:pt x="326" y="66"/>
                </a:moveTo>
                <a:lnTo>
                  <a:pt x="332" y="75"/>
                </a:lnTo>
                <a:lnTo>
                  <a:pt x="324" y="80"/>
                </a:lnTo>
                <a:lnTo>
                  <a:pt x="318" y="72"/>
                </a:lnTo>
                <a:lnTo>
                  <a:pt x="326" y="66"/>
                </a:lnTo>
                <a:lnTo>
                  <a:pt x="326" y="66"/>
                </a:lnTo>
                <a:close/>
                <a:moveTo>
                  <a:pt x="294" y="91"/>
                </a:moveTo>
                <a:lnTo>
                  <a:pt x="299" y="98"/>
                </a:lnTo>
                <a:lnTo>
                  <a:pt x="292" y="104"/>
                </a:lnTo>
                <a:lnTo>
                  <a:pt x="286" y="96"/>
                </a:lnTo>
                <a:lnTo>
                  <a:pt x="294" y="91"/>
                </a:lnTo>
                <a:lnTo>
                  <a:pt x="294" y="91"/>
                </a:lnTo>
                <a:close/>
                <a:moveTo>
                  <a:pt x="261" y="114"/>
                </a:moveTo>
                <a:lnTo>
                  <a:pt x="268" y="122"/>
                </a:lnTo>
                <a:lnTo>
                  <a:pt x="260" y="129"/>
                </a:lnTo>
                <a:lnTo>
                  <a:pt x="254" y="121"/>
                </a:lnTo>
                <a:lnTo>
                  <a:pt x="261" y="114"/>
                </a:lnTo>
                <a:lnTo>
                  <a:pt x="261" y="114"/>
                </a:lnTo>
                <a:close/>
                <a:moveTo>
                  <a:pt x="230" y="139"/>
                </a:moveTo>
                <a:lnTo>
                  <a:pt x="237" y="147"/>
                </a:lnTo>
                <a:lnTo>
                  <a:pt x="229" y="152"/>
                </a:lnTo>
                <a:lnTo>
                  <a:pt x="222" y="144"/>
                </a:lnTo>
                <a:lnTo>
                  <a:pt x="230" y="139"/>
                </a:lnTo>
                <a:lnTo>
                  <a:pt x="230" y="139"/>
                </a:lnTo>
                <a:close/>
                <a:moveTo>
                  <a:pt x="199" y="163"/>
                </a:moveTo>
                <a:lnTo>
                  <a:pt x="204" y="170"/>
                </a:lnTo>
                <a:lnTo>
                  <a:pt x="196" y="177"/>
                </a:lnTo>
                <a:lnTo>
                  <a:pt x="191" y="169"/>
                </a:lnTo>
                <a:lnTo>
                  <a:pt x="199" y="163"/>
                </a:lnTo>
                <a:lnTo>
                  <a:pt x="199" y="163"/>
                </a:lnTo>
                <a:close/>
                <a:moveTo>
                  <a:pt x="166" y="186"/>
                </a:moveTo>
                <a:lnTo>
                  <a:pt x="173" y="194"/>
                </a:lnTo>
                <a:lnTo>
                  <a:pt x="165" y="200"/>
                </a:lnTo>
                <a:lnTo>
                  <a:pt x="158" y="193"/>
                </a:lnTo>
                <a:lnTo>
                  <a:pt x="166" y="186"/>
                </a:lnTo>
                <a:lnTo>
                  <a:pt x="166" y="186"/>
                </a:lnTo>
                <a:close/>
                <a:moveTo>
                  <a:pt x="135" y="211"/>
                </a:moveTo>
                <a:lnTo>
                  <a:pt x="141" y="219"/>
                </a:lnTo>
                <a:lnTo>
                  <a:pt x="133" y="224"/>
                </a:lnTo>
                <a:lnTo>
                  <a:pt x="127" y="216"/>
                </a:lnTo>
                <a:lnTo>
                  <a:pt x="135" y="211"/>
                </a:lnTo>
                <a:lnTo>
                  <a:pt x="135" y="211"/>
                </a:lnTo>
                <a:close/>
                <a:moveTo>
                  <a:pt x="103" y="234"/>
                </a:moveTo>
                <a:lnTo>
                  <a:pt x="109" y="242"/>
                </a:lnTo>
                <a:lnTo>
                  <a:pt x="101" y="249"/>
                </a:lnTo>
                <a:lnTo>
                  <a:pt x="96" y="241"/>
                </a:lnTo>
                <a:lnTo>
                  <a:pt x="103" y="234"/>
                </a:lnTo>
                <a:lnTo>
                  <a:pt x="103" y="234"/>
                </a:lnTo>
                <a:close/>
                <a:moveTo>
                  <a:pt x="72" y="258"/>
                </a:moveTo>
                <a:lnTo>
                  <a:pt x="77" y="267"/>
                </a:lnTo>
                <a:lnTo>
                  <a:pt x="69" y="272"/>
                </a:lnTo>
                <a:lnTo>
                  <a:pt x="63" y="264"/>
                </a:lnTo>
                <a:lnTo>
                  <a:pt x="72" y="258"/>
                </a:lnTo>
                <a:lnTo>
                  <a:pt x="72" y="258"/>
                </a:lnTo>
                <a:close/>
                <a:moveTo>
                  <a:pt x="39" y="283"/>
                </a:moveTo>
                <a:lnTo>
                  <a:pt x="46" y="291"/>
                </a:lnTo>
                <a:lnTo>
                  <a:pt x="38" y="296"/>
                </a:lnTo>
                <a:lnTo>
                  <a:pt x="31" y="288"/>
                </a:lnTo>
                <a:lnTo>
                  <a:pt x="39" y="283"/>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9" name="Freeform 270"/>
          <p:cNvSpPr>
            <a:spLocks noEditPoints="1"/>
          </p:cNvSpPr>
          <p:nvPr/>
        </p:nvSpPr>
        <p:spPr bwMode="auto">
          <a:xfrm>
            <a:off x="6883919" y="2579684"/>
            <a:ext cx="820738" cy="71438"/>
          </a:xfrm>
          <a:custGeom>
            <a:gdLst>
              <a:gd fmla="*/ 9 w 517" name="T0"/>
              <a:gd fmla="*/ 10 h 45" name="T1"/>
              <a:gd fmla="*/ 0 w 517" name="T2"/>
              <a:gd fmla="*/ 0 h 45" name="T3"/>
              <a:gd fmla="*/ 10 w 517" name="T4"/>
              <a:gd fmla="*/ 1 h 45" name="T5"/>
              <a:gd fmla="*/ 517 w 517" name="T6"/>
              <a:gd fmla="*/ 36 h 45" name="T7"/>
              <a:gd fmla="*/ 516 w 517" name="T8"/>
              <a:gd fmla="*/ 45 h 45" name="T9"/>
              <a:gd fmla="*/ 517 w 517" name="T10"/>
              <a:gd fmla="*/ 36 h 45" name="T11"/>
              <a:gd fmla="*/ 486 w 517" name="T12"/>
              <a:gd fmla="*/ 44 h 45" name="T13"/>
              <a:gd fmla="*/ 477 w 517" name="T14"/>
              <a:gd fmla="*/ 34 h 45" name="T15"/>
              <a:gd fmla="*/ 487 w 517" name="T16"/>
              <a:gd fmla="*/ 34 h 45" name="T17"/>
              <a:gd fmla="*/ 447 w 517" name="T18"/>
              <a:gd fmla="*/ 41 h 45" name="T19"/>
              <a:gd fmla="*/ 438 w 517" name="T20"/>
              <a:gd fmla="*/ 31 h 45" name="T21"/>
              <a:gd fmla="*/ 447 w 517" name="T22"/>
              <a:gd fmla="*/ 31 h 45" name="T23"/>
              <a:gd fmla="*/ 406 w 517" name="T24"/>
              <a:gd fmla="*/ 39 h 45" name="T25"/>
              <a:gd fmla="*/ 397 w 517" name="T26"/>
              <a:gd fmla="*/ 27 h 45" name="T27"/>
              <a:gd fmla="*/ 407 w 517" name="T28"/>
              <a:gd fmla="*/ 28 h 45" name="T29"/>
              <a:gd fmla="*/ 367 w 517" name="T30"/>
              <a:gd fmla="*/ 35 h 45" name="T31"/>
              <a:gd fmla="*/ 358 w 517" name="T32"/>
              <a:gd fmla="*/ 24 h 45" name="T33"/>
              <a:gd fmla="*/ 368 w 517" name="T34"/>
              <a:gd fmla="*/ 26 h 45" name="T35"/>
              <a:gd fmla="*/ 328 w 517" name="T36"/>
              <a:gd fmla="*/ 32 h 45" name="T37"/>
              <a:gd fmla="*/ 319 w 517" name="T38"/>
              <a:gd fmla="*/ 22 h 45" name="T39"/>
              <a:gd fmla="*/ 328 w 517" name="T40"/>
              <a:gd fmla="*/ 23 h 45" name="T41"/>
              <a:gd fmla="*/ 287 w 517" name="T42"/>
              <a:gd fmla="*/ 30 h 45" name="T43"/>
              <a:gd fmla="*/ 278 w 517" name="T44"/>
              <a:gd fmla="*/ 19 h 45" name="T45"/>
              <a:gd fmla="*/ 289 w 517" name="T46"/>
              <a:gd fmla="*/ 20 h 45" name="T47"/>
              <a:gd fmla="*/ 248 w 517" name="T48"/>
              <a:gd fmla="*/ 27 h 45" name="T49"/>
              <a:gd fmla="*/ 239 w 517" name="T50"/>
              <a:gd fmla="*/ 17 h 45" name="T51"/>
              <a:gd fmla="*/ 248 w 517" name="T52"/>
              <a:gd fmla="*/ 17 h 45" name="T53"/>
              <a:gd fmla="*/ 208 w 517" name="T54"/>
              <a:gd fmla="*/ 24 h 45" name="T55"/>
              <a:gd fmla="*/ 198 w 517" name="T56"/>
              <a:gd fmla="*/ 14 h 45" name="T57"/>
              <a:gd fmla="*/ 209 w 517" name="T58"/>
              <a:gd fmla="*/ 14 h 45" name="T59"/>
              <a:gd fmla="*/ 168 w 517" name="T60"/>
              <a:gd fmla="*/ 22 h 45" name="T61"/>
              <a:gd fmla="*/ 159 w 517" name="T62"/>
              <a:gd fmla="*/ 11 h 45" name="T63"/>
              <a:gd fmla="*/ 170 w 517" name="T64"/>
              <a:gd fmla="*/ 11 h 45" name="T65"/>
              <a:gd fmla="*/ 129 w 517" name="T66"/>
              <a:gd fmla="*/ 19 h 45" name="T67"/>
              <a:gd fmla="*/ 120 w 517" name="T68"/>
              <a:gd fmla="*/ 7 h 45" name="T69"/>
              <a:gd fmla="*/ 129 w 517" name="T70"/>
              <a:gd fmla="*/ 9 h 45" name="T71"/>
              <a:gd fmla="*/ 89 w 517" name="T72"/>
              <a:gd fmla="*/ 15 h 45" name="T73"/>
              <a:gd fmla="*/ 79 w 517" name="T74"/>
              <a:gd fmla="*/ 5 h 45" name="T75"/>
              <a:gd fmla="*/ 90 w 517" name="T76"/>
              <a:gd fmla="*/ 6 h 45" name="T77"/>
              <a:gd fmla="*/ 49 w 517" name="T78"/>
              <a:gd fmla="*/ 13 h 45" name="T79"/>
              <a:gd fmla="*/ 40 w 517" name="T80"/>
              <a:gd fmla="*/ 2 h 45"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45" w="517">
                <a:moveTo>
                  <a:pt x="10" y="1"/>
                </a:moveTo>
                <a:lnTo>
                  <a:pt x="9" y="10"/>
                </a:lnTo>
                <a:lnTo>
                  <a:pt x="0" y="10"/>
                </a:lnTo>
                <a:lnTo>
                  <a:pt x="0" y="0"/>
                </a:lnTo>
                <a:lnTo>
                  <a:pt x="10" y="1"/>
                </a:lnTo>
                <a:lnTo>
                  <a:pt x="10" y="1"/>
                </a:lnTo>
                <a:close/>
                <a:moveTo>
                  <a:pt x="517" y="36"/>
                </a:moveTo>
                <a:lnTo>
                  <a:pt x="517" y="36"/>
                </a:lnTo>
                <a:lnTo>
                  <a:pt x="516" y="45"/>
                </a:lnTo>
                <a:lnTo>
                  <a:pt x="516" y="45"/>
                </a:lnTo>
                <a:lnTo>
                  <a:pt x="517" y="36"/>
                </a:lnTo>
                <a:lnTo>
                  <a:pt x="517" y="36"/>
                </a:lnTo>
                <a:close/>
                <a:moveTo>
                  <a:pt x="487" y="34"/>
                </a:moveTo>
                <a:lnTo>
                  <a:pt x="486" y="44"/>
                </a:lnTo>
                <a:lnTo>
                  <a:pt x="477" y="43"/>
                </a:lnTo>
                <a:lnTo>
                  <a:pt x="477" y="34"/>
                </a:lnTo>
                <a:lnTo>
                  <a:pt x="487" y="34"/>
                </a:lnTo>
                <a:lnTo>
                  <a:pt x="487" y="34"/>
                </a:lnTo>
                <a:close/>
                <a:moveTo>
                  <a:pt x="447" y="31"/>
                </a:moveTo>
                <a:lnTo>
                  <a:pt x="447" y="41"/>
                </a:lnTo>
                <a:lnTo>
                  <a:pt x="436" y="40"/>
                </a:lnTo>
                <a:lnTo>
                  <a:pt x="438" y="31"/>
                </a:lnTo>
                <a:lnTo>
                  <a:pt x="447" y="31"/>
                </a:lnTo>
                <a:lnTo>
                  <a:pt x="447" y="31"/>
                </a:lnTo>
                <a:close/>
                <a:moveTo>
                  <a:pt x="407" y="28"/>
                </a:moveTo>
                <a:lnTo>
                  <a:pt x="406" y="39"/>
                </a:lnTo>
                <a:lnTo>
                  <a:pt x="397" y="37"/>
                </a:lnTo>
                <a:lnTo>
                  <a:pt x="397" y="27"/>
                </a:lnTo>
                <a:lnTo>
                  <a:pt x="407" y="28"/>
                </a:lnTo>
                <a:lnTo>
                  <a:pt x="407" y="28"/>
                </a:lnTo>
                <a:close/>
                <a:moveTo>
                  <a:pt x="368" y="26"/>
                </a:moveTo>
                <a:lnTo>
                  <a:pt x="367" y="35"/>
                </a:lnTo>
                <a:lnTo>
                  <a:pt x="356" y="35"/>
                </a:lnTo>
                <a:lnTo>
                  <a:pt x="358" y="24"/>
                </a:lnTo>
                <a:lnTo>
                  <a:pt x="368" y="26"/>
                </a:lnTo>
                <a:lnTo>
                  <a:pt x="368" y="26"/>
                </a:lnTo>
                <a:close/>
                <a:moveTo>
                  <a:pt x="328" y="23"/>
                </a:moveTo>
                <a:lnTo>
                  <a:pt x="328" y="32"/>
                </a:lnTo>
                <a:lnTo>
                  <a:pt x="317" y="32"/>
                </a:lnTo>
                <a:lnTo>
                  <a:pt x="319" y="22"/>
                </a:lnTo>
                <a:lnTo>
                  <a:pt x="328" y="23"/>
                </a:lnTo>
                <a:lnTo>
                  <a:pt x="328" y="23"/>
                </a:lnTo>
                <a:close/>
                <a:moveTo>
                  <a:pt x="289" y="20"/>
                </a:moveTo>
                <a:lnTo>
                  <a:pt x="287" y="30"/>
                </a:lnTo>
                <a:lnTo>
                  <a:pt x="278" y="30"/>
                </a:lnTo>
                <a:lnTo>
                  <a:pt x="278" y="19"/>
                </a:lnTo>
                <a:lnTo>
                  <a:pt x="289" y="20"/>
                </a:lnTo>
                <a:lnTo>
                  <a:pt x="289" y="20"/>
                </a:lnTo>
                <a:close/>
                <a:moveTo>
                  <a:pt x="248" y="17"/>
                </a:moveTo>
                <a:lnTo>
                  <a:pt x="248" y="27"/>
                </a:lnTo>
                <a:lnTo>
                  <a:pt x="238" y="26"/>
                </a:lnTo>
                <a:lnTo>
                  <a:pt x="239" y="17"/>
                </a:lnTo>
                <a:lnTo>
                  <a:pt x="248" y="17"/>
                </a:lnTo>
                <a:lnTo>
                  <a:pt x="248" y="17"/>
                </a:lnTo>
                <a:close/>
                <a:moveTo>
                  <a:pt x="209" y="14"/>
                </a:moveTo>
                <a:lnTo>
                  <a:pt x="208" y="24"/>
                </a:lnTo>
                <a:lnTo>
                  <a:pt x="198" y="23"/>
                </a:lnTo>
                <a:lnTo>
                  <a:pt x="198" y="14"/>
                </a:lnTo>
                <a:lnTo>
                  <a:pt x="209" y="14"/>
                </a:lnTo>
                <a:lnTo>
                  <a:pt x="209" y="14"/>
                </a:lnTo>
                <a:close/>
                <a:moveTo>
                  <a:pt x="170" y="11"/>
                </a:moveTo>
                <a:lnTo>
                  <a:pt x="168" y="22"/>
                </a:lnTo>
                <a:lnTo>
                  <a:pt x="158" y="20"/>
                </a:lnTo>
                <a:lnTo>
                  <a:pt x="159" y="11"/>
                </a:lnTo>
                <a:lnTo>
                  <a:pt x="170" y="11"/>
                </a:lnTo>
                <a:lnTo>
                  <a:pt x="170" y="11"/>
                </a:lnTo>
                <a:close/>
                <a:moveTo>
                  <a:pt x="129" y="9"/>
                </a:moveTo>
                <a:lnTo>
                  <a:pt x="129" y="19"/>
                </a:lnTo>
                <a:lnTo>
                  <a:pt x="119" y="18"/>
                </a:lnTo>
                <a:lnTo>
                  <a:pt x="120" y="7"/>
                </a:lnTo>
                <a:lnTo>
                  <a:pt x="129" y="9"/>
                </a:lnTo>
                <a:lnTo>
                  <a:pt x="129" y="9"/>
                </a:lnTo>
                <a:close/>
                <a:moveTo>
                  <a:pt x="90" y="6"/>
                </a:moveTo>
                <a:lnTo>
                  <a:pt x="89" y="15"/>
                </a:lnTo>
                <a:lnTo>
                  <a:pt x="79" y="15"/>
                </a:lnTo>
                <a:lnTo>
                  <a:pt x="79" y="5"/>
                </a:lnTo>
                <a:lnTo>
                  <a:pt x="90" y="6"/>
                </a:lnTo>
                <a:lnTo>
                  <a:pt x="90" y="6"/>
                </a:lnTo>
                <a:close/>
                <a:moveTo>
                  <a:pt x="49" y="3"/>
                </a:moveTo>
                <a:lnTo>
                  <a:pt x="49" y="13"/>
                </a:lnTo>
                <a:lnTo>
                  <a:pt x="39" y="13"/>
                </a:lnTo>
                <a:lnTo>
                  <a:pt x="40" y="2"/>
                </a:lnTo>
                <a:lnTo>
                  <a:pt x="49" y="3"/>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3" name="Freeform 271"/>
          <p:cNvSpPr>
            <a:spLocks noEditPoints="1"/>
          </p:cNvSpPr>
          <p:nvPr/>
        </p:nvSpPr>
        <p:spPr bwMode="auto">
          <a:xfrm>
            <a:off x="6875982" y="2584447"/>
            <a:ext cx="109538" cy="511175"/>
          </a:xfrm>
          <a:custGeom>
            <a:gdLst>
              <a:gd fmla="*/ 11 w 69" name="T0"/>
              <a:gd fmla="*/ 11 h 322" name="T1"/>
              <a:gd fmla="*/ 2 w 69" name="T2"/>
              <a:gd fmla="*/ 12 h 322" name="T3"/>
              <a:gd fmla="*/ 0 w 69" name="T4"/>
              <a:gd fmla="*/ 2 h 322" name="T5"/>
              <a:gd fmla="*/ 10 w 69" name="T6"/>
              <a:gd fmla="*/ 0 h 322" name="T7"/>
              <a:gd fmla="*/ 11 w 69" name="T8"/>
              <a:gd fmla="*/ 11 h 322" name="T9"/>
              <a:gd fmla="*/ 11 w 69" name="T10"/>
              <a:gd fmla="*/ 11 h 322" name="T11"/>
              <a:gd fmla="*/ 69 w 69" name="T12"/>
              <a:gd fmla="*/ 319 h 322" name="T13"/>
              <a:gd fmla="*/ 67 w 69" name="T14"/>
              <a:gd fmla="*/ 314 h 322" name="T15"/>
              <a:gd fmla="*/ 58 w 69" name="T16"/>
              <a:gd fmla="*/ 315 h 322" name="T17"/>
              <a:gd fmla="*/ 58 w 69" name="T18"/>
              <a:gd fmla="*/ 322 h 322" name="T19"/>
              <a:gd fmla="*/ 69 w 69" name="T20"/>
              <a:gd fmla="*/ 319 h 322" name="T21"/>
              <a:gd fmla="*/ 69 w 69" name="T22"/>
              <a:gd fmla="*/ 319 h 322" name="T23"/>
              <a:gd fmla="*/ 62 w 69" name="T24"/>
              <a:gd fmla="*/ 284 h 322" name="T25"/>
              <a:gd fmla="*/ 52 w 69" name="T26"/>
              <a:gd fmla="*/ 287 h 322" name="T27"/>
              <a:gd fmla="*/ 50 w 69" name="T28"/>
              <a:gd fmla="*/ 276 h 322" name="T29"/>
              <a:gd fmla="*/ 61 w 69" name="T30"/>
              <a:gd fmla="*/ 275 h 322" name="T31"/>
              <a:gd fmla="*/ 62 w 69" name="T32"/>
              <a:gd fmla="*/ 284 h 322" name="T33"/>
              <a:gd fmla="*/ 62 w 69" name="T34"/>
              <a:gd fmla="*/ 284 h 322" name="T35"/>
              <a:gd fmla="*/ 54 w 69" name="T36"/>
              <a:gd fmla="*/ 245 h 322" name="T37"/>
              <a:gd fmla="*/ 45 w 69" name="T38"/>
              <a:gd fmla="*/ 248 h 322" name="T39"/>
              <a:gd fmla="*/ 44 w 69" name="T40"/>
              <a:gd fmla="*/ 237 h 322" name="T41"/>
              <a:gd fmla="*/ 53 w 69" name="T42"/>
              <a:gd fmla="*/ 236 h 322" name="T43"/>
              <a:gd fmla="*/ 54 w 69" name="T44"/>
              <a:gd fmla="*/ 245 h 322" name="T45"/>
              <a:gd fmla="*/ 54 w 69" name="T46"/>
              <a:gd fmla="*/ 245 h 322" name="T47"/>
              <a:gd fmla="*/ 48 w 69" name="T48"/>
              <a:gd fmla="*/ 206 h 322" name="T49"/>
              <a:gd fmla="*/ 37 w 69" name="T50"/>
              <a:gd fmla="*/ 208 h 322" name="T51"/>
              <a:gd fmla="*/ 36 w 69" name="T52"/>
              <a:gd fmla="*/ 198 h 322" name="T53"/>
              <a:gd fmla="*/ 47 w 69" name="T54"/>
              <a:gd fmla="*/ 197 h 322" name="T55"/>
              <a:gd fmla="*/ 48 w 69" name="T56"/>
              <a:gd fmla="*/ 206 h 322" name="T57"/>
              <a:gd fmla="*/ 48 w 69" name="T58"/>
              <a:gd fmla="*/ 206 h 322" name="T59"/>
              <a:gd fmla="*/ 40 w 69" name="T60"/>
              <a:gd fmla="*/ 166 h 322" name="T61"/>
              <a:gd fmla="*/ 31 w 69" name="T62"/>
              <a:gd fmla="*/ 169 h 322" name="T63"/>
              <a:gd fmla="*/ 28 w 69" name="T64"/>
              <a:gd fmla="*/ 159 h 322" name="T65"/>
              <a:gd fmla="*/ 39 w 69" name="T66"/>
              <a:gd fmla="*/ 157 h 322" name="T67"/>
              <a:gd fmla="*/ 40 w 69" name="T68"/>
              <a:gd fmla="*/ 166 h 322" name="T69"/>
              <a:gd fmla="*/ 40 w 69" name="T70"/>
              <a:gd fmla="*/ 166 h 322" name="T71"/>
              <a:gd fmla="*/ 33 w 69" name="T72"/>
              <a:gd fmla="*/ 129 h 322" name="T73"/>
              <a:gd fmla="*/ 23 w 69" name="T74"/>
              <a:gd fmla="*/ 130 h 322" name="T75"/>
              <a:gd fmla="*/ 22 w 69" name="T76"/>
              <a:gd fmla="*/ 119 h 322" name="T77"/>
              <a:gd fmla="*/ 31 w 69" name="T78"/>
              <a:gd fmla="*/ 118 h 322" name="T79"/>
              <a:gd fmla="*/ 33 w 69" name="T80"/>
              <a:gd fmla="*/ 129 h 322" name="T81"/>
              <a:gd fmla="*/ 33 w 69" name="T82"/>
              <a:gd fmla="*/ 129 h 322" name="T83"/>
              <a:gd fmla="*/ 26 w 69" name="T84"/>
              <a:gd fmla="*/ 89 h 322" name="T85"/>
              <a:gd fmla="*/ 17 w 69" name="T86"/>
              <a:gd fmla="*/ 91 h 322" name="T87"/>
              <a:gd fmla="*/ 14 w 69" name="T88"/>
              <a:gd fmla="*/ 80 h 322" name="T89"/>
              <a:gd fmla="*/ 24 w 69" name="T90"/>
              <a:gd fmla="*/ 79 h 322" name="T91"/>
              <a:gd fmla="*/ 26 w 69" name="T92"/>
              <a:gd fmla="*/ 89 h 322" name="T93"/>
              <a:gd fmla="*/ 26 w 69" name="T94"/>
              <a:gd fmla="*/ 89 h 322" name="T95"/>
              <a:gd fmla="*/ 19 w 69" name="T96"/>
              <a:gd fmla="*/ 50 h 322" name="T97"/>
              <a:gd fmla="*/ 9 w 69" name="T98"/>
              <a:gd fmla="*/ 51 h 322" name="T99"/>
              <a:gd fmla="*/ 7 w 69" name="T100"/>
              <a:gd fmla="*/ 41 h 322" name="T101"/>
              <a:gd fmla="*/ 17 w 69" name="T102"/>
              <a:gd fmla="*/ 40 h 322" name="T103"/>
              <a:gd fmla="*/ 19 w 69" name="T104"/>
              <a:gd fmla="*/ 50 h 322"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322" w="69">
                <a:moveTo>
                  <a:pt x="11" y="11"/>
                </a:moveTo>
                <a:lnTo>
                  <a:pt x="2" y="12"/>
                </a:lnTo>
                <a:lnTo>
                  <a:pt x="0" y="2"/>
                </a:lnTo>
                <a:lnTo>
                  <a:pt x="10" y="0"/>
                </a:lnTo>
                <a:lnTo>
                  <a:pt x="11" y="11"/>
                </a:lnTo>
                <a:lnTo>
                  <a:pt x="11" y="11"/>
                </a:lnTo>
                <a:close/>
                <a:moveTo>
                  <a:pt x="69" y="319"/>
                </a:moveTo>
                <a:lnTo>
                  <a:pt x="67" y="314"/>
                </a:lnTo>
                <a:lnTo>
                  <a:pt x="58" y="315"/>
                </a:lnTo>
                <a:lnTo>
                  <a:pt x="58" y="322"/>
                </a:lnTo>
                <a:lnTo>
                  <a:pt x="69" y="319"/>
                </a:lnTo>
                <a:lnTo>
                  <a:pt x="69" y="319"/>
                </a:lnTo>
                <a:close/>
                <a:moveTo>
                  <a:pt x="62" y="284"/>
                </a:moveTo>
                <a:lnTo>
                  <a:pt x="52" y="287"/>
                </a:lnTo>
                <a:lnTo>
                  <a:pt x="50" y="276"/>
                </a:lnTo>
                <a:lnTo>
                  <a:pt x="61" y="275"/>
                </a:lnTo>
                <a:lnTo>
                  <a:pt x="62" y="284"/>
                </a:lnTo>
                <a:lnTo>
                  <a:pt x="62" y="284"/>
                </a:lnTo>
                <a:close/>
                <a:moveTo>
                  <a:pt x="54" y="245"/>
                </a:moveTo>
                <a:lnTo>
                  <a:pt x="45" y="248"/>
                </a:lnTo>
                <a:lnTo>
                  <a:pt x="44" y="237"/>
                </a:lnTo>
                <a:lnTo>
                  <a:pt x="53" y="236"/>
                </a:lnTo>
                <a:lnTo>
                  <a:pt x="54" y="245"/>
                </a:lnTo>
                <a:lnTo>
                  <a:pt x="54" y="245"/>
                </a:lnTo>
                <a:close/>
                <a:moveTo>
                  <a:pt x="48" y="206"/>
                </a:moveTo>
                <a:lnTo>
                  <a:pt x="37" y="208"/>
                </a:lnTo>
                <a:lnTo>
                  <a:pt x="36" y="198"/>
                </a:lnTo>
                <a:lnTo>
                  <a:pt x="47" y="197"/>
                </a:lnTo>
                <a:lnTo>
                  <a:pt x="48" y="206"/>
                </a:lnTo>
                <a:lnTo>
                  <a:pt x="48" y="206"/>
                </a:lnTo>
                <a:close/>
                <a:moveTo>
                  <a:pt x="40" y="166"/>
                </a:moveTo>
                <a:lnTo>
                  <a:pt x="31" y="169"/>
                </a:lnTo>
                <a:lnTo>
                  <a:pt x="28" y="159"/>
                </a:lnTo>
                <a:lnTo>
                  <a:pt x="39" y="157"/>
                </a:lnTo>
                <a:lnTo>
                  <a:pt x="40" y="166"/>
                </a:lnTo>
                <a:lnTo>
                  <a:pt x="40" y="166"/>
                </a:lnTo>
                <a:close/>
                <a:moveTo>
                  <a:pt x="33" y="129"/>
                </a:moveTo>
                <a:lnTo>
                  <a:pt x="23" y="130"/>
                </a:lnTo>
                <a:lnTo>
                  <a:pt x="22" y="119"/>
                </a:lnTo>
                <a:lnTo>
                  <a:pt x="31" y="118"/>
                </a:lnTo>
                <a:lnTo>
                  <a:pt x="33" y="129"/>
                </a:lnTo>
                <a:lnTo>
                  <a:pt x="33" y="129"/>
                </a:lnTo>
                <a:close/>
                <a:moveTo>
                  <a:pt x="26" y="89"/>
                </a:moveTo>
                <a:lnTo>
                  <a:pt x="17" y="91"/>
                </a:lnTo>
                <a:lnTo>
                  <a:pt x="14" y="80"/>
                </a:lnTo>
                <a:lnTo>
                  <a:pt x="24" y="79"/>
                </a:lnTo>
                <a:lnTo>
                  <a:pt x="26" y="89"/>
                </a:lnTo>
                <a:lnTo>
                  <a:pt x="26" y="89"/>
                </a:lnTo>
                <a:close/>
                <a:moveTo>
                  <a:pt x="19" y="50"/>
                </a:moveTo>
                <a:lnTo>
                  <a:pt x="9" y="51"/>
                </a:lnTo>
                <a:lnTo>
                  <a:pt x="7" y="41"/>
                </a:lnTo>
                <a:lnTo>
                  <a:pt x="17" y="40"/>
                </a:lnTo>
                <a:lnTo>
                  <a:pt x="19" y="5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4" name="Freeform 272"/>
          <p:cNvSpPr>
            <a:spLocks noEditPoints="1"/>
          </p:cNvSpPr>
          <p:nvPr/>
        </p:nvSpPr>
        <p:spPr bwMode="auto">
          <a:xfrm>
            <a:off x="6091756" y="2938459"/>
            <a:ext cx="65088" cy="266700"/>
          </a:xfrm>
          <a:custGeom>
            <a:gdLst>
              <a:gd fmla="*/ 1 w 41" name="T0"/>
              <a:gd fmla="*/ 157 h 168" name="T1"/>
              <a:gd fmla="*/ 11 w 41" name="T2"/>
              <a:gd fmla="*/ 158 h 168" name="T3"/>
              <a:gd fmla="*/ 9 w 41" name="T4"/>
              <a:gd fmla="*/ 168 h 168" name="T5"/>
              <a:gd fmla="*/ 0 w 41" name="T6"/>
              <a:gd fmla="*/ 166 h 168" name="T7"/>
              <a:gd fmla="*/ 1 w 41" name="T8"/>
              <a:gd fmla="*/ 157 h 168" name="T9"/>
              <a:gd fmla="*/ 1 w 41" name="T10"/>
              <a:gd fmla="*/ 157 h 168" name="T11"/>
              <a:gd fmla="*/ 32 w 41" name="T12"/>
              <a:gd fmla="*/ 0 h 168" name="T13"/>
              <a:gd fmla="*/ 41 w 41" name="T14"/>
              <a:gd fmla="*/ 2 h 168" name="T15"/>
              <a:gd fmla="*/ 40 w 41" name="T16"/>
              <a:gd fmla="*/ 11 h 168" name="T17"/>
              <a:gd fmla="*/ 30 w 41" name="T18"/>
              <a:gd fmla="*/ 10 h 168" name="T19"/>
              <a:gd fmla="*/ 32 w 41" name="T20"/>
              <a:gd fmla="*/ 0 h 168" name="T21"/>
              <a:gd fmla="*/ 32 w 41" name="T22"/>
              <a:gd fmla="*/ 0 h 168" name="T23"/>
              <a:gd fmla="*/ 24 w 41" name="T24"/>
              <a:gd fmla="*/ 39 h 168" name="T25"/>
              <a:gd fmla="*/ 34 w 41" name="T26"/>
              <a:gd fmla="*/ 42 h 168" name="T27"/>
              <a:gd fmla="*/ 32 w 41" name="T28"/>
              <a:gd fmla="*/ 51 h 168" name="T29"/>
              <a:gd fmla="*/ 22 w 41" name="T30"/>
              <a:gd fmla="*/ 49 h 168" name="T31"/>
              <a:gd fmla="*/ 24 w 41" name="T32"/>
              <a:gd fmla="*/ 39 h 168" name="T33"/>
              <a:gd fmla="*/ 24 w 41" name="T34"/>
              <a:gd fmla="*/ 39 h 168" name="T35"/>
              <a:gd fmla="*/ 17 w 41" name="T36"/>
              <a:gd fmla="*/ 78 h 168" name="T37"/>
              <a:gd fmla="*/ 26 w 41" name="T38"/>
              <a:gd fmla="*/ 79 h 168" name="T39"/>
              <a:gd fmla="*/ 24 w 41" name="T40"/>
              <a:gd fmla="*/ 90 h 168" name="T41"/>
              <a:gd fmla="*/ 14 w 41" name="T42"/>
              <a:gd fmla="*/ 87 h 168" name="T43"/>
              <a:gd fmla="*/ 17 w 41" name="T44"/>
              <a:gd fmla="*/ 78 h 168" name="T45"/>
              <a:gd fmla="*/ 17 w 41" name="T46"/>
              <a:gd fmla="*/ 78 h 168" name="T47"/>
              <a:gd fmla="*/ 9 w 41" name="T48"/>
              <a:gd fmla="*/ 117 h 168" name="T49"/>
              <a:gd fmla="*/ 18 w 41" name="T50"/>
              <a:gd fmla="*/ 119 h 168" name="T51"/>
              <a:gd fmla="*/ 17 w 41" name="T52"/>
              <a:gd fmla="*/ 129 h 168" name="T53"/>
              <a:gd fmla="*/ 7 w 41" name="T54"/>
              <a:gd fmla="*/ 126 h 168" name="T55"/>
              <a:gd fmla="*/ 9 w 41" name="T56"/>
              <a:gd fmla="*/ 117 h 168" name="T5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b="b" l="0" r="r" t="0"/>
            <a:pathLst>
              <a:path h="168" w="41">
                <a:moveTo>
                  <a:pt x="1" y="157"/>
                </a:moveTo>
                <a:lnTo>
                  <a:pt x="11" y="158"/>
                </a:lnTo>
                <a:lnTo>
                  <a:pt x="9" y="168"/>
                </a:lnTo>
                <a:lnTo>
                  <a:pt x="0" y="166"/>
                </a:lnTo>
                <a:lnTo>
                  <a:pt x="1" y="157"/>
                </a:lnTo>
                <a:lnTo>
                  <a:pt x="1" y="157"/>
                </a:lnTo>
                <a:close/>
                <a:moveTo>
                  <a:pt x="32" y="0"/>
                </a:moveTo>
                <a:lnTo>
                  <a:pt x="41" y="2"/>
                </a:lnTo>
                <a:lnTo>
                  <a:pt x="40" y="11"/>
                </a:lnTo>
                <a:lnTo>
                  <a:pt x="30" y="10"/>
                </a:lnTo>
                <a:lnTo>
                  <a:pt x="32" y="0"/>
                </a:lnTo>
                <a:lnTo>
                  <a:pt x="32" y="0"/>
                </a:lnTo>
                <a:close/>
                <a:moveTo>
                  <a:pt x="24" y="39"/>
                </a:moveTo>
                <a:lnTo>
                  <a:pt x="34" y="42"/>
                </a:lnTo>
                <a:lnTo>
                  <a:pt x="32" y="51"/>
                </a:lnTo>
                <a:lnTo>
                  <a:pt x="22" y="49"/>
                </a:lnTo>
                <a:lnTo>
                  <a:pt x="24" y="39"/>
                </a:lnTo>
                <a:lnTo>
                  <a:pt x="24" y="39"/>
                </a:lnTo>
                <a:close/>
                <a:moveTo>
                  <a:pt x="17" y="78"/>
                </a:moveTo>
                <a:lnTo>
                  <a:pt x="26" y="79"/>
                </a:lnTo>
                <a:lnTo>
                  <a:pt x="24" y="90"/>
                </a:lnTo>
                <a:lnTo>
                  <a:pt x="14" y="87"/>
                </a:lnTo>
                <a:lnTo>
                  <a:pt x="17" y="78"/>
                </a:lnTo>
                <a:lnTo>
                  <a:pt x="17" y="78"/>
                </a:lnTo>
                <a:close/>
                <a:moveTo>
                  <a:pt x="9" y="117"/>
                </a:moveTo>
                <a:lnTo>
                  <a:pt x="18" y="119"/>
                </a:lnTo>
                <a:lnTo>
                  <a:pt x="17" y="129"/>
                </a:lnTo>
                <a:lnTo>
                  <a:pt x="7" y="126"/>
                </a:lnTo>
                <a:lnTo>
                  <a:pt x="9" y="117"/>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7" name="Freeform 273"/>
          <p:cNvSpPr>
            <a:spLocks noEditPoints="1"/>
          </p:cNvSpPr>
          <p:nvPr/>
        </p:nvSpPr>
        <p:spPr bwMode="auto">
          <a:xfrm>
            <a:off x="5715520" y="2535234"/>
            <a:ext cx="441325" cy="398463"/>
          </a:xfrm>
          <a:custGeom>
            <a:gdLst>
              <a:gd fmla="*/ 14 w 278" name="T0"/>
              <a:gd fmla="*/ 7 h 251" name="T1"/>
              <a:gd fmla="*/ 8 w 278" name="T2"/>
              <a:gd fmla="*/ 13 h 251" name="T3"/>
              <a:gd fmla="*/ 0 w 278" name="T4"/>
              <a:gd fmla="*/ 7 h 251" name="T5"/>
              <a:gd fmla="*/ 7 w 278" name="T6"/>
              <a:gd fmla="*/ 0 h 251" name="T7"/>
              <a:gd fmla="*/ 14 w 278" name="T8"/>
              <a:gd fmla="*/ 7 h 251" name="T9"/>
              <a:gd fmla="*/ 14 w 278" name="T10"/>
              <a:gd fmla="*/ 7 h 251" name="T11"/>
              <a:gd fmla="*/ 278 w 278" name="T12"/>
              <a:gd fmla="*/ 245 h 251" name="T13"/>
              <a:gd fmla="*/ 273 w 278" name="T14"/>
              <a:gd fmla="*/ 239 h 251" name="T15"/>
              <a:gd fmla="*/ 267 w 278" name="T16"/>
              <a:gd fmla="*/ 247 h 251" name="T17"/>
              <a:gd fmla="*/ 272 w 278" name="T18"/>
              <a:gd fmla="*/ 251 h 251" name="T19"/>
              <a:gd fmla="*/ 278 w 278" name="T20"/>
              <a:gd fmla="*/ 245 h 251" name="T21"/>
              <a:gd fmla="*/ 278 w 278" name="T22"/>
              <a:gd fmla="*/ 245 h 251" name="T23"/>
              <a:gd fmla="*/ 251 w 278" name="T24"/>
              <a:gd fmla="*/ 220 h 251" name="T25"/>
              <a:gd fmla="*/ 244 w 278" name="T26"/>
              <a:gd fmla="*/ 226 h 251" name="T27"/>
              <a:gd fmla="*/ 237 w 278" name="T28"/>
              <a:gd fmla="*/ 220 h 251" name="T29"/>
              <a:gd fmla="*/ 243 w 278" name="T30"/>
              <a:gd fmla="*/ 213 h 251" name="T31"/>
              <a:gd fmla="*/ 251 w 278" name="T32"/>
              <a:gd fmla="*/ 220 h 251" name="T33"/>
              <a:gd fmla="*/ 251 w 278" name="T34"/>
              <a:gd fmla="*/ 220 h 251" name="T35"/>
              <a:gd fmla="*/ 221 w 278" name="T36"/>
              <a:gd fmla="*/ 192 h 251" name="T37"/>
              <a:gd fmla="*/ 214 w 278" name="T38"/>
              <a:gd fmla="*/ 200 h 251" name="T39"/>
              <a:gd fmla="*/ 208 w 278" name="T40"/>
              <a:gd fmla="*/ 194 h 251" name="T41"/>
              <a:gd fmla="*/ 214 w 278" name="T42"/>
              <a:gd fmla="*/ 186 h 251" name="T43"/>
              <a:gd fmla="*/ 221 w 278" name="T44"/>
              <a:gd fmla="*/ 192 h 251" name="T45"/>
              <a:gd fmla="*/ 221 w 278" name="T46"/>
              <a:gd fmla="*/ 192 h 251" name="T47"/>
              <a:gd fmla="*/ 192 w 278" name="T48"/>
              <a:gd fmla="*/ 166 h 251" name="T49"/>
              <a:gd fmla="*/ 186 w 278" name="T50"/>
              <a:gd fmla="*/ 174 h 251" name="T51"/>
              <a:gd fmla="*/ 178 w 278" name="T52"/>
              <a:gd fmla="*/ 167 h 251" name="T53"/>
              <a:gd fmla="*/ 184 w 278" name="T54"/>
              <a:gd fmla="*/ 160 h 251" name="T55"/>
              <a:gd fmla="*/ 192 w 278" name="T56"/>
              <a:gd fmla="*/ 166 h 251" name="T57"/>
              <a:gd fmla="*/ 192 w 278" name="T58"/>
              <a:gd fmla="*/ 166 h 251" name="T59"/>
              <a:gd fmla="*/ 162 w 278" name="T60"/>
              <a:gd fmla="*/ 140 h 251" name="T61"/>
              <a:gd fmla="*/ 156 w 278" name="T62"/>
              <a:gd fmla="*/ 146 h 251" name="T63"/>
              <a:gd fmla="*/ 148 w 278" name="T64"/>
              <a:gd fmla="*/ 140 h 251" name="T65"/>
              <a:gd fmla="*/ 154 w 278" name="T66"/>
              <a:gd fmla="*/ 132 h 251" name="T67"/>
              <a:gd fmla="*/ 162 w 278" name="T68"/>
              <a:gd fmla="*/ 140 h 251" name="T69"/>
              <a:gd fmla="*/ 162 w 278" name="T70"/>
              <a:gd fmla="*/ 140 h 251" name="T71"/>
              <a:gd fmla="*/ 132 w 278" name="T72"/>
              <a:gd fmla="*/ 113 h 251" name="T73"/>
              <a:gd fmla="*/ 125 w 278" name="T74"/>
              <a:gd fmla="*/ 120 h 251" name="T75"/>
              <a:gd fmla="*/ 119 w 278" name="T76"/>
              <a:gd fmla="*/ 114 h 251" name="T77"/>
              <a:gd fmla="*/ 125 w 278" name="T78"/>
              <a:gd fmla="*/ 106 h 251" name="T79"/>
              <a:gd fmla="*/ 132 w 278" name="T80"/>
              <a:gd fmla="*/ 113 h 251" name="T81"/>
              <a:gd fmla="*/ 132 w 278" name="T82"/>
              <a:gd fmla="*/ 113 h 251" name="T83"/>
              <a:gd fmla="*/ 103 w 278" name="T84"/>
              <a:gd fmla="*/ 86 h 251" name="T85"/>
              <a:gd fmla="*/ 97 w 278" name="T86"/>
              <a:gd fmla="*/ 93 h 251" name="T87"/>
              <a:gd fmla="*/ 89 w 278" name="T88"/>
              <a:gd fmla="*/ 86 h 251" name="T89"/>
              <a:gd fmla="*/ 95 w 278" name="T90"/>
              <a:gd fmla="*/ 80 h 251" name="T91"/>
              <a:gd fmla="*/ 103 w 278" name="T92"/>
              <a:gd fmla="*/ 86 h 251" name="T93"/>
              <a:gd fmla="*/ 103 w 278" name="T94"/>
              <a:gd fmla="*/ 86 h 251" name="T95"/>
              <a:gd fmla="*/ 73 w 278" name="T96"/>
              <a:gd fmla="*/ 59 h 251" name="T97"/>
              <a:gd fmla="*/ 67 w 278" name="T98"/>
              <a:gd fmla="*/ 67 h 251" name="T99"/>
              <a:gd fmla="*/ 59 w 278" name="T100"/>
              <a:gd fmla="*/ 60 h 251" name="T101"/>
              <a:gd fmla="*/ 65 w 278" name="T102"/>
              <a:gd fmla="*/ 52 h 251" name="T103"/>
              <a:gd fmla="*/ 73 w 278" name="T104"/>
              <a:gd fmla="*/ 59 h 251" name="T105"/>
              <a:gd fmla="*/ 73 w 278" name="T106"/>
              <a:gd fmla="*/ 59 h 251" name="T107"/>
              <a:gd fmla="*/ 43 w 278" name="T108"/>
              <a:gd fmla="*/ 33 h 251" name="T109"/>
              <a:gd fmla="*/ 37 w 278" name="T110"/>
              <a:gd fmla="*/ 41 h 251" name="T111"/>
              <a:gd fmla="*/ 30 w 278" name="T112"/>
              <a:gd fmla="*/ 34 h 251" name="T113"/>
              <a:gd fmla="*/ 37 w 278" name="T114"/>
              <a:gd fmla="*/ 26 h 251" name="T115"/>
              <a:gd fmla="*/ 43 w 278" name="T116"/>
              <a:gd fmla="*/ 33 h 251"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251" w="278">
                <a:moveTo>
                  <a:pt x="14" y="7"/>
                </a:moveTo>
                <a:lnTo>
                  <a:pt x="8" y="13"/>
                </a:lnTo>
                <a:lnTo>
                  <a:pt x="0" y="7"/>
                </a:lnTo>
                <a:lnTo>
                  <a:pt x="7" y="0"/>
                </a:lnTo>
                <a:lnTo>
                  <a:pt x="14" y="7"/>
                </a:lnTo>
                <a:lnTo>
                  <a:pt x="14" y="7"/>
                </a:lnTo>
                <a:close/>
                <a:moveTo>
                  <a:pt x="278" y="245"/>
                </a:moveTo>
                <a:lnTo>
                  <a:pt x="273" y="239"/>
                </a:lnTo>
                <a:lnTo>
                  <a:pt x="267" y="247"/>
                </a:lnTo>
                <a:lnTo>
                  <a:pt x="272" y="251"/>
                </a:lnTo>
                <a:lnTo>
                  <a:pt x="278" y="245"/>
                </a:lnTo>
                <a:lnTo>
                  <a:pt x="278" y="245"/>
                </a:lnTo>
                <a:close/>
                <a:moveTo>
                  <a:pt x="251" y="220"/>
                </a:moveTo>
                <a:lnTo>
                  <a:pt x="244" y="226"/>
                </a:lnTo>
                <a:lnTo>
                  <a:pt x="237" y="220"/>
                </a:lnTo>
                <a:lnTo>
                  <a:pt x="243" y="213"/>
                </a:lnTo>
                <a:lnTo>
                  <a:pt x="251" y="220"/>
                </a:lnTo>
                <a:lnTo>
                  <a:pt x="251" y="220"/>
                </a:lnTo>
                <a:close/>
                <a:moveTo>
                  <a:pt x="221" y="192"/>
                </a:moveTo>
                <a:lnTo>
                  <a:pt x="214" y="200"/>
                </a:lnTo>
                <a:lnTo>
                  <a:pt x="208" y="194"/>
                </a:lnTo>
                <a:lnTo>
                  <a:pt x="214" y="186"/>
                </a:lnTo>
                <a:lnTo>
                  <a:pt x="221" y="192"/>
                </a:lnTo>
                <a:lnTo>
                  <a:pt x="221" y="192"/>
                </a:lnTo>
                <a:close/>
                <a:moveTo>
                  <a:pt x="192" y="166"/>
                </a:moveTo>
                <a:lnTo>
                  <a:pt x="186" y="174"/>
                </a:lnTo>
                <a:lnTo>
                  <a:pt x="178" y="167"/>
                </a:lnTo>
                <a:lnTo>
                  <a:pt x="184" y="160"/>
                </a:lnTo>
                <a:lnTo>
                  <a:pt x="192" y="166"/>
                </a:lnTo>
                <a:lnTo>
                  <a:pt x="192" y="166"/>
                </a:lnTo>
                <a:close/>
                <a:moveTo>
                  <a:pt x="162" y="140"/>
                </a:moveTo>
                <a:lnTo>
                  <a:pt x="156" y="146"/>
                </a:lnTo>
                <a:lnTo>
                  <a:pt x="148" y="140"/>
                </a:lnTo>
                <a:lnTo>
                  <a:pt x="154" y="132"/>
                </a:lnTo>
                <a:lnTo>
                  <a:pt x="162" y="140"/>
                </a:lnTo>
                <a:lnTo>
                  <a:pt x="162" y="140"/>
                </a:lnTo>
                <a:close/>
                <a:moveTo>
                  <a:pt x="132" y="113"/>
                </a:moveTo>
                <a:lnTo>
                  <a:pt x="125" y="120"/>
                </a:lnTo>
                <a:lnTo>
                  <a:pt x="119" y="114"/>
                </a:lnTo>
                <a:lnTo>
                  <a:pt x="125" y="106"/>
                </a:lnTo>
                <a:lnTo>
                  <a:pt x="132" y="113"/>
                </a:lnTo>
                <a:lnTo>
                  <a:pt x="132" y="113"/>
                </a:lnTo>
                <a:close/>
                <a:moveTo>
                  <a:pt x="103" y="86"/>
                </a:moveTo>
                <a:lnTo>
                  <a:pt x="97" y="93"/>
                </a:lnTo>
                <a:lnTo>
                  <a:pt x="89" y="86"/>
                </a:lnTo>
                <a:lnTo>
                  <a:pt x="95" y="80"/>
                </a:lnTo>
                <a:lnTo>
                  <a:pt x="103" y="86"/>
                </a:lnTo>
                <a:lnTo>
                  <a:pt x="103" y="86"/>
                </a:lnTo>
                <a:close/>
                <a:moveTo>
                  <a:pt x="73" y="59"/>
                </a:moveTo>
                <a:lnTo>
                  <a:pt x="67" y="67"/>
                </a:lnTo>
                <a:lnTo>
                  <a:pt x="59" y="60"/>
                </a:lnTo>
                <a:lnTo>
                  <a:pt x="65" y="52"/>
                </a:lnTo>
                <a:lnTo>
                  <a:pt x="73" y="59"/>
                </a:lnTo>
                <a:lnTo>
                  <a:pt x="73" y="59"/>
                </a:lnTo>
                <a:close/>
                <a:moveTo>
                  <a:pt x="43" y="33"/>
                </a:moveTo>
                <a:lnTo>
                  <a:pt x="37" y="41"/>
                </a:lnTo>
                <a:lnTo>
                  <a:pt x="30" y="34"/>
                </a:lnTo>
                <a:lnTo>
                  <a:pt x="37" y="26"/>
                </a:lnTo>
                <a:lnTo>
                  <a:pt x="43" y="33"/>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8" name="Freeform 274"/>
          <p:cNvSpPr>
            <a:spLocks noEditPoints="1"/>
          </p:cNvSpPr>
          <p:nvPr/>
        </p:nvSpPr>
        <p:spPr bwMode="auto">
          <a:xfrm>
            <a:off x="5242444" y="2786060"/>
            <a:ext cx="893763" cy="147638"/>
          </a:xfrm>
          <a:custGeom>
            <a:gdLst>
              <a:gd fmla="*/ 11 w 563" name="T0"/>
              <a:gd fmla="*/ 12 h 93" name="T1"/>
              <a:gd fmla="*/ 1 w 563" name="T2"/>
              <a:gd fmla="*/ 0 h 93" name="T3"/>
              <a:gd fmla="*/ 12 w 563" name="T4"/>
              <a:gd fmla="*/ 2 h 93" name="T5"/>
              <a:gd fmla="*/ 562 w 563" name="T6"/>
              <a:gd fmla="*/ 93 h 93" name="T7"/>
              <a:gd fmla="*/ 553 w 563" name="T8"/>
              <a:gd fmla="*/ 81 h 93" name="T9"/>
              <a:gd fmla="*/ 563 w 563" name="T10"/>
              <a:gd fmla="*/ 83 h 93" name="T11"/>
              <a:gd fmla="*/ 523 w 563" name="T12"/>
              <a:gd fmla="*/ 88 h 93" name="T13"/>
              <a:gd fmla="*/ 514 w 563" name="T14"/>
              <a:gd fmla="*/ 76 h 93" name="T15"/>
              <a:gd fmla="*/ 524 w 563" name="T16"/>
              <a:gd fmla="*/ 77 h 93" name="T17"/>
              <a:gd fmla="*/ 482 w 563" name="T18"/>
              <a:gd fmla="*/ 81 h 93" name="T19"/>
              <a:gd fmla="*/ 474 w 563" name="T20"/>
              <a:gd fmla="*/ 71 h 93" name="T21"/>
              <a:gd fmla="*/ 484 w 563" name="T22"/>
              <a:gd fmla="*/ 72 h 93" name="T23"/>
              <a:gd fmla="*/ 443 w 563" name="T24"/>
              <a:gd fmla="*/ 76 h 93" name="T25"/>
              <a:gd fmla="*/ 435 w 563" name="T26"/>
              <a:gd fmla="*/ 64 h 93" name="T27"/>
              <a:gd fmla="*/ 444 w 563" name="T28"/>
              <a:gd fmla="*/ 66 h 93" name="T29"/>
              <a:gd fmla="*/ 404 w 563" name="T30"/>
              <a:gd fmla="*/ 70 h 93" name="T31"/>
              <a:gd fmla="*/ 396 w 563" name="T32"/>
              <a:gd fmla="*/ 59 h 93" name="T33"/>
              <a:gd fmla="*/ 405 w 563" name="T34"/>
              <a:gd fmla="*/ 60 h 93" name="T35"/>
              <a:gd fmla="*/ 365 w 563" name="T36"/>
              <a:gd fmla="*/ 64 h 93" name="T37"/>
              <a:gd fmla="*/ 356 w 563" name="T38"/>
              <a:gd fmla="*/ 53 h 93" name="T39"/>
              <a:gd fmla="*/ 366 w 563" name="T40"/>
              <a:gd fmla="*/ 54 h 93" name="T41"/>
              <a:gd fmla="*/ 325 w 563" name="T42"/>
              <a:gd fmla="*/ 58 h 93" name="T43"/>
              <a:gd fmla="*/ 316 w 563" name="T44"/>
              <a:gd fmla="*/ 47 h 93" name="T45"/>
              <a:gd fmla="*/ 327 w 563" name="T46"/>
              <a:gd fmla="*/ 49 h 93" name="T47"/>
              <a:gd fmla="*/ 286 w 563" name="T48"/>
              <a:gd fmla="*/ 53 h 93" name="T49"/>
              <a:gd fmla="*/ 277 w 563" name="T50"/>
              <a:gd fmla="*/ 41 h 93" name="T51"/>
              <a:gd fmla="*/ 288 w 563" name="T52"/>
              <a:gd fmla="*/ 42 h 93" name="T53"/>
              <a:gd fmla="*/ 246 w 563" name="T54"/>
              <a:gd fmla="*/ 47 h 93" name="T55"/>
              <a:gd fmla="*/ 238 w 563" name="T56"/>
              <a:gd fmla="*/ 36 h 93" name="T57"/>
              <a:gd fmla="*/ 248 w 563" name="T58"/>
              <a:gd fmla="*/ 37 h 93" name="T59"/>
              <a:gd fmla="*/ 207 w 563" name="T60"/>
              <a:gd fmla="*/ 41 h 93" name="T61"/>
              <a:gd fmla="*/ 199 w 563" name="T62"/>
              <a:gd fmla="*/ 29 h 93" name="T63"/>
              <a:gd fmla="*/ 208 w 563" name="T64"/>
              <a:gd fmla="*/ 32 h 93" name="T65"/>
              <a:gd fmla="*/ 167 w 563" name="T66"/>
              <a:gd fmla="*/ 36 h 93" name="T67"/>
              <a:gd fmla="*/ 160 w 563" name="T68"/>
              <a:gd fmla="*/ 24 h 93" name="T69"/>
              <a:gd fmla="*/ 169 w 563" name="T70"/>
              <a:gd fmla="*/ 25 h 93" name="T71"/>
              <a:gd fmla="*/ 128 w 563" name="T72"/>
              <a:gd fmla="*/ 29 h 93" name="T73"/>
              <a:gd fmla="*/ 120 w 563" name="T74"/>
              <a:gd fmla="*/ 19 h 93" name="T75"/>
              <a:gd fmla="*/ 129 w 563" name="T76"/>
              <a:gd fmla="*/ 20 h 93" name="T77"/>
              <a:gd fmla="*/ 89 w 563" name="T78"/>
              <a:gd fmla="*/ 24 h 93" name="T79"/>
              <a:gd fmla="*/ 80 w 563" name="T80"/>
              <a:gd fmla="*/ 12 h 93" name="T81"/>
              <a:gd fmla="*/ 90 w 563" name="T82"/>
              <a:gd fmla="*/ 13 h 93" name="T83"/>
              <a:gd fmla="*/ 50 w 563" name="T84"/>
              <a:gd fmla="*/ 17 h 93" name="T85"/>
              <a:gd fmla="*/ 41 w 563" name="T86"/>
              <a:gd fmla="*/ 7 h 93"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93" w="563">
                <a:moveTo>
                  <a:pt x="12" y="2"/>
                </a:moveTo>
                <a:lnTo>
                  <a:pt x="11" y="12"/>
                </a:lnTo>
                <a:lnTo>
                  <a:pt x="0" y="11"/>
                </a:lnTo>
                <a:lnTo>
                  <a:pt x="1" y="0"/>
                </a:lnTo>
                <a:lnTo>
                  <a:pt x="12" y="2"/>
                </a:lnTo>
                <a:lnTo>
                  <a:pt x="12" y="2"/>
                </a:lnTo>
                <a:close/>
                <a:moveTo>
                  <a:pt x="563" y="83"/>
                </a:moveTo>
                <a:lnTo>
                  <a:pt x="562" y="93"/>
                </a:lnTo>
                <a:lnTo>
                  <a:pt x="552" y="92"/>
                </a:lnTo>
                <a:lnTo>
                  <a:pt x="553" y="81"/>
                </a:lnTo>
                <a:lnTo>
                  <a:pt x="563" y="83"/>
                </a:lnTo>
                <a:lnTo>
                  <a:pt x="563" y="83"/>
                </a:lnTo>
                <a:close/>
                <a:moveTo>
                  <a:pt x="524" y="77"/>
                </a:moveTo>
                <a:lnTo>
                  <a:pt x="523" y="88"/>
                </a:lnTo>
                <a:lnTo>
                  <a:pt x="512" y="85"/>
                </a:lnTo>
                <a:lnTo>
                  <a:pt x="514" y="76"/>
                </a:lnTo>
                <a:lnTo>
                  <a:pt x="524" y="77"/>
                </a:lnTo>
                <a:lnTo>
                  <a:pt x="524" y="77"/>
                </a:lnTo>
                <a:close/>
                <a:moveTo>
                  <a:pt x="484" y="72"/>
                </a:moveTo>
                <a:lnTo>
                  <a:pt x="482" y="81"/>
                </a:lnTo>
                <a:lnTo>
                  <a:pt x="473" y="80"/>
                </a:lnTo>
                <a:lnTo>
                  <a:pt x="474" y="71"/>
                </a:lnTo>
                <a:lnTo>
                  <a:pt x="484" y="72"/>
                </a:lnTo>
                <a:lnTo>
                  <a:pt x="484" y="72"/>
                </a:lnTo>
                <a:close/>
                <a:moveTo>
                  <a:pt x="444" y="66"/>
                </a:moveTo>
                <a:lnTo>
                  <a:pt x="443" y="76"/>
                </a:lnTo>
                <a:lnTo>
                  <a:pt x="434" y="75"/>
                </a:lnTo>
                <a:lnTo>
                  <a:pt x="435" y="64"/>
                </a:lnTo>
                <a:lnTo>
                  <a:pt x="444" y="66"/>
                </a:lnTo>
                <a:lnTo>
                  <a:pt x="444" y="66"/>
                </a:lnTo>
                <a:close/>
                <a:moveTo>
                  <a:pt x="405" y="60"/>
                </a:moveTo>
                <a:lnTo>
                  <a:pt x="404" y="70"/>
                </a:lnTo>
                <a:lnTo>
                  <a:pt x="395" y="68"/>
                </a:lnTo>
                <a:lnTo>
                  <a:pt x="396" y="59"/>
                </a:lnTo>
                <a:lnTo>
                  <a:pt x="405" y="60"/>
                </a:lnTo>
                <a:lnTo>
                  <a:pt x="405" y="60"/>
                </a:lnTo>
                <a:close/>
                <a:moveTo>
                  <a:pt x="366" y="54"/>
                </a:moveTo>
                <a:lnTo>
                  <a:pt x="365" y="64"/>
                </a:lnTo>
                <a:lnTo>
                  <a:pt x="354" y="63"/>
                </a:lnTo>
                <a:lnTo>
                  <a:pt x="356" y="53"/>
                </a:lnTo>
                <a:lnTo>
                  <a:pt x="366" y="54"/>
                </a:lnTo>
                <a:lnTo>
                  <a:pt x="366" y="54"/>
                </a:lnTo>
                <a:close/>
                <a:moveTo>
                  <a:pt x="327" y="49"/>
                </a:moveTo>
                <a:lnTo>
                  <a:pt x="325" y="58"/>
                </a:lnTo>
                <a:lnTo>
                  <a:pt x="315" y="56"/>
                </a:lnTo>
                <a:lnTo>
                  <a:pt x="316" y="47"/>
                </a:lnTo>
                <a:lnTo>
                  <a:pt x="327" y="49"/>
                </a:lnTo>
                <a:lnTo>
                  <a:pt x="327" y="49"/>
                </a:lnTo>
                <a:close/>
                <a:moveTo>
                  <a:pt x="288" y="42"/>
                </a:moveTo>
                <a:lnTo>
                  <a:pt x="286" y="53"/>
                </a:lnTo>
                <a:lnTo>
                  <a:pt x="276" y="51"/>
                </a:lnTo>
                <a:lnTo>
                  <a:pt x="277" y="41"/>
                </a:lnTo>
                <a:lnTo>
                  <a:pt x="288" y="42"/>
                </a:lnTo>
                <a:lnTo>
                  <a:pt x="288" y="42"/>
                </a:lnTo>
                <a:close/>
                <a:moveTo>
                  <a:pt x="248" y="37"/>
                </a:moveTo>
                <a:lnTo>
                  <a:pt x="246" y="47"/>
                </a:lnTo>
                <a:lnTo>
                  <a:pt x="237" y="45"/>
                </a:lnTo>
                <a:lnTo>
                  <a:pt x="238" y="36"/>
                </a:lnTo>
                <a:lnTo>
                  <a:pt x="248" y="37"/>
                </a:lnTo>
                <a:lnTo>
                  <a:pt x="248" y="37"/>
                </a:lnTo>
                <a:close/>
                <a:moveTo>
                  <a:pt x="208" y="32"/>
                </a:moveTo>
                <a:lnTo>
                  <a:pt x="207" y="41"/>
                </a:lnTo>
                <a:lnTo>
                  <a:pt x="197" y="39"/>
                </a:lnTo>
                <a:lnTo>
                  <a:pt x="199" y="29"/>
                </a:lnTo>
                <a:lnTo>
                  <a:pt x="208" y="32"/>
                </a:lnTo>
                <a:lnTo>
                  <a:pt x="208" y="32"/>
                </a:lnTo>
                <a:close/>
                <a:moveTo>
                  <a:pt x="169" y="25"/>
                </a:moveTo>
                <a:lnTo>
                  <a:pt x="167" y="36"/>
                </a:lnTo>
                <a:lnTo>
                  <a:pt x="158" y="34"/>
                </a:lnTo>
                <a:lnTo>
                  <a:pt x="160" y="24"/>
                </a:lnTo>
                <a:lnTo>
                  <a:pt x="169" y="25"/>
                </a:lnTo>
                <a:lnTo>
                  <a:pt x="169" y="25"/>
                </a:lnTo>
                <a:close/>
                <a:moveTo>
                  <a:pt x="129" y="20"/>
                </a:moveTo>
                <a:lnTo>
                  <a:pt x="128" y="29"/>
                </a:lnTo>
                <a:lnTo>
                  <a:pt x="118" y="28"/>
                </a:lnTo>
                <a:lnTo>
                  <a:pt x="120" y="19"/>
                </a:lnTo>
                <a:lnTo>
                  <a:pt x="129" y="20"/>
                </a:lnTo>
                <a:lnTo>
                  <a:pt x="129" y="20"/>
                </a:lnTo>
                <a:close/>
                <a:moveTo>
                  <a:pt x="90" y="13"/>
                </a:moveTo>
                <a:lnTo>
                  <a:pt x="89" y="24"/>
                </a:lnTo>
                <a:lnTo>
                  <a:pt x="78" y="22"/>
                </a:lnTo>
                <a:lnTo>
                  <a:pt x="80" y="12"/>
                </a:lnTo>
                <a:lnTo>
                  <a:pt x="90" y="13"/>
                </a:lnTo>
                <a:lnTo>
                  <a:pt x="90" y="13"/>
                </a:lnTo>
                <a:close/>
                <a:moveTo>
                  <a:pt x="51" y="8"/>
                </a:moveTo>
                <a:lnTo>
                  <a:pt x="50" y="17"/>
                </a:lnTo>
                <a:lnTo>
                  <a:pt x="39" y="16"/>
                </a:lnTo>
                <a:lnTo>
                  <a:pt x="41" y="7"/>
                </a:lnTo>
                <a:lnTo>
                  <a:pt x="51" y="8"/>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9" name="Freeform 275"/>
          <p:cNvSpPr>
            <a:spLocks noEditPoints="1"/>
          </p:cNvSpPr>
          <p:nvPr/>
        </p:nvSpPr>
        <p:spPr bwMode="auto">
          <a:xfrm>
            <a:off x="6153669" y="2920997"/>
            <a:ext cx="825500" cy="180975"/>
          </a:xfrm>
          <a:custGeom>
            <a:gdLst>
              <a:gd fmla="*/ 509 w 520" name="T0"/>
              <a:gd fmla="*/ 102 h 114" name="T1"/>
              <a:gd fmla="*/ 517 w 520" name="T2"/>
              <a:gd fmla="*/ 114 h 114" name="T3"/>
              <a:gd fmla="*/ 508 w 520" name="T4"/>
              <a:gd fmla="*/ 111 h 114" name="T5"/>
              <a:gd fmla="*/ 2 w 520" name="T6"/>
              <a:gd fmla="*/ 0 h 114" name="T7"/>
              <a:gd fmla="*/ 10 w 520" name="T8"/>
              <a:gd fmla="*/ 12 h 114" name="T9"/>
              <a:gd fmla="*/ 0 w 520" name="T10"/>
              <a:gd fmla="*/ 11 h 114" name="T11"/>
              <a:gd fmla="*/ 42 w 520" name="T12"/>
              <a:gd fmla="*/ 8 h 114" name="T13"/>
              <a:gd fmla="*/ 49 w 520" name="T14"/>
              <a:gd fmla="*/ 20 h 114" name="T15"/>
              <a:gd fmla="*/ 39 w 520" name="T16"/>
              <a:gd fmla="*/ 19 h 114" name="T17"/>
              <a:gd fmla="*/ 81 w 520" name="T18"/>
              <a:gd fmla="*/ 16 h 114" name="T19"/>
              <a:gd fmla="*/ 89 w 520" name="T20"/>
              <a:gd fmla="*/ 28 h 114" name="T21"/>
              <a:gd fmla="*/ 78 w 520" name="T22"/>
              <a:gd fmla="*/ 26 h 114" name="T23"/>
              <a:gd fmla="*/ 120 w 520" name="T24"/>
              <a:gd fmla="*/ 24 h 114" name="T25"/>
              <a:gd fmla="*/ 128 w 520" name="T26"/>
              <a:gd fmla="*/ 36 h 114" name="T27"/>
              <a:gd fmla="*/ 117 w 520" name="T28"/>
              <a:gd fmla="*/ 33 h 114" name="T29"/>
              <a:gd fmla="*/ 158 w 520" name="T30"/>
              <a:gd fmla="*/ 32 h 114" name="T31"/>
              <a:gd fmla="*/ 166 w 520" name="T32"/>
              <a:gd fmla="*/ 43 h 114" name="T33"/>
              <a:gd fmla="*/ 157 w 520" name="T34"/>
              <a:gd fmla="*/ 41 h 114" name="T35"/>
              <a:gd fmla="*/ 197 w 520" name="T36"/>
              <a:gd fmla="*/ 39 h 114" name="T37"/>
              <a:gd fmla="*/ 205 w 520" name="T38"/>
              <a:gd fmla="*/ 51 h 114" name="T39"/>
              <a:gd fmla="*/ 196 w 520" name="T40"/>
              <a:gd fmla="*/ 49 h 114" name="T41"/>
              <a:gd fmla="*/ 236 w 520" name="T42"/>
              <a:gd fmla="*/ 47 h 114" name="T43"/>
              <a:gd fmla="*/ 244 w 520" name="T44"/>
              <a:gd fmla="*/ 59 h 114" name="T45"/>
              <a:gd fmla="*/ 235 w 520" name="T46"/>
              <a:gd fmla="*/ 56 h 114" name="T47"/>
              <a:gd fmla="*/ 275 w 520" name="T48"/>
              <a:gd fmla="*/ 55 h 114" name="T49"/>
              <a:gd fmla="*/ 283 w 520" name="T50"/>
              <a:gd fmla="*/ 67 h 114" name="T51"/>
              <a:gd fmla="*/ 274 w 520" name="T52"/>
              <a:gd fmla="*/ 64 h 114" name="T53"/>
              <a:gd fmla="*/ 315 w 520" name="T54"/>
              <a:gd fmla="*/ 63 h 114" name="T55"/>
              <a:gd fmla="*/ 323 w 520" name="T56"/>
              <a:gd fmla="*/ 75 h 114" name="T57"/>
              <a:gd fmla="*/ 313 w 520" name="T58"/>
              <a:gd fmla="*/ 72 h 114" name="T59"/>
              <a:gd fmla="*/ 354 w 520" name="T60"/>
              <a:gd fmla="*/ 71 h 114" name="T61"/>
              <a:gd fmla="*/ 362 w 520" name="T62"/>
              <a:gd fmla="*/ 83 h 114" name="T63"/>
              <a:gd fmla="*/ 351 w 520" name="T64"/>
              <a:gd fmla="*/ 80 h 114" name="T65"/>
              <a:gd fmla="*/ 393 w 520" name="T66"/>
              <a:gd fmla="*/ 79 h 114" name="T67"/>
              <a:gd fmla="*/ 401 w 520" name="T68"/>
              <a:gd fmla="*/ 90 h 114" name="T69"/>
              <a:gd fmla="*/ 390 w 520" name="T70"/>
              <a:gd fmla="*/ 88 h 114" name="T71"/>
              <a:gd fmla="*/ 432 w 520" name="T72"/>
              <a:gd fmla="*/ 86 h 114" name="T73"/>
              <a:gd fmla="*/ 440 w 520" name="T74"/>
              <a:gd fmla="*/ 98 h 114" name="T75"/>
              <a:gd fmla="*/ 430 w 520" name="T76"/>
              <a:gd fmla="*/ 96 h 114" name="T77"/>
              <a:gd fmla="*/ 472 w 520" name="T78"/>
              <a:gd fmla="*/ 94 h 114" name="T79"/>
              <a:gd fmla="*/ 479 w 520" name="T80"/>
              <a:gd fmla="*/ 106 h 114"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114" w="520">
                <a:moveTo>
                  <a:pt x="508" y="111"/>
                </a:moveTo>
                <a:lnTo>
                  <a:pt x="509" y="102"/>
                </a:lnTo>
                <a:lnTo>
                  <a:pt x="520" y="103"/>
                </a:lnTo>
                <a:lnTo>
                  <a:pt x="517" y="114"/>
                </a:lnTo>
                <a:lnTo>
                  <a:pt x="508" y="111"/>
                </a:lnTo>
                <a:lnTo>
                  <a:pt x="508" y="111"/>
                </a:lnTo>
                <a:close/>
                <a:moveTo>
                  <a:pt x="0" y="11"/>
                </a:moveTo>
                <a:lnTo>
                  <a:pt x="2" y="0"/>
                </a:lnTo>
                <a:lnTo>
                  <a:pt x="12" y="3"/>
                </a:lnTo>
                <a:lnTo>
                  <a:pt x="10" y="12"/>
                </a:lnTo>
                <a:lnTo>
                  <a:pt x="0" y="11"/>
                </a:lnTo>
                <a:lnTo>
                  <a:pt x="0" y="11"/>
                </a:lnTo>
                <a:close/>
                <a:moveTo>
                  <a:pt x="39" y="19"/>
                </a:moveTo>
                <a:lnTo>
                  <a:pt x="42" y="8"/>
                </a:lnTo>
                <a:lnTo>
                  <a:pt x="51" y="11"/>
                </a:lnTo>
                <a:lnTo>
                  <a:pt x="49" y="20"/>
                </a:lnTo>
                <a:lnTo>
                  <a:pt x="39" y="19"/>
                </a:lnTo>
                <a:lnTo>
                  <a:pt x="39" y="19"/>
                </a:lnTo>
                <a:close/>
                <a:moveTo>
                  <a:pt x="78" y="26"/>
                </a:moveTo>
                <a:lnTo>
                  <a:pt x="81" y="16"/>
                </a:lnTo>
                <a:lnTo>
                  <a:pt x="90" y="19"/>
                </a:lnTo>
                <a:lnTo>
                  <a:pt x="89" y="28"/>
                </a:lnTo>
                <a:lnTo>
                  <a:pt x="78" y="26"/>
                </a:lnTo>
                <a:lnTo>
                  <a:pt x="78" y="26"/>
                </a:lnTo>
                <a:close/>
                <a:moveTo>
                  <a:pt x="117" y="33"/>
                </a:moveTo>
                <a:lnTo>
                  <a:pt x="120" y="24"/>
                </a:lnTo>
                <a:lnTo>
                  <a:pt x="129" y="26"/>
                </a:lnTo>
                <a:lnTo>
                  <a:pt x="128" y="36"/>
                </a:lnTo>
                <a:lnTo>
                  <a:pt x="117" y="33"/>
                </a:lnTo>
                <a:lnTo>
                  <a:pt x="117" y="33"/>
                </a:lnTo>
                <a:close/>
                <a:moveTo>
                  <a:pt x="157" y="41"/>
                </a:moveTo>
                <a:lnTo>
                  <a:pt x="158" y="32"/>
                </a:lnTo>
                <a:lnTo>
                  <a:pt x="168" y="33"/>
                </a:lnTo>
                <a:lnTo>
                  <a:pt x="166" y="43"/>
                </a:lnTo>
                <a:lnTo>
                  <a:pt x="157" y="41"/>
                </a:lnTo>
                <a:lnTo>
                  <a:pt x="157" y="41"/>
                </a:lnTo>
                <a:close/>
                <a:moveTo>
                  <a:pt x="196" y="49"/>
                </a:moveTo>
                <a:lnTo>
                  <a:pt x="197" y="39"/>
                </a:lnTo>
                <a:lnTo>
                  <a:pt x="208" y="41"/>
                </a:lnTo>
                <a:lnTo>
                  <a:pt x="205" y="51"/>
                </a:lnTo>
                <a:lnTo>
                  <a:pt x="196" y="49"/>
                </a:lnTo>
                <a:lnTo>
                  <a:pt x="196" y="49"/>
                </a:lnTo>
                <a:close/>
                <a:moveTo>
                  <a:pt x="235" y="56"/>
                </a:moveTo>
                <a:lnTo>
                  <a:pt x="236" y="47"/>
                </a:lnTo>
                <a:lnTo>
                  <a:pt x="247" y="49"/>
                </a:lnTo>
                <a:lnTo>
                  <a:pt x="244" y="59"/>
                </a:lnTo>
                <a:lnTo>
                  <a:pt x="235" y="56"/>
                </a:lnTo>
                <a:lnTo>
                  <a:pt x="235" y="56"/>
                </a:lnTo>
                <a:close/>
                <a:moveTo>
                  <a:pt x="274" y="64"/>
                </a:moveTo>
                <a:lnTo>
                  <a:pt x="275" y="55"/>
                </a:lnTo>
                <a:lnTo>
                  <a:pt x="286" y="56"/>
                </a:lnTo>
                <a:lnTo>
                  <a:pt x="283" y="67"/>
                </a:lnTo>
                <a:lnTo>
                  <a:pt x="274" y="64"/>
                </a:lnTo>
                <a:lnTo>
                  <a:pt x="274" y="64"/>
                </a:lnTo>
                <a:close/>
                <a:moveTo>
                  <a:pt x="313" y="72"/>
                </a:moveTo>
                <a:lnTo>
                  <a:pt x="315" y="63"/>
                </a:lnTo>
                <a:lnTo>
                  <a:pt x="325" y="64"/>
                </a:lnTo>
                <a:lnTo>
                  <a:pt x="323" y="75"/>
                </a:lnTo>
                <a:lnTo>
                  <a:pt x="313" y="72"/>
                </a:lnTo>
                <a:lnTo>
                  <a:pt x="313" y="72"/>
                </a:lnTo>
                <a:close/>
                <a:moveTo>
                  <a:pt x="351" y="80"/>
                </a:moveTo>
                <a:lnTo>
                  <a:pt x="354" y="71"/>
                </a:lnTo>
                <a:lnTo>
                  <a:pt x="363" y="72"/>
                </a:lnTo>
                <a:lnTo>
                  <a:pt x="362" y="83"/>
                </a:lnTo>
                <a:lnTo>
                  <a:pt x="351" y="80"/>
                </a:lnTo>
                <a:lnTo>
                  <a:pt x="351" y="80"/>
                </a:lnTo>
                <a:close/>
                <a:moveTo>
                  <a:pt x="390" y="88"/>
                </a:moveTo>
                <a:lnTo>
                  <a:pt x="393" y="79"/>
                </a:lnTo>
                <a:lnTo>
                  <a:pt x="402" y="80"/>
                </a:lnTo>
                <a:lnTo>
                  <a:pt x="401" y="90"/>
                </a:lnTo>
                <a:lnTo>
                  <a:pt x="390" y="88"/>
                </a:lnTo>
                <a:lnTo>
                  <a:pt x="390" y="88"/>
                </a:lnTo>
                <a:close/>
                <a:moveTo>
                  <a:pt x="430" y="96"/>
                </a:moveTo>
                <a:lnTo>
                  <a:pt x="432" y="86"/>
                </a:lnTo>
                <a:lnTo>
                  <a:pt x="441" y="88"/>
                </a:lnTo>
                <a:lnTo>
                  <a:pt x="440" y="98"/>
                </a:lnTo>
                <a:lnTo>
                  <a:pt x="430" y="96"/>
                </a:lnTo>
                <a:lnTo>
                  <a:pt x="430" y="96"/>
                </a:lnTo>
                <a:close/>
                <a:moveTo>
                  <a:pt x="469" y="103"/>
                </a:moveTo>
                <a:lnTo>
                  <a:pt x="472" y="94"/>
                </a:lnTo>
                <a:lnTo>
                  <a:pt x="481" y="96"/>
                </a:lnTo>
                <a:lnTo>
                  <a:pt x="479" y="106"/>
                </a:lnTo>
                <a:lnTo>
                  <a:pt x="469" y="103"/>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40" name="Freeform 276"/>
          <p:cNvSpPr>
            <a:spLocks noEditPoints="1"/>
          </p:cNvSpPr>
          <p:nvPr/>
        </p:nvSpPr>
        <p:spPr bwMode="auto">
          <a:xfrm>
            <a:off x="6085407" y="1819272"/>
            <a:ext cx="74613" cy="1089025"/>
          </a:xfrm>
          <a:custGeom>
            <a:gdLst>
              <a:gd fmla="*/ 0 w 47" name="T0"/>
              <a:gd fmla="*/ 11 h 686" name="T1"/>
              <a:gd fmla="*/ 10 w 47" name="T2"/>
              <a:gd fmla="*/ 0 h 686" name="T3"/>
              <a:gd fmla="*/ 10 w 47" name="T4"/>
              <a:gd fmla="*/ 9 h 686" name="T5"/>
              <a:gd fmla="*/ 36 w 47" name="T6"/>
              <a:gd fmla="*/ 686 h 686" name="T7"/>
              <a:gd fmla="*/ 45 w 47" name="T8"/>
              <a:gd fmla="*/ 676 h 686" name="T9"/>
              <a:gd fmla="*/ 47 w 47" name="T10"/>
              <a:gd fmla="*/ 686 h 686" name="T11"/>
              <a:gd fmla="*/ 34 w 47" name="T12"/>
              <a:gd fmla="*/ 647 h 686" name="T13"/>
              <a:gd fmla="*/ 44 w 47" name="T14"/>
              <a:gd fmla="*/ 637 h 686" name="T15"/>
              <a:gd fmla="*/ 44 w 47" name="T16"/>
              <a:gd fmla="*/ 646 h 686" name="T17"/>
              <a:gd fmla="*/ 32 w 47" name="T18"/>
              <a:gd fmla="*/ 607 h 686" name="T19"/>
              <a:gd fmla="*/ 41 w 47" name="T20"/>
              <a:gd fmla="*/ 596 h 686" name="T21"/>
              <a:gd fmla="*/ 41 w 47" name="T22"/>
              <a:gd fmla="*/ 607 h 686" name="T23"/>
              <a:gd fmla="*/ 30 w 47" name="T24"/>
              <a:gd fmla="*/ 567 h 686" name="T25"/>
              <a:gd fmla="*/ 39 w 47" name="T26"/>
              <a:gd fmla="*/ 557 h 686" name="T27"/>
              <a:gd fmla="*/ 40 w 47" name="T28"/>
              <a:gd fmla="*/ 567 h 686" name="T29"/>
              <a:gd fmla="*/ 28 w 47" name="T30"/>
              <a:gd fmla="*/ 528 h 686" name="T31"/>
              <a:gd fmla="*/ 38 w 47" name="T32"/>
              <a:gd fmla="*/ 516 h 686" name="T33"/>
              <a:gd fmla="*/ 38 w 47" name="T34"/>
              <a:gd fmla="*/ 527 h 686" name="T35"/>
              <a:gd fmla="*/ 26 w 47" name="T36"/>
              <a:gd fmla="*/ 488 h 686" name="T37"/>
              <a:gd fmla="*/ 35 w 47" name="T38"/>
              <a:gd fmla="*/ 477 h 686" name="T39"/>
              <a:gd fmla="*/ 36 w 47" name="T40"/>
              <a:gd fmla="*/ 488 h 686" name="T41"/>
              <a:gd fmla="*/ 23 w 47" name="T42"/>
              <a:gd fmla="*/ 448 h 686" name="T43"/>
              <a:gd fmla="*/ 32 w 47" name="T44"/>
              <a:gd fmla="*/ 438 h 686" name="T45"/>
              <a:gd fmla="*/ 34 w 47" name="T46"/>
              <a:gd fmla="*/ 447 h 686" name="T47"/>
              <a:gd fmla="*/ 22 w 47" name="T48"/>
              <a:gd fmla="*/ 408 h 686" name="T49"/>
              <a:gd fmla="*/ 31 w 47" name="T50"/>
              <a:gd fmla="*/ 398 h 686" name="T51"/>
              <a:gd fmla="*/ 31 w 47" name="T52"/>
              <a:gd fmla="*/ 408 h 686" name="T53"/>
              <a:gd fmla="*/ 19 w 47" name="T54"/>
              <a:gd fmla="*/ 369 h 686" name="T55"/>
              <a:gd fmla="*/ 28 w 47" name="T56"/>
              <a:gd fmla="*/ 358 h 686" name="T57"/>
              <a:gd fmla="*/ 30 w 47" name="T58"/>
              <a:gd fmla="*/ 367 h 686" name="T59"/>
              <a:gd fmla="*/ 17 w 47" name="T60"/>
              <a:gd fmla="*/ 328 h 686" name="T61"/>
              <a:gd fmla="*/ 27 w 47" name="T62"/>
              <a:gd fmla="*/ 318 h 686" name="T63"/>
              <a:gd fmla="*/ 27 w 47" name="T64"/>
              <a:gd fmla="*/ 328 h 686" name="T65"/>
              <a:gd fmla="*/ 15 w 47" name="T66"/>
              <a:gd fmla="*/ 289 h 686" name="T67"/>
              <a:gd fmla="*/ 24 w 47" name="T68"/>
              <a:gd fmla="*/ 279 h 686" name="T69"/>
              <a:gd fmla="*/ 24 w 47" name="T70"/>
              <a:gd fmla="*/ 289 h 686" name="T71"/>
              <a:gd fmla="*/ 13 w 47" name="T72"/>
              <a:gd fmla="*/ 249 h 686" name="T73"/>
              <a:gd fmla="*/ 22 w 47" name="T74"/>
              <a:gd fmla="*/ 238 h 686" name="T75"/>
              <a:gd fmla="*/ 23 w 47" name="T76"/>
              <a:gd fmla="*/ 249 h 686" name="T77"/>
              <a:gd fmla="*/ 11 w 47" name="T78"/>
              <a:gd fmla="*/ 209 h 686" name="T79"/>
              <a:gd fmla="*/ 21 w 47" name="T80"/>
              <a:gd fmla="*/ 199 h 686" name="T81"/>
              <a:gd fmla="*/ 21 w 47" name="T82"/>
              <a:gd fmla="*/ 209 h 686" name="T83"/>
              <a:gd fmla="*/ 9 w 47" name="T84"/>
              <a:gd fmla="*/ 170 h 686" name="T85"/>
              <a:gd fmla="*/ 18 w 47" name="T86"/>
              <a:gd fmla="*/ 160 h 686" name="T87"/>
              <a:gd fmla="*/ 19 w 47" name="T88"/>
              <a:gd fmla="*/ 169 h 686" name="T89"/>
              <a:gd fmla="*/ 6 w 47" name="T90"/>
              <a:gd fmla="*/ 130 h 686" name="T91"/>
              <a:gd fmla="*/ 15 w 47" name="T92"/>
              <a:gd fmla="*/ 119 h 686" name="T93"/>
              <a:gd fmla="*/ 17 w 47" name="T94"/>
              <a:gd fmla="*/ 130 h 686" name="T95"/>
              <a:gd fmla="*/ 5 w 47" name="T96"/>
              <a:gd fmla="*/ 90 h 686" name="T97"/>
              <a:gd fmla="*/ 14 w 47" name="T98"/>
              <a:gd fmla="*/ 80 h 686" name="T99"/>
              <a:gd fmla="*/ 14 w 47" name="T100"/>
              <a:gd fmla="*/ 89 h 686" name="T101"/>
              <a:gd fmla="*/ 2 w 47" name="T102"/>
              <a:gd fmla="*/ 50 h 686" name="T103"/>
              <a:gd fmla="*/ 11 w 47" name="T104"/>
              <a:gd fmla="*/ 39 h 686"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686" w="47">
                <a:moveTo>
                  <a:pt x="10" y="9"/>
                </a:moveTo>
                <a:lnTo>
                  <a:pt x="0" y="11"/>
                </a:lnTo>
                <a:lnTo>
                  <a:pt x="0" y="0"/>
                </a:lnTo>
                <a:lnTo>
                  <a:pt x="10" y="0"/>
                </a:lnTo>
                <a:lnTo>
                  <a:pt x="10" y="9"/>
                </a:lnTo>
                <a:lnTo>
                  <a:pt x="10" y="9"/>
                </a:lnTo>
                <a:close/>
                <a:moveTo>
                  <a:pt x="47" y="686"/>
                </a:moveTo>
                <a:lnTo>
                  <a:pt x="36" y="686"/>
                </a:lnTo>
                <a:lnTo>
                  <a:pt x="36" y="677"/>
                </a:lnTo>
                <a:lnTo>
                  <a:pt x="45" y="676"/>
                </a:lnTo>
                <a:lnTo>
                  <a:pt x="47" y="686"/>
                </a:lnTo>
                <a:lnTo>
                  <a:pt x="47" y="686"/>
                </a:lnTo>
                <a:close/>
                <a:moveTo>
                  <a:pt x="44" y="646"/>
                </a:moveTo>
                <a:lnTo>
                  <a:pt x="34" y="647"/>
                </a:lnTo>
                <a:lnTo>
                  <a:pt x="34" y="637"/>
                </a:lnTo>
                <a:lnTo>
                  <a:pt x="44" y="637"/>
                </a:lnTo>
                <a:lnTo>
                  <a:pt x="44" y="646"/>
                </a:lnTo>
                <a:lnTo>
                  <a:pt x="44" y="646"/>
                </a:lnTo>
                <a:close/>
                <a:moveTo>
                  <a:pt x="41" y="607"/>
                </a:moveTo>
                <a:lnTo>
                  <a:pt x="32" y="607"/>
                </a:lnTo>
                <a:lnTo>
                  <a:pt x="31" y="597"/>
                </a:lnTo>
                <a:lnTo>
                  <a:pt x="41" y="596"/>
                </a:lnTo>
                <a:lnTo>
                  <a:pt x="41" y="607"/>
                </a:lnTo>
                <a:lnTo>
                  <a:pt x="41" y="607"/>
                </a:lnTo>
                <a:close/>
                <a:moveTo>
                  <a:pt x="40" y="567"/>
                </a:moveTo>
                <a:lnTo>
                  <a:pt x="30" y="567"/>
                </a:lnTo>
                <a:lnTo>
                  <a:pt x="30" y="557"/>
                </a:lnTo>
                <a:lnTo>
                  <a:pt x="39" y="557"/>
                </a:lnTo>
                <a:lnTo>
                  <a:pt x="40" y="567"/>
                </a:lnTo>
                <a:lnTo>
                  <a:pt x="40" y="567"/>
                </a:lnTo>
                <a:close/>
                <a:moveTo>
                  <a:pt x="38" y="527"/>
                </a:moveTo>
                <a:lnTo>
                  <a:pt x="28" y="528"/>
                </a:lnTo>
                <a:lnTo>
                  <a:pt x="27" y="518"/>
                </a:lnTo>
                <a:lnTo>
                  <a:pt x="38" y="516"/>
                </a:lnTo>
                <a:lnTo>
                  <a:pt x="38" y="527"/>
                </a:lnTo>
                <a:lnTo>
                  <a:pt x="38" y="527"/>
                </a:lnTo>
                <a:close/>
                <a:moveTo>
                  <a:pt x="36" y="488"/>
                </a:moveTo>
                <a:lnTo>
                  <a:pt x="26" y="488"/>
                </a:lnTo>
                <a:lnTo>
                  <a:pt x="24" y="477"/>
                </a:lnTo>
                <a:lnTo>
                  <a:pt x="35" y="477"/>
                </a:lnTo>
                <a:lnTo>
                  <a:pt x="36" y="488"/>
                </a:lnTo>
                <a:lnTo>
                  <a:pt x="36" y="488"/>
                </a:lnTo>
                <a:close/>
                <a:moveTo>
                  <a:pt x="34" y="447"/>
                </a:moveTo>
                <a:lnTo>
                  <a:pt x="23" y="448"/>
                </a:lnTo>
                <a:lnTo>
                  <a:pt x="23" y="438"/>
                </a:lnTo>
                <a:lnTo>
                  <a:pt x="32" y="438"/>
                </a:lnTo>
                <a:lnTo>
                  <a:pt x="34" y="447"/>
                </a:lnTo>
                <a:lnTo>
                  <a:pt x="34" y="447"/>
                </a:lnTo>
                <a:close/>
                <a:moveTo>
                  <a:pt x="31" y="408"/>
                </a:moveTo>
                <a:lnTo>
                  <a:pt x="22" y="408"/>
                </a:lnTo>
                <a:lnTo>
                  <a:pt x="21" y="399"/>
                </a:lnTo>
                <a:lnTo>
                  <a:pt x="31" y="398"/>
                </a:lnTo>
                <a:lnTo>
                  <a:pt x="31" y="408"/>
                </a:lnTo>
                <a:lnTo>
                  <a:pt x="31" y="408"/>
                </a:lnTo>
                <a:close/>
                <a:moveTo>
                  <a:pt x="30" y="367"/>
                </a:moveTo>
                <a:lnTo>
                  <a:pt x="19" y="369"/>
                </a:lnTo>
                <a:lnTo>
                  <a:pt x="19" y="358"/>
                </a:lnTo>
                <a:lnTo>
                  <a:pt x="28" y="358"/>
                </a:lnTo>
                <a:lnTo>
                  <a:pt x="30" y="367"/>
                </a:lnTo>
                <a:lnTo>
                  <a:pt x="30" y="367"/>
                </a:lnTo>
                <a:close/>
                <a:moveTo>
                  <a:pt x="27" y="328"/>
                </a:moveTo>
                <a:lnTo>
                  <a:pt x="17" y="328"/>
                </a:lnTo>
                <a:lnTo>
                  <a:pt x="17" y="319"/>
                </a:lnTo>
                <a:lnTo>
                  <a:pt x="27" y="318"/>
                </a:lnTo>
                <a:lnTo>
                  <a:pt x="27" y="328"/>
                </a:lnTo>
                <a:lnTo>
                  <a:pt x="27" y="328"/>
                </a:lnTo>
                <a:close/>
                <a:moveTo>
                  <a:pt x="24" y="289"/>
                </a:moveTo>
                <a:lnTo>
                  <a:pt x="15" y="289"/>
                </a:lnTo>
                <a:lnTo>
                  <a:pt x="14" y="279"/>
                </a:lnTo>
                <a:lnTo>
                  <a:pt x="24" y="279"/>
                </a:lnTo>
                <a:lnTo>
                  <a:pt x="24" y="289"/>
                </a:lnTo>
                <a:lnTo>
                  <a:pt x="24" y="289"/>
                </a:lnTo>
                <a:close/>
                <a:moveTo>
                  <a:pt x="23" y="249"/>
                </a:moveTo>
                <a:lnTo>
                  <a:pt x="13" y="249"/>
                </a:lnTo>
                <a:lnTo>
                  <a:pt x="13" y="239"/>
                </a:lnTo>
                <a:lnTo>
                  <a:pt x="22" y="238"/>
                </a:lnTo>
                <a:lnTo>
                  <a:pt x="23" y="249"/>
                </a:lnTo>
                <a:lnTo>
                  <a:pt x="23" y="249"/>
                </a:lnTo>
                <a:close/>
                <a:moveTo>
                  <a:pt x="21" y="209"/>
                </a:moveTo>
                <a:lnTo>
                  <a:pt x="11" y="209"/>
                </a:lnTo>
                <a:lnTo>
                  <a:pt x="10" y="199"/>
                </a:lnTo>
                <a:lnTo>
                  <a:pt x="21" y="199"/>
                </a:lnTo>
                <a:lnTo>
                  <a:pt x="21" y="209"/>
                </a:lnTo>
                <a:lnTo>
                  <a:pt x="21" y="209"/>
                </a:lnTo>
                <a:close/>
                <a:moveTo>
                  <a:pt x="19" y="169"/>
                </a:moveTo>
                <a:lnTo>
                  <a:pt x="9" y="170"/>
                </a:lnTo>
                <a:lnTo>
                  <a:pt x="7" y="160"/>
                </a:lnTo>
                <a:lnTo>
                  <a:pt x="18" y="160"/>
                </a:lnTo>
                <a:lnTo>
                  <a:pt x="19" y="169"/>
                </a:lnTo>
                <a:lnTo>
                  <a:pt x="19" y="169"/>
                </a:lnTo>
                <a:close/>
                <a:moveTo>
                  <a:pt x="17" y="130"/>
                </a:moveTo>
                <a:lnTo>
                  <a:pt x="6" y="130"/>
                </a:lnTo>
                <a:lnTo>
                  <a:pt x="6" y="120"/>
                </a:lnTo>
                <a:lnTo>
                  <a:pt x="15" y="119"/>
                </a:lnTo>
                <a:lnTo>
                  <a:pt x="17" y="130"/>
                </a:lnTo>
                <a:lnTo>
                  <a:pt x="17" y="130"/>
                </a:lnTo>
                <a:close/>
                <a:moveTo>
                  <a:pt x="14" y="89"/>
                </a:moveTo>
                <a:lnTo>
                  <a:pt x="5" y="90"/>
                </a:lnTo>
                <a:lnTo>
                  <a:pt x="4" y="80"/>
                </a:lnTo>
                <a:lnTo>
                  <a:pt x="14" y="80"/>
                </a:lnTo>
                <a:lnTo>
                  <a:pt x="14" y="89"/>
                </a:lnTo>
                <a:lnTo>
                  <a:pt x="14" y="89"/>
                </a:lnTo>
                <a:close/>
                <a:moveTo>
                  <a:pt x="13" y="50"/>
                </a:moveTo>
                <a:lnTo>
                  <a:pt x="2" y="50"/>
                </a:lnTo>
                <a:lnTo>
                  <a:pt x="2" y="41"/>
                </a:lnTo>
                <a:lnTo>
                  <a:pt x="11" y="39"/>
                </a:lnTo>
                <a:lnTo>
                  <a:pt x="13" y="5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41" name="Freeform 277"/>
          <p:cNvSpPr>
            <a:spLocks noEditPoints="1"/>
          </p:cNvSpPr>
          <p:nvPr/>
        </p:nvSpPr>
        <p:spPr bwMode="auto">
          <a:xfrm>
            <a:off x="6093344" y="1827210"/>
            <a:ext cx="833438" cy="36513"/>
          </a:xfrm>
          <a:custGeom>
            <a:gdLst>
              <a:gd fmla="*/ 515 w 525" name="T0"/>
              <a:gd fmla="*/ 0 h 23" name="T1"/>
              <a:gd fmla="*/ 525 w 525" name="T2"/>
              <a:gd fmla="*/ 10 h 23" name="T3"/>
              <a:gd fmla="*/ 515 w 525" name="T4"/>
              <a:gd fmla="*/ 10 h 23" name="T5"/>
              <a:gd fmla="*/ 8 w 525" name="T6"/>
              <a:gd fmla="*/ 23 h 23" name="T7"/>
              <a:gd fmla="*/ 0 w 525" name="T8"/>
              <a:gd fmla="*/ 13 h 23" name="T9"/>
              <a:gd fmla="*/ 0 w 525" name="T10"/>
              <a:gd fmla="*/ 23 h 23" name="T11"/>
              <a:gd fmla="*/ 36 w 525" name="T12"/>
              <a:gd fmla="*/ 12 h 23" name="T13"/>
              <a:gd fmla="*/ 47 w 525" name="T14"/>
              <a:gd fmla="*/ 21 h 23" name="T15"/>
              <a:gd fmla="*/ 38 w 525" name="T16"/>
              <a:gd fmla="*/ 23 h 23" name="T17"/>
              <a:gd fmla="*/ 77 w 525" name="T18"/>
              <a:gd fmla="*/ 11 h 23" name="T19"/>
              <a:gd fmla="*/ 87 w 525" name="T20"/>
              <a:gd fmla="*/ 21 h 23" name="T21"/>
              <a:gd fmla="*/ 77 w 525" name="T22"/>
              <a:gd fmla="*/ 21 h 23" name="T23"/>
              <a:gd fmla="*/ 116 w 525" name="T24"/>
              <a:gd fmla="*/ 10 h 23" name="T25"/>
              <a:gd fmla="*/ 127 w 525" name="T26"/>
              <a:gd fmla="*/ 20 h 23" name="T27"/>
              <a:gd fmla="*/ 117 w 525" name="T28"/>
              <a:gd fmla="*/ 20 h 23" name="T29"/>
              <a:gd fmla="*/ 157 w 525" name="T30"/>
              <a:gd fmla="*/ 10 h 23" name="T31"/>
              <a:gd fmla="*/ 167 w 525" name="T32"/>
              <a:gd fmla="*/ 19 h 23" name="T33"/>
              <a:gd fmla="*/ 157 w 525" name="T34"/>
              <a:gd fmla="*/ 19 h 23" name="T35"/>
              <a:gd fmla="*/ 196 w 525" name="T36"/>
              <a:gd fmla="*/ 8 h 23" name="T37"/>
              <a:gd fmla="*/ 206 w 525" name="T38"/>
              <a:gd fmla="*/ 17 h 23" name="T39"/>
              <a:gd fmla="*/ 196 w 525" name="T40"/>
              <a:gd fmla="*/ 17 h 23" name="T41"/>
              <a:gd fmla="*/ 236 w 525" name="T42"/>
              <a:gd fmla="*/ 7 h 23" name="T43"/>
              <a:gd fmla="*/ 247 w 525" name="T44"/>
              <a:gd fmla="*/ 17 h 23" name="T45"/>
              <a:gd fmla="*/ 236 w 525" name="T46"/>
              <a:gd fmla="*/ 17 h 23" name="T47"/>
              <a:gd fmla="*/ 276 w 525" name="T48"/>
              <a:gd fmla="*/ 6 h 23" name="T49"/>
              <a:gd fmla="*/ 286 w 525" name="T50"/>
              <a:gd fmla="*/ 16 h 23" name="T51"/>
              <a:gd fmla="*/ 276 w 525" name="T52"/>
              <a:gd fmla="*/ 16 h 23" name="T53"/>
              <a:gd fmla="*/ 316 w 525" name="T54"/>
              <a:gd fmla="*/ 6 h 23" name="T55"/>
              <a:gd fmla="*/ 325 w 525" name="T56"/>
              <a:gd fmla="*/ 15 h 23" name="T57"/>
              <a:gd fmla="*/ 316 w 525" name="T58"/>
              <a:gd fmla="*/ 15 h 23" name="T59"/>
              <a:gd fmla="*/ 355 w 525" name="T60"/>
              <a:gd fmla="*/ 4 h 23" name="T61"/>
              <a:gd fmla="*/ 366 w 525" name="T62"/>
              <a:gd fmla="*/ 13 h 23" name="T63"/>
              <a:gd fmla="*/ 355 w 525" name="T64"/>
              <a:gd fmla="*/ 13 h 23" name="T65"/>
              <a:gd fmla="*/ 396 w 525" name="T66"/>
              <a:gd fmla="*/ 3 h 23" name="T67"/>
              <a:gd fmla="*/ 405 w 525" name="T68"/>
              <a:gd fmla="*/ 12 h 23" name="T69"/>
              <a:gd fmla="*/ 396 w 525" name="T70"/>
              <a:gd fmla="*/ 13 h 23" name="T71"/>
              <a:gd fmla="*/ 435 w 525" name="T72"/>
              <a:gd fmla="*/ 2 h 23" name="T73"/>
              <a:gd fmla="*/ 445 w 525" name="T74"/>
              <a:gd fmla="*/ 12 h 23" name="T75"/>
              <a:gd fmla="*/ 435 w 525" name="T76"/>
              <a:gd fmla="*/ 12 h 23" name="T77"/>
              <a:gd fmla="*/ 476 w 525" name="T78"/>
              <a:gd fmla="*/ 2 h 23" name="T79"/>
              <a:gd fmla="*/ 485 w 525" name="T80"/>
              <a:gd fmla="*/ 11 h 23"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23" w="525">
                <a:moveTo>
                  <a:pt x="515" y="10"/>
                </a:moveTo>
                <a:lnTo>
                  <a:pt x="515" y="0"/>
                </a:lnTo>
                <a:lnTo>
                  <a:pt x="525" y="0"/>
                </a:lnTo>
                <a:lnTo>
                  <a:pt x="525" y="10"/>
                </a:lnTo>
                <a:lnTo>
                  <a:pt x="515" y="10"/>
                </a:lnTo>
                <a:lnTo>
                  <a:pt x="515" y="10"/>
                </a:lnTo>
                <a:close/>
                <a:moveTo>
                  <a:pt x="0" y="23"/>
                </a:moveTo>
                <a:lnTo>
                  <a:pt x="8" y="23"/>
                </a:lnTo>
                <a:lnTo>
                  <a:pt x="8" y="12"/>
                </a:lnTo>
                <a:lnTo>
                  <a:pt x="0" y="13"/>
                </a:lnTo>
                <a:lnTo>
                  <a:pt x="0" y="23"/>
                </a:lnTo>
                <a:lnTo>
                  <a:pt x="0" y="23"/>
                </a:lnTo>
                <a:close/>
                <a:moveTo>
                  <a:pt x="38" y="23"/>
                </a:moveTo>
                <a:lnTo>
                  <a:pt x="36" y="12"/>
                </a:lnTo>
                <a:lnTo>
                  <a:pt x="47" y="12"/>
                </a:lnTo>
                <a:lnTo>
                  <a:pt x="47" y="21"/>
                </a:lnTo>
                <a:lnTo>
                  <a:pt x="38" y="23"/>
                </a:lnTo>
                <a:lnTo>
                  <a:pt x="38" y="23"/>
                </a:lnTo>
                <a:close/>
                <a:moveTo>
                  <a:pt x="77" y="21"/>
                </a:moveTo>
                <a:lnTo>
                  <a:pt x="77" y="11"/>
                </a:lnTo>
                <a:lnTo>
                  <a:pt x="86" y="11"/>
                </a:lnTo>
                <a:lnTo>
                  <a:pt x="87" y="21"/>
                </a:lnTo>
                <a:lnTo>
                  <a:pt x="77" y="21"/>
                </a:lnTo>
                <a:lnTo>
                  <a:pt x="77" y="21"/>
                </a:lnTo>
                <a:close/>
                <a:moveTo>
                  <a:pt x="117" y="20"/>
                </a:moveTo>
                <a:lnTo>
                  <a:pt x="116" y="10"/>
                </a:lnTo>
                <a:lnTo>
                  <a:pt x="127" y="10"/>
                </a:lnTo>
                <a:lnTo>
                  <a:pt x="127" y="20"/>
                </a:lnTo>
                <a:lnTo>
                  <a:pt x="117" y="20"/>
                </a:lnTo>
                <a:lnTo>
                  <a:pt x="117" y="20"/>
                </a:lnTo>
                <a:close/>
                <a:moveTo>
                  <a:pt x="157" y="19"/>
                </a:moveTo>
                <a:lnTo>
                  <a:pt x="157" y="10"/>
                </a:lnTo>
                <a:lnTo>
                  <a:pt x="166" y="8"/>
                </a:lnTo>
                <a:lnTo>
                  <a:pt x="167" y="19"/>
                </a:lnTo>
                <a:lnTo>
                  <a:pt x="157" y="19"/>
                </a:lnTo>
                <a:lnTo>
                  <a:pt x="157" y="19"/>
                </a:lnTo>
                <a:close/>
                <a:moveTo>
                  <a:pt x="196" y="17"/>
                </a:moveTo>
                <a:lnTo>
                  <a:pt x="196" y="8"/>
                </a:lnTo>
                <a:lnTo>
                  <a:pt x="206" y="8"/>
                </a:lnTo>
                <a:lnTo>
                  <a:pt x="206" y="17"/>
                </a:lnTo>
                <a:lnTo>
                  <a:pt x="196" y="17"/>
                </a:lnTo>
                <a:lnTo>
                  <a:pt x="196" y="17"/>
                </a:lnTo>
                <a:close/>
                <a:moveTo>
                  <a:pt x="236" y="17"/>
                </a:moveTo>
                <a:lnTo>
                  <a:pt x="236" y="7"/>
                </a:lnTo>
                <a:lnTo>
                  <a:pt x="246" y="7"/>
                </a:lnTo>
                <a:lnTo>
                  <a:pt x="247" y="17"/>
                </a:lnTo>
                <a:lnTo>
                  <a:pt x="236" y="17"/>
                </a:lnTo>
                <a:lnTo>
                  <a:pt x="236" y="17"/>
                </a:lnTo>
                <a:close/>
                <a:moveTo>
                  <a:pt x="276" y="16"/>
                </a:moveTo>
                <a:lnTo>
                  <a:pt x="276" y="6"/>
                </a:lnTo>
                <a:lnTo>
                  <a:pt x="286" y="6"/>
                </a:lnTo>
                <a:lnTo>
                  <a:pt x="286" y="16"/>
                </a:lnTo>
                <a:lnTo>
                  <a:pt x="276" y="16"/>
                </a:lnTo>
                <a:lnTo>
                  <a:pt x="276" y="16"/>
                </a:lnTo>
                <a:close/>
                <a:moveTo>
                  <a:pt x="316" y="15"/>
                </a:moveTo>
                <a:lnTo>
                  <a:pt x="316" y="6"/>
                </a:lnTo>
                <a:lnTo>
                  <a:pt x="325" y="4"/>
                </a:lnTo>
                <a:lnTo>
                  <a:pt x="325" y="15"/>
                </a:lnTo>
                <a:lnTo>
                  <a:pt x="316" y="15"/>
                </a:lnTo>
                <a:lnTo>
                  <a:pt x="316" y="15"/>
                </a:lnTo>
                <a:close/>
                <a:moveTo>
                  <a:pt x="355" y="13"/>
                </a:moveTo>
                <a:lnTo>
                  <a:pt x="355" y="4"/>
                </a:lnTo>
                <a:lnTo>
                  <a:pt x="366" y="4"/>
                </a:lnTo>
                <a:lnTo>
                  <a:pt x="366" y="13"/>
                </a:lnTo>
                <a:lnTo>
                  <a:pt x="355" y="13"/>
                </a:lnTo>
                <a:lnTo>
                  <a:pt x="355" y="13"/>
                </a:lnTo>
                <a:close/>
                <a:moveTo>
                  <a:pt x="396" y="13"/>
                </a:moveTo>
                <a:lnTo>
                  <a:pt x="396" y="3"/>
                </a:lnTo>
                <a:lnTo>
                  <a:pt x="405" y="3"/>
                </a:lnTo>
                <a:lnTo>
                  <a:pt x="405" y="12"/>
                </a:lnTo>
                <a:lnTo>
                  <a:pt x="396" y="13"/>
                </a:lnTo>
                <a:lnTo>
                  <a:pt x="396" y="13"/>
                </a:lnTo>
                <a:close/>
                <a:moveTo>
                  <a:pt x="435" y="12"/>
                </a:moveTo>
                <a:lnTo>
                  <a:pt x="435" y="2"/>
                </a:lnTo>
                <a:lnTo>
                  <a:pt x="445" y="2"/>
                </a:lnTo>
                <a:lnTo>
                  <a:pt x="445" y="12"/>
                </a:lnTo>
                <a:lnTo>
                  <a:pt x="435" y="12"/>
                </a:lnTo>
                <a:lnTo>
                  <a:pt x="435" y="12"/>
                </a:lnTo>
                <a:close/>
                <a:moveTo>
                  <a:pt x="476" y="11"/>
                </a:moveTo>
                <a:lnTo>
                  <a:pt x="476" y="2"/>
                </a:lnTo>
                <a:lnTo>
                  <a:pt x="485" y="0"/>
                </a:lnTo>
                <a:lnTo>
                  <a:pt x="485" y="11"/>
                </a:lnTo>
                <a:lnTo>
                  <a:pt x="476" y="11"/>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42" name="Freeform 278"/>
          <p:cNvSpPr>
            <a:spLocks noEditPoints="1"/>
          </p:cNvSpPr>
          <p:nvPr/>
        </p:nvSpPr>
        <p:spPr bwMode="auto">
          <a:xfrm>
            <a:off x="5713933" y="2016121"/>
            <a:ext cx="269875" cy="527050"/>
          </a:xfrm>
          <a:custGeom>
            <a:gdLst>
              <a:gd fmla="*/ 4 w 170" name="T0"/>
              <a:gd fmla="*/ 319 h 332" name="T1"/>
              <a:gd fmla="*/ 13 w 170" name="T2"/>
              <a:gd fmla="*/ 323 h 332" name="T3"/>
              <a:gd fmla="*/ 9 w 170" name="T4"/>
              <a:gd fmla="*/ 332 h 332" name="T5"/>
              <a:gd fmla="*/ 0 w 170" name="T6"/>
              <a:gd fmla="*/ 328 h 332" name="T7"/>
              <a:gd fmla="*/ 4 w 170" name="T8"/>
              <a:gd fmla="*/ 319 h 332" name="T9"/>
              <a:gd fmla="*/ 4 w 170" name="T10"/>
              <a:gd fmla="*/ 319 h 332" name="T11"/>
              <a:gd fmla="*/ 160 w 170" name="T12"/>
              <a:gd fmla="*/ 0 h 332" name="T13"/>
              <a:gd fmla="*/ 158 w 170" name="T14"/>
              <a:gd fmla="*/ 6 h 332" name="T15"/>
              <a:gd fmla="*/ 167 w 170" name="T16"/>
              <a:gd fmla="*/ 11 h 332" name="T17"/>
              <a:gd fmla="*/ 170 w 170" name="T18"/>
              <a:gd fmla="*/ 4 h 332" name="T19"/>
              <a:gd fmla="*/ 160 w 170" name="T20"/>
              <a:gd fmla="*/ 0 h 332" name="T21"/>
              <a:gd fmla="*/ 160 w 170" name="T22"/>
              <a:gd fmla="*/ 0 h 332" name="T23"/>
              <a:gd fmla="*/ 145 w 170" name="T24"/>
              <a:gd fmla="*/ 33 h 332" name="T25"/>
              <a:gd fmla="*/ 154 w 170" name="T26"/>
              <a:gd fmla="*/ 37 h 332" name="T27"/>
              <a:gd fmla="*/ 149 w 170" name="T28"/>
              <a:gd fmla="*/ 46 h 332" name="T29"/>
              <a:gd fmla="*/ 141 w 170" name="T30"/>
              <a:gd fmla="*/ 42 h 332" name="T31"/>
              <a:gd fmla="*/ 145 w 170" name="T32"/>
              <a:gd fmla="*/ 33 h 332" name="T33"/>
              <a:gd fmla="*/ 145 w 170" name="T34"/>
              <a:gd fmla="*/ 33 h 332" name="T35"/>
              <a:gd fmla="*/ 126 w 170" name="T36"/>
              <a:gd fmla="*/ 68 h 332" name="T37"/>
              <a:gd fmla="*/ 136 w 170" name="T38"/>
              <a:gd fmla="*/ 74 h 332" name="T39"/>
              <a:gd fmla="*/ 132 w 170" name="T40"/>
              <a:gd fmla="*/ 81 h 332" name="T41"/>
              <a:gd fmla="*/ 123 w 170" name="T42"/>
              <a:gd fmla="*/ 77 h 332" name="T43"/>
              <a:gd fmla="*/ 126 w 170" name="T44"/>
              <a:gd fmla="*/ 68 h 332" name="T45"/>
              <a:gd fmla="*/ 126 w 170" name="T46"/>
              <a:gd fmla="*/ 68 h 332" name="T47"/>
              <a:gd fmla="*/ 109 w 170" name="T48"/>
              <a:gd fmla="*/ 105 h 332" name="T49"/>
              <a:gd fmla="*/ 119 w 170" name="T50"/>
              <a:gd fmla="*/ 109 h 332" name="T51"/>
              <a:gd fmla="*/ 115 w 170" name="T52"/>
              <a:gd fmla="*/ 118 h 332" name="T53"/>
              <a:gd fmla="*/ 106 w 170" name="T54"/>
              <a:gd fmla="*/ 114 h 332" name="T55"/>
              <a:gd fmla="*/ 109 w 170" name="T56"/>
              <a:gd fmla="*/ 105 h 332" name="T57"/>
              <a:gd fmla="*/ 109 w 170" name="T58"/>
              <a:gd fmla="*/ 105 h 332" name="T59"/>
              <a:gd fmla="*/ 93 w 170" name="T60"/>
              <a:gd fmla="*/ 140 h 332" name="T61"/>
              <a:gd fmla="*/ 100 w 170" name="T62"/>
              <a:gd fmla="*/ 144 h 332" name="T63"/>
              <a:gd fmla="*/ 96 w 170" name="T64"/>
              <a:gd fmla="*/ 153 h 332" name="T65"/>
              <a:gd fmla="*/ 87 w 170" name="T66"/>
              <a:gd fmla="*/ 149 h 332" name="T67"/>
              <a:gd fmla="*/ 93 w 170" name="T68"/>
              <a:gd fmla="*/ 140 h 332" name="T69"/>
              <a:gd fmla="*/ 93 w 170" name="T70"/>
              <a:gd fmla="*/ 140 h 332" name="T71"/>
              <a:gd fmla="*/ 74 w 170" name="T72"/>
              <a:gd fmla="*/ 175 h 332" name="T73"/>
              <a:gd fmla="*/ 83 w 170" name="T74"/>
              <a:gd fmla="*/ 181 h 332" name="T75"/>
              <a:gd fmla="*/ 79 w 170" name="T76"/>
              <a:gd fmla="*/ 190 h 332" name="T77"/>
              <a:gd fmla="*/ 70 w 170" name="T78"/>
              <a:gd fmla="*/ 185 h 332" name="T79"/>
              <a:gd fmla="*/ 74 w 170" name="T80"/>
              <a:gd fmla="*/ 175 h 332" name="T81"/>
              <a:gd fmla="*/ 74 w 170" name="T82"/>
              <a:gd fmla="*/ 175 h 332" name="T83"/>
              <a:gd fmla="*/ 57 w 170" name="T84"/>
              <a:gd fmla="*/ 212 h 332" name="T85"/>
              <a:gd fmla="*/ 66 w 170" name="T86"/>
              <a:gd fmla="*/ 216 h 332" name="T87"/>
              <a:gd fmla="*/ 61 w 170" name="T88"/>
              <a:gd fmla="*/ 225 h 332" name="T89"/>
              <a:gd fmla="*/ 52 w 170" name="T90"/>
              <a:gd fmla="*/ 221 h 332" name="T91"/>
              <a:gd fmla="*/ 57 w 170" name="T92"/>
              <a:gd fmla="*/ 212 h 332" name="T93"/>
              <a:gd fmla="*/ 57 w 170" name="T94"/>
              <a:gd fmla="*/ 212 h 332" name="T95"/>
              <a:gd fmla="*/ 39 w 170" name="T96"/>
              <a:gd fmla="*/ 247 h 332" name="T97"/>
              <a:gd fmla="*/ 48 w 170" name="T98"/>
              <a:gd fmla="*/ 251 h 332" name="T99"/>
              <a:gd fmla="*/ 44 w 170" name="T100"/>
              <a:gd fmla="*/ 260 h 332" name="T101"/>
              <a:gd fmla="*/ 35 w 170" name="T102"/>
              <a:gd fmla="*/ 257 h 332" name="T103"/>
              <a:gd fmla="*/ 39 w 170" name="T104"/>
              <a:gd fmla="*/ 247 h 332" name="T105"/>
              <a:gd fmla="*/ 39 w 170" name="T106"/>
              <a:gd fmla="*/ 247 h 332" name="T107"/>
              <a:gd fmla="*/ 22 w 170" name="T108"/>
              <a:gd fmla="*/ 283 h 332" name="T109"/>
              <a:gd fmla="*/ 31 w 170" name="T110"/>
              <a:gd fmla="*/ 288 h 332" name="T111"/>
              <a:gd fmla="*/ 26 w 170" name="T112"/>
              <a:gd fmla="*/ 297 h 332" name="T113"/>
              <a:gd fmla="*/ 18 w 170" name="T114"/>
              <a:gd fmla="*/ 292 h 332" name="T115"/>
              <a:gd fmla="*/ 22 w 170" name="T116"/>
              <a:gd fmla="*/ 283 h 332"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332" w="170">
                <a:moveTo>
                  <a:pt x="4" y="319"/>
                </a:moveTo>
                <a:lnTo>
                  <a:pt x="13" y="323"/>
                </a:lnTo>
                <a:lnTo>
                  <a:pt x="9" y="332"/>
                </a:lnTo>
                <a:lnTo>
                  <a:pt x="0" y="328"/>
                </a:lnTo>
                <a:lnTo>
                  <a:pt x="4" y="319"/>
                </a:lnTo>
                <a:lnTo>
                  <a:pt x="4" y="319"/>
                </a:lnTo>
                <a:close/>
                <a:moveTo>
                  <a:pt x="160" y="0"/>
                </a:moveTo>
                <a:lnTo>
                  <a:pt x="158" y="6"/>
                </a:lnTo>
                <a:lnTo>
                  <a:pt x="167" y="11"/>
                </a:lnTo>
                <a:lnTo>
                  <a:pt x="170" y="4"/>
                </a:lnTo>
                <a:lnTo>
                  <a:pt x="160" y="0"/>
                </a:lnTo>
                <a:lnTo>
                  <a:pt x="160" y="0"/>
                </a:lnTo>
                <a:close/>
                <a:moveTo>
                  <a:pt x="145" y="33"/>
                </a:moveTo>
                <a:lnTo>
                  <a:pt x="154" y="37"/>
                </a:lnTo>
                <a:lnTo>
                  <a:pt x="149" y="46"/>
                </a:lnTo>
                <a:lnTo>
                  <a:pt x="141" y="42"/>
                </a:lnTo>
                <a:lnTo>
                  <a:pt x="145" y="33"/>
                </a:lnTo>
                <a:lnTo>
                  <a:pt x="145" y="33"/>
                </a:lnTo>
                <a:close/>
                <a:moveTo>
                  <a:pt x="126" y="68"/>
                </a:moveTo>
                <a:lnTo>
                  <a:pt x="136" y="74"/>
                </a:lnTo>
                <a:lnTo>
                  <a:pt x="132" y="81"/>
                </a:lnTo>
                <a:lnTo>
                  <a:pt x="123" y="77"/>
                </a:lnTo>
                <a:lnTo>
                  <a:pt x="126" y="68"/>
                </a:lnTo>
                <a:lnTo>
                  <a:pt x="126" y="68"/>
                </a:lnTo>
                <a:close/>
                <a:moveTo>
                  <a:pt x="109" y="105"/>
                </a:moveTo>
                <a:lnTo>
                  <a:pt x="119" y="109"/>
                </a:lnTo>
                <a:lnTo>
                  <a:pt x="115" y="118"/>
                </a:lnTo>
                <a:lnTo>
                  <a:pt x="106" y="114"/>
                </a:lnTo>
                <a:lnTo>
                  <a:pt x="109" y="105"/>
                </a:lnTo>
                <a:lnTo>
                  <a:pt x="109" y="105"/>
                </a:lnTo>
                <a:close/>
                <a:moveTo>
                  <a:pt x="93" y="140"/>
                </a:moveTo>
                <a:lnTo>
                  <a:pt x="100" y="144"/>
                </a:lnTo>
                <a:lnTo>
                  <a:pt x="96" y="153"/>
                </a:lnTo>
                <a:lnTo>
                  <a:pt x="87" y="149"/>
                </a:lnTo>
                <a:lnTo>
                  <a:pt x="93" y="140"/>
                </a:lnTo>
                <a:lnTo>
                  <a:pt x="93" y="140"/>
                </a:lnTo>
                <a:close/>
                <a:moveTo>
                  <a:pt x="74" y="175"/>
                </a:moveTo>
                <a:lnTo>
                  <a:pt x="83" y="181"/>
                </a:lnTo>
                <a:lnTo>
                  <a:pt x="79" y="190"/>
                </a:lnTo>
                <a:lnTo>
                  <a:pt x="70" y="185"/>
                </a:lnTo>
                <a:lnTo>
                  <a:pt x="74" y="175"/>
                </a:lnTo>
                <a:lnTo>
                  <a:pt x="74" y="175"/>
                </a:lnTo>
                <a:close/>
                <a:moveTo>
                  <a:pt x="57" y="212"/>
                </a:moveTo>
                <a:lnTo>
                  <a:pt x="66" y="216"/>
                </a:lnTo>
                <a:lnTo>
                  <a:pt x="61" y="225"/>
                </a:lnTo>
                <a:lnTo>
                  <a:pt x="52" y="221"/>
                </a:lnTo>
                <a:lnTo>
                  <a:pt x="57" y="212"/>
                </a:lnTo>
                <a:lnTo>
                  <a:pt x="57" y="212"/>
                </a:lnTo>
                <a:close/>
                <a:moveTo>
                  <a:pt x="39" y="247"/>
                </a:moveTo>
                <a:lnTo>
                  <a:pt x="48" y="251"/>
                </a:lnTo>
                <a:lnTo>
                  <a:pt x="44" y="260"/>
                </a:lnTo>
                <a:lnTo>
                  <a:pt x="35" y="257"/>
                </a:lnTo>
                <a:lnTo>
                  <a:pt x="39" y="247"/>
                </a:lnTo>
                <a:lnTo>
                  <a:pt x="39" y="247"/>
                </a:lnTo>
                <a:close/>
                <a:moveTo>
                  <a:pt x="22" y="283"/>
                </a:moveTo>
                <a:lnTo>
                  <a:pt x="31" y="288"/>
                </a:lnTo>
                <a:lnTo>
                  <a:pt x="26" y="297"/>
                </a:lnTo>
                <a:lnTo>
                  <a:pt x="18" y="292"/>
                </a:lnTo>
                <a:lnTo>
                  <a:pt x="22" y="283"/>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43" name="Freeform 279"/>
          <p:cNvSpPr>
            <a:spLocks noEditPoints="1"/>
          </p:cNvSpPr>
          <p:nvPr/>
        </p:nvSpPr>
        <p:spPr bwMode="auto">
          <a:xfrm>
            <a:off x="4804295" y="2222497"/>
            <a:ext cx="919163" cy="325438"/>
          </a:xfrm>
          <a:custGeom>
            <a:gdLst>
              <a:gd fmla="*/ 570 w 579" name="T0"/>
              <a:gd fmla="*/ 192 h 205" name="T1"/>
              <a:gd fmla="*/ 575 w 579" name="T2"/>
              <a:gd fmla="*/ 205 h 205" name="T3"/>
              <a:gd fmla="*/ 566 w 579" name="T4"/>
              <a:gd fmla="*/ 202 h 205" name="T5"/>
              <a:gd fmla="*/ 4 w 579" name="T6"/>
              <a:gd fmla="*/ 0 h 205" name="T7"/>
              <a:gd fmla="*/ 10 w 579" name="T8"/>
              <a:gd fmla="*/ 13 h 205" name="T9"/>
              <a:gd fmla="*/ 0 w 579" name="T10"/>
              <a:gd fmla="*/ 10 h 205" name="T11"/>
              <a:gd fmla="*/ 42 w 579" name="T12"/>
              <a:gd fmla="*/ 13 h 205" name="T13"/>
              <a:gd fmla="*/ 47 w 579" name="T14"/>
              <a:gd fmla="*/ 26 h 205" name="T15"/>
              <a:gd fmla="*/ 38 w 579" name="T16"/>
              <a:gd fmla="*/ 22 h 205" name="T17"/>
              <a:gd fmla="*/ 79 w 579" name="T18"/>
              <a:gd fmla="*/ 26 h 205" name="T19"/>
              <a:gd fmla="*/ 85 w 579" name="T20"/>
              <a:gd fmla="*/ 39 h 205" name="T21"/>
              <a:gd fmla="*/ 76 w 579" name="T22"/>
              <a:gd fmla="*/ 35 h 205" name="T23"/>
              <a:gd fmla="*/ 117 w 579" name="T24"/>
              <a:gd fmla="*/ 39 h 205" name="T25"/>
              <a:gd fmla="*/ 123 w 579" name="T26"/>
              <a:gd fmla="*/ 51 h 205" name="T27"/>
              <a:gd fmla="*/ 114 w 579" name="T28"/>
              <a:gd fmla="*/ 48 h 205" name="T29"/>
              <a:gd fmla="*/ 155 w 579" name="T30"/>
              <a:gd fmla="*/ 52 h 205" name="T31"/>
              <a:gd fmla="*/ 161 w 579" name="T32"/>
              <a:gd fmla="*/ 64 h 205" name="T33"/>
              <a:gd fmla="*/ 152 w 579" name="T34"/>
              <a:gd fmla="*/ 61 h 205" name="T35"/>
              <a:gd fmla="*/ 192 w 579" name="T36"/>
              <a:gd fmla="*/ 64 h 205" name="T37"/>
              <a:gd fmla="*/ 199 w 579" name="T38"/>
              <a:gd fmla="*/ 77 h 205" name="T39"/>
              <a:gd fmla="*/ 190 w 579" name="T40"/>
              <a:gd fmla="*/ 74 h 205" name="T41"/>
              <a:gd fmla="*/ 230 w 579" name="T42"/>
              <a:gd fmla="*/ 77 h 205" name="T43"/>
              <a:gd fmla="*/ 237 w 579" name="T44"/>
              <a:gd fmla="*/ 90 h 205" name="T45"/>
              <a:gd fmla="*/ 226 w 579" name="T46"/>
              <a:gd fmla="*/ 86 h 205" name="T47"/>
              <a:gd fmla="*/ 268 w 579" name="T48"/>
              <a:gd fmla="*/ 90 h 205" name="T49"/>
              <a:gd fmla="*/ 273 w 579" name="T50"/>
              <a:gd fmla="*/ 103 h 205" name="T51"/>
              <a:gd fmla="*/ 264 w 579" name="T52"/>
              <a:gd fmla="*/ 99 h 205" name="T53"/>
              <a:gd fmla="*/ 306 w 579" name="T54"/>
              <a:gd fmla="*/ 103 h 205" name="T55"/>
              <a:gd fmla="*/ 311 w 579" name="T56"/>
              <a:gd fmla="*/ 115 h 205" name="T57"/>
              <a:gd fmla="*/ 302 w 579" name="T58"/>
              <a:gd fmla="*/ 112 h 205" name="T59"/>
              <a:gd fmla="*/ 343 w 579" name="T60"/>
              <a:gd fmla="*/ 116 h 205" name="T61"/>
              <a:gd fmla="*/ 349 w 579" name="T62"/>
              <a:gd fmla="*/ 128 h 205" name="T63"/>
              <a:gd fmla="*/ 340 w 579" name="T64"/>
              <a:gd fmla="*/ 125 h 205" name="T65"/>
              <a:gd fmla="*/ 381 w 579" name="T66"/>
              <a:gd fmla="*/ 128 h 205" name="T67"/>
              <a:gd fmla="*/ 387 w 579" name="T68"/>
              <a:gd fmla="*/ 141 h 205" name="T69"/>
              <a:gd fmla="*/ 378 w 579" name="T70"/>
              <a:gd fmla="*/ 138 h 205" name="T71"/>
              <a:gd fmla="*/ 419 w 579" name="T72"/>
              <a:gd fmla="*/ 141 h 205" name="T73"/>
              <a:gd fmla="*/ 425 w 579" name="T74"/>
              <a:gd fmla="*/ 154 h 205" name="T75"/>
              <a:gd fmla="*/ 416 w 579" name="T76"/>
              <a:gd fmla="*/ 150 h 205" name="T77"/>
              <a:gd fmla="*/ 456 w 579" name="T78"/>
              <a:gd fmla="*/ 154 h 205" name="T79"/>
              <a:gd fmla="*/ 463 w 579" name="T80"/>
              <a:gd fmla="*/ 167 h 205" name="T81"/>
              <a:gd fmla="*/ 454 w 579" name="T82"/>
              <a:gd fmla="*/ 163 h 205" name="T83"/>
              <a:gd fmla="*/ 494 w 579" name="T84"/>
              <a:gd fmla="*/ 167 h 205" name="T85"/>
              <a:gd fmla="*/ 501 w 579" name="T86"/>
              <a:gd fmla="*/ 179 h 205" name="T87"/>
              <a:gd fmla="*/ 490 w 579" name="T88"/>
              <a:gd fmla="*/ 176 h 205" name="T89"/>
              <a:gd fmla="*/ 532 w 579" name="T90"/>
              <a:gd fmla="*/ 180 h 205" name="T91"/>
              <a:gd fmla="*/ 537 w 579" name="T92"/>
              <a:gd fmla="*/ 192 h 205"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205" w="579">
                <a:moveTo>
                  <a:pt x="566" y="202"/>
                </a:moveTo>
                <a:lnTo>
                  <a:pt x="570" y="192"/>
                </a:lnTo>
                <a:lnTo>
                  <a:pt x="579" y="196"/>
                </a:lnTo>
                <a:lnTo>
                  <a:pt x="575" y="205"/>
                </a:lnTo>
                <a:lnTo>
                  <a:pt x="566" y="202"/>
                </a:lnTo>
                <a:lnTo>
                  <a:pt x="566" y="202"/>
                </a:lnTo>
                <a:close/>
                <a:moveTo>
                  <a:pt x="0" y="10"/>
                </a:moveTo>
                <a:lnTo>
                  <a:pt x="4" y="0"/>
                </a:lnTo>
                <a:lnTo>
                  <a:pt x="13" y="4"/>
                </a:lnTo>
                <a:lnTo>
                  <a:pt x="10" y="13"/>
                </a:lnTo>
                <a:lnTo>
                  <a:pt x="0" y="10"/>
                </a:lnTo>
                <a:lnTo>
                  <a:pt x="0" y="10"/>
                </a:lnTo>
                <a:close/>
                <a:moveTo>
                  <a:pt x="38" y="22"/>
                </a:moveTo>
                <a:lnTo>
                  <a:pt x="42" y="13"/>
                </a:lnTo>
                <a:lnTo>
                  <a:pt x="51" y="17"/>
                </a:lnTo>
                <a:lnTo>
                  <a:pt x="47" y="26"/>
                </a:lnTo>
                <a:lnTo>
                  <a:pt x="38" y="22"/>
                </a:lnTo>
                <a:lnTo>
                  <a:pt x="38" y="22"/>
                </a:lnTo>
                <a:close/>
                <a:moveTo>
                  <a:pt x="76" y="35"/>
                </a:moveTo>
                <a:lnTo>
                  <a:pt x="79" y="26"/>
                </a:lnTo>
                <a:lnTo>
                  <a:pt x="89" y="28"/>
                </a:lnTo>
                <a:lnTo>
                  <a:pt x="85" y="39"/>
                </a:lnTo>
                <a:lnTo>
                  <a:pt x="76" y="35"/>
                </a:lnTo>
                <a:lnTo>
                  <a:pt x="76" y="35"/>
                </a:lnTo>
                <a:close/>
                <a:moveTo>
                  <a:pt x="114" y="48"/>
                </a:moveTo>
                <a:lnTo>
                  <a:pt x="117" y="39"/>
                </a:lnTo>
                <a:lnTo>
                  <a:pt x="126" y="42"/>
                </a:lnTo>
                <a:lnTo>
                  <a:pt x="123" y="51"/>
                </a:lnTo>
                <a:lnTo>
                  <a:pt x="114" y="48"/>
                </a:lnTo>
                <a:lnTo>
                  <a:pt x="114" y="48"/>
                </a:lnTo>
                <a:close/>
                <a:moveTo>
                  <a:pt x="152" y="61"/>
                </a:moveTo>
                <a:lnTo>
                  <a:pt x="155" y="52"/>
                </a:lnTo>
                <a:lnTo>
                  <a:pt x="164" y="55"/>
                </a:lnTo>
                <a:lnTo>
                  <a:pt x="161" y="64"/>
                </a:lnTo>
                <a:lnTo>
                  <a:pt x="152" y="61"/>
                </a:lnTo>
                <a:lnTo>
                  <a:pt x="152" y="61"/>
                </a:lnTo>
                <a:close/>
                <a:moveTo>
                  <a:pt x="190" y="74"/>
                </a:moveTo>
                <a:lnTo>
                  <a:pt x="192" y="64"/>
                </a:lnTo>
                <a:lnTo>
                  <a:pt x="202" y="68"/>
                </a:lnTo>
                <a:lnTo>
                  <a:pt x="199" y="77"/>
                </a:lnTo>
                <a:lnTo>
                  <a:pt x="190" y="74"/>
                </a:lnTo>
                <a:lnTo>
                  <a:pt x="190" y="74"/>
                </a:lnTo>
                <a:close/>
                <a:moveTo>
                  <a:pt x="226" y="86"/>
                </a:moveTo>
                <a:lnTo>
                  <a:pt x="230" y="77"/>
                </a:lnTo>
                <a:lnTo>
                  <a:pt x="239" y="81"/>
                </a:lnTo>
                <a:lnTo>
                  <a:pt x="237" y="90"/>
                </a:lnTo>
                <a:lnTo>
                  <a:pt x="226" y="86"/>
                </a:lnTo>
                <a:lnTo>
                  <a:pt x="226" y="86"/>
                </a:lnTo>
                <a:close/>
                <a:moveTo>
                  <a:pt x="264" y="99"/>
                </a:moveTo>
                <a:lnTo>
                  <a:pt x="268" y="90"/>
                </a:lnTo>
                <a:lnTo>
                  <a:pt x="277" y="93"/>
                </a:lnTo>
                <a:lnTo>
                  <a:pt x="273" y="103"/>
                </a:lnTo>
                <a:lnTo>
                  <a:pt x="264" y="99"/>
                </a:lnTo>
                <a:lnTo>
                  <a:pt x="264" y="99"/>
                </a:lnTo>
                <a:close/>
                <a:moveTo>
                  <a:pt x="302" y="112"/>
                </a:moveTo>
                <a:lnTo>
                  <a:pt x="306" y="103"/>
                </a:lnTo>
                <a:lnTo>
                  <a:pt x="315" y="106"/>
                </a:lnTo>
                <a:lnTo>
                  <a:pt x="311" y="115"/>
                </a:lnTo>
                <a:lnTo>
                  <a:pt x="302" y="112"/>
                </a:lnTo>
                <a:lnTo>
                  <a:pt x="302" y="112"/>
                </a:lnTo>
                <a:close/>
                <a:moveTo>
                  <a:pt x="340" y="125"/>
                </a:moveTo>
                <a:lnTo>
                  <a:pt x="343" y="116"/>
                </a:lnTo>
                <a:lnTo>
                  <a:pt x="353" y="119"/>
                </a:lnTo>
                <a:lnTo>
                  <a:pt x="349" y="128"/>
                </a:lnTo>
                <a:lnTo>
                  <a:pt x="340" y="125"/>
                </a:lnTo>
                <a:lnTo>
                  <a:pt x="340" y="125"/>
                </a:lnTo>
                <a:close/>
                <a:moveTo>
                  <a:pt x="378" y="138"/>
                </a:moveTo>
                <a:lnTo>
                  <a:pt x="381" y="128"/>
                </a:lnTo>
                <a:lnTo>
                  <a:pt x="390" y="132"/>
                </a:lnTo>
                <a:lnTo>
                  <a:pt x="387" y="141"/>
                </a:lnTo>
                <a:lnTo>
                  <a:pt x="378" y="138"/>
                </a:lnTo>
                <a:lnTo>
                  <a:pt x="378" y="138"/>
                </a:lnTo>
                <a:close/>
                <a:moveTo>
                  <a:pt x="416" y="150"/>
                </a:moveTo>
                <a:lnTo>
                  <a:pt x="419" y="141"/>
                </a:lnTo>
                <a:lnTo>
                  <a:pt x="428" y="145"/>
                </a:lnTo>
                <a:lnTo>
                  <a:pt x="425" y="154"/>
                </a:lnTo>
                <a:lnTo>
                  <a:pt x="416" y="150"/>
                </a:lnTo>
                <a:lnTo>
                  <a:pt x="416" y="150"/>
                </a:lnTo>
                <a:close/>
                <a:moveTo>
                  <a:pt x="454" y="163"/>
                </a:moveTo>
                <a:lnTo>
                  <a:pt x="456" y="154"/>
                </a:lnTo>
                <a:lnTo>
                  <a:pt x="466" y="157"/>
                </a:lnTo>
                <a:lnTo>
                  <a:pt x="463" y="167"/>
                </a:lnTo>
                <a:lnTo>
                  <a:pt x="454" y="163"/>
                </a:lnTo>
                <a:lnTo>
                  <a:pt x="454" y="163"/>
                </a:lnTo>
                <a:close/>
                <a:moveTo>
                  <a:pt x="490" y="176"/>
                </a:moveTo>
                <a:lnTo>
                  <a:pt x="494" y="167"/>
                </a:lnTo>
                <a:lnTo>
                  <a:pt x="503" y="170"/>
                </a:lnTo>
                <a:lnTo>
                  <a:pt x="501" y="179"/>
                </a:lnTo>
                <a:lnTo>
                  <a:pt x="490" y="176"/>
                </a:lnTo>
                <a:lnTo>
                  <a:pt x="490" y="176"/>
                </a:lnTo>
                <a:close/>
                <a:moveTo>
                  <a:pt x="528" y="189"/>
                </a:moveTo>
                <a:lnTo>
                  <a:pt x="532" y="180"/>
                </a:lnTo>
                <a:lnTo>
                  <a:pt x="541" y="183"/>
                </a:lnTo>
                <a:lnTo>
                  <a:pt x="537" y="192"/>
                </a:lnTo>
                <a:lnTo>
                  <a:pt x="528" y="189"/>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44" name="Freeform 280"/>
          <p:cNvSpPr>
            <a:spLocks noEditPoints="1"/>
          </p:cNvSpPr>
          <p:nvPr/>
        </p:nvSpPr>
        <p:spPr bwMode="auto">
          <a:xfrm>
            <a:off x="5205932" y="2793997"/>
            <a:ext cx="44450" cy="268288"/>
          </a:xfrm>
          <a:custGeom>
            <a:gdLst>
              <a:gd fmla="*/ 27 w 28" name="T0"/>
              <a:gd fmla="*/ 11 h 169" name="T1"/>
              <a:gd fmla="*/ 18 w 28" name="T2"/>
              <a:gd fmla="*/ 10 h 169" name="T3"/>
              <a:gd fmla="*/ 19 w 28" name="T4"/>
              <a:gd fmla="*/ 0 h 169" name="T5"/>
              <a:gd fmla="*/ 28 w 28" name="T6"/>
              <a:gd fmla="*/ 2 h 169" name="T7"/>
              <a:gd fmla="*/ 27 w 28" name="T8"/>
              <a:gd fmla="*/ 11 h 169" name="T9"/>
              <a:gd fmla="*/ 27 w 28" name="T10"/>
              <a:gd fmla="*/ 11 h 169" name="T11"/>
              <a:gd fmla="*/ 9 w 28" name="T12"/>
              <a:gd fmla="*/ 169 h 169" name="T13"/>
              <a:gd fmla="*/ 0 w 28" name="T14"/>
              <a:gd fmla="*/ 168 h 169" name="T15"/>
              <a:gd fmla="*/ 0 w 28" name="T16"/>
              <a:gd fmla="*/ 159 h 169" name="T17"/>
              <a:gd fmla="*/ 10 w 28" name="T18"/>
              <a:gd fmla="*/ 160 h 169" name="T19"/>
              <a:gd fmla="*/ 9 w 28" name="T20"/>
              <a:gd fmla="*/ 169 h 169" name="T21"/>
              <a:gd fmla="*/ 9 w 28" name="T22"/>
              <a:gd fmla="*/ 169 h 169" name="T23"/>
              <a:gd fmla="*/ 14 w 28" name="T24"/>
              <a:gd fmla="*/ 130 h 169" name="T25"/>
              <a:gd fmla="*/ 3 w 28" name="T26"/>
              <a:gd fmla="*/ 129 h 169" name="T27"/>
              <a:gd fmla="*/ 5 w 28" name="T28"/>
              <a:gd fmla="*/ 118 h 169" name="T29"/>
              <a:gd fmla="*/ 15 w 28" name="T30"/>
              <a:gd fmla="*/ 119 h 169" name="T31"/>
              <a:gd fmla="*/ 14 w 28" name="T32"/>
              <a:gd fmla="*/ 130 h 169" name="T33"/>
              <a:gd fmla="*/ 14 w 28" name="T34"/>
              <a:gd fmla="*/ 130 h 169" name="T35"/>
              <a:gd fmla="*/ 18 w 28" name="T36"/>
              <a:gd fmla="*/ 91 h 169" name="T37"/>
              <a:gd fmla="*/ 9 w 28" name="T38"/>
              <a:gd fmla="*/ 89 h 169" name="T39"/>
              <a:gd fmla="*/ 10 w 28" name="T40"/>
              <a:gd fmla="*/ 79 h 169" name="T41"/>
              <a:gd fmla="*/ 19 w 28" name="T42"/>
              <a:gd fmla="*/ 80 h 169" name="T43"/>
              <a:gd fmla="*/ 18 w 28" name="T44"/>
              <a:gd fmla="*/ 91 h 169" name="T45"/>
              <a:gd fmla="*/ 18 w 28" name="T46"/>
              <a:gd fmla="*/ 91 h 169" name="T47"/>
              <a:gd fmla="*/ 23 w 28" name="T48"/>
              <a:gd fmla="*/ 50 h 169" name="T49"/>
              <a:gd fmla="*/ 13 w 28" name="T50"/>
              <a:gd fmla="*/ 49 h 169" name="T51"/>
              <a:gd fmla="*/ 14 w 28" name="T52"/>
              <a:gd fmla="*/ 40 h 169" name="T53"/>
              <a:gd fmla="*/ 24 w 28" name="T54"/>
              <a:gd fmla="*/ 41 h 169" name="T55"/>
              <a:gd fmla="*/ 23 w 28" name="T56"/>
              <a:gd fmla="*/ 50 h 169" name="T5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b="b" l="0" r="r" t="0"/>
            <a:pathLst>
              <a:path h="169" w="28">
                <a:moveTo>
                  <a:pt x="27" y="11"/>
                </a:moveTo>
                <a:lnTo>
                  <a:pt x="18" y="10"/>
                </a:lnTo>
                <a:lnTo>
                  <a:pt x="19" y="0"/>
                </a:lnTo>
                <a:lnTo>
                  <a:pt x="28" y="2"/>
                </a:lnTo>
                <a:lnTo>
                  <a:pt x="27" y="11"/>
                </a:lnTo>
                <a:lnTo>
                  <a:pt x="27" y="11"/>
                </a:lnTo>
                <a:close/>
                <a:moveTo>
                  <a:pt x="9" y="169"/>
                </a:moveTo>
                <a:lnTo>
                  <a:pt x="0" y="168"/>
                </a:lnTo>
                <a:lnTo>
                  <a:pt x="0" y="159"/>
                </a:lnTo>
                <a:lnTo>
                  <a:pt x="10" y="160"/>
                </a:lnTo>
                <a:lnTo>
                  <a:pt x="9" y="169"/>
                </a:lnTo>
                <a:lnTo>
                  <a:pt x="9" y="169"/>
                </a:lnTo>
                <a:close/>
                <a:moveTo>
                  <a:pt x="14" y="130"/>
                </a:moveTo>
                <a:lnTo>
                  <a:pt x="3" y="129"/>
                </a:lnTo>
                <a:lnTo>
                  <a:pt x="5" y="118"/>
                </a:lnTo>
                <a:lnTo>
                  <a:pt x="15" y="119"/>
                </a:lnTo>
                <a:lnTo>
                  <a:pt x="14" y="130"/>
                </a:lnTo>
                <a:lnTo>
                  <a:pt x="14" y="130"/>
                </a:lnTo>
                <a:close/>
                <a:moveTo>
                  <a:pt x="18" y="91"/>
                </a:moveTo>
                <a:lnTo>
                  <a:pt x="9" y="89"/>
                </a:lnTo>
                <a:lnTo>
                  <a:pt x="10" y="79"/>
                </a:lnTo>
                <a:lnTo>
                  <a:pt x="19" y="80"/>
                </a:lnTo>
                <a:lnTo>
                  <a:pt x="18" y="91"/>
                </a:lnTo>
                <a:lnTo>
                  <a:pt x="18" y="91"/>
                </a:lnTo>
                <a:close/>
                <a:moveTo>
                  <a:pt x="23" y="50"/>
                </a:moveTo>
                <a:lnTo>
                  <a:pt x="13" y="49"/>
                </a:lnTo>
                <a:lnTo>
                  <a:pt x="14" y="40"/>
                </a:lnTo>
                <a:lnTo>
                  <a:pt x="24" y="41"/>
                </a:lnTo>
                <a:lnTo>
                  <a:pt x="23" y="5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45" name="Freeform 281"/>
          <p:cNvSpPr>
            <a:spLocks noEditPoints="1"/>
          </p:cNvSpPr>
          <p:nvPr/>
        </p:nvSpPr>
        <p:spPr bwMode="auto">
          <a:xfrm>
            <a:off x="4482031" y="2647947"/>
            <a:ext cx="762000" cy="155575"/>
          </a:xfrm>
          <a:custGeom>
            <a:gdLst>
              <a:gd fmla="*/ 471 w 480" name="T0"/>
              <a:gd fmla="*/ 86 h 98" name="T1"/>
              <a:gd fmla="*/ 479 w 480" name="T2"/>
              <a:gd fmla="*/ 98 h 98" name="T3"/>
              <a:gd fmla="*/ 469 w 480" name="T4"/>
              <a:gd fmla="*/ 95 h 98" name="T5"/>
              <a:gd fmla="*/ 1 w 480" name="T6"/>
              <a:gd fmla="*/ 0 h 98" name="T7"/>
              <a:gd fmla="*/ 9 w 480" name="T8"/>
              <a:gd fmla="*/ 11 h 98" name="T9"/>
              <a:gd fmla="*/ 0 w 480" name="T10"/>
              <a:gd fmla="*/ 10 h 98" name="T11"/>
              <a:gd fmla="*/ 40 w 480" name="T12"/>
              <a:gd fmla="*/ 8 h 98" name="T13"/>
              <a:gd fmla="*/ 48 w 480" name="T14"/>
              <a:gd fmla="*/ 19 h 98" name="T15"/>
              <a:gd fmla="*/ 39 w 480" name="T16"/>
              <a:gd fmla="*/ 17 h 98" name="T17"/>
              <a:gd fmla="*/ 79 w 480" name="T18"/>
              <a:gd fmla="*/ 14 h 98" name="T19"/>
              <a:gd fmla="*/ 87 w 480" name="T20"/>
              <a:gd fmla="*/ 26 h 98" name="T21"/>
              <a:gd fmla="*/ 78 w 480" name="T22"/>
              <a:gd fmla="*/ 25 h 98" name="T23"/>
              <a:gd fmla="*/ 118 w 480" name="T24"/>
              <a:gd fmla="*/ 22 h 98" name="T25"/>
              <a:gd fmla="*/ 126 w 480" name="T26"/>
              <a:gd fmla="*/ 34 h 98" name="T27"/>
              <a:gd fmla="*/ 117 w 480" name="T28"/>
              <a:gd fmla="*/ 31 h 98" name="T29"/>
              <a:gd fmla="*/ 158 w 480" name="T30"/>
              <a:gd fmla="*/ 28 h 98" name="T31"/>
              <a:gd fmla="*/ 165 w 480" name="T32"/>
              <a:gd fmla="*/ 40 h 98" name="T33"/>
              <a:gd fmla="*/ 156 w 480" name="T34"/>
              <a:gd fmla="*/ 39 h 98" name="T35"/>
              <a:gd fmla="*/ 197 w 480" name="T36"/>
              <a:gd fmla="*/ 36 h 98" name="T37"/>
              <a:gd fmla="*/ 205 w 480" name="T38"/>
              <a:gd fmla="*/ 48 h 98" name="T39"/>
              <a:gd fmla="*/ 194 w 480" name="T40"/>
              <a:gd fmla="*/ 45 h 98" name="T41"/>
              <a:gd fmla="*/ 236 w 480" name="T42"/>
              <a:gd fmla="*/ 43 h 98" name="T43"/>
              <a:gd fmla="*/ 244 w 480" name="T44"/>
              <a:gd fmla="*/ 55 h 98" name="T45"/>
              <a:gd fmla="*/ 233 w 480" name="T46"/>
              <a:gd fmla="*/ 53 h 98" name="T47"/>
              <a:gd fmla="*/ 275 w 480" name="T48"/>
              <a:gd fmla="*/ 51 h 98" name="T49"/>
              <a:gd fmla="*/ 283 w 480" name="T50"/>
              <a:gd fmla="*/ 62 h 98" name="T51"/>
              <a:gd fmla="*/ 273 w 480" name="T52"/>
              <a:gd fmla="*/ 60 h 98" name="T53"/>
              <a:gd fmla="*/ 314 w 480" name="T54"/>
              <a:gd fmla="*/ 57 h 98" name="T55"/>
              <a:gd fmla="*/ 322 w 480" name="T56"/>
              <a:gd fmla="*/ 69 h 98" name="T57"/>
              <a:gd fmla="*/ 312 w 480" name="T58"/>
              <a:gd fmla="*/ 68 h 98" name="T59"/>
              <a:gd fmla="*/ 354 w 480" name="T60"/>
              <a:gd fmla="*/ 65 h 98" name="T61"/>
              <a:gd fmla="*/ 361 w 480" name="T62"/>
              <a:gd fmla="*/ 75 h 98" name="T63"/>
              <a:gd fmla="*/ 351 w 480" name="T64"/>
              <a:gd fmla="*/ 74 h 98" name="T65"/>
              <a:gd fmla="*/ 393 w 480" name="T66"/>
              <a:gd fmla="*/ 72 h 98" name="T67"/>
              <a:gd fmla="*/ 401 w 480" name="T68"/>
              <a:gd fmla="*/ 83 h 98" name="T69"/>
              <a:gd fmla="*/ 390 w 480" name="T70"/>
              <a:gd fmla="*/ 82 h 98" name="T71"/>
              <a:gd fmla="*/ 432 w 480" name="T72"/>
              <a:gd fmla="*/ 79 h 98" name="T73"/>
              <a:gd fmla="*/ 440 w 480" name="T74"/>
              <a:gd fmla="*/ 90 h 98"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98" w="480">
                <a:moveTo>
                  <a:pt x="469" y="95"/>
                </a:moveTo>
                <a:lnTo>
                  <a:pt x="471" y="86"/>
                </a:lnTo>
                <a:lnTo>
                  <a:pt x="480" y="87"/>
                </a:lnTo>
                <a:lnTo>
                  <a:pt x="479" y="98"/>
                </a:lnTo>
                <a:lnTo>
                  <a:pt x="469" y="95"/>
                </a:lnTo>
                <a:lnTo>
                  <a:pt x="469" y="95"/>
                </a:lnTo>
                <a:close/>
                <a:moveTo>
                  <a:pt x="0" y="10"/>
                </a:moveTo>
                <a:lnTo>
                  <a:pt x="1" y="0"/>
                </a:lnTo>
                <a:lnTo>
                  <a:pt x="10" y="2"/>
                </a:lnTo>
                <a:lnTo>
                  <a:pt x="9" y="11"/>
                </a:lnTo>
                <a:lnTo>
                  <a:pt x="0" y="10"/>
                </a:lnTo>
                <a:lnTo>
                  <a:pt x="0" y="10"/>
                </a:lnTo>
                <a:close/>
                <a:moveTo>
                  <a:pt x="39" y="17"/>
                </a:moveTo>
                <a:lnTo>
                  <a:pt x="40" y="8"/>
                </a:lnTo>
                <a:lnTo>
                  <a:pt x="49" y="9"/>
                </a:lnTo>
                <a:lnTo>
                  <a:pt x="48" y="19"/>
                </a:lnTo>
                <a:lnTo>
                  <a:pt x="39" y="17"/>
                </a:lnTo>
                <a:lnTo>
                  <a:pt x="39" y="17"/>
                </a:lnTo>
                <a:close/>
                <a:moveTo>
                  <a:pt x="78" y="25"/>
                </a:moveTo>
                <a:lnTo>
                  <a:pt x="79" y="14"/>
                </a:lnTo>
                <a:lnTo>
                  <a:pt x="88" y="17"/>
                </a:lnTo>
                <a:lnTo>
                  <a:pt x="87" y="26"/>
                </a:lnTo>
                <a:lnTo>
                  <a:pt x="78" y="25"/>
                </a:lnTo>
                <a:lnTo>
                  <a:pt x="78" y="25"/>
                </a:lnTo>
                <a:close/>
                <a:moveTo>
                  <a:pt x="117" y="31"/>
                </a:moveTo>
                <a:lnTo>
                  <a:pt x="118" y="22"/>
                </a:lnTo>
                <a:lnTo>
                  <a:pt x="128" y="23"/>
                </a:lnTo>
                <a:lnTo>
                  <a:pt x="126" y="34"/>
                </a:lnTo>
                <a:lnTo>
                  <a:pt x="117" y="31"/>
                </a:lnTo>
                <a:lnTo>
                  <a:pt x="117" y="31"/>
                </a:lnTo>
                <a:close/>
                <a:moveTo>
                  <a:pt x="156" y="39"/>
                </a:moveTo>
                <a:lnTo>
                  <a:pt x="158" y="28"/>
                </a:lnTo>
                <a:lnTo>
                  <a:pt x="167" y="31"/>
                </a:lnTo>
                <a:lnTo>
                  <a:pt x="165" y="40"/>
                </a:lnTo>
                <a:lnTo>
                  <a:pt x="156" y="39"/>
                </a:lnTo>
                <a:lnTo>
                  <a:pt x="156" y="39"/>
                </a:lnTo>
                <a:close/>
                <a:moveTo>
                  <a:pt x="194" y="45"/>
                </a:moveTo>
                <a:lnTo>
                  <a:pt x="197" y="36"/>
                </a:lnTo>
                <a:lnTo>
                  <a:pt x="206" y="38"/>
                </a:lnTo>
                <a:lnTo>
                  <a:pt x="205" y="48"/>
                </a:lnTo>
                <a:lnTo>
                  <a:pt x="194" y="45"/>
                </a:lnTo>
                <a:lnTo>
                  <a:pt x="194" y="45"/>
                </a:lnTo>
                <a:close/>
                <a:moveTo>
                  <a:pt x="233" y="53"/>
                </a:moveTo>
                <a:lnTo>
                  <a:pt x="236" y="43"/>
                </a:lnTo>
                <a:lnTo>
                  <a:pt x="245" y="45"/>
                </a:lnTo>
                <a:lnTo>
                  <a:pt x="244" y="55"/>
                </a:lnTo>
                <a:lnTo>
                  <a:pt x="233" y="53"/>
                </a:lnTo>
                <a:lnTo>
                  <a:pt x="233" y="53"/>
                </a:lnTo>
                <a:close/>
                <a:moveTo>
                  <a:pt x="273" y="60"/>
                </a:moveTo>
                <a:lnTo>
                  <a:pt x="275" y="51"/>
                </a:lnTo>
                <a:lnTo>
                  <a:pt x="284" y="52"/>
                </a:lnTo>
                <a:lnTo>
                  <a:pt x="283" y="62"/>
                </a:lnTo>
                <a:lnTo>
                  <a:pt x="273" y="60"/>
                </a:lnTo>
                <a:lnTo>
                  <a:pt x="273" y="60"/>
                </a:lnTo>
                <a:close/>
                <a:moveTo>
                  <a:pt x="312" y="68"/>
                </a:moveTo>
                <a:lnTo>
                  <a:pt x="314" y="57"/>
                </a:lnTo>
                <a:lnTo>
                  <a:pt x="324" y="59"/>
                </a:lnTo>
                <a:lnTo>
                  <a:pt x="322" y="69"/>
                </a:lnTo>
                <a:lnTo>
                  <a:pt x="312" y="68"/>
                </a:lnTo>
                <a:lnTo>
                  <a:pt x="312" y="68"/>
                </a:lnTo>
                <a:close/>
                <a:moveTo>
                  <a:pt x="351" y="74"/>
                </a:moveTo>
                <a:lnTo>
                  <a:pt x="354" y="65"/>
                </a:lnTo>
                <a:lnTo>
                  <a:pt x="363" y="66"/>
                </a:lnTo>
                <a:lnTo>
                  <a:pt x="361" y="75"/>
                </a:lnTo>
                <a:lnTo>
                  <a:pt x="351" y="74"/>
                </a:lnTo>
                <a:lnTo>
                  <a:pt x="351" y="74"/>
                </a:lnTo>
                <a:close/>
                <a:moveTo>
                  <a:pt x="390" y="82"/>
                </a:moveTo>
                <a:lnTo>
                  <a:pt x="393" y="72"/>
                </a:lnTo>
                <a:lnTo>
                  <a:pt x="402" y="73"/>
                </a:lnTo>
                <a:lnTo>
                  <a:pt x="401" y="83"/>
                </a:lnTo>
                <a:lnTo>
                  <a:pt x="390" y="82"/>
                </a:lnTo>
                <a:lnTo>
                  <a:pt x="390" y="82"/>
                </a:lnTo>
                <a:close/>
                <a:moveTo>
                  <a:pt x="429" y="89"/>
                </a:moveTo>
                <a:lnTo>
                  <a:pt x="432" y="79"/>
                </a:lnTo>
                <a:lnTo>
                  <a:pt x="441" y="81"/>
                </a:lnTo>
                <a:lnTo>
                  <a:pt x="440" y="90"/>
                </a:lnTo>
                <a:lnTo>
                  <a:pt x="429" y="89"/>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46" name="Freeform 282"/>
          <p:cNvSpPr>
            <a:spLocks noEditPoints="1"/>
          </p:cNvSpPr>
          <p:nvPr/>
        </p:nvSpPr>
        <p:spPr bwMode="auto">
          <a:xfrm>
            <a:off x="4790008" y="2236785"/>
            <a:ext cx="460375" cy="561975"/>
          </a:xfrm>
          <a:custGeom>
            <a:gdLst>
              <a:gd fmla="*/ 284 w 290" name="T0"/>
              <a:gd fmla="*/ 341 h 354" name="T1"/>
              <a:gd fmla="*/ 282 w 290" name="T2"/>
              <a:gd fmla="*/ 354 h 354" name="T3"/>
              <a:gd fmla="*/ 276 w 290" name="T4"/>
              <a:gd fmla="*/ 348 h 354" name="T5"/>
              <a:gd fmla="*/ 8 w 290" name="T6"/>
              <a:gd fmla="*/ 0 h 354" name="T7"/>
              <a:gd fmla="*/ 7 w 290" name="T8"/>
              <a:gd fmla="*/ 14 h 354" name="T9"/>
              <a:gd fmla="*/ 0 w 290" name="T10"/>
              <a:gd fmla="*/ 6 h 354" name="T11"/>
              <a:gd fmla="*/ 33 w 290" name="T12"/>
              <a:gd fmla="*/ 31 h 354" name="T13"/>
              <a:gd fmla="*/ 32 w 290" name="T14"/>
              <a:gd fmla="*/ 46 h 354" name="T15"/>
              <a:gd fmla="*/ 25 w 290" name="T16"/>
              <a:gd fmla="*/ 38 h 354" name="T17"/>
              <a:gd fmla="*/ 58 w 290" name="T18"/>
              <a:gd fmla="*/ 63 h 354" name="T19"/>
              <a:gd fmla="*/ 56 w 290" name="T20"/>
              <a:gd fmla="*/ 76 h 354" name="T21"/>
              <a:gd fmla="*/ 50 w 290" name="T22"/>
              <a:gd fmla="*/ 68 h 354" name="T23"/>
              <a:gd fmla="*/ 83 w 290" name="T24"/>
              <a:gd fmla="*/ 93 h 354" name="T25"/>
              <a:gd fmla="*/ 81 w 290" name="T26"/>
              <a:gd fmla="*/ 107 h 354" name="T27"/>
              <a:gd fmla="*/ 75 w 290" name="T28"/>
              <a:gd fmla="*/ 99 h 354" name="T29"/>
              <a:gd fmla="*/ 107 w 290" name="T30"/>
              <a:gd fmla="*/ 124 h 354" name="T31"/>
              <a:gd fmla="*/ 106 w 290" name="T32"/>
              <a:gd fmla="*/ 138 h 354" name="T33"/>
              <a:gd fmla="*/ 101 w 290" name="T34"/>
              <a:gd fmla="*/ 131 h 354" name="T35"/>
              <a:gd fmla="*/ 134 w 290" name="T36"/>
              <a:gd fmla="*/ 155 h 354" name="T37"/>
              <a:gd fmla="*/ 131 w 290" name="T38"/>
              <a:gd fmla="*/ 168 h 354" name="T39"/>
              <a:gd fmla="*/ 126 w 290" name="T40"/>
              <a:gd fmla="*/ 161 h 354" name="T41"/>
              <a:gd fmla="*/ 158 w 290" name="T42"/>
              <a:gd fmla="*/ 185 h 354" name="T43"/>
              <a:gd fmla="*/ 157 w 290" name="T44"/>
              <a:gd fmla="*/ 200 h 354" name="T45"/>
              <a:gd fmla="*/ 150 w 290" name="T46"/>
              <a:gd fmla="*/ 192 h 354" name="T47"/>
              <a:gd fmla="*/ 183 w 290" name="T48"/>
              <a:gd fmla="*/ 217 h 354" name="T49"/>
              <a:gd fmla="*/ 182 w 290" name="T50"/>
              <a:gd fmla="*/ 231 h 354" name="T51"/>
              <a:gd fmla="*/ 175 w 290" name="T52"/>
              <a:gd fmla="*/ 223 h 354" name="T53"/>
              <a:gd fmla="*/ 208 w 290" name="T54"/>
              <a:gd fmla="*/ 248 h 354" name="T55"/>
              <a:gd fmla="*/ 207 w 290" name="T56"/>
              <a:gd fmla="*/ 261 h 354" name="T57"/>
              <a:gd fmla="*/ 200 w 290" name="T58"/>
              <a:gd fmla="*/ 255 h 354" name="T59"/>
              <a:gd fmla="*/ 233 w 290" name="T60"/>
              <a:gd fmla="*/ 278 h 354" name="T61"/>
              <a:gd fmla="*/ 232 w 290" name="T62"/>
              <a:gd fmla="*/ 293 h 354" name="T63"/>
              <a:gd fmla="*/ 225 w 290" name="T64"/>
              <a:gd fmla="*/ 285 h 354" name="T65"/>
              <a:gd fmla="*/ 259 w 290" name="T66"/>
              <a:gd fmla="*/ 310 h 354" name="T67"/>
              <a:gd fmla="*/ 256 w 290" name="T68"/>
              <a:gd fmla="*/ 324 h 354"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354" w="290">
                <a:moveTo>
                  <a:pt x="276" y="348"/>
                </a:moveTo>
                <a:lnTo>
                  <a:pt x="284" y="341"/>
                </a:lnTo>
                <a:lnTo>
                  <a:pt x="290" y="349"/>
                </a:lnTo>
                <a:lnTo>
                  <a:pt x="282" y="354"/>
                </a:lnTo>
                <a:lnTo>
                  <a:pt x="276" y="348"/>
                </a:lnTo>
                <a:lnTo>
                  <a:pt x="276" y="348"/>
                </a:lnTo>
                <a:close/>
                <a:moveTo>
                  <a:pt x="0" y="6"/>
                </a:moveTo>
                <a:lnTo>
                  <a:pt x="8" y="0"/>
                </a:lnTo>
                <a:lnTo>
                  <a:pt x="13" y="8"/>
                </a:lnTo>
                <a:lnTo>
                  <a:pt x="7" y="14"/>
                </a:lnTo>
                <a:lnTo>
                  <a:pt x="0" y="6"/>
                </a:lnTo>
                <a:lnTo>
                  <a:pt x="0" y="6"/>
                </a:lnTo>
                <a:close/>
                <a:moveTo>
                  <a:pt x="25" y="38"/>
                </a:moveTo>
                <a:lnTo>
                  <a:pt x="33" y="31"/>
                </a:lnTo>
                <a:lnTo>
                  <a:pt x="39" y="39"/>
                </a:lnTo>
                <a:lnTo>
                  <a:pt x="32" y="46"/>
                </a:lnTo>
                <a:lnTo>
                  <a:pt x="25" y="38"/>
                </a:lnTo>
                <a:lnTo>
                  <a:pt x="25" y="38"/>
                </a:lnTo>
                <a:close/>
                <a:moveTo>
                  <a:pt x="50" y="68"/>
                </a:moveTo>
                <a:lnTo>
                  <a:pt x="58" y="63"/>
                </a:lnTo>
                <a:lnTo>
                  <a:pt x="64" y="70"/>
                </a:lnTo>
                <a:lnTo>
                  <a:pt x="56" y="76"/>
                </a:lnTo>
                <a:lnTo>
                  <a:pt x="50" y="68"/>
                </a:lnTo>
                <a:lnTo>
                  <a:pt x="50" y="68"/>
                </a:lnTo>
                <a:close/>
                <a:moveTo>
                  <a:pt x="75" y="99"/>
                </a:moveTo>
                <a:lnTo>
                  <a:pt x="83" y="93"/>
                </a:lnTo>
                <a:lnTo>
                  <a:pt x="89" y="101"/>
                </a:lnTo>
                <a:lnTo>
                  <a:pt x="81" y="107"/>
                </a:lnTo>
                <a:lnTo>
                  <a:pt x="75" y="99"/>
                </a:lnTo>
                <a:lnTo>
                  <a:pt x="75" y="99"/>
                </a:lnTo>
                <a:close/>
                <a:moveTo>
                  <a:pt x="101" y="131"/>
                </a:moveTo>
                <a:lnTo>
                  <a:pt x="107" y="124"/>
                </a:lnTo>
                <a:lnTo>
                  <a:pt x="114" y="132"/>
                </a:lnTo>
                <a:lnTo>
                  <a:pt x="106" y="138"/>
                </a:lnTo>
                <a:lnTo>
                  <a:pt x="101" y="131"/>
                </a:lnTo>
                <a:lnTo>
                  <a:pt x="101" y="131"/>
                </a:lnTo>
                <a:close/>
                <a:moveTo>
                  <a:pt x="126" y="161"/>
                </a:moveTo>
                <a:lnTo>
                  <a:pt x="134" y="155"/>
                </a:lnTo>
                <a:lnTo>
                  <a:pt x="139" y="163"/>
                </a:lnTo>
                <a:lnTo>
                  <a:pt x="131" y="168"/>
                </a:lnTo>
                <a:lnTo>
                  <a:pt x="126" y="161"/>
                </a:lnTo>
                <a:lnTo>
                  <a:pt x="126" y="161"/>
                </a:lnTo>
                <a:close/>
                <a:moveTo>
                  <a:pt x="150" y="192"/>
                </a:moveTo>
                <a:lnTo>
                  <a:pt x="158" y="185"/>
                </a:lnTo>
                <a:lnTo>
                  <a:pt x="165" y="193"/>
                </a:lnTo>
                <a:lnTo>
                  <a:pt x="157" y="200"/>
                </a:lnTo>
                <a:lnTo>
                  <a:pt x="150" y="192"/>
                </a:lnTo>
                <a:lnTo>
                  <a:pt x="150" y="192"/>
                </a:lnTo>
                <a:close/>
                <a:moveTo>
                  <a:pt x="175" y="223"/>
                </a:moveTo>
                <a:lnTo>
                  <a:pt x="183" y="217"/>
                </a:lnTo>
                <a:lnTo>
                  <a:pt x="190" y="225"/>
                </a:lnTo>
                <a:lnTo>
                  <a:pt x="182" y="231"/>
                </a:lnTo>
                <a:lnTo>
                  <a:pt x="175" y="223"/>
                </a:lnTo>
                <a:lnTo>
                  <a:pt x="175" y="223"/>
                </a:lnTo>
                <a:close/>
                <a:moveTo>
                  <a:pt x="200" y="255"/>
                </a:moveTo>
                <a:lnTo>
                  <a:pt x="208" y="248"/>
                </a:lnTo>
                <a:lnTo>
                  <a:pt x="215" y="256"/>
                </a:lnTo>
                <a:lnTo>
                  <a:pt x="207" y="261"/>
                </a:lnTo>
                <a:lnTo>
                  <a:pt x="200" y="255"/>
                </a:lnTo>
                <a:lnTo>
                  <a:pt x="200" y="255"/>
                </a:lnTo>
                <a:close/>
                <a:moveTo>
                  <a:pt x="225" y="285"/>
                </a:moveTo>
                <a:lnTo>
                  <a:pt x="233" y="278"/>
                </a:lnTo>
                <a:lnTo>
                  <a:pt x="239" y="286"/>
                </a:lnTo>
                <a:lnTo>
                  <a:pt x="232" y="293"/>
                </a:lnTo>
                <a:lnTo>
                  <a:pt x="225" y="285"/>
                </a:lnTo>
                <a:lnTo>
                  <a:pt x="225" y="285"/>
                </a:lnTo>
                <a:close/>
                <a:moveTo>
                  <a:pt x="251" y="316"/>
                </a:moveTo>
                <a:lnTo>
                  <a:pt x="259" y="310"/>
                </a:lnTo>
                <a:lnTo>
                  <a:pt x="264" y="318"/>
                </a:lnTo>
                <a:lnTo>
                  <a:pt x="256" y="324"/>
                </a:lnTo>
                <a:lnTo>
                  <a:pt x="251" y="316"/>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47" name="Freeform 283"/>
          <p:cNvSpPr>
            <a:spLocks noEditPoints="1"/>
          </p:cNvSpPr>
          <p:nvPr/>
        </p:nvSpPr>
        <p:spPr bwMode="auto">
          <a:xfrm>
            <a:off x="5240857" y="2543172"/>
            <a:ext cx="468313" cy="257175"/>
          </a:xfrm>
          <a:custGeom>
            <a:gdLst>
              <a:gd fmla="*/ 9 w 295" name="T0"/>
              <a:gd fmla="*/ 149 h 162" name="T1"/>
              <a:gd fmla="*/ 13 w 295" name="T2"/>
              <a:gd fmla="*/ 158 h 162" name="T3"/>
              <a:gd fmla="*/ 4 w 295" name="T4"/>
              <a:gd fmla="*/ 162 h 162" name="T5"/>
              <a:gd fmla="*/ 0 w 295" name="T6"/>
              <a:gd fmla="*/ 155 h 162" name="T7"/>
              <a:gd fmla="*/ 9 w 295" name="T8"/>
              <a:gd fmla="*/ 149 h 162" name="T9"/>
              <a:gd fmla="*/ 9 w 295" name="T10"/>
              <a:gd fmla="*/ 149 h 162" name="T11"/>
              <a:gd fmla="*/ 290 w 295" name="T12"/>
              <a:gd fmla="*/ 0 h 162" name="T13"/>
              <a:gd fmla="*/ 295 w 295" name="T14"/>
              <a:gd fmla="*/ 9 h 162" name="T15"/>
              <a:gd fmla="*/ 286 w 295" name="T16"/>
              <a:gd fmla="*/ 15 h 162" name="T17"/>
              <a:gd fmla="*/ 281 w 295" name="T18"/>
              <a:gd fmla="*/ 6 h 162" name="T19"/>
              <a:gd fmla="*/ 290 w 295" name="T20"/>
              <a:gd fmla="*/ 0 h 162" name="T21"/>
              <a:gd fmla="*/ 290 w 295" name="T22"/>
              <a:gd fmla="*/ 0 h 162" name="T23"/>
              <a:gd fmla="*/ 255 w 295" name="T24"/>
              <a:gd fmla="*/ 20 h 162" name="T25"/>
              <a:gd fmla="*/ 260 w 295" name="T26"/>
              <a:gd fmla="*/ 28 h 162" name="T27"/>
              <a:gd fmla="*/ 251 w 295" name="T28"/>
              <a:gd fmla="*/ 33 h 162" name="T29"/>
              <a:gd fmla="*/ 245 w 295" name="T30"/>
              <a:gd fmla="*/ 24 h 162" name="T31"/>
              <a:gd fmla="*/ 255 w 295" name="T32"/>
              <a:gd fmla="*/ 20 h 162" name="T33"/>
              <a:gd fmla="*/ 255 w 295" name="T34"/>
              <a:gd fmla="*/ 20 h 162" name="T35"/>
              <a:gd fmla="*/ 219 w 295" name="T36"/>
              <a:gd fmla="*/ 38 h 162" name="T37"/>
              <a:gd fmla="*/ 225 w 295" name="T38"/>
              <a:gd fmla="*/ 47 h 162" name="T39"/>
              <a:gd fmla="*/ 215 w 295" name="T40"/>
              <a:gd fmla="*/ 51 h 162" name="T41"/>
              <a:gd fmla="*/ 211 w 295" name="T42"/>
              <a:gd fmla="*/ 42 h 162" name="T43"/>
              <a:gd fmla="*/ 219 w 295" name="T44"/>
              <a:gd fmla="*/ 38 h 162" name="T45"/>
              <a:gd fmla="*/ 219 w 295" name="T46"/>
              <a:gd fmla="*/ 38 h 162" name="T47"/>
              <a:gd fmla="*/ 184 w 295" name="T48"/>
              <a:gd fmla="*/ 57 h 162" name="T49"/>
              <a:gd fmla="*/ 189 w 295" name="T50"/>
              <a:gd fmla="*/ 66 h 162" name="T51"/>
              <a:gd fmla="*/ 180 w 295" name="T52"/>
              <a:gd fmla="*/ 70 h 162" name="T53"/>
              <a:gd fmla="*/ 176 w 295" name="T54"/>
              <a:gd fmla="*/ 62 h 162" name="T55"/>
              <a:gd fmla="*/ 184 w 295" name="T56"/>
              <a:gd fmla="*/ 57 h 162" name="T57"/>
              <a:gd fmla="*/ 184 w 295" name="T58"/>
              <a:gd fmla="*/ 57 h 162" name="T59"/>
              <a:gd fmla="*/ 149 w 295" name="T60"/>
              <a:gd fmla="*/ 75 h 162" name="T61"/>
              <a:gd fmla="*/ 154 w 295" name="T62"/>
              <a:gd fmla="*/ 84 h 162" name="T63"/>
              <a:gd fmla="*/ 145 w 295" name="T64"/>
              <a:gd fmla="*/ 89 h 162" name="T65"/>
              <a:gd fmla="*/ 141 w 295" name="T66"/>
              <a:gd fmla="*/ 80 h 162" name="T67"/>
              <a:gd fmla="*/ 149 w 295" name="T68"/>
              <a:gd fmla="*/ 75 h 162" name="T69"/>
              <a:gd fmla="*/ 149 w 295" name="T70"/>
              <a:gd fmla="*/ 75 h 162" name="T71"/>
              <a:gd fmla="*/ 113 w 295" name="T72"/>
              <a:gd fmla="*/ 94 h 162" name="T73"/>
              <a:gd fmla="*/ 119 w 295" name="T74"/>
              <a:gd fmla="*/ 102 h 162" name="T75"/>
              <a:gd fmla="*/ 110 w 295" name="T76"/>
              <a:gd fmla="*/ 108 h 162" name="T77"/>
              <a:gd fmla="*/ 106 w 295" name="T78"/>
              <a:gd fmla="*/ 98 h 162" name="T79"/>
              <a:gd fmla="*/ 113 w 295" name="T80"/>
              <a:gd fmla="*/ 94 h 162" name="T81"/>
              <a:gd fmla="*/ 113 w 295" name="T82"/>
              <a:gd fmla="*/ 94 h 162" name="T83"/>
              <a:gd fmla="*/ 78 w 295" name="T84"/>
              <a:gd fmla="*/ 113 h 162" name="T85"/>
              <a:gd fmla="*/ 83 w 295" name="T86"/>
              <a:gd fmla="*/ 121 h 162" name="T87"/>
              <a:gd fmla="*/ 74 w 295" name="T88"/>
              <a:gd fmla="*/ 126 h 162" name="T89"/>
              <a:gd fmla="*/ 70 w 295" name="T90"/>
              <a:gd fmla="*/ 117 h 162" name="T91"/>
              <a:gd fmla="*/ 78 w 295" name="T92"/>
              <a:gd fmla="*/ 113 h 162" name="T93"/>
              <a:gd fmla="*/ 78 w 295" name="T94"/>
              <a:gd fmla="*/ 113 h 162" name="T95"/>
              <a:gd fmla="*/ 43 w 295" name="T96"/>
              <a:gd fmla="*/ 131 h 162" name="T97"/>
              <a:gd fmla="*/ 48 w 295" name="T98"/>
              <a:gd fmla="*/ 140 h 162" name="T99"/>
              <a:gd fmla="*/ 39 w 295" name="T100"/>
              <a:gd fmla="*/ 144 h 162" name="T101"/>
              <a:gd fmla="*/ 35 w 295" name="T102"/>
              <a:gd fmla="*/ 136 h 162" name="T103"/>
              <a:gd fmla="*/ 43 w 295" name="T104"/>
              <a:gd fmla="*/ 131 h 162"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162" w="295">
                <a:moveTo>
                  <a:pt x="9" y="149"/>
                </a:moveTo>
                <a:lnTo>
                  <a:pt x="13" y="158"/>
                </a:lnTo>
                <a:lnTo>
                  <a:pt x="4" y="162"/>
                </a:lnTo>
                <a:lnTo>
                  <a:pt x="0" y="155"/>
                </a:lnTo>
                <a:lnTo>
                  <a:pt x="9" y="149"/>
                </a:lnTo>
                <a:lnTo>
                  <a:pt x="9" y="149"/>
                </a:lnTo>
                <a:close/>
                <a:moveTo>
                  <a:pt x="290" y="0"/>
                </a:moveTo>
                <a:lnTo>
                  <a:pt x="295" y="9"/>
                </a:lnTo>
                <a:lnTo>
                  <a:pt x="286" y="15"/>
                </a:lnTo>
                <a:lnTo>
                  <a:pt x="281" y="6"/>
                </a:lnTo>
                <a:lnTo>
                  <a:pt x="290" y="0"/>
                </a:lnTo>
                <a:lnTo>
                  <a:pt x="290" y="0"/>
                </a:lnTo>
                <a:close/>
                <a:moveTo>
                  <a:pt x="255" y="20"/>
                </a:moveTo>
                <a:lnTo>
                  <a:pt x="260" y="28"/>
                </a:lnTo>
                <a:lnTo>
                  <a:pt x="251" y="33"/>
                </a:lnTo>
                <a:lnTo>
                  <a:pt x="245" y="24"/>
                </a:lnTo>
                <a:lnTo>
                  <a:pt x="255" y="20"/>
                </a:lnTo>
                <a:lnTo>
                  <a:pt x="255" y="20"/>
                </a:lnTo>
                <a:close/>
                <a:moveTo>
                  <a:pt x="219" y="38"/>
                </a:moveTo>
                <a:lnTo>
                  <a:pt x="225" y="47"/>
                </a:lnTo>
                <a:lnTo>
                  <a:pt x="215" y="51"/>
                </a:lnTo>
                <a:lnTo>
                  <a:pt x="211" y="42"/>
                </a:lnTo>
                <a:lnTo>
                  <a:pt x="219" y="38"/>
                </a:lnTo>
                <a:lnTo>
                  <a:pt x="219" y="38"/>
                </a:lnTo>
                <a:close/>
                <a:moveTo>
                  <a:pt x="184" y="57"/>
                </a:moveTo>
                <a:lnTo>
                  <a:pt x="189" y="66"/>
                </a:lnTo>
                <a:lnTo>
                  <a:pt x="180" y="70"/>
                </a:lnTo>
                <a:lnTo>
                  <a:pt x="176" y="62"/>
                </a:lnTo>
                <a:lnTo>
                  <a:pt x="184" y="57"/>
                </a:lnTo>
                <a:lnTo>
                  <a:pt x="184" y="57"/>
                </a:lnTo>
                <a:close/>
                <a:moveTo>
                  <a:pt x="149" y="75"/>
                </a:moveTo>
                <a:lnTo>
                  <a:pt x="154" y="84"/>
                </a:lnTo>
                <a:lnTo>
                  <a:pt x="145" y="89"/>
                </a:lnTo>
                <a:lnTo>
                  <a:pt x="141" y="80"/>
                </a:lnTo>
                <a:lnTo>
                  <a:pt x="149" y="75"/>
                </a:lnTo>
                <a:lnTo>
                  <a:pt x="149" y="75"/>
                </a:lnTo>
                <a:close/>
                <a:moveTo>
                  <a:pt x="113" y="94"/>
                </a:moveTo>
                <a:lnTo>
                  <a:pt x="119" y="102"/>
                </a:lnTo>
                <a:lnTo>
                  <a:pt x="110" y="108"/>
                </a:lnTo>
                <a:lnTo>
                  <a:pt x="106" y="98"/>
                </a:lnTo>
                <a:lnTo>
                  <a:pt x="113" y="94"/>
                </a:lnTo>
                <a:lnTo>
                  <a:pt x="113" y="94"/>
                </a:lnTo>
                <a:close/>
                <a:moveTo>
                  <a:pt x="78" y="113"/>
                </a:moveTo>
                <a:lnTo>
                  <a:pt x="83" y="121"/>
                </a:lnTo>
                <a:lnTo>
                  <a:pt x="74" y="126"/>
                </a:lnTo>
                <a:lnTo>
                  <a:pt x="70" y="117"/>
                </a:lnTo>
                <a:lnTo>
                  <a:pt x="78" y="113"/>
                </a:lnTo>
                <a:lnTo>
                  <a:pt x="78" y="113"/>
                </a:lnTo>
                <a:close/>
                <a:moveTo>
                  <a:pt x="43" y="131"/>
                </a:moveTo>
                <a:lnTo>
                  <a:pt x="48" y="140"/>
                </a:lnTo>
                <a:lnTo>
                  <a:pt x="39" y="144"/>
                </a:lnTo>
                <a:lnTo>
                  <a:pt x="35" y="136"/>
                </a:lnTo>
                <a:lnTo>
                  <a:pt x="43" y="131"/>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48" name="Freeform 284"/>
          <p:cNvSpPr>
            <a:spLocks noEditPoints="1"/>
          </p:cNvSpPr>
          <p:nvPr/>
        </p:nvSpPr>
        <p:spPr bwMode="auto">
          <a:xfrm>
            <a:off x="4429644" y="2235196"/>
            <a:ext cx="338138" cy="419100"/>
          </a:xfrm>
          <a:custGeom>
            <a:gdLst>
              <a:gd fmla="*/ 6 w 213" name="T0"/>
              <a:gd fmla="*/ 249 h 264" name="T1"/>
              <a:gd fmla="*/ 14 w 213" name="T2"/>
              <a:gd fmla="*/ 256 h 264" name="T3"/>
              <a:gd fmla="*/ 8 w 213" name="T4"/>
              <a:gd fmla="*/ 264 h 264" name="T5"/>
              <a:gd fmla="*/ 0 w 213" name="T6"/>
              <a:gd fmla="*/ 257 h 264" name="T7"/>
              <a:gd fmla="*/ 6 w 213" name="T8"/>
              <a:gd fmla="*/ 249 h 264" name="T9"/>
              <a:gd fmla="*/ 6 w 213" name="T10"/>
              <a:gd fmla="*/ 249 h 264" name="T11"/>
              <a:gd fmla="*/ 206 w 213" name="T12"/>
              <a:gd fmla="*/ 0 h 264" name="T13"/>
              <a:gd fmla="*/ 213 w 213" name="T14"/>
              <a:gd fmla="*/ 6 h 264" name="T15"/>
              <a:gd fmla="*/ 208 w 213" name="T16"/>
              <a:gd fmla="*/ 14 h 264" name="T17"/>
              <a:gd fmla="*/ 200 w 213" name="T18"/>
              <a:gd fmla="*/ 7 h 264" name="T19"/>
              <a:gd fmla="*/ 206 w 213" name="T20"/>
              <a:gd fmla="*/ 0 h 264" name="T21"/>
              <a:gd fmla="*/ 206 w 213" name="T22"/>
              <a:gd fmla="*/ 0 h 264" name="T23"/>
              <a:gd fmla="*/ 180 w 213" name="T24"/>
              <a:gd fmla="*/ 31 h 264" name="T25"/>
              <a:gd fmla="*/ 188 w 213" name="T26"/>
              <a:gd fmla="*/ 37 h 264" name="T27"/>
              <a:gd fmla="*/ 183 w 213" name="T28"/>
              <a:gd fmla="*/ 45 h 264" name="T29"/>
              <a:gd fmla="*/ 175 w 213" name="T30"/>
              <a:gd fmla="*/ 39 h 264" name="T31"/>
              <a:gd fmla="*/ 180 w 213" name="T32"/>
              <a:gd fmla="*/ 31 h 264" name="T33"/>
              <a:gd fmla="*/ 180 w 213" name="T34"/>
              <a:gd fmla="*/ 31 h 264" name="T35"/>
              <a:gd fmla="*/ 155 w 213" name="T36"/>
              <a:gd fmla="*/ 62 h 264" name="T37"/>
              <a:gd fmla="*/ 163 w 213" name="T38"/>
              <a:gd fmla="*/ 69 h 264" name="T39"/>
              <a:gd fmla="*/ 158 w 213" name="T40"/>
              <a:gd fmla="*/ 77 h 264" name="T41"/>
              <a:gd fmla="*/ 150 w 213" name="T42"/>
              <a:gd fmla="*/ 70 h 264" name="T43"/>
              <a:gd fmla="*/ 155 w 213" name="T44"/>
              <a:gd fmla="*/ 62 h 264" name="T45"/>
              <a:gd fmla="*/ 155 w 213" name="T46"/>
              <a:gd fmla="*/ 62 h 264" name="T47"/>
              <a:gd fmla="*/ 131 w 213" name="T48"/>
              <a:gd fmla="*/ 94 h 264" name="T49"/>
              <a:gd fmla="*/ 138 w 213" name="T50"/>
              <a:gd fmla="*/ 100 h 264" name="T51"/>
              <a:gd fmla="*/ 133 w 213" name="T52"/>
              <a:gd fmla="*/ 108 h 264" name="T53"/>
              <a:gd fmla="*/ 125 w 213" name="T54"/>
              <a:gd fmla="*/ 102 h 264" name="T55"/>
              <a:gd fmla="*/ 131 w 213" name="T56"/>
              <a:gd fmla="*/ 94 h 264" name="T57"/>
              <a:gd fmla="*/ 131 w 213" name="T58"/>
              <a:gd fmla="*/ 94 h 264" name="T59"/>
              <a:gd fmla="*/ 106 w 213" name="T60"/>
              <a:gd fmla="*/ 125 h 264" name="T61"/>
              <a:gd fmla="*/ 114 w 213" name="T62"/>
              <a:gd fmla="*/ 130 h 264" name="T63"/>
              <a:gd fmla="*/ 108 w 213" name="T64"/>
              <a:gd fmla="*/ 138 h 264" name="T65"/>
              <a:gd fmla="*/ 100 w 213" name="T66"/>
              <a:gd fmla="*/ 133 h 264" name="T67"/>
              <a:gd fmla="*/ 106 w 213" name="T68"/>
              <a:gd fmla="*/ 125 h 264" name="T69"/>
              <a:gd fmla="*/ 106 w 213" name="T70"/>
              <a:gd fmla="*/ 125 h 264" name="T71"/>
              <a:gd fmla="*/ 81 w 213" name="T72"/>
              <a:gd fmla="*/ 155 h 264" name="T73"/>
              <a:gd fmla="*/ 89 w 213" name="T74"/>
              <a:gd fmla="*/ 162 h 264" name="T75"/>
              <a:gd fmla="*/ 82 w 213" name="T76"/>
              <a:gd fmla="*/ 169 h 264" name="T77"/>
              <a:gd fmla="*/ 76 w 213" name="T78"/>
              <a:gd fmla="*/ 163 h 264" name="T79"/>
              <a:gd fmla="*/ 81 w 213" name="T80"/>
              <a:gd fmla="*/ 155 h 264" name="T81"/>
              <a:gd fmla="*/ 81 w 213" name="T82"/>
              <a:gd fmla="*/ 155 h 264" name="T83"/>
              <a:gd fmla="*/ 56 w 213" name="T84"/>
              <a:gd fmla="*/ 186 h 264" name="T85"/>
              <a:gd fmla="*/ 64 w 213" name="T86"/>
              <a:gd fmla="*/ 193 h 264" name="T87"/>
              <a:gd fmla="*/ 57 w 213" name="T88"/>
              <a:gd fmla="*/ 201 h 264" name="T89"/>
              <a:gd fmla="*/ 49 w 213" name="T90"/>
              <a:gd fmla="*/ 194 h 264" name="T91"/>
              <a:gd fmla="*/ 56 w 213" name="T92"/>
              <a:gd fmla="*/ 186 h 264" name="T93"/>
              <a:gd fmla="*/ 56 w 213" name="T94"/>
              <a:gd fmla="*/ 186 h 264" name="T95"/>
              <a:gd fmla="*/ 31 w 213" name="T96"/>
              <a:gd fmla="*/ 218 h 264" name="T97"/>
              <a:gd fmla="*/ 39 w 213" name="T98"/>
              <a:gd fmla="*/ 224 h 264" name="T99"/>
              <a:gd fmla="*/ 33 w 213" name="T100"/>
              <a:gd fmla="*/ 232 h 264" name="T101"/>
              <a:gd fmla="*/ 25 w 213" name="T102"/>
              <a:gd fmla="*/ 226 h 264" name="T103"/>
              <a:gd fmla="*/ 31 w 213" name="T104"/>
              <a:gd fmla="*/ 218 h 264"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264" w="213">
                <a:moveTo>
                  <a:pt x="6" y="249"/>
                </a:moveTo>
                <a:lnTo>
                  <a:pt x="14" y="256"/>
                </a:lnTo>
                <a:lnTo>
                  <a:pt x="8" y="264"/>
                </a:lnTo>
                <a:lnTo>
                  <a:pt x="0" y="257"/>
                </a:lnTo>
                <a:lnTo>
                  <a:pt x="6" y="249"/>
                </a:lnTo>
                <a:lnTo>
                  <a:pt x="6" y="249"/>
                </a:lnTo>
                <a:close/>
                <a:moveTo>
                  <a:pt x="206" y="0"/>
                </a:moveTo>
                <a:lnTo>
                  <a:pt x="213" y="6"/>
                </a:lnTo>
                <a:lnTo>
                  <a:pt x="208" y="14"/>
                </a:lnTo>
                <a:lnTo>
                  <a:pt x="200" y="7"/>
                </a:lnTo>
                <a:lnTo>
                  <a:pt x="206" y="0"/>
                </a:lnTo>
                <a:lnTo>
                  <a:pt x="206" y="0"/>
                </a:lnTo>
                <a:close/>
                <a:moveTo>
                  <a:pt x="180" y="31"/>
                </a:moveTo>
                <a:lnTo>
                  <a:pt x="188" y="37"/>
                </a:lnTo>
                <a:lnTo>
                  <a:pt x="183" y="45"/>
                </a:lnTo>
                <a:lnTo>
                  <a:pt x="175" y="39"/>
                </a:lnTo>
                <a:lnTo>
                  <a:pt x="180" y="31"/>
                </a:lnTo>
                <a:lnTo>
                  <a:pt x="180" y="31"/>
                </a:lnTo>
                <a:close/>
                <a:moveTo>
                  <a:pt x="155" y="62"/>
                </a:moveTo>
                <a:lnTo>
                  <a:pt x="163" y="69"/>
                </a:lnTo>
                <a:lnTo>
                  <a:pt x="158" y="77"/>
                </a:lnTo>
                <a:lnTo>
                  <a:pt x="150" y="70"/>
                </a:lnTo>
                <a:lnTo>
                  <a:pt x="155" y="62"/>
                </a:lnTo>
                <a:lnTo>
                  <a:pt x="155" y="62"/>
                </a:lnTo>
                <a:close/>
                <a:moveTo>
                  <a:pt x="131" y="94"/>
                </a:moveTo>
                <a:lnTo>
                  <a:pt x="138" y="100"/>
                </a:lnTo>
                <a:lnTo>
                  <a:pt x="133" y="108"/>
                </a:lnTo>
                <a:lnTo>
                  <a:pt x="125" y="102"/>
                </a:lnTo>
                <a:lnTo>
                  <a:pt x="131" y="94"/>
                </a:lnTo>
                <a:lnTo>
                  <a:pt x="131" y="94"/>
                </a:lnTo>
                <a:close/>
                <a:moveTo>
                  <a:pt x="106" y="125"/>
                </a:moveTo>
                <a:lnTo>
                  <a:pt x="114" y="130"/>
                </a:lnTo>
                <a:lnTo>
                  <a:pt x="108" y="138"/>
                </a:lnTo>
                <a:lnTo>
                  <a:pt x="100" y="133"/>
                </a:lnTo>
                <a:lnTo>
                  <a:pt x="106" y="125"/>
                </a:lnTo>
                <a:lnTo>
                  <a:pt x="106" y="125"/>
                </a:lnTo>
                <a:close/>
                <a:moveTo>
                  <a:pt x="81" y="155"/>
                </a:moveTo>
                <a:lnTo>
                  <a:pt x="89" y="162"/>
                </a:lnTo>
                <a:lnTo>
                  <a:pt x="82" y="169"/>
                </a:lnTo>
                <a:lnTo>
                  <a:pt x="76" y="163"/>
                </a:lnTo>
                <a:lnTo>
                  <a:pt x="81" y="155"/>
                </a:lnTo>
                <a:lnTo>
                  <a:pt x="81" y="155"/>
                </a:lnTo>
                <a:close/>
                <a:moveTo>
                  <a:pt x="56" y="186"/>
                </a:moveTo>
                <a:lnTo>
                  <a:pt x="64" y="193"/>
                </a:lnTo>
                <a:lnTo>
                  <a:pt x="57" y="201"/>
                </a:lnTo>
                <a:lnTo>
                  <a:pt x="49" y="194"/>
                </a:lnTo>
                <a:lnTo>
                  <a:pt x="56" y="186"/>
                </a:lnTo>
                <a:lnTo>
                  <a:pt x="56" y="186"/>
                </a:lnTo>
                <a:close/>
                <a:moveTo>
                  <a:pt x="31" y="218"/>
                </a:moveTo>
                <a:lnTo>
                  <a:pt x="39" y="224"/>
                </a:lnTo>
                <a:lnTo>
                  <a:pt x="33" y="232"/>
                </a:lnTo>
                <a:lnTo>
                  <a:pt x="25" y="226"/>
                </a:lnTo>
                <a:lnTo>
                  <a:pt x="31" y="218"/>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49" name="Freeform 285"/>
          <p:cNvSpPr>
            <a:spLocks noEditPoints="1"/>
          </p:cNvSpPr>
          <p:nvPr/>
        </p:nvSpPr>
        <p:spPr bwMode="auto">
          <a:xfrm>
            <a:off x="4062932" y="1847846"/>
            <a:ext cx="696913" cy="368300"/>
          </a:xfrm>
          <a:custGeom>
            <a:gdLst>
              <a:gd fmla="*/ 9 w 439" name="T0"/>
              <a:gd fmla="*/ 14 h 232" name="T1"/>
              <a:gd fmla="*/ 5 w 439" name="T2"/>
              <a:gd fmla="*/ 0 h 232" name="T3"/>
              <a:gd fmla="*/ 13 w 439" name="T4"/>
              <a:gd fmla="*/ 6 h 232" name="T5"/>
              <a:gd fmla="*/ 433 w 439" name="T6"/>
              <a:gd fmla="*/ 232 h 232" name="T7"/>
              <a:gd fmla="*/ 429 w 439" name="T8"/>
              <a:gd fmla="*/ 219 h 232" name="T9"/>
              <a:gd fmla="*/ 439 w 439" name="T10"/>
              <a:gd fmla="*/ 223 h 232" name="T11"/>
              <a:gd fmla="*/ 398 w 439" name="T12"/>
              <a:gd fmla="*/ 214 h 232" name="T13"/>
              <a:gd fmla="*/ 394 w 439" name="T14"/>
              <a:gd fmla="*/ 200 h 232" name="T15"/>
              <a:gd fmla="*/ 403 w 439" name="T16"/>
              <a:gd fmla="*/ 204 h 232" name="T17"/>
              <a:gd fmla="*/ 363 w 439" name="T18"/>
              <a:gd fmla="*/ 195 h 232" name="T19"/>
              <a:gd fmla="*/ 359 w 439" name="T20"/>
              <a:gd fmla="*/ 182 h 232" name="T21"/>
              <a:gd fmla="*/ 368 w 439" name="T22"/>
              <a:gd fmla="*/ 186 h 232" name="T23"/>
              <a:gd fmla="*/ 328 w 439" name="T24"/>
              <a:gd fmla="*/ 177 h 232" name="T25"/>
              <a:gd fmla="*/ 324 w 439" name="T26"/>
              <a:gd fmla="*/ 164 h 232" name="T27"/>
              <a:gd fmla="*/ 333 w 439" name="T28"/>
              <a:gd fmla="*/ 169 h 232" name="T29"/>
              <a:gd fmla="*/ 292 w 439" name="T30"/>
              <a:gd fmla="*/ 159 h 232" name="T31"/>
              <a:gd fmla="*/ 288 w 439" name="T32"/>
              <a:gd fmla="*/ 146 h 232" name="T33"/>
              <a:gd fmla="*/ 296 w 439" name="T34"/>
              <a:gd fmla="*/ 151 h 232" name="T35"/>
              <a:gd fmla="*/ 257 w 439" name="T36"/>
              <a:gd fmla="*/ 142 h 232" name="T37"/>
              <a:gd fmla="*/ 253 w 439" name="T38"/>
              <a:gd fmla="*/ 127 h 232" name="T39"/>
              <a:gd fmla="*/ 261 w 439" name="T40"/>
              <a:gd fmla="*/ 132 h 232" name="T41"/>
              <a:gd fmla="*/ 222 w 439" name="T42"/>
              <a:gd fmla="*/ 123 h 232" name="T43"/>
              <a:gd fmla="*/ 216 w 439" name="T44"/>
              <a:gd fmla="*/ 109 h 232" name="T45"/>
              <a:gd fmla="*/ 226 w 439" name="T46"/>
              <a:gd fmla="*/ 114 h 232" name="T47"/>
              <a:gd fmla="*/ 186 w 439" name="T48"/>
              <a:gd fmla="*/ 105 h 232" name="T49"/>
              <a:gd fmla="*/ 181 w 439" name="T50"/>
              <a:gd fmla="*/ 91 h 232" name="T51"/>
              <a:gd fmla="*/ 190 w 439" name="T52"/>
              <a:gd fmla="*/ 96 h 232" name="T53"/>
              <a:gd fmla="*/ 150 w 439" name="T54"/>
              <a:gd fmla="*/ 87 h 232" name="T55"/>
              <a:gd fmla="*/ 146 w 439" name="T56"/>
              <a:gd fmla="*/ 74 h 232" name="T57"/>
              <a:gd fmla="*/ 155 w 439" name="T58"/>
              <a:gd fmla="*/ 78 h 232" name="T59"/>
              <a:gd fmla="*/ 115 w 439" name="T60"/>
              <a:gd fmla="*/ 68 h 232" name="T61"/>
              <a:gd fmla="*/ 111 w 439" name="T62"/>
              <a:gd fmla="*/ 55 h 232" name="T63"/>
              <a:gd fmla="*/ 120 w 439" name="T64"/>
              <a:gd fmla="*/ 59 h 232" name="T65"/>
              <a:gd fmla="*/ 79 w 439" name="T66"/>
              <a:gd fmla="*/ 50 h 232" name="T67"/>
              <a:gd fmla="*/ 75 w 439" name="T68"/>
              <a:gd fmla="*/ 37 h 232" name="T69"/>
              <a:gd fmla="*/ 84 w 439" name="T70"/>
              <a:gd fmla="*/ 41 h 232" name="T71"/>
              <a:gd fmla="*/ 44 w 439" name="T72"/>
              <a:gd fmla="*/ 32 h 232" name="T73"/>
              <a:gd fmla="*/ 40 w 439" name="T74"/>
              <a:gd fmla="*/ 19 h 232"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231" w="439">
                <a:moveTo>
                  <a:pt x="13" y="6"/>
                </a:moveTo>
                <a:lnTo>
                  <a:pt x="9" y="14"/>
                </a:lnTo>
                <a:lnTo>
                  <a:pt x="0" y="10"/>
                </a:lnTo>
                <a:lnTo>
                  <a:pt x="5" y="0"/>
                </a:lnTo>
                <a:lnTo>
                  <a:pt x="13" y="6"/>
                </a:lnTo>
                <a:lnTo>
                  <a:pt x="13" y="6"/>
                </a:lnTo>
                <a:close/>
                <a:moveTo>
                  <a:pt x="439" y="223"/>
                </a:moveTo>
                <a:lnTo>
                  <a:pt x="433" y="232"/>
                </a:lnTo>
                <a:lnTo>
                  <a:pt x="426" y="227"/>
                </a:lnTo>
                <a:lnTo>
                  <a:pt x="429" y="219"/>
                </a:lnTo>
                <a:lnTo>
                  <a:pt x="439" y="223"/>
                </a:lnTo>
                <a:lnTo>
                  <a:pt x="439" y="223"/>
                </a:lnTo>
                <a:close/>
                <a:moveTo>
                  <a:pt x="403" y="204"/>
                </a:moveTo>
                <a:lnTo>
                  <a:pt x="398" y="214"/>
                </a:lnTo>
                <a:lnTo>
                  <a:pt x="390" y="210"/>
                </a:lnTo>
                <a:lnTo>
                  <a:pt x="394" y="200"/>
                </a:lnTo>
                <a:lnTo>
                  <a:pt x="403" y="204"/>
                </a:lnTo>
                <a:lnTo>
                  <a:pt x="403" y="204"/>
                </a:lnTo>
                <a:close/>
                <a:moveTo>
                  <a:pt x="368" y="186"/>
                </a:moveTo>
                <a:lnTo>
                  <a:pt x="363" y="195"/>
                </a:lnTo>
                <a:lnTo>
                  <a:pt x="354" y="191"/>
                </a:lnTo>
                <a:lnTo>
                  <a:pt x="359" y="182"/>
                </a:lnTo>
                <a:lnTo>
                  <a:pt x="368" y="186"/>
                </a:lnTo>
                <a:lnTo>
                  <a:pt x="368" y="186"/>
                </a:lnTo>
                <a:close/>
                <a:moveTo>
                  <a:pt x="333" y="169"/>
                </a:moveTo>
                <a:lnTo>
                  <a:pt x="328" y="177"/>
                </a:lnTo>
                <a:lnTo>
                  <a:pt x="318" y="173"/>
                </a:lnTo>
                <a:lnTo>
                  <a:pt x="324" y="164"/>
                </a:lnTo>
                <a:lnTo>
                  <a:pt x="333" y="169"/>
                </a:lnTo>
                <a:lnTo>
                  <a:pt x="333" y="169"/>
                </a:lnTo>
                <a:close/>
                <a:moveTo>
                  <a:pt x="296" y="151"/>
                </a:moveTo>
                <a:lnTo>
                  <a:pt x="292" y="159"/>
                </a:lnTo>
                <a:lnTo>
                  <a:pt x="283" y="155"/>
                </a:lnTo>
                <a:lnTo>
                  <a:pt x="288" y="146"/>
                </a:lnTo>
                <a:lnTo>
                  <a:pt x="296" y="151"/>
                </a:lnTo>
                <a:lnTo>
                  <a:pt x="296" y="151"/>
                </a:lnTo>
                <a:close/>
                <a:moveTo>
                  <a:pt x="261" y="132"/>
                </a:moveTo>
                <a:lnTo>
                  <a:pt x="257" y="142"/>
                </a:lnTo>
                <a:lnTo>
                  <a:pt x="248" y="136"/>
                </a:lnTo>
                <a:lnTo>
                  <a:pt x="253" y="127"/>
                </a:lnTo>
                <a:lnTo>
                  <a:pt x="261" y="132"/>
                </a:lnTo>
                <a:lnTo>
                  <a:pt x="261" y="132"/>
                </a:lnTo>
                <a:close/>
                <a:moveTo>
                  <a:pt x="226" y="114"/>
                </a:moveTo>
                <a:lnTo>
                  <a:pt x="222" y="123"/>
                </a:lnTo>
                <a:lnTo>
                  <a:pt x="213" y="118"/>
                </a:lnTo>
                <a:lnTo>
                  <a:pt x="216" y="109"/>
                </a:lnTo>
                <a:lnTo>
                  <a:pt x="226" y="114"/>
                </a:lnTo>
                <a:lnTo>
                  <a:pt x="226" y="114"/>
                </a:lnTo>
                <a:close/>
                <a:moveTo>
                  <a:pt x="190" y="96"/>
                </a:moveTo>
                <a:lnTo>
                  <a:pt x="186" y="105"/>
                </a:lnTo>
                <a:lnTo>
                  <a:pt x="177" y="100"/>
                </a:lnTo>
                <a:lnTo>
                  <a:pt x="181" y="91"/>
                </a:lnTo>
                <a:lnTo>
                  <a:pt x="190" y="96"/>
                </a:lnTo>
                <a:lnTo>
                  <a:pt x="190" y="96"/>
                </a:lnTo>
                <a:close/>
                <a:moveTo>
                  <a:pt x="155" y="78"/>
                </a:moveTo>
                <a:lnTo>
                  <a:pt x="150" y="87"/>
                </a:lnTo>
                <a:lnTo>
                  <a:pt x="142" y="81"/>
                </a:lnTo>
                <a:lnTo>
                  <a:pt x="146" y="74"/>
                </a:lnTo>
                <a:lnTo>
                  <a:pt x="155" y="78"/>
                </a:lnTo>
                <a:lnTo>
                  <a:pt x="155" y="78"/>
                </a:lnTo>
                <a:close/>
                <a:moveTo>
                  <a:pt x="120" y="59"/>
                </a:moveTo>
                <a:lnTo>
                  <a:pt x="115" y="68"/>
                </a:lnTo>
                <a:lnTo>
                  <a:pt x="107" y="65"/>
                </a:lnTo>
                <a:lnTo>
                  <a:pt x="111" y="55"/>
                </a:lnTo>
                <a:lnTo>
                  <a:pt x="120" y="59"/>
                </a:lnTo>
                <a:lnTo>
                  <a:pt x="120" y="59"/>
                </a:lnTo>
                <a:close/>
                <a:moveTo>
                  <a:pt x="84" y="41"/>
                </a:moveTo>
                <a:lnTo>
                  <a:pt x="79" y="50"/>
                </a:lnTo>
                <a:lnTo>
                  <a:pt x="70" y="46"/>
                </a:lnTo>
                <a:lnTo>
                  <a:pt x="75" y="37"/>
                </a:lnTo>
                <a:lnTo>
                  <a:pt x="84" y="41"/>
                </a:lnTo>
                <a:lnTo>
                  <a:pt x="84" y="41"/>
                </a:lnTo>
                <a:close/>
                <a:moveTo>
                  <a:pt x="49" y="23"/>
                </a:moveTo>
                <a:lnTo>
                  <a:pt x="44" y="32"/>
                </a:lnTo>
                <a:lnTo>
                  <a:pt x="35" y="28"/>
                </a:lnTo>
                <a:lnTo>
                  <a:pt x="40" y="19"/>
                </a:lnTo>
                <a:lnTo>
                  <a:pt x="49" y="23"/>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50" name="Freeform 286"/>
          <p:cNvSpPr>
            <a:spLocks noEditPoints="1"/>
          </p:cNvSpPr>
          <p:nvPr/>
        </p:nvSpPr>
        <p:spPr bwMode="auto">
          <a:xfrm>
            <a:off x="4540768" y="1449385"/>
            <a:ext cx="236538" cy="747713"/>
          </a:xfrm>
          <a:custGeom>
            <a:gdLst>
              <a:gd fmla="*/ 4 w 149" name="T0"/>
              <a:gd fmla="*/ 14 h 471" name="T1"/>
              <a:gd fmla="*/ 11 w 149" name="T2"/>
              <a:gd fmla="*/ 0 h 471" name="T3"/>
              <a:gd fmla="*/ 13 w 149" name="T4"/>
              <a:gd fmla="*/ 11 h 471" name="T5"/>
              <a:gd fmla="*/ 140 w 149" name="T6"/>
              <a:gd fmla="*/ 471 h 471" name="T7"/>
              <a:gd fmla="*/ 147 w 149" name="T8"/>
              <a:gd fmla="*/ 459 h 471" name="T9"/>
              <a:gd fmla="*/ 149 w 149" name="T10"/>
              <a:gd fmla="*/ 468 h 471" name="T11"/>
              <a:gd fmla="*/ 128 w 149" name="T12"/>
              <a:gd fmla="*/ 433 h 471" name="T13"/>
              <a:gd fmla="*/ 135 w 149" name="T14"/>
              <a:gd fmla="*/ 421 h 471" name="T15"/>
              <a:gd fmla="*/ 139 w 149" name="T16"/>
              <a:gd fmla="*/ 431 h 471" name="T17"/>
              <a:gd fmla="*/ 118 w 149" name="T18"/>
              <a:gd fmla="*/ 395 h 471" name="T19"/>
              <a:gd fmla="*/ 125 w 149" name="T20"/>
              <a:gd fmla="*/ 383 h 471" name="T21"/>
              <a:gd fmla="*/ 127 w 149" name="T22"/>
              <a:gd fmla="*/ 393 h 471" name="T23"/>
              <a:gd fmla="*/ 106 w 149" name="T24"/>
              <a:gd fmla="*/ 357 h 471" name="T25"/>
              <a:gd fmla="*/ 113 w 149" name="T26"/>
              <a:gd fmla="*/ 344 h 471" name="T27"/>
              <a:gd fmla="*/ 115 w 149" name="T28"/>
              <a:gd fmla="*/ 355 h 471" name="T29"/>
              <a:gd fmla="*/ 94 w 149" name="T30"/>
              <a:gd fmla="*/ 319 h 471" name="T31"/>
              <a:gd fmla="*/ 101 w 149" name="T32"/>
              <a:gd fmla="*/ 306 h 471" name="T33"/>
              <a:gd fmla="*/ 105 w 149" name="T34"/>
              <a:gd fmla="*/ 316 h 471" name="T35"/>
              <a:gd fmla="*/ 84 w 149" name="T36"/>
              <a:gd fmla="*/ 280 h 471" name="T37"/>
              <a:gd fmla="*/ 91 w 149" name="T38"/>
              <a:gd fmla="*/ 268 h 471" name="T39"/>
              <a:gd fmla="*/ 93 w 149" name="T40"/>
              <a:gd fmla="*/ 278 h 471" name="T41"/>
              <a:gd fmla="*/ 72 w 149" name="T42"/>
              <a:gd fmla="*/ 242 h 471" name="T43"/>
              <a:gd fmla="*/ 79 w 149" name="T44"/>
              <a:gd fmla="*/ 231 h 471" name="T45"/>
              <a:gd fmla="*/ 81 w 149" name="T46"/>
              <a:gd fmla="*/ 240 h 471" name="T47"/>
              <a:gd fmla="*/ 61 w 149" name="T48"/>
              <a:gd fmla="*/ 204 h 471" name="T49"/>
              <a:gd fmla="*/ 67 w 149" name="T50"/>
              <a:gd fmla="*/ 193 h 471" name="T51"/>
              <a:gd fmla="*/ 70 w 149" name="T52"/>
              <a:gd fmla="*/ 202 h 471" name="T53"/>
              <a:gd fmla="*/ 49 w 149" name="T54"/>
              <a:gd fmla="*/ 166 h 471" name="T55"/>
              <a:gd fmla="*/ 57 w 149" name="T56"/>
              <a:gd fmla="*/ 153 h 471" name="T57"/>
              <a:gd fmla="*/ 59 w 149" name="T58"/>
              <a:gd fmla="*/ 164 h 471" name="T59"/>
              <a:gd fmla="*/ 38 w 149" name="T60"/>
              <a:gd fmla="*/ 129 h 471" name="T61"/>
              <a:gd fmla="*/ 45 w 149" name="T62"/>
              <a:gd fmla="*/ 116 h 471" name="T63"/>
              <a:gd fmla="*/ 47 w 149" name="T64"/>
              <a:gd fmla="*/ 125 h 471" name="T65"/>
              <a:gd fmla="*/ 27 w 149" name="T66"/>
              <a:gd fmla="*/ 89 h 471" name="T67"/>
              <a:gd fmla="*/ 33 w 149" name="T68"/>
              <a:gd fmla="*/ 78 h 471" name="T69"/>
              <a:gd fmla="*/ 36 w 149" name="T70"/>
              <a:gd fmla="*/ 87 h 471" name="T71"/>
              <a:gd fmla="*/ 15 w 149" name="T72"/>
              <a:gd fmla="*/ 51 h 471" name="T73"/>
              <a:gd fmla="*/ 21 w 149" name="T74"/>
              <a:gd fmla="*/ 40 h 471"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471" w="149">
                <a:moveTo>
                  <a:pt x="13" y="11"/>
                </a:moveTo>
                <a:lnTo>
                  <a:pt x="4" y="14"/>
                </a:lnTo>
                <a:lnTo>
                  <a:pt x="0" y="4"/>
                </a:lnTo>
                <a:lnTo>
                  <a:pt x="11" y="0"/>
                </a:lnTo>
                <a:lnTo>
                  <a:pt x="13" y="11"/>
                </a:lnTo>
                <a:lnTo>
                  <a:pt x="13" y="11"/>
                </a:lnTo>
                <a:close/>
                <a:moveTo>
                  <a:pt x="149" y="468"/>
                </a:moveTo>
                <a:lnTo>
                  <a:pt x="140" y="471"/>
                </a:lnTo>
                <a:lnTo>
                  <a:pt x="138" y="462"/>
                </a:lnTo>
                <a:lnTo>
                  <a:pt x="147" y="459"/>
                </a:lnTo>
                <a:lnTo>
                  <a:pt x="149" y="468"/>
                </a:lnTo>
                <a:lnTo>
                  <a:pt x="149" y="468"/>
                </a:lnTo>
                <a:close/>
                <a:moveTo>
                  <a:pt x="139" y="431"/>
                </a:moveTo>
                <a:lnTo>
                  <a:pt x="128" y="433"/>
                </a:lnTo>
                <a:lnTo>
                  <a:pt x="126" y="424"/>
                </a:lnTo>
                <a:lnTo>
                  <a:pt x="135" y="421"/>
                </a:lnTo>
                <a:lnTo>
                  <a:pt x="139" y="431"/>
                </a:lnTo>
                <a:lnTo>
                  <a:pt x="139" y="431"/>
                </a:lnTo>
                <a:close/>
                <a:moveTo>
                  <a:pt x="127" y="393"/>
                </a:moveTo>
                <a:lnTo>
                  <a:pt x="118" y="395"/>
                </a:lnTo>
                <a:lnTo>
                  <a:pt x="114" y="386"/>
                </a:lnTo>
                <a:lnTo>
                  <a:pt x="125" y="383"/>
                </a:lnTo>
                <a:lnTo>
                  <a:pt x="127" y="393"/>
                </a:lnTo>
                <a:lnTo>
                  <a:pt x="127" y="393"/>
                </a:lnTo>
                <a:close/>
                <a:moveTo>
                  <a:pt x="115" y="355"/>
                </a:moveTo>
                <a:lnTo>
                  <a:pt x="106" y="357"/>
                </a:lnTo>
                <a:lnTo>
                  <a:pt x="104" y="348"/>
                </a:lnTo>
                <a:lnTo>
                  <a:pt x="113" y="344"/>
                </a:lnTo>
                <a:lnTo>
                  <a:pt x="115" y="355"/>
                </a:lnTo>
                <a:lnTo>
                  <a:pt x="115" y="355"/>
                </a:lnTo>
                <a:close/>
                <a:moveTo>
                  <a:pt x="105" y="316"/>
                </a:moveTo>
                <a:lnTo>
                  <a:pt x="94" y="319"/>
                </a:lnTo>
                <a:lnTo>
                  <a:pt x="92" y="309"/>
                </a:lnTo>
                <a:lnTo>
                  <a:pt x="101" y="306"/>
                </a:lnTo>
                <a:lnTo>
                  <a:pt x="105" y="316"/>
                </a:lnTo>
                <a:lnTo>
                  <a:pt x="105" y="316"/>
                </a:lnTo>
                <a:close/>
                <a:moveTo>
                  <a:pt x="93" y="278"/>
                </a:moveTo>
                <a:lnTo>
                  <a:pt x="84" y="280"/>
                </a:lnTo>
                <a:lnTo>
                  <a:pt x="80" y="271"/>
                </a:lnTo>
                <a:lnTo>
                  <a:pt x="91" y="268"/>
                </a:lnTo>
                <a:lnTo>
                  <a:pt x="93" y="278"/>
                </a:lnTo>
                <a:lnTo>
                  <a:pt x="93" y="278"/>
                </a:lnTo>
                <a:close/>
                <a:moveTo>
                  <a:pt x="81" y="240"/>
                </a:moveTo>
                <a:lnTo>
                  <a:pt x="72" y="242"/>
                </a:lnTo>
                <a:lnTo>
                  <a:pt x="70" y="233"/>
                </a:lnTo>
                <a:lnTo>
                  <a:pt x="79" y="231"/>
                </a:lnTo>
                <a:lnTo>
                  <a:pt x="81" y="240"/>
                </a:lnTo>
                <a:lnTo>
                  <a:pt x="81" y="240"/>
                </a:lnTo>
                <a:close/>
                <a:moveTo>
                  <a:pt x="70" y="202"/>
                </a:moveTo>
                <a:lnTo>
                  <a:pt x="61" y="204"/>
                </a:lnTo>
                <a:lnTo>
                  <a:pt x="58" y="195"/>
                </a:lnTo>
                <a:lnTo>
                  <a:pt x="67" y="193"/>
                </a:lnTo>
                <a:lnTo>
                  <a:pt x="70" y="202"/>
                </a:lnTo>
                <a:lnTo>
                  <a:pt x="70" y="202"/>
                </a:lnTo>
                <a:close/>
                <a:moveTo>
                  <a:pt x="59" y="164"/>
                </a:moveTo>
                <a:lnTo>
                  <a:pt x="49" y="166"/>
                </a:lnTo>
                <a:lnTo>
                  <a:pt x="46" y="156"/>
                </a:lnTo>
                <a:lnTo>
                  <a:pt x="57" y="153"/>
                </a:lnTo>
                <a:lnTo>
                  <a:pt x="59" y="164"/>
                </a:lnTo>
                <a:lnTo>
                  <a:pt x="59" y="164"/>
                </a:lnTo>
                <a:close/>
                <a:moveTo>
                  <a:pt x="47" y="125"/>
                </a:moveTo>
                <a:lnTo>
                  <a:pt x="38" y="129"/>
                </a:lnTo>
                <a:lnTo>
                  <a:pt x="36" y="118"/>
                </a:lnTo>
                <a:lnTo>
                  <a:pt x="45" y="116"/>
                </a:lnTo>
                <a:lnTo>
                  <a:pt x="47" y="125"/>
                </a:lnTo>
                <a:lnTo>
                  <a:pt x="47" y="125"/>
                </a:lnTo>
                <a:close/>
                <a:moveTo>
                  <a:pt x="36" y="87"/>
                </a:moveTo>
                <a:lnTo>
                  <a:pt x="27" y="89"/>
                </a:lnTo>
                <a:lnTo>
                  <a:pt x="24" y="80"/>
                </a:lnTo>
                <a:lnTo>
                  <a:pt x="33" y="78"/>
                </a:lnTo>
                <a:lnTo>
                  <a:pt x="36" y="87"/>
                </a:lnTo>
                <a:lnTo>
                  <a:pt x="36" y="87"/>
                </a:lnTo>
                <a:close/>
                <a:moveTo>
                  <a:pt x="25" y="49"/>
                </a:moveTo>
                <a:lnTo>
                  <a:pt x="15" y="51"/>
                </a:lnTo>
                <a:lnTo>
                  <a:pt x="12" y="42"/>
                </a:lnTo>
                <a:lnTo>
                  <a:pt x="21" y="40"/>
                </a:lnTo>
                <a:lnTo>
                  <a:pt x="25" y="49"/>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51" name="Freeform 287"/>
          <p:cNvSpPr>
            <a:spLocks noEditPoints="1"/>
          </p:cNvSpPr>
          <p:nvPr/>
        </p:nvSpPr>
        <p:spPr bwMode="auto">
          <a:xfrm>
            <a:off x="4431232" y="1073146"/>
            <a:ext cx="127000" cy="382588"/>
          </a:xfrm>
          <a:custGeom>
            <a:gdLst>
              <a:gd fmla="*/ 67 w 80" name="T0"/>
              <a:gd fmla="*/ 231 h 241" name="T1"/>
              <a:gd fmla="*/ 77 w 80" name="T2"/>
              <a:gd fmla="*/ 228 h 241" name="T3"/>
              <a:gd fmla="*/ 80 w 80" name="T4"/>
              <a:gd fmla="*/ 239 h 241" name="T5"/>
              <a:gd fmla="*/ 69 w 80" name="T6"/>
              <a:gd fmla="*/ 241 h 241" name="T7"/>
              <a:gd fmla="*/ 67 w 80" name="T8"/>
              <a:gd fmla="*/ 231 h 241" name="T9"/>
              <a:gd fmla="*/ 67 w 80" name="T10"/>
              <a:gd fmla="*/ 231 h 241" name="T11"/>
              <a:gd fmla="*/ 0 w 80" name="T12"/>
              <a:gd fmla="*/ 2 h 241" name="T13"/>
              <a:gd fmla="*/ 9 w 80" name="T14"/>
              <a:gd fmla="*/ 0 h 241" name="T15"/>
              <a:gd fmla="*/ 13 w 80" name="T16"/>
              <a:gd fmla="*/ 9 h 241" name="T17"/>
              <a:gd fmla="*/ 3 w 80" name="T18"/>
              <a:gd fmla="*/ 11 h 241" name="T19"/>
              <a:gd fmla="*/ 0 w 80" name="T20"/>
              <a:gd fmla="*/ 2 h 241" name="T21"/>
              <a:gd fmla="*/ 0 w 80" name="T22"/>
              <a:gd fmla="*/ 2 h 241" name="T23"/>
              <a:gd fmla="*/ 12 w 80" name="T24"/>
              <a:gd fmla="*/ 40 h 241" name="T25"/>
              <a:gd fmla="*/ 21 w 80" name="T26"/>
              <a:gd fmla="*/ 38 h 241" name="T27"/>
              <a:gd fmla="*/ 24 w 80" name="T28"/>
              <a:gd fmla="*/ 47 h 241" name="T29"/>
              <a:gd fmla="*/ 15 w 80" name="T30"/>
              <a:gd fmla="*/ 49 h 241" name="T31"/>
              <a:gd fmla="*/ 12 w 80" name="T32"/>
              <a:gd fmla="*/ 40 h 241" name="T33"/>
              <a:gd fmla="*/ 12 w 80" name="T34"/>
              <a:gd fmla="*/ 40 h 241" name="T35"/>
              <a:gd fmla="*/ 22 w 80" name="T36"/>
              <a:gd fmla="*/ 78 h 241" name="T37"/>
              <a:gd fmla="*/ 33 w 80" name="T38"/>
              <a:gd fmla="*/ 75 h 241" name="T39"/>
              <a:gd fmla="*/ 35 w 80" name="T40"/>
              <a:gd fmla="*/ 85 h 241" name="T41"/>
              <a:gd fmla="*/ 25 w 80" name="T42"/>
              <a:gd fmla="*/ 88 h 241" name="T43"/>
              <a:gd fmla="*/ 22 w 80" name="T44"/>
              <a:gd fmla="*/ 78 h 241" name="T45"/>
              <a:gd fmla="*/ 22 w 80" name="T46"/>
              <a:gd fmla="*/ 78 h 241" name="T47"/>
              <a:gd fmla="*/ 34 w 80" name="T48"/>
              <a:gd fmla="*/ 117 h 241" name="T49"/>
              <a:gd fmla="*/ 43 w 80" name="T50"/>
              <a:gd fmla="*/ 113 h 241" name="T51"/>
              <a:gd fmla="*/ 46 w 80" name="T52"/>
              <a:gd fmla="*/ 124 h 241" name="T53"/>
              <a:gd fmla="*/ 37 w 80" name="T54"/>
              <a:gd fmla="*/ 126 h 241" name="T55"/>
              <a:gd fmla="*/ 34 w 80" name="T56"/>
              <a:gd fmla="*/ 117 h 241" name="T57"/>
              <a:gd fmla="*/ 34 w 80" name="T58"/>
              <a:gd fmla="*/ 117 h 241" name="T59"/>
              <a:gd fmla="*/ 45 w 80" name="T60"/>
              <a:gd fmla="*/ 155 h 241" name="T61"/>
              <a:gd fmla="*/ 55 w 80" name="T62"/>
              <a:gd fmla="*/ 153 h 241" name="T63"/>
              <a:gd fmla="*/ 58 w 80" name="T64"/>
              <a:gd fmla="*/ 162 h 241" name="T65"/>
              <a:gd fmla="*/ 47 w 80" name="T66"/>
              <a:gd fmla="*/ 164 h 241" name="T67"/>
              <a:gd fmla="*/ 45 w 80" name="T68"/>
              <a:gd fmla="*/ 155 h 241" name="T69"/>
              <a:gd fmla="*/ 45 w 80" name="T70"/>
              <a:gd fmla="*/ 155 h 241" name="T71"/>
              <a:gd fmla="*/ 56 w 80" name="T72"/>
              <a:gd fmla="*/ 193 h 241" name="T73"/>
              <a:gd fmla="*/ 65 w 80" name="T74"/>
              <a:gd fmla="*/ 190 h 241" name="T75"/>
              <a:gd fmla="*/ 68 w 80" name="T76"/>
              <a:gd fmla="*/ 200 h 241" name="T77"/>
              <a:gd fmla="*/ 59 w 80" name="T78"/>
              <a:gd fmla="*/ 202 h 241" name="T79"/>
              <a:gd fmla="*/ 56 w 80" name="T80"/>
              <a:gd fmla="*/ 193 h 241"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241" w="80">
                <a:moveTo>
                  <a:pt x="67" y="231"/>
                </a:moveTo>
                <a:lnTo>
                  <a:pt x="77" y="228"/>
                </a:lnTo>
                <a:lnTo>
                  <a:pt x="80" y="239"/>
                </a:lnTo>
                <a:lnTo>
                  <a:pt x="69" y="241"/>
                </a:lnTo>
                <a:lnTo>
                  <a:pt x="67" y="231"/>
                </a:lnTo>
                <a:lnTo>
                  <a:pt x="67" y="231"/>
                </a:lnTo>
                <a:close/>
                <a:moveTo>
                  <a:pt x="0" y="2"/>
                </a:moveTo>
                <a:lnTo>
                  <a:pt x="9" y="0"/>
                </a:lnTo>
                <a:lnTo>
                  <a:pt x="13" y="9"/>
                </a:lnTo>
                <a:lnTo>
                  <a:pt x="3" y="11"/>
                </a:lnTo>
                <a:lnTo>
                  <a:pt x="0" y="2"/>
                </a:lnTo>
                <a:lnTo>
                  <a:pt x="0" y="2"/>
                </a:lnTo>
                <a:close/>
                <a:moveTo>
                  <a:pt x="12" y="40"/>
                </a:moveTo>
                <a:lnTo>
                  <a:pt x="21" y="38"/>
                </a:lnTo>
                <a:lnTo>
                  <a:pt x="24" y="47"/>
                </a:lnTo>
                <a:lnTo>
                  <a:pt x="15" y="49"/>
                </a:lnTo>
                <a:lnTo>
                  <a:pt x="12" y="40"/>
                </a:lnTo>
                <a:lnTo>
                  <a:pt x="12" y="40"/>
                </a:lnTo>
                <a:close/>
                <a:moveTo>
                  <a:pt x="22" y="78"/>
                </a:moveTo>
                <a:lnTo>
                  <a:pt x="33" y="75"/>
                </a:lnTo>
                <a:lnTo>
                  <a:pt x="35" y="85"/>
                </a:lnTo>
                <a:lnTo>
                  <a:pt x="25" y="88"/>
                </a:lnTo>
                <a:lnTo>
                  <a:pt x="22" y="78"/>
                </a:lnTo>
                <a:lnTo>
                  <a:pt x="22" y="78"/>
                </a:lnTo>
                <a:close/>
                <a:moveTo>
                  <a:pt x="34" y="117"/>
                </a:moveTo>
                <a:lnTo>
                  <a:pt x="43" y="113"/>
                </a:lnTo>
                <a:lnTo>
                  <a:pt x="46" y="124"/>
                </a:lnTo>
                <a:lnTo>
                  <a:pt x="37" y="126"/>
                </a:lnTo>
                <a:lnTo>
                  <a:pt x="34" y="117"/>
                </a:lnTo>
                <a:lnTo>
                  <a:pt x="34" y="117"/>
                </a:lnTo>
                <a:close/>
                <a:moveTo>
                  <a:pt x="45" y="155"/>
                </a:moveTo>
                <a:lnTo>
                  <a:pt x="55" y="153"/>
                </a:lnTo>
                <a:lnTo>
                  <a:pt x="58" y="162"/>
                </a:lnTo>
                <a:lnTo>
                  <a:pt x="47" y="164"/>
                </a:lnTo>
                <a:lnTo>
                  <a:pt x="45" y="155"/>
                </a:lnTo>
                <a:lnTo>
                  <a:pt x="45" y="155"/>
                </a:lnTo>
                <a:close/>
                <a:moveTo>
                  <a:pt x="56" y="193"/>
                </a:moveTo>
                <a:lnTo>
                  <a:pt x="65" y="190"/>
                </a:lnTo>
                <a:lnTo>
                  <a:pt x="68" y="200"/>
                </a:lnTo>
                <a:lnTo>
                  <a:pt x="59" y="202"/>
                </a:lnTo>
                <a:lnTo>
                  <a:pt x="56" y="193"/>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52" name="Freeform 288"/>
          <p:cNvSpPr>
            <a:spLocks noEditPoints="1"/>
          </p:cNvSpPr>
          <p:nvPr/>
        </p:nvSpPr>
        <p:spPr bwMode="auto">
          <a:xfrm>
            <a:off x="4545532" y="1093785"/>
            <a:ext cx="696913" cy="366713"/>
          </a:xfrm>
          <a:custGeom>
            <a:gdLst>
              <a:gd fmla="*/ 14 w 439" name="T0"/>
              <a:gd fmla="*/ 226 h 231" name="T1"/>
              <a:gd fmla="*/ 0 w 439" name="T2"/>
              <a:gd fmla="*/ 222 h 231" name="T3"/>
              <a:gd fmla="*/ 9 w 439" name="T4"/>
              <a:gd fmla="*/ 218 h 231" name="T5"/>
              <a:gd fmla="*/ 439 w 439" name="T6"/>
              <a:gd fmla="*/ 9 h 231" name="T7"/>
              <a:gd fmla="*/ 426 w 439" name="T8"/>
              <a:gd fmla="*/ 5 h 231" name="T9"/>
              <a:gd fmla="*/ 435 w 439" name="T10"/>
              <a:gd fmla="*/ 0 h 231" name="T11"/>
              <a:gd fmla="*/ 404 w 439" name="T12"/>
              <a:gd fmla="*/ 27 h 231" name="T13"/>
              <a:gd fmla="*/ 391 w 439" name="T14"/>
              <a:gd fmla="*/ 22 h 231" name="T15"/>
              <a:gd fmla="*/ 400 w 439" name="T16"/>
              <a:gd fmla="*/ 18 h 231" name="T17"/>
              <a:gd fmla="*/ 369 w 439" name="T18"/>
              <a:gd fmla="*/ 45 h 231" name="T19"/>
              <a:gd fmla="*/ 355 w 439" name="T20"/>
              <a:gd fmla="*/ 40 h 231" name="T21"/>
              <a:gd fmla="*/ 363 w 439" name="T22"/>
              <a:gd fmla="*/ 36 h 231" name="T23"/>
              <a:gd fmla="*/ 333 w 439" name="T24"/>
              <a:gd fmla="*/ 64 h 231" name="T25"/>
              <a:gd fmla="*/ 320 w 439" name="T26"/>
              <a:gd fmla="*/ 59 h 231" name="T27"/>
              <a:gd fmla="*/ 328 w 439" name="T28"/>
              <a:gd fmla="*/ 55 h 231" name="T29"/>
              <a:gd fmla="*/ 298 w 439" name="T30"/>
              <a:gd fmla="*/ 81 h 231" name="T31"/>
              <a:gd fmla="*/ 284 w 439" name="T32"/>
              <a:gd fmla="*/ 77 h 231" name="T33"/>
              <a:gd fmla="*/ 293 w 439" name="T34"/>
              <a:gd fmla="*/ 73 h 231" name="T35"/>
              <a:gd fmla="*/ 261 w 439" name="T36"/>
              <a:gd fmla="*/ 99 h 231" name="T37"/>
              <a:gd fmla="*/ 248 w 439" name="T38"/>
              <a:gd fmla="*/ 95 h 231" name="T39"/>
              <a:gd fmla="*/ 257 w 439" name="T40"/>
              <a:gd fmla="*/ 91 h 231" name="T41"/>
              <a:gd fmla="*/ 226 w 439" name="T42"/>
              <a:gd fmla="*/ 117 h 231" name="T43"/>
              <a:gd fmla="*/ 213 w 439" name="T44"/>
              <a:gd fmla="*/ 113 h 231" name="T45"/>
              <a:gd fmla="*/ 222 w 439" name="T46"/>
              <a:gd fmla="*/ 108 h 231" name="T47"/>
              <a:gd fmla="*/ 191 w 439" name="T48"/>
              <a:gd fmla="*/ 136 h 231" name="T49"/>
              <a:gd fmla="*/ 178 w 439" name="T50"/>
              <a:gd fmla="*/ 132 h 231" name="T51"/>
              <a:gd fmla="*/ 187 w 439" name="T52"/>
              <a:gd fmla="*/ 126 h 231" name="T53"/>
              <a:gd fmla="*/ 156 w 439" name="T54"/>
              <a:gd fmla="*/ 154 h 231" name="T55"/>
              <a:gd fmla="*/ 142 w 439" name="T56"/>
              <a:gd fmla="*/ 150 h 231" name="T57"/>
              <a:gd fmla="*/ 152 w 439" name="T58"/>
              <a:gd fmla="*/ 145 h 231" name="T59"/>
              <a:gd fmla="*/ 120 w 439" name="T60"/>
              <a:gd fmla="*/ 172 h 231" name="T61"/>
              <a:gd fmla="*/ 107 w 439" name="T62"/>
              <a:gd fmla="*/ 168 h 231" name="T63"/>
              <a:gd fmla="*/ 116 w 439" name="T64"/>
              <a:gd fmla="*/ 163 h 231" name="T65"/>
              <a:gd fmla="*/ 85 w 439" name="T66"/>
              <a:gd fmla="*/ 191 h 231" name="T67"/>
              <a:gd fmla="*/ 72 w 439" name="T68"/>
              <a:gd fmla="*/ 185 h 231" name="T69"/>
              <a:gd fmla="*/ 80 w 439" name="T70"/>
              <a:gd fmla="*/ 181 h 231" name="T71"/>
              <a:gd fmla="*/ 50 w 439" name="T72"/>
              <a:gd fmla="*/ 209 h 231" name="T73"/>
              <a:gd fmla="*/ 35 w 439" name="T74"/>
              <a:gd fmla="*/ 204 h 231"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231" w="439">
                <a:moveTo>
                  <a:pt x="9" y="218"/>
                </a:moveTo>
                <a:lnTo>
                  <a:pt x="14" y="226"/>
                </a:lnTo>
                <a:lnTo>
                  <a:pt x="5" y="231"/>
                </a:lnTo>
                <a:lnTo>
                  <a:pt x="0" y="222"/>
                </a:lnTo>
                <a:lnTo>
                  <a:pt x="9" y="218"/>
                </a:lnTo>
                <a:lnTo>
                  <a:pt x="9" y="218"/>
                </a:lnTo>
                <a:close/>
                <a:moveTo>
                  <a:pt x="435" y="0"/>
                </a:moveTo>
                <a:lnTo>
                  <a:pt x="439" y="9"/>
                </a:lnTo>
                <a:lnTo>
                  <a:pt x="430" y="13"/>
                </a:lnTo>
                <a:lnTo>
                  <a:pt x="426" y="5"/>
                </a:lnTo>
                <a:lnTo>
                  <a:pt x="435" y="0"/>
                </a:lnTo>
                <a:lnTo>
                  <a:pt x="435" y="0"/>
                </a:lnTo>
                <a:close/>
                <a:moveTo>
                  <a:pt x="400" y="18"/>
                </a:moveTo>
                <a:lnTo>
                  <a:pt x="404" y="27"/>
                </a:lnTo>
                <a:lnTo>
                  <a:pt x="395" y="31"/>
                </a:lnTo>
                <a:lnTo>
                  <a:pt x="391" y="22"/>
                </a:lnTo>
                <a:lnTo>
                  <a:pt x="400" y="18"/>
                </a:lnTo>
                <a:lnTo>
                  <a:pt x="400" y="18"/>
                </a:lnTo>
                <a:close/>
                <a:moveTo>
                  <a:pt x="363" y="36"/>
                </a:moveTo>
                <a:lnTo>
                  <a:pt x="369" y="45"/>
                </a:lnTo>
                <a:lnTo>
                  <a:pt x="359" y="49"/>
                </a:lnTo>
                <a:lnTo>
                  <a:pt x="355" y="40"/>
                </a:lnTo>
                <a:lnTo>
                  <a:pt x="363" y="36"/>
                </a:lnTo>
                <a:lnTo>
                  <a:pt x="363" y="36"/>
                </a:lnTo>
                <a:close/>
                <a:moveTo>
                  <a:pt x="328" y="55"/>
                </a:moveTo>
                <a:lnTo>
                  <a:pt x="333" y="64"/>
                </a:lnTo>
                <a:lnTo>
                  <a:pt x="324" y="68"/>
                </a:lnTo>
                <a:lnTo>
                  <a:pt x="320" y="59"/>
                </a:lnTo>
                <a:lnTo>
                  <a:pt x="328" y="55"/>
                </a:lnTo>
                <a:lnTo>
                  <a:pt x="328" y="55"/>
                </a:lnTo>
                <a:close/>
                <a:moveTo>
                  <a:pt x="293" y="73"/>
                </a:moveTo>
                <a:lnTo>
                  <a:pt x="298" y="81"/>
                </a:lnTo>
                <a:lnTo>
                  <a:pt x="289" y="86"/>
                </a:lnTo>
                <a:lnTo>
                  <a:pt x="284" y="77"/>
                </a:lnTo>
                <a:lnTo>
                  <a:pt x="293" y="73"/>
                </a:lnTo>
                <a:lnTo>
                  <a:pt x="293" y="73"/>
                </a:lnTo>
                <a:close/>
                <a:moveTo>
                  <a:pt x="257" y="91"/>
                </a:moveTo>
                <a:lnTo>
                  <a:pt x="261" y="99"/>
                </a:lnTo>
                <a:lnTo>
                  <a:pt x="254" y="104"/>
                </a:lnTo>
                <a:lnTo>
                  <a:pt x="248" y="95"/>
                </a:lnTo>
                <a:lnTo>
                  <a:pt x="257" y="91"/>
                </a:lnTo>
                <a:lnTo>
                  <a:pt x="257" y="91"/>
                </a:lnTo>
                <a:close/>
                <a:moveTo>
                  <a:pt x="222" y="108"/>
                </a:moveTo>
                <a:lnTo>
                  <a:pt x="226" y="117"/>
                </a:lnTo>
                <a:lnTo>
                  <a:pt x="218" y="123"/>
                </a:lnTo>
                <a:lnTo>
                  <a:pt x="213" y="113"/>
                </a:lnTo>
                <a:lnTo>
                  <a:pt x="222" y="108"/>
                </a:lnTo>
                <a:lnTo>
                  <a:pt x="222" y="108"/>
                </a:lnTo>
                <a:close/>
                <a:moveTo>
                  <a:pt x="187" y="126"/>
                </a:moveTo>
                <a:lnTo>
                  <a:pt x="191" y="136"/>
                </a:lnTo>
                <a:lnTo>
                  <a:pt x="182" y="141"/>
                </a:lnTo>
                <a:lnTo>
                  <a:pt x="178" y="132"/>
                </a:lnTo>
                <a:lnTo>
                  <a:pt x="187" y="126"/>
                </a:lnTo>
                <a:lnTo>
                  <a:pt x="187" y="126"/>
                </a:lnTo>
                <a:close/>
                <a:moveTo>
                  <a:pt x="152" y="145"/>
                </a:moveTo>
                <a:lnTo>
                  <a:pt x="156" y="154"/>
                </a:lnTo>
                <a:lnTo>
                  <a:pt x="146" y="158"/>
                </a:lnTo>
                <a:lnTo>
                  <a:pt x="142" y="150"/>
                </a:lnTo>
                <a:lnTo>
                  <a:pt x="152" y="145"/>
                </a:lnTo>
                <a:lnTo>
                  <a:pt x="152" y="145"/>
                </a:lnTo>
                <a:close/>
                <a:moveTo>
                  <a:pt x="116" y="163"/>
                </a:moveTo>
                <a:lnTo>
                  <a:pt x="120" y="172"/>
                </a:lnTo>
                <a:lnTo>
                  <a:pt x="111" y="176"/>
                </a:lnTo>
                <a:lnTo>
                  <a:pt x="107" y="168"/>
                </a:lnTo>
                <a:lnTo>
                  <a:pt x="116" y="163"/>
                </a:lnTo>
                <a:lnTo>
                  <a:pt x="116" y="163"/>
                </a:lnTo>
                <a:close/>
                <a:moveTo>
                  <a:pt x="80" y="181"/>
                </a:moveTo>
                <a:lnTo>
                  <a:pt x="85" y="191"/>
                </a:lnTo>
                <a:lnTo>
                  <a:pt x="76" y="194"/>
                </a:lnTo>
                <a:lnTo>
                  <a:pt x="72" y="185"/>
                </a:lnTo>
                <a:lnTo>
                  <a:pt x="80" y="181"/>
                </a:lnTo>
                <a:lnTo>
                  <a:pt x="80" y="181"/>
                </a:lnTo>
                <a:close/>
                <a:moveTo>
                  <a:pt x="44" y="200"/>
                </a:moveTo>
                <a:lnTo>
                  <a:pt x="50" y="209"/>
                </a:lnTo>
                <a:lnTo>
                  <a:pt x="41" y="213"/>
                </a:lnTo>
                <a:lnTo>
                  <a:pt x="35" y="204"/>
                </a:lnTo>
                <a:lnTo>
                  <a:pt x="44" y="20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53" name="Freeform 289"/>
          <p:cNvSpPr>
            <a:spLocks noEditPoints="1"/>
          </p:cNvSpPr>
          <p:nvPr/>
        </p:nvSpPr>
        <p:spPr bwMode="auto">
          <a:xfrm>
            <a:off x="5210695" y="1163635"/>
            <a:ext cx="125413" cy="768350"/>
          </a:xfrm>
          <a:custGeom>
            <a:gdLst>
              <a:gd fmla="*/ 12 w 79" name="T0"/>
              <a:gd fmla="*/ 475 h 484" name="T1"/>
              <a:gd fmla="*/ 0 w 79" name="T2"/>
              <a:gd fmla="*/ 482 h 484" name="T3"/>
              <a:gd fmla="*/ 2 w 79" name="T4"/>
              <a:gd fmla="*/ 473 h 484" name="T5"/>
              <a:gd fmla="*/ 79 w 79" name="T6"/>
              <a:gd fmla="*/ 1 h 484" name="T7"/>
              <a:gd fmla="*/ 68 w 79" name="T8"/>
              <a:gd fmla="*/ 9 h 484" name="T9"/>
              <a:gd fmla="*/ 70 w 79" name="T10"/>
              <a:gd fmla="*/ 0 h 484" name="T11"/>
              <a:gd fmla="*/ 74 w 79" name="T12"/>
              <a:gd fmla="*/ 41 h 484" name="T13"/>
              <a:gd fmla="*/ 62 w 79" name="T14"/>
              <a:gd fmla="*/ 48 h 484" name="T15"/>
              <a:gd fmla="*/ 63 w 79" name="T16"/>
              <a:gd fmla="*/ 39 h 484" name="T17"/>
              <a:gd fmla="*/ 68 w 79" name="T18"/>
              <a:gd fmla="*/ 80 h 484" name="T19"/>
              <a:gd fmla="*/ 57 w 79" name="T20"/>
              <a:gd fmla="*/ 88 h 484" name="T21"/>
              <a:gd fmla="*/ 58 w 79" name="T22"/>
              <a:gd fmla="*/ 79 h 484" name="T23"/>
              <a:gd fmla="*/ 62 w 79" name="T24"/>
              <a:gd fmla="*/ 119 h 484" name="T25"/>
              <a:gd fmla="*/ 51 w 79" name="T26"/>
              <a:gd fmla="*/ 128 h 484" name="T27"/>
              <a:gd fmla="*/ 53 w 79" name="T28"/>
              <a:gd fmla="*/ 118 h 484" name="T29"/>
              <a:gd fmla="*/ 57 w 79" name="T30"/>
              <a:gd fmla="*/ 158 h 484" name="T31"/>
              <a:gd fmla="*/ 46 w 79" name="T32"/>
              <a:gd fmla="*/ 167 h 484" name="T33"/>
              <a:gd fmla="*/ 48 w 79" name="T34"/>
              <a:gd fmla="*/ 157 h 484" name="T35"/>
              <a:gd fmla="*/ 51 w 79" name="T36"/>
              <a:gd fmla="*/ 199 h 484" name="T37"/>
              <a:gd fmla="*/ 40 w 79" name="T38"/>
              <a:gd fmla="*/ 207 h 484" name="T39"/>
              <a:gd fmla="*/ 41 w 79" name="T40"/>
              <a:gd fmla="*/ 196 h 484" name="T41"/>
              <a:gd fmla="*/ 46 w 79" name="T42"/>
              <a:gd fmla="*/ 238 h 484" name="T43"/>
              <a:gd fmla="*/ 34 w 79" name="T44"/>
              <a:gd fmla="*/ 246 h 484" name="T45"/>
              <a:gd fmla="*/ 36 w 79" name="T46"/>
              <a:gd fmla="*/ 237 h 484" name="T47"/>
              <a:gd fmla="*/ 40 w 79" name="T48"/>
              <a:gd fmla="*/ 277 h 484" name="T49"/>
              <a:gd fmla="*/ 29 w 79" name="T50"/>
              <a:gd fmla="*/ 285 h 484" name="T51"/>
              <a:gd fmla="*/ 31 w 79" name="T52"/>
              <a:gd fmla="*/ 276 h 484" name="T53"/>
              <a:gd fmla="*/ 34 w 79" name="T54"/>
              <a:gd fmla="*/ 316 h 484" name="T55"/>
              <a:gd fmla="*/ 23 w 79" name="T56"/>
              <a:gd fmla="*/ 326 h 484" name="T57"/>
              <a:gd fmla="*/ 25 w 79" name="T58"/>
              <a:gd fmla="*/ 315 h 484" name="T59"/>
              <a:gd fmla="*/ 29 w 79" name="T60"/>
              <a:gd fmla="*/ 356 h 484" name="T61"/>
              <a:gd fmla="*/ 17 w 79" name="T62"/>
              <a:gd fmla="*/ 365 h 484" name="T63"/>
              <a:gd fmla="*/ 19 w 79" name="T64"/>
              <a:gd fmla="*/ 354 h 484" name="T65"/>
              <a:gd fmla="*/ 24 w 79" name="T66"/>
              <a:gd fmla="*/ 395 h 484" name="T67"/>
              <a:gd fmla="*/ 12 w 79" name="T68"/>
              <a:gd fmla="*/ 404 h 484" name="T69"/>
              <a:gd fmla="*/ 14 w 79" name="T70"/>
              <a:gd fmla="*/ 394 h 484" name="T71"/>
              <a:gd fmla="*/ 17 w 79" name="T72"/>
              <a:gd fmla="*/ 435 h 484" name="T73"/>
              <a:gd fmla="*/ 7 w 79" name="T74"/>
              <a:gd fmla="*/ 443 h 484"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482" w="79">
                <a:moveTo>
                  <a:pt x="2" y="473"/>
                </a:moveTo>
                <a:lnTo>
                  <a:pt x="12" y="475"/>
                </a:lnTo>
                <a:lnTo>
                  <a:pt x="11" y="484"/>
                </a:lnTo>
                <a:lnTo>
                  <a:pt x="0" y="482"/>
                </a:lnTo>
                <a:lnTo>
                  <a:pt x="2" y="473"/>
                </a:lnTo>
                <a:lnTo>
                  <a:pt x="2" y="473"/>
                </a:lnTo>
                <a:close/>
                <a:moveTo>
                  <a:pt x="70" y="0"/>
                </a:moveTo>
                <a:lnTo>
                  <a:pt x="79" y="1"/>
                </a:lnTo>
                <a:lnTo>
                  <a:pt x="78" y="11"/>
                </a:lnTo>
                <a:lnTo>
                  <a:pt x="68" y="9"/>
                </a:lnTo>
                <a:lnTo>
                  <a:pt x="70" y="0"/>
                </a:lnTo>
                <a:lnTo>
                  <a:pt x="70" y="0"/>
                </a:lnTo>
                <a:close/>
                <a:moveTo>
                  <a:pt x="63" y="39"/>
                </a:moveTo>
                <a:lnTo>
                  <a:pt x="74" y="41"/>
                </a:lnTo>
                <a:lnTo>
                  <a:pt x="72" y="50"/>
                </a:lnTo>
                <a:lnTo>
                  <a:pt x="62" y="48"/>
                </a:lnTo>
                <a:lnTo>
                  <a:pt x="63" y="39"/>
                </a:lnTo>
                <a:lnTo>
                  <a:pt x="63" y="39"/>
                </a:lnTo>
                <a:close/>
                <a:moveTo>
                  <a:pt x="58" y="79"/>
                </a:moveTo>
                <a:lnTo>
                  <a:pt x="68" y="80"/>
                </a:lnTo>
                <a:lnTo>
                  <a:pt x="67" y="90"/>
                </a:lnTo>
                <a:lnTo>
                  <a:pt x="57" y="88"/>
                </a:lnTo>
                <a:lnTo>
                  <a:pt x="58" y="79"/>
                </a:lnTo>
                <a:lnTo>
                  <a:pt x="58" y="79"/>
                </a:lnTo>
                <a:close/>
                <a:moveTo>
                  <a:pt x="53" y="118"/>
                </a:moveTo>
                <a:lnTo>
                  <a:pt x="62" y="119"/>
                </a:lnTo>
                <a:lnTo>
                  <a:pt x="61" y="130"/>
                </a:lnTo>
                <a:lnTo>
                  <a:pt x="51" y="128"/>
                </a:lnTo>
                <a:lnTo>
                  <a:pt x="53" y="118"/>
                </a:lnTo>
                <a:lnTo>
                  <a:pt x="53" y="118"/>
                </a:lnTo>
                <a:close/>
                <a:moveTo>
                  <a:pt x="48" y="157"/>
                </a:moveTo>
                <a:lnTo>
                  <a:pt x="57" y="158"/>
                </a:lnTo>
                <a:lnTo>
                  <a:pt x="55" y="169"/>
                </a:lnTo>
                <a:lnTo>
                  <a:pt x="46" y="167"/>
                </a:lnTo>
                <a:lnTo>
                  <a:pt x="48" y="157"/>
                </a:lnTo>
                <a:lnTo>
                  <a:pt x="48" y="157"/>
                </a:lnTo>
                <a:close/>
                <a:moveTo>
                  <a:pt x="41" y="196"/>
                </a:moveTo>
                <a:lnTo>
                  <a:pt x="51" y="199"/>
                </a:lnTo>
                <a:lnTo>
                  <a:pt x="50" y="208"/>
                </a:lnTo>
                <a:lnTo>
                  <a:pt x="40" y="207"/>
                </a:lnTo>
                <a:lnTo>
                  <a:pt x="41" y="196"/>
                </a:lnTo>
                <a:lnTo>
                  <a:pt x="41" y="196"/>
                </a:lnTo>
                <a:close/>
                <a:moveTo>
                  <a:pt x="36" y="237"/>
                </a:moveTo>
                <a:lnTo>
                  <a:pt x="46" y="238"/>
                </a:lnTo>
                <a:lnTo>
                  <a:pt x="45" y="247"/>
                </a:lnTo>
                <a:lnTo>
                  <a:pt x="34" y="246"/>
                </a:lnTo>
                <a:lnTo>
                  <a:pt x="36" y="237"/>
                </a:lnTo>
                <a:lnTo>
                  <a:pt x="36" y="237"/>
                </a:lnTo>
                <a:close/>
                <a:moveTo>
                  <a:pt x="31" y="276"/>
                </a:moveTo>
                <a:lnTo>
                  <a:pt x="40" y="277"/>
                </a:lnTo>
                <a:lnTo>
                  <a:pt x="38" y="286"/>
                </a:lnTo>
                <a:lnTo>
                  <a:pt x="29" y="285"/>
                </a:lnTo>
                <a:lnTo>
                  <a:pt x="31" y="276"/>
                </a:lnTo>
                <a:lnTo>
                  <a:pt x="31" y="276"/>
                </a:lnTo>
                <a:close/>
                <a:moveTo>
                  <a:pt x="25" y="315"/>
                </a:moveTo>
                <a:lnTo>
                  <a:pt x="34" y="316"/>
                </a:lnTo>
                <a:lnTo>
                  <a:pt x="33" y="327"/>
                </a:lnTo>
                <a:lnTo>
                  <a:pt x="23" y="326"/>
                </a:lnTo>
                <a:lnTo>
                  <a:pt x="25" y="315"/>
                </a:lnTo>
                <a:lnTo>
                  <a:pt x="25" y="315"/>
                </a:lnTo>
                <a:close/>
                <a:moveTo>
                  <a:pt x="19" y="354"/>
                </a:moveTo>
                <a:lnTo>
                  <a:pt x="29" y="356"/>
                </a:lnTo>
                <a:lnTo>
                  <a:pt x="28" y="366"/>
                </a:lnTo>
                <a:lnTo>
                  <a:pt x="17" y="365"/>
                </a:lnTo>
                <a:lnTo>
                  <a:pt x="19" y="354"/>
                </a:lnTo>
                <a:lnTo>
                  <a:pt x="19" y="354"/>
                </a:lnTo>
                <a:close/>
                <a:moveTo>
                  <a:pt x="14" y="394"/>
                </a:moveTo>
                <a:lnTo>
                  <a:pt x="24" y="395"/>
                </a:lnTo>
                <a:lnTo>
                  <a:pt x="21" y="405"/>
                </a:lnTo>
                <a:lnTo>
                  <a:pt x="12" y="404"/>
                </a:lnTo>
                <a:lnTo>
                  <a:pt x="14" y="394"/>
                </a:lnTo>
                <a:lnTo>
                  <a:pt x="14" y="394"/>
                </a:lnTo>
                <a:close/>
                <a:moveTo>
                  <a:pt x="8" y="434"/>
                </a:moveTo>
                <a:lnTo>
                  <a:pt x="17" y="435"/>
                </a:lnTo>
                <a:lnTo>
                  <a:pt x="16" y="445"/>
                </a:lnTo>
                <a:lnTo>
                  <a:pt x="7" y="443"/>
                </a:lnTo>
                <a:lnTo>
                  <a:pt x="8" y="434"/>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54" name="Freeform 290"/>
          <p:cNvSpPr>
            <a:spLocks noEditPoints="1"/>
          </p:cNvSpPr>
          <p:nvPr/>
        </p:nvSpPr>
        <p:spPr bwMode="auto">
          <a:xfrm>
            <a:off x="5201169" y="615947"/>
            <a:ext cx="115888" cy="319088"/>
          </a:xfrm>
          <a:custGeom>
            <a:gdLst>
              <a:gd fmla="*/ 12 w 73" name="T0"/>
              <a:gd fmla="*/ 9 h 201" name="T1"/>
              <a:gd fmla="*/ 3 w 73" name="T2"/>
              <a:gd fmla="*/ 12 h 201" name="T3"/>
              <a:gd fmla="*/ 0 w 73" name="T4"/>
              <a:gd fmla="*/ 3 h 201" name="T5"/>
              <a:gd fmla="*/ 9 w 73" name="T6"/>
              <a:gd fmla="*/ 0 h 201" name="T7"/>
              <a:gd fmla="*/ 12 w 73" name="T8"/>
              <a:gd fmla="*/ 9 h 201" name="T9"/>
              <a:gd fmla="*/ 12 w 73" name="T10"/>
              <a:gd fmla="*/ 9 h 201" name="T11"/>
              <a:gd fmla="*/ 73 w 73" name="T12"/>
              <a:gd fmla="*/ 199 h 201" name="T13"/>
              <a:gd fmla="*/ 64 w 73" name="T14"/>
              <a:gd fmla="*/ 201 h 201" name="T15"/>
              <a:gd fmla="*/ 60 w 73" name="T16"/>
              <a:gd fmla="*/ 192 h 201" name="T17"/>
              <a:gd fmla="*/ 71 w 73" name="T18"/>
              <a:gd fmla="*/ 190 h 201" name="T19"/>
              <a:gd fmla="*/ 73 w 73" name="T20"/>
              <a:gd fmla="*/ 199 h 201" name="T21"/>
              <a:gd fmla="*/ 73 w 73" name="T22"/>
              <a:gd fmla="*/ 199 h 201" name="T23"/>
              <a:gd fmla="*/ 61 w 73" name="T24"/>
              <a:gd fmla="*/ 161 h 201" name="T25"/>
              <a:gd fmla="*/ 51 w 73" name="T26"/>
              <a:gd fmla="*/ 163 h 201" name="T27"/>
              <a:gd fmla="*/ 48 w 73" name="T28"/>
              <a:gd fmla="*/ 154 h 201" name="T29"/>
              <a:gd fmla="*/ 57 w 73" name="T30"/>
              <a:gd fmla="*/ 152 h 201" name="T31"/>
              <a:gd fmla="*/ 61 w 73" name="T32"/>
              <a:gd fmla="*/ 161 h 201" name="T33"/>
              <a:gd fmla="*/ 61 w 73" name="T34"/>
              <a:gd fmla="*/ 161 h 201" name="T35"/>
              <a:gd fmla="*/ 48 w 73" name="T36"/>
              <a:gd fmla="*/ 123 h 201" name="T37"/>
              <a:gd fmla="*/ 39 w 73" name="T38"/>
              <a:gd fmla="*/ 126 h 201" name="T39"/>
              <a:gd fmla="*/ 37 w 73" name="T40"/>
              <a:gd fmla="*/ 116 h 201" name="T41"/>
              <a:gd fmla="*/ 46 w 73" name="T42"/>
              <a:gd fmla="*/ 114 h 201" name="T43"/>
              <a:gd fmla="*/ 48 w 73" name="T44"/>
              <a:gd fmla="*/ 123 h 201" name="T45"/>
              <a:gd fmla="*/ 48 w 73" name="T46"/>
              <a:gd fmla="*/ 123 h 201" name="T47"/>
              <a:gd fmla="*/ 37 w 73" name="T48"/>
              <a:gd fmla="*/ 85 h 201" name="T49"/>
              <a:gd fmla="*/ 27 w 73" name="T50"/>
              <a:gd fmla="*/ 88 h 201" name="T51"/>
              <a:gd fmla="*/ 23 w 73" name="T52"/>
              <a:gd fmla="*/ 78 h 201" name="T53"/>
              <a:gd fmla="*/ 34 w 73" name="T54"/>
              <a:gd fmla="*/ 76 h 201" name="T55"/>
              <a:gd fmla="*/ 37 w 73" name="T56"/>
              <a:gd fmla="*/ 85 h 201" name="T57"/>
              <a:gd fmla="*/ 37 w 73" name="T58"/>
              <a:gd fmla="*/ 85 h 201" name="T59"/>
              <a:gd fmla="*/ 25 w 73" name="T60"/>
              <a:gd fmla="*/ 47 h 201" name="T61"/>
              <a:gd fmla="*/ 14 w 73" name="T62"/>
              <a:gd fmla="*/ 50 h 201" name="T63"/>
              <a:gd fmla="*/ 12 w 73" name="T64"/>
              <a:gd fmla="*/ 41 h 201" name="T65"/>
              <a:gd fmla="*/ 21 w 73" name="T66"/>
              <a:gd fmla="*/ 38 h 201" name="T67"/>
              <a:gd fmla="*/ 25 w 73" name="T68"/>
              <a:gd fmla="*/ 47 h 201"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201" w="73">
                <a:moveTo>
                  <a:pt x="12" y="9"/>
                </a:moveTo>
                <a:lnTo>
                  <a:pt x="3" y="12"/>
                </a:lnTo>
                <a:lnTo>
                  <a:pt x="0" y="3"/>
                </a:lnTo>
                <a:lnTo>
                  <a:pt x="9" y="0"/>
                </a:lnTo>
                <a:lnTo>
                  <a:pt x="12" y="9"/>
                </a:lnTo>
                <a:lnTo>
                  <a:pt x="12" y="9"/>
                </a:lnTo>
                <a:close/>
                <a:moveTo>
                  <a:pt x="73" y="199"/>
                </a:moveTo>
                <a:lnTo>
                  <a:pt x="64" y="201"/>
                </a:lnTo>
                <a:lnTo>
                  <a:pt x="60" y="192"/>
                </a:lnTo>
                <a:lnTo>
                  <a:pt x="71" y="190"/>
                </a:lnTo>
                <a:lnTo>
                  <a:pt x="73" y="199"/>
                </a:lnTo>
                <a:lnTo>
                  <a:pt x="73" y="199"/>
                </a:lnTo>
                <a:close/>
                <a:moveTo>
                  <a:pt x="61" y="161"/>
                </a:moveTo>
                <a:lnTo>
                  <a:pt x="51" y="163"/>
                </a:lnTo>
                <a:lnTo>
                  <a:pt x="48" y="154"/>
                </a:lnTo>
                <a:lnTo>
                  <a:pt x="57" y="152"/>
                </a:lnTo>
                <a:lnTo>
                  <a:pt x="61" y="161"/>
                </a:lnTo>
                <a:lnTo>
                  <a:pt x="61" y="161"/>
                </a:lnTo>
                <a:close/>
                <a:moveTo>
                  <a:pt x="48" y="123"/>
                </a:moveTo>
                <a:lnTo>
                  <a:pt x="39" y="126"/>
                </a:lnTo>
                <a:lnTo>
                  <a:pt x="37" y="116"/>
                </a:lnTo>
                <a:lnTo>
                  <a:pt x="46" y="114"/>
                </a:lnTo>
                <a:lnTo>
                  <a:pt x="48" y="123"/>
                </a:lnTo>
                <a:lnTo>
                  <a:pt x="48" y="123"/>
                </a:lnTo>
                <a:close/>
                <a:moveTo>
                  <a:pt x="37" y="85"/>
                </a:moveTo>
                <a:lnTo>
                  <a:pt x="27" y="88"/>
                </a:lnTo>
                <a:lnTo>
                  <a:pt x="23" y="78"/>
                </a:lnTo>
                <a:lnTo>
                  <a:pt x="34" y="76"/>
                </a:lnTo>
                <a:lnTo>
                  <a:pt x="37" y="85"/>
                </a:lnTo>
                <a:lnTo>
                  <a:pt x="37" y="85"/>
                </a:lnTo>
                <a:close/>
                <a:moveTo>
                  <a:pt x="25" y="47"/>
                </a:moveTo>
                <a:lnTo>
                  <a:pt x="14" y="50"/>
                </a:lnTo>
                <a:lnTo>
                  <a:pt x="12" y="41"/>
                </a:lnTo>
                <a:lnTo>
                  <a:pt x="21" y="38"/>
                </a:lnTo>
                <a:lnTo>
                  <a:pt x="25" y="47"/>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55" name="Freeform 291"/>
          <p:cNvSpPr>
            <a:spLocks noEditPoints="1"/>
          </p:cNvSpPr>
          <p:nvPr/>
        </p:nvSpPr>
        <p:spPr bwMode="auto">
          <a:xfrm>
            <a:off x="4094682" y="1447797"/>
            <a:ext cx="461963" cy="385763"/>
          </a:xfrm>
          <a:custGeom>
            <a:gdLst>
              <a:gd fmla="*/ 283 w 291" name="T0"/>
              <a:gd fmla="*/ 13 h 243" name="T1"/>
              <a:gd fmla="*/ 276 w 291" name="T2"/>
              <a:gd fmla="*/ 7 h 243" name="T3"/>
              <a:gd fmla="*/ 284 w 291" name="T4"/>
              <a:gd fmla="*/ 0 h 243" name="T5"/>
              <a:gd fmla="*/ 291 w 291" name="T6"/>
              <a:gd fmla="*/ 8 h 243" name="T7"/>
              <a:gd fmla="*/ 283 w 291" name="T8"/>
              <a:gd fmla="*/ 13 h 243" name="T9"/>
              <a:gd fmla="*/ 283 w 291" name="T10"/>
              <a:gd fmla="*/ 13 h 243" name="T11"/>
              <a:gd fmla="*/ 7 w 291" name="T12"/>
              <a:gd fmla="*/ 243 h 243" name="T13"/>
              <a:gd fmla="*/ 0 w 291" name="T14"/>
              <a:gd fmla="*/ 235 h 243" name="T15"/>
              <a:gd fmla="*/ 8 w 291" name="T16"/>
              <a:gd fmla="*/ 229 h 243" name="T17"/>
              <a:gd fmla="*/ 15 w 291" name="T18"/>
              <a:gd fmla="*/ 237 h 243" name="T19"/>
              <a:gd fmla="*/ 7 w 291" name="T20"/>
              <a:gd fmla="*/ 243 h 243" name="T21"/>
              <a:gd fmla="*/ 7 w 291" name="T22"/>
              <a:gd fmla="*/ 243 h 243" name="T23"/>
              <a:gd fmla="*/ 37 w 291" name="T24"/>
              <a:gd fmla="*/ 217 h 243" name="T25"/>
              <a:gd fmla="*/ 30 w 291" name="T26"/>
              <a:gd fmla="*/ 209 h 243" name="T27"/>
              <a:gd fmla="*/ 38 w 291" name="T28"/>
              <a:gd fmla="*/ 204 h 243" name="T29"/>
              <a:gd fmla="*/ 45 w 291" name="T30"/>
              <a:gd fmla="*/ 211 h 243" name="T31"/>
              <a:gd fmla="*/ 37 w 291" name="T32"/>
              <a:gd fmla="*/ 217 h 243" name="T33"/>
              <a:gd fmla="*/ 37 w 291" name="T34"/>
              <a:gd fmla="*/ 217 h 243" name="T35"/>
              <a:gd fmla="*/ 68 w 291" name="T36"/>
              <a:gd fmla="*/ 192 h 243" name="T37"/>
              <a:gd fmla="*/ 62 w 291" name="T38"/>
              <a:gd fmla="*/ 184 h 243" name="T39"/>
              <a:gd fmla="*/ 70 w 291" name="T40"/>
              <a:gd fmla="*/ 178 h 243" name="T41"/>
              <a:gd fmla="*/ 75 w 291" name="T42"/>
              <a:gd fmla="*/ 186 h 243" name="T43"/>
              <a:gd fmla="*/ 68 w 291" name="T44"/>
              <a:gd fmla="*/ 192 h 243" name="T45"/>
              <a:gd fmla="*/ 68 w 291" name="T46"/>
              <a:gd fmla="*/ 192 h 243" name="T47"/>
              <a:gd fmla="*/ 98 w 291" name="T48"/>
              <a:gd fmla="*/ 166 h 243" name="T49"/>
              <a:gd fmla="*/ 92 w 291" name="T50"/>
              <a:gd fmla="*/ 158 h 243" name="T51"/>
              <a:gd fmla="*/ 100 w 291" name="T52"/>
              <a:gd fmla="*/ 153 h 243" name="T53"/>
              <a:gd fmla="*/ 106 w 291" name="T54"/>
              <a:gd fmla="*/ 160 h 243" name="T55"/>
              <a:gd fmla="*/ 98 w 291" name="T56"/>
              <a:gd fmla="*/ 166 h 243" name="T57"/>
              <a:gd fmla="*/ 98 w 291" name="T58"/>
              <a:gd fmla="*/ 166 h 243" name="T59"/>
              <a:gd fmla="*/ 129 w 291" name="T60"/>
              <a:gd fmla="*/ 141 h 243" name="T61"/>
              <a:gd fmla="*/ 123 w 291" name="T62"/>
              <a:gd fmla="*/ 134 h 243" name="T63"/>
              <a:gd fmla="*/ 130 w 291" name="T64"/>
              <a:gd fmla="*/ 127 h 243" name="T65"/>
              <a:gd fmla="*/ 136 w 291" name="T66"/>
              <a:gd fmla="*/ 135 h 243" name="T67"/>
              <a:gd fmla="*/ 129 w 291" name="T68"/>
              <a:gd fmla="*/ 141 h 243" name="T69"/>
              <a:gd fmla="*/ 129 w 291" name="T70"/>
              <a:gd fmla="*/ 141 h 243" name="T71"/>
              <a:gd fmla="*/ 160 w 291" name="T72"/>
              <a:gd fmla="*/ 115 h 243" name="T73"/>
              <a:gd fmla="*/ 153 w 291" name="T74"/>
              <a:gd fmla="*/ 107 h 243" name="T75"/>
              <a:gd fmla="*/ 161 w 291" name="T76"/>
              <a:gd fmla="*/ 102 h 243" name="T77"/>
              <a:gd fmla="*/ 168 w 291" name="T78"/>
              <a:gd fmla="*/ 109 h 243" name="T79"/>
              <a:gd fmla="*/ 160 w 291" name="T80"/>
              <a:gd fmla="*/ 115 h 243" name="T81"/>
              <a:gd fmla="*/ 160 w 291" name="T82"/>
              <a:gd fmla="*/ 115 h 243" name="T83"/>
              <a:gd fmla="*/ 190 w 291" name="T84"/>
              <a:gd fmla="*/ 90 h 243" name="T85"/>
              <a:gd fmla="*/ 183 w 291" name="T86"/>
              <a:gd fmla="*/ 83 h 243" name="T87"/>
              <a:gd fmla="*/ 191 w 291" name="T88"/>
              <a:gd fmla="*/ 76 h 243" name="T89"/>
              <a:gd fmla="*/ 198 w 291" name="T90"/>
              <a:gd fmla="*/ 84 h 243" name="T91"/>
              <a:gd fmla="*/ 190 w 291" name="T92"/>
              <a:gd fmla="*/ 90 h 243" name="T93"/>
              <a:gd fmla="*/ 190 w 291" name="T94"/>
              <a:gd fmla="*/ 90 h 243" name="T95"/>
              <a:gd fmla="*/ 221 w 291" name="T96"/>
              <a:gd fmla="*/ 64 h 243" name="T97"/>
              <a:gd fmla="*/ 215 w 291" name="T98"/>
              <a:gd fmla="*/ 56 h 243" name="T99"/>
              <a:gd fmla="*/ 223 w 291" name="T100"/>
              <a:gd fmla="*/ 51 h 243" name="T101"/>
              <a:gd fmla="*/ 229 w 291" name="T102"/>
              <a:gd fmla="*/ 58 h 243" name="T103"/>
              <a:gd fmla="*/ 221 w 291" name="T104"/>
              <a:gd fmla="*/ 64 h 243" name="T105"/>
              <a:gd fmla="*/ 221 w 291" name="T106"/>
              <a:gd fmla="*/ 64 h 243" name="T107"/>
              <a:gd fmla="*/ 251 w 291" name="T108"/>
              <a:gd fmla="*/ 39 h 243" name="T109"/>
              <a:gd fmla="*/ 245 w 291" name="T110"/>
              <a:gd fmla="*/ 32 h 243" name="T111"/>
              <a:gd fmla="*/ 253 w 291" name="T112"/>
              <a:gd fmla="*/ 25 h 243" name="T113"/>
              <a:gd fmla="*/ 259 w 291" name="T114"/>
              <a:gd fmla="*/ 33 h 243" name="T115"/>
              <a:gd fmla="*/ 251 w 291" name="T116"/>
              <a:gd fmla="*/ 39 h 243"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243" w="291">
                <a:moveTo>
                  <a:pt x="283" y="13"/>
                </a:moveTo>
                <a:lnTo>
                  <a:pt x="276" y="7"/>
                </a:lnTo>
                <a:lnTo>
                  <a:pt x="284" y="0"/>
                </a:lnTo>
                <a:lnTo>
                  <a:pt x="291" y="8"/>
                </a:lnTo>
                <a:lnTo>
                  <a:pt x="283" y="13"/>
                </a:lnTo>
                <a:lnTo>
                  <a:pt x="283" y="13"/>
                </a:lnTo>
                <a:close/>
                <a:moveTo>
                  <a:pt x="7" y="243"/>
                </a:moveTo>
                <a:lnTo>
                  <a:pt x="0" y="235"/>
                </a:lnTo>
                <a:lnTo>
                  <a:pt x="8" y="229"/>
                </a:lnTo>
                <a:lnTo>
                  <a:pt x="15" y="237"/>
                </a:lnTo>
                <a:lnTo>
                  <a:pt x="7" y="243"/>
                </a:lnTo>
                <a:lnTo>
                  <a:pt x="7" y="243"/>
                </a:lnTo>
                <a:close/>
                <a:moveTo>
                  <a:pt x="37" y="217"/>
                </a:moveTo>
                <a:lnTo>
                  <a:pt x="30" y="209"/>
                </a:lnTo>
                <a:lnTo>
                  <a:pt x="38" y="204"/>
                </a:lnTo>
                <a:lnTo>
                  <a:pt x="45" y="211"/>
                </a:lnTo>
                <a:lnTo>
                  <a:pt x="37" y="217"/>
                </a:lnTo>
                <a:lnTo>
                  <a:pt x="37" y="217"/>
                </a:lnTo>
                <a:close/>
                <a:moveTo>
                  <a:pt x="68" y="192"/>
                </a:moveTo>
                <a:lnTo>
                  <a:pt x="62" y="184"/>
                </a:lnTo>
                <a:lnTo>
                  <a:pt x="70" y="178"/>
                </a:lnTo>
                <a:lnTo>
                  <a:pt x="75" y="186"/>
                </a:lnTo>
                <a:lnTo>
                  <a:pt x="68" y="192"/>
                </a:lnTo>
                <a:lnTo>
                  <a:pt x="68" y="192"/>
                </a:lnTo>
                <a:close/>
                <a:moveTo>
                  <a:pt x="98" y="166"/>
                </a:moveTo>
                <a:lnTo>
                  <a:pt x="92" y="158"/>
                </a:lnTo>
                <a:lnTo>
                  <a:pt x="100" y="153"/>
                </a:lnTo>
                <a:lnTo>
                  <a:pt x="106" y="160"/>
                </a:lnTo>
                <a:lnTo>
                  <a:pt x="98" y="166"/>
                </a:lnTo>
                <a:lnTo>
                  <a:pt x="98" y="166"/>
                </a:lnTo>
                <a:close/>
                <a:moveTo>
                  <a:pt x="129" y="141"/>
                </a:moveTo>
                <a:lnTo>
                  <a:pt x="123" y="134"/>
                </a:lnTo>
                <a:lnTo>
                  <a:pt x="130" y="127"/>
                </a:lnTo>
                <a:lnTo>
                  <a:pt x="136" y="135"/>
                </a:lnTo>
                <a:lnTo>
                  <a:pt x="129" y="141"/>
                </a:lnTo>
                <a:lnTo>
                  <a:pt x="129" y="141"/>
                </a:lnTo>
                <a:close/>
                <a:moveTo>
                  <a:pt x="160" y="115"/>
                </a:moveTo>
                <a:lnTo>
                  <a:pt x="153" y="107"/>
                </a:lnTo>
                <a:lnTo>
                  <a:pt x="161" y="102"/>
                </a:lnTo>
                <a:lnTo>
                  <a:pt x="168" y="109"/>
                </a:lnTo>
                <a:lnTo>
                  <a:pt x="160" y="115"/>
                </a:lnTo>
                <a:lnTo>
                  <a:pt x="160" y="115"/>
                </a:lnTo>
                <a:close/>
                <a:moveTo>
                  <a:pt x="190" y="90"/>
                </a:moveTo>
                <a:lnTo>
                  <a:pt x="183" y="83"/>
                </a:lnTo>
                <a:lnTo>
                  <a:pt x="191" y="76"/>
                </a:lnTo>
                <a:lnTo>
                  <a:pt x="198" y="84"/>
                </a:lnTo>
                <a:lnTo>
                  <a:pt x="190" y="90"/>
                </a:lnTo>
                <a:lnTo>
                  <a:pt x="190" y="90"/>
                </a:lnTo>
                <a:close/>
                <a:moveTo>
                  <a:pt x="221" y="64"/>
                </a:moveTo>
                <a:lnTo>
                  <a:pt x="215" y="56"/>
                </a:lnTo>
                <a:lnTo>
                  <a:pt x="223" y="51"/>
                </a:lnTo>
                <a:lnTo>
                  <a:pt x="229" y="58"/>
                </a:lnTo>
                <a:lnTo>
                  <a:pt x="221" y="64"/>
                </a:lnTo>
                <a:lnTo>
                  <a:pt x="221" y="64"/>
                </a:lnTo>
                <a:close/>
                <a:moveTo>
                  <a:pt x="251" y="39"/>
                </a:moveTo>
                <a:lnTo>
                  <a:pt x="245" y="32"/>
                </a:lnTo>
                <a:lnTo>
                  <a:pt x="253" y="25"/>
                </a:lnTo>
                <a:lnTo>
                  <a:pt x="259" y="33"/>
                </a:lnTo>
                <a:lnTo>
                  <a:pt x="251" y="39"/>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56" name="Freeform 292"/>
          <p:cNvSpPr>
            <a:spLocks noEditPoints="1"/>
          </p:cNvSpPr>
          <p:nvPr/>
        </p:nvSpPr>
        <p:spPr bwMode="auto">
          <a:xfrm>
            <a:off x="6923607" y="1827209"/>
            <a:ext cx="603250" cy="266700"/>
          </a:xfrm>
          <a:custGeom>
            <a:gdLst>
              <a:gd fmla="*/ 9 w 380" name="T0"/>
              <a:gd fmla="*/ 13 h 168" name="T1"/>
              <a:gd fmla="*/ 3 w 380" name="T2"/>
              <a:gd fmla="*/ 0 h 168" name="T3"/>
              <a:gd fmla="*/ 13 w 380" name="T4"/>
              <a:gd fmla="*/ 4 h 168" name="T5"/>
              <a:gd fmla="*/ 376 w 380" name="T6"/>
              <a:gd fmla="*/ 168 h 168" name="T7"/>
              <a:gd fmla="*/ 371 w 380" name="T8"/>
              <a:gd fmla="*/ 155 h 168" name="T9"/>
              <a:gd fmla="*/ 380 w 380" name="T10"/>
              <a:gd fmla="*/ 159 h 168" name="T11"/>
              <a:gd fmla="*/ 339 w 380" name="T12"/>
              <a:gd fmla="*/ 152 h 168" name="T13"/>
              <a:gd fmla="*/ 334 w 380" name="T14"/>
              <a:gd fmla="*/ 139 h 168" name="T15"/>
              <a:gd fmla="*/ 343 w 380" name="T16"/>
              <a:gd fmla="*/ 143 h 168" name="T17"/>
              <a:gd fmla="*/ 303 w 380" name="T18"/>
              <a:gd fmla="*/ 136 h 168" name="T19"/>
              <a:gd fmla="*/ 298 w 380" name="T20"/>
              <a:gd fmla="*/ 123 h 168" name="T21"/>
              <a:gd fmla="*/ 307 w 380" name="T22"/>
              <a:gd fmla="*/ 127 h 168" name="T23"/>
              <a:gd fmla="*/ 266 w 380" name="T24"/>
              <a:gd fmla="*/ 121 h 168" name="T25"/>
              <a:gd fmla="*/ 261 w 380" name="T26"/>
              <a:gd fmla="*/ 108 h 168" name="T27"/>
              <a:gd fmla="*/ 270 w 380" name="T28"/>
              <a:gd fmla="*/ 111 h 168" name="T29"/>
              <a:gd fmla="*/ 230 w 380" name="T30"/>
              <a:gd fmla="*/ 106 h 168" name="T31"/>
              <a:gd fmla="*/ 224 w 380" name="T32"/>
              <a:gd fmla="*/ 93 h 168" name="T33"/>
              <a:gd fmla="*/ 233 w 380" name="T34"/>
              <a:gd fmla="*/ 97 h 168" name="T35"/>
              <a:gd fmla="*/ 193 w 380" name="T36"/>
              <a:gd fmla="*/ 91 h 168" name="T37"/>
              <a:gd fmla="*/ 188 w 380" name="T38"/>
              <a:gd fmla="*/ 78 h 168" name="T39"/>
              <a:gd fmla="*/ 197 w 380" name="T40"/>
              <a:gd fmla="*/ 81 h 168" name="T41"/>
              <a:gd fmla="*/ 156 w 380" name="T42"/>
              <a:gd fmla="*/ 75 h 168" name="T43"/>
              <a:gd fmla="*/ 151 w 380" name="T44"/>
              <a:gd fmla="*/ 62 h 168" name="T45"/>
              <a:gd fmla="*/ 160 w 380" name="T46"/>
              <a:gd fmla="*/ 66 h 168" name="T47"/>
              <a:gd fmla="*/ 120 w 380" name="T48"/>
              <a:gd fmla="*/ 59 h 168" name="T49"/>
              <a:gd fmla="*/ 115 w 380" name="T50"/>
              <a:gd fmla="*/ 46 h 168" name="T51"/>
              <a:gd fmla="*/ 124 w 380" name="T52"/>
              <a:gd fmla="*/ 50 h 168" name="T53"/>
              <a:gd fmla="*/ 82 w 380" name="T54"/>
              <a:gd fmla="*/ 44 h 168" name="T55"/>
              <a:gd fmla="*/ 77 w 380" name="T56"/>
              <a:gd fmla="*/ 30 h 168" name="T57"/>
              <a:gd fmla="*/ 86 w 380" name="T58"/>
              <a:gd fmla="*/ 34 h 168" name="T59"/>
              <a:gd fmla="*/ 45 w 380" name="T60"/>
              <a:gd fmla="*/ 29 h 168" name="T61"/>
              <a:gd fmla="*/ 40 w 380" name="T62"/>
              <a:gd fmla="*/ 16 h 168"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168" w="380">
                <a:moveTo>
                  <a:pt x="13" y="4"/>
                </a:moveTo>
                <a:lnTo>
                  <a:pt x="9" y="13"/>
                </a:lnTo>
                <a:lnTo>
                  <a:pt x="0" y="10"/>
                </a:lnTo>
                <a:lnTo>
                  <a:pt x="3" y="0"/>
                </a:lnTo>
                <a:lnTo>
                  <a:pt x="13" y="4"/>
                </a:lnTo>
                <a:lnTo>
                  <a:pt x="13" y="4"/>
                </a:lnTo>
                <a:close/>
                <a:moveTo>
                  <a:pt x="380" y="159"/>
                </a:moveTo>
                <a:lnTo>
                  <a:pt x="376" y="168"/>
                </a:lnTo>
                <a:lnTo>
                  <a:pt x="367" y="164"/>
                </a:lnTo>
                <a:lnTo>
                  <a:pt x="371" y="155"/>
                </a:lnTo>
                <a:lnTo>
                  <a:pt x="380" y="159"/>
                </a:lnTo>
                <a:lnTo>
                  <a:pt x="380" y="159"/>
                </a:lnTo>
                <a:close/>
                <a:moveTo>
                  <a:pt x="343" y="143"/>
                </a:moveTo>
                <a:lnTo>
                  <a:pt x="339" y="152"/>
                </a:lnTo>
                <a:lnTo>
                  <a:pt x="330" y="148"/>
                </a:lnTo>
                <a:lnTo>
                  <a:pt x="334" y="139"/>
                </a:lnTo>
                <a:lnTo>
                  <a:pt x="343" y="143"/>
                </a:lnTo>
                <a:lnTo>
                  <a:pt x="343" y="143"/>
                </a:lnTo>
                <a:close/>
                <a:moveTo>
                  <a:pt x="307" y="127"/>
                </a:moveTo>
                <a:lnTo>
                  <a:pt x="303" y="136"/>
                </a:lnTo>
                <a:lnTo>
                  <a:pt x="294" y="132"/>
                </a:lnTo>
                <a:lnTo>
                  <a:pt x="298" y="123"/>
                </a:lnTo>
                <a:lnTo>
                  <a:pt x="307" y="127"/>
                </a:lnTo>
                <a:lnTo>
                  <a:pt x="307" y="127"/>
                </a:lnTo>
                <a:close/>
                <a:moveTo>
                  <a:pt x="270" y="111"/>
                </a:moveTo>
                <a:lnTo>
                  <a:pt x="266" y="121"/>
                </a:lnTo>
                <a:lnTo>
                  <a:pt x="257" y="118"/>
                </a:lnTo>
                <a:lnTo>
                  <a:pt x="261" y="108"/>
                </a:lnTo>
                <a:lnTo>
                  <a:pt x="270" y="111"/>
                </a:lnTo>
                <a:lnTo>
                  <a:pt x="270" y="111"/>
                </a:lnTo>
                <a:close/>
                <a:moveTo>
                  <a:pt x="233" y="97"/>
                </a:moveTo>
                <a:lnTo>
                  <a:pt x="230" y="106"/>
                </a:lnTo>
                <a:lnTo>
                  <a:pt x="220" y="102"/>
                </a:lnTo>
                <a:lnTo>
                  <a:pt x="224" y="93"/>
                </a:lnTo>
                <a:lnTo>
                  <a:pt x="233" y="97"/>
                </a:lnTo>
                <a:lnTo>
                  <a:pt x="233" y="97"/>
                </a:lnTo>
                <a:close/>
                <a:moveTo>
                  <a:pt x="197" y="81"/>
                </a:moveTo>
                <a:lnTo>
                  <a:pt x="193" y="91"/>
                </a:lnTo>
                <a:lnTo>
                  <a:pt x="184" y="87"/>
                </a:lnTo>
                <a:lnTo>
                  <a:pt x="188" y="78"/>
                </a:lnTo>
                <a:lnTo>
                  <a:pt x="197" y="81"/>
                </a:lnTo>
                <a:lnTo>
                  <a:pt x="197" y="81"/>
                </a:lnTo>
                <a:close/>
                <a:moveTo>
                  <a:pt x="160" y="66"/>
                </a:moveTo>
                <a:lnTo>
                  <a:pt x="156" y="75"/>
                </a:lnTo>
                <a:lnTo>
                  <a:pt x="147" y="71"/>
                </a:lnTo>
                <a:lnTo>
                  <a:pt x="151" y="62"/>
                </a:lnTo>
                <a:lnTo>
                  <a:pt x="160" y="66"/>
                </a:lnTo>
                <a:lnTo>
                  <a:pt x="160" y="66"/>
                </a:lnTo>
                <a:close/>
                <a:moveTo>
                  <a:pt x="124" y="50"/>
                </a:moveTo>
                <a:lnTo>
                  <a:pt x="120" y="59"/>
                </a:lnTo>
                <a:lnTo>
                  <a:pt x="111" y="55"/>
                </a:lnTo>
                <a:lnTo>
                  <a:pt x="115" y="46"/>
                </a:lnTo>
                <a:lnTo>
                  <a:pt x="124" y="50"/>
                </a:lnTo>
                <a:lnTo>
                  <a:pt x="124" y="50"/>
                </a:lnTo>
                <a:close/>
                <a:moveTo>
                  <a:pt x="86" y="34"/>
                </a:moveTo>
                <a:lnTo>
                  <a:pt x="82" y="44"/>
                </a:lnTo>
                <a:lnTo>
                  <a:pt x="73" y="41"/>
                </a:lnTo>
                <a:lnTo>
                  <a:pt x="77" y="30"/>
                </a:lnTo>
                <a:lnTo>
                  <a:pt x="86" y="34"/>
                </a:lnTo>
                <a:lnTo>
                  <a:pt x="86" y="34"/>
                </a:lnTo>
                <a:close/>
                <a:moveTo>
                  <a:pt x="49" y="20"/>
                </a:moveTo>
                <a:lnTo>
                  <a:pt x="45" y="29"/>
                </a:lnTo>
                <a:lnTo>
                  <a:pt x="36" y="25"/>
                </a:lnTo>
                <a:lnTo>
                  <a:pt x="40" y="16"/>
                </a:lnTo>
                <a:lnTo>
                  <a:pt x="49" y="2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57" name="Freeform 293"/>
          <p:cNvSpPr>
            <a:spLocks noEditPoints="1"/>
          </p:cNvSpPr>
          <p:nvPr/>
        </p:nvSpPr>
        <p:spPr bwMode="auto">
          <a:xfrm>
            <a:off x="7560194" y="1641472"/>
            <a:ext cx="298450" cy="442913"/>
          </a:xfrm>
          <a:custGeom>
            <a:gdLst>
              <a:gd fmla="*/ 183 w 188" name="T0"/>
              <a:gd fmla="*/ 13 h 279" name="T1"/>
              <a:gd fmla="*/ 175 w 188" name="T2"/>
              <a:gd fmla="*/ 8 h 279" name="T3"/>
              <a:gd fmla="*/ 180 w 188" name="T4"/>
              <a:gd fmla="*/ 0 h 279" name="T5"/>
              <a:gd fmla="*/ 188 w 188" name="T6"/>
              <a:gd fmla="*/ 5 h 279" name="T7"/>
              <a:gd fmla="*/ 183 w 188" name="T8"/>
              <a:gd fmla="*/ 13 h 279" name="T9"/>
              <a:gd fmla="*/ 183 w 188" name="T10"/>
              <a:gd fmla="*/ 13 h 279" name="T11"/>
              <a:gd fmla="*/ 8 w 188" name="T12"/>
              <a:gd fmla="*/ 279 h 279" name="T13"/>
              <a:gd fmla="*/ 0 w 188" name="T14"/>
              <a:gd fmla="*/ 274 h 279" name="T15"/>
              <a:gd fmla="*/ 5 w 188" name="T16"/>
              <a:gd fmla="*/ 266 h 279" name="T17"/>
              <a:gd fmla="*/ 13 w 188" name="T18"/>
              <a:gd fmla="*/ 272 h 279" name="T19"/>
              <a:gd fmla="*/ 8 w 188" name="T20"/>
              <a:gd fmla="*/ 279 h 279" name="T21"/>
              <a:gd fmla="*/ 8 w 188" name="T22"/>
              <a:gd fmla="*/ 279 h 279" name="T23"/>
              <a:gd fmla="*/ 30 w 188" name="T24"/>
              <a:gd fmla="*/ 247 h 279" name="T25"/>
              <a:gd fmla="*/ 22 w 188" name="T26"/>
              <a:gd fmla="*/ 240 h 279" name="T27"/>
              <a:gd fmla="*/ 27 w 188" name="T28"/>
              <a:gd fmla="*/ 232 h 279" name="T29"/>
              <a:gd fmla="*/ 35 w 188" name="T30"/>
              <a:gd fmla="*/ 238 h 279" name="T31"/>
              <a:gd fmla="*/ 30 w 188" name="T32"/>
              <a:gd fmla="*/ 247 h 279" name="T33"/>
              <a:gd fmla="*/ 30 w 188" name="T34"/>
              <a:gd fmla="*/ 247 h 279" name="T35"/>
              <a:gd fmla="*/ 52 w 188" name="T36"/>
              <a:gd fmla="*/ 213 h 279" name="T37"/>
              <a:gd fmla="*/ 43 w 188" name="T38"/>
              <a:gd fmla="*/ 208 h 279" name="T39"/>
              <a:gd fmla="*/ 48 w 188" name="T40"/>
              <a:gd fmla="*/ 200 h 279" name="T41"/>
              <a:gd fmla="*/ 57 w 188" name="T42"/>
              <a:gd fmla="*/ 205 h 279" name="T43"/>
              <a:gd fmla="*/ 52 w 188" name="T44"/>
              <a:gd fmla="*/ 213 h 279" name="T45"/>
              <a:gd fmla="*/ 52 w 188" name="T46"/>
              <a:gd fmla="*/ 213 h 279" name="T47"/>
              <a:gd fmla="*/ 73 w 188" name="T48"/>
              <a:gd fmla="*/ 180 h 279" name="T49"/>
              <a:gd fmla="*/ 65 w 188" name="T50"/>
              <a:gd fmla="*/ 174 h 279" name="T51"/>
              <a:gd fmla="*/ 70 w 188" name="T52"/>
              <a:gd fmla="*/ 166 h 279" name="T53"/>
              <a:gd fmla="*/ 79 w 188" name="T54"/>
              <a:gd fmla="*/ 171 h 279" name="T55"/>
              <a:gd fmla="*/ 73 w 188" name="T56"/>
              <a:gd fmla="*/ 180 h 279" name="T57"/>
              <a:gd fmla="*/ 73 w 188" name="T58"/>
              <a:gd fmla="*/ 180 h 279" name="T59"/>
              <a:gd fmla="*/ 95 w 188" name="T60"/>
              <a:gd fmla="*/ 146 h 279" name="T61"/>
              <a:gd fmla="*/ 87 w 188" name="T62"/>
              <a:gd fmla="*/ 141 h 279" name="T63"/>
              <a:gd fmla="*/ 93 w 188" name="T64"/>
              <a:gd fmla="*/ 133 h 279" name="T65"/>
              <a:gd fmla="*/ 100 w 188" name="T66"/>
              <a:gd fmla="*/ 138 h 279" name="T67"/>
              <a:gd fmla="*/ 95 w 188" name="T68"/>
              <a:gd fmla="*/ 146 h 279" name="T69"/>
              <a:gd fmla="*/ 95 w 188" name="T70"/>
              <a:gd fmla="*/ 146 h 279" name="T71"/>
              <a:gd fmla="*/ 117 w 188" name="T72"/>
              <a:gd fmla="*/ 113 h 279" name="T73"/>
              <a:gd fmla="*/ 108 w 188" name="T74"/>
              <a:gd fmla="*/ 108 h 279" name="T75"/>
              <a:gd fmla="*/ 115 w 188" name="T76"/>
              <a:gd fmla="*/ 99 h 279" name="T77"/>
              <a:gd fmla="*/ 123 w 188" name="T78"/>
              <a:gd fmla="*/ 104 h 279" name="T79"/>
              <a:gd fmla="*/ 117 w 188" name="T80"/>
              <a:gd fmla="*/ 113 h 279" name="T81"/>
              <a:gd fmla="*/ 117 w 188" name="T82"/>
              <a:gd fmla="*/ 113 h 279" name="T83"/>
              <a:gd fmla="*/ 140 w 188" name="T84"/>
              <a:gd fmla="*/ 79 h 279" name="T85"/>
              <a:gd fmla="*/ 130 w 188" name="T86"/>
              <a:gd fmla="*/ 74 h 279" name="T87"/>
              <a:gd fmla="*/ 136 w 188" name="T88"/>
              <a:gd fmla="*/ 66 h 279" name="T89"/>
              <a:gd fmla="*/ 145 w 188" name="T90"/>
              <a:gd fmla="*/ 72 h 279" name="T91"/>
              <a:gd fmla="*/ 140 w 188" name="T92"/>
              <a:gd fmla="*/ 79 h 279" name="T93"/>
              <a:gd fmla="*/ 140 w 188" name="T94"/>
              <a:gd fmla="*/ 79 h 279" name="T95"/>
              <a:gd fmla="*/ 160 w 188" name="T96"/>
              <a:gd fmla="*/ 47 h 279" name="T97"/>
              <a:gd fmla="*/ 153 w 188" name="T98"/>
              <a:gd fmla="*/ 42 h 279" name="T99"/>
              <a:gd fmla="*/ 158 w 188" name="T100"/>
              <a:gd fmla="*/ 32 h 279" name="T101"/>
              <a:gd fmla="*/ 166 w 188" name="T102"/>
              <a:gd fmla="*/ 38 h 279" name="T103"/>
              <a:gd fmla="*/ 160 w 188" name="T104"/>
              <a:gd fmla="*/ 47 h 279"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279" w="188">
                <a:moveTo>
                  <a:pt x="183" y="13"/>
                </a:moveTo>
                <a:lnTo>
                  <a:pt x="175" y="8"/>
                </a:lnTo>
                <a:lnTo>
                  <a:pt x="180" y="0"/>
                </a:lnTo>
                <a:lnTo>
                  <a:pt x="188" y="5"/>
                </a:lnTo>
                <a:lnTo>
                  <a:pt x="183" y="13"/>
                </a:lnTo>
                <a:lnTo>
                  <a:pt x="183" y="13"/>
                </a:lnTo>
                <a:close/>
                <a:moveTo>
                  <a:pt x="8" y="279"/>
                </a:moveTo>
                <a:lnTo>
                  <a:pt x="0" y="274"/>
                </a:lnTo>
                <a:lnTo>
                  <a:pt x="5" y="266"/>
                </a:lnTo>
                <a:lnTo>
                  <a:pt x="13" y="272"/>
                </a:lnTo>
                <a:lnTo>
                  <a:pt x="8" y="279"/>
                </a:lnTo>
                <a:lnTo>
                  <a:pt x="8" y="279"/>
                </a:lnTo>
                <a:close/>
                <a:moveTo>
                  <a:pt x="30" y="247"/>
                </a:moveTo>
                <a:lnTo>
                  <a:pt x="22" y="240"/>
                </a:lnTo>
                <a:lnTo>
                  <a:pt x="27" y="232"/>
                </a:lnTo>
                <a:lnTo>
                  <a:pt x="35" y="238"/>
                </a:lnTo>
                <a:lnTo>
                  <a:pt x="30" y="247"/>
                </a:lnTo>
                <a:lnTo>
                  <a:pt x="30" y="247"/>
                </a:lnTo>
                <a:close/>
                <a:moveTo>
                  <a:pt x="52" y="213"/>
                </a:moveTo>
                <a:lnTo>
                  <a:pt x="43" y="208"/>
                </a:lnTo>
                <a:lnTo>
                  <a:pt x="48" y="200"/>
                </a:lnTo>
                <a:lnTo>
                  <a:pt x="57" y="205"/>
                </a:lnTo>
                <a:lnTo>
                  <a:pt x="52" y="213"/>
                </a:lnTo>
                <a:lnTo>
                  <a:pt x="52" y="213"/>
                </a:lnTo>
                <a:close/>
                <a:moveTo>
                  <a:pt x="73" y="180"/>
                </a:moveTo>
                <a:lnTo>
                  <a:pt x="65" y="174"/>
                </a:lnTo>
                <a:lnTo>
                  <a:pt x="70" y="166"/>
                </a:lnTo>
                <a:lnTo>
                  <a:pt x="79" y="171"/>
                </a:lnTo>
                <a:lnTo>
                  <a:pt x="73" y="180"/>
                </a:lnTo>
                <a:lnTo>
                  <a:pt x="73" y="180"/>
                </a:lnTo>
                <a:close/>
                <a:moveTo>
                  <a:pt x="95" y="146"/>
                </a:moveTo>
                <a:lnTo>
                  <a:pt x="87" y="141"/>
                </a:lnTo>
                <a:lnTo>
                  <a:pt x="93" y="133"/>
                </a:lnTo>
                <a:lnTo>
                  <a:pt x="100" y="138"/>
                </a:lnTo>
                <a:lnTo>
                  <a:pt x="95" y="146"/>
                </a:lnTo>
                <a:lnTo>
                  <a:pt x="95" y="146"/>
                </a:lnTo>
                <a:close/>
                <a:moveTo>
                  <a:pt x="117" y="113"/>
                </a:moveTo>
                <a:lnTo>
                  <a:pt x="108" y="108"/>
                </a:lnTo>
                <a:lnTo>
                  <a:pt x="115" y="99"/>
                </a:lnTo>
                <a:lnTo>
                  <a:pt x="123" y="104"/>
                </a:lnTo>
                <a:lnTo>
                  <a:pt x="117" y="113"/>
                </a:lnTo>
                <a:lnTo>
                  <a:pt x="117" y="113"/>
                </a:lnTo>
                <a:close/>
                <a:moveTo>
                  <a:pt x="140" y="79"/>
                </a:moveTo>
                <a:lnTo>
                  <a:pt x="130" y="74"/>
                </a:lnTo>
                <a:lnTo>
                  <a:pt x="136" y="66"/>
                </a:lnTo>
                <a:lnTo>
                  <a:pt x="145" y="72"/>
                </a:lnTo>
                <a:lnTo>
                  <a:pt x="140" y="79"/>
                </a:lnTo>
                <a:lnTo>
                  <a:pt x="140" y="79"/>
                </a:lnTo>
                <a:close/>
                <a:moveTo>
                  <a:pt x="160" y="47"/>
                </a:moveTo>
                <a:lnTo>
                  <a:pt x="153" y="42"/>
                </a:lnTo>
                <a:lnTo>
                  <a:pt x="158" y="32"/>
                </a:lnTo>
                <a:lnTo>
                  <a:pt x="166" y="38"/>
                </a:lnTo>
                <a:lnTo>
                  <a:pt x="160" y="47"/>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58" name="Freeform 294"/>
          <p:cNvSpPr>
            <a:spLocks noEditPoints="1"/>
          </p:cNvSpPr>
          <p:nvPr/>
        </p:nvSpPr>
        <p:spPr bwMode="auto">
          <a:xfrm>
            <a:off x="7433193" y="1300160"/>
            <a:ext cx="407988" cy="349250"/>
          </a:xfrm>
          <a:custGeom>
            <a:gdLst>
              <a:gd fmla="*/ 243 w 257" name="T0"/>
              <a:gd fmla="*/ 213 h 220" name="T1"/>
              <a:gd fmla="*/ 250 w 257" name="T2"/>
              <a:gd fmla="*/ 207 h 220" name="T3"/>
              <a:gd fmla="*/ 257 w 257" name="T4"/>
              <a:gd fmla="*/ 212 h 220" name="T5"/>
              <a:gd fmla="*/ 251 w 257" name="T6"/>
              <a:gd fmla="*/ 220 h 220" name="T7"/>
              <a:gd fmla="*/ 243 w 257" name="T8"/>
              <a:gd fmla="*/ 213 h 220" name="T9"/>
              <a:gd fmla="*/ 243 w 257" name="T10"/>
              <a:gd fmla="*/ 213 h 220" name="T11"/>
              <a:gd fmla="*/ 0 w 257" name="T12"/>
              <a:gd fmla="*/ 8 h 220" name="T13"/>
              <a:gd fmla="*/ 7 w 257" name="T14"/>
              <a:gd fmla="*/ 0 h 220" name="T15"/>
              <a:gd fmla="*/ 14 w 257" name="T16"/>
              <a:gd fmla="*/ 7 h 220" name="T17"/>
              <a:gd fmla="*/ 8 w 257" name="T18"/>
              <a:gd fmla="*/ 15 h 220" name="T19"/>
              <a:gd fmla="*/ 0 w 257" name="T20"/>
              <a:gd fmla="*/ 8 h 220" name="T21"/>
              <a:gd fmla="*/ 0 w 257" name="T22"/>
              <a:gd fmla="*/ 8 h 220" name="T23"/>
              <a:gd fmla="*/ 31 w 257" name="T24"/>
              <a:gd fmla="*/ 33 h 220" name="T25"/>
              <a:gd fmla="*/ 38 w 257" name="T26"/>
              <a:gd fmla="*/ 27 h 220" name="T27"/>
              <a:gd fmla="*/ 44 w 257" name="T28"/>
              <a:gd fmla="*/ 33 h 220" name="T29"/>
              <a:gd fmla="*/ 38 w 257" name="T30"/>
              <a:gd fmla="*/ 40 h 220" name="T31"/>
              <a:gd fmla="*/ 31 w 257" name="T32"/>
              <a:gd fmla="*/ 33 h 220" name="T33"/>
              <a:gd fmla="*/ 31 w 257" name="T34"/>
              <a:gd fmla="*/ 33 h 220" name="T35"/>
              <a:gd fmla="*/ 61 w 257" name="T36"/>
              <a:gd fmla="*/ 59 h 220" name="T37"/>
              <a:gd fmla="*/ 68 w 257" name="T38"/>
              <a:gd fmla="*/ 51 h 220" name="T39"/>
              <a:gd fmla="*/ 76 w 257" name="T40"/>
              <a:gd fmla="*/ 58 h 220" name="T41"/>
              <a:gd fmla="*/ 69 w 257" name="T42"/>
              <a:gd fmla="*/ 66 h 220" name="T43"/>
              <a:gd fmla="*/ 61 w 257" name="T44"/>
              <a:gd fmla="*/ 59 h 220" name="T45"/>
              <a:gd fmla="*/ 61 w 257" name="T46"/>
              <a:gd fmla="*/ 59 h 220" name="T47"/>
              <a:gd fmla="*/ 92 w 257" name="T48"/>
              <a:gd fmla="*/ 85 h 220" name="T49"/>
              <a:gd fmla="*/ 98 w 257" name="T50"/>
              <a:gd fmla="*/ 78 h 220" name="T51"/>
              <a:gd fmla="*/ 106 w 257" name="T52"/>
              <a:gd fmla="*/ 84 h 220" name="T53"/>
              <a:gd fmla="*/ 99 w 257" name="T54"/>
              <a:gd fmla="*/ 92 h 220" name="T55"/>
              <a:gd fmla="*/ 92 w 257" name="T56"/>
              <a:gd fmla="*/ 85 h 220" name="T57"/>
              <a:gd fmla="*/ 92 w 257" name="T58"/>
              <a:gd fmla="*/ 85 h 220" name="T59"/>
              <a:gd fmla="*/ 122 w 257" name="T60"/>
              <a:gd fmla="*/ 111 h 220" name="T61"/>
              <a:gd fmla="*/ 128 w 257" name="T62"/>
              <a:gd fmla="*/ 104 h 220" name="T63"/>
              <a:gd fmla="*/ 136 w 257" name="T64"/>
              <a:gd fmla="*/ 110 h 220" name="T65"/>
              <a:gd fmla="*/ 129 w 257" name="T66"/>
              <a:gd fmla="*/ 117 h 220" name="T67"/>
              <a:gd fmla="*/ 122 w 257" name="T68"/>
              <a:gd fmla="*/ 111 h 220" name="T69"/>
              <a:gd fmla="*/ 122 w 257" name="T70"/>
              <a:gd fmla="*/ 111 h 220" name="T71"/>
              <a:gd fmla="*/ 153 w 257" name="T72"/>
              <a:gd fmla="*/ 136 h 220" name="T73"/>
              <a:gd fmla="*/ 159 w 257" name="T74"/>
              <a:gd fmla="*/ 128 h 220" name="T75"/>
              <a:gd fmla="*/ 166 w 257" name="T76"/>
              <a:gd fmla="*/ 135 h 220" name="T77"/>
              <a:gd fmla="*/ 159 w 257" name="T78"/>
              <a:gd fmla="*/ 143 h 220" name="T79"/>
              <a:gd fmla="*/ 153 w 257" name="T80"/>
              <a:gd fmla="*/ 136 h 220" name="T81"/>
              <a:gd fmla="*/ 153 w 257" name="T82"/>
              <a:gd fmla="*/ 136 h 220" name="T83"/>
              <a:gd fmla="*/ 183 w 257" name="T84"/>
              <a:gd fmla="*/ 162 h 220" name="T85"/>
              <a:gd fmla="*/ 190 w 257" name="T86"/>
              <a:gd fmla="*/ 155 h 220" name="T87"/>
              <a:gd fmla="*/ 197 w 257" name="T88"/>
              <a:gd fmla="*/ 161 h 220" name="T89"/>
              <a:gd fmla="*/ 191 w 257" name="T90"/>
              <a:gd fmla="*/ 169 h 220" name="T91"/>
              <a:gd fmla="*/ 183 w 257" name="T92"/>
              <a:gd fmla="*/ 162 h 220" name="T93"/>
              <a:gd fmla="*/ 183 w 257" name="T94"/>
              <a:gd fmla="*/ 162 h 220" name="T95"/>
              <a:gd fmla="*/ 213 w 257" name="T96"/>
              <a:gd fmla="*/ 189 h 220" name="T97"/>
              <a:gd fmla="*/ 220 w 257" name="T98"/>
              <a:gd fmla="*/ 181 h 220" name="T99"/>
              <a:gd fmla="*/ 227 w 257" name="T100"/>
              <a:gd fmla="*/ 187 h 220" name="T101"/>
              <a:gd fmla="*/ 221 w 257" name="T102"/>
              <a:gd fmla="*/ 195 h 220" name="T103"/>
              <a:gd fmla="*/ 213 w 257" name="T104"/>
              <a:gd fmla="*/ 189 h 220"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220" w="257">
                <a:moveTo>
                  <a:pt x="243" y="213"/>
                </a:moveTo>
                <a:lnTo>
                  <a:pt x="250" y="207"/>
                </a:lnTo>
                <a:lnTo>
                  <a:pt x="257" y="212"/>
                </a:lnTo>
                <a:lnTo>
                  <a:pt x="251" y="220"/>
                </a:lnTo>
                <a:lnTo>
                  <a:pt x="243" y="213"/>
                </a:lnTo>
                <a:lnTo>
                  <a:pt x="243" y="213"/>
                </a:lnTo>
                <a:close/>
                <a:moveTo>
                  <a:pt x="0" y="8"/>
                </a:moveTo>
                <a:lnTo>
                  <a:pt x="7" y="0"/>
                </a:lnTo>
                <a:lnTo>
                  <a:pt x="14" y="7"/>
                </a:lnTo>
                <a:lnTo>
                  <a:pt x="8" y="15"/>
                </a:lnTo>
                <a:lnTo>
                  <a:pt x="0" y="8"/>
                </a:lnTo>
                <a:lnTo>
                  <a:pt x="0" y="8"/>
                </a:lnTo>
                <a:close/>
                <a:moveTo>
                  <a:pt x="31" y="33"/>
                </a:moveTo>
                <a:lnTo>
                  <a:pt x="38" y="27"/>
                </a:lnTo>
                <a:lnTo>
                  <a:pt x="44" y="33"/>
                </a:lnTo>
                <a:lnTo>
                  <a:pt x="38" y="40"/>
                </a:lnTo>
                <a:lnTo>
                  <a:pt x="31" y="33"/>
                </a:lnTo>
                <a:lnTo>
                  <a:pt x="31" y="33"/>
                </a:lnTo>
                <a:close/>
                <a:moveTo>
                  <a:pt x="61" y="59"/>
                </a:moveTo>
                <a:lnTo>
                  <a:pt x="68" y="51"/>
                </a:lnTo>
                <a:lnTo>
                  <a:pt x="76" y="58"/>
                </a:lnTo>
                <a:lnTo>
                  <a:pt x="69" y="66"/>
                </a:lnTo>
                <a:lnTo>
                  <a:pt x="61" y="59"/>
                </a:lnTo>
                <a:lnTo>
                  <a:pt x="61" y="59"/>
                </a:lnTo>
                <a:close/>
                <a:moveTo>
                  <a:pt x="92" y="85"/>
                </a:moveTo>
                <a:lnTo>
                  <a:pt x="98" y="78"/>
                </a:lnTo>
                <a:lnTo>
                  <a:pt x="106" y="84"/>
                </a:lnTo>
                <a:lnTo>
                  <a:pt x="99" y="92"/>
                </a:lnTo>
                <a:lnTo>
                  <a:pt x="92" y="85"/>
                </a:lnTo>
                <a:lnTo>
                  <a:pt x="92" y="85"/>
                </a:lnTo>
                <a:close/>
                <a:moveTo>
                  <a:pt x="122" y="111"/>
                </a:moveTo>
                <a:lnTo>
                  <a:pt x="128" y="104"/>
                </a:lnTo>
                <a:lnTo>
                  <a:pt x="136" y="110"/>
                </a:lnTo>
                <a:lnTo>
                  <a:pt x="129" y="117"/>
                </a:lnTo>
                <a:lnTo>
                  <a:pt x="122" y="111"/>
                </a:lnTo>
                <a:lnTo>
                  <a:pt x="122" y="111"/>
                </a:lnTo>
                <a:close/>
                <a:moveTo>
                  <a:pt x="153" y="136"/>
                </a:moveTo>
                <a:lnTo>
                  <a:pt x="159" y="128"/>
                </a:lnTo>
                <a:lnTo>
                  <a:pt x="166" y="135"/>
                </a:lnTo>
                <a:lnTo>
                  <a:pt x="159" y="143"/>
                </a:lnTo>
                <a:lnTo>
                  <a:pt x="153" y="136"/>
                </a:lnTo>
                <a:lnTo>
                  <a:pt x="153" y="136"/>
                </a:lnTo>
                <a:close/>
                <a:moveTo>
                  <a:pt x="183" y="162"/>
                </a:moveTo>
                <a:lnTo>
                  <a:pt x="190" y="155"/>
                </a:lnTo>
                <a:lnTo>
                  <a:pt x="197" y="161"/>
                </a:lnTo>
                <a:lnTo>
                  <a:pt x="191" y="169"/>
                </a:lnTo>
                <a:lnTo>
                  <a:pt x="183" y="162"/>
                </a:lnTo>
                <a:lnTo>
                  <a:pt x="183" y="162"/>
                </a:lnTo>
                <a:close/>
                <a:moveTo>
                  <a:pt x="213" y="189"/>
                </a:moveTo>
                <a:lnTo>
                  <a:pt x="220" y="181"/>
                </a:lnTo>
                <a:lnTo>
                  <a:pt x="227" y="187"/>
                </a:lnTo>
                <a:lnTo>
                  <a:pt x="221" y="195"/>
                </a:lnTo>
                <a:lnTo>
                  <a:pt x="213" y="189"/>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59" name="Freeform 295"/>
          <p:cNvSpPr>
            <a:spLocks noEditPoints="1"/>
          </p:cNvSpPr>
          <p:nvPr/>
        </p:nvSpPr>
        <p:spPr bwMode="auto">
          <a:xfrm>
            <a:off x="6615631" y="1154110"/>
            <a:ext cx="769938" cy="109538"/>
          </a:xfrm>
          <a:custGeom>
            <a:gdLst>
              <a:gd fmla="*/ 9 w 485" name="T0"/>
              <a:gd fmla="*/ 10 h 69" name="T1"/>
              <a:gd fmla="*/ 0 w 485" name="T2"/>
              <a:gd fmla="*/ 0 h 69" name="T3"/>
              <a:gd fmla="*/ 11 w 485" name="T4"/>
              <a:gd fmla="*/ 1 h 69" name="T5"/>
              <a:gd fmla="*/ 484 w 485" name="T6"/>
              <a:gd fmla="*/ 69 h 69" name="T7"/>
              <a:gd fmla="*/ 475 w 485" name="T8"/>
              <a:gd fmla="*/ 58 h 69" name="T9"/>
              <a:gd fmla="*/ 485 w 485" name="T10"/>
              <a:gd fmla="*/ 58 h 69" name="T11"/>
              <a:gd fmla="*/ 444 w 485" name="T12"/>
              <a:gd fmla="*/ 64 h 69" name="T13"/>
              <a:gd fmla="*/ 435 w 485" name="T14"/>
              <a:gd fmla="*/ 53 h 69" name="T15"/>
              <a:gd fmla="*/ 446 w 485" name="T16"/>
              <a:gd fmla="*/ 54 h 69" name="T17"/>
              <a:gd fmla="*/ 405 w 485" name="T18"/>
              <a:gd fmla="*/ 60 h 69" name="T19"/>
              <a:gd fmla="*/ 396 w 485" name="T20"/>
              <a:gd fmla="*/ 48 h 69" name="T21"/>
              <a:gd fmla="*/ 407 w 485" name="T22"/>
              <a:gd fmla="*/ 49 h 69" name="T23"/>
              <a:gd fmla="*/ 365 w 485" name="T24"/>
              <a:gd fmla="*/ 54 h 69" name="T25"/>
              <a:gd fmla="*/ 357 w 485" name="T26"/>
              <a:gd fmla="*/ 43 h 69" name="T27"/>
              <a:gd fmla="*/ 366 w 485" name="T28"/>
              <a:gd fmla="*/ 44 h 69" name="T29"/>
              <a:gd fmla="*/ 326 w 485" name="T30"/>
              <a:gd fmla="*/ 49 h 69" name="T31"/>
              <a:gd fmla="*/ 316 w 485" name="T32"/>
              <a:gd fmla="*/ 39 h 69" name="T33"/>
              <a:gd fmla="*/ 327 w 485" name="T34"/>
              <a:gd fmla="*/ 40 h 69" name="T35"/>
              <a:gd fmla="*/ 286 w 485" name="T36"/>
              <a:gd fmla="*/ 44 h 69" name="T37"/>
              <a:gd fmla="*/ 277 w 485" name="T38"/>
              <a:gd fmla="*/ 34 h 69" name="T39"/>
              <a:gd fmla="*/ 288 w 485" name="T40"/>
              <a:gd fmla="*/ 35 h 69" name="T41"/>
              <a:gd fmla="*/ 247 w 485" name="T42"/>
              <a:gd fmla="*/ 40 h 69" name="T43"/>
              <a:gd fmla="*/ 238 w 485" name="T44"/>
              <a:gd fmla="*/ 28 h 69" name="T45"/>
              <a:gd fmla="*/ 248 w 485" name="T46"/>
              <a:gd fmla="*/ 30 h 69" name="T47"/>
              <a:gd fmla="*/ 207 w 485" name="T48"/>
              <a:gd fmla="*/ 35 h 69" name="T49"/>
              <a:gd fmla="*/ 199 w 485" name="T50"/>
              <a:gd fmla="*/ 23 h 69" name="T51"/>
              <a:gd fmla="*/ 208 w 485" name="T52"/>
              <a:gd fmla="*/ 24 h 69" name="T53"/>
              <a:gd fmla="*/ 167 w 485" name="T54"/>
              <a:gd fmla="*/ 30 h 69" name="T55"/>
              <a:gd fmla="*/ 158 w 485" name="T56"/>
              <a:gd fmla="*/ 19 h 69" name="T57"/>
              <a:gd fmla="*/ 169 w 485" name="T58"/>
              <a:gd fmla="*/ 21 h 69" name="T59"/>
              <a:gd fmla="*/ 128 w 485" name="T60"/>
              <a:gd fmla="*/ 26 h 69" name="T61"/>
              <a:gd fmla="*/ 119 w 485" name="T62"/>
              <a:gd fmla="*/ 14 h 69" name="T63"/>
              <a:gd fmla="*/ 130 w 485" name="T64"/>
              <a:gd fmla="*/ 15 h 69" name="T65"/>
              <a:gd fmla="*/ 89 w 485" name="T66"/>
              <a:gd fmla="*/ 21 h 69" name="T67"/>
              <a:gd fmla="*/ 80 w 485" name="T68"/>
              <a:gd fmla="*/ 9 h 69" name="T69"/>
              <a:gd fmla="*/ 90 w 485" name="T70"/>
              <a:gd fmla="*/ 10 h 69" name="T71"/>
              <a:gd fmla="*/ 49 w 485" name="T72"/>
              <a:gd fmla="*/ 15 h 69" name="T73"/>
              <a:gd fmla="*/ 41 w 485" name="T74"/>
              <a:gd fmla="*/ 5 h 69"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69" w="485">
                <a:moveTo>
                  <a:pt x="11" y="1"/>
                </a:moveTo>
                <a:lnTo>
                  <a:pt x="9" y="10"/>
                </a:lnTo>
                <a:lnTo>
                  <a:pt x="0" y="9"/>
                </a:lnTo>
                <a:lnTo>
                  <a:pt x="0" y="0"/>
                </a:lnTo>
                <a:lnTo>
                  <a:pt x="11" y="1"/>
                </a:lnTo>
                <a:lnTo>
                  <a:pt x="11" y="1"/>
                </a:lnTo>
                <a:close/>
                <a:moveTo>
                  <a:pt x="485" y="58"/>
                </a:moveTo>
                <a:lnTo>
                  <a:pt x="484" y="69"/>
                </a:lnTo>
                <a:lnTo>
                  <a:pt x="475" y="68"/>
                </a:lnTo>
                <a:lnTo>
                  <a:pt x="475" y="58"/>
                </a:lnTo>
                <a:lnTo>
                  <a:pt x="485" y="58"/>
                </a:lnTo>
                <a:lnTo>
                  <a:pt x="485" y="58"/>
                </a:lnTo>
                <a:close/>
                <a:moveTo>
                  <a:pt x="446" y="54"/>
                </a:moveTo>
                <a:lnTo>
                  <a:pt x="444" y="64"/>
                </a:lnTo>
                <a:lnTo>
                  <a:pt x="434" y="62"/>
                </a:lnTo>
                <a:lnTo>
                  <a:pt x="435" y="53"/>
                </a:lnTo>
                <a:lnTo>
                  <a:pt x="446" y="54"/>
                </a:lnTo>
                <a:lnTo>
                  <a:pt x="446" y="54"/>
                </a:lnTo>
                <a:close/>
                <a:moveTo>
                  <a:pt x="407" y="49"/>
                </a:moveTo>
                <a:lnTo>
                  <a:pt x="405" y="60"/>
                </a:lnTo>
                <a:lnTo>
                  <a:pt x="395" y="58"/>
                </a:lnTo>
                <a:lnTo>
                  <a:pt x="396" y="48"/>
                </a:lnTo>
                <a:lnTo>
                  <a:pt x="407" y="49"/>
                </a:lnTo>
                <a:lnTo>
                  <a:pt x="407" y="49"/>
                </a:lnTo>
                <a:close/>
                <a:moveTo>
                  <a:pt x="366" y="44"/>
                </a:moveTo>
                <a:lnTo>
                  <a:pt x="365" y="54"/>
                </a:lnTo>
                <a:lnTo>
                  <a:pt x="356" y="53"/>
                </a:lnTo>
                <a:lnTo>
                  <a:pt x="357" y="43"/>
                </a:lnTo>
                <a:lnTo>
                  <a:pt x="366" y="44"/>
                </a:lnTo>
                <a:lnTo>
                  <a:pt x="366" y="44"/>
                </a:lnTo>
                <a:close/>
                <a:moveTo>
                  <a:pt x="327" y="40"/>
                </a:moveTo>
                <a:lnTo>
                  <a:pt x="326" y="49"/>
                </a:lnTo>
                <a:lnTo>
                  <a:pt x="316" y="48"/>
                </a:lnTo>
                <a:lnTo>
                  <a:pt x="316" y="39"/>
                </a:lnTo>
                <a:lnTo>
                  <a:pt x="327" y="40"/>
                </a:lnTo>
                <a:lnTo>
                  <a:pt x="327" y="40"/>
                </a:lnTo>
                <a:close/>
                <a:moveTo>
                  <a:pt x="288" y="35"/>
                </a:moveTo>
                <a:lnTo>
                  <a:pt x="286" y="44"/>
                </a:lnTo>
                <a:lnTo>
                  <a:pt x="276" y="43"/>
                </a:lnTo>
                <a:lnTo>
                  <a:pt x="277" y="34"/>
                </a:lnTo>
                <a:lnTo>
                  <a:pt x="288" y="35"/>
                </a:lnTo>
                <a:lnTo>
                  <a:pt x="288" y="35"/>
                </a:lnTo>
                <a:close/>
                <a:moveTo>
                  <a:pt x="248" y="30"/>
                </a:moveTo>
                <a:lnTo>
                  <a:pt x="247" y="40"/>
                </a:lnTo>
                <a:lnTo>
                  <a:pt x="237" y="39"/>
                </a:lnTo>
                <a:lnTo>
                  <a:pt x="238" y="28"/>
                </a:lnTo>
                <a:lnTo>
                  <a:pt x="248" y="30"/>
                </a:lnTo>
                <a:lnTo>
                  <a:pt x="248" y="30"/>
                </a:lnTo>
                <a:close/>
                <a:moveTo>
                  <a:pt x="208" y="24"/>
                </a:moveTo>
                <a:lnTo>
                  <a:pt x="207" y="35"/>
                </a:lnTo>
                <a:lnTo>
                  <a:pt x="197" y="34"/>
                </a:lnTo>
                <a:lnTo>
                  <a:pt x="199" y="23"/>
                </a:lnTo>
                <a:lnTo>
                  <a:pt x="208" y="24"/>
                </a:lnTo>
                <a:lnTo>
                  <a:pt x="208" y="24"/>
                </a:lnTo>
                <a:close/>
                <a:moveTo>
                  <a:pt x="169" y="21"/>
                </a:moveTo>
                <a:lnTo>
                  <a:pt x="167" y="30"/>
                </a:lnTo>
                <a:lnTo>
                  <a:pt x="158" y="28"/>
                </a:lnTo>
                <a:lnTo>
                  <a:pt x="158" y="19"/>
                </a:lnTo>
                <a:lnTo>
                  <a:pt x="169" y="21"/>
                </a:lnTo>
                <a:lnTo>
                  <a:pt x="169" y="21"/>
                </a:lnTo>
                <a:close/>
                <a:moveTo>
                  <a:pt x="130" y="15"/>
                </a:moveTo>
                <a:lnTo>
                  <a:pt x="128" y="26"/>
                </a:lnTo>
                <a:lnTo>
                  <a:pt x="118" y="24"/>
                </a:lnTo>
                <a:lnTo>
                  <a:pt x="119" y="14"/>
                </a:lnTo>
                <a:lnTo>
                  <a:pt x="130" y="15"/>
                </a:lnTo>
                <a:lnTo>
                  <a:pt x="130" y="15"/>
                </a:lnTo>
                <a:close/>
                <a:moveTo>
                  <a:pt x="90" y="10"/>
                </a:moveTo>
                <a:lnTo>
                  <a:pt x="89" y="21"/>
                </a:lnTo>
                <a:lnTo>
                  <a:pt x="79" y="19"/>
                </a:lnTo>
                <a:lnTo>
                  <a:pt x="80" y="9"/>
                </a:lnTo>
                <a:lnTo>
                  <a:pt x="90" y="10"/>
                </a:lnTo>
                <a:lnTo>
                  <a:pt x="90" y="10"/>
                </a:lnTo>
                <a:close/>
                <a:moveTo>
                  <a:pt x="50" y="6"/>
                </a:moveTo>
                <a:lnTo>
                  <a:pt x="49" y="15"/>
                </a:lnTo>
                <a:lnTo>
                  <a:pt x="39" y="14"/>
                </a:lnTo>
                <a:lnTo>
                  <a:pt x="41" y="5"/>
                </a:lnTo>
                <a:lnTo>
                  <a:pt x="50" y="6"/>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60" name="Freeform 296"/>
          <p:cNvSpPr>
            <a:spLocks noEditPoints="1"/>
          </p:cNvSpPr>
          <p:nvPr/>
        </p:nvSpPr>
        <p:spPr bwMode="auto">
          <a:xfrm>
            <a:off x="6107632" y="1171571"/>
            <a:ext cx="493713" cy="617538"/>
          </a:xfrm>
          <a:custGeom>
            <a:gdLst>
              <a:gd fmla="*/ 298 w 311" name="T0"/>
              <a:gd fmla="*/ 8 h 389" name="T1"/>
              <a:gd fmla="*/ 311 w 311" name="T2"/>
              <a:gd fmla="*/ 7 h 389" name="T3"/>
              <a:gd fmla="*/ 306 w 311" name="T4"/>
              <a:gd fmla="*/ 15 h 389" name="T5"/>
              <a:gd fmla="*/ 0 w 311" name="T6"/>
              <a:gd fmla="*/ 382 h 389" name="T7"/>
              <a:gd fmla="*/ 14 w 311" name="T8"/>
              <a:gd fmla="*/ 381 h 389" name="T9"/>
              <a:gd fmla="*/ 8 w 311" name="T10"/>
              <a:gd fmla="*/ 389 h 389" name="T11"/>
              <a:gd fmla="*/ 25 w 311" name="T12"/>
              <a:gd fmla="*/ 351 h 389" name="T13"/>
              <a:gd fmla="*/ 39 w 311" name="T14"/>
              <a:gd fmla="*/ 349 h 389" name="T15"/>
              <a:gd fmla="*/ 33 w 311" name="T16"/>
              <a:gd fmla="*/ 357 h 389" name="T17"/>
              <a:gd fmla="*/ 50 w 311" name="T18"/>
              <a:gd fmla="*/ 319 h 389" name="T19"/>
              <a:gd fmla="*/ 64 w 311" name="T20"/>
              <a:gd fmla="*/ 318 h 389" name="T21"/>
              <a:gd fmla="*/ 58 w 311" name="T22"/>
              <a:gd fmla="*/ 326 h 389" name="T23"/>
              <a:gd fmla="*/ 74 w 311" name="T24"/>
              <a:gd fmla="*/ 289 h 389" name="T25"/>
              <a:gd fmla="*/ 89 w 311" name="T26"/>
              <a:gd fmla="*/ 287 h 389" name="T27"/>
              <a:gd fmla="*/ 82 w 311" name="T28"/>
              <a:gd fmla="*/ 294 h 389" name="T29"/>
              <a:gd fmla="*/ 99 w 311" name="T30"/>
              <a:gd fmla="*/ 258 h 389" name="T31"/>
              <a:gd fmla="*/ 112 w 311" name="T32"/>
              <a:gd fmla="*/ 257 h 389" name="T33"/>
              <a:gd fmla="*/ 107 w 311" name="T34"/>
              <a:gd fmla="*/ 264 h 389" name="T35"/>
              <a:gd fmla="*/ 124 w 311" name="T36"/>
              <a:gd fmla="*/ 226 h 389" name="T37"/>
              <a:gd fmla="*/ 137 w 311" name="T38"/>
              <a:gd fmla="*/ 225 h 389" name="T39"/>
              <a:gd fmla="*/ 132 w 311" name="T40"/>
              <a:gd fmla="*/ 233 h 389" name="T41"/>
              <a:gd fmla="*/ 149 w 311" name="T42"/>
              <a:gd fmla="*/ 195 h 389" name="T43"/>
              <a:gd fmla="*/ 162 w 311" name="T44"/>
              <a:gd fmla="*/ 194 h 389" name="T45"/>
              <a:gd fmla="*/ 157 w 311" name="T46"/>
              <a:gd fmla="*/ 202 h 389" name="T47"/>
              <a:gd fmla="*/ 174 w 311" name="T48"/>
              <a:gd fmla="*/ 164 h 389" name="T49"/>
              <a:gd fmla="*/ 187 w 311" name="T50"/>
              <a:gd fmla="*/ 162 h 389" name="T51"/>
              <a:gd fmla="*/ 182 w 311" name="T52"/>
              <a:gd fmla="*/ 170 h 389" name="T53"/>
              <a:gd fmla="*/ 199 w 311" name="T54"/>
              <a:gd fmla="*/ 132 h 389" name="T55"/>
              <a:gd fmla="*/ 212 w 311" name="T56"/>
              <a:gd fmla="*/ 131 h 389" name="T57"/>
              <a:gd fmla="*/ 206 w 311" name="T58"/>
              <a:gd fmla="*/ 139 h 389" name="T59"/>
              <a:gd fmla="*/ 223 w 311" name="T60"/>
              <a:gd fmla="*/ 102 h 389" name="T61"/>
              <a:gd fmla="*/ 237 w 311" name="T62"/>
              <a:gd fmla="*/ 100 h 389" name="T63"/>
              <a:gd fmla="*/ 231 w 311" name="T64"/>
              <a:gd fmla="*/ 108 h 389" name="T65"/>
              <a:gd fmla="*/ 248 w 311" name="T66"/>
              <a:gd fmla="*/ 71 h 389" name="T67"/>
              <a:gd fmla="*/ 261 w 311" name="T68"/>
              <a:gd fmla="*/ 68 h 389" name="T69"/>
              <a:gd fmla="*/ 256 w 311" name="T70"/>
              <a:gd fmla="*/ 76 h 389" name="T71"/>
              <a:gd fmla="*/ 273 w 311" name="T72"/>
              <a:gd fmla="*/ 40 h 389" name="T73"/>
              <a:gd fmla="*/ 286 w 311" name="T74"/>
              <a:gd fmla="*/ 38 h 389"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389" w="311">
                <a:moveTo>
                  <a:pt x="306" y="15"/>
                </a:moveTo>
                <a:lnTo>
                  <a:pt x="298" y="8"/>
                </a:lnTo>
                <a:lnTo>
                  <a:pt x="303" y="0"/>
                </a:lnTo>
                <a:lnTo>
                  <a:pt x="311" y="7"/>
                </a:lnTo>
                <a:lnTo>
                  <a:pt x="306" y="15"/>
                </a:lnTo>
                <a:lnTo>
                  <a:pt x="306" y="15"/>
                </a:lnTo>
                <a:close/>
                <a:moveTo>
                  <a:pt x="8" y="389"/>
                </a:moveTo>
                <a:lnTo>
                  <a:pt x="0" y="382"/>
                </a:lnTo>
                <a:lnTo>
                  <a:pt x="7" y="374"/>
                </a:lnTo>
                <a:lnTo>
                  <a:pt x="14" y="381"/>
                </a:lnTo>
                <a:lnTo>
                  <a:pt x="8" y="389"/>
                </a:lnTo>
                <a:lnTo>
                  <a:pt x="8" y="389"/>
                </a:lnTo>
                <a:close/>
                <a:moveTo>
                  <a:pt x="33" y="357"/>
                </a:moveTo>
                <a:lnTo>
                  <a:pt x="25" y="351"/>
                </a:lnTo>
                <a:lnTo>
                  <a:pt x="31" y="343"/>
                </a:lnTo>
                <a:lnTo>
                  <a:pt x="39" y="349"/>
                </a:lnTo>
                <a:lnTo>
                  <a:pt x="33" y="357"/>
                </a:lnTo>
                <a:lnTo>
                  <a:pt x="33" y="357"/>
                </a:lnTo>
                <a:close/>
                <a:moveTo>
                  <a:pt x="58" y="326"/>
                </a:moveTo>
                <a:lnTo>
                  <a:pt x="50" y="319"/>
                </a:lnTo>
                <a:lnTo>
                  <a:pt x="56" y="313"/>
                </a:lnTo>
                <a:lnTo>
                  <a:pt x="64" y="318"/>
                </a:lnTo>
                <a:lnTo>
                  <a:pt x="58" y="326"/>
                </a:lnTo>
                <a:lnTo>
                  <a:pt x="58" y="326"/>
                </a:lnTo>
                <a:close/>
                <a:moveTo>
                  <a:pt x="82" y="294"/>
                </a:moveTo>
                <a:lnTo>
                  <a:pt x="74" y="289"/>
                </a:lnTo>
                <a:lnTo>
                  <a:pt x="81" y="281"/>
                </a:lnTo>
                <a:lnTo>
                  <a:pt x="89" y="287"/>
                </a:lnTo>
                <a:lnTo>
                  <a:pt x="82" y="294"/>
                </a:lnTo>
                <a:lnTo>
                  <a:pt x="82" y="294"/>
                </a:lnTo>
                <a:close/>
                <a:moveTo>
                  <a:pt x="107" y="264"/>
                </a:moveTo>
                <a:lnTo>
                  <a:pt x="99" y="258"/>
                </a:lnTo>
                <a:lnTo>
                  <a:pt x="106" y="250"/>
                </a:lnTo>
                <a:lnTo>
                  <a:pt x="112" y="257"/>
                </a:lnTo>
                <a:lnTo>
                  <a:pt x="107" y="264"/>
                </a:lnTo>
                <a:lnTo>
                  <a:pt x="107" y="264"/>
                </a:lnTo>
                <a:close/>
                <a:moveTo>
                  <a:pt x="132" y="233"/>
                </a:moveTo>
                <a:lnTo>
                  <a:pt x="124" y="226"/>
                </a:lnTo>
                <a:lnTo>
                  <a:pt x="131" y="219"/>
                </a:lnTo>
                <a:lnTo>
                  <a:pt x="137" y="225"/>
                </a:lnTo>
                <a:lnTo>
                  <a:pt x="132" y="233"/>
                </a:lnTo>
                <a:lnTo>
                  <a:pt x="132" y="233"/>
                </a:lnTo>
                <a:close/>
                <a:moveTo>
                  <a:pt x="157" y="202"/>
                </a:moveTo>
                <a:lnTo>
                  <a:pt x="149" y="195"/>
                </a:lnTo>
                <a:lnTo>
                  <a:pt x="154" y="187"/>
                </a:lnTo>
                <a:lnTo>
                  <a:pt x="162" y="194"/>
                </a:lnTo>
                <a:lnTo>
                  <a:pt x="157" y="202"/>
                </a:lnTo>
                <a:lnTo>
                  <a:pt x="157" y="202"/>
                </a:lnTo>
                <a:close/>
                <a:moveTo>
                  <a:pt x="182" y="170"/>
                </a:moveTo>
                <a:lnTo>
                  <a:pt x="174" y="164"/>
                </a:lnTo>
                <a:lnTo>
                  <a:pt x="179" y="156"/>
                </a:lnTo>
                <a:lnTo>
                  <a:pt x="187" y="162"/>
                </a:lnTo>
                <a:lnTo>
                  <a:pt x="182" y="170"/>
                </a:lnTo>
                <a:lnTo>
                  <a:pt x="182" y="170"/>
                </a:lnTo>
                <a:close/>
                <a:moveTo>
                  <a:pt x="206" y="139"/>
                </a:moveTo>
                <a:lnTo>
                  <a:pt x="199" y="132"/>
                </a:lnTo>
                <a:lnTo>
                  <a:pt x="204" y="125"/>
                </a:lnTo>
                <a:lnTo>
                  <a:pt x="212" y="131"/>
                </a:lnTo>
                <a:lnTo>
                  <a:pt x="206" y="139"/>
                </a:lnTo>
                <a:lnTo>
                  <a:pt x="206" y="139"/>
                </a:lnTo>
                <a:close/>
                <a:moveTo>
                  <a:pt x="231" y="108"/>
                </a:moveTo>
                <a:lnTo>
                  <a:pt x="223" y="102"/>
                </a:lnTo>
                <a:lnTo>
                  <a:pt x="229" y="94"/>
                </a:lnTo>
                <a:lnTo>
                  <a:pt x="237" y="100"/>
                </a:lnTo>
                <a:lnTo>
                  <a:pt x="231" y="108"/>
                </a:lnTo>
                <a:lnTo>
                  <a:pt x="231" y="108"/>
                </a:lnTo>
                <a:close/>
                <a:moveTo>
                  <a:pt x="256" y="76"/>
                </a:moveTo>
                <a:lnTo>
                  <a:pt x="248" y="71"/>
                </a:lnTo>
                <a:lnTo>
                  <a:pt x="254" y="63"/>
                </a:lnTo>
                <a:lnTo>
                  <a:pt x="261" y="68"/>
                </a:lnTo>
                <a:lnTo>
                  <a:pt x="256" y="76"/>
                </a:lnTo>
                <a:lnTo>
                  <a:pt x="256" y="76"/>
                </a:lnTo>
                <a:close/>
                <a:moveTo>
                  <a:pt x="281" y="46"/>
                </a:moveTo>
                <a:lnTo>
                  <a:pt x="273" y="40"/>
                </a:lnTo>
                <a:lnTo>
                  <a:pt x="278" y="32"/>
                </a:lnTo>
                <a:lnTo>
                  <a:pt x="286" y="38"/>
                </a:lnTo>
                <a:lnTo>
                  <a:pt x="281" y="46"/>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61" name="Freeform 297"/>
          <p:cNvSpPr>
            <a:spLocks noEditPoints="1"/>
          </p:cNvSpPr>
          <p:nvPr/>
        </p:nvSpPr>
        <p:spPr bwMode="auto">
          <a:xfrm>
            <a:off x="6166368" y="752472"/>
            <a:ext cx="427038" cy="409575"/>
          </a:xfrm>
          <a:custGeom>
            <a:gdLst>
              <a:gd fmla="*/ 256 w 269" name="T0"/>
              <a:gd fmla="*/ 251 h 258" name="T1"/>
              <a:gd fmla="*/ 262 w 269" name="T2"/>
              <a:gd fmla="*/ 243 h 258" name="T3"/>
              <a:gd fmla="*/ 269 w 269" name="T4"/>
              <a:gd fmla="*/ 251 h 258" name="T5"/>
              <a:gd fmla="*/ 262 w 269" name="T6"/>
              <a:gd fmla="*/ 258 h 258" name="T7"/>
              <a:gd fmla="*/ 256 w 269" name="T8"/>
              <a:gd fmla="*/ 251 h 258" name="T9"/>
              <a:gd fmla="*/ 256 w 269" name="T10"/>
              <a:gd fmla="*/ 251 h 258" name="T11"/>
              <a:gd fmla="*/ 0 w 269" name="T12"/>
              <a:gd fmla="*/ 8 h 258" name="T13"/>
              <a:gd fmla="*/ 2 w 269" name="T14"/>
              <a:gd fmla="*/ 11 h 258" name="T15"/>
              <a:gd fmla="*/ 10 w 269" name="T16"/>
              <a:gd fmla="*/ 4 h 258" name="T17"/>
              <a:gd fmla="*/ 7 w 269" name="T18"/>
              <a:gd fmla="*/ 0 h 258" name="T19"/>
              <a:gd fmla="*/ 0 w 269" name="T20"/>
              <a:gd fmla="*/ 8 h 258" name="T21"/>
              <a:gd fmla="*/ 0 w 269" name="T22"/>
              <a:gd fmla="*/ 8 h 258" name="T23"/>
              <a:gd fmla="*/ 24 w 269" name="T24"/>
              <a:gd fmla="*/ 32 h 258" name="T25"/>
              <a:gd fmla="*/ 31 w 269" name="T26"/>
              <a:gd fmla="*/ 24 h 258" name="T27"/>
              <a:gd fmla="*/ 39 w 269" name="T28"/>
              <a:gd fmla="*/ 32 h 258" name="T29"/>
              <a:gd fmla="*/ 32 w 269" name="T30"/>
              <a:gd fmla="*/ 38 h 258" name="T31"/>
              <a:gd fmla="*/ 24 w 269" name="T32"/>
              <a:gd fmla="*/ 32 h 258" name="T33"/>
              <a:gd fmla="*/ 24 w 269" name="T34"/>
              <a:gd fmla="*/ 32 h 258" name="T35"/>
              <a:gd fmla="*/ 53 w 269" name="T36"/>
              <a:gd fmla="*/ 59 h 258" name="T37"/>
              <a:gd fmla="*/ 60 w 269" name="T38"/>
              <a:gd fmla="*/ 51 h 258" name="T39"/>
              <a:gd fmla="*/ 68 w 269" name="T40"/>
              <a:gd fmla="*/ 59 h 258" name="T41"/>
              <a:gd fmla="*/ 61 w 269" name="T42"/>
              <a:gd fmla="*/ 66 h 258" name="T43"/>
              <a:gd fmla="*/ 53 w 269" name="T44"/>
              <a:gd fmla="*/ 59 h 258" name="T45"/>
              <a:gd fmla="*/ 53 w 269" name="T46"/>
              <a:gd fmla="*/ 59 h 258" name="T47"/>
              <a:gd fmla="*/ 82 w 269" name="T48"/>
              <a:gd fmla="*/ 87 h 258" name="T49"/>
              <a:gd fmla="*/ 88 w 269" name="T50"/>
              <a:gd fmla="*/ 79 h 258" name="T51"/>
              <a:gd fmla="*/ 96 w 269" name="T52"/>
              <a:gd fmla="*/ 87 h 258" name="T53"/>
              <a:gd fmla="*/ 90 w 269" name="T54"/>
              <a:gd fmla="*/ 93 h 258" name="T55"/>
              <a:gd fmla="*/ 82 w 269" name="T56"/>
              <a:gd fmla="*/ 87 h 258" name="T57"/>
              <a:gd fmla="*/ 82 w 269" name="T58"/>
              <a:gd fmla="*/ 87 h 258" name="T59"/>
              <a:gd fmla="*/ 111 w 269" name="T60"/>
              <a:gd fmla="*/ 114 h 258" name="T61"/>
              <a:gd fmla="*/ 117 w 269" name="T62"/>
              <a:gd fmla="*/ 106 h 258" name="T63"/>
              <a:gd fmla="*/ 125 w 269" name="T64"/>
              <a:gd fmla="*/ 114 h 258" name="T65"/>
              <a:gd fmla="*/ 119 w 269" name="T66"/>
              <a:gd fmla="*/ 121 h 258" name="T67"/>
              <a:gd fmla="*/ 111 w 269" name="T68"/>
              <a:gd fmla="*/ 114 h 258" name="T69"/>
              <a:gd fmla="*/ 111 w 269" name="T70"/>
              <a:gd fmla="*/ 114 h 258" name="T71"/>
              <a:gd fmla="*/ 139 w 269" name="T72"/>
              <a:gd fmla="*/ 141 h 258" name="T73"/>
              <a:gd fmla="*/ 147 w 269" name="T74"/>
              <a:gd fmla="*/ 134 h 258" name="T75"/>
              <a:gd fmla="*/ 154 w 269" name="T76"/>
              <a:gd fmla="*/ 141 h 258" name="T77"/>
              <a:gd fmla="*/ 147 w 269" name="T78"/>
              <a:gd fmla="*/ 148 h 258" name="T79"/>
              <a:gd fmla="*/ 139 w 269" name="T80"/>
              <a:gd fmla="*/ 141 h 258" name="T81"/>
              <a:gd fmla="*/ 139 w 269" name="T82"/>
              <a:gd fmla="*/ 141 h 258" name="T83"/>
              <a:gd fmla="*/ 168 w 269" name="T84"/>
              <a:gd fmla="*/ 169 h 258" name="T85"/>
              <a:gd fmla="*/ 176 w 269" name="T86"/>
              <a:gd fmla="*/ 161 h 258" name="T87"/>
              <a:gd fmla="*/ 183 w 269" name="T88"/>
              <a:gd fmla="*/ 169 h 258" name="T89"/>
              <a:gd fmla="*/ 176 w 269" name="T90"/>
              <a:gd fmla="*/ 175 h 258" name="T91"/>
              <a:gd fmla="*/ 168 w 269" name="T92"/>
              <a:gd fmla="*/ 169 h 258" name="T93"/>
              <a:gd fmla="*/ 168 w 269" name="T94"/>
              <a:gd fmla="*/ 169 h 258" name="T95"/>
              <a:gd fmla="*/ 197 w 269" name="T96"/>
              <a:gd fmla="*/ 196 h 258" name="T97"/>
              <a:gd fmla="*/ 205 w 269" name="T98"/>
              <a:gd fmla="*/ 189 h 258" name="T99"/>
              <a:gd fmla="*/ 211 w 269" name="T100"/>
              <a:gd fmla="*/ 196 h 258" name="T101"/>
              <a:gd fmla="*/ 205 w 269" name="T102"/>
              <a:gd fmla="*/ 203 h 258" name="T103"/>
              <a:gd fmla="*/ 197 w 269" name="T104"/>
              <a:gd fmla="*/ 196 h 258" name="T105"/>
              <a:gd fmla="*/ 197 w 269" name="T106"/>
              <a:gd fmla="*/ 196 h 258" name="T107"/>
              <a:gd fmla="*/ 226 w 269" name="T108"/>
              <a:gd fmla="*/ 224 h 258" name="T109"/>
              <a:gd fmla="*/ 234 w 269" name="T110"/>
              <a:gd fmla="*/ 216 h 258" name="T111"/>
              <a:gd fmla="*/ 240 w 269" name="T112"/>
              <a:gd fmla="*/ 224 h 258" name="T113"/>
              <a:gd fmla="*/ 234 w 269" name="T114"/>
              <a:gd fmla="*/ 230 h 258" name="T115"/>
              <a:gd fmla="*/ 226 w 269" name="T116"/>
              <a:gd fmla="*/ 224 h 258"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258" w="269">
                <a:moveTo>
                  <a:pt x="256" y="251"/>
                </a:moveTo>
                <a:lnTo>
                  <a:pt x="262" y="243"/>
                </a:lnTo>
                <a:lnTo>
                  <a:pt x="269" y="251"/>
                </a:lnTo>
                <a:lnTo>
                  <a:pt x="262" y="258"/>
                </a:lnTo>
                <a:lnTo>
                  <a:pt x="256" y="251"/>
                </a:lnTo>
                <a:lnTo>
                  <a:pt x="256" y="251"/>
                </a:lnTo>
                <a:close/>
                <a:moveTo>
                  <a:pt x="0" y="8"/>
                </a:moveTo>
                <a:lnTo>
                  <a:pt x="2" y="11"/>
                </a:lnTo>
                <a:lnTo>
                  <a:pt x="10" y="4"/>
                </a:lnTo>
                <a:lnTo>
                  <a:pt x="7" y="0"/>
                </a:lnTo>
                <a:lnTo>
                  <a:pt x="0" y="8"/>
                </a:lnTo>
                <a:lnTo>
                  <a:pt x="0" y="8"/>
                </a:lnTo>
                <a:close/>
                <a:moveTo>
                  <a:pt x="24" y="32"/>
                </a:moveTo>
                <a:lnTo>
                  <a:pt x="31" y="24"/>
                </a:lnTo>
                <a:lnTo>
                  <a:pt x="39" y="32"/>
                </a:lnTo>
                <a:lnTo>
                  <a:pt x="32" y="38"/>
                </a:lnTo>
                <a:lnTo>
                  <a:pt x="24" y="32"/>
                </a:lnTo>
                <a:lnTo>
                  <a:pt x="24" y="32"/>
                </a:lnTo>
                <a:close/>
                <a:moveTo>
                  <a:pt x="53" y="59"/>
                </a:moveTo>
                <a:lnTo>
                  <a:pt x="60" y="51"/>
                </a:lnTo>
                <a:lnTo>
                  <a:pt x="68" y="59"/>
                </a:lnTo>
                <a:lnTo>
                  <a:pt x="61" y="66"/>
                </a:lnTo>
                <a:lnTo>
                  <a:pt x="53" y="59"/>
                </a:lnTo>
                <a:lnTo>
                  <a:pt x="53" y="59"/>
                </a:lnTo>
                <a:close/>
                <a:moveTo>
                  <a:pt x="82" y="87"/>
                </a:moveTo>
                <a:lnTo>
                  <a:pt x="88" y="79"/>
                </a:lnTo>
                <a:lnTo>
                  <a:pt x="96" y="87"/>
                </a:lnTo>
                <a:lnTo>
                  <a:pt x="90" y="93"/>
                </a:lnTo>
                <a:lnTo>
                  <a:pt x="82" y="87"/>
                </a:lnTo>
                <a:lnTo>
                  <a:pt x="82" y="87"/>
                </a:lnTo>
                <a:close/>
                <a:moveTo>
                  <a:pt x="111" y="114"/>
                </a:moveTo>
                <a:lnTo>
                  <a:pt x="117" y="106"/>
                </a:lnTo>
                <a:lnTo>
                  <a:pt x="125" y="114"/>
                </a:lnTo>
                <a:lnTo>
                  <a:pt x="119" y="121"/>
                </a:lnTo>
                <a:lnTo>
                  <a:pt x="111" y="114"/>
                </a:lnTo>
                <a:lnTo>
                  <a:pt x="111" y="114"/>
                </a:lnTo>
                <a:close/>
                <a:moveTo>
                  <a:pt x="139" y="141"/>
                </a:moveTo>
                <a:lnTo>
                  <a:pt x="147" y="134"/>
                </a:lnTo>
                <a:lnTo>
                  <a:pt x="154" y="141"/>
                </a:lnTo>
                <a:lnTo>
                  <a:pt x="147" y="148"/>
                </a:lnTo>
                <a:lnTo>
                  <a:pt x="139" y="141"/>
                </a:lnTo>
                <a:lnTo>
                  <a:pt x="139" y="141"/>
                </a:lnTo>
                <a:close/>
                <a:moveTo>
                  <a:pt x="168" y="169"/>
                </a:moveTo>
                <a:lnTo>
                  <a:pt x="176" y="161"/>
                </a:lnTo>
                <a:lnTo>
                  <a:pt x="183" y="169"/>
                </a:lnTo>
                <a:lnTo>
                  <a:pt x="176" y="175"/>
                </a:lnTo>
                <a:lnTo>
                  <a:pt x="168" y="169"/>
                </a:lnTo>
                <a:lnTo>
                  <a:pt x="168" y="169"/>
                </a:lnTo>
                <a:close/>
                <a:moveTo>
                  <a:pt x="197" y="196"/>
                </a:moveTo>
                <a:lnTo>
                  <a:pt x="205" y="189"/>
                </a:lnTo>
                <a:lnTo>
                  <a:pt x="211" y="196"/>
                </a:lnTo>
                <a:lnTo>
                  <a:pt x="205" y="203"/>
                </a:lnTo>
                <a:lnTo>
                  <a:pt x="197" y="196"/>
                </a:lnTo>
                <a:lnTo>
                  <a:pt x="197" y="196"/>
                </a:lnTo>
                <a:close/>
                <a:moveTo>
                  <a:pt x="226" y="224"/>
                </a:moveTo>
                <a:lnTo>
                  <a:pt x="234" y="216"/>
                </a:lnTo>
                <a:lnTo>
                  <a:pt x="240" y="224"/>
                </a:lnTo>
                <a:lnTo>
                  <a:pt x="234" y="230"/>
                </a:lnTo>
                <a:lnTo>
                  <a:pt x="226" y="224"/>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62" name="Freeform 298"/>
          <p:cNvSpPr>
            <a:spLocks noEditPoints="1"/>
          </p:cNvSpPr>
          <p:nvPr/>
        </p:nvSpPr>
        <p:spPr bwMode="auto">
          <a:xfrm>
            <a:off x="5628207" y="752472"/>
            <a:ext cx="546100" cy="214313"/>
          </a:xfrm>
          <a:custGeom>
            <a:gdLst>
              <a:gd fmla="*/ 9 w 344" name="T0"/>
              <a:gd fmla="*/ 122 h 135" name="T1"/>
              <a:gd fmla="*/ 13 w 344" name="T2"/>
              <a:gd fmla="*/ 131 h 135" name="T3"/>
              <a:gd fmla="*/ 4 w 344" name="T4"/>
              <a:gd fmla="*/ 135 h 135" name="T5"/>
              <a:gd fmla="*/ 0 w 344" name="T6"/>
              <a:gd fmla="*/ 124 h 135" name="T7"/>
              <a:gd fmla="*/ 9 w 344" name="T8"/>
              <a:gd fmla="*/ 122 h 135" name="T9"/>
              <a:gd fmla="*/ 9 w 344" name="T10"/>
              <a:gd fmla="*/ 122 h 135" name="T11"/>
              <a:gd fmla="*/ 341 w 344" name="T12"/>
              <a:gd fmla="*/ 0 h 135" name="T13"/>
              <a:gd fmla="*/ 337 w 344" name="T14"/>
              <a:gd fmla="*/ 2 h 135" name="T15"/>
              <a:gd fmla="*/ 340 w 344" name="T16"/>
              <a:gd fmla="*/ 11 h 135" name="T17"/>
              <a:gd fmla="*/ 344 w 344" name="T18"/>
              <a:gd fmla="*/ 9 h 135" name="T19"/>
              <a:gd fmla="*/ 341 w 344" name="T20"/>
              <a:gd fmla="*/ 0 h 135" name="T21"/>
              <a:gd fmla="*/ 341 w 344" name="T22"/>
              <a:gd fmla="*/ 0 h 135" name="T23"/>
              <a:gd fmla="*/ 309 w 344" name="T24"/>
              <a:gd fmla="*/ 12 h 135" name="T25"/>
              <a:gd fmla="*/ 312 w 344" name="T26"/>
              <a:gd fmla="*/ 21 h 135" name="T27"/>
              <a:gd fmla="*/ 303 w 344" name="T28"/>
              <a:gd fmla="*/ 24 h 135" name="T29"/>
              <a:gd fmla="*/ 299 w 344" name="T30"/>
              <a:gd fmla="*/ 15 h 135" name="T31"/>
              <a:gd fmla="*/ 309 w 344" name="T32"/>
              <a:gd fmla="*/ 12 h 135" name="T33"/>
              <a:gd fmla="*/ 309 w 344" name="T34"/>
              <a:gd fmla="*/ 12 h 135" name="T35"/>
              <a:gd fmla="*/ 272 w 344" name="T36"/>
              <a:gd fmla="*/ 25 h 135" name="T37"/>
              <a:gd fmla="*/ 275 w 344" name="T38"/>
              <a:gd fmla="*/ 34 h 135" name="T39"/>
              <a:gd fmla="*/ 265 w 344" name="T40"/>
              <a:gd fmla="*/ 38 h 135" name="T41"/>
              <a:gd fmla="*/ 263 w 344" name="T42"/>
              <a:gd fmla="*/ 29 h 135" name="T43"/>
              <a:gd fmla="*/ 272 w 344" name="T44"/>
              <a:gd fmla="*/ 25 h 135" name="T45"/>
              <a:gd fmla="*/ 272 w 344" name="T46"/>
              <a:gd fmla="*/ 25 h 135" name="T47"/>
              <a:gd fmla="*/ 234 w 344" name="T48"/>
              <a:gd fmla="*/ 40 h 135" name="T49"/>
              <a:gd fmla="*/ 238 w 344" name="T50"/>
              <a:gd fmla="*/ 49 h 135" name="T51"/>
              <a:gd fmla="*/ 229 w 344" name="T52"/>
              <a:gd fmla="*/ 51 h 135" name="T53"/>
              <a:gd fmla="*/ 225 w 344" name="T54"/>
              <a:gd fmla="*/ 42 h 135" name="T55"/>
              <a:gd fmla="*/ 234 w 344" name="T56"/>
              <a:gd fmla="*/ 40 h 135" name="T57"/>
              <a:gd fmla="*/ 234 w 344" name="T58"/>
              <a:gd fmla="*/ 40 h 135" name="T59"/>
              <a:gd fmla="*/ 196 w 344" name="T60"/>
              <a:gd fmla="*/ 53 h 135" name="T61"/>
              <a:gd fmla="*/ 200 w 344" name="T62"/>
              <a:gd fmla="*/ 62 h 135" name="T63"/>
              <a:gd fmla="*/ 191 w 344" name="T64"/>
              <a:gd fmla="*/ 66 h 135" name="T65"/>
              <a:gd fmla="*/ 187 w 344" name="T66"/>
              <a:gd fmla="*/ 57 h 135" name="T67"/>
              <a:gd fmla="*/ 196 w 344" name="T68"/>
              <a:gd fmla="*/ 53 h 135" name="T69"/>
              <a:gd fmla="*/ 196 w 344" name="T70"/>
              <a:gd fmla="*/ 53 h 135" name="T71"/>
              <a:gd fmla="*/ 160 w 344" name="T72"/>
              <a:gd fmla="*/ 67 h 135" name="T73"/>
              <a:gd fmla="*/ 162 w 344" name="T74"/>
              <a:gd fmla="*/ 76 h 135" name="T75"/>
              <a:gd fmla="*/ 153 w 344" name="T76"/>
              <a:gd fmla="*/ 79 h 135" name="T77"/>
              <a:gd fmla="*/ 150 w 344" name="T78"/>
              <a:gd fmla="*/ 70 h 135" name="T79"/>
              <a:gd fmla="*/ 160 w 344" name="T80"/>
              <a:gd fmla="*/ 67 h 135" name="T81"/>
              <a:gd fmla="*/ 160 w 344" name="T82"/>
              <a:gd fmla="*/ 67 h 135" name="T83"/>
              <a:gd fmla="*/ 122 w 344" name="T84"/>
              <a:gd fmla="*/ 80 h 135" name="T85"/>
              <a:gd fmla="*/ 126 w 344" name="T86"/>
              <a:gd fmla="*/ 89 h 135" name="T87"/>
              <a:gd fmla="*/ 116 w 344" name="T88"/>
              <a:gd fmla="*/ 93 h 135" name="T89"/>
              <a:gd fmla="*/ 113 w 344" name="T90"/>
              <a:gd fmla="*/ 84 h 135" name="T91"/>
              <a:gd fmla="*/ 122 w 344" name="T92"/>
              <a:gd fmla="*/ 80 h 135" name="T93"/>
              <a:gd fmla="*/ 122 w 344" name="T94"/>
              <a:gd fmla="*/ 80 h 135" name="T95"/>
              <a:gd fmla="*/ 85 w 344" name="T96"/>
              <a:gd fmla="*/ 94 h 135" name="T97"/>
              <a:gd fmla="*/ 88 w 344" name="T98"/>
              <a:gd fmla="*/ 104 h 135" name="T99"/>
              <a:gd fmla="*/ 79 w 344" name="T100"/>
              <a:gd fmla="*/ 108 h 135" name="T101"/>
              <a:gd fmla="*/ 76 w 344" name="T102"/>
              <a:gd fmla="*/ 97 h 135" name="T103"/>
              <a:gd fmla="*/ 85 w 344" name="T104"/>
              <a:gd fmla="*/ 94 h 135" name="T105"/>
              <a:gd fmla="*/ 85 w 344" name="T106"/>
              <a:gd fmla="*/ 94 h 135" name="T107"/>
              <a:gd fmla="*/ 47 w 344" name="T108"/>
              <a:gd fmla="*/ 108 h 135" name="T109"/>
              <a:gd fmla="*/ 51 w 344" name="T110"/>
              <a:gd fmla="*/ 117 h 135" name="T111"/>
              <a:gd fmla="*/ 42 w 344" name="T112"/>
              <a:gd fmla="*/ 121 h 135" name="T113"/>
              <a:gd fmla="*/ 38 w 344" name="T114"/>
              <a:gd fmla="*/ 111 h 135" name="T115"/>
              <a:gd fmla="*/ 47 w 344" name="T116"/>
              <a:gd fmla="*/ 108 h 135"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135" w="344">
                <a:moveTo>
                  <a:pt x="9" y="122"/>
                </a:moveTo>
                <a:lnTo>
                  <a:pt x="13" y="131"/>
                </a:lnTo>
                <a:lnTo>
                  <a:pt x="4" y="135"/>
                </a:lnTo>
                <a:lnTo>
                  <a:pt x="0" y="124"/>
                </a:lnTo>
                <a:lnTo>
                  <a:pt x="9" y="122"/>
                </a:lnTo>
                <a:lnTo>
                  <a:pt x="9" y="122"/>
                </a:lnTo>
                <a:close/>
                <a:moveTo>
                  <a:pt x="341" y="0"/>
                </a:moveTo>
                <a:lnTo>
                  <a:pt x="337" y="2"/>
                </a:lnTo>
                <a:lnTo>
                  <a:pt x="340" y="11"/>
                </a:lnTo>
                <a:lnTo>
                  <a:pt x="344" y="9"/>
                </a:lnTo>
                <a:lnTo>
                  <a:pt x="341" y="0"/>
                </a:lnTo>
                <a:lnTo>
                  <a:pt x="341" y="0"/>
                </a:lnTo>
                <a:close/>
                <a:moveTo>
                  <a:pt x="309" y="12"/>
                </a:moveTo>
                <a:lnTo>
                  <a:pt x="312" y="21"/>
                </a:lnTo>
                <a:lnTo>
                  <a:pt x="303" y="24"/>
                </a:lnTo>
                <a:lnTo>
                  <a:pt x="299" y="15"/>
                </a:lnTo>
                <a:lnTo>
                  <a:pt x="309" y="12"/>
                </a:lnTo>
                <a:lnTo>
                  <a:pt x="309" y="12"/>
                </a:lnTo>
                <a:close/>
                <a:moveTo>
                  <a:pt x="272" y="25"/>
                </a:moveTo>
                <a:lnTo>
                  <a:pt x="275" y="34"/>
                </a:lnTo>
                <a:lnTo>
                  <a:pt x="265" y="38"/>
                </a:lnTo>
                <a:lnTo>
                  <a:pt x="263" y="29"/>
                </a:lnTo>
                <a:lnTo>
                  <a:pt x="272" y="25"/>
                </a:lnTo>
                <a:lnTo>
                  <a:pt x="272" y="25"/>
                </a:lnTo>
                <a:close/>
                <a:moveTo>
                  <a:pt x="234" y="40"/>
                </a:moveTo>
                <a:lnTo>
                  <a:pt x="238" y="49"/>
                </a:lnTo>
                <a:lnTo>
                  <a:pt x="229" y="51"/>
                </a:lnTo>
                <a:lnTo>
                  <a:pt x="225" y="42"/>
                </a:lnTo>
                <a:lnTo>
                  <a:pt x="234" y="40"/>
                </a:lnTo>
                <a:lnTo>
                  <a:pt x="234" y="40"/>
                </a:lnTo>
                <a:close/>
                <a:moveTo>
                  <a:pt x="196" y="53"/>
                </a:moveTo>
                <a:lnTo>
                  <a:pt x="200" y="62"/>
                </a:lnTo>
                <a:lnTo>
                  <a:pt x="191" y="66"/>
                </a:lnTo>
                <a:lnTo>
                  <a:pt x="187" y="57"/>
                </a:lnTo>
                <a:lnTo>
                  <a:pt x="196" y="53"/>
                </a:lnTo>
                <a:lnTo>
                  <a:pt x="196" y="53"/>
                </a:lnTo>
                <a:close/>
                <a:moveTo>
                  <a:pt x="160" y="67"/>
                </a:moveTo>
                <a:lnTo>
                  <a:pt x="162" y="76"/>
                </a:lnTo>
                <a:lnTo>
                  <a:pt x="153" y="79"/>
                </a:lnTo>
                <a:lnTo>
                  <a:pt x="150" y="70"/>
                </a:lnTo>
                <a:lnTo>
                  <a:pt x="160" y="67"/>
                </a:lnTo>
                <a:lnTo>
                  <a:pt x="160" y="67"/>
                </a:lnTo>
                <a:close/>
                <a:moveTo>
                  <a:pt x="122" y="80"/>
                </a:moveTo>
                <a:lnTo>
                  <a:pt x="126" y="89"/>
                </a:lnTo>
                <a:lnTo>
                  <a:pt x="116" y="93"/>
                </a:lnTo>
                <a:lnTo>
                  <a:pt x="113" y="84"/>
                </a:lnTo>
                <a:lnTo>
                  <a:pt x="122" y="80"/>
                </a:lnTo>
                <a:lnTo>
                  <a:pt x="122" y="80"/>
                </a:lnTo>
                <a:close/>
                <a:moveTo>
                  <a:pt x="85" y="94"/>
                </a:moveTo>
                <a:lnTo>
                  <a:pt x="88" y="104"/>
                </a:lnTo>
                <a:lnTo>
                  <a:pt x="79" y="108"/>
                </a:lnTo>
                <a:lnTo>
                  <a:pt x="76" y="97"/>
                </a:lnTo>
                <a:lnTo>
                  <a:pt x="85" y="94"/>
                </a:lnTo>
                <a:lnTo>
                  <a:pt x="85" y="94"/>
                </a:lnTo>
                <a:close/>
                <a:moveTo>
                  <a:pt x="47" y="108"/>
                </a:moveTo>
                <a:lnTo>
                  <a:pt x="51" y="117"/>
                </a:lnTo>
                <a:lnTo>
                  <a:pt x="42" y="121"/>
                </a:lnTo>
                <a:lnTo>
                  <a:pt x="38" y="111"/>
                </a:lnTo>
                <a:lnTo>
                  <a:pt x="47" y="108"/>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63" name="Freeform 299"/>
          <p:cNvSpPr>
            <a:spLocks noEditPoints="1"/>
          </p:cNvSpPr>
          <p:nvPr/>
        </p:nvSpPr>
        <p:spPr bwMode="auto">
          <a:xfrm>
            <a:off x="6213994" y="609597"/>
            <a:ext cx="765175" cy="149225"/>
          </a:xfrm>
          <a:custGeom>
            <a:gdLst>
              <a:gd fmla="*/ 470 w 482" name="T0"/>
              <a:gd fmla="*/ 1 h 94" name="T1"/>
              <a:gd fmla="*/ 482 w 482" name="T2"/>
              <a:gd fmla="*/ 11 h 94" name="T3"/>
              <a:gd fmla="*/ 471 w 482" name="T4"/>
              <a:gd fmla="*/ 12 h 94" name="T5"/>
              <a:gd fmla="*/ 0 w 482" name="T6"/>
              <a:gd fmla="*/ 85 h 94" name="T7"/>
              <a:gd fmla="*/ 11 w 482" name="T8"/>
              <a:gd fmla="*/ 93 h 94" name="T9"/>
              <a:gd fmla="*/ 1 w 482" name="T10"/>
              <a:gd fmla="*/ 94 h 94" name="T11"/>
              <a:gd fmla="*/ 39 w 482" name="T12"/>
              <a:gd fmla="*/ 79 h 94" name="T13"/>
              <a:gd fmla="*/ 51 w 482" name="T14"/>
              <a:gd fmla="*/ 86 h 94" name="T15"/>
              <a:gd fmla="*/ 40 w 482" name="T16"/>
              <a:gd fmla="*/ 88 h 94" name="T17"/>
              <a:gd fmla="*/ 78 w 482" name="T18"/>
              <a:gd fmla="*/ 71 h 94" name="T19"/>
              <a:gd fmla="*/ 90 w 482" name="T20"/>
              <a:gd fmla="*/ 79 h 94" name="T21"/>
              <a:gd fmla="*/ 79 w 482" name="T22"/>
              <a:gd fmla="*/ 81 h 94" name="T23"/>
              <a:gd fmla="*/ 117 w 482" name="T24"/>
              <a:gd fmla="*/ 64 h 94" name="T25"/>
              <a:gd fmla="*/ 129 w 482" name="T26"/>
              <a:gd fmla="*/ 72 h 94" name="T27"/>
              <a:gd fmla="*/ 119 w 482" name="T28"/>
              <a:gd fmla="*/ 73 h 94" name="T29"/>
              <a:gd fmla="*/ 156 w 482" name="T30"/>
              <a:gd fmla="*/ 58 h 94" name="T31"/>
              <a:gd fmla="*/ 168 w 482" name="T32"/>
              <a:gd fmla="*/ 65 h 94" name="T33"/>
              <a:gd fmla="*/ 158 w 482" name="T34"/>
              <a:gd fmla="*/ 67 h 94" name="T35"/>
              <a:gd fmla="*/ 196 w 482" name="T36"/>
              <a:gd fmla="*/ 50 h 94" name="T37"/>
              <a:gd fmla="*/ 207 w 482" name="T38"/>
              <a:gd fmla="*/ 59 h 94" name="T39"/>
              <a:gd fmla="*/ 197 w 482" name="T40"/>
              <a:gd fmla="*/ 60 h 94" name="T41"/>
              <a:gd fmla="*/ 235 w 482" name="T42"/>
              <a:gd fmla="*/ 43 h 94" name="T43"/>
              <a:gd fmla="*/ 247 w 482" name="T44"/>
              <a:gd fmla="*/ 51 h 94" name="T45"/>
              <a:gd fmla="*/ 236 w 482" name="T46"/>
              <a:gd fmla="*/ 54 h 94" name="T47"/>
              <a:gd fmla="*/ 274 w 482" name="T48"/>
              <a:gd fmla="*/ 37 h 94" name="T49"/>
              <a:gd fmla="*/ 286 w 482" name="T50"/>
              <a:gd fmla="*/ 45 h 94" name="T51"/>
              <a:gd fmla="*/ 275 w 482" name="T52"/>
              <a:gd fmla="*/ 46 h 94" name="T53"/>
              <a:gd fmla="*/ 313 w 482" name="T54"/>
              <a:gd fmla="*/ 30 h 94" name="T55"/>
              <a:gd fmla="*/ 325 w 482" name="T56"/>
              <a:gd fmla="*/ 38 h 94" name="T57"/>
              <a:gd fmla="*/ 315 w 482" name="T58"/>
              <a:gd fmla="*/ 39 h 94" name="T59"/>
              <a:gd fmla="*/ 352 w 482" name="T60"/>
              <a:gd fmla="*/ 22 h 94" name="T61"/>
              <a:gd fmla="*/ 364 w 482" name="T62"/>
              <a:gd fmla="*/ 30 h 94" name="T63"/>
              <a:gd fmla="*/ 354 w 482" name="T64"/>
              <a:gd fmla="*/ 33 h 94" name="T65"/>
              <a:gd fmla="*/ 392 w 482" name="T66"/>
              <a:gd fmla="*/ 16 h 94" name="T67"/>
              <a:gd fmla="*/ 403 w 482" name="T68"/>
              <a:gd fmla="*/ 24 h 94" name="T69"/>
              <a:gd fmla="*/ 393 w 482" name="T70"/>
              <a:gd fmla="*/ 26 h 94" name="T71"/>
              <a:gd fmla="*/ 431 w 482" name="T72"/>
              <a:gd fmla="*/ 9 h 94" name="T73"/>
              <a:gd fmla="*/ 443 w 482" name="T74"/>
              <a:gd fmla="*/ 17 h 94"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94" w="482">
                <a:moveTo>
                  <a:pt x="471" y="12"/>
                </a:moveTo>
                <a:lnTo>
                  <a:pt x="470" y="1"/>
                </a:lnTo>
                <a:lnTo>
                  <a:pt x="481" y="0"/>
                </a:lnTo>
                <a:lnTo>
                  <a:pt x="482" y="11"/>
                </a:lnTo>
                <a:lnTo>
                  <a:pt x="471" y="12"/>
                </a:lnTo>
                <a:lnTo>
                  <a:pt x="471" y="12"/>
                </a:lnTo>
                <a:close/>
                <a:moveTo>
                  <a:pt x="1" y="94"/>
                </a:moveTo>
                <a:lnTo>
                  <a:pt x="0" y="85"/>
                </a:lnTo>
                <a:lnTo>
                  <a:pt x="9" y="82"/>
                </a:lnTo>
                <a:lnTo>
                  <a:pt x="11" y="93"/>
                </a:lnTo>
                <a:lnTo>
                  <a:pt x="1" y="94"/>
                </a:lnTo>
                <a:lnTo>
                  <a:pt x="1" y="94"/>
                </a:lnTo>
                <a:close/>
                <a:moveTo>
                  <a:pt x="40" y="88"/>
                </a:moveTo>
                <a:lnTo>
                  <a:pt x="39" y="79"/>
                </a:lnTo>
                <a:lnTo>
                  <a:pt x="48" y="76"/>
                </a:lnTo>
                <a:lnTo>
                  <a:pt x="51" y="86"/>
                </a:lnTo>
                <a:lnTo>
                  <a:pt x="40" y="88"/>
                </a:lnTo>
                <a:lnTo>
                  <a:pt x="40" y="88"/>
                </a:lnTo>
                <a:close/>
                <a:moveTo>
                  <a:pt x="79" y="81"/>
                </a:moveTo>
                <a:lnTo>
                  <a:pt x="78" y="71"/>
                </a:lnTo>
                <a:lnTo>
                  <a:pt x="87" y="69"/>
                </a:lnTo>
                <a:lnTo>
                  <a:pt x="90" y="79"/>
                </a:lnTo>
                <a:lnTo>
                  <a:pt x="79" y="81"/>
                </a:lnTo>
                <a:lnTo>
                  <a:pt x="79" y="81"/>
                </a:lnTo>
                <a:close/>
                <a:moveTo>
                  <a:pt x="119" y="73"/>
                </a:moveTo>
                <a:lnTo>
                  <a:pt x="117" y="64"/>
                </a:lnTo>
                <a:lnTo>
                  <a:pt x="126" y="63"/>
                </a:lnTo>
                <a:lnTo>
                  <a:pt x="129" y="72"/>
                </a:lnTo>
                <a:lnTo>
                  <a:pt x="119" y="73"/>
                </a:lnTo>
                <a:lnTo>
                  <a:pt x="119" y="73"/>
                </a:lnTo>
                <a:close/>
                <a:moveTo>
                  <a:pt x="158" y="67"/>
                </a:moveTo>
                <a:lnTo>
                  <a:pt x="156" y="58"/>
                </a:lnTo>
                <a:lnTo>
                  <a:pt x="166" y="55"/>
                </a:lnTo>
                <a:lnTo>
                  <a:pt x="168" y="65"/>
                </a:lnTo>
                <a:lnTo>
                  <a:pt x="158" y="67"/>
                </a:lnTo>
                <a:lnTo>
                  <a:pt x="158" y="67"/>
                </a:lnTo>
                <a:close/>
                <a:moveTo>
                  <a:pt x="197" y="60"/>
                </a:moveTo>
                <a:lnTo>
                  <a:pt x="196" y="50"/>
                </a:lnTo>
                <a:lnTo>
                  <a:pt x="205" y="48"/>
                </a:lnTo>
                <a:lnTo>
                  <a:pt x="207" y="59"/>
                </a:lnTo>
                <a:lnTo>
                  <a:pt x="197" y="60"/>
                </a:lnTo>
                <a:lnTo>
                  <a:pt x="197" y="60"/>
                </a:lnTo>
                <a:close/>
                <a:moveTo>
                  <a:pt x="236" y="54"/>
                </a:moveTo>
                <a:lnTo>
                  <a:pt x="235" y="43"/>
                </a:lnTo>
                <a:lnTo>
                  <a:pt x="244" y="42"/>
                </a:lnTo>
                <a:lnTo>
                  <a:pt x="247" y="51"/>
                </a:lnTo>
                <a:lnTo>
                  <a:pt x="236" y="54"/>
                </a:lnTo>
                <a:lnTo>
                  <a:pt x="236" y="54"/>
                </a:lnTo>
                <a:close/>
                <a:moveTo>
                  <a:pt x="275" y="46"/>
                </a:moveTo>
                <a:lnTo>
                  <a:pt x="274" y="37"/>
                </a:lnTo>
                <a:lnTo>
                  <a:pt x="283" y="35"/>
                </a:lnTo>
                <a:lnTo>
                  <a:pt x="286" y="45"/>
                </a:lnTo>
                <a:lnTo>
                  <a:pt x="275" y="46"/>
                </a:lnTo>
                <a:lnTo>
                  <a:pt x="275" y="46"/>
                </a:lnTo>
                <a:close/>
                <a:moveTo>
                  <a:pt x="315" y="39"/>
                </a:moveTo>
                <a:lnTo>
                  <a:pt x="313" y="30"/>
                </a:lnTo>
                <a:lnTo>
                  <a:pt x="322" y="28"/>
                </a:lnTo>
                <a:lnTo>
                  <a:pt x="325" y="38"/>
                </a:lnTo>
                <a:lnTo>
                  <a:pt x="315" y="39"/>
                </a:lnTo>
                <a:lnTo>
                  <a:pt x="315" y="39"/>
                </a:lnTo>
                <a:close/>
                <a:moveTo>
                  <a:pt x="354" y="33"/>
                </a:moveTo>
                <a:lnTo>
                  <a:pt x="352" y="22"/>
                </a:lnTo>
                <a:lnTo>
                  <a:pt x="362" y="21"/>
                </a:lnTo>
                <a:lnTo>
                  <a:pt x="364" y="30"/>
                </a:lnTo>
                <a:lnTo>
                  <a:pt x="354" y="33"/>
                </a:lnTo>
                <a:lnTo>
                  <a:pt x="354" y="33"/>
                </a:lnTo>
                <a:close/>
                <a:moveTo>
                  <a:pt x="393" y="26"/>
                </a:moveTo>
                <a:lnTo>
                  <a:pt x="392" y="16"/>
                </a:lnTo>
                <a:lnTo>
                  <a:pt x="401" y="15"/>
                </a:lnTo>
                <a:lnTo>
                  <a:pt x="403" y="24"/>
                </a:lnTo>
                <a:lnTo>
                  <a:pt x="393" y="26"/>
                </a:lnTo>
                <a:lnTo>
                  <a:pt x="393" y="26"/>
                </a:lnTo>
                <a:close/>
                <a:moveTo>
                  <a:pt x="432" y="18"/>
                </a:moveTo>
                <a:lnTo>
                  <a:pt x="431" y="9"/>
                </a:lnTo>
                <a:lnTo>
                  <a:pt x="441" y="7"/>
                </a:lnTo>
                <a:lnTo>
                  <a:pt x="443" y="17"/>
                </a:lnTo>
                <a:lnTo>
                  <a:pt x="432" y="18"/>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64" name="Freeform 300"/>
          <p:cNvSpPr>
            <a:spLocks noEditPoints="1"/>
          </p:cNvSpPr>
          <p:nvPr/>
        </p:nvSpPr>
        <p:spPr bwMode="auto">
          <a:xfrm>
            <a:off x="5207519" y="609597"/>
            <a:ext cx="955675" cy="155575"/>
          </a:xfrm>
          <a:custGeom>
            <a:gdLst>
              <a:gd fmla="*/ 9 w 602" name="T0"/>
              <a:gd fmla="*/ 12 h 98" name="T1"/>
              <a:gd fmla="*/ 1 w 602" name="T2"/>
              <a:gd fmla="*/ 0 h 98" name="T3"/>
              <a:gd fmla="*/ 12 w 602" name="T4"/>
              <a:gd fmla="*/ 1 h 98" name="T5"/>
              <a:gd fmla="*/ 601 w 602" name="T6"/>
              <a:gd fmla="*/ 98 h 98" name="T7"/>
              <a:gd fmla="*/ 592 w 602" name="T8"/>
              <a:gd fmla="*/ 88 h 98" name="T9"/>
              <a:gd fmla="*/ 602 w 602" name="T10"/>
              <a:gd fmla="*/ 89 h 98" name="T11"/>
              <a:gd fmla="*/ 562 w 602" name="T12"/>
              <a:gd fmla="*/ 93 h 98" name="T13"/>
              <a:gd fmla="*/ 553 w 602" name="T14"/>
              <a:gd fmla="*/ 81 h 98" name="T15"/>
              <a:gd fmla="*/ 563 w 602" name="T16"/>
              <a:gd fmla="*/ 82 h 98" name="T17"/>
              <a:gd fmla="*/ 521 w 602" name="T18"/>
              <a:gd fmla="*/ 86 h 98" name="T19"/>
              <a:gd fmla="*/ 513 w 602" name="T20"/>
              <a:gd fmla="*/ 76 h 98" name="T21"/>
              <a:gd fmla="*/ 524 w 602" name="T22"/>
              <a:gd fmla="*/ 77 h 98" name="T23"/>
              <a:gd fmla="*/ 482 w 602" name="T24"/>
              <a:gd fmla="*/ 81 h 98" name="T25"/>
              <a:gd fmla="*/ 474 w 602" name="T26"/>
              <a:gd fmla="*/ 69 h 98" name="T27"/>
              <a:gd fmla="*/ 483 w 602" name="T28"/>
              <a:gd fmla="*/ 71 h 98" name="T29"/>
              <a:gd fmla="*/ 443 w 602" name="T30"/>
              <a:gd fmla="*/ 76 h 98" name="T31"/>
              <a:gd fmla="*/ 435 w 602" name="T32"/>
              <a:gd fmla="*/ 64 h 98" name="T33"/>
              <a:gd fmla="*/ 444 w 602" name="T34"/>
              <a:gd fmla="*/ 65 h 98" name="T35"/>
              <a:gd fmla="*/ 404 w 602" name="T36"/>
              <a:gd fmla="*/ 69 h 98" name="T37"/>
              <a:gd fmla="*/ 396 w 602" name="T38"/>
              <a:gd fmla="*/ 58 h 98" name="T39"/>
              <a:gd fmla="*/ 405 w 602" name="T40"/>
              <a:gd fmla="*/ 60 h 98" name="T41"/>
              <a:gd fmla="*/ 364 w 602" name="T42"/>
              <a:gd fmla="*/ 64 h 98" name="T43"/>
              <a:gd fmla="*/ 355 w 602" name="T44"/>
              <a:gd fmla="*/ 52 h 98" name="T45"/>
              <a:gd fmla="*/ 366 w 602" name="T46"/>
              <a:gd fmla="*/ 54 h 98" name="T47"/>
              <a:gd fmla="*/ 325 w 602" name="T48"/>
              <a:gd fmla="*/ 58 h 98" name="T49"/>
              <a:gd fmla="*/ 316 w 602" name="T50"/>
              <a:gd fmla="*/ 47 h 98" name="T51"/>
              <a:gd fmla="*/ 327 w 602" name="T52"/>
              <a:gd fmla="*/ 48 h 98" name="T53"/>
              <a:gd fmla="*/ 286 w 602" name="T54"/>
              <a:gd fmla="*/ 52 h 98" name="T55"/>
              <a:gd fmla="*/ 277 w 602" name="T56"/>
              <a:gd fmla="*/ 41 h 98" name="T57"/>
              <a:gd fmla="*/ 287 w 602" name="T58"/>
              <a:gd fmla="*/ 42 h 98" name="T59"/>
              <a:gd fmla="*/ 246 w 602" name="T60"/>
              <a:gd fmla="*/ 46 h 98" name="T61"/>
              <a:gd fmla="*/ 238 w 602" name="T62"/>
              <a:gd fmla="*/ 35 h 98" name="T63"/>
              <a:gd fmla="*/ 248 w 602" name="T64"/>
              <a:gd fmla="*/ 37 h 98" name="T65"/>
              <a:gd fmla="*/ 206 w 602" name="T66"/>
              <a:gd fmla="*/ 41 h 98" name="T67"/>
              <a:gd fmla="*/ 199 w 602" name="T68"/>
              <a:gd fmla="*/ 29 h 98" name="T69"/>
              <a:gd fmla="*/ 208 w 602" name="T70"/>
              <a:gd fmla="*/ 30 h 98" name="T71"/>
              <a:gd fmla="*/ 167 w 602" name="T72"/>
              <a:gd fmla="*/ 35 h 98" name="T73"/>
              <a:gd fmla="*/ 159 w 602" name="T74"/>
              <a:gd fmla="*/ 24 h 98" name="T75"/>
              <a:gd fmla="*/ 168 w 602" name="T76"/>
              <a:gd fmla="*/ 25 h 98" name="T77"/>
              <a:gd fmla="*/ 128 w 602" name="T78"/>
              <a:gd fmla="*/ 29 h 98" name="T79"/>
              <a:gd fmla="*/ 120 w 602" name="T80"/>
              <a:gd fmla="*/ 17 h 98" name="T81"/>
              <a:gd fmla="*/ 129 w 602" name="T82"/>
              <a:gd fmla="*/ 20 h 98" name="T83"/>
              <a:gd fmla="*/ 89 w 602" name="T84"/>
              <a:gd fmla="*/ 24 h 98" name="T85"/>
              <a:gd fmla="*/ 80 w 602" name="T86"/>
              <a:gd fmla="*/ 12 h 98" name="T87"/>
              <a:gd fmla="*/ 90 w 602" name="T88"/>
              <a:gd fmla="*/ 13 h 98" name="T89"/>
              <a:gd fmla="*/ 50 w 602" name="T90"/>
              <a:gd fmla="*/ 17 h 98" name="T91"/>
              <a:gd fmla="*/ 40 w 602" name="T92"/>
              <a:gd fmla="*/ 7 h 98"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98" w="602">
                <a:moveTo>
                  <a:pt x="12" y="1"/>
                </a:moveTo>
                <a:lnTo>
                  <a:pt x="9" y="12"/>
                </a:lnTo>
                <a:lnTo>
                  <a:pt x="0" y="11"/>
                </a:lnTo>
                <a:lnTo>
                  <a:pt x="1" y="0"/>
                </a:lnTo>
                <a:lnTo>
                  <a:pt x="12" y="1"/>
                </a:lnTo>
                <a:lnTo>
                  <a:pt x="12" y="1"/>
                </a:lnTo>
                <a:close/>
                <a:moveTo>
                  <a:pt x="602" y="89"/>
                </a:moveTo>
                <a:lnTo>
                  <a:pt x="601" y="98"/>
                </a:lnTo>
                <a:lnTo>
                  <a:pt x="591" y="97"/>
                </a:lnTo>
                <a:lnTo>
                  <a:pt x="592" y="88"/>
                </a:lnTo>
                <a:lnTo>
                  <a:pt x="602" y="89"/>
                </a:lnTo>
                <a:lnTo>
                  <a:pt x="602" y="89"/>
                </a:lnTo>
                <a:close/>
                <a:moveTo>
                  <a:pt x="563" y="82"/>
                </a:moveTo>
                <a:lnTo>
                  <a:pt x="562" y="93"/>
                </a:lnTo>
                <a:lnTo>
                  <a:pt x="551" y="92"/>
                </a:lnTo>
                <a:lnTo>
                  <a:pt x="553" y="81"/>
                </a:lnTo>
                <a:lnTo>
                  <a:pt x="563" y="82"/>
                </a:lnTo>
                <a:lnTo>
                  <a:pt x="563" y="82"/>
                </a:lnTo>
                <a:close/>
                <a:moveTo>
                  <a:pt x="524" y="77"/>
                </a:moveTo>
                <a:lnTo>
                  <a:pt x="521" y="86"/>
                </a:lnTo>
                <a:lnTo>
                  <a:pt x="512" y="85"/>
                </a:lnTo>
                <a:lnTo>
                  <a:pt x="513" y="76"/>
                </a:lnTo>
                <a:lnTo>
                  <a:pt x="524" y="77"/>
                </a:lnTo>
                <a:lnTo>
                  <a:pt x="524" y="77"/>
                </a:lnTo>
                <a:close/>
                <a:moveTo>
                  <a:pt x="483" y="71"/>
                </a:moveTo>
                <a:lnTo>
                  <a:pt x="482" y="81"/>
                </a:lnTo>
                <a:lnTo>
                  <a:pt x="473" y="80"/>
                </a:lnTo>
                <a:lnTo>
                  <a:pt x="474" y="69"/>
                </a:lnTo>
                <a:lnTo>
                  <a:pt x="483" y="71"/>
                </a:lnTo>
                <a:lnTo>
                  <a:pt x="483" y="71"/>
                </a:lnTo>
                <a:close/>
                <a:moveTo>
                  <a:pt x="444" y="65"/>
                </a:moveTo>
                <a:lnTo>
                  <a:pt x="443" y="76"/>
                </a:lnTo>
                <a:lnTo>
                  <a:pt x="434" y="73"/>
                </a:lnTo>
                <a:lnTo>
                  <a:pt x="435" y="64"/>
                </a:lnTo>
                <a:lnTo>
                  <a:pt x="444" y="65"/>
                </a:lnTo>
                <a:lnTo>
                  <a:pt x="444" y="65"/>
                </a:lnTo>
                <a:close/>
                <a:moveTo>
                  <a:pt x="405" y="60"/>
                </a:moveTo>
                <a:lnTo>
                  <a:pt x="404" y="69"/>
                </a:lnTo>
                <a:lnTo>
                  <a:pt x="393" y="68"/>
                </a:lnTo>
                <a:lnTo>
                  <a:pt x="396" y="58"/>
                </a:lnTo>
                <a:lnTo>
                  <a:pt x="405" y="60"/>
                </a:lnTo>
                <a:lnTo>
                  <a:pt x="405" y="60"/>
                </a:lnTo>
                <a:close/>
                <a:moveTo>
                  <a:pt x="366" y="54"/>
                </a:moveTo>
                <a:lnTo>
                  <a:pt x="364" y="64"/>
                </a:lnTo>
                <a:lnTo>
                  <a:pt x="354" y="63"/>
                </a:lnTo>
                <a:lnTo>
                  <a:pt x="355" y="52"/>
                </a:lnTo>
                <a:lnTo>
                  <a:pt x="366" y="54"/>
                </a:lnTo>
                <a:lnTo>
                  <a:pt x="366" y="54"/>
                </a:lnTo>
                <a:close/>
                <a:moveTo>
                  <a:pt x="327" y="48"/>
                </a:moveTo>
                <a:lnTo>
                  <a:pt x="325" y="58"/>
                </a:lnTo>
                <a:lnTo>
                  <a:pt x="315" y="56"/>
                </a:lnTo>
                <a:lnTo>
                  <a:pt x="316" y="47"/>
                </a:lnTo>
                <a:lnTo>
                  <a:pt x="327" y="48"/>
                </a:lnTo>
                <a:lnTo>
                  <a:pt x="327" y="48"/>
                </a:lnTo>
                <a:close/>
                <a:moveTo>
                  <a:pt x="287" y="42"/>
                </a:moveTo>
                <a:lnTo>
                  <a:pt x="286" y="52"/>
                </a:lnTo>
                <a:lnTo>
                  <a:pt x="276" y="51"/>
                </a:lnTo>
                <a:lnTo>
                  <a:pt x="277" y="41"/>
                </a:lnTo>
                <a:lnTo>
                  <a:pt x="287" y="42"/>
                </a:lnTo>
                <a:lnTo>
                  <a:pt x="287" y="42"/>
                </a:lnTo>
                <a:close/>
                <a:moveTo>
                  <a:pt x="248" y="37"/>
                </a:moveTo>
                <a:lnTo>
                  <a:pt x="246" y="46"/>
                </a:lnTo>
                <a:lnTo>
                  <a:pt x="236" y="45"/>
                </a:lnTo>
                <a:lnTo>
                  <a:pt x="238" y="35"/>
                </a:lnTo>
                <a:lnTo>
                  <a:pt x="248" y="37"/>
                </a:lnTo>
                <a:lnTo>
                  <a:pt x="248" y="37"/>
                </a:lnTo>
                <a:close/>
                <a:moveTo>
                  <a:pt x="208" y="30"/>
                </a:moveTo>
                <a:lnTo>
                  <a:pt x="206" y="41"/>
                </a:lnTo>
                <a:lnTo>
                  <a:pt x="197" y="39"/>
                </a:lnTo>
                <a:lnTo>
                  <a:pt x="199" y="29"/>
                </a:lnTo>
                <a:lnTo>
                  <a:pt x="208" y="30"/>
                </a:lnTo>
                <a:lnTo>
                  <a:pt x="208" y="30"/>
                </a:lnTo>
                <a:close/>
                <a:moveTo>
                  <a:pt x="168" y="25"/>
                </a:moveTo>
                <a:lnTo>
                  <a:pt x="167" y="35"/>
                </a:lnTo>
                <a:lnTo>
                  <a:pt x="158" y="33"/>
                </a:lnTo>
                <a:lnTo>
                  <a:pt x="159" y="24"/>
                </a:lnTo>
                <a:lnTo>
                  <a:pt x="168" y="25"/>
                </a:lnTo>
                <a:lnTo>
                  <a:pt x="168" y="25"/>
                </a:lnTo>
                <a:close/>
                <a:moveTo>
                  <a:pt x="129" y="20"/>
                </a:moveTo>
                <a:lnTo>
                  <a:pt x="128" y="29"/>
                </a:lnTo>
                <a:lnTo>
                  <a:pt x="117" y="28"/>
                </a:lnTo>
                <a:lnTo>
                  <a:pt x="120" y="17"/>
                </a:lnTo>
                <a:lnTo>
                  <a:pt x="129" y="20"/>
                </a:lnTo>
                <a:lnTo>
                  <a:pt x="129" y="20"/>
                </a:lnTo>
                <a:close/>
                <a:moveTo>
                  <a:pt x="90" y="13"/>
                </a:moveTo>
                <a:lnTo>
                  <a:pt x="89" y="24"/>
                </a:lnTo>
                <a:lnTo>
                  <a:pt x="78" y="22"/>
                </a:lnTo>
                <a:lnTo>
                  <a:pt x="80" y="12"/>
                </a:lnTo>
                <a:lnTo>
                  <a:pt x="90" y="13"/>
                </a:lnTo>
                <a:lnTo>
                  <a:pt x="90" y="13"/>
                </a:lnTo>
                <a:close/>
                <a:moveTo>
                  <a:pt x="51" y="8"/>
                </a:moveTo>
                <a:lnTo>
                  <a:pt x="50" y="17"/>
                </a:lnTo>
                <a:lnTo>
                  <a:pt x="39" y="16"/>
                </a:lnTo>
                <a:lnTo>
                  <a:pt x="40" y="7"/>
                </a:lnTo>
                <a:lnTo>
                  <a:pt x="51" y="8"/>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65" name="Freeform 301"/>
          <p:cNvSpPr>
            <a:spLocks noEditPoints="1"/>
          </p:cNvSpPr>
          <p:nvPr/>
        </p:nvSpPr>
        <p:spPr bwMode="auto">
          <a:xfrm>
            <a:off x="6971232" y="614359"/>
            <a:ext cx="407988" cy="674688"/>
          </a:xfrm>
          <a:custGeom>
            <a:gdLst>
              <a:gd fmla="*/ 5 w 257" name="T0"/>
              <a:gd fmla="*/ 13 h 425" name="T1"/>
              <a:gd fmla="*/ 7 w 257" name="T2"/>
              <a:gd fmla="*/ 0 h 425" name="T3"/>
              <a:gd fmla="*/ 13 w 257" name="T4"/>
              <a:gd fmla="*/ 9 h 425" name="T5"/>
              <a:gd fmla="*/ 248 w 257" name="T6"/>
              <a:gd fmla="*/ 425 h 425" name="T7"/>
              <a:gd fmla="*/ 252 w 257" name="T8"/>
              <a:gd fmla="*/ 411 h 425" name="T9"/>
              <a:gd fmla="*/ 257 w 257" name="T10"/>
              <a:gd fmla="*/ 419 h 425" name="T11"/>
              <a:gd fmla="*/ 228 w 257" name="T12"/>
              <a:gd fmla="*/ 391 h 425" name="T13"/>
              <a:gd fmla="*/ 231 w 257" name="T14"/>
              <a:gd fmla="*/ 376 h 425" name="T15"/>
              <a:gd fmla="*/ 236 w 257" name="T16"/>
              <a:gd fmla="*/ 385 h 425" name="T17"/>
              <a:gd fmla="*/ 207 w 257" name="T18"/>
              <a:gd fmla="*/ 357 h 425" name="T19"/>
              <a:gd fmla="*/ 211 w 257" name="T20"/>
              <a:gd fmla="*/ 342 h 425" name="T21"/>
              <a:gd fmla="*/ 217 w 257" name="T22"/>
              <a:gd fmla="*/ 351 h 425" name="T23"/>
              <a:gd fmla="*/ 188 w 257" name="T24"/>
              <a:gd fmla="*/ 321 h 425" name="T25"/>
              <a:gd fmla="*/ 190 w 257" name="T26"/>
              <a:gd fmla="*/ 308 h 425" name="T27"/>
              <a:gd fmla="*/ 196 w 257" name="T28"/>
              <a:gd fmla="*/ 316 h 425" name="T29"/>
              <a:gd fmla="*/ 167 w 257" name="T30"/>
              <a:gd fmla="*/ 287 h 425" name="T31"/>
              <a:gd fmla="*/ 171 w 257" name="T32"/>
              <a:gd fmla="*/ 274 h 425" name="T33"/>
              <a:gd fmla="*/ 176 w 257" name="T34"/>
              <a:gd fmla="*/ 282 h 425" name="T35"/>
              <a:gd fmla="*/ 147 w 257" name="T36"/>
              <a:gd fmla="*/ 253 h 425" name="T37"/>
              <a:gd fmla="*/ 150 w 257" name="T38"/>
              <a:gd fmla="*/ 239 h 425" name="T39"/>
              <a:gd fmla="*/ 155 w 257" name="T40"/>
              <a:gd fmla="*/ 248 h 425" name="T41"/>
              <a:gd fmla="*/ 126 w 257" name="T42"/>
              <a:gd fmla="*/ 219 h 425" name="T43"/>
              <a:gd fmla="*/ 130 w 257" name="T44"/>
              <a:gd fmla="*/ 205 h 425" name="T45"/>
              <a:gd fmla="*/ 136 w 257" name="T46"/>
              <a:gd fmla="*/ 214 h 425" name="T47"/>
              <a:gd fmla="*/ 107 w 257" name="T48"/>
              <a:gd fmla="*/ 184 h 425" name="T49"/>
              <a:gd fmla="*/ 109 w 257" name="T50"/>
              <a:gd fmla="*/ 171 h 425" name="T51"/>
              <a:gd fmla="*/ 115 w 257" name="T52"/>
              <a:gd fmla="*/ 180 h 425" name="T53"/>
              <a:gd fmla="*/ 86 w 257" name="T54"/>
              <a:gd fmla="*/ 150 h 425" name="T55"/>
              <a:gd fmla="*/ 90 w 257" name="T56"/>
              <a:gd fmla="*/ 137 h 425" name="T57"/>
              <a:gd fmla="*/ 95 w 257" name="T58"/>
              <a:gd fmla="*/ 145 h 425" name="T59"/>
              <a:gd fmla="*/ 65 w 257" name="T60"/>
              <a:gd fmla="*/ 116 h 425" name="T61"/>
              <a:gd fmla="*/ 69 w 257" name="T62"/>
              <a:gd fmla="*/ 103 h 425" name="T63"/>
              <a:gd fmla="*/ 74 w 257" name="T64"/>
              <a:gd fmla="*/ 111 h 425" name="T65"/>
              <a:gd fmla="*/ 45 w 257" name="T66"/>
              <a:gd fmla="*/ 82 h 425" name="T67"/>
              <a:gd fmla="*/ 49 w 257" name="T68"/>
              <a:gd fmla="*/ 68 h 425" name="T69"/>
              <a:gd fmla="*/ 53 w 257" name="T70"/>
              <a:gd fmla="*/ 77 h 425" name="T71"/>
              <a:gd fmla="*/ 24 w 257" name="T72"/>
              <a:gd fmla="*/ 48 h 425" name="T73"/>
              <a:gd fmla="*/ 28 w 257" name="T74"/>
              <a:gd fmla="*/ 34 h 425"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425" w="257">
                <a:moveTo>
                  <a:pt x="13" y="9"/>
                </a:moveTo>
                <a:lnTo>
                  <a:pt x="5" y="13"/>
                </a:lnTo>
                <a:lnTo>
                  <a:pt x="0" y="5"/>
                </a:lnTo>
                <a:lnTo>
                  <a:pt x="7" y="0"/>
                </a:lnTo>
                <a:lnTo>
                  <a:pt x="13" y="9"/>
                </a:lnTo>
                <a:lnTo>
                  <a:pt x="13" y="9"/>
                </a:lnTo>
                <a:close/>
                <a:moveTo>
                  <a:pt x="257" y="419"/>
                </a:moveTo>
                <a:lnTo>
                  <a:pt x="248" y="425"/>
                </a:lnTo>
                <a:lnTo>
                  <a:pt x="243" y="415"/>
                </a:lnTo>
                <a:lnTo>
                  <a:pt x="252" y="411"/>
                </a:lnTo>
                <a:lnTo>
                  <a:pt x="257" y="419"/>
                </a:lnTo>
                <a:lnTo>
                  <a:pt x="257" y="419"/>
                </a:lnTo>
                <a:close/>
                <a:moveTo>
                  <a:pt x="236" y="385"/>
                </a:moveTo>
                <a:lnTo>
                  <a:pt x="228" y="391"/>
                </a:lnTo>
                <a:lnTo>
                  <a:pt x="223" y="381"/>
                </a:lnTo>
                <a:lnTo>
                  <a:pt x="231" y="376"/>
                </a:lnTo>
                <a:lnTo>
                  <a:pt x="236" y="385"/>
                </a:lnTo>
                <a:lnTo>
                  <a:pt x="236" y="385"/>
                </a:lnTo>
                <a:close/>
                <a:moveTo>
                  <a:pt x="217" y="351"/>
                </a:moveTo>
                <a:lnTo>
                  <a:pt x="207" y="357"/>
                </a:lnTo>
                <a:lnTo>
                  <a:pt x="202" y="347"/>
                </a:lnTo>
                <a:lnTo>
                  <a:pt x="211" y="342"/>
                </a:lnTo>
                <a:lnTo>
                  <a:pt x="217" y="351"/>
                </a:lnTo>
                <a:lnTo>
                  <a:pt x="217" y="351"/>
                </a:lnTo>
                <a:close/>
                <a:moveTo>
                  <a:pt x="196" y="316"/>
                </a:moveTo>
                <a:lnTo>
                  <a:pt x="188" y="321"/>
                </a:lnTo>
                <a:lnTo>
                  <a:pt x="183" y="313"/>
                </a:lnTo>
                <a:lnTo>
                  <a:pt x="190" y="308"/>
                </a:lnTo>
                <a:lnTo>
                  <a:pt x="196" y="316"/>
                </a:lnTo>
                <a:lnTo>
                  <a:pt x="196" y="316"/>
                </a:lnTo>
                <a:close/>
                <a:moveTo>
                  <a:pt x="176" y="282"/>
                </a:moveTo>
                <a:lnTo>
                  <a:pt x="167" y="287"/>
                </a:lnTo>
                <a:lnTo>
                  <a:pt x="162" y="279"/>
                </a:lnTo>
                <a:lnTo>
                  <a:pt x="171" y="274"/>
                </a:lnTo>
                <a:lnTo>
                  <a:pt x="176" y="282"/>
                </a:lnTo>
                <a:lnTo>
                  <a:pt x="176" y="282"/>
                </a:lnTo>
                <a:close/>
                <a:moveTo>
                  <a:pt x="155" y="248"/>
                </a:moveTo>
                <a:lnTo>
                  <a:pt x="147" y="253"/>
                </a:lnTo>
                <a:lnTo>
                  <a:pt x="142" y="244"/>
                </a:lnTo>
                <a:lnTo>
                  <a:pt x="150" y="239"/>
                </a:lnTo>
                <a:lnTo>
                  <a:pt x="155" y="248"/>
                </a:lnTo>
                <a:lnTo>
                  <a:pt x="155" y="248"/>
                </a:lnTo>
                <a:close/>
                <a:moveTo>
                  <a:pt x="136" y="214"/>
                </a:moveTo>
                <a:lnTo>
                  <a:pt x="126" y="219"/>
                </a:lnTo>
                <a:lnTo>
                  <a:pt x="121" y="210"/>
                </a:lnTo>
                <a:lnTo>
                  <a:pt x="130" y="205"/>
                </a:lnTo>
                <a:lnTo>
                  <a:pt x="136" y="214"/>
                </a:lnTo>
                <a:lnTo>
                  <a:pt x="136" y="214"/>
                </a:lnTo>
                <a:close/>
                <a:moveTo>
                  <a:pt x="115" y="180"/>
                </a:moveTo>
                <a:lnTo>
                  <a:pt x="107" y="184"/>
                </a:lnTo>
                <a:lnTo>
                  <a:pt x="102" y="176"/>
                </a:lnTo>
                <a:lnTo>
                  <a:pt x="109" y="171"/>
                </a:lnTo>
                <a:lnTo>
                  <a:pt x="115" y="180"/>
                </a:lnTo>
                <a:lnTo>
                  <a:pt x="115" y="180"/>
                </a:lnTo>
                <a:close/>
                <a:moveTo>
                  <a:pt x="95" y="145"/>
                </a:moveTo>
                <a:lnTo>
                  <a:pt x="86" y="150"/>
                </a:lnTo>
                <a:lnTo>
                  <a:pt x="81" y="142"/>
                </a:lnTo>
                <a:lnTo>
                  <a:pt x="90" y="137"/>
                </a:lnTo>
                <a:lnTo>
                  <a:pt x="95" y="145"/>
                </a:lnTo>
                <a:lnTo>
                  <a:pt x="95" y="145"/>
                </a:lnTo>
                <a:close/>
                <a:moveTo>
                  <a:pt x="74" y="111"/>
                </a:moveTo>
                <a:lnTo>
                  <a:pt x="65" y="116"/>
                </a:lnTo>
                <a:lnTo>
                  <a:pt x="61" y="107"/>
                </a:lnTo>
                <a:lnTo>
                  <a:pt x="69" y="103"/>
                </a:lnTo>
                <a:lnTo>
                  <a:pt x="74" y="111"/>
                </a:lnTo>
                <a:lnTo>
                  <a:pt x="74" y="111"/>
                </a:lnTo>
                <a:close/>
                <a:moveTo>
                  <a:pt x="53" y="77"/>
                </a:moveTo>
                <a:lnTo>
                  <a:pt x="45" y="82"/>
                </a:lnTo>
                <a:lnTo>
                  <a:pt x="40" y="73"/>
                </a:lnTo>
                <a:lnTo>
                  <a:pt x="49" y="68"/>
                </a:lnTo>
                <a:lnTo>
                  <a:pt x="53" y="77"/>
                </a:lnTo>
                <a:lnTo>
                  <a:pt x="53" y="77"/>
                </a:lnTo>
                <a:close/>
                <a:moveTo>
                  <a:pt x="34" y="43"/>
                </a:moveTo>
                <a:lnTo>
                  <a:pt x="24" y="48"/>
                </a:lnTo>
                <a:lnTo>
                  <a:pt x="19" y="39"/>
                </a:lnTo>
                <a:lnTo>
                  <a:pt x="28" y="34"/>
                </a:lnTo>
                <a:lnTo>
                  <a:pt x="34" y="43"/>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66" name="Freeform 302"/>
          <p:cNvSpPr>
            <a:spLocks noEditPoints="1"/>
          </p:cNvSpPr>
          <p:nvPr/>
        </p:nvSpPr>
        <p:spPr bwMode="auto">
          <a:xfrm>
            <a:off x="7742758" y="1062035"/>
            <a:ext cx="98425" cy="576263"/>
          </a:xfrm>
          <a:custGeom>
            <a:gdLst>
              <a:gd fmla="*/ 52 w 62" name="T0"/>
              <a:gd fmla="*/ 353 h 363" name="T1"/>
              <a:gd fmla="*/ 61 w 62" name="T2"/>
              <a:gd fmla="*/ 352 h 363" name="T3"/>
              <a:gd fmla="*/ 62 w 62" name="T4"/>
              <a:gd fmla="*/ 362 h 363" name="T5"/>
              <a:gd fmla="*/ 53 w 62" name="T6"/>
              <a:gd fmla="*/ 363 h 363" name="T7"/>
              <a:gd fmla="*/ 52 w 62" name="T8"/>
              <a:gd fmla="*/ 353 h 363" name="T9"/>
              <a:gd fmla="*/ 52 w 62" name="T10"/>
              <a:gd fmla="*/ 353 h 363" name="T11"/>
              <a:gd fmla="*/ 0 w 62" name="T12"/>
              <a:gd fmla="*/ 1 h 363" name="T13"/>
              <a:gd fmla="*/ 0 w 62" name="T14"/>
              <a:gd fmla="*/ 8 h 363" name="T15"/>
              <a:gd fmla="*/ 10 w 62" name="T16"/>
              <a:gd fmla="*/ 7 h 363" name="T17"/>
              <a:gd fmla="*/ 9 w 62" name="T18"/>
              <a:gd fmla="*/ 0 h 363" name="T19"/>
              <a:gd fmla="*/ 0 w 62" name="T20"/>
              <a:gd fmla="*/ 1 h 363" name="T21"/>
              <a:gd fmla="*/ 0 w 62" name="T22"/>
              <a:gd fmla="*/ 1 h 363" name="T23"/>
              <a:gd fmla="*/ 5 w 62" name="T24"/>
              <a:gd fmla="*/ 38 h 363" name="T25"/>
              <a:gd fmla="*/ 14 w 62" name="T26"/>
              <a:gd fmla="*/ 37 h 363" name="T27"/>
              <a:gd fmla="*/ 15 w 62" name="T28"/>
              <a:gd fmla="*/ 46 h 363" name="T29"/>
              <a:gd fmla="*/ 6 w 62" name="T30"/>
              <a:gd fmla="*/ 48 h 363" name="T31"/>
              <a:gd fmla="*/ 5 w 62" name="T32"/>
              <a:gd fmla="*/ 38 h 363" name="T33"/>
              <a:gd fmla="*/ 5 w 62" name="T34"/>
              <a:gd fmla="*/ 38 h 363" name="T35"/>
              <a:gd fmla="*/ 10 w 62" name="T36"/>
              <a:gd fmla="*/ 77 h 363" name="T37"/>
              <a:gd fmla="*/ 21 w 62" name="T38"/>
              <a:gd fmla="*/ 76 h 363" name="T39"/>
              <a:gd fmla="*/ 22 w 62" name="T40"/>
              <a:gd fmla="*/ 86 h 363" name="T41"/>
              <a:gd fmla="*/ 12 w 62" name="T42"/>
              <a:gd fmla="*/ 88 h 363" name="T43"/>
              <a:gd fmla="*/ 10 w 62" name="T44"/>
              <a:gd fmla="*/ 77 h 363" name="T45"/>
              <a:gd fmla="*/ 10 w 62" name="T46"/>
              <a:gd fmla="*/ 77 h 363" name="T47"/>
              <a:gd fmla="*/ 17 w 62" name="T48"/>
              <a:gd fmla="*/ 116 h 363" name="T49"/>
              <a:gd fmla="*/ 26 w 62" name="T50"/>
              <a:gd fmla="*/ 115 h 363" name="T51"/>
              <a:gd fmla="*/ 27 w 62" name="T52"/>
              <a:gd fmla="*/ 126 h 363" name="T53"/>
              <a:gd fmla="*/ 18 w 62" name="T54"/>
              <a:gd fmla="*/ 127 h 363" name="T55"/>
              <a:gd fmla="*/ 17 w 62" name="T56"/>
              <a:gd fmla="*/ 116 h 363" name="T57"/>
              <a:gd fmla="*/ 17 w 62" name="T58"/>
              <a:gd fmla="*/ 116 h 363" name="T59"/>
              <a:gd fmla="*/ 22 w 62" name="T60"/>
              <a:gd fmla="*/ 156 h 363" name="T61"/>
              <a:gd fmla="*/ 32 w 62" name="T62"/>
              <a:gd fmla="*/ 154 h 363" name="T63"/>
              <a:gd fmla="*/ 34 w 62" name="T64"/>
              <a:gd fmla="*/ 165 h 363" name="T65"/>
              <a:gd fmla="*/ 23 w 62" name="T66"/>
              <a:gd fmla="*/ 166 h 363" name="T67"/>
              <a:gd fmla="*/ 22 w 62" name="T68"/>
              <a:gd fmla="*/ 156 h 363" name="T69"/>
              <a:gd fmla="*/ 22 w 62" name="T70"/>
              <a:gd fmla="*/ 156 h 363" name="T71"/>
              <a:gd fmla="*/ 28 w 62" name="T72"/>
              <a:gd fmla="*/ 196 h 363" name="T73"/>
              <a:gd fmla="*/ 38 w 62" name="T74"/>
              <a:gd fmla="*/ 194 h 363" name="T75"/>
              <a:gd fmla="*/ 39 w 62" name="T76"/>
              <a:gd fmla="*/ 204 h 363" name="T77"/>
              <a:gd fmla="*/ 30 w 62" name="T78"/>
              <a:gd fmla="*/ 205 h 363" name="T79"/>
              <a:gd fmla="*/ 28 w 62" name="T80"/>
              <a:gd fmla="*/ 196 h 363" name="T81"/>
              <a:gd fmla="*/ 28 w 62" name="T82"/>
              <a:gd fmla="*/ 196 h 363" name="T83"/>
              <a:gd fmla="*/ 34 w 62" name="T84"/>
              <a:gd fmla="*/ 235 h 363" name="T85"/>
              <a:gd fmla="*/ 44 w 62" name="T86"/>
              <a:gd fmla="*/ 234 h 363" name="T87"/>
              <a:gd fmla="*/ 45 w 62" name="T88"/>
              <a:gd fmla="*/ 243 h 363" name="T89"/>
              <a:gd fmla="*/ 35 w 62" name="T90"/>
              <a:gd fmla="*/ 244 h 363" name="T91"/>
              <a:gd fmla="*/ 34 w 62" name="T92"/>
              <a:gd fmla="*/ 235 h 363" name="T93"/>
              <a:gd fmla="*/ 34 w 62" name="T94"/>
              <a:gd fmla="*/ 235 h 363" name="T95"/>
              <a:gd fmla="*/ 40 w 62" name="T96"/>
              <a:gd fmla="*/ 275 h 363" name="T97"/>
              <a:gd fmla="*/ 49 w 62" name="T98"/>
              <a:gd fmla="*/ 273 h 363" name="T99"/>
              <a:gd fmla="*/ 51 w 62" name="T100"/>
              <a:gd fmla="*/ 282 h 363" name="T101"/>
              <a:gd fmla="*/ 42 w 62" name="T102"/>
              <a:gd fmla="*/ 284 h 363" name="T103"/>
              <a:gd fmla="*/ 40 w 62" name="T104"/>
              <a:gd fmla="*/ 275 h 363" name="T105"/>
              <a:gd fmla="*/ 40 w 62" name="T106"/>
              <a:gd fmla="*/ 275 h 363" name="T107"/>
              <a:gd fmla="*/ 45 w 62" name="T108"/>
              <a:gd fmla="*/ 314 h 363" name="T109"/>
              <a:gd fmla="*/ 56 w 62" name="T110"/>
              <a:gd fmla="*/ 312 h 363" name="T111"/>
              <a:gd fmla="*/ 57 w 62" name="T112"/>
              <a:gd fmla="*/ 322 h 363" name="T113"/>
              <a:gd fmla="*/ 47 w 62" name="T114"/>
              <a:gd fmla="*/ 324 h 363" name="T115"/>
              <a:gd fmla="*/ 45 w 62" name="T116"/>
              <a:gd fmla="*/ 314 h 363"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363" w="62">
                <a:moveTo>
                  <a:pt x="52" y="353"/>
                </a:moveTo>
                <a:lnTo>
                  <a:pt x="61" y="352"/>
                </a:lnTo>
                <a:lnTo>
                  <a:pt x="62" y="362"/>
                </a:lnTo>
                <a:lnTo>
                  <a:pt x="53" y="363"/>
                </a:lnTo>
                <a:lnTo>
                  <a:pt x="52" y="353"/>
                </a:lnTo>
                <a:lnTo>
                  <a:pt x="52" y="353"/>
                </a:lnTo>
                <a:close/>
                <a:moveTo>
                  <a:pt x="0" y="1"/>
                </a:moveTo>
                <a:lnTo>
                  <a:pt x="0" y="8"/>
                </a:lnTo>
                <a:lnTo>
                  <a:pt x="10" y="7"/>
                </a:lnTo>
                <a:lnTo>
                  <a:pt x="9" y="0"/>
                </a:lnTo>
                <a:lnTo>
                  <a:pt x="0" y="1"/>
                </a:lnTo>
                <a:lnTo>
                  <a:pt x="0" y="1"/>
                </a:lnTo>
                <a:close/>
                <a:moveTo>
                  <a:pt x="5" y="38"/>
                </a:moveTo>
                <a:lnTo>
                  <a:pt x="14" y="37"/>
                </a:lnTo>
                <a:lnTo>
                  <a:pt x="15" y="46"/>
                </a:lnTo>
                <a:lnTo>
                  <a:pt x="6" y="48"/>
                </a:lnTo>
                <a:lnTo>
                  <a:pt x="5" y="38"/>
                </a:lnTo>
                <a:lnTo>
                  <a:pt x="5" y="38"/>
                </a:lnTo>
                <a:close/>
                <a:moveTo>
                  <a:pt x="10" y="77"/>
                </a:moveTo>
                <a:lnTo>
                  <a:pt x="21" y="76"/>
                </a:lnTo>
                <a:lnTo>
                  <a:pt x="22" y="86"/>
                </a:lnTo>
                <a:lnTo>
                  <a:pt x="12" y="88"/>
                </a:lnTo>
                <a:lnTo>
                  <a:pt x="10" y="77"/>
                </a:lnTo>
                <a:lnTo>
                  <a:pt x="10" y="77"/>
                </a:lnTo>
                <a:close/>
                <a:moveTo>
                  <a:pt x="17" y="116"/>
                </a:moveTo>
                <a:lnTo>
                  <a:pt x="26" y="115"/>
                </a:lnTo>
                <a:lnTo>
                  <a:pt x="27" y="126"/>
                </a:lnTo>
                <a:lnTo>
                  <a:pt x="18" y="127"/>
                </a:lnTo>
                <a:lnTo>
                  <a:pt x="17" y="116"/>
                </a:lnTo>
                <a:lnTo>
                  <a:pt x="17" y="116"/>
                </a:lnTo>
                <a:close/>
                <a:moveTo>
                  <a:pt x="22" y="156"/>
                </a:moveTo>
                <a:lnTo>
                  <a:pt x="32" y="154"/>
                </a:lnTo>
                <a:lnTo>
                  <a:pt x="34" y="165"/>
                </a:lnTo>
                <a:lnTo>
                  <a:pt x="23" y="166"/>
                </a:lnTo>
                <a:lnTo>
                  <a:pt x="22" y="156"/>
                </a:lnTo>
                <a:lnTo>
                  <a:pt x="22" y="156"/>
                </a:lnTo>
                <a:close/>
                <a:moveTo>
                  <a:pt x="28" y="196"/>
                </a:moveTo>
                <a:lnTo>
                  <a:pt x="38" y="194"/>
                </a:lnTo>
                <a:lnTo>
                  <a:pt x="39" y="204"/>
                </a:lnTo>
                <a:lnTo>
                  <a:pt x="30" y="205"/>
                </a:lnTo>
                <a:lnTo>
                  <a:pt x="28" y="196"/>
                </a:lnTo>
                <a:lnTo>
                  <a:pt x="28" y="196"/>
                </a:lnTo>
                <a:close/>
                <a:moveTo>
                  <a:pt x="34" y="235"/>
                </a:moveTo>
                <a:lnTo>
                  <a:pt x="44" y="234"/>
                </a:lnTo>
                <a:lnTo>
                  <a:pt x="45" y="243"/>
                </a:lnTo>
                <a:lnTo>
                  <a:pt x="35" y="244"/>
                </a:lnTo>
                <a:lnTo>
                  <a:pt x="34" y="235"/>
                </a:lnTo>
                <a:lnTo>
                  <a:pt x="34" y="235"/>
                </a:lnTo>
                <a:close/>
                <a:moveTo>
                  <a:pt x="40" y="275"/>
                </a:moveTo>
                <a:lnTo>
                  <a:pt x="49" y="273"/>
                </a:lnTo>
                <a:lnTo>
                  <a:pt x="51" y="282"/>
                </a:lnTo>
                <a:lnTo>
                  <a:pt x="42" y="284"/>
                </a:lnTo>
                <a:lnTo>
                  <a:pt x="40" y="275"/>
                </a:lnTo>
                <a:lnTo>
                  <a:pt x="40" y="275"/>
                </a:lnTo>
                <a:close/>
                <a:moveTo>
                  <a:pt x="45" y="314"/>
                </a:moveTo>
                <a:lnTo>
                  <a:pt x="56" y="312"/>
                </a:lnTo>
                <a:lnTo>
                  <a:pt x="57" y="322"/>
                </a:lnTo>
                <a:lnTo>
                  <a:pt x="47" y="324"/>
                </a:lnTo>
                <a:lnTo>
                  <a:pt x="45" y="314"/>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67" name="Freeform 303"/>
          <p:cNvSpPr>
            <a:spLocks noEditPoints="1"/>
          </p:cNvSpPr>
          <p:nvPr/>
        </p:nvSpPr>
        <p:spPr bwMode="auto">
          <a:xfrm>
            <a:off x="7582419" y="1847846"/>
            <a:ext cx="539750" cy="254000"/>
          </a:xfrm>
          <a:custGeom>
            <a:gdLst>
              <a:gd fmla="*/ 331 w 340" name="T0"/>
              <a:gd fmla="*/ 14 h 160" name="T1"/>
              <a:gd fmla="*/ 327 w 340" name="T2"/>
              <a:gd fmla="*/ 4 h 160" name="T3"/>
              <a:gd fmla="*/ 336 w 340" name="T4"/>
              <a:gd fmla="*/ 0 h 160" name="T5"/>
              <a:gd fmla="*/ 340 w 340" name="T6"/>
              <a:gd fmla="*/ 10 h 160" name="T7"/>
              <a:gd fmla="*/ 331 w 340" name="T8"/>
              <a:gd fmla="*/ 14 h 160" name="T9"/>
              <a:gd fmla="*/ 331 w 340" name="T10"/>
              <a:gd fmla="*/ 14 h 160" name="T11"/>
              <a:gd fmla="*/ 4 w 340" name="T12"/>
              <a:gd fmla="*/ 160 h 160" name="T13"/>
              <a:gd fmla="*/ 0 w 340" name="T14"/>
              <a:gd fmla="*/ 152 h 160" name="T15"/>
              <a:gd fmla="*/ 9 w 340" name="T16"/>
              <a:gd fmla="*/ 147 h 160" name="T17"/>
              <a:gd fmla="*/ 13 w 340" name="T18"/>
              <a:gd fmla="*/ 156 h 160" name="T19"/>
              <a:gd fmla="*/ 4 w 340" name="T20"/>
              <a:gd fmla="*/ 160 h 160" name="T21"/>
              <a:gd fmla="*/ 4 w 340" name="T22"/>
              <a:gd fmla="*/ 160 h 160" name="T23"/>
              <a:gd fmla="*/ 41 w 340" name="T24"/>
              <a:gd fmla="*/ 144 h 160" name="T25"/>
              <a:gd fmla="*/ 37 w 340" name="T26"/>
              <a:gd fmla="*/ 135 h 160" name="T27"/>
              <a:gd fmla="*/ 46 w 340" name="T28"/>
              <a:gd fmla="*/ 131 h 160" name="T29"/>
              <a:gd fmla="*/ 50 w 340" name="T30"/>
              <a:gd fmla="*/ 140 h 160" name="T31"/>
              <a:gd fmla="*/ 41 w 340" name="T32"/>
              <a:gd fmla="*/ 144 h 160" name="T33"/>
              <a:gd fmla="*/ 41 w 340" name="T34"/>
              <a:gd fmla="*/ 144 h 160" name="T35"/>
              <a:gd fmla="*/ 77 w 340" name="T36"/>
              <a:gd fmla="*/ 129 h 160" name="T37"/>
              <a:gd fmla="*/ 73 w 340" name="T38"/>
              <a:gd fmla="*/ 119 h 160" name="T39"/>
              <a:gd fmla="*/ 82 w 340" name="T40"/>
              <a:gd fmla="*/ 114 h 160" name="T41"/>
              <a:gd fmla="*/ 86 w 340" name="T42"/>
              <a:gd fmla="*/ 123 h 160" name="T43"/>
              <a:gd fmla="*/ 77 w 340" name="T44"/>
              <a:gd fmla="*/ 129 h 160" name="T45"/>
              <a:gd fmla="*/ 77 w 340" name="T46"/>
              <a:gd fmla="*/ 129 h 160" name="T47"/>
              <a:gd fmla="*/ 114 w 340" name="T48"/>
              <a:gd fmla="*/ 112 h 160" name="T49"/>
              <a:gd fmla="*/ 109 w 340" name="T50"/>
              <a:gd fmla="*/ 102 h 160" name="T51"/>
              <a:gd fmla="*/ 118 w 340" name="T52"/>
              <a:gd fmla="*/ 98 h 160" name="T53"/>
              <a:gd fmla="*/ 123 w 340" name="T54"/>
              <a:gd fmla="*/ 108 h 160" name="T55"/>
              <a:gd fmla="*/ 114 w 340" name="T56"/>
              <a:gd fmla="*/ 112 h 160" name="T57"/>
              <a:gd fmla="*/ 114 w 340" name="T58"/>
              <a:gd fmla="*/ 112 h 160" name="T59"/>
              <a:gd fmla="*/ 149 w 340" name="T60"/>
              <a:gd fmla="*/ 96 h 160" name="T61"/>
              <a:gd fmla="*/ 145 w 340" name="T62"/>
              <a:gd fmla="*/ 87 h 160" name="T63"/>
              <a:gd fmla="*/ 154 w 340" name="T64"/>
              <a:gd fmla="*/ 81 h 160" name="T65"/>
              <a:gd fmla="*/ 158 w 340" name="T66"/>
              <a:gd fmla="*/ 91 h 160" name="T67"/>
              <a:gd fmla="*/ 149 w 340" name="T68"/>
              <a:gd fmla="*/ 96 h 160" name="T69"/>
              <a:gd fmla="*/ 149 w 340" name="T70"/>
              <a:gd fmla="*/ 96 h 160" name="T71"/>
              <a:gd fmla="*/ 186 w 340" name="T72"/>
              <a:gd fmla="*/ 79 h 160" name="T73"/>
              <a:gd fmla="*/ 182 w 340" name="T74"/>
              <a:gd fmla="*/ 70 h 160" name="T75"/>
              <a:gd fmla="*/ 191 w 340" name="T76"/>
              <a:gd fmla="*/ 66 h 160" name="T77"/>
              <a:gd fmla="*/ 195 w 340" name="T78"/>
              <a:gd fmla="*/ 75 h 160" name="T79"/>
              <a:gd fmla="*/ 186 w 340" name="T80"/>
              <a:gd fmla="*/ 79 h 160" name="T81"/>
              <a:gd fmla="*/ 186 w 340" name="T82"/>
              <a:gd fmla="*/ 79 h 160" name="T83"/>
              <a:gd fmla="*/ 222 w 340" name="T84"/>
              <a:gd fmla="*/ 63 h 160" name="T85"/>
              <a:gd fmla="*/ 218 w 340" name="T86"/>
              <a:gd fmla="*/ 54 h 160" name="T87"/>
              <a:gd fmla="*/ 228 w 340" name="T88"/>
              <a:gd fmla="*/ 49 h 160" name="T89"/>
              <a:gd fmla="*/ 231 w 340" name="T90"/>
              <a:gd fmla="*/ 58 h 160" name="T91"/>
              <a:gd fmla="*/ 222 w 340" name="T92"/>
              <a:gd fmla="*/ 63 h 160" name="T93"/>
              <a:gd fmla="*/ 222 w 340" name="T94"/>
              <a:gd fmla="*/ 63 h 160" name="T95"/>
              <a:gd fmla="*/ 259 w 340" name="T96"/>
              <a:gd fmla="*/ 46 h 160" name="T97"/>
              <a:gd fmla="*/ 255 w 340" name="T98"/>
              <a:gd fmla="*/ 37 h 160" name="T99"/>
              <a:gd fmla="*/ 264 w 340" name="T100"/>
              <a:gd fmla="*/ 33 h 160" name="T101"/>
              <a:gd fmla="*/ 268 w 340" name="T102"/>
              <a:gd fmla="*/ 42 h 160" name="T103"/>
              <a:gd fmla="*/ 259 w 340" name="T104"/>
              <a:gd fmla="*/ 46 h 160" name="T105"/>
              <a:gd fmla="*/ 259 w 340" name="T106"/>
              <a:gd fmla="*/ 46 h 160" name="T107"/>
              <a:gd fmla="*/ 295 w 340" name="T108"/>
              <a:gd fmla="*/ 31 h 160" name="T109"/>
              <a:gd fmla="*/ 290 w 340" name="T110"/>
              <a:gd fmla="*/ 21 h 160" name="T111"/>
              <a:gd fmla="*/ 299 w 340" name="T112"/>
              <a:gd fmla="*/ 16 h 160" name="T113"/>
              <a:gd fmla="*/ 305 w 340" name="T114"/>
              <a:gd fmla="*/ 25 h 160" name="T115"/>
              <a:gd fmla="*/ 295 w 340" name="T116"/>
              <a:gd fmla="*/ 31 h 160"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160" w="340">
                <a:moveTo>
                  <a:pt x="331" y="14"/>
                </a:moveTo>
                <a:lnTo>
                  <a:pt x="327" y="4"/>
                </a:lnTo>
                <a:lnTo>
                  <a:pt x="336" y="0"/>
                </a:lnTo>
                <a:lnTo>
                  <a:pt x="340" y="10"/>
                </a:lnTo>
                <a:lnTo>
                  <a:pt x="331" y="14"/>
                </a:lnTo>
                <a:lnTo>
                  <a:pt x="331" y="14"/>
                </a:lnTo>
                <a:close/>
                <a:moveTo>
                  <a:pt x="4" y="160"/>
                </a:moveTo>
                <a:lnTo>
                  <a:pt x="0" y="152"/>
                </a:lnTo>
                <a:lnTo>
                  <a:pt x="9" y="147"/>
                </a:lnTo>
                <a:lnTo>
                  <a:pt x="13" y="156"/>
                </a:lnTo>
                <a:lnTo>
                  <a:pt x="4" y="160"/>
                </a:lnTo>
                <a:lnTo>
                  <a:pt x="4" y="160"/>
                </a:lnTo>
                <a:close/>
                <a:moveTo>
                  <a:pt x="41" y="144"/>
                </a:moveTo>
                <a:lnTo>
                  <a:pt x="37" y="135"/>
                </a:lnTo>
                <a:lnTo>
                  <a:pt x="46" y="131"/>
                </a:lnTo>
                <a:lnTo>
                  <a:pt x="50" y="140"/>
                </a:lnTo>
                <a:lnTo>
                  <a:pt x="41" y="144"/>
                </a:lnTo>
                <a:lnTo>
                  <a:pt x="41" y="144"/>
                </a:lnTo>
                <a:close/>
                <a:moveTo>
                  <a:pt x="77" y="129"/>
                </a:moveTo>
                <a:lnTo>
                  <a:pt x="73" y="119"/>
                </a:lnTo>
                <a:lnTo>
                  <a:pt x="82" y="114"/>
                </a:lnTo>
                <a:lnTo>
                  <a:pt x="86" y="123"/>
                </a:lnTo>
                <a:lnTo>
                  <a:pt x="77" y="129"/>
                </a:lnTo>
                <a:lnTo>
                  <a:pt x="77" y="129"/>
                </a:lnTo>
                <a:close/>
                <a:moveTo>
                  <a:pt x="114" y="112"/>
                </a:moveTo>
                <a:lnTo>
                  <a:pt x="109" y="102"/>
                </a:lnTo>
                <a:lnTo>
                  <a:pt x="118" y="98"/>
                </a:lnTo>
                <a:lnTo>
                  <a:pt x="123" y="108"/>
                </a:lnTo>
                <a:lnTo>
                  <a:pt x="114" y="112"/>
                </a:lnTo>
                <a:lnTo>
                  <a:pt x="114" y="112"/>
                </a:lnTo>
                <a:close/>
                <a:moveTo>
                  <a:pt x="149" y="96"/>
                </a:moveTo>
                <a:lnTo>
                  <a:pt x="145" y="87"/>
                </a:lnTo>
                <a:lnTo>
                  <a:pt x="154" y="81"/>
                </a:lnTo>
                <a:lnTo>
                  <a:pt x="158" y="91"/>
                </a:lnTo>
                <a:lnTo>
                  <a:pt x="149" y="96"/>
                </a:lnTo>
                <a:lnTo>
                  <a:pt x="149" y="96"/>
                </a:lnTo>
                <a:close/>
                <a:moveTo>
                  <a:pt x="186" y="79"/>
                </a:moveTo>
                <a:lnTo>
                  <a:pt x="182" y="70"/>
                </a:lnTo>
                <a:lnTo>
                  <a:pt x="191" y="66"/>
                </a:lnTo>
                <a:lnTo>
                  <a:pt x="195" y="75"/>
                </a:lnTo>
                <a:lnTo>
                  <a:pt x="186" y="79"/>
                </a:lnTo>
                <a:lnTo>
                  <a:pt x="186" y="79"/>
                </a:lnTo>
                <a:close/>
                <a:moveTo>
                  <a:pt x="222" y="63"/>
                </a:moveTo>
                <a:lnTo>
                  <a:pt x="218" y="54"/>
                </a:lnTo>
                <a:lnTo>
                  <a:pt x="228" y="49"/>
                </a:lnTo>
                <a:lnTo>
                  <a:pt x="231" y="58"/>
                </a:lnTo>
                <a:lnTo>
                  <a:pt x="222" y="63"/>
                </a:lnTo>
                <a:lnTo>
                  <a:pt x="222" y="63"/>
                </a:lnTo>
                <a:close/>
                <a:moveTo>
                  <a:pt x="259" y="46"/>
                </a:moveTo>
                <a:lnTo>
                  <a:pt x="255" y="37"/>
                </a:lnTo>
                <a:lnTo>
                  <a:pt x="264" y="33"/>
                </a:lnTo>
                <a:lnTo>
                  <a:pt x="268" y="42"/>
                </a:lnTo>
                <a:lnTo>
                  <a:pt x="259" y="46"/>
                </a:lnTo>
                <a:lnTo>
                  <a:pt x="259" y="46"/>
                </a:lnTo>
                <a:close/>
                <a:moveTo>
                  <a:pt x="295" y="31"/>
                </a:moveTo>
                <a:lnTo>
                  <a:pt x="290" y="21"/>
                </a:lnTo>
                <a:lnTo>
                  <a:pt x="299" y="16"/>
                </a:lnTo>
                <a:lnTo>
                  <a:pt x="305" y="25"/>
                </a:lnTo>
                <a:lnTo>
                  <a:pt x="295" y="31"/>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68" name="Freeform 304"/>
          <p:cNvSpPr>
            <a:spLocks noEditPoints="1"/>
          </p:cNvSpPr>
          <p:nvPr/>
        </p:nvSpPr>
        <p:spPr bwMode="auto">
          <a:xfrm>
            <a:off x="6609282" y="1142997"/>
            <a:ext cx="328613" cy="715963"/>
          </a:xfrm>
          <a:custGeom>
            <a:gdLst>
              <a:gd fmla="*/ 4 w 207" name="T0"/>
              <a:gd fmla="*/ 13 h 451" name="T1"/>
              <a:gd fmla="*/ 9 w 207" name="T2"/>
              <a:gd fmla="*/ 0 h 451" name="T3"/>
              <a:gd fmla="*/ 13 w 207" name="T4"/>
              <a:gd fmla="*/ 9 h 451" name="T5"/>
              <a:gd fmla="*/ 198 w 207" name="T6"/>
              <a:gd fmla="*/ 451 h 451" name="T7"/>
              <a:gd fmla="*/ 203 w 207" name="T8"/>
              <a:gd fmla="*/ 437 h 451" name="T9"/>
              <a:gd fmla="*/ 207 w 207" name="T10"/>
              <a:gd fmla="*/ 446 h 451" name="T11"/>
              <a:gd fmla="*/ 181 w 207" name="T12"/>
              <a:gd fmla="*/ 414 h 451" name="T13"/>
              <a:gd fmla="*/ 186 w 207" name="T14"/>
              <a:gd fmla="*/ 401 h 451" name="T15"/>
              <a:gd fmla="*/ 190 w 207" name="T16"/>
              <a:gd fmla="*/ 410 h 451" name="T17"/>
              <a:gd fmla="*/ 165 w 207" name="T18"/>
              <a:gd fmla="*/ 378 h 451" name="T19"/>
              <a:gd fmla="*/ 170 w 207" name="T20"/>
              <a:gd fmla="*/ 365 h 451" name="T21"/>
              <a:gd fmla="*/ 174 w 207" name="T22"/>
              <a:gd fmla="*/ 374 h 451" name="T23"/>
              <a:gd fmla="*/ 149 w 207" name="T24"/>
              <a:gd fmla="*/ 341 h 451" name="T25"/>
              <a:gd fmla="*/ 154 w 207" name="T26"/>
              <a:gd fmla="*/ 328 h 451" name="T27"/>
              <a:gd fmla="*/ 158 w 207" name="T28"/>
              <a:gd fmla="*/ 337 h 451" name="T29"/>
              <a:gd fmla="*/ 132 w 207" name="T30"/>
              <a:gd fmla="*/ 305 h 451" name="T31"/>
              <a:gd fmla="*/ 137 w 207" name="T32"/>
              <a:gd fmla="*/ 292 h 451" name="T33"/>
              <a:gd fmla="*/ 141 w 207" name="T34"/>
              <a:gd fmla="*/ 301 h 451" name="T35"/>
              <a:gd fmla="*/ 117 w 207" name="T36"/>
              <a:gd fmla="*/ 268 h 451" name="T37"/>
              <a:gd fmla="*/ 122 w 207" name="T38"/>
              <a:gd fmla="*/ 255 h 451" name="T39"/>
              <a:gd fmla="*/ 126 w 207" name="T40"/>
              <a:gd fmla="*/ 264 h 451" name="T41"/>
              <a:gd fmla="*/ 101 w 207" name="T42"/>
              <a:gd fmla="*/ 231 h 451" name="T43"/>
              <a:gd fmla="*/ 106 w 207" name="T44"/>
              <a:gd fmla="*/ 218 h 451" name="T45"/>
              <a:gd fmla="*/ 110 w 207" name="T46"/>
              <a:gd fmla="*/ 227 h 451" name="T47"/>
              <a:gd fmla="*/ 84 w 207" name="T48"/>
              <a:gd fmla="*/ 195 h 451" name="T49"/>
              <a:gd fmla="*/ 89 w 207" name="T50"/>
              <a:gd fmla="*/ 182 h 451" name="T51"/>
              <a:gd fmla="*/ 93 w 207" name="T52"/>
              <a:gd fmla="*/ 191 h 451" name="T53"/>
              <a:gd fmla="*/ 68 w 207" name="T54"/>
              <a:gd fmla="*/ 160 h 451" name="T55"/>
              <a:gd fmla="*/ 73 w 207" name="T56"/>
              <a:gd fmla="*/ 146 h 451" name="T57"/>
              <a:gd fmla="*/ 77 w 207" name="T58"/>
              <a:gd fmla="*/ 156 h 451" name="T59"/>
              <a:gd fmla="*/ 53 w 207" name="T60"/>
              <a:gd fmla="*/ 123 h 451" name="T61"/>
              <a:gd fmla="*/ 58 w 207" name="T62"/>
              <a:gd fmla="*/ 110 h 451" name="T63"/>
              <a:gd fmla="*/ 62 w 207" name="T64"/>
              <a:gd fmla="*/ 119 h 451" name="T65"/>
              <a:gd fmla="*/ 36 w 207" name="T66"/>
              <a:gd fmla="*/ 86 h 451" name="T67"/>
              <a:gd fmla="*/ 41 w 207" name="T68"/>
              <a:gd fmla="*/ 73 h 451" name="T69"/>
              <a:gd fmla="*/ 45 w 207" name="T70"/>
              <a:gd fmla="*/ 82 h 451" name="T71"/>
              <a:gd fmla="*/ 20 w 207" name="T72"/>
              <a:gd fmla="*/ 50 h 451" name="T73"/>
              <a:gd fmla="*/ 25 w 207" name="T74"/>
              <a:gd fmla="*/ 37 h 451"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451" w="206">
                <a:moveTo>
                  <a:pt x="13" y="9"/>
                </a:moveTo>
                <a:lnTo>
                  <a:pt x="4" y="13"/>
                </a:lnTo>
                <a:lnTo>
                  <a:pt x="0" y="4"/>
                </a:lnTo>
                <a:lnTo>
                  <a:pt x="9" y="0"/>
                </a:lnTo>
                <a:lnTo>
                  <a:pt x="13" y="9"/>
                </a:lnTo>
                <a:lnTo>
                  <a:pt x="13" y="9"/>
                </a:lnTo>
                <a:close/>
                <a:moveTo>
                  <a:pt x="207" y="446"/>
                </a:moveTo>
                <a:lnTo>
                  <a:pt x="198" y="451"/>
                </a:lnTo>
                <a:lnTo>
                  <a:pt x="194" y="442"/>
                </a:lnTo>
                <a:lnTo>
                  <a:pt x="203" y="437"/>
                </a:lnTo>
                <a:lnTo>
                  <a:pt x="207" y="446"/>
                </a:lnTo>
                <a:lnTo>
                  <a:pt x="207" y="446"/>
                </a:lnTo>
                <a:close/>
                <a:moveTo>
                  <a:pt x="190" y="410"/>
                </a:moveTo>
                <a:lnTo>
                  <a:pt x="181" y="414"/>
                </a:lnTo>
                <a:lnTo>
                  <a:pt x="177" y="405"/>
                </a:lnTo>
                <a:lnTo>
                  <a:pt x="186" y="401"/>
                </a:lnTo>
                <a:lnTo>
                  <a:pt x="190" y="410"/>
                </a:lnTo>
                <a:lnTo>
                  <a:pt x="190" y="410"/>
                </a:lnTo>
                <a:close/>
                <a:moveTo>
                  <a:pt x="174" y="374"/>
                </a:moveTo>
                <a:lnTo>
                  <a:pt x="165" y="378"/>
                </a:lnTo>
                <a:lnTo>
                  <a:pt x="161" y="369"/>
                </a:lnTo>
                <a:lnTo>
                  <a:pt x="170" y="365"/>
                </a:lnTo>
                <a:lnTo>
                  <a:pt x="174" y="374"/>
                </a:lnTo>
                <a:lnTo>
                  <a:pt x="174" y="374"/>
                </a:lnTo>
                <a:close/>
                <a:moveTo>
                  <a:pt x="158" y="337"/>
                </a:moveTo>
                <a:lnTo>
                  <a:pt x="149" y="341"/>
                </a:lnTo>
                <a:lnTo>
                  <a:pt x="145" y="332"/>
                </a:lnTo>
                <a:lnTo>
                  <a:pt x="154" y="328"/>
                </a:lnTo>
                <a:lnTo>
                  <a:pt x="158" y="337"/>
                </a:lnTo>
                <a:lnTo>
                  <a:pt x="158" y="337"/>
                </a:lnTo>
                <a:close/>
                <a:moveTo>
                  <a:pt x="141" y="301"/>
                </a:moveTo>
                <a:lnTo>
                  <a:pt x="132" y="305"/>
                </a:lnTo>
                <a:lnTo>
                  <a:pt x="128" y="295"/>
                </a:lnTo>
                <a:lnTo>
                  <a:pt x="137" y="292"/>
                </a:lnTo>
                <a:lnTo>
                  <a:pt x="141" y="301"/>
                </a:lnTo>
                <a:lnTo>
                  <a:pt x="141" y="301"/>
                </a:lnTo>
                <a:close/>
                <a:moveTo>
                  <a:pt x="126" y="264"/>
                </a:moveTo>
                <a:lnTo>
                  <a:pt x="117" y="268"/>
                </a:lnTo>
                <a:lnTo>
                  <a:pt x="113" y="259"/>
                </a:lnTo>
                <a:lnTo>
                  <a:pt x="122" y="255"/>
                </a:lnTo>
                <a:lnTo>
                  <a:pt x="126" y="264"/>
                </a:lnTo>
                <a:lnTo>
                  <a:pt x="126" y="264"/>
                </a:lnTo>
                <a:close/>
                <a:moveTo>
                  <a:pt x="110" y="227"/>
                </a:moveTo>
                <a:lnTo>
                  <a:pt x="101" y="231"/>
                </a:lnTo>
                <a:lnTo>
                  <a:pt x="97" y="222"/>
                </a:lnTo>
                <a:lnTo>
                  <a:pt x="106" y="218"/>
                </a:lnTo>
                <a:lnTo>
                  <a:pt x="110" y="227"/>
                </a:lnTo>
                <a:lnTo>
                  <a:pt x="110" y="227"/>
                </a:lnTo>
                <a:close/>
                <a:moveTo>
                  <a:pt x="93" y="191"/>
                </a:moveTo>
                <a:lnTo>
                  <a:pt x="84" y="195"/>
                </a:lnTo>
                <a:lnTo>
                  <a:pt x="80" y="186"/>
                </a:lnTo>
                <a:lnTo>
                  <a:pt x="89" y="182"/>
                </a:lnTo>
                <a:lnTo>
                  <a:pt x="93" y="191"/>
                </a:lnTo>
                <a:lnTo>
                  <a:pt x="93" y="191"/>
                </a:lnTo>
                <a:close/>
                <a:moveTo>
                  <a:pt x="77" y="156"/>
                </a:moveTo>
                <a:lnTo>
                  <a:pt x="68" y="160"/>
                </a:lnTo>
                <a:lnTo>
                  <a:pt x="64" y="150"/>
                </a:lnTo>
                <a:lnTo>
                  <a:pt x="73" y="146"/>
                </a:lnTo>
                <a:lnTo>
                  <a:pt x="77" y="156"/>
                </a:lnTo>
                <a:lnTo>
                  <a:pt x="77" y="156"/>
                </a:lnTo>
                <a:close/>
                <a:moveTo>
                  <a:pt x="62" y="119"/>
                </a:moveTo>
                <a:lnTo>
                  <a:pt x="53" y="123"/>
                </a:lnTo>
                <a:lnTo>
                  <a:pt x="49" y="114"/>
                </a:lnTo>
                <a:lnTo>
                  <a:pt x="58" y="110"/>
                </a:lnTo>
                <a:lnTo>
                  <a:pt x="62" y="119"/>
                </a:lnTo>
                <a:lnTo>
                  <a:pt x="62" y="119"/>
                </a:lnTo>
                <a:close/>
                <a:moveTo>
                  <a:pt x="45" y="82"/>
                </a:moveTo>
                <a:lnTo>
                  <a:pt x="36" y="86"/>
                </a:lnTo>
                <a:lnTo>
                  <a:pt x="32" y="77"/>
                </a:lnTo>
                <a:lnTo>
                  <a:pt x="41" y="73"/>
                </a:lnTo>
                <a:lnTo>
                  <a:pt x="45" y="82"/>
                </a:lnTo>
                <a:lnTo>
                  <a:pt x="45" y="82"/>
                </a:lnTo>
                <a:close/>
                <a:moveTo>
                  <a:pt x="29" y="46"/>
                </a:moveTo>
                <a:lnTo>
                  <a:pt x="20" y="50"/>
                </a:lnTo>
                <a:lnTo>
                  <a:pt x="16" y="41"/>
                </a:lnTo>
                <a:lnTo>
                  <a:pt x="25" y="37"/>
                </a:lnTo>
                <a:lnTo>
                  <a:pt x="29" y="46"/>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69" name="Freeform 305"/>
          <p:cNvSpPr>
            <a:spLocks noEditPoints="1"/>
          </p:cNvSpPr>
          <p:nvPr/>
        </p:nvSpPr>
        <p:spPr bwMode="auto">
          <a:xfrm>
            <a:off x="5726631" y="2535235"/>
            <a:ext cx="579438" cy="33338"/>
          </a:xfrm>
          <a:custGeom>
            <a:gdLst>
              <a:gd fmla="*/ 10 w 365" name="T0"/>
              <a:gd fmla="*/ 0 h 21" name="T1"/>
              <a:gd fmla="*/ 9 w 365" name="T2"/>
              <a:gd fmla="*/ 9 h 21" name="T3"/>
              <a:gd fmla="*/ 0 w 365" name="T4"/>
              <a:gd fmla="*/ 9 h 21" name="T5"/>
              <a:gd fmla="*/ 0 w 365" name="T6"/>
              <a:gd fmla="*/ 0 h 21" name="T7"/>
              <a:gd fmla="*/ 10 w 365" name="T8"/>
              <a:gd fmla="*/ 0 h 21" name="T9"/>
              <a:gd fmla="*/ 10 w 365" name="T10"/>
              <a:gd fmla="*/ 0 h 21" name="T11"/>
              <a:gd fmla="*/ 365 w 365" name="T12"/>
              <a:gd fmla="*/ 12 h 21" name="T13"/>
              <a:gd fmla="*/ 358 w 365" name="T14"/>
              <a:gd fmla="*/ 12 h 21" name="T15"/>
              <a:gd fmla="*/ 358 w 365" name="T16"/>
              <a:gd fmla="*/ 21 h 21" name="T17"/>
              <a:gd fmla="*/ 364 w 365" name="T18"/>
              <a:gd fmla="*/ 21 h 21" name="T19"/>
              <a:gd fmla="*/ 365 w 365" name="T20"/>
              <a:gd fmla="*/ 12 h 21" name="T21"/>
              <a:gd fmla="*/ 365 w 365" name="T22"/>
              <a:gd fmla="*/ 12 h 21" name="T23"/>
              <a:gd fmla="*/ 328 w 365" name="T24"/>
              <a:gd fmla="*/ 11 h 21" name="T25"/>
              <a:gd fmla="*/ 328 w 365" name="T26"/>
              <a:gd fmla="*/ 20 h 21" name="T27"/>
              <a:gd fmla="*/ 318 w 365" name="T28"/>
              <a:gd fmla="*/ 20 h 21" name="T29"/>
              <a:gd fmla="*/ 318 w 365" name="T30"/>
              <a:gd fmla="*/ 11 h 21" name="T31"/>
              <a:gd fmla="*/ 328 w 365" name="T32"/>
              <a:gd fmla="*/ 11 h 21" name="T33"/>
              <a:gd fmla="*/ 328 w 365" name="T34"/>
              <a:gd fmla="*/ 11 h 21" name="T35"/>
              <a:gd fmla="*/ 288 w 365" name="T36"/>
              <a:gd fmla="*/ 9 h 21" name="T37"/>
              <a:gd fmla="*/ 288 w 365" name="T38"/>
              <a:gd fmla="*/ 18 h 21" name="T39"/>
              <a:gd fmla="*/ 278 w 365" name="T40"/>
              <a:gd fmla="*/ 18 h 21" name="T41"/>
              <a:gd fmla="*/ 278 w 365" name="T42"/>
              <a:gd fmla="*/ 9 h 21" name="T43"/>
              <a:gd fmla="*/ 288 w 365" name="T44"/>
              <a:gd fmla="*/ 9 h 21" name="T45"/>
              <a:gd fmla="*/ 288 w 365" name="T46"/>
              <a:gd fmla="*/ 9 h 21" name="T47"/>
              <a:gd fmla="*/ 248 w 365" name="T48"/>
              <a:gd fmla="*/ 8 h 21" name="T49"/>
              <a:gd fmla="*/ 248 w 365" name="T50"/>
              <a:gd fmla="*/ 17 h 21" name="T51"/>
              <a:gd fmla="*/ 239 w 365" name="T52"/>
              <a:gd fmla="*/ 17 h 21" name="T53"/>
              <a:gd fmla="*/ 239 w 365" name="T54"/>
              <a:gd fmla="*/ 8 h 21" name="T55"/>
              <a:gd fmla="*/ 248 w 365" name="T56"/>
              <a:gd fmla="*/ 8 h 21" name="T57"/>
              <a:gd fmla="*/ 248 w 365" name="T58"/>
              <a:gd fmla="*/ 8 h 21" name="T59"/>
              <a:gd fmla="*/ 209 w 365" name="T60"/>
              <a:gd fmla="*/ 7 h 21" name="T61"/>
              <a:gd fmla="*/ 209 w 365" name="T62"/>
              <a:gd fmla="*/ 16 h 21" name="T63"/>
              <a:gd fmla="*/ 198 w 365" name="T64"/>
              <a:gd fmla="*/ 16 h 21" name="T65"/>
              <a:gd fmla="*/ 198 w 365" name="T66"/>
              <a:gd fmla="*/ 7 h 21" name="T67"/>
              <a:gd fmla="*/ 209 w 365" name="T68"/>
              <a:gd fmla="*/ 7 h 21" name="T69"/>
              <a:gd fmla="*/ 209 w 365" name="T70"/>
              <a:gd fmla="*/ 7 h 21" name="T71"/>
              <a:gd fmla="*/ 169 w 365" name="T72"/>
              <a:gd fmla="*/ 5 h 21" name="T73"/>
              <a:gd fmla="*/ 168 w 365" name="T74"/>
              <a:gd fmla="*/ 14 h 21" name="T75"/>
              <a:gd fmla="*/ 159 w 365" name="T76"/>
              <a:gd fmla="*/ 14 h 21" name="T77"/>
              <a:gd fmla="*/ 159 w 365" name="T78"/>
              <a:gd fmla="*/ 5 h 21" name="T79"/>
              <a:gd fmla="*/ 169 w 365" name="T80"/>
              <a:gd fmla="*/ 5 h 21" name="T81"/>
              <a:gd fmla="*/ 169 w 365" name="T82"/>
              <a:gd fmla="*/ 5 h 21" name="T83"/>
              <a:gd fmla="*/ 129 w 365" name="T84"/>
              <a:gd fmla="*/ 4 h 21" name="T85"/>
              <a:gd fmla="*/ 129 w 365" name="T86"/>
              <a:gd fmla="*/ 13 h 21" name="T87"/>
              <a:gd fmla="*/ 118 w 365" name="T88"/>
              <a:gd fmla="*/ 13 h 21" name="T89"/>
              <a:gd fmla="*/ 118 w 365" name="T90"/>
              <a:gd fmla="*/ 4 h 21" name="T91"/>
              <a:gd fmla="*/ 129 w 365" name="T92"/>
              <a:gd fmla="*/ 4 h 21" name="T93"/>
              <a:gd fmla="*/ 129 w 365" name="T94"/>
              <a:gd fmla="*/ 4 h 21" name="T95"/>
              <a:gd fmla="*/ 90 w 365" name="T96"/>
              <a:gd fmla="*/ 3 h 21" name="T97"/>
              <a:gd fmla="*/ 88 w 365" name="T98"/>
              <a:gd fmla="*/ 12 h 21" name="T99"/>
              <a:gd fmla="*/ 79 w 365" name="T100"/>
              <a:gd fmla="*/ 12 h 21" name="T101"/>
              <a:gd fmla="*/ 79 w 365" name="T102"/>
              <a:gd fmla="*/ 3 h 21" name="T103"/>
              <a:gd fmla="*/ 90 w 365" name="T104"/>
              <a:gd fmla="*/ 3 h 21" name="T105"/>
              <a:gd fmla="*/ 90 w 365" name="T106"/>
              <a:gd fmla="*/ 3 h 21" name="T107"/>
              <a:gd fmla="*/ 49 w 365" name="T108"/>
              <a:gd fmla="*/ 1 h 21" name="T109"/>
              <a:gd fmla="*/ 49 w 365" name="T110"/>
              <a:gd fmla="*/ 11 h 21" name="T111"/>
              <a:gd fmla="*/ 39 w 365" name="T112"/>
              <a:gd fmla="*/ 11 h 21" name="T113"/>
              <a:gd fmla="*/ 40 w 365" name="T114"/>
              <a:gd fmla="*/ 1 h 21" name="T115"/>
              <a:gd fmla="*/ 49 w 365" name="T116"/>
              <a:gd fmla="*/ 1 h 21"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21" w="365">
                <a:moveTo>
                  <a:pt x="10" y="0"/>
                </a:moveTo>
                <a:lnTo>
                  <a:pt x="9" y="9"/>
                </a:lnTo>
                <a:lnTo>
                  <a:pt x="0" y="9"/>
                </a:lnTo>
                <a:lnTo>
                  <a:pt x="0" y="0"/>
                </a:lnTo>
                <a:lnTo>
                  <a:pt x="10" y="0"/>
                </a:lnTo>
                <a:lnTo>
                  <a:pt x="10" y="0"/>
                </a:lnTo>
                <a:close/>
                <a:moveTo>
                  <a:pt x="365" y="12"/>
                </a:moveTo>
                <a:lnTo>
                  <a:pt x="358" y="12"/>
                </a:lnTo>
                <a:lnTo>
                  <a:pt x="358" y="21"/>
                </a:lnTo>
                <a:lnTo>
                  <a:pt x="364" y="21"/>
                </a:lnTo>
                <a:lnTo>
                  <a:pt x="365" y="12"/>
                </a:lnTo>
                <a:lnTo>
                  <a:pt x="365" y="12"/>
                </a:lnTo>
                <a:close/>
                <a:moveTo>
                  <a:pt x="328" y="11"/>
                </a:moveTo>
                <a:lnTo>
                  <a:pt x="328" y="20"/>
                </a:lnTo>
                <a:lnTo>
                  <a:pt x="318" y="20"/>
                </a:lnTo>
                <a:lnTo>
                  <a:pt x="318" y="11"/>
                </a:lnTo>
                <a:lnTo>
                  <a:pt x="328" y="11"/>
                </a:lnTo>
                <a:lnTo>
                  <a:pt x="328" y="11"/>
                </a:lnTo>
                <a:close/>
                <a:moveTo>
                  <a:pt x="288" y="9"/>
                </a:moveTo>
                <a:lnTo>
                  <a:pt x="288" y="18"/>
                </a:lnTo>
                <a:lnTo>
                  <a:pt x="278" y="18"/>
                </a:lnTo>
                <a:lnTo>
                  <a:pt x="278" y="9"/>
                </a:lnTo>
                <a:lnTo>
                  <a:pt x="288" y="9"/>
                </a:lnTo>
                <a:lnTo>
                  <a:pt x="288" y="9"/>
                </a:lnTo>
                <a:close/>
                <a:moveTo>
                  <a:pt x="248" y="8"/>
                </a:moveTo>
                <a:lnTo>
                  <a:pt x="248" y="17"/>
                </a:lnTo>
                <a:lnTo>
                  <a:pt x="239" y="17"/>
                </a:lnTo>
                <a:lnTo>
                  <a:pt x="239" y="8"/>
                </a:lnTo>
                <a:lnTo>
                  <a:pt x="248" y="8"/>
                </a:lnTo>
                <a:lnTo>
                  <a:pt x="248" y="8"/>
                </a:lnTo>
                <a:close/>
                <a:moveTo>
                  <a:pt x="209" y="7"/>
                </a:moveTo>
                <a:lnTo>
                  <a:pt x="209" y="16"/>
                </a:lnTo>
                <a:lnTo>
                  <a:pt x="198" y="16"/>
                </a:lnTo>
                <a:lnTo>
                  <a:pt x="198" y="7"/>
                </a:lnTo>
                <a:lnTo>
                  <a:pt x="209" y="7"/>
                </a:lnTo>
                <a:lnTo>
                  <a:pt x="209" y="7"/>
                </a:lnTo>
                <a:close/>
                <a:moveTo>
                  <a:pt x="169" y="5"/>
                </a:moveTo>
                <a:lnTo>
                  <a:pt x="168" y="14"/>
                </a:lnTo>
                <a:lnTo>
                  <a:pt x="159" y="14"/>
                </a:lnTo>
                <a:lnTo>
                  <a:pt x="159" y="5"/>
                </a:lnTo>
                <a:lnTo>
                  <a:pt x="169" y="5"/>
                </a:lnTo>
                <a:lnTo>
                  <a:pt x="169" y="5"/>
                </a:lnTo>
                <a:close/>
                <a:moveTo>
                  <a:pt x="129" y="4"/>
                </a:moveTo>
                <a:lnTo>
                  <a:pt x="129" y="13"/>
                </a:lnTo>
                <a:lnTo>
                  <a:pt x="118" y="13"/>
                </a:lnTo>
                <a:lnTo>
                  <a:pt x="118" y="4"/>
                </a:lnTo>
                <a:lnTo>
                  <a:pt x="129" y="4"/>
                </a:lnTo>
                <a:lnTo>
                  <a:pt x="129" y="4"/>
                </a:lnTo>
                <a:close/>
                <a:moveTo>
                  <a:pt x="90" y="3"/>
                </a:moveTo>
                <a:lnTo>
                  <a:pt x="88" y="12"/>
                </a:lnTo>
                <a:lnTo>
                  <a:pt x="79" y="12"/>
                </a:lnTo>
                <a:lnTo>
                  <a:pt x="79" y="3"/>
                </a:lnTo>
                <a:lnTo>
                  <a:pt x="90" y="3"/>
                </a:lnTo>
                <a:lnTo>
                  <a:pt x="90" y="3"/>
                </a:lnTo>
                <a:close/>
                <a:moveTo>
                  <a:pt x="49" y="1"/>
                </a:moveTo>
                <a:lnTo>
                  <a:pt x="49" y="11"/>
                </a:lnTo>
                <a:lnTo>
                  <a:pt x="39" y="11"/>
                </a:lnTo>
                <a:lnTo>
                  <a:pt x="40" y="1"/>
                </a:lnTo>
                <a:lnTo>
                  <a:pt x="49" y="1"/>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70" name="Freeform 306"/>
          <p:cNvSpPr>
            <a:spLocks noEditPoints="1"/>
          </p:cNvSpPr>
          <p:nvPr/>
        </p:nvSpPr>
        <p:spPr bwMode="auto">
          <a:xfrm>
            <a:off x="6231457" y="2552697"/>
            <a:ext cx="581025" cy="31750"/>
          </a:xfrm>
          <a:custGeom>
            <a:gdLst>
              <a:gd fmla="*/ 11 w 366" name="T0"/>
              <a:gd fmla="*/ 0 h 20" name="T1"/>
              <a:gd fmla="*/ 11 w 366" name="T2"/>
              <a:gd fmla="*/ 9 h 20" name="T3"/>
              <a:gd fmla="*/ 0 w 366" name="T4"/>
              <a:gd fmla="*/ 9 h 20" name="T5"/>
              <a:gd fmla="*/ 0 w 366" name="T6"/>
              <a:gd fmla="*/ 0 h 20" name="T7"/>
              <a:gd fmla="*/ 11 w 366" name="T8"/>
              <a:gd fmla="*/ 0 h 20" name="T9"/>
              <a:gd fmla="*/ 11 w 366" name="T10"/>
              <a:gd fmla="*/ 0 h 20" name="T11"/>
              <a:gd fmla="*/ 366 w 366" name="T12"/>
              <a:gd fmla="*/ 11 h 20" name="T13"/>
              <a:gd fmla="*/ 358 w 366" name="T14"/>
              <a:gd fmla="*/ 11 h 20" name="T15"/>
              <a:gd fmla="*/ 358 w 366" name="T16"/>
              <a:gd fmla="*/ 20 h 20" name="T17"/>
              <a:gd fmla="*/ 366 w 366" name="T18"/>
              <a:gd fmla="*/ 20 h 20" name="T19"/>
              <a:gd fmla="*/ 366 w 366" name="T20"/>
              <a:gd fmla="*/ 11 h 20" name="T21"/>
              <a:gd fmla="*/ 366 w 366" name="T22"/>
              <a:gd fmla="*/ 11 h 20" name="T23"/>
              <a:gd fmla="*/ 330 w 366" name="T24"/>
              <a:gd fmla="*/ 10 h 20" name="T25"/>
              <a:gd fmla="*/ 328 w 366" name="T26"/>
              <a:gd fmla="*/ 19 h 20" name="T27"/>
              <a:gd fmla="*/ 319 w 366" name="T28"/>
              <a:gd fmla="*/ 19 h 20" name="T29"/>
              <a:gd fmla="*/ 319 w 366" name="T30"/>
              <a:gd fmla="*/ 10 h 20" name="T31"/>
              <a:gd fmla="*/ 330 w 366" name="T32"/>
              <a:gd fmla="*/ 10 h 20" name="T33"/>
              <a:gd fmla="*/ 330 w 366" name="T34"/>
              <a:gd fmla="*/ 10 h 20" name="T35"/>
              <a:gd fmla="*/ 289 w 366" name="T36"/>
              <a:gd fmla="*/ 9 h 20" name="T37"/>
              <a:gd fmla="*/ 289 w 366" name="T38"/>
              <a:gd fmla="*/ 18 h 20" name="T39"/>
              <a:gd fmla="*/ 279 w 366" name="T40"/>
              <a:gd fmla="*/ 18 h 20" name="T41"/>
              <a:gd fmla="*/ 280 w 366" name="T42"/>
              <a:gd fmla="*/ 9 h 20" name="T43"/>
              <a:gd fmla="*/ 289 w 366" name="T44"/>
              <a:gd fmla="*/ 9 h 20" name="T45"/>
              <a:gd fmla="*/ 289 w 366" name="T46"/>
              <a:gd fmla="*/ 9 h 20" name="T47"/>
              <a:gd fmla="*/ 250 w 366" name="T48"/>
              <a:gd fmla="*/ 7 h 20" name="T49"/>
              <a:gd fmla="*/ 249 w 366" name="T50"/>
              <a:gd fmla="*/ 17 h 20" name="T51"/>
              <a:gd fmla="*/ 240 w 366" name="T52"/>
              <a:gd fmla="*/ 17 h 20" name="T53"/>
              <a:gd fmla="*/ 240 w 366" name="T54"/>
              <a:gd fmla="*/ 7 h 20" name="T55"/>
              <a:gd fmla="*/ 250 w 366" name="T56"/>
              <a:gd fmla="*/ 7 h 20" name="T57"/>
              <a:gd fmla="*/ 250 w 366" name="T58"/>
              <a:gd fmla="*/ 7 h 20" name="T59"/>
              <a:gd fmla="*/ 209 w 366" name="T60"/>
              <a:gd fmla="*/ 6 h 20" name="T61"/>
              <a:gd fmla="*/ 209 w 366" name="T62"/>
              <a:gd fmla="*/ 15 h 20" name="T63"/>
              <a:gd fmla="*/ 199 w 366" name="T64"/>
              <a:gd fmla="*/ 15 h 20" name="T65"/>
              <a:gd fmla="*/ 200 w 366" name="T66"/>
              <a:gd fmla="*/ 6 h 20" name="T67"/>
              <a:gd fmla="*/ 209 w 366" name="T68"/>
              <a:gd fmla="*/ 6 h 20" name="T69"/>
              <a:gd fmla="*/ 209 w 366" name="T70"/>
              <a:gd fmla="*/ 6 h 20" name="T71"/>
              <a:gd fmla="*/ 170 w 366" name="T72"/>
              <a:gd fmla="*/ 5 h 20" name="T73"/>
              <a:gd fmla="*/ 170 w 366" name="T74"/>
              <a:gd fmla="*/ 14 h 20" name="T75"/>
              <a:gd fmla="*/ 160 w 366" name="T76"/>
              <a:gd fmla="*/ 14 h 20" name="T77"/>
              <a:gd fmla="*/ 160 w 366" name="T78"/>
              <a:gd fmla="*/ 5 h 20" name="T79"/>
              <a:gd fmla="*/ 170 w 366" name="T80"/>
              <a:gd fmla="*/ 5 h 20" name="T81"/>
              <a:gd fmla="*/ 170 w 366" name="T82"/>
              <a:gd fmla="*/ 5 h 20" name="T83"/>
              <a:gd fmla="*/ 130 w 366" name="T84"/>
              <a:gd fmla="*/ 3 h 20" name="T85"/>
              <a:gd fmla="*/ 130 w 366" name="T86"/>
              <a:gd fmla="*/ 13 h 20" name="T87"/>
              <a:gd fmla="*/ 119 w 366" name="T88"/>
              <a:gd fmla="*/ 13 h 20" name="T89"/>
              <a:gd fmla="*/ 121 w 366" name="T90"/>
              <a:gd fmla="*/ 3 h 20" name="T91"/>
              <a:gd fmla="*/ 130 w 366" name="T92"/>
              <a:gd fmla="*/ 3 h 20" name="T93"/>
              <a:gd fmla="*/ 130 w 366" name="T94"/>
              <a:gd fmla="*/ 3 h 20" name="T95"/>
              <a:gd fmla="*/ 91 w 366" name="T96"/>
              <a:gd fmla="*/ 2 h 20" name="T97"/>
              <a:gd fmla="*/ 91 w 366" name="T98"/>
              <a:gd fmla="*/ 11 h 20" name="T99"/>
              <a:gd fmla="*/ 80 w 366" name="T100"/>
              <a:gd fmla="*/ 11 h 20" name="T101"/>
              <a:gd fmla="*/ 80 w 366" name="T102"/>
              <a:gd fmla="*/ 2 h 20" name="T103"/>
              <a:gd fmla="*/ 91 w 366" name="T104"/>
              <a:gd fmla="*/ 2 h 20" name="T105"/>
              <a:gd fmla="*/ 91 w 366" name="T106"/>
              <a:gd fmla="*/ 2 h 20" name="T107"/>
              <a:gd fmla="*/ 50 w 366" name="T108"/>
              <a:gd fmla="*/ 1 h 20" name="T109"/>
              <a:gd fmla="*/ 50 w 366" name="T110"/>
              <a:gd fmla="*/ 10 h 20" name="T111"/>
              <a:gd fmla="*/ 41 w 366" name="T112"/>
              <a:gd fmla="*/ 10 h 20" name="T113"/>
              <a:gd fmla="*/ 41 w 366" name="T114"/>
              <a:gd fmla="*/ 1 h 20" name="T115"/>
              <a:gd fmla="*/ 50 w 366" name="T116"/>
              <a:gd fmla="*/ 1 h 20"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20" w="366">
                <a:moveTo>
                  <a:pt x="11" y="0"/>
                </a:moveTo>
                <a:lnTo>
                  <a:pt x="11" y="9"/>
                </a:lnTo>
                <a:lnTo>
                  <a:pt x="0" y="9"/>
                </a:lnTo>
                <a:lnTo>
                  <a:pt x="0" y="0"/>
                </a:lnTo>
                <a:lnTo>
                  <a:pt x="11" y="0"/>
                </a:lnTo>
                <a:lnTo>
                  <a:pt x="11" y="0"/>
                </a:lnTo>
                <a:close/>
                <a:moveTo>
                  <a:pt x="366" y="11"/>
                </a:moveTo>
                <a:lnTo>
                  <a:pt x="358" y="11"/>
                </a:lnTo>
                <a:lnTo>
                  <a:pt x="358" y="20"/>
                </a:lnTo>
                <a:lnTo>
                  <a:pt x="366" y="20"/>
                </a:lnTo>
                <a:lnTo>
                  <a:pt x="366" y="11"/>
                </a:lnTo>
                <a:lnTo>
                  <a:pt x="366" y="11"/>
                </a:lnTo>
                <a:close/>
                <a:moveTo>
                  <a:pt x="330" y="10"/>
                </a:moveTo>
                <a:lnTo>
                  <a:pt x="328" y="19"/>
                </a:lnTo>
                <a:lnTo>
                  <a:pt x="319" y="19"/>
                </a:lnTo>
                <a:lnTo>
                  <a:pt x="319" y="10"/>
                </a:lnTo>
                <a:lnTo>
                  <a:pt x="330" y="10"/>
                </a:lnTo>
                <a:lnTo>
                  <a:pt x="330" y="10"/>
                </a:lnTo>
                <a:close/>
                <a:moveTo>
                  <a:pt x="289" y="9"/>
                </a:moveTo>
                <a:lnTo>
                  <a:pt x="289" y="18"/>
                </a:lnTo>
                <a:lnTo>
                  <a:pt x="279" y="18"/>
                </a:lnTo>
                <a:lnTo>
                  <a:pt x="280" y="9"/>
                </a:lnTo>
                <a:lnTo>
                  <a:pt x="289" y="9"/>
                </a:lnTo>
                <a:lnTo>
                  <a:pt x="289" y="9"/>
                </a:lnTo>
                <a:close/>
                <a:moveTo>
                  <a:pt x="250" y="7"/>
                </a:moveTo>
                <a:lnTo>
                  <a:pt x="249" y="17"/>
                </a:lnTo>
                <a:lnTo>
                  <a:pt x="240" y="17"/>
                </a:lnTo>
                <a:lnTo>
                  <a:pt x="240" y="7"/>
                </a:lnTo>
                <a:lnTo>
                  <a:pt x="250" y="7"/>
                </a:lnTo>
                <a:lnTo>
                  <a:pt x="250" y="7"/>
                </a:lnTo>
                <a:close/>
                <a:moveTo>
                  <a:pt x="209" y="6"/>
                </a:moveTo>
                <a:lnTo>
                  <a:pt x="209" y="15"/>
                </a:lnTo>
                <a:lnTo>
                  <a:pt x="199" y="15"/>
                </a:lnTo>
                <a:lnTo>
                  <a:pt x="200" y="6"/>
                </a:lnTo>
                <a:lnTo>
                  <a:pt x="209" y="6"/>
                </a:lnTo>
                <a:lnTo>
                  <a:pt x="209" y="6"/>
                </a:lnTo>
                <a:close/>
                <a:moveTo>
                  <a:pt x="170" y="5"/>
                </a:moveTo>
                <a:lnTo>
                  <a:pt x="170" y="14"/>
                </a:lnTo>
                <a:lnTo>
                  <a:pt x="160" y="14"/>
                </a:lnTo>
                <a:lnTo>
                  <a:pt x="160" y="5"/>
                </a:lnTo>
                <a:lnTo>
                  <a:pt x="170" y="5"/>
                </a:lnTo>
                <a:lnTo>
                  <a:pt x="170" y="5"/>
                </a:lnTo>
                <a:close/>
                <a:moveTo>
                  <a:pt x="130" y="3"/>
                </a:moveTo>
                <a:lnTo>
                  <a:pt x="130" y="13"/>
                </a:lnTo>
                <a:lnTo>
                  <a:pt x="119" y="13"/>
                </a:lnTo>
                <a:lnTo>
                  <a:pt x="121" y="3"/>
                </a:lnTo>
                <a:lnTo>
                  <a:pt x="130" y="3"/>
                </a:lnTo>
                <a:lnTo>
                  <a:pt x="130" y="3"/>
                </a:lnTo>
                <a:close/>
                <a:moveTo>
                  <a:pt x="91" y="2"/>
                </a:moveTo>
                <a:lnTo>
                  <a:pt x="91" y="11"/>
                </a:lnTo>
                <a:lnTo>
                  <a:pt x="80" y="11"/>
                </a:lnTo>
                <a:lnTo>
                  <a:pt x="80" y="2"/>
                </a:lnTo>
                <a:lnTo>
                  <a:pt x="91" y="2"/>
                </a:lnTo>
                <a:lnTo>
                  <a:pt x="91" y="2"/>
                </a:lnTo>
                <a:close/>
                <a:moveTo>
                  <a:pt x="50" y="1"/>
                </a:moveTo>
                <a:lnTo>
                  <a:pt x="50" y="10"/>
                </a:lnTo>
                <a:lnTo>
                  <a:pt x="41" y="10"/>
                </a:lnTo>
                <a:lnTo>
                  <a:pt x="41" y="1"/>
                </a:lnTo>
                <a:lnTo>
                  <a:pt x="50" y="1"/>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71" name="Freeform 307"/>
          <p:cNvSpPr>
            <a:spLocks noEditPoints="1"/>
          </p:cNvSpPr>
          <p:nvPr/>
        </p:nvSpPr>
        <p:spPr bwMode="auto">
          <a:xfrm>
            <a:off x="4062932" y="1809747"/>
            <a:ext cx="773113" cy="53975"/>
          </a:xfrm>
          <a:custGeom>
            <a:gdLst>
              <a:gd fmla="*/ 10 w 487" name="T0"/>
              <a:gd fmla="*/ 32 h 34" name="T1"/>
              <a:gd fmla="*/ 0 w 487" name="T2"/>
              <a:gd fmla="*/ 23 h 34" name="T3"/>
              <a:gd fmla="*/ 9 w 487" name="T4"/>
              <a:gd fmla="*/ 23 h 34" name="T5"/>
              <a:gd fmla="*/ 487 w 487" name="T6"/>
              <a:gd fmla="*/ 10 h 34" name="T7"/>
              <a:gd fmla="*/ 477 w 487" name="T8"/>
              <a:gd fmla="*/ 1 h 34" name="T9"/>
              <a:gd fmla="*/ 487 w 487" name="T10"/>
              <a:gd fmla="*/ 0 h 34" name="T11"/>
              <a:gd fmla="*/ 448 w 487" name="T12"/>
              <a:gd fmla="*/ 11 h 34" name="T13"/>
              <a:gd fmla="*/ 437 w 487" name="T14"/>
              <a:gd fmla="*/ 2 h 34" name="T15"/>
              <a:gd fmla="*/ 446 w 487" name="T16"/>
              <a:gd fmla="*/ 2 h 34" name="T17"/>
              <a:gd fmla="*/ 407 w 487" name="T18"/>
              <a:gd fmla="*/ 14 h 34" name="T19"/>
              <a:gd fmla="*/ 397 w 487" name="T20"/>
              <a:gd fmla="*/ 5 h 34" name="T21"/>
              <a:gd fmla="*/ 407 w 487" name="T22"/>
              <a:gd fmla="*/ 4 h 34" name="T23"/>
              <a:gd fmla="*/ 368 w 487" name="T24"/>
              <a:gd fmla="*/ 15 h 34" name="T25"/>
              <a:gd fmla="*/ 358 w 487" name="T26"/>
              <a:gd fmla="*/ 6 h 34" name="T27"/>
              <a:gd fmla="*/ 367 w 487" name="T28"/>
              <a:gd fmla="*/ 6 h 34" name="T29"/>
              <a:gd fmla="*/ 328 w 487" name="T30"/>
              <a:gd fmla="*/ 18 h 34" name="T31"/>
              <a:gd fmla="*/ 317 w 487" name="T32"/>
              <a:gd fmla="*/ 9 h 34" name="T33"/>
              <a:gd fmla="*/ 328 w 487" name="T34"/>
              <a:gd fmla="*/ 7 h 34" name="T35"/>
              <a:gd fmla="*/ 288 w 487" name="T36"/>
              <a:gd fmla="*/ 19 h 34" name="T37"/>
              <a:gd fmla="*/ 278 w 487" name="T38"/>
              <a:gd fmla="*/ 10 h 34" name="T39"/>
              <a:gd fmla="*/ 288 w 487" name="T40"/>
              <a:gd fmla="*/ 10 h 34" name="T41"/>
              <a:gd fmla="*/ 248 w 487" name="T42"/>
              <a:gd fmla="*/ 22 h 34" name="T43"/>
              <a:gd fmla="*/ 237 w 487" name="T44"/>
              <a:gd fmla="*/ 13 h 34" name="T45"/>
              <a:gd fmla="*/ 248 w 487" name="T46"/>
              <a:gd fmla="*/ 11 h 34" name="T47"/>
              <a:gd fmla="*/ 209 w 487" name="T48"/>
              <a:gd fmla="*/ 23 h 34" name="T49"/>
              <a:gd fmla="*/ 198 w 487" name="T50"/>
              <a:gd fmla="*/ 14 h 34" name="T51"/>
              <a:gd fmla="*/ 209 w 487" name="T52"/>
              <a:gd fmla="*/ 14 h 34" name="T53"/>
              <a:gd fmla="*/ 169 w 487" name="T54"/>
              <a:gd fmla="*/ 26 h 34" name="T55"/>
              <a:gd fmla="*/ 159 w 487" name="T56"/>
              <a:gd fmla="*/ 15 h 34" name="T57"/>
              <a:gd fmla="*/ 168 w 487" name="T58"/>
              <a:gd fmla="*/ 15 h 34" name="T59"/>
              <a:gd fmla="*/ 129 w 487" name="T60"/>
              <a:gd fmla="*/ 27 h 34" name="T61"/>
              <a:gd fmla="*/ 118 w 487" name="T62"/>
              <a:gd fmla="*/ 18 h 34" name="T63"/>
              <a:gd fmla="*/ 129 w 487" name="T64"/>
              <a:gd fmla="*/ 18 h 34" name="T65"/>
              <a:gd fmla="*/ 90 w 487" name="T66"/>
              <a:gd fmla="*/ 30 h 34" name="T67"/>
              <a:gd fmla="*/ 79 w 487" name="T68"/>
              <a:gd fmla="*/ 19 h 34" name="T69"/>
              <a:gd fmla="*/ 88 w 487" name="T70"/>
              <a:gd fmla="*/ 19 h 34" name="T71"/>
              <a:gd fmla="*/ 49 w 487" name="T72"/>
              <a:gd fmla="*/ 31 h 34" name="T73"/>
              <a:gd fmla="*/ 39 w 487" name="T74"/>
              <a:gd fmla="*/ 22 h 34"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34" w="487">
                <a:moveTo>
                  <a:pt x="9" y="23"/>
                </a:moveTo>
                <a:lnTo>
                  <a:pt x="10" y="32"/>
                </a:lnTo>
                <a:lnTo>
                  <a:pt x="0" y="34"/>
                </a:lnTo>
                <a:lnTo>
                  <a:pt x="0" y="23"/>
                </a:lnTo>
                <a:lnTo>
                  <a:pt x="9" y="23"/>
                </a:lnTo>
                <a:lnTo>
                  <a:pt x="9" y="23"/>
                </a:lnTo>
                <a:close/>
                <a:moveTo>
                  <a:pt x="487" y="0"/>
                </a:moveTo>
                <a:lnTo>
                  <a:pt x="487" y="10"/>
                </a:lnTo>
                <a:lnTo>
                  <a:pt x="477" y="10"/>
                </a:lnTo>
                <a:lnTo>
                  <a:pt x="477" y="1"/>
                </a:lnTo>
                <a:lnTo>
                  <a:pt x="487" y="0"/>
                </a:lnTo>
                <a:lnTo>
                  <a:pt x="487" y="0"/>
                </a:lnTo>
                <a:close/>
                <a:moveTo>
                  <a:pt x="446" y="2"/>
                </a:moveTo>
                <a:lnTo>
                  <a:pt x="448" y="11"/>
                </a:lnTo>
                <a:lnTo>
                  <a:pt x="437" y="13"/>
                </a:lnTo>
                <a:lnTo>
                  <a:pt x="437" y="2"/>
                </a:lnTo>
                <a:lnTo>
                  <a:pt x="446" y="2"/>
                </a:lnTo>
                <a:lnTo>
                  <a:pt x="446" y="2"/>
                </a:lnTo>
                <a:close/>
                <a:moveTo>
                  <a:pt x="407" y="4"/>
                </a:moveTo>
                <a:lnTo>
                  <a:pt x="407" y="14"/>
                </a:lnTo>
                <a:lnTo>
                  <a:pt x="398" y="14"/>
                </a:lnTo>
                <a:lnTo>
                  <a:pt x="397" y="5"/>
                </a:lnTo>
                <a:lnTo>
                  <a:pt x="407" y="4"/>
                </a:lnTo>
                <a:lnTo>
                  <a:pt x="407" y="4"/>
                </a:lnTo>
                <a:close/>
                <a:moveTo>
                  <a:pt x="367" y="6"/>
                </a:moveTo>
                <a:lnTo>
                  <a:pt x="368" y="15"/>
                </a:lnTo>
                <a:lnTo>
                  <a:pt x="358" y="17"/>
                </a:lnTo>
                <a:lnTo>
                  <a:pt x="358" y="6"/>
                </a:lnTo>
                <a:lnTo>
                  <a:pt x="367" y="6"/>
                </a:lnTo>
                <a:lnTo>
                  <a:pt x="367" y="6"/>
                </a:lnTo>
                <a:close/>
                <a:moveTo>
                  <a:pt x="328" y="7"/>
                </a:moveTo>
                <a:lnTo>
                  <a:pt x="328" y="18"/>
                </a:lnTo>
                <a:lnTo>
                  <a:pt x="318" y="18"/>
                </a:lnTo>
                <a:lnTo>
                  <a:pt x="317" y="9"/>
                </a:lnTo>
                <a:lnTo>
                  <a:pt x="328" y="7"/>
                </a:lnTo>
                <a:lnTo>
                  <a:pt x="328" y="7"/>
                </a:lnTo>
                <a:close/>
                <a:moveTo>
                  <a:pt x="288" y="10"/>
                </a:moveTo>
                <a:lnTo>
                  <a:pt x="288" y="19"/>
                </a:lnTo>
                <a:lnTo>
                  <a:pt x="278" y="21"/>
                </a:lnTo>
                <a:lnTo>
                  <a:pt x="278" y="10"/>
                </a:lnTo>
                <a:lnTo>
                  <a:pt x="288" y="10"/>
                </a:lnTo>
                <a:lnTo>
                  <a:pt x="288" y="10"/>
                </a:lnTo>
                <a:close/>
                <a:moveTo>
                  <a:pt x="248" y="11"/>
                </a:moveTo>
                <a:lnTo>
                  <a:pt x="248" y="22"/>
                </a:lnTo>
                <a:lnTo>
                  <a:pt x="239" y="22"/>
                </a:lnTo>
                <a:lnTo>
                  <a:pt x="237" y="13"/>
                </a:lnTo>
                <a:lnTo>
                  <a:pt x="248" y="11"/>
                </a:lnTo>
                <a:lnTo>
                  <a:pt x="248" y="11"/>
                </a:lnTo>
                <a:close/>
                <a:moveTo>
                  <a:pt x="209" y="14"/>
                </a:moveTo>
                <a:lnTo>
                  <a:pt x="209" y="23"/>
                </a:lnTo>
                <a:lnTo>
                  <a:pt x="198" y="24"/>
                </a:lnTo>
                <a:lnTo>
                  <a:pt x="198" y="14"/>
                </a:lnTo>
                <a:lnTo>
                  <a:pt x="209" y="14"/>
                </a:lnTo>
                <a:lnTo>
                  <a:pt x="209" y="14"/>
                </a:lnTo>
                <a:close/>
                <a:moveTo>
                  <a:pt x="168" y="15"/>
                </a:moveTo>
                <a:lnTo>
                  <a:pt x="169" y="26"/>
                </a:lnTo>
                <a:lnTo>
                  <a:pt x="159" y="26"/>
                </a:lnTo>
                <a:lnTo>
                  <a:pt x="159" y="15"/>
                </a:lnTo>
                <a:lnTo>
                  <a:pt x="168" y="15"/>
                </a:lnTo>
                <a:lnTo>
                  <a:pt x="168" y="15"/>
                </a:lnTo>
                <a:close/>
                <a:moveTo>
                  <a:pt x="129" y="18"/>
                </a:moveTo>
                <a:lnTo>
                  <a:pt x="129" y="27"/>
                </a:lnTo>
                <a:lnTo>
                  <a:pt x="118" y="27"/>
                </a:lnTo>
                <a:lnTo>
                  <a:pt x="118" y="18"/>
                </a:lnTo>
                <a:lnTo>
                  <a:pt x="129" y="18"/>
                </a:lnTo>
                <a:lnTo>
                  <a:pt x="129" y="18"/>
                </a:lnTo>
                <a:close/>
                <a:moveTo>
                  <a:pt x="88" y="19"/>
                </a:moveTo>
                <a:lnTo>
                  <a:pt x="90" y="30"/>
                </a:lnTo>
                <a:lnTo>
                  <a:pt x="79" y="30"/>
                </a:lnTo>
                <a:lnTo>
                  <a:pt x="79" y="19"/>
                </a:lnTo>
                <a:lnTo>
                  <a:pt x="88" y="19"/>
                </a:lnTo>
                <a:lnTo>
                  <a:pt x="88" y="19"/>
                </a:lnTo>
                <a:close/>
                <a:moveTo>
                  <a:pt x="49" y="21"/>
                </a:moveTo>
                <a:lnTo>
                  <a:pt x="49" y="31"/>
                </a:lnTo>
                <a:lnTo>
                  <a:pt x="40" y="31"/>
                </a:lnTo>
                <a:lnTo>
                  <a:pt x="39" y="22"/>
                </a:lnTo>
                <a:lnTo>
                  <a:pt x="49" y="21"/>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72" name="Freeform 308"/>
          <p:cNvSpPr>
            <a:spLocks noEditPoints="1"/>
          </p:cNvSpPr>
          <p:nvPr/>
        </p:nvSpPr>
        <p:spPr bwMode="auto">
          <a:xfrm>
            <a:off x="4504258" y="1789110"/>
            <a:ext cx="773113" cy="53975"/>
          </a:xfrm>
          <a:custGeom>
            <a:gdLst>
              <a:gd fmla="*/ 10 w 487" name="T0"/>
              <a:gd fmla="*/ 32 h 34" name="T1"/>
              <a:gd fmla="*/ 0 w 487" name="T2"/>
              <a:gd fmla="*/ 23 h 34" name="T3"/>
              <a:gd fmla="*/ 10 w 487" name="T4"/>
              <a:gd fmla="*/ 23 h 34" name="T5"/>
              <a:gd fmla="*/ 487 w 487" name="T6"/>
              <a:gd fmla="*/ 10 h 34" name="T7"/>
              <a:gd fmla="*/ 477 w 487" name="T8"/>
              <a:gd fmla="*/ 1 h 34" name="T9"/>
              <a:gd fmla="*/ 487 w 487" name="T10"/>
              <a:gd fmla="*/ 0 h 34" name="T11"/>
              <a:gd fmla="*/ 448 w 487" name="T12"/>
              <a:gd fmla="*/ 11 h 34" name="T13"/>
              <a:gd fmla="*/ 438 w 487" name="T14"/>
              <a:gd fmla="*/ 2 h 34" name="T15"/>
              <a:gd fmla="*/ 447 w 487" name="T16"/>
              <a:gd fmla="*/ 2 h 34" name="T17"/>
              <a:gd fmla="*/ 408 w 487" name="T18"/>
              <a:gd fmla="*/ 14 h 34" name="T19"/>
              <a:gd fmla="*/ 397 w 487" name="T20"/>
              <a:gd fmla="*/ 5 h 34" name="T21"/>
              <a:gd fmla="*/ 408 w 487" name="T22"/>
              <a:gd fmla="*/ 3 h 34" name="T23"/>
              <a:gd fmla="*/ 368 w 487" name="T24"/>
              <a:gd fmla="*/ 15 h 34" name="T25"/>
              <a:gd fmla="*/ 358 w 487" name="T26"/>
              <a:gd fmla="*/ 6 h 34" name="T27"/>
              <a:gd fmla="*/ 367 w 487" name="T28"/>
              <a:gd fmla="*/ 6 h 34" name="T29"/>
              <a:gd fmla="*/ 328 w 487" name="T30"/>
              <a:gd fmla="*/ 18 h 34" name="T31"/>
              <a:gd fmla="*/ 317 w 487" name="T32"/>
              <a:gd fmla="*/ 7 h 34" name="T33"/>
              <a:gd fmla="*/ 328 w 487" name="T34"/>
              <a:gd fmla="*/ 7 h 34" name="T35"/>
              <a:gd fmla="*/ 289 w 487" name="T36"/>
              <a:gd fmla="*/ 19 h 34" name="T37"/>
              <a:gd fmla="*/ 278 w 487" name="T38"/>
              <a:gd fmla="*/ 10 h 34" name="T39"/>
              <a:gd fmla="*/ 289 w 487" name="T40"/>
              <a:gd fmla="*/ 10 h 34" name="T41"/>
              <a:gd fmla="*/ 249 w 487" name="T42"/>
              <a:gd fmla="*/ 22 h 34" name="T43"/>
              <a:gd fmla="*/ 239 w 487" name="T44"/>
              <a:gd fmla="*/ 11 h 34" name="T45"/>
              <a:gd fmla="*/ 248 w 487" name="T46"/>
              <a:gd fmla="*/ 11 h 34" name="T47"/>
              <a:gd fmla="*/ 209 w 487" name="T48"/>
              <a:gd fmla="*/ 23 h 34" name="T49"/>
              <a:gd fmla="*/ 199 w 487" name="T50"/>
              <a:gd fmla="*/ 14 h 34" name="T51"/>
              <a:gd fmla="*/ 209 w 487" name="T52"/>
              <a:gd fmla="*/ 13 h 34" name="T53"/>
              <a:gd fmla="*/ 170 w 487" name="T54"/>
              <a:gd fmla="*/ 24 h 34" name="T55"/>
              <a:gd fmla="*/ 159 w 487" name="T56"/>
              <a:gd fmla="*/ 15 h 34" name="T57"/>
              <a:gd fmla="*/ 168 w 487" name="T58"/>
              <a:gd fmla="*/ 15 h 34" name="T59"/>
              <a:gd fmla="*/ 129 w 487" name="T60"/>
              <a:gd fmla="*/ 27 h 34" name="T61"/>
              <a:gd fmla="*/ 119 w 487" name="T62"/>
              <a:gd fmla="*/ 18 h 34" name="T63"/>
              <a:gd fmla="*/ 129 w 487" name="T64"/>
              <a:gd fmla="*/ 17 h 34" name="T65"/>
              <a:gd fmla="*/ 90 w 487" name="T66"/>
              <a:gd fmla="*/ 28 h 34" name="T67"/>
              <a:gd fmla="*/ 80 w 487" name="T68"/>
              <a:gd fmla="*/ 19 h 34" name="T69"/>
              <a:gd fmla="*/ 89 w 487" name="T70"/>
              <a:gd fmla="*/ 19 h 34" name="T71"/>
              <a:gd fmla="*/ 50 w 487" name="T72"/>
              <a:gd fmla="*/ 31 h 34" name="T73"/>
              <a:gd fmla="*/ 39 w 487" name="T74"/>
              <a:gd fmla="*/ 22 h 34"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34" w="487">
                <a:moveTo>
                  <a:pt x="10" y="23"/>
                </a:moveTo>
                <a:lnTo>
                  <a:pt x="10" y="32"/>
                </a:lnTo>
                <a:lnTo>
                  <a:pt x="0" y="34"/>
                </a:lnTo>
                <a:lnTo>
                  <a:pt x="0" y="23"/>
                </a:lnTo>
                <a:lnTo>
                  <a:pt x="10" y="23"/>
                </a:lnTo>
                <a:lnTo>
                  <a:pt x="10" y="23"/>
                </a:lnTo>
                <a:close/>
                <a:moveTo>
                  <a:pt x="487" y="0"/>
                </a:moveTo>
                <a:lnTo>
                  <a:pt x="487" y="10"/>
                </a:lnTo>
                <a:lnTo>
                  <a:pt x="478" y="10"/>
                </a:lnTo>
                <a:lnTo>
                  <a:pt x="477" y="1"/>
                </a:lnTo>
                <a:lnTo>
                  <a:pt x="487" y="0"/>
                </a:lnTo>
                <a:lnTo>
                  <a:pt x="487" y="0"/>
                </a:lnTo>
                <a:close/>
                <a:moveTo>
                  <a:pt x="447" y="2"/>
                </a:moveTo>
                <a:lnTo>
                  <a:pt x="448" y="11"/>
                </a:lnTo>
                <a:lnTo>
                  <a:pt x="438" y="13"/>
                </a:lnTo>
                <a:lnTo>
                  <a:pt x="438" y="2"/>
                </a:lnTo>
                <a:lnTo>
                  <a:pt x="447" y="2"/>
                </a:lnTo>
                <a:lnTo>
                  <a:pt x="447" y="2"/>
                </a:lnTo>
                <a:close/>
                <a:moveTo>
                  <a:pt x="408" y="3"/>
                </a:moveTo>
                <a:lnTo>
                  <a:pt x="408" y="14"/>
                </a:lnTo>
                <a:lnTo>
                  <a:pt x="398" y="14"/>
                </a:lnTo>
                <a:lnTo>
                  <a:pt x="397" y="5"/>
                </a:lnTo>
                <a:lnTo>
                  <a:pt x="408" y="3"/>
                </a:lnTo>
                <a:lnTo>
                  <a:pt x="408" y="3"/>
                </a:lnTo>
                <a:close/>
                <a:moveTo>
                  <a:pt x="367" y="6"/>
                </a:moveTo>
                <a:lnTo>
                  <a:pt x="368" y="15"/>
                </a:lnTo>
                <a:lnTo>
                  <a:pt x="358" y="17"/>
                </a:lnTo>
                <a:lnTo>
                  <a:pt x="358" y="6"/>
                </a:lnTo>
                <a:lnTo>
                  <a:pt x="367" y="6"/>
                </a:lnTo>
                <a:lnTo>
                  <a:pt x="367" y="6"/>
                </a:lnTo>
                <a:close/>
                <a:moveTo>
                  <a:pt x="328" y="7"/>
                </a:moveTo>
                <a:lnTo>
                  <a:pt x="328" y="18"/>
                </a:lnTo>
                <a:lnTo>
                  <a:pt x="319" y="18"/>
                </a:lnTo>
                <a:lnTo>
                  <a:pt x="317" y="7"/>
                </a:lnTo>
                <a:lnTo>
                  <a:pt x="328" y="7"/>
                </a:lnTo>
                <a:lnTo>
                  <a:pt x="328" y="7"/>
                </a:lnTo>
                <a:close/>
                <a:moveTo>
                  <a:pt x="289" y="10"/>
                </a:moveTo>
                <a:lnTo>
                  <a:pt x="289" y="19"/>
                </a:lnTo>
                <a:lnTo>
                  <a:pt x="278" y="19"/>
                </a:lnTo>
                <a:lnTo>
                  <a:pt x="278" y="10"/>
                </a:lnTo>
                <a:lnTo>
                  <a:pt x="289" y="10"/>
                </a:lnTo>
                <a:lnTo>
                  <a:pt x="289" y="10"/>
                </a:lnTo>
                <a:close/>
                <a:moveTo>
                  <a:pt x="248" y="11"/>
                </a:moveTo>
                <a:lnTo>
                  <a:pt x="249" y="22"/>
                </a:lnTo>
                <a:lnTo>
                  <a:pt x="239" y="22"/>
                </a:lnTo>
                <a:lnTo>
                  <a:pt x="239" y="11"/>
                </a:lnTo>
                <a:lnTo>
                  <a:pt x="248" y="11"/>
                </a:lnTo>
                <a:lnTo>
                  <a:pt x="248" y="11"/>
                </a:lnTo>
                <a:close/>
                <a:moveTo>
                  <a:pt x="209" y="13"/>
                </a:moveTo>
                <a:lnTo>
                  <a:pt x="209" y="23"/>
                </a:lnTo>
                <a:lnTo>
                  <a:pt x="199" y="23"/>
                </a:lnTo>
                <a:lnTo>
                  <a:pt x="199" y="14"/>
                </a:lnTo>
                <a:lnTo>
                  <a:pt x="209" y="13"/>
                </a:lnTo>
                <a:lnTo>
                  <a:pt x="209" y="13"/>
                </a:lnTo>
                <a:close/>
                <a:moveTo>
                  <a:pt x="168" y="15"/>
                </a:moveTo>
                <a:lnTo>
                  <a:pt x="170" y="24"/>
                </a:lnTo>
                <a:lnTo>
                  <a:pt x="159" y="26"/>
                </a:lnTo>
                <a:lnTo>
                  <a:pt x="159" y="15"/>
                </a:lnTo>
                <a:lnTo>
                  <a:pt x="168" y="15"/>
                </a:lnTo>
                <a:lnTo>
                  <a:pt x="168" y="15"/>
                </a:lnTo>
                <a:close/>
                <a:moveTo>
                  <a:pt x="129" y="17"/>
                </a:moveTo>
                <a:lnTo>
                  <a:pt x="129" y="27"/>
                </a:lnTo>
                <a:lnTo>
                  <a:pt x="120" y="27"/>
                </a:lnTo>
                <a:lnTo>
                  <a:pt x="119" y="18"/>
                </a:lnTo>
                <a:lnTo>
                  <a:pt x="129" y="17"/>
                </a:lnTo>
                <a:lnTo>
                  <a:pt x="129" y="17"/>
                </a:lnTo>
                <a:close/>
                <a:moveTo>
                  <a:pt x="89" y="19"/>
                </a:moveTo>
                <a:lnTo>
                  <a:pt x="90" y="28"/>
                </a:lnTo>
                <a:lnTo>
                  <a:pt x="80" y="30"/>
                </a:lnTo>
                <a:lnTo>
                  <a:pt x="80" y="19"/>
                </a:lnTo>
                <a:lnTo>
                  <a:pt x="89" y="19"/>
                </a:lnTo>
                <a:lnTo>
                  <a:pt x="89" y="19"/>
                </a:lnTo>
                <a:close/>
                <a:moveTo>
                  <a:pt x="50" y="20"/>
                </a:moveTo>
                <a:lnTo>
                  <a:pt x="50" y="31"/>
                </a:lnTo>
                <a:lnTo>
                  <a:pt x="40" y="31"/>
                </a:lnTo>
                <a:lnTo>
                  <a:pt x="39" y="22"/>
                </a:lnTo>
                <a:lnTo>
                  <a:pt x="50" y="2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73" name="Freeform 309"/>
          <p:cNvSpPr/>
          <p:nvPr/>
        </p:nvSpPr>
        <p:spPr bwMode="auto">
          <a:xfrm>
            <a:off x="6155257" y="473072"/>
            <a:ext cx="17463" cy="15875"/>
          </a:xfrm>
          <a:custGeom>
            <a:gdLst>
              <a:gd fmla="*/ 11 w 11" name="T0"/>
              <a:gd fmla="*/ 0 h 10" name="T1"/>
              <a:gd fmla="*/ 11 w 11" name="T2"/>
              <a:gd fmla="*/ 0 h 10" name="T3"/>
              <a:gd fmla="*/ 1 w 11" name="T4"/>
              <a:gd fmla="*/ 0 h 10" name="T5"/>
              <a:gd fmla="*/ 0 w 11" name="T6"/>
              <a:gd fmla="*/ 0 h 10" name="T7"/>
              <a:gd fmla="*/ 0 w 11" name="T8"/>
              <a:gd fmla="*/ 10 h 10" name="T9"/>
              <a:gd fmla="*/ 1 w 11" name="T10"/>
              <a:gd fmla="*/ 10 h 10" name="T11"/>
              <a:gd fmla="*/ 11 w 11" name="T12"/>
              <a:gd fmla="*/ 10 h 10" name="T13"/>
              <a:gd fmla="*/ 11 w 11" name="T14"/>
              <a:gd fmla="*/ 10 h 10" name="T15"/>
              <a:gd fmla="*/ 11 w 11" name="T16"/>
              <a:gd fmla="*/ 0 h 10"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0" w="11">
                <a:moveTo>
                  <a:pt x="11" y="0"/>
                </a:moveTo>
                <a:lnTo>
                  <a:pt x="11" y="0"/>
                </a:lnTo>
                <a:lnTo>
                  <a:pt x="1" y="0"/>
                </a:lnTo>
                <a:lnTo>
                  <a:pt x="0" y="0"/>
                </a:lnTo>
                <a:lnTo>
                  <a:pt x="0" y="10"/>
                </a:lnTo>
                <a:lnTo>
                  <a:pt x="1" y="10"/>
                </a:lnTo>
                <a:lnTo>
                  <a:pt x="11" y="10"/>
                </a:lnTo>
                <a:lnTo>
                  <a:pt x="11" y="10"/>
                </a:lnTo>
                <a:lnTo>
                  <a:pt x="11"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74" name="Freeform 310"/>
          <p:cNvSpPr/>
          <p:nvPr/>
        </p:nvSpPr>
        <p:spPr bwMode="auto">
          <a:xfrm>
            <a:off x="6220344" y="474660"/>
            <a:ext cx="15875" cy="17463"/>
          </a:xfrm>
          <a:custGeom>
            <a:gdLst>
              <a:gd fmla="*/ 10 w 10" name="T0"/>
              <a:gd fmla="*/ 0 h 11" name="T1"/>
              <a:gd fmla="*/ 2 w 10" name="T2"/>
              <a:gd fmla="*/ 0 h 11" name="T3"/>
              <a:gd fmla="*/ 0 w 10" name="T4"/>
              <a:gd fmla="*/ 0 h 11" name="T5"/>
              <a:gd fmla="*/ 0 w 10" name="T6"/>
              <a:gd fmla="*/ 11 h 11" name="T7"/>
              <a:gd fmla="*/ 1 w 10" name="T8"/>
              <a:gd fmla="*/ 11 h 11" name="T9"/>
              <a:gd fmla="*/ 9 w 10" name="T10"/>
              <a:gd fmla="*/ 11 h 11" name="T11"/>
              <a:gd fmla="*/ 10 w 10" name="T12"/>
              <a:gd fmla="*/ 0 h 11" name="T13"/>
            </a:gdLst>
            <a:cxnLst>
              <a:cxn ang="0">
                <a:pos x="T0" y="T1"/>
              </a:cxn>
              <a:cxn ang="0">
                <a:pos x="T2" y="T3"/>
              </a:cxn>
              <a:cxn ang="0">
                <a:pos x="T4" y="T5"/>
              </a:cxn>
              <a:cxn ang="0">
                <a:pos x="T6" y="T7"/>
              </a:cxn>
              <a:cxn ang="0">
                <a:pos x="T8" y="T9"/>
              </a:cxn>
              <a:cxn ang="0">
                <a:pos x="T10" y="T11"/>
              </a:cxn>
              <a:cxn ang="0">
                <a:pos x="T12" y="T13"/>
              </a:cxn>
            </a:cxnLst>
            <a:rect b="b" l="0" r="r" t="0"/>
            <a:pathLst>
              <a:path h="11" w="10">
                <a:moveTo>
                  <a:pt x="10" y="0"/>
                </a:moveTo>
                <a:lnTo>
                  <a:pt x="2" y="0"/>
                </a:lnTo>
                <a:lnTo>
                  <a:pt x="0" y="0"/>
                </a:lnTo>
                <a:lnTo>
                  <a:pt x="0" y="11"/>
                </a:lnTo>
                <a:lnTo>
                  <a:pt x="1" y="11"/>
                </a:lnTo>
                <a:lnTo>
                  <a:pt x="9" y="11"/>
                </a:lnTo>
                <a:lnTo>
                  <a:pt x="10"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75" name="Freeform 311"/>
          <p:cNvSpPr/>
          <p:nvPr/>
        </p:nvSpPr>
        <p:spPr bwMode="auto">
          <a:xfrm>
            <a:off x="6282257" y="479422"/>
            <a:ext cx="15875" cy="15875"/>
          </a:xfrm>
          <a:custGeom>
            <a:gdLst>
              <a:gd fmla="*/ 10 w 10" name="T0"/>
              <a:gd fmla="*/ 0 h 10" name="T1"/>
              <a:gd fmla="*/ 4 w 10" name="T2"/>
              <a:gd fmla="*/ 0 h 10" name="T3"/>
              <a:gd fmla="*/ 0 w 10" name="T4"/>
              <a:gd fmla="*/ 0 h 10" name="T5"/>
              <a:gd fmla="*/ 0 w 10" name="T6"/>
              <a:gd fmla="*/ 9 h 10" name="T7"/>
              <a:gd fmla="*/ 2 w 10" name="T8"/>
              <a:gd fmla="*/ 9 h 10" name="T9"/>
              <a:gd fmla="*/ 10 w 10" name="T10"/>
              <a:gd fmla="*/ 10 h 10" name="T11"/>
              <a:gd fmla="*/ 10 w 10" name="T12"/>
              <a:gd fmla="*/ 0 h 10" name="T13"/>
            </a:gdLst>
            <a:cxnLst>
              <a:cxn ang="0">
                <a:pos x="T0" y="T1"/>
              </a:cxn>
              <a:cxn ang="0">
                <a:pos x="T2" y="T3"/>
              </a:cxn>
              <a:cxn ang="0">
                <a:pos x="T4" y="T5"/>
              </a:cxn>
              <a:cxn ang="0">
                <a:pos x="T6" y="T7"/>
              </a:cxn>
              <a:cxn ang="0">
                <a:pos x="T8" y="T9"/>
              </a:cxn>
              <a:cxn ang="0">
                <a:pos x="T10" y="T11"/>
              </a:cxn>
              <a:cxn ang="0">
                <a:pos x="T12" y="T13"/>
              </a:cxn>
            </a:cxnLst>
            <a:rect b="b" l="0" r="r" t="0"/>
            <a:pathLst>
              <a:path h="10" w="10">
                <a:moveTo>
                  <a:pt x="10" y="0"/>
                </a:moveTo>
                <a:lnTo>
                  <a:pt x="4" y="0"/>
                </a:lnTo>
                <a:lnTo>
                  <a:pt x="0" y="0"/>
                </a:lnTo>
                <a:lnTo>
                  <a:pt x="0" y="9"/>
                </a:lnTo>
                <a:lnTo>
                  <a:pt x="2" y="9"/>
                </a:lnTo>
                <a:lnTo>
                  <a:pt x="10" y="10"/>
                </a:lnTo>
                <a:lnTo>
                  <a:pt x="10"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76" name="Freeform 312"/>
          <p:cNvSpPr/>
          <p:nvPr/>
        </p:nvSpPr>
        <p:spPr bwMode="auto">
          <a:xfrm>
            <a:off x="6344169" y="482597"/>
            <a:ext cx="19050" cy="17463"/>
          </a:xfrm>
          <a:custGeom>
            <a:gdLst>
              <a:gd fmla="*/ 12 w 12" name="T0"/>
              <a:gd fmla="*/ 2 h 11" name="T1"/>
              <a:gd fmla="*/ 5 w 12" name="T2"/>
              <a:gd fmla="*/ 0 h 11" name="T3"/>
              <a:gd fmla="*/ 1 w 12" name="T4"/>
              <a:gd fmla="*/ 0 h 11" name="T5"/>
              <a:gd fmla="*/ 0 w 12" name="T6"/>
              <a:gd fmla="*/ 10 h 11" name="T7"/>
              <a:gd fmla="*/ 4 w 12" name="T8"/>
              <a:gd fmla="*/ 11 h 11" name="T9"/>
              <a:gd fmla="*/ 10 w 12" name="T10"/>
              <a:gd fmla="*/ 11 h 11" name="T11"/>
              <a:gd fmla="*/ 12 w 12" name="T12"/>
              <a:gd fmla="*/ 2 h 11" name="T13"/>
            </a:gdLst>
            <a:cxnLst>
              <a:cxn ang="0">
                <a:pos x="T0" y="T1"/>
              </a:cxn>
              <a:cxn ang="0">
                <a:pos x="T2" y="T3"/>
              </a:cxn>
              <a:cxn ang="0">
                <a:pos x="T4" y="T5"/>
              </a:cxn>
              <a:cxn ang="0">
                <a:pos x="T6" y="T7"/>
              </a:cxn>
              <a:cxn ang="0">
                <a:pos x="T8" y="T9"/>
              </a:cxn>
              <a:cxn ang="0">
                <a:pos x="T10" y="T11"/>
              </a:cxn>
              <a:cxn ang="0">
                <a:pos x="T12" y="T13"/>
              </a:cxn>
            </a:cxnLst>
            <a:rect b="b" l="0" r="r" t="0"/>
            <a:pathLst>
              <a:path h="11" w="12">
                <a:moveTo>
                  <a:pt x="12" y="2"/>
                </a:moveTo>
                <a:lnTo>
                  <a:pt x="5" y="0"/>
                </a:lnTo>
                <a:lnTo>
                  <a:pt x="1" y="0"/>
                </a:lnTo>
                <a:lnTo>
                  <a:pt x="0" y="10"/>
                </a:lnTo>
                <a:lnTo>
                  <a:pt x="4" y="11"/>
                </a:lnTo>
                <a:lnTo>
                  <a:pt x="10" y="11"/>
                </a:lnTo>
                <a:lnTo>
                  <a:pt x="12" y="2"/>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77" name="Freeform 313"/>
          <p:cNvSpPr/>
          <p:nvPr/>
        </p:nvSpPr>
        <p:spPr bwMode="auto">
          <a:xfrm>
            <a:off x="6407669" y="488946"/>
            <a:ext cx="17463" cy="17463"/>
          </a:xfrm>
          <a:custGeom>
            <a:gdLst>
              <a:gd fmla="*/ 11 w 11" name="T0"/>
              <a:gd fmla="*/ 2 h 11" name="T1"/>
              <a:gd fmla="*/ 4 w 11" name="T2"/>
              <a:gd fmla="*/ 0 h 11" name="T3"/>
              <a:gd fmla="*/ 0 w 11" name="T4"/>
              <a:gd fmla="*/ 0 h 11" name="T5"/>
              <a:gd fmla="*/ 0 w 11" name="T6"/>
              <a:gd fmla="*/ 9 h 11" name="T7"/>
              <a:gd fmla="*/ 3 w 11" name="T8"/>
              <a:gd fmla="*/ 11 h 11" name="T9"/>
              <a:gd fmla="*/ 10 w 11" name="T10"/>
              <a:gd fmla="*/ 11 h 11" name="T11"/>
              <a:gd fmla="*/ 11 w 11" name="T12"/>
              <a:gd fmla="*/ 2 h 11" name="T13"/>
            </a:gdLst>
            <a:cxnLst>
              <a:cxn ang="0">
                <a:pos x="T0" y="T1"/>
              </a:cxn>
              <a:cxn ang="0">
                <a:pos x="T2" y="T3"/>
              </a:cxn>
              <a:cxn ang="0">
                <a:pos x="T4" y="T5"/>
              </a:cxn>
              <a:cxn ang="0">
                <a:pos x="T6" y="T7"/>
              </a:cxn>
              <a:cxn ang="0">
                <a:pos x="T8" y="T9"/>
              </a:cxn>
              <a:cxn ang="0">
                <a:pos x="T10" y="T11"/>
              </a:cxn>
              <a:cxn ang="0">
                <a:pos x="T12" y="T13"/>
              </a:cxn>
            </a:cxnLst>
            <a:rect b="b" l="0" r="r" t="0"/>
            <a:pathLst>
              <a:path h="11" w="11">
                <a:moveTo>
                  <a:pt x="11" y="2"/>
                </a:moveTo>
                <a:lnTo>
                  <a:pt x="4" y="0"/>
                </a:lnTo>
                <a:lnTo>
                  <a:pt x="0" y="0"/>
                </a:lnTo>
                <a:lnTo>
                  <a:pt x="0" y="9"/>
                </a:lnTo>
                <a:lnTo>
                  <a:pt x="3" y="11"/>
                </a:lnTo>
                <a:lnTo>
                  <a:pt x="10" y="11"/>
                </a:lnTo>
                <a:lnTo>
                  <a:pt x="11" y="2"/>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78" name="Freeform 314"/>
          <p:cNvSpPr/>
          <p:nvPr/>
        </p:nvSpPr>
        <p:spPr bwMode="auto">
          <a:xfrm>
            <a:off x="6471170" y="495296"/>
            <a:ext cx="15875" cy="19050"/>
          </a:xfrm>
          <a:custGeom>
            <a:gdLst>
              <a:gd fmla="*/ 10 w 10" name="T0"/>
              <a:gd fmla="*/ 2 h 12" name="T1"/>
              <a:gd fmla="*/ 4 w 10" name="T2"/>
              <a:gd fmla="*/ 2 h 12" name="T3"/>
              <a:gd fmla="*/ 1 w 10" name="T4"/>
              <a:gd fmla="*/ 0 h 12" name="T5"/>
              <a:gd fmla="*/ 0 w 10" name="T6"/>
              <a:gd fmla="*/ 11 h 12" name="T7"/>
              <a:gd fmla="*/ 2 w 10" name="T8"/>
              <a:gd fmla="*/ 11 h 12" name="T9"/>
              <a:gd fmla="*/ 9 w 10" name="T10"/>
              <a:gd fmla="*/ 12 h 12" name="T11"/>
              <a:gd fmla="*/ 10 w 10" name="T12"/>
              <a:gd fmla="*/ 2 h 12" name="T13"/>
            </a:gdLst>
            <a:cxnLst>
              <a:cxn ang="0">
                <a:pos x="T0" y="T1"/>
              </a:cxn>
              <a:cxn ang="0">
                <a:pos x="T2" y="T3"/>
              </a:cxn>
              <a:cxn ang="0">
                <a:pos x="T4" y="T5"/>
              </a:cxn>
              <a:cxn ang="0">
                <a:pos x="T6" y="T7"/>
              </a:cxn>
              <a:cxn ang="0">
                <a:pos x="T8" y="T9"/>
              </a:cxn>
              <a:cxn ang="0">
                <a:pos x="T10" y="T11"/>
              </a:cxn>
              <a:cxn ang="0">
                <a:pos x="T12" y="T13"/>
              </a:cxn>
            </a:cxnLst>
            <a:rect b="b" l="0" r="r" t="0"/>
            <a:pathLst>
              <a:path h="12" w="10">
                <a:moveTo>
                  <a:pt x="10" y="2"/>
                </a:moveTo>
                <a:lnTo>
                  <a:pt x="4" y="2"/>
                </a:lnTo>
                <a:lnTo>
                  <a:pt x="1" y="0"/>
                </a:lnTo>
                <a:lnTo>
                  <a:pt x="0" y="11"/>
                </a:lnTo>
                <a:lnTo>
                  <a:pt x="2" y="11"/>
                </a:lnTo>
                <a:lnTo>
                  <a:pt x="9" y="12"/>
                </a:lnTo>
                <a:lnTo>
                  <a:pt x="10" y="2"/>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79" name="Freeform 315"/>
          <p:cNvSpPr/>
          <p:nvPr/>
        </p:nvSpPr>
        <p:spPr bwMode="auto">
          <a:xfrm>
            <a:off x="6533082" y="506410"/>
            <a:ext cx="19050" cy="15875"/>
          </a:xfrm>
          <a:custGeom>
            <a:gdLst>
              <a:gd fmla="*/ 12 w 12" name="T0"/>
              <a:gd fmla="*/ 1 h 10" name="T1"/>
              <a:gd fmla="*/ 4 w 12" name="T2"/>
              <a:gd fmla="*/ 0 h 10" name="T3"/>
              <a:gd fmla="*/ 1 w 12" name="T4"/>
              <a:gd fmla="*/ 0 h 10" name="T5"/>
              <a:gd fmla="*/ 0 w 12" name="T6"/>
              <a:gd fmla="*/ 9 h 10" name="T7"/>
              <a:gd fmla="*/ 3 w 12" name="T8"/>
              <a:gd fmla="*/ 9 h 10" name="T9"/>
              <a:gd fmla="*/ 9 w 12" name="T10"/>
              <a:gd fmla="*/ 10 h 10" name="T11"/>
              <a:gd fmla="*/ 12 w 12" name="T12"/>
              <a:gd fmla="*/ 1 h 10" name="T13"/>
            </a:gdLst>
            <a:cxnLst>
              <a:cxn ang="0">
                <a:pos x="T0" y="T1"/>
              </a:cxn>
              <a:cxn ang="0">
                <a:pos x="T2" y="T3"/>
              </a:cxn>
              <a:cxn ang="0">
                <a:pos x="T4" y="T5"/>
              </a:cxn>
              <a:cxn ang="0">
                <a:pos x="T6" y="T7"/>
              </a:cxn>
              <a:cxn ang="0">
                <a:pos x="T8" y="T9"/>
              </a:cxn>
              <a:cxn ang="0">
                <a:pos x="T10" y="T11"/>
              </a:cxn>
              <a:cxn ang="0">
                <a:pos x="T12" y="T13"/>
              </a:cxn>
            </a:cxnLst>
            <a:rect b="b" l="0" r="r" t="0"/>
            <a:pathLst>
              <a:path h="10" w="12">
                <a:moveTo>
                  <a:pt x="12" y="1"/>
                </a:moveTo>
                <a:lnTo>
                  <a:pt x="4" y="0"/>
                </a:lnTo>
                <a:lnTo>
                  <a:pt x="1" y="0"/>
                </a:lnTo>
                <a:lnTo>
                  <a:pt x="0" y="9"/>
                </a:lnTo>
                <a:lnTo>
                  <a:pt x="3" y="9"/>
                </a:lnTo>
                <a:lnTo>
                  <a:pt x="9" y="10"/>
                </a:lnTo>
                <a:lnTo>
                  <a:pt x="12" y="1"/>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80" name="Freeform 316"/>
          <p:cNvSpPr/>
          <p:nvPr/>
        </p:nvSpPr>
        <p:spPr bwMode="auto">
          <a:xfrm>
            <a:off x="6594993" y="514346"/>
            <a:ext cx="19050" cy="19050"/>
          </a:xfrm>
          <a:custGeom>
            <a:gdLst>
              <a:gd fmla="*/ 12 w 12" name="T0"/>
              <a:gd fmla="*/ 3 h 12" name="T1"/>
              <a:gd fmla="*/ 12 w 12" name="T2"/>
              <a:gd fmla="*/ 3 h 12" name="T3"/>
              <a:gd fmla="*/ 4 w 12" name="T4"/>
              <a:gd fmla="*/ 1 h 12" name="T5"/>
              <a:gd fmla="*/ 1 w 12" name="T6"/>
              <a:gd fmla="*/ 0 h 12" name="T7"/>
              <a:gd fmla="*/ 0 w 12" name="T8"/>
              <a:gd fmla="*/ 10 h 12" name="T9"/>
              <a:gd fmla="*/ 1 w 12" name="T10"/>
              <a:gd fmla="*/ 10 h 12" name="T11"/>
              <a:gd fmla="*/ 9 w 12" name="T12"/>
              <a:gd fmla="*/ 12 h 12" name="T13"/>
              <a:gd fmla="*/ 9 w 12" name="T14"/>
              <a:gd fmla="*/ 12 h 12" name="T15"/>
              <a:gd fmla="*/ 12 w 12" name="T16"/>
              <a:gd fmla="*/ 3 h 12"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2" w="12">
                <a:moveTo>
                  <a:pt x="12" y="3"/>
                </a:moveTo>
                <a:lnTo>
                  <a:pt x="12" y="3"/>
                </a:lnTo>
                <a:lnTo>
                  <a:pt x="4" y="1"/>
                </a:lnTo>
                <a:lnTo>
                  <a:pt x="1" y="0"/>
                </a:lnTo>
                <a:lnTo>
                  <a:pt x="0" y="10"/>
                </a:lnTo>
                <a:lnTo>
                  <a:pt x="1" y="10"/>
                </a:lnTo>
                <a:lnTo>
                  <a:pt x="9" y="12"/>
                </a:lnTo>
                <a:lnTo>
                  <a:pt x="9" y="12"/>
                </a:lnTo>
                <a:lnTo>
                  <a:pt x="12" y="3"/>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81" name="Freeform 317"/>
          <p:cNvSpPr/>
          <p:nvPr/>
        </p:nvSpPr>
        <p:spPr bwMode="auto">
          <a:xfrm>
            <a:off x="6656907" y="527046"/>
            <a:ext cx="19050" cy="19050"/>
          </a:xfrm>
          <a:custGeom>
            <a:gdLst>
              <a:gd fmla="*/ 12 w 12" name="T0"/>
              <a:gd fmla="*/ 1 h 12" name="T1"/>
              <a:gd fmla="*/ 11 w 12" name="T2"/>
              <a:gd fmla="*/ 1 h 12" name="T3"/>
              <a:gd fmla="*/ 3 w 12" name="T4"/>
              <a:gd fmla="*/ 0 h 12" name="T5"/>
              <a:gd fmla="*/ 2 w 12" name="T6"/>
              <a:gd fmla="*/ 0 h 12" name="T7"/>
              <a:gd fmla="*/ 0 w 12" name="T8"/>
              <a:gd fmla="*/ 9 h 12" name="T9"/>
              <a:gd fmla="*/ 0 w 12" name="T10"/>
              <a:gd fmla="*/ 10 h 12" name="T11"/>
              <a:gd fmla="*/ 8 w 12" name="T12"/>
              <a:gd fmla="*/ 12 h 12" name="T13"/>
              <a:gd fmla="*/ 9 w 12" name="T14"/>
              <a:gd fmla="*/ 12 h 12" name="T15"/>
              <a:gd fmla="*/ 12 w 12" name="T16"/>
              <a:gd fmla="*/ 1 h 12"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2" w="12">
                <a:moveTo>
                  <a:pt x="12" y="1"/>
                </a:moveTo>
                <a:lnTo>
                  <a:pt x="11" y="1"/>
                </a:lnTo>
                <a:lnTo>
                  <a:pt x="3" y="0"/>
                </a:lnTo>
                <a:lnTo>
                  <a:pt x="2" y="0"/>
                </a:lnTo>
                <a:lnTo>
                  <a:pt x="0" y="9"/>
                </a:lnTo>
                <a:lnTo>
                  <a:pt x="0" y="10"/>
                </a:lnTo>
                <a:lnTo>
                  <a:pt x="8" y="12"/>
                </a:lnTo>
                <a:lnTo>
                  <a:pt x="9" y="12"/>
                </a:lnTo>
                <a:lnTo>
                  <a:pt x="12" y="1"/>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82" name="Freeform 318"/>
          <p:cNvSpPr/>
          <p:nvPr/>
        </p:nvSpPr>
        <p:spPr bwMode="auto">
          <a:xfrm>
            <a:off x="6717232" y="539747"/>
            <a:ext cx="20638" cy="17463"/>
          </a:xfrm>
          <a:custGeom>
            <a:gdLst>
              <a:gd fmla="*/ 13 w 13" name="T0"/>
              <a:gd fmla="*/ 2 h 11" name="T1"/>
              <a:gd fmla="*/ 9 w 13" name="T2"/>
              <a:gd fmla="*/ 1 h 11" name="T3"/>
              <a:gd fmla="*/ 3 w 13" name="T4"/>
              <a:gd fmla="*/ 0 h 11" name="T5"/>
              <a:gd fmla="*/ 0 w 13" name="T6"/>
              <a:gd fmla="*/ 10 h 11" name="T7"/>
              <a:gd fmla="*/ 8 w 13" name="T8"/>
              <a:gd fmla="*/ 11 h 11" name="T9"/>
              <a:gd fmla="*/ 11 w 13" name="T10"/>
              <a:gd fmla="*/ 11 h 11" name="T11"/>
              <a:gd fmla="*/ 13 w 13" name="T12"/>
              <a:gd fmla="*/ 2 h 11" name="T13"/>
            </a:gdLst>
            <a:cxnLst>
              <a:cxn ang="0">
                <a:pos x="T0" y="T1"/>
              </a:cxn>
              <a:cxn ang="0">
                <a:pos x="T2" y="T3"/>
              </a:cxn>
              <a:cxn ang="0">
                <a:pos x="T4" y="T5"/>
              </a:cxn>
              <a:cxn ang="0">
                <a:pos x="T6" y="T7"/>
              </a:cxn>
              <a:cxn ang="0">
                <a:pos x="T8" y="T9"/>
              </a:cxn>
              <a:cxn ang="0">
                <a:pos x="T10" y="T11"/>
              </a:cxn>
              <a:cxn ang="0">
                <a:pos x="T12" y="T13"/>
              </a:cxn>
            </a:cxnLst>
            <a:rect b="b" l="0" r="r" t="0"/>
            <a:pathLst>
              <a:path h="11" w="13">
                <a:moveTo>
                  <a:pt x="13" y="2"/>
                </a:moveTo>
                <a:lnTo>
                  <a:pt x="9" y="1"/>
                </a:lnTo>
                <a:lnTo>
                  <a:pt x="3" y="0"/>
                </a:lnTo>
                <a:lnTo>
                  <a:pt x="0" y="10"/>
                </a:lnTo>
                <a:lnTo>
                  <a:pt x="8" y="11"/>
                </a:lnTo>
                <a:lnTo>
                  <a:pt x="11" y="11"/>
                </a:lnTo>
                <a:lnTo>
                  <a:pt x="13" y="2"/>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83" name="Freeform 319"/>
          <p:cNvSpPr/>
          <p:nvPr/>
        </p:nvSpPr>
        <p:spPr bwMode="auto">
          <a:xfrm>
            <a:off x="6779143" y="554034"/>
            <a:ext cx="19050" cy="19050"/>
          </a:xfrm>
          <a:custGeom>
            <a:gdLst>
              <a:gd fmla="*/ 12 w 12" name="T0"/>
              <a:gd fmla="*/ 2 h 12" name="T1"/>
              <a:gd fmla="*/ 8 w 12" name="T2"/>
              <a:gd fmla="*/ 1 h 12" name="T3"/>
              <a:gd fmla="*/ 3 w 12" name="T4"/>
              <a:gd fmla="*/ 0 h 12" name="T5"/>
              <a:gd fmla="*/ 0 w 12" name="T6"/>
              <a:gd fmla="*/ 10 h 12" name="T7"/>
              <a:gd fmla="*/ 6 w 12" name="T8"/>
              <a:gd fmla="*/ 10 h 12" name="T9"/>
              <a:gd fmla="*/ 10 w 12" name="T10"/>
              <a:gd fmla="*/ 12 h 12" name="T11"/>
              <a:gd fmla="*/ 12 w 12" name="T12"/>
              <a:gd fmla="*/ 2 h 12" name="T13"/>
            </a:gdLst>
            <a:cxnLst>
              <a:cxn ang="0">
                <a:pos x="T0" y="T1"/>
              </a:cxn>
              <a:cxn ang="0">
                <a:pos x="T2" y="T3"/>
              </a:cxn>
              <a:cxn ang="0">
                <a:pos x="T4" y="T5"/>
              </a:cxn>
              <a:cxn ang="0">
                <a:pos x="T6" y="T7"/>
              </a:cxn>
              <a:cxn ang="0">
                <a:pos x="T8" y="T9"/>
              </a:cxn>
              <a:cxn ang="0">
                <a:pos x="T10" y="T11"/>
              </a:cxn>
              <a:cxn ang="0">
                <a:pos x="T12" y="T13"/>
              </a:cxn>
            </a:cxnLst>
            <a:rect b="b" l="0" r="r" t="0"/>
            <a:pathLst>
              <a:path h="12" w="12">
                <a:moveTo>
                  <a:pt x="12" y="2"/>
                </a:moveTo>
                <a:lnTo>
                  <a:pt x="8" y="1"/>
                </a:lnTo>
                <a:lnTo>
                  <a:pt x="3" y="0"/>
                </a:lnTo>
                <a:lnTo>
                  <a:pt x="0" y="10"/>
                </a:lnTo>
                <a:lnTo>
                  <a:pt x="6" y="10"/>
                </a:lnTo>
                <a:lnTo>
                  <a:pt x="10" y="12"/>
                </a:lnTo>
                <a:lnTo>
                  <a:pt x="12" y="2"/>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84" name="Freeform 320"/>
          <p:cNvSpPr/>
          <p:nvPr/>
        </p:nvSpPr>
        <p:spPr bwMode="auto">
          <a:xfrm>
            <a:off x="6839469" y="569909"/>
            <a:ext cx="20638" cy="19050"/>
          </a:xfrm>
          <a:custGeom>
            <a:gdLst>
              <a:gd fmla="*/ 13 w 13" name="T0"/>
              <a:gd fmla="*/ 3 h 12" name="T1"/>
              <a:gd fmla="*/ 7 w 13" name="T2"/>
              <a:gd fmla="*/ 0 h 12" name="T3"/>
              <a:gd fmla="*/ 3 w 13" name="T4"/>
              <a:gd fmla="*/ 0 h 12" name="T5"/>
              <a:gd fmla="*/ 0 w 13" name="T6"/>
              <a:gd fmla="*/ 9 h 12" name="T7"/>
              <a:gd fmla="*/ 4 w 13" name="T8"/>
              <a:gd fmla="*/ 11 h 12" name="T9"/>
              <a:gd fmla="*/ 11 w 13" name="T10"/>
              <a:gd fmla="*/ 12 h 12" name="T11"/>
              <a:gd fmla="*/ 13 w 13" name="T12"/>
              <a:gd fmla="*/ 3 h 12" name="T13"/>
            </a:gdLst>
            <a:cxnLst>
              <a:cxn ang="0">
                <a:pos x="T0" y="T1"/>
              </a:cxn>
              <a:cxn ang="0">
                <a:pos x="T2" y="T3"/>
              </a:cxn>
              <a:cxn ang="0">
                <a:pos x="T4" y="T5"/>
              </a:cxn>
              <a:cxn ang="0">
                <a:pos x="T6" y="T7"/>
              </a:cxn>
              <a:cxn ang="0">
                <a:pos x="T8" y="T9"/>
              </a:cxn>
              <a:cxn ang="0">
                <a:pos x="T10" y="T11"/>
              </a:cxn>
              <a:cxn ang="0">
                <a:pos x="T12" y="T13"/>
              </a:cxn>
            </a:cxnLst>
            <a:rect b="b" l="0" r="r" t="0"/>
            <a:pathLst>
              <a:path h="12" w="13">
                <a:moveTo>
                  <a:pt x="13" y="3"/>
                </a:moveTo>
                <a:lnTo>
                  <a:pt x="7" y="0"/>
                </a:lnTo>
                <a:lnTo>
                  <a:pt x="3" y="0"/>
                </a:lnTo>
                <a:lnTo>
                  <a:pt x="0" y="9"/>
                </a:lnTo>
                <a:lnTo>
                  <a:pt x="4" y="11"/>
                </a:lnTo>
                <a:lnTo>
                  <a:pt x="11" y="12"/>
                </a:lnTo>
                <a:lnTo>
                  <a:pt x="13" y="3"/>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85" name="Freeform 321"/>
          <p:cNvSpPr/>
          <p:nvPr/>
        </p:nvSpPr>
        <p:spPr bwMode="auto">
          <a:xfrm>
            <a:off x="6902969" y="587371"/>
            <a:ext cx="17463" cy="20638"/>
          </a:xfrm>
          <a:custGeom>
            <a:gdLst>
              <a:gd fmla="*/ 11 w 11" name="T0"/>
              <a:gd fmla="*/ 2 h 13" name="T1"/>
              <a:gd fmla="*/ 10 w 11" name="T2"/>
              <a:gd fmla="*/ 2 h 13" name="T3"/>
              <a:gd fmla="*/ 2 w 11" name="T4"/>
              <a:gd fmla="*/ 0 h 13" name="T5"/>
              <a:gd fmla="*/ 2 w 11" name="T6"/>
              <a:gd fmla="*/ 0 h 13" name="T7"/>
              <a:gd fmla="*/ 0 w 11" name="T8"/>
              <a:gd fmla="*/ 9 h 13" name="T9"/>
              <a:gd fmla="*/ 0 w 11" name="T10"/>
              <a:gd fmla="*/ 10 h 13" name="T11"/>
              <a:gd fmla="*/ 6 w 11" name="T12"/>
              <a:gd fmla="*/ 12 h 13" name="T13"/>
              <a:gd fmla="*/ 9 w 11" name="T14"/>
              <a:gd fmla="*/ 13 h 13" name="T15"/>
              <a:gd fmla="*/ 11 w 11" name="T16"/>
              <a:gd fmla="*/ 2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1">
                <a:moveTo>
                  <a:pt x="11" y="2"/>
                </a:moveTo>
                <a:lnTo>
                  <a:pt x="10" y="2"/>
                </a:lnTo>
                <a:lnTo>
                  <a:pt x="2" y="0"/>
                </a:lnTo>
                <a:lnTo>
                  <a:pt x="2" y="0"/>
                </a:lnTo>
                <a:lnTo>
                  <a:pt x="0" y="9"/>
                </a:lnTo>
                <a:lnTo>
                  <a:pt x="0" y="10"/>
                </a:lnTo>
                <a:lnTo>
                  <a:pt x="6" y="12"/>
                </a:lnTo>
                <a:lnTo>
                  <a:pt x="9" y="13"/>
                </a:lnTo>
                <a:lnTo>
                  <a:pt x="11" y="2"/>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86" name="Freeform 322"/>
          <p:cNvSpPr/>
          <p:nvPr/>
        </p:nvSpPr>
        <p:spPr bwMode="auto">
          <a:xfrm>
            <a:off x="6961707" y="606421"/>
            <a:ext cx="19050" cy="20638"/>
          </a:xfrm>
          <a:custGeom>
            <a:gdLst>
              <a:gd fmla="*/ 12 w 12" name="T0"/>
              <a:gd fmla="*/ 3 h 13" name="T1"/>
              <a:gd fmla="*/ 8 w 12" name="T2"/>
              <a:gd fmla="*/ 1 h 13" name="T3"/>
              <a:gd fmla="*/ 3 w 12" name="T4"/>
              <a:gd fmla="*/ 0 h 13" name="T5"/>
              <a:gd fmla="*/ 0 w 12" name="T6"/>
              <a:gd fmla="*/ 9 h 13" name="T7"/>
              <a:gd fmla="*/ 4 w 12" name="T8"/>
              <a:gd fmla="*/ 11 h 13" name="T9"/>
              <a:gd fmla="*/ 10 w 12" name="T10"/>
              <a:gd fmla="*/ 13 h 13" name="T11"/>
              <a:gd fmla="*/ 12 w 12" name="T12"/>
              <a:gd fmla="*/ 3 h 13" name="T13"/>
            </a:gdLst>
            <a:cxnLst>
              <a:cxn ang="0">
                <a:pos x="T0" y="T1"/>
              </a:cxn>
              <a:cxn ang="0">
                <a:pos x="T2" y="T3"/>
              </a:cxn>
              <a:cxn ang="0">
                <a:pos x="T4" y="T5"/>
              </a:cxn>
              <a:cxn ang="0">
                <a:pos x="T6" y="T7"/>
              </a:cxn>
              <a:cxn ang="0">
                <a:pos x="T8" y="T9"/>
              </a:cxn>
              <a:cxn ang="0">
                <a:pos x="T10" y="T11"/>
              </a:cxn>
              <a:cxn ang="0">
                <a:pos x="T12" y="T13"/>
              </a:cxn>
            </a:cxnLst>
            <a:rect b="b" l="0" r="r" t="0"/>
            <a:pathLst>
              <a:path h="13" w="12">
                <a:moveTo>
                  <a:pt x="12" y="3"/>
                </a:moveTo>
                <a:lnTo>
                  <a:pt x="8" y="1"/>
                </a:lnTo>
                <a:lnTo>
                  <a:pt x="3" y="0"/>
                </a:lnTo>
                <a:lnTo>
                  <a:pt x="0" y="9"/>
                </a:lnTo>
                <a:lnTo>
                  <a:pt x="4" y="11"/>
                </a:lnTo>
                <a:lnTo>
                  <a:pt x="10" y="13"/>
                </a:lnTo>
                <a:lnTo>
                  <a:pt x="12" y="3"/>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87" name="Freeform 323"/>
          <p:cNvSpPr/>
          <p:nvPr/>
        </p:nvSpPr>
        <p:spPr bwMode="auto">
          <a:xfrm>
            <a:off x="7022031" y="627060"/>
            <a:ext cx="19050" cy="20638"/>
          </a:xfrm>
          <a:custGeom>
            <a:gdLst>
              <a:gd fmla="*/ 12 w 12" name="T0"/>
              <a:gd fmla="*/ 4 h 13" name="T1"/>
              <a:gd fmla="*/ 11 w 12" name="T2"/>
              <a:gd fmla="*/ 2 h 13" name="T3"/>
              <a:gd fmla="*/ 4 w 12" name="T4"/>
              <a:gd fmla="*/ 0 h 13" name="T5"/>
              <a:gd fmla="*/ 3 w 12" name="T6"/>
              <a:gd fmla="*/ 0 h 13" name="T7"/>
              <a:gd fmla="*/ 0 w 12" name="T8"/>
              <a:gd fmla="*/ 9 h 13" name="T9"/>
              <a:gd fmla="*/ 2 w 12" name="T10"/>
              <a:gd fmla="*/ 10 h 13" name="T11"/>
              <a:gd fmla="*/ 8 w 12" name="T12"/>
              <a:gd fmla="*/ 11 h 13" name="T13"/>
              <a:gd fmla="*/ 9 w 12" name="T14"/>
              <a:gd fmla="*/ 13 h 13" name="T15"/>
              <a:gd fmla="*/ 12 w 12" name="T16"/>
              <a:gd fmla="*/ 4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2">
                <a:moveTo>
                  <a:pt x="12" y="4"/>
                </a:moveTo>
                <a:lnTo>
                  <a:pt x="11" y="2"/>
                </a:lnTo>
                <a:lnTo>
                  <a:pt x="4" y="0"/>
                </a:lnTo>
                <a:lnTo>
                  <a:pt x="3" y="0"/>
                </a:lnTo>
                <a:lnTo>
                  <a:pt x="0" y="9"/>
                </a:lnTo>
                <a:lnTo>
                  <a:pt x="2" y="10"/>
                </a:lnTo>
                <a:lnTo>
                  <a:pt x="8" y="11"/>
                </a:lnTo>
                <a:lnTo>
                  <a:pt x="9" y="13"/>
                </a:lnTo>
                <a:lnTo>
                  <a:pt x="12" y="4"/>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88" name="Freeform 324"/>
          <p:cNvSpPr/>
          <p:nvPr/>
        </p:nvSpPr>
        <p:spPr bwMode="auto">
          <a:xfrm>
            <a:off x="7080769" y="647697"/>
            <a:ext cx="20638" cy="20638"/>
          </a:xfrm>
          <a:custGeom>
            <a:gdLst>
              <a:gd fmla="*/ 13 w 13" name="T0"/>
              <a:gd fmla="*/ 4 h 13" name="T1"/>
              <a:gd fmla="*/ 8 w 13" name="T2"/>
              <a:gd fmla="*/ 2 h 13" name="T3"/>
              <a:gd fmla="*/ 4 w 13" name="T4"/>
              <a:gd fmla="*/ 0 h 13" name="T5"/>
              <a:gd fmla="*/ 0 w 13" name="T6"/>
              <a:gd fmla="*/ 10 h 13" name="T7"/>
              <a:gd fmla="*/ 5 w 13" name="T8"/>
              <a:gd fmla="*/ 11 h 13" name="T9"/>
              <a:gd fmla="*/ 9 w 13" name="T10"/>
              <a:gd fmla="*/ 13 h 13" name="T11"/>
              <a:gd fmla="*/ 13 w 13" name="T12"/>
              <a:gd fmla="*/ 4 h 13" name="T13"/>
            </a:gdLst>
            <a:cxnLst>
              <a:cxn ang="0">
                <a:pos x="T0" y="T1"/>
              </a:cxn>
              <a:cxn ang="0">
                <a:pos x="T2" y="T3"/>
              </a:cxn>
              <a:cxn ang="0">
                <a:pos x="T4" y="T5"/>
              </a:cxn>
              <a:cxn ang="0">
                <a:pos x="T6" y="T7"/>
              </a:cxn>
              <a:cxn ang="0">
                <a:pos x="T8" y="T9"/>
              </a:cxn>
              <a:cxn ang="0">
                <a:pos x="T10" y="T11"/>
              </a:cxn>
              <a:cxn ang="0">
                <a:pos x="T12" y="T13"/>
              </a:cxn>
            </a:cxnLst>
            <a:rect b="b" l="0" r="r" t="0"/>
            <a:pathLst>
              <a:path h="13" w="13">
                <a:moveTo>
                  <a:pt x="13" y="4"/>
                </a:moveTo>
                <a:lnTo>
                  <a:pt x="8" y="2"/>
                </a:lnTo>
                <a:lnTo>
                  <a:pt x="4" y="0"/>
                </a:lnTo>
                <a:lnTo>
                  <a:pt x="0" y="10"/>
                </a:lnTo>
                <a:lnTo>
                  <a:pt x="5" y="11"/>
                </a:lnTo>
                <a:lnTo>
                  <a:pt x="9" y="13"/>
                </a:lnTo>
                <a:lnTo>
                  <a:pt x="13" y="4"/>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89" name="Freeform 325"/>
          <p:cNvSpPr/>
          <p:nvPr/>
        </p:nvSpPr>
        <p:spPr bwMode="auto">
          <a:xfrm>
            <a:off x="7137919" y="671509"/>
            <a:ext cx="22225" cy="20638"/>
          </a:xfrm>
          <a:custGeom>
            <a:gdLst>
              <a:gd fmla="*/ 14 w 14" name="T0"/>
              <a:gd fmla="*/ 4 h 13" name="T1"/>
              <a:gd fmla="*/ 12 w 14" name="T2"/>
              <a:gd fmla="*/ 3 h 13" name="T3"/>
              <a:gd fmla="*/ 6 w 14" name="T4"/>
              <a:gd fmla="*/ 0 h 13" name="T5"/>
              <a:gd fmla="*/ 4 w 14" name="T6"/>
              <a:gd fmla="*/ 0 h 13" name="T7"/>
              <a:gd fmla="*/ 0 w 14" name="T8"/>
              <a:gd fmla="*/ 9 h 13" name="T9"/>
              <a:gd fmla="*/ 2 w 14" name="T10"/>
              <a:gd fmla="*/ 9 h 13" name="T11"/>
              <a:gd fmla="*/ 8 w 14" name="T12"/>
              <a:gd fmla="*/ 12 h 13" name="T13"/>
              <a:gd fmla="*/ 10 w 14" name="T14"/>
              <a:gd fmla="*/ 13 h 13" name="T15"/>
              <a:gd fmla="*/ 14 w 14" name="T16"/>
              <a:gd fmla="*/ 4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4">
                <a:moveTo>
                  <a:pt x="14" y="4"/>
                </a:moveTo>
                <a:lnTo>
                  <a:pt x="12" y="3"/>
                </a:lnTo>
                <a:lnTo>
                  <a:pt x="6" y="0"/>
                </a:lnTo>
                <a:lnTo>
                  <a:pt x="4" y="0"/>
                </a:lnTo>
                <a:lnTo>
                  <a:pt x="0" y="9"/>
                </a:lnTo>
                <a:lnTo>
                  <a:pt x="2" y="9"/>
                </a:lnTo>
                <a:lnTo>
                  <a:pt x="8" y="12"/>
                </a:lnTo>
                <a:lnTo>
                  <a:pt x="10" y="13"/>
                </a:lnTo>
                <a:lnTo>
                  <a:pt x="14" y="4"/>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90" name="Freeform 326"/>
          <p:cNvSpPr/>
          <p:nvPr/>
        </p:nvSpPr>
        <p:spPr bwMode="auto">
          <a:xfrm>
            <a:off x="7196657" y="696910"/>
            <a:ext cx="20638" cy="20638"/>
          </a:xfrm>
          <a:custGeom>
            <a:gdLst>
              <a:gd fmla="*/ 13 w 13" name="T0"/>
              <a:gd fmla="*/ 4 h 13" name="T1"/>
              <a:gd fmla="*/ 8 w 13" name="T2"/>
              <a:gd fmla="*/ 1 h 13" name="T3"/>
              <a:gd fmla="*/ 4 w 13" name="T4"/>
              <a:gd fmla="*/ 0 h 13" name="T5"/>
              <a:gd fmla="*/ 0 w 13" name="T6"/>
              <a:gd fmla="*/ 9 h 13" name="T7"/>
              <a:gd fmla="*/ 4 w 13" name="T8"/>
              <a:gd fmla="*/ 10 h 13" name="T9"/>
              <a:gd fmla="*/ 9 w 13" name="T10"/>
              <a:gd fmla="*/ 13 h 13" name="T11"/>
              <a:gd fmla="*/ 13 w 13" name="T12"/>
              <a:gd fmla="*/ 4 h 13" name="T13"/>
            </a:gdLst>
            <a:cxnLst>
              <a:cxn ang="0">
                <a:pos x="T0" y="T1"/>
              </a:cxn>
              <a:cxn ang="0">
                <a:pos x="T2" y="T3"/>
              </a:cxn>
              <a:cxn ang="0">
                <a:pos x="T4" y="T5"/>
              </a:cxn>
              <a:cxn ang="0">
                <a:pos x="T6" y="T7"/>
              </a:cxn>
              <a:cxn ang="0">
                <a:pos x="T8" y="T9"/>
              </a:cxn>
              <a:cxn ang="0">
                <a:pos x="T10" y="T11"/>
              </a:cxn>
              <a:cxn ang="0">
                <a:pos x="T12" y="T13"/>
              </a:cxn>
            </a:cxnLst>
            <a:rect b="b" l="0" r="r" t="0"/>
            <a:pathLst>
              <a:path h="13" w="13">
                <a:moveTo>
                  <a:pt x="13" y="4"/>
                </a:moveTo>
                <a:lnTo>
                  <a:pt x="8" y="1"/>
                </a:lnTo>
                <a:lnTo>
                  <a:pt x="4" y="0"/>
                </a:lnTo>
                <a:lnTo>
                  <a:pt x="0" y="9"/>
                </a:lnTo>
                <a:lnTo>
                  <a:pt x="4" y="10"/>
                </a:lnTo>
                <a:lnTo>
                  <a:pt x="9" y="13"/>
                </a:lnTo>
                <a:lnTo>
                  <a:pt x="13" y="4"/>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91" name="Freeform 327"/>
          <p:cNvSpPr/>
          <p:nvPr/>
        </p:nvSpPr>
        <p:spPr bwMode="auto">
          <a:xfrm>
            <a:off x="7255394" y="723897"/>
            <a:ext cx="20638" cy="20638"/>
          </a:xfrm>
          <a:custGeom>
            <a:gdLst>
              <a:gd fmla="*/ 13 w 13" name="T0"/>
              <a:gd fmla="*/ 4 h 13" name="T1"/>
              <a:gd fmla="*/ 9 w 13" name="T2"/>
              <a:gd fmla="*/ 1 h 13" name="T3"/>
              <a:gd fmla="*/ 4 w 13" name="T4"/>
              <a:gd fmla="*/ 0 h 13" name="T5"/>
              <a:gd fmla="*/ 0 w 13" name="T6"/>
              <a:gd fmla="*/ 8 h 13" name="T7"/>
              <a:gd fmla="*/ 5 w 13" name="T8"/>
              <a:gd fmla="*/ 10 h 13" name="T9"/>
              <a:gd fmla="*/ 9 w 13" name="T10"/>
              <a:gd fmla="*/ 13 h 13" name="T11"/>
              <a:gd fmla="*/ 13 w 13" name="T12"/>
              <a:gd fmla="*/ 4 h 13" name="T13"/>
            </a:gdLst>
            <a:cxnLst>
              <a:cxn ang="0">
                <a:pos x="T0" y="T1"/>
              </a:cxn>
              <a:cxn ang="0">
                <a:pos x="T2" y="T3"/>
              </a:cxn>
              <a:cxn ang="0">
                <a:pos x="T4" y="T5"/>
              </a:cxn>
              <a:cxn ang="0">
                <a:pos x="T6" y="T7"/>
              </a:cxn>
              <a:cxn ang="0">
                <a:pos x="T8" y="T9"/>
              </a:cxn>
              <a:cxn ang="0">
                <a:pos x="T10" y="T11"/>
              </a:cxn>
              <a:cxn ang="0">
                <a:pos x="T12" y="T13"/>
              </a:cxn>
            </a:cxnLst>
            <a:rect b="b" l="0" r="r" t="0"/>
            <a:pathLst>
              <a:path h="13" w="13">
                <a:moveTo>
                  <a:pt x="13" y="4"/>
                </a:moveTo>
                <a:lnTo>
                  <a:pt x="9" y="1"/>
                </a:lnTo>
                <a:lnTo>
                  <a:pt x="4" y="0"/>
                </a:lnTo>
                <a:lnTo>
                  <a:pt x="0" y="8"/>
                </a:lnTo>
                <a:lnTo>
                  <a:pt x="5" y="10"/>
                </a:lnTo>
                <a:lnTo>
                  <a:pt x="9" y="13"/>
                </a:lnTo>
                <a:lnTo>
                  <a:pt x="13" y="4"/>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92" name="Freeform 328"/>
          <p:cNvSpPr/>
          <p:nvPr/>
        </p:nvSpPr>
        <p:spPr bwMode="auto">
          <a:xfrm>
            <a:off x="7310957" y="750885"/>
            <a:ext cx="20638" cy="20638"/>
          </a:xfrm>
          <a:custGeom>
            <a:gdLst>
              <a:gd fmla="*/ 13 w 13" name="T0"/>
              <a:gd fmla="*/ 5 h 13" name="T1"/>
              <a:gd fmla="*/ 10 w 13" name="T2"/>
              <a:gd fmla="*/ 4 h 13" name="T3"/>
              <a:gd fmla="*/ 5 w 13" name="T4"/>
              <a:gd fmla="*/ 0 h 13" name="T5"/>
              <a:gd fmla="*/ 4 w 13" name="T6"/>
              <a:gd fmla="*/ 0 h 13" name="T7"/>
              <a:gd fmla="*/ 0 w 13" name="T8"/>
              <a:gd fmla="*/ 9 h 13" name="T9"/>
              <a:gd fmla="*/ 0 w 13" name="T10"/>
              <a:gd fmla="*/ 9 h 13" name="T11"/>
              <a:gd fmla="*/ 6 w 13" name="T12"/>
              <a:gd fmla="*/ 12 h 13" name="T13"/>
              <a:gd fmla="*/ 9 w 13" name="T14"/>
              <a:gd fmla="*/ 13 h 13" name="T15"/>
              <a:gd fmla="*/ 13 w 13" name="T16"/>
              <a:gd fmla="*/ 5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3">
                <a:moveTo>
                  <a:pt x="13" y="5"/>
                </a:moveTo>
                <a:lnTo>
                  <a:pt x="10" y="4"/>
                </a:lnTo>
                <a:lnTo>
                  <a:pt x="5" y="0"/>
                </a:lnTo>
                <a:lnTo>
                  <a:pt x="4" y="0"/>
                </a:lnTo>
                <a:lnTo>
                  <a:pt x="0" y="9"/>
                </a:lnTo>
                <a:lnTo>
                  <a:pt x="0" y="9"/>
                </a:lnTo>
                <a:lnTo>
                  <a:pt x="6" y="12"/>
                </a:lnTo>
                <a:lnTo>
                  <a:pt x="9" y="13"/>
                </a:lnTo>
                <a:lnTo>
                  <a:pt x="13" y="5"/>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93" name="Freeform 329"/>
          <p:cNvSpPr/>
          <p:nvPr/>
        </p:nvSpPr>
        <p:spPr bwMode="auto">
          <a:xfrm>
            <a:off x="7366519" y="779460"/>
            <a:ext cx="20638" cy="23813"/>
          </a:xfrm>
          <a:custGeom>
            <a:gdLst>
              <a:gd fmla="*/ 13 w 13" name="T0"/>
              <a:gd fmla="*/ 6 h 15" name="T1"/>
              <a:gd fmla="*/ 12 w 13" name="T2"/>
              <a:gd fmla="*/ 6 h 15" name="T3"/>
              <a:gd fmla="*/ 7 w 13" name="T4"/>
              <a:gd fmla="*/ 2 h 15" name="T5"/>
              <a:gd fmla="*/ 4 w 13" name="T6"/>
              <a:gd fmla="*/ 0 h 15" name="T7"/>
              <a:gd fmla="*/ 0 w 13" name="T8"/>
              <a:gd fmla="*/ 9 h 15" name="T9"/>
              <a:gd fmla="*/ 2 w 13" name="T10"/>
              <a:gd fmla="*/ 11 h 15" name="T11"/>
              <a:gd fmla="*/ 7 w 13" name="T12"/>
              <a:gd fmla="*/ 13 h 15" name="T13"/>
              <a:gd fmla="*/ 8 w 13" name="T14"/>
              <a:gd fmla="*/ 15 h 15" name="T15"/>
              <a:gd fmla="*/ 13 w 13" name="T16"/>
              <a:gd fmla="*/ 6 h 1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5" w="13">
                <a:moveTo>
                  <a:pt x="13" y="6"/>
                </a:moveTo>
                <a:lnTo>
                  <a:pt x="12" y="6"/>
                </a:lnTo>
                <a:lnTo>
                  <a:pt x="7" y="2"/>
                </a:lnTo>
                <a:lnTo>
                  <a:pt x="4" y="0"/>
                </a:lnTo>
                <a:lnTo>
                  <a:pt x="0" y="9"/>
                </a:lnTo>
                <a:lnTo>
                  <a:pt x="2" y="11"/>
                </a:lnTo>
                <a:lnTo>
                  <a:pt x="7" y="13"/>
                </a:lnTo>
                <a:lnTo>
                  <a:pt x="8" y="15"/>
                </a:lnTo>
                <a:lnTo>
                  <a:pt x="13" y="6"/>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94" name="Freeform 330"/>
          <p:cNvSpPr/>
          <p:nvPr/>
        </p:nvSpPr>
        <p:spPr bwMode="auto">
          <a:xfrm>
            <a:off x="7420494" y="812797"/>
            <a:ext cx="23813" cy="20638"/>
          </a:xfrm>
          <a:custGeom>
            <a:gdLst>
              <a:gd fmla="*/ 15 w 15" name="T0"/>
              <a:gd fmla="*/ 5 h 13" name="T1"/>
              <a:gd fmla="*/ 13 w 15" name="T2"/>
              <a:gd fmla="*/ 4 h 13" name="T3"/>
              <a:gd fmla="*/ 8 w 15" name="T4"/>
              <a:gd fmla="*/ 2 h 13" name="T5"/>
              <a:gd fmla="*/ 5 w 15" name="T6"/>
              <a:gd fmla="*/ 0 h 13" name="T7"/>
              <a:gd fmla="*/ 0 w 15" name="T8"/>
              <a:gd fmla="*/ 8 h 13" name="T9"/>
              <a:gd fmla="*/ 3 w 15" name="T10"/>
              <a:gd fmla="*/ 9 h 13" name="T11"/>
              <a:gd fmla="*/ 8 w 15" name="T12"/>
              <a:gd fmla="*/ 13 h 13" name="T13"/>
              <a:gd fmla="*/ 9 w 15" name="T14"/>
              <a:gd fmla="*/ 13 h 13" name="T15"/>
              <a:gd fmla="*/ 15 w 15" name="T16"/>
              <a:gd fmla="*/ 5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5">
                <a:moveTo>
                  <a:pt x="15" y="5"/>
                </a:moveTo>
                <a:lnTo>
                  <a:pt x="13" y="4"/>
                </a:lnTo>
                <a:lnTo>
                  <a:pt x="8" y="2"/>
                </a:lnTo>
                <a:lnTo>
                  <a:pt x="5" y="0"/>
                </a:lnTo>
                <a:lnTo>
                  <a:pt x="0" y="8"/>
                </a:lnTo>
                <a:lnTo>
                  <a:pt x="3" y="9"/>
                </a:lnTo>
                <a:lnTo>
                  <a:pt x="8" y="13"/>
                </a:lnTo>
                <a:lnTo>
                  <a:pt x="9" y="13"/>
                </a:lnTo>
                <a:lnTo>
                  <a:pt x="15" y="5"/>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95" name="Freeform 331"/>
          <p:cNvSpPr/>
          <p:nvPr/>
        </p:nvSpPr>
        <p:spPr bwMode="auto">
          <a:xfrm>
            <a:off x="7474469" y="846135"/>
            <a:ext cx="23813" cy="20638"/>
          </a:xfrm>
          <a:custGeom>
            <a:gdLst>
              <a:gd fmla="*/ 15 w 15" name="T0"/>
              <a:gd fmla="*/ 5 h 13" name="T1"/>
              <a:gd fmla="*/ 13 w 15" name="T2"/>
              <a:gd fmla="*/ 4 h 13" name="T3"/>
              <a:gd fmla="*/ 8 w 15" name="T4"/>
              <a:gd fmla="*/ 1 h 13" name="T5"/>
              <a:gd fmla="*/ 5 w 15" name="T6"/>
              <a:gd fmla="*/ 0 h 13" name="T7"/>
              <a:gd fmla="*/ 0 w 15" name="T8"/>
              <a:gd fmla="*/ 8 h 13" name="T9"/>
              <a:gd fmla="*/ 3 w 15" name="T10"/>
              <a:gd fmla="*/ 9 h 13" name="T11"/>
              <a:gd fmla="*/ 8 w 15" name="T12"/>
              <a:gd fmla="*/ 13 h 13" name="T13"/>
              <a:gd fmla="*/ 8 w 15" name="T14"/>
              <a:gd fmla="*/ 13 h 13" name="T15"/>
              <a:gd fmla="*/ 15 w 15" name="T16"/>
              <a:gd fmla="*/ 5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5">
                <a:moveTo>
                  <a:pt x="15" y="5"/>
                </a:moveTo>
                <a:lnTo>
                  <a:pt x="13" y="4"/>
                </a:lnTo>
                <a:lnTo>
                  <a:pt x="8" y="1"/>
                </a:lnTo>
                <a:lnTo>
                  <a:pt x="5" y="0"/>
                </a:lnTo>
                <a:lnTo>
                  <a:pt x="0" y="8"/>
                </a:lnTo>
                <a:lnTo>
                  <a:pt x="3" y="9"/>
                </a:lnTo>
                <a:lnTo>
                  <a:pt x="8" y="13"/>
                </a:lnTo>
                <a:lnTo>
                  <a:pt x="8" y="13"/>
                </a:lnTo>
                <a:lnTo>
                  <a:pt x="15" y="5"/>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96" name="Freeform 332"/>
          <p:cNvSpPr/>
          <p:nvPr/>
        </p:nvSpPr>
        <p:spPr bwMode="auto">
          <a:xfrm>
            <a:off x="7526857" y="881059"/>
            <a:ext cx="22225" cy="20638"/>
          </a:xfrm>
          <a:custGeom>
            <a:gdLst>
              <a:gd fmla="*/ 14 w 14" name="T0"/>
              <a:gd fmla="*/ 6 h 13" name="T1"/>
              <a:gd fmla="*/ 13 w 14" name="T2"/>
              <a:gd fmla="*/ 4 h 13" name="T3"/>
              <a:gd fmla="*/ 8 w 14" name="T4"/>
              <a:gd fmla="*/ 0 h 13" name="T5"/>
              <a:gd fmla="*/ 6 w 14" name="T6"/>
              <a:gd fmla="*/ 0 h 13" name="T7"/>
              <a:gd fmla="*/ 0 w 14" name="T8"/>
              <a:gd fmla="*/ 8 h 13" name="T9"/>
              <a:gd fmla="*/ 2 w 14" name="T10"/>
              <a:gd fmla="*/ 10 h 13" name="T11"/>
              <a:gd fmla="*/ 8 w 14" name="T12"/>
              <a:gd fmla="*/ 13 h 13" name="T13"/>
              <a:gd fmla="*/ 9 w 14" name="T14"/>
              <a:gd fmla="*/ 13 h 13" name="T15"/>
              <a:gd fmla="*/ 14 w 14" name="T16"/>
              <a:gd fmla="*/ 6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4">
                <a:moveTo>
                  <a:pt x="14" y="6"/>
                </a:moveTo>
                <a:lnTo>
                  <a:pt x="13" y="4"/>
                </a:lnTo>
                <a:lnTo>
                  <a:pt x="8" y="0"/>
                </a:lnTo>
                <a:lnTo>
                  <a:pt x="6" y="0"/>
                </a:lnTo>
                <a:lnTo>
                  <a:pt x="0" y="8"/>
                </a:lnTo>
                <a:lnTo>
                  <a:pt x="2" y="10"/>
                </a:lnTo>
                <a:lnTo>
                  <a:pt x="8" y="13"/>
                </a:lnTo>
                <a:lnTo>
                  <a:pt x="9" y="13"/>
                </a:lnTo>
                <a:lnTo>
                  <a:pt x="14" y="6"/>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97" name="Freeform 333"/>
          <p:cNvSpPr/>
          <p:nvPr/>
        </p:nvSpPr>
        <p:spPr bwMode="auto">
          <a:xfrm>
            <a:off x="7579244" y="917572"/>
            <a:ext cx="22225" cy="22225"/>
          </a:xfrm>
          <a:custGeom>
            <a:gdLst>
              <a:gd fmla="*/ 14 w 14" name="T0"/>
              <a:gd fmla="*/ 6 h 14" name="T1"/>
              <a:gd fmla="*/ 11 w 14" name="T2"/>
              <a:gd fmla="*/ 5 h 14" name="T3"/>
              <a:gd fmla="*/ 6 w 14" name="T4"/>
              <a:gd fmla="*/ 1 h 14" name="T5"/>
              <a:gd fmla="*/ 6 w 14" name="T6"/>
              <a:gd fmla="*/ 0 h 14" name="T7"/>
              <a:gd fmla="*/ 0 w 14" name="T8"/>
              <a:gd fmla="*/ 7 h 14" name="T9"/>
              <a:gd fmla="*/ 1 w 14" name="T10"/>
              <a:gd fmla="*/ 9 h 14" name="T11"/>
              <a:gd fmla="*/ 6 w 14" name="T12"/>
              <a:gd fmla="*/ 13 h 14" name="T13"/>
              <a:gd fmla="*/ 7 w 14" name="T14"/>
              <a:gd fmla="*/ 14 h 14" name="T15"/>
              <a:gd fmla="*/ 14 w 14" name="T16"/>
              <a:gd fmla="*/ 6 h 1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4" w="14">
                <a:moveTo>
                  <a:pt x="14" y="6"/>
                </a:moveTo>
                <a:lnTo>
                  <a:pt x="11" y="5"/>
                </a:lnTo>
                <a:lnTo>
                  <a:pt x="6" y="1"/>
                </a:lnTo>
                <a:lnTo>
                  <a:pt x="6" y="0"/>
                </a:lnTo>
                <a:lnTo>
                  <a:pt x="0" y="7"/>
                </a:lnTo>
                <a:lnTo>
                  <a:pt x="1" y="9"/>
                </a:lnTo>
                <a:lnTo>
                  <a:pt x="6" y="13"/>
                </a:lnTo>
                <a:lnTo>
                  <a:pt x="7" y="14"/>
                </a:lnTo>
                <a:lnTo>
                  <a:pt x="14" y="6"/>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98" name="Freeform 334"/>
          <p:cNvSpPr/>
          <p:nvPr/>
        </p:nvSpPr>
        <p:spPr bwMode="auto">
          <a:xfrm>
            <a:off x="7628458" y="955672"/>
            <a:ext cx="22225" cy="23813"/>
          </a:xfrm>
          <a:custGeom>
            <a:gdLst>
              <a:gd fmla="*/ 14 w 14" name="T0"/>
              <a:gd fmla="*/ 7 h 15" name="T1"/>
              <a:gd fmla="*/ 12 w 14" name="T2"/>
              <a:gd fmla="*/ 4 h 15" name="T3"/>
              <a:gd fmla="*/ 6 w 14" name="T4"/>
              <a:gd fmla="*/ 0 h 15" name="T5"/>
              <a:gd fmla="*/ 0 w 14" name="T6"/>
              <a:gd fmla="*/ 8 h 15" name="T7"/>
              <a:gd fmla="*/ 5 w 14" name="T8"/>
              <a:gd fmla="*/ 12 h 15" name="T9"/>
              <a:gd fmla="*/ 8 w 14" name="T10"/>
              <a:gd fmla="*/ 15 h 15" name="T11"/>
              <a:gd fmla="*/ 14 w 14" name="T12"/>
              <a:gd fmla="*/ 7 h 15" name="T13"/>
            </a:gdLst>
            <a:cxnLst>
              <a:cxn ang="0">
                <a:pos x="T0" y="T1"/>
              </a:cxn>
              <a:cxn ang="0">
                <a:pos x="T2" y="T3"/>
              </a:cxn>
              <a:cxn ang="0">
                <a:pos x="T4" y="T5"/>
              </a:cxn>
              <a:cxn ang="0">
                <a:pos x="T6" y="T7"/>
              </a:cxn>
              <a:cxn ang="0">
                <a:pos x="T8" y="T9"/>
              </a:cxn>
              <a:cxn ang="0">
                <a:pos x="T10" y="T11"/>
              </a:cxn>
              <a:cxn ang="0">
                <a:pos x="T12" y="T13"/>
              </a:cxn>
            </a:cxnLst>
            <a:rect b="b" l="0" r="r" t="0"/>
            <a:pathLst>
              <a:path h="15" w="14">
                <a:moveTo>
                  <a:pt x="14" y="7"/>
                </a:moveTo>
                <a:lnTo>
                  <a:pt x="12" y="4"/>
                </a:lnTo>
                <a:lnTo>
                  <a:pt x="6" y="0"/>
                </a:lnTo>
                <a:lnTo>
                  <a:pt x="0" y="8"/>
                </a:lnTo>
                <a:lnTo>
                  <a:pt x="5" y="12"/>
                </a:lnTo>
                <a:lnTo>
                  <a:pt x="8" y="15"/>
                </a:lnTo>
                <a:lnTo>
                  <a:pt x="14" y="7"/>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99" name="Freeform 335"/>
          <p:cNvSpPr/>
          <p:nvPr/>
        </p:nvSpPr>
        <p:spPr bwMode="auto">
          <a:xfrm>
            <a:off x="7677669" y="995360"/>
            <a:ext cx="20638" cy="23813"/>
          </a:xfrm>
          <a:custGeom>
            <a:gdLst>
              <a:gd fmla="*/ 13 w 13" name="T0"/>
              <a:gd fmla="*/ 7 h 15" name="T1"/>
              <a:gd fmla="*/ 9 w 13" name="T2"/>
              <a:gd fmla="*/ 3 h 15" name="T3"/>
              <a:gd fmla="*/ 7 w 13" name="T4"/>
              <a:gd fmla="*/ 0 h 15" name="T5"/>
              <a:gd fmla="*/ 0 w 13" name="T6"/>
              <a:gd fmla="*/ 8 h 15" name="T7"/>
              <a:gd fmla="*/ 3 w 13" name="T8"/>
              <a:gd fmla="*/ 11 h 15" name="T9"/>
              <a:gd fmla="*/ 7 w 13" name="T10"/>
              <a:gd fmla="*/ 15 h 15" name="T11"/>
              <a:gd fmla="*/ 13 w 13" name="T12"/>
              <a:gd fmla="*/ 7 h 15" name="T13"/>
            </a:gdLst>
            <a:cxnLst>
              <a:cxn ang="0">
                <a:pos x="T0" y="T1"/>
              </a:cxn>
              <a:cxn ang="0">
                <a:pos x="T2" y="T3"/>
              </a:cxn>
              <a:cxn ang="0">
                <a:pos x="T4" y="T5"/>
              </a:cxn>
              <a:cxn ang="0">
                <a:pos x="T6" y="T7"/>
              </a:cxn>
              <a:cxn ang="0">
                <a:pos x="T8" y="T9"/>
              </a:cxn>
              <a:cxn ang="0">
                <a:pos x="T10" y="T11"/>
              </a:cxn>
              <a:cxn ang="0">
                <a:pos x="T12" y="T13"/>
              </a:cxn>
            </a:cxnLst>
            <a:rect b="b" l="0" r="r" t="0"/>
            <a:pathLst>
              <a:path h="15" w="13">
                <a:moveTo>
                  <a:pt x="13" y="7"/>
                </a:moveTo>
                <a:lnTo>
                  <a:pt x="9" y="3"/>
                </a:lnTo>
                <a:lnTo>
                  <a:pt x="7" y="0"/>
                </a:lnTo>
                <a:lnTo>
                  <a:pt x="0" y="8"/>
                </a:lnTo>
                <a:lnTo>
                  <a:pt x="3" y="11"/>
                </a:lnTo>
                <a:lnTo>
                  <a:pt x="7" y="15"/>
                </a:lnTo>
                <a:lnTo>
                  <a:pt x="13" y="7"/>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00" name="Freeform 336"/>
          <p:cNvSpPr/>
          <p:nvPr/>
        </p:nvSpPr>
        <p:spPr bwMode="auto">
          <a:xfrm>
            <a:off x="7723708" y="1039810"/>
            <a:ext cx="22225" cy="20638"/>
          </a:xfrm>
          <a:custGeom>
            <a:gdLst>
              <a:gd fmla="*/ 14 w 14" name="T0"/>
              <a:gd fmla="*/ 6 h 13" name="T1"/>
              <a:gd fmla="*/ 13 w 14" name="T2"/>
              <a:gd fmla="*/ 5 h 13" name="T3"/>
              <a:gd fmla="*/ 8 w 14" name="T4"/>
              <a:gd fmla="*/ 0 h 13" name="T5"/>
              <a:gd fmla="*/ 7 w 14" name="T6"/>
              <a:gd fmla="*/ 0 h 13" name="T7"/>
              <a:gd fmla="*/ 0 w 14" name="T8"/>
              <a:gd fmla="*/ 6 h 13" name="T9"/>
              <a:gd fmla="*/ 1 w 14" name="T10"/>
              <a:gd fmla="*/ 8 h 13" name="T11"/>
              <a:gd fmla="*/ 7 w 14" name="T12"/>
              <a:gd fmla="*/ 11 h 13" name="T13"/>
              <a:gd fmla="*/ 8 w 14" name="T14"/>
              <a:gd fmla="*/ 13 h 13" name="T15"/>
              <a:gd fmla="*/ 14 w 14" name="T16"/>
              <a:gd fmla="*/ 6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4">
                <a:moveTo>
                  <a:pt x="14" y="6"/>
                </a:moveTo>
                <a:lnTo>
                  <a:pt x="13" y="5"/>
                </a:lnTo>
                <a:lnTo>
                  <a:pt x="8" y="0"/>
                </a:lnTo>
                <a:lnTo>
                  <a:pt x="7" y="0"/>
                </a:lnTo>
                <a:lnTo>
                  <a:pt x="0" y="6"/>
                </a:lnTo>
                <a:lnTo>
                  <a:pt x="1" y="8"/>
                </a:lnTo>
                <a:lnTo>
                  <a:pt x="7" y="11"/>
                </a:lnTo>
                <a:lnTo>
                  <a:pt x="8" y="13"/>
                </a:lnTo>
                <a:lnTo>
                  <a:pt x="14" y="6"/>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01" name="Freeform 337"/>
          <p:cNvSpPr/>
          <p:nvPr/>
        </p:nvSpPr>
        <p:spPr bwMode="auto">
          <a:xfrm>
            <a:off x="7769744" y="1082672"/>
            <a:ext cx="22225" cy="23813"/>
          </a:xfrm>
          <a:custGeom>
            <a:gdLst>
              <a:gd fmla="*/ 14 w 14" name="T0"/>
              <a:gd fmla="*/ 7 h 15" name="T1"/>
              <a:gd fmla="*/ 10 w 14" name="T2"/>
              <a:gd fmla="*/ 3 h 15" name="T3"/>
              <a:gd fmla="*/ 6 w 14" name="T4"/>
              <a:gd fmla="*/ 0 h 15" name="T5"/>
              <a:gd fmla="*/ 0 w 14" name="T6"/>
              <a:gd fmla="*/ 7 h 15" name="T7"/>
              <a:gd fmla="*/ 2 w 14" name="T8"/>
              <a:gd fmla="*/ 11 h 15" name="T9"/>
              <a:gd fmla="*/ 6 w 14" name="T10"/>
              <a:gd fmla="*/ 15 h 15" name="T11"/>
              <a:gd fmla="*/ 14 w 14" name="T12"/>
              <a:gd fmla="*/ 7 h 15" name="T13"/>
            </a:gdLst>
            <a:cxnLst>
              <a:cxn ang="0">
                <a:pos x="T0" y="T1"/>
              </a:cxn>
              <a:cxn ang="0">
                <a:pos x="T2" y="T3"/>
              </a:cxn>
              <a:cxn ang="0">
                <a:pos x="T4" y="T5"/>
              </a:cxn>
              <a:cxn ang="0">
                <a:pos x="T6" y="T7"/>
              </a:cxn>
              <a:cxn ang="0">
                <a:pos x="T8" y="T9"/>
              </a:cxn>
              <a:cxn ang="0">
                <a:pos x="T10" y="T11"/>
              </a:cxn>
              <a:cxn ang="0">
                <a:pos x="T12" y="T13"/>
              </a:cxn>
            </a:cxnLst>
            <a:rect b="b" l="0" r="r" t="0"/>
            <a:pathLst>
              <a:path h="15" w="14">
                <a:moveTo>
                  <a:pt x="14" y="7"/>
                </a:moveTo>
                <a:lnTo>
                  <a:pt x="10" y="3"/>
                </a:lnTo>
                <a:lnTo>
                  <a:pt x="6" y="0"/>
                </a:lnTo>
                <a:lnTo>
                  <a:pt x="0" y="7"/>
                </a:lnTo>
                <a:lnTo>
                  <a:pt x="2" y="11"/>
                </a:lnTo>
                <a:lnTo>
                  <a:pt x="6" y="15"/>
                </a:lnTo>
                <a:lnTo>
                  <a:pt x="14" y="7"/>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02" name="Freeform 338"/>
          <p:cNvSpPr/>
          <p:nvPr/>
        </p:nvSpPr>
        <p:spPr bwMode="auto">
          <a:xfrm>
            <a:off x="7812608" y="1128710"/>
            <a:ext cx="23813" cy="22225"/>
          </a:xfrm>
          <a:custGeom>
            <a:gdLst>
              <a:gd fmla="*/ 15 w 15" name="T0"/>
              <a:gd fmla="*/ 8 h 14" name="T1"/>
              <a:gd fmla="*/ 12 w 15" name="T2"/>
              <a:gd fmla="*/ 5 h 14" name="T3"/>
              <a:gd fmla="*/ 8 w 15" name="T4"/>
              <a:gd fmla="*/ 1 h 14" name="T5"/>
              <a:gd fmla="*/ 8 w 15" name="T6"/>
              <a:gd fmla="*/ 0 h 14" name="T7"/>
              <a:gd fmla="*/ 0 w 15" name="T8"/>
              <a:gd fmla="*/ 6 h 14" name="T9"/>
              <a:gd fmla="*/ 0 w 15" name="T10"/>
              <a:gd fmla="*/ 8 h 14" name="T11"/>
              <a:gd fmla="*/ 5 w 15" name="T12"/>
              <a:gd fmla="*/ 12 h 14" name="T13"/>
              <a:gd fmla="*/ 7 w 15" name="T14"/>
              <a:gd fmla="*/ 14 h 14" name="T15"/>
              <a:gd fmla="*/ 15 w 15" name="T16"/>
              <a:gd fmla="*/ 8 h 1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4" w="15">
                <a:moveTo>
                  <a:pt x="15" y="8"/>
                </a:moveTo>
                <a:lnTo>
                  <a:pt x="12" y="5"/>
                </a:lnTo>
                <a:lnTo>
                  <a:pt x="8" y="1"/>
                </a:lnTo>
                <a:lnTo>
                  <a:pt x="8" y="0"/>
                </a:lnTo>
                <a:lnTo>
                  <a:pt x="0" y="6"/>
                </a:lnTo>
                <a:lnTo>
                  <a:pt x="0" y="8"/>
                </a:lnTo>
                <a:lnTo>
                  <a:pt x="5" y="12"/>
                </a:lnTo>
                <a:lnTo>
                  <a:pt x="7" y="14"/>
                </a:lnTo>
                <a:lnTo>
                  <a:pt x="15" y="8"/>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03" name="Freeform 339"/>
          <p:cNvSpPr/>
          <p:nvPr/>
        </p:nvSpPr>
        <p:spPr bwMode="auto">
          <a:xfrm>
            <a:off x="7853882" y="1176335"/>
            <a:ext cx="23813" cy="22225"/>
          </a:xfrm>
          <a:custGeom>
            <a:gdLst>
              <a:gd fmla="*/ 15 w 15" name="T0"/>
              <a:gd fmla="*/ 8 h 14" name="T1"/>
              <a:gd fmla="*/ 13 w 15" name="T2"/>
              <a:gd fmla="*/ 8 h 14" name="T3"/>
              <a:gd fmla="*/ 9 w 15" name="T4"/>
              <a:gd fmla="*/ 3 h 14" name="T5"/>
              <a:gd fmla="*/ 8 w 15" name="T6"/>
              <a:gd fmla="*/ 0 h 14" name="T7"/>
              <a:gd fmla="*/ 0 w 15" name="T8"/>
              <a:gd fmla="*/ 7 h 14" name="T9"/>
              <a:gd fmla="*/ 2 w 15" name="T10"/>
              <a:gd fmla="*/ 9 h 14" name="T11"/>
              <a:gd fmla="*/ 6 w 15" name="T12"/>
              <a:gd fmla="*/ 13 h 14" name="T13"/>
              <a:gd fmla="*/ 7 w 15" name="T14"/>
              <a:gd fmla="*/ 14 h 14" name="T15"/>
              <a:gd fmla="*/ 15 w 15" name="T16"/>
              <a:gd fmla="*/ 8 h 1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4" w="15">
                <a:moveTo>
                  <a:pt x="15" y="8"/>
                </a:moveTo>
                <a:lnTo>
                  <a:pt x="13" y="8"/>
                </a:lnTo>
                <a:lnTo>
                  <a:pt x="9" y="3"/>
                </a:lnTo>
                <a:lnTo>
                  <a:pt x="8" y="0"/>
                </a:lnTo>
                <a:lnTo>
                  <a:pt x="0" y="7"/>
                </a:lnTo>
                <a:lnTo>
                  <a:pt x="2" y="9"/>
                </a:lnTo>
                <a:lnTo>
                  <a:pt x="6" y="13"/>
                </a:lnTo>
                <a:lnTo>
                  <a:pt x="7" y="14"/>
                </a:lnTo>
                <a:lnTo>
                  <a:pt x="15" y="8"/>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04" name="Freeform 340"/>
          <p:cNvSpPr/>
          <p:nvPr/>
        </p:nvSpPr>
        <p:spPr bwMode="auto">
          <a:xfrm>
            <a:off x="7893569" y="1225547"/>
            <a:ext cx="20638" cy="23813"/>
          </a:xfrm>
          <a:custGeom>
            <a:gdLst>
              <a:gd fmla="*/ 13 w 13" name="T0"/>
              <a:gd fmla="*/ 9 h 15" name="T1"/>
              <a:gd fmla="*/ 11 w 13" name="T2"/>
              <a:gd fmla="*/ 4 h 15" name="T3"/>
              <a:gd fmla="*/ 8 w 13" name="T4"/>
              <a:gd fmla="*/ 0 h 15" name="T5"/>
              <a:gd fmla="*/ 0 w 13" name="T6"/>
              <a:gd fmla="*/ 7 h 15" name="T7"/>
              <a:gd fmla="*/ 3 w 13" name="T8"/>
              <a:gd fmla="*/ 11 h 15" name="T9"/>
              <a:gd fmla="*/ 5 w 13" name="T10"/>
              <a:gd fmla="*/ 15 h 15" name="T11"/>
              <a:gd fmla="*/ 13 w 13" name="T12"/>
              <a:gd fmla="*/ 9 h 15" name="T13"/>
            </a:gdLst>
            <a:cxnLst>
              <a:cxn ang="0">
                <a:pos x="T0" y="T1"/>
              </a:cxn>
              <a:cxn ang="0">
                <a:pos x="T2" y="T3"/>
              </a:cxn>
              <a:cxn ang="0">
                <a:pos x="T4" y="T5"/>
              </a:cxn>
              <a:cxn ang="0">
                <a:pos x="T6" y="T7"/>
              </a:cxn>
              <a:cxn ang="0">
                <a:pos x="T8" y="T9"/>
              </a:cxn>
              <a:cxn ang="0">
                <a:pos x="T10" y="T11"/>
              </a:cxn>
              <a:cxn ang="0">
                <a:pos x="T12" y="T13"/>
              </a:cxn>
            </a:cxnLst>
            <a:rect b="b" l="0" r="r" t="0"/>
            <a:pathLst>
              <a:path h="15" w="13">
                <a:moveTo>
                  <a:pt x="13" y="9"/>
                </a:moveTo>
                <a:lnTo>
                  <a:pt x="11" y="4"/>
                </a:lnTo>
                <a:lnTo>
                  <a:pt x="8" y="0"/>
                </a:lnTo>
                <a:lnTo>
                  <a:pt x="0" y="7"/>
                </a:lnTo>
                <a:lnTo>
                  <a:pt x="3" y="11"/>
                </a:lnTo>
                <a:lnTo>
                  <a:pt x="5" y="15"/>
                </a:lnTo>
                <a:lnTo>
                  <a:pt x="13" y="9"/>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05" name="Freeform 341"/>
          <p:cNvSpPr/>
          <p:nvPr/>
        </p:nvSpPr>
        <p:spPr bwMode="auto">
          <a:xfrm>
            <a:off x="7928495" y="1277935"/>
            <a:ext cx="23813" cy="22225"/>
          </a:xfrm>
          <a:custGeom>
            <a:gdLst>
              <a:gd fmla="*/ 15 w 15" name="T0"/>
              <a:gd fmla="*/ 9 h 14" name="T1"/>
              <a:gd fmla="*/ 12 w 15" name="T2"/>
              <a:gd fmla="*/ 5 h 14" name="T3"/>
              <a:gd fmla="*/ 10 w 15" name="T4"/>
              <a:gd fmla="*/ 0 h 14" name="T5"/>
              <a:gd fmla="*/ 0 w 15" name="T6"/>
              <a:gd fmla="*/ 7 h 14" name="T7"/>
              <a:gd fmla="*/ 3 w 15" name="T8"/>
              <a:gd fmla="*/ 10 h 14" name="T9"/>
              <a:gd fmla="*/ 6 w 15" name="T10"/>
              <a:gd fmla="*/ 14 h 14" name="T11"/>
              <a:gd fmla="*/ 15 w 15" name="T12"/>
              <a:gd fmla="*/ 9 h 14" name="T13"/>
            </a:gdLst>
            <a:cxnLst>
              <a:cxn ang="0">
                <a:pos x="T0" y="T1"/>
              </a:cxn>
              <a:cxn ang="0">
                <a:pos x="T2" y="T3"/>
              </a:cxn>
              <a:cxn ang="0">
                <a:pos x="T4" y="T5"/>
              </a:cxn>
              <a:cxn ang="0">
                <a:pos x="T6" y="T7"/>
              </a:cxn>
              <a:cxn ang="0">
                <a:pos x="T8" y="T9"/>
              </a:cxn>
              <a:cxn ang="0">
                <a:pos x="T10" y="T11"/>
              </a:cxn>
              <a:cxn ang="0">
                <a:pos x="T12" y="T13"/>
              </a:cxn>
            </a:cxnLst>
            <a:rect b="b" l="0" r="r" t="0"/>
            <a:pathLst>
              <a:path h="14" w="15">
                <a:moveTo>
                  <a:pt x="15" y="9"/>
                </a:moveTo>
                <a:lnTo>
                  <a:pt x="12" y="5"/>
                </a:lnTo>
                <a:lnTo>
                  <a:pt x="10" y="0"/>
                </a:lnTo>
                <a:lnTo>
                  <a:pt x="0" y="7"/>
                </a:lnTo>
                <a:lnTo>
                  <a:pt x="3" y="10"/>
                </a:lnTo>
                <a:lnTo>
                  <a:pt x="6" y="14"/>
                </a:lnTo>
                <a:lnTo>
                  <a:pt x="15" y="9"/>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06" name="Freeform 342"/>
          <p:cNvSpPr/>
          <p:nvPr/>
        </p:nvSpPr>
        <p:spPr bwMode="auto">
          <a:xfrm>
            <a:off x="7961832" y="1331910"/>
            <a:ext cx="23813" cy="22225"/>
          </a:xfrm>
          <a:custGeom>
            <a:gdLst>
              <a:gd fmla="*/ 15 w 15" name="T0"/>
              <a:gd fmla="*/ 9 h 14" name="T1"/>
              <a:gd fmla="*/ 12 w 15" name="T2"/>
              <a:gd fmla="*/ 5 h 14" name="T3"/>
              <a:gd fmla="*/ 9 w 15" name="T4"/>
              <a:gd fmla="*/ 0 h 14" name="T5"/>
              <a:gd fmla="*/ 0 w 15" name="T6"/>
              <a:gd fmla="*/ 5 h 14" name="T7"/>
              <a:gd fmla="*/ 4 w 15" name="T8"/>
              <a:gd fmla="*/ 10 h 14" name="T9"/>
              <a:gd fmla="*/ 5 w 15" name="T10"/>
              <a:gd fmla="*/ 14 h 14" name="T11"/>
              <a:gd fmla="*/ 15 w 15" name="T12"/>
              <a:gd fmla="*/ 9 h 14" name="T13"/>
            </a:gdLst>
            <a:cxnLst>
              <a:cxn ang="0">
                <a:pos x="T0" y="T1"/>
              </a:cxn>
              <a:cxn ang="0">
                <a:pos x="T2" y="T3"/>
              </a:cxn>
              <a:cxn ang="0">
                <a:pos x="T4" y="T5"/>
              </a:cxn>
              <a:cxn ang="0">
                <a:pos x="T6" y="T7"/>
              </a:cxn>
              <a:cxn ang="0">
                <a:pos x="T8" y="T9"/>
              </a:cxn>
              <a:cxn ang="0">
                <a:pos x="T10" y="T11"/>
              </a:cxn>
              <a:cxn ang="0">
                <a:pos x="T12" y="T13"/>
              </a:cxn>
            </a:cxnLst>
            <a:rect b="b" l="0" r="r" t="0"/>
            <a:pathLst>
              <a:path h="14" w="15">
                <a:moveTo>
                  <a:pt x="15" y="9"/>
                </a:moveTo>
                <a:lnTo>
                  <a:pt x="12" y="5"/>
                </a:lnTo>
                <a:lnTo>
                  <a:pt x="9" y="0"/>
                </a:lnTo>
                <a:lnTo>
                  <a:pt x="0" y="5"/>
                </a:lnTo>
                <a:lnTo>
                  <a:pt x="4" y="10"/>
                </a:lnTo>
                <a:lnTo>
                  <a:pt x="5" y="14"/>
                </a:lnTo>
                <a:lnTo>
                  <a:pt x="15" y="9"/>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07" name="Freeform 343"/>
          <p:cNvSpPr/>
          <p:nvPr/>
        </p:nvSpPr>
        <p:spPr bwMode="auto">
          <a:xfrm>
            <a:off x="7993582" y="1387471"/>
            <a:ext cx="22225" cy="20638"/>
          </a:xfrm>
          <a:custGeom>
            <a:gdLst>
              <a:gd fmla="*/ 14 w 14" name="T0"/>
              <a:gd fmla="*/ 9 h 13" name="T1"/>
              <a:gd fmla="*/ 12 w 14" name="T2"/>
              <a:gd fmla="*/ 4 h 13" name="T3"/>
              <a:gd fmla="*/ 9 w 14" name="T4"/>
              <a:gd fmla="*/ 0 h 13" name="T5"/>
              <a:gd fmla="*/ 0 w 14" name="T6"/>
              <a:gd fmla="*/ 4 h 13" name="T7"/>
              <a:gd fmla="*/ 2 w 14" name="T8"/>
              <a:gd fmla="*/ 9 h 13" name="T9"/>
              <a:gd fmla="*/ 5 w 14" name="T10"/>
              <a:gd fmla="*/ 13 h 13" name="T11"/>
              <a:gd fmla="*/ 14 w 14" name="T12"/>
              <a:gd fmla="*/ 9 h 13" name="T13"/>
            </a:gdLst>
            <a:cxnLst>
              <a:cxn ang="0">
                <a:pos x="T0" y="T1"/>
              </a:cxn>
              <a:cxn ang="0">
                <a:pos x="T2" y="T3"/>
              </a:cxn>
              <a:cxn ang="0">
                <a:pos x="T4" y="T5"/>
              </a:cxn>
              <a:cxn ang="0">
                <a:pos x="T6" y="T7"/>
              </a:cxn>
              <a:cxn ang="0">
                <a:pos x="T8" y="T9"/>
              </a:cxn>
              <a:cxn ang="0">
                <a:pos x="T10" y="T11"/>
              </a:cxn>
              <a:cxn ang="0">
                <a:pos x="T12" y="T13"/>
              </a:cxn>
            </a:cxnLst>
            <a:rect b="b" l="0" r="r" t="0"/>
            <a:pathLst>
              <a:path h="13" w="14">
                <a:moveTo>
                  <a:pt x="14" y="9"/>
                </a:moveTo>
                <a:lnTo>
                  <a:pt x="12" y="4"/>
                </a:lnTo>
                <a:lnTo>
                  <a:pt x="9" y="0"/>
                </a:lnTo>
                <a:lnTo>
                  <a:pt x="0" y="4"/>
                </a:lnTo>
                <a:lnTo>
                  <a:pt x="2" y="9"/>
                </a:lnTo>
                <a:lnTo>
                  <a:pt x="5" y="13"/>
                </a:lnTo>
                <a:lnTo>
                  <a:pt x="14" y="9"/>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08" name="Freeform 344"/>
          <p:cNvSpPr/>
          <p:nvPr/>
        </p:nvSpPr>
        <p:spPr bwMode="auto">
          <a:xfrm>
            <a:off x="8022157" y="1444622"/>
            <a:ext cx="20638" cy="22225"/>
          </a:xfrm>
          <a:custGeom>
            <a:gdLst>
              <a:gd fmla="*/ 13 w 13" name="T0"/>
              <a:gd fmla="*/ 9 h 14" name="T1"/>
              <a:gd fmla="*/ 11 w 13" name="T2"/>
              <a:gd fmla="*/ 5 h 14" name="T3"/>
              <a:gd fmla="*/ 9 w 13" name="T4"/>
              <a:gd fmla="*/ 0 h 14" name="T5"/>
              <a:gd fmla="*/ 0 w 13" name="T6"/>
              <a:gd fmla="*/ 5 h 14" name="T7"/>
              <a:gd fmla="*/ 1 w 13" name="T8"/>
              <a:gd fmla="*/ 9 h 14" name="T9"/>
              <a:gd fmla="*/ 4 w 13" name="T10"/>
              <a:gd fmla="*/ 14 h 14" name="T11"/>
              <a:gd fmla="*/ 13 w 13" name="T12"/>
              <a:gd fmla="*/ 9 h 14" name="T13"/>
            </a:gdLst>
            <a:cxnLst>
              <a:cxn ang="0">
                <a:pos x="T0" y="T1"/>
              </a:cxn>
              <a:cxn ang="0">
                <a:pos x="T2" y="T3"/>
              </a:cxn>
              <a:cxn ang="0">
                <a:pos x="T4" y="T5"/>
              </a:cxn>
              <a:cxn ang="0">
                <a:pos x="T6" y="T7"/>
              </a:cxn>
              <a:cxn ang="0">
                <a:pos x="T8" y="T9"/>
              </a:cxn>
              <a:cxn ang="0">
                <a:pos x="T10" y="T11"/>
              </a:cxn>
              <a:cxn ang="0">
                <a:pos x="T12" y="T13"/>
              </a:cxn>
            </a:cxnLst>
            <a:rect b="b" l="0" r="r" t="0"/>
            <a:pathLst>
              <a:path h="14" w="13">
                <a:moveTo>
                  <a:pt x="13" y="9"/>
                </a:moveTo>
                <a:lnTo>
                  <a:pt x="11" y="5"/>
                </a:lnTo>
                <a:lnTo>
                  <a:pt x="9" y="0"/>
                </a:lnTo>
                <a:lnTo>
                  <a:pt x="0" y="5"/>
                </a:lnTo>
                <a:lnTo>
                  <a:pt x="1" y="9"/>
                </a:lnTo>
                <a:lnTo>
                  <a:pt x="4" y="14"/>
                </a:lnTo>
                <a:lnTo>
                  <a:pt x="13" y="9"/>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09" name="Freeform 345"/>
          <p:cNvSpPr/>
          <p:nvPr/>
        </p:nvSpPr>
        <p:spPr bwMode="auto">
          <a:xfrm>
            <a:off x="8045969" y="1503360"/>
            <a:ext cx="20638" cy="22225"/>
          </a:xfrm>
          <a:custGeom>
            <a:gdLst>
              <a:gd fmla="*/ 13 w 13" name="T0"/>
              <a:gd fmla="*/ 10 h 14" name="T1"/>
              <a:gd fmla="*/ 13 w 13" name="T2"/>
              <a:gd fmla="*/ 8 h 14" name="T3"/>
              <a:gd fmla="*/ 11 w 13" name="T4"/>
              <a:gd fmla="*/ 3 h 14" name="T5"/>
              <a:gd fmla="*/ 10 w 13" name="T6"/>
              <a:gd fmla="*/ 0 h 14" name="T7"/>
              <a:gd fmla="*/ 0 w 13" name="T8"/>
              <a:gd fmla="*/ 4 h 14" name="T9"/>
              <a:gd fmla="*/ 1 w 13" name="T10"/>
              <a:gd fmla="*/ 7 h 14" name="T11"/>
              <a:gd fmla="*/ 3 w 13" name="T12"/>
              <a:gd fmla="*/ 12 h 14" name="T13"/>
              <a:gd fmla="*/ 3 w 13" name="T14"/>
              <a:gd fmla="*/ 14 h 14" name="T15"/>
              <a:gd fmla="*/ 13 w 13" name="T16"/>
              <a:gd fmla="*/ 10 h 1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4" w="13">
                <a:moveTo>
                  <a:pt x="13" y="10"/>
                </a:moveTo>
                <a:lnTo>
                  <a:pt x="13" y="8"/>
                </a:lnTo>
                <a:lnTo>
                  <a:pt x="11" y="3"/>
                </a:lnTo>
                <a:lnTo>
                  <a:pt x="10" y="0"/>
                </a:lnTo>
                <a:lnTo>
                  <a:pt x="0" y="4"/>
                </a:lnTo>
                <a:lnTo>
                  <a:pt x="1" y="7"/>
                </a:lnTo>
                <a:lnTo>
                  <a:pt x="3" y="12"/>
                </a:lnTo>
                <a:lnTo>
                  <a:pt x="3" y="14"/>
                </a:lnTo>
                <a:lnTo>
                  <a:pt x="13" y="1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10" name="Freeform 346"/>
          <p:cNvSpPr/>
          <p:nvPr/>
        </p:nvSpPr>
        <p:spPr bwMode="auto">
          <a:xfrm>
            <a:off x="8066607" y="1563684"/>
            <a:ext cx="20638" cy="19050"/>
          </a:xfrm>
          <a:custGeom>
            <a:gdLst>
              <a:gd fmla="*/ 13 w 13" name="T0"/>
              <a:gd fmla="*/ 10 h 12" name="T1"/>
              <a:gd fmla="*/ 13 w 13" name="T2"/>
              <a:gd fmla="*/ 8 h 12" name="T3"/>
              <a:gd fmla="*/ 10 w 13" name="T4"/>
              <a:gd fmla="*/ 3 h 12" name="T5"/>
              <a:gd fmla="*/ 10 w 13" name="T6"/>
              <a:gd fmla="*/ 0 h 12" name="T7"/>
              <a:gd fmla="*/ 0 w 13" name="T8"/>
              <a:gd fmla="*/ 3 h 12" name="T9"/>
              <a:gd fmla="*/ 1 w 13" name="T10"/>
              <a:gd fmla="*/ 6 h 12" name="T11"/>
              <a:gd fmla="*/ 2 w 13" name="T12"/>
              <a:gd fmla="*/ 11 h 12" name="T13"/>
              <a:gd fmla="*/ 4 w 13" name="T14"/>
              <a:gd fmla="*/ 12 h 12" name="T15"/>
              <a:gd fmla="*/ 13 w 13" name="T16"/>
              <a:gd fmla="*/ 10 h 12"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2" w="13">
                <a:moveTo>
                  <a:pt x="13" y="10"/>
                </a:moveTo>
                <a:lnTo>
                  <a:pt x="13" y="8"/>
                </a:lnTo>
                <a:lnTo>
                  <a:pt x="10" y="3"/>
                </a:lnTo>
                <a:lnTo>
                  <a:pt x="10" y="0"/>
                </a:lnTo>
                <a:lnTo>
                  <a:pt x="0" y="3"/>
                </a:lnTo>
                <a:lnTo>
                  <a:pt x="1" y="6"/>
                </a:lnTo>
                <a:lnTo>
                  <a:pt x="2" y="11"/>
                </a:lnTo>
                <a:lnTo>
                  <a:pt x="4" y="12"/>
                </a:lnTo>
                <a:lnTo>
                  <a:pt x="13" y="1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11" name="Freeform 347"/>
          <p:cNvSpPr/>
          <p:nvPr/>
        </p:nvSpPr>
        <p:spPr bwMode="auto">
          <a:xfrm>
            <a:off x="8084068" y="1624009"/>
            <a:ext cx="19050" cy="19050"/>
          </a:xfrm>
          <a:custGeom>
            <a:gdLst>
              <a:gd fmla="*/ 12 w 12" name="T0"/>
              <a:gd fmla="*/ 11 h 12" name="T1"/>
              <a:gd fmla="*/ 11 w 12" name="T2"/>
              <a:gd fmla="*/ 8 h 12" name="T3"/>
              <a:gd fmla="*/ 10 w 12" name="T4"/>
              <a:gd fmla="*/ 2 h 12" name="T5"/>
              <a:gd fmla="*/ 10 w 12" name="T6"/>
              <a:gd fmla="*/ 0 h 12" name="T7"/>
              <a:gd fmla="*/ 0 w 12" name="T8"/>
              <a:gd fmla="*/ 3 h 12" name="T9"/>
              <a:gd fmla="*/ 0 w 12" name="T10"/>
              <a:gd fmla="*/ 4 h 12" name="T11"/>
              <a:gd fmla="*/ 2 w 12" name="T12"/>
              <a:gd fmla="*/ 9 h 12" name="T13"/>
              <a:gd fmla="*/ 2 w 12" name="T14"/>
              <a:gd fmla="*/ 12 h 12" name="T15"/>
              <a:gd fmla="*/ 12 w 12" name="T16"/>
              <a:gd fmla="*/ 11 h 12"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2" w="12">
                <a:moveTo>
                  <a:pt x="12" y="11"/>
                </a:moveTo>
                <a:lnTo>
                  <a:pt x="11" y="8"/>
                </a:lnTo>
                <a:lnTo>
                  <a:pt x="10" y="2"/>
                </a:lnTo>
                <a:lnTo>
                  <a:pt x="10" y="0"/>
                </a:lnTo>
                <a:lnTo>
                  <a:pt x="0" y="3"/>
                </a:lnTo>
                <a:lnTo>
                  <a:pt x="0" y="4"/>
                </a:lnTo>
                <a:lnTo>
                  <a:pt x="2" y="9"/>
                </a:lnTo>
                <a:lnTo>
                  <a:pt x="2" y="12"/>
                </a:lnTo>
                <a:lnTo>
                  <a:pt x="12" y="11"/>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12" name="Freeform 348"/>
          <p:cNvSpPr/>
          <p:nvPr/>
        </p:nvSpPr>
        <p:spPr bwMode="auto">
          <a:xfrm>
            <a:off x="8096769" y="1687509"/>
            <a:ext cx="19050" cy="17463"/>
          </a:xfrm>
          <a:custGeom>
            <a:gdLst>
              <a:gd fmla="*/ 12 w 12" name="T0"/>
              <a:gd fmla="*/ 10 h 11" name="T1"/>
              <a:gd fmla="*/ 11 w 12" name="T2"/>
              <a:gd fmla="*/ 6 h 11" name="T3"/>
              <a:gd fmla="*/ 9 w 12" name="T4"/>
              <a:gd fmla="*/ 1 h 11" name="T5"/>
              <a:gd fmla="*/ 9 w 12" name="T6"/>
              <a:gd fmla="*/ 0 h 11" name="T7"/>
              <a:gd fmla="*/ 0 w 12" name="T8"/>
              <a:gd fmla="*/ 2 h 11" name="T9"/>
              <a:gd fmla="*/ 0 w 12" name="T10"/>
              <a:gd fmla="*/ 2 h 11" name="T11"/>
              <a:gd fmla="*/ 2 w 12" name="T12"/>
              <a:gd fmla="*/ 7 h 11" name="T13"/>
              <a:gd fmla="*/ 2 w 12" name="T14"/>
              <a:gd fmla="*/ 11 h 11" name="T15"/>
              <a:gd fmla="*/ 12 w 12" name="T16"/>
              <a:gd fmla="*/ 10 h 1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1" w="12">
                <a:moveTo>
                  <a:pt x="12" y="10"/>
                </a:moveTo>
                <a:lnTo>
                  <a:pt x="11" y="6"/>
                </a:lnTo>
                <a:lnTo>
                  <a:pt x="9" y="1"/>
                </a:lnTo>
                <a:lnTo>
                  <a:pt x="9" y="0"/>
                </a:lnTo>
                <a:lnTo>
                  <a:pt x="0" y="2"/>
                </a:lnTo>
                <a:lnTo>
                  <a:pt x="0" y="2"/>
                </a:lnTo>
                <a:lnTo>
                  <a:pt x="2" y="7"/>
                </a:lnTo>
                <a:lnTo>
                  <a:pt x="2" y="11"/>
                </a:lnTo>
                <a:lnTo>
                  <a:pt x="12" y="1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13" name="Freeform 349"/>
          <p:cNvSpPr/>
          <p:nvPr/>
        </p:nvSpPr>
        <p:spPr bwMode="auto">
          <a:xfrm>
            <a:off x="8104707" y="1751010"/>
            <a:ext cx="19050" cy="15875"/>
          </a:xfrm>
          <a:custGeom>
            <a:gdLst>
              <a:gd fmla="*/ 12 w 12" name="T0"/>
              <a:gd fmla="*/ 9 h 10" name="T1"/>
              <a:gd fmla="*/ 11 w 12" name="T2"/>
              <a:gd fmla="*/ 4 h 10" name="T3"/>
              <a:gd fmla="*/ 11 w 12" name="T4"/>
              <a:gd fmla="*/ 0 h 10" name="T5"/>
              <a:gd fmla="*/ 0 w 12" name="T6"/>
              <a:gd fmla="*/ 1 h 10" name="T7"/>
              <a:gd fmla="*/ 2 w 12" name="T8"/>
              <a:gd fmla="*/ 5 h 10" name="T9"/>
              <a:gd fmla="*/ 2 w 12" name="T10"/>
              <a:gd fmla="*/ 10 h 10" name="T11"/>
              <a:gd fmla="*/ 12 w 12" name="T12"/>
              <a:gd fmla="*/ 9 h 10" name="T13"/>
            </a:gdLst>
            <a:cxnLst>
              <a:cxn ang="0">
                <a:pos x="T0" y="T1"/>
              </a:cxn>
              <a:cxn ang="0">
                <a:pos x="T2" y="T3"/>
              </a:cxn>
              <a:cxn ang="0">
                <a:pos x="T4" y="T5"/>
              </a:cxn>
              <a:cxn ang="0">
                <a:pos x="T6" y="T7"/>
              </a:cxn>
              <a:cxn ang="0">
                <a:pos x="T8" y="T9"/>
              </a:cxn>
              <a:cxn ang="0">
                <a:pos x="T10" y="T11"/>
              </a:cxn>
              <a:cxn ang="0">
                <a:pos x="T12" y="T13"/>
              </a:cxn>
            </a:cxnLst>
            <a:rect b="b" l="0" r="r" t="0"/>
            <a:pathLst>
              <a:path h="10" w="12">
                <a:moveTo>
                  <a:pt x="12" y="9"/>
                </a:moveTo>
                <a:lnTo>
                  <a:pt x="11" y="4"/>
                </a:lnTo>
                <a:lnTo>
                  <a:pt x="11" y="0"/>
                </a:lnTo>
                <a:lnTo>
                  <a:pt x="0" y="1"/>
                </a:lnTo>
                <a:lnTo>
                  <a:pt x="2" y="5"/>
                </a:lnTo>
                <a:lnTo>
                  <a:pt x="2" y="10"/>
                </a:lnTo>
                <a:lnTo>
                  <a:pt x="12" y="9"/>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14" name="Freeform 350"/>
          <p:cNvSpPr/>
          <p:nvPr/>
        </p:nvSpPr>
        <p:spPr bwMode="auto">
          <a:xfrm>
            <a:off x="8111057" y="1812921"/>
            <a:ext cx="14288" cy="17463"/>
          </a:xfrm>
          <a:custGeom>
            <a:gdLst>
              <a:gd fmla="*/ 9 w 9" name="T0"/>
              <a:gd fmla="*/ 11 h 11" name="T1"/>
              <a:gd fmla="*/ 9 w 9" name="T2"/>
              <a:gd fmla="*/ 9 h 11" name="T3"/>
              <a:gd fmla="*/ 9 w 9" name="T4"/>
              <a:gd fmla="*/ 4 h 11" name="T5"/>
              <a:gd fmla="*/ 9 w 9" name="T6"/>
              <a:gd fmla="*/ 0 h 11" name="T7"/>
              <a:gd fmla="*/ 0 w 9" name="T8"/>
              <a:gd fmla="*/ 2 h 11" name="T9"/>
              <a:gd fmla="*/ 0 w 9" name="T10"/>
              <a:gd fmla="*/ 4 h 11" name="T11"/>
              <a:gd fmla="*/ 0 w 9" name="T12"/>
              <a:gd fmla="*/ 11 h 11" name="T13"/>
              <a:gd fmla="*/ 0 w 9" name="T14"/>
              <a:gd fmla="*/ 11 h 11" name="T15"/>
              <a:gd fmla="*/ 9 w 9" name="T16"/>
              <a:gd fmla="*/ 11 h 1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1" w="9">
                <a:moveTo>
                  <a:pt x="9" y="11"/>
                </a:moveTo>
                <a:lnTo>
                  <a:pt x="9" y="9"/>
                </a:lnTo>
                <a:lnTo>
                  <a:pt x="9" y="4"/>
                </a:lnTo>
                <a:lnTo>
                  <a:pt x="9" y="0"/>
                </a:lnTo>
                <a:lnTo>
                  <a:pt x="0" y="2"/>
                </a:lnTo>
                <a:lnTo>
                  <a:pt x="0" y="4"/>
                </a:lnTo>
                <a:lnTo>
                  <a:pt x="0" y="11"/>
                </a:lnTo>
                <a:lnTo>
                  <a:pt x="0" y="11"/>
                </a:lnTo>
                <a:lnTo>
                  <a:pt x="9" y="11"/>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15" name="Freeform 351"/>
          <p:cNvSpPr/>
          <p:nvPr/>
        </p:nvSpPr>
        <p:spPr bwMode="auto">
          <a:xfrm>
            <a:off x="8111057" y="1878010"/>
            <a:ext cx="14288" cy="15875"/>
          </a:xfrm>
          <a:custGeom>
            <a:gdLst>
              <a:gd fmla="*/ 9 w 9" name="T0"/>
              <a:gd fmla="*/ 10 h 10" name="T1"/>
              <a:gd fmla="*/ 9 w 9" name="T2"/>
              <a:gd fmla="*/ 9 h 10" name="T3"/>
              <a:gd fmla="*/ 9 w 9" name="T4"/>
              <a:gd fmla="*/ 2 h 10" name="T5"/>
              <a:gd fmla="*/ 9 w 9" name="T6"/>
              <a:gd fmla="*/ 0 h 10" name="T7"/>
              <a:gd fmla="*/ 0 w 9" name="T8"/>
              <a:gd fmla="*/ 0 h 10" name="T9"/>
              <a:gd fmla="*/ 0 w 9" name="T10"/>
              <a:gd fmla="*/ 2 h 10" name="T11"/>
              <a:gd fmla="*/ 0 w 9" name="T12"/>
              <a:gd fmla="*/ 8 h 10" name="T13"/>
              <a:gd fmla="*/ 0 w 9" name="T14"/>
              <a:gd fmla="*/ 10 h 10" name="T15"/>
              <a:gd fmla="*/ 9 w 9" name="T16"/>
              <a:gd fmla="*/ 10 h 10"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0" w="9">
                <a:moveTo>
                  <a:pt x="9" y="10"/>
                </a:moveTo>
                <a:lnTo>
                  <a:pt x="9" y="9"/>
                </a:lnTo>
                <a:lnTo>
                  <a:pt x="9" y="2"/>
                </a:lnTo>
                <a:lnTo>
                  <a:pt x="9" y="0"/>
                </a:lnTo>
                <a:lnTo>
                  <a:pt x="0" y="0"/>
                </a:lnTo>
                <a:lnTo>
                  <a:pt x="0" y="2"/>
                </a:lnTo>
                <a:lnTo>
                  <a:pt x="0" y="8"/>
                </a:lnTo>
                <a:lnTo>
                  <a:pt x="0" y="10"/>
                </a:lnTo>
                <a:lnTo>
                  <a:pt x="9" y="1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16" name="Freeform 352"/>
          <p:cNvSpPr/>
          <p:nvPr/>
        </p:nvSpPr>
        <p:spPr bwMode="auto">
          <a:xfrm>
            <a:off x="8104707" y="1939922"/>
            <a:ext cx="19050" cy="15875"/>
          </a:xfrm>
          <a:custGeom>
            <a:gdLst>
              <a:gd fmla="*/ 11 w 12" name="T0"/>
              <a:gd fmla="*/ 10 h 10" name="T1"/>
              <a:gd fmla="*/ 11 w 12" name="T2"/>
              <a:gd fmla="*/ 9 h 10" name="T3"/>
              <a:gd fmla="*/ 12 w 12" name="T4"/>
              <a:gd fmla="*/ 3 h 10" name="T5"/>
              <a:gd fmla="*/ 12 w 12" name="T6"/>
              <a:gd fmla="*/ 1 h 10" name="T7"/>
              <a:gd fmla="*/ 2 w 12" name="T8"/>
              <a:gd fmla="*/ 0 h 10" name="T9"/>
              <a:gd fmla="*/ 2 w 12" name="T10"/>
              <a:gd fmla="*/ 3 h 10" name="T11"/>
              <a:gd fmla="*/ 2 w 12" name="T12"/>
              <a:gd fmla="*/ 8 h 10" name="T13"/>
              <a:gd fmla="*/ 0 w 12" name="T14"/>
              <a:gd fmla="*/ 10 h 10" name="T15"/>
              <a:gd fmla="*/ 11 w 12" name="T16"/>
              <a:gd fmla="*/ 10 h 10"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0" w="12">
                <a:moveTo>
                  <a:pt x="11" y="10"/>
                </a:moveTo>
                <a:lnTo>
                  <a:pt x="11" y="9"/>
                </a:lnTo>
                <a:lnTo>
                  <a:pt x="12" y="3"/>
                </a:lnTo>
                <a:lnTo>
                  <a:pt x="12" y="1"/>
                </a:lnTo>
                <a:lnTo>
                  <a:pt x="2" y="0"/>
                </a:lnTo>
                <a:lnTo>
                  <a:pt x="2" y="3"/>
                </a:lnTo>
                <a:lnTo>
                  <a:pt x="2" y="8"/>
                </a:lnTo>
                <a:lnTo>
                  <a:pt x="0" y="10"/>
                </a:lnTo>
                <a:lnTo>
                  <a:pt x="11" y="1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17" name="Freeform 353"/>
          <p:cNvSpPr/>
          <p:nvPr/>
        </p:nvSpPr>
        <p:spPr bwMode="auto">
          <a:xfrm>
            <a:off x="8096769" y="2001834"/>
            <a:ext cx="19050" cy="19050"/>
          </a:xfrm>
          <a:custGeom>
            <a:gdLst>
              <a:gd fmla="*/ 11 w 12" name="T0"/>
              <a:gd fmla="*/ 12 h 12" name="T1"/>
              <a:gd fmla="*/ 11 w 12" name="T2"/>
              <a:gd fmla="*/ 8 h 12" name="T3"/>
              <a:gd fmla="*/ 12 w 12" name="T4"/>
              <a:gd fmla="*/ 3 h 12" name="T5"/>
              <a:gd fmla="*/ 12 w 12" name="T6"/>
              <a:gd fmla="*/ 1 h 12" name="T7"/>
              <a:gd fmla="*/ 2 w 12" name="T8"/>
              <a:gd fmla="*/ 0 h 12" name="T9"/>
              <a:gd fmla="*/ 2 w 12" name="T10"/>
              <a:gd fmla="*/ 1 h 12" name="T11"/>
              <a:gd fmla="*/ 2 w 12" name="T12"/>
              <a:gd fmla="*/ 7 h 12" name="T13"/>
              <a:gd fmla="*/ 0 w 12" name="T14"/>
              <a:gd fmla="*/ 11 h 12" name="T15"/>
              <a:gd fmla="*/ 11 w 12" name="T16"/>
              <a:gd fmla="*/ 12 h 12"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2" w="12">
                <a:moveTo>
                  <a:pt x="11" y="12"/>
                </a:moveTo>
                <a:lnTo>
                  <a:pt x="11" y="8"/>
                </a:lnTo>
                <a:lnTo>
                  <a:pt x="12" y="3"/>
                </a:lnTo>
                <a:lnTo>
                  <a:pt x="12" y="1"/>
                </a:lnTo>
                <a:lnTo>
                  <a:pt x="2" y="0"/>
                </a:lnTo>
                <a:lnTo>
                  <a:pt x="2" y="1"/>
                </a:lnTo>
                <a:lnTo>
                  <a:pt x="2" y="7"/>
                </a:lnTo>
                <a:lnTo>
                  <a:pt x="0" y="11"/>
                </a:lnTo>
                <a:lnTo>
                  <a:pt x="11" y="12"/>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18" name="Freeform 354"/>
          <p:cNvSpPr/>
          <p:nvPr/>
        </p:nvSpPr>
        <p:spPr bwMode="auto">
          <a:xfrm>
            <a:off x="8084068" y="2063746"/>
            <a:ext cx="19050" cy="19050"/>
          </a:xfrm>
          <a:custGeom>
            <a:gdLst>
              <a:gd fmla="*/ 10 w 12" name="T0"/>
              <a:gd fmla="*/ 12 h 12" name="T1"/>
              <a:gd fmla="*/ 11 w 12" name="T2"/>
              <a:gd fmla="*/ 7 h 12" name="T3"/>
              <a:gd fmla="*/ 12 w 12" name="T4"/>
              <a:gd fmla="*/ 2 h 12" name="T5"/>
              <a:gd fmla="*/ 3 w 12" name="T6"/>
              <a:gd fmla="*/ 0 h 12" name="T7"/>
              <a:gd fmla="*/ 2 w 12" name="T8"/>
              <a:gd fmla="*/ 6 h 12" name="T9"/>
              <a:gd fmla="*/ 0 w 12" name="T10"/>
              <a:gd fmla="*/ 10 h 12" name="T11"/>
              <a:gd fmla="*/ 10 w 12" name="T12"/>
              <a:gd fmla="*/ 12 h 12" name="T13"/>
            </a:gdLst>
            <a:cxnLst>
              <a:cxn ang="0">
                <a:pos x="T0" y="T1"/>
              </a:cxn>
              <a:cxn ang="0">
                <a:pos x="T2" y="T3"/>
              </a:cxn>
              <a:cxn ang="0">
                <a:pos x="T4" y="T5"/>
              </a:cxn>
              <a:cxn ang="0">
                <a:pos x="T6" y="T7"/>
              </a:cxn>
              <a:cxn ang="0">
                <a:pos x="T8" y="T9"/>
              </a:cxn>
              <a:cxn ang="0">
                <a:pos x="T10" y="T11"/>
              </a:cxn>
              <a:cxn ang="0">
                <a:pos x="T12" y="T13"/>
              </a:cxn>
            </a:cxnLst>
            <a:rect b="b" l="0" r="r" t="0"/>
            <a:pathLst>
              <a:path h="12" w="12">
                <a:moveTo>
                  <a:pt x="10" y="12"/>
                </a:moveTo>
                <a:lnTo>
                  <a:pt x="11" y="7"/>
                </a:lnTo>
                <a:lnTo>
                  <a:pt x="12" y="2"/>
                </a:lnTo>
                <a:lnTo>
                  <a:pt x="3" y="0"/>
                </a:lnTo>
                <a:lnTo>
                  <a:pt x="2" y="6"/>
                </a:lnTo>
                <a:lnTo>
                  <a:pt x="0" y="10"/>
                </a:lnTo>
                <a:lnTo>
                  <a:pt x="10" y="12"/>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19" name="Freeform 355"/>
          <p:cNvSpPr/>
          <p:nvPr/>
        </p:nvSpPr>
        <p:spPr bwMode="auto">
          <a:xfrm>
            <a:off x="8068194" y="2124072"/>
            <a:ext cx="19050" cy="20638"/>
          </a:xfrm>
          <a:custGeom>
            <a:gdLst>
              <a:gd fmla="*/ 9 w 12" name="T0"/>
              <a:gd fmla="*/ 13 h 13" name="T1"/>
              <a:gd fmla="*/ 9 w 12" name="T2"/>
              <a:gd fmla="*/ 12 h 13" name="T3"/>
              <a:gd fmla="*/ 12 w 12" name="T4"/>
              <a:gd fmla="*/ 7 h 13" name="T5"/>
              <a:gd fmla="*/ 12 w 12" name="T6"/>
              <a:gd fmla="*/ 3 h 13" name="T7"/>
              <a:gd fmla="*/ 3 w 12" name="T8"/>
              <a:gd fmla="*/ 0 h 13" name="T9"/>
              <a:gd fmla="*/ 1 w 12" name="T10"/>
              <a:gd fmla="*/ 4 h 13" name="T11"/>
              <a:gd fmla="*/ 0 w 12" name="T12"/>
              <a:gd fmla="*/ 9 h 13" name="T13"/>
              <a:gd fmla="*/ 0 w 12" name="T14"/>
              <a:gd fmla="*/ 9 h 13" name="T15"/>
              <a:gd fmla="*/ 9 w 12" name="T16"/>
              <a:gd fmla="*/ 13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2">
                <a:moveTo>
                  <a:pt x="9" y="13"/>
                </a:moveTo>
                <a:lnTo>
                  <a:pt x="9" y="12"/>
                </a:lnTo>
                <a:lnTo>
                  <a:pt x="12" y="7"/>
                </a:lnTo>
                <a:lnTo>
                  <a:pt x="12" y="3"/>
                </a:lnTo>
                <a:lnTo>
                  <a:pt x="3" y="0"/>
                </a:lnTo>
                <a:lnTo>
                  <a:pt x="1" y="4"/>
                </a:lnTo>
                <a:lnTo>
                  <a:pt x="0" y="9"/>
                </a:lnTo>
                <a:lnTo>
                  <a:pt x="0" y="9"/>
                </a:lnTo>
                <a:lnTo>
                  <a:pt x="9" y="13"/>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20" name="Freeform 356"/>
          <p:cNvSpPr/>
          <p:nvPr/>
        </p:nvSpPr>
        <p:spPr bwMode="auto">
          <a:xfrm>
            <a:off x="8047557" y="2184397"/>
            <a:ext cx="20638" cy="20638"/>
          </a:xfrm>
          <a:custGeom>
            <a:gdLst>
              <a:gd fmla="*/ 9 w 13" name="T0"/>
              <a:gd fmla="*/ 13 h 13" name="T1"/>
              <a:gd fmla="*/ 10 w 13" name="T2"/>
              <a:gd fmla="*/ 11 h 13" name="T3"/>
              <a:gd fmla="*/ 12 w 13" name="T4"/>
              <a:gd fmla="*/ 5 h 13" name="T5"/>
              <a:gd fmla="*/ 13 w 13" name="T6"/>
              <a:gd fmla="*/ 3 h 13" name="T7"/>
              <a:gd fmla="*/ 4 w 13" name="T8"/>
              <a:gd fmla="*/ 0 h 13" name="T9"/>
              <a:gd fmla="*/ 2 w 13" name="T10"/>
              <a:gd fmla="*/ 3 h 13" name="T11"/>
              <a:gd fmla="*/ 0 w 13" name="T12"/>
              <a:gd fmla="*/ 8 h 13" name="T13"/>
              <a:gd fmla="*/ 0 w 13" name="T14"/>
              <a:gd fmla="*/ 9 h 13" name="T15"/>
              <a:gd fmla="*/ 9 w 13" name="T16"/>
              <a:gd fmla="*/ 13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3">
                <a:moveTo>
                  <a:pt x="9" y="13"/>
                </a:moveTo>
                <a:lnTo>
                  <a:pt x="10" y="11"/>
                </a:lnTo>
                <a:lnTo>
                  <a:pt x="12" y="5"/>
                </a:lnTo>
                <a:lnTo>
                  <a:pt x="13" y="3"/>
                </a:lnTo>
                <a:lnTo>
                  <a:pt x="4" y="0"/>
                </a:lnTo>
                <a:lnTo>
                  <a:pt x="2" y="3"/>
                </a:lnTo>
                <a:lnTo>
                  <a:pt x="0" y="8"/>
                </a:lnTo>
                <a:lnTo>
                  <a:pt x="0" y="9"/>
                </a:lnTo>
                <a:lnTo>
                  <a:pt x="9" y="13"/>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21" name="Freeform 357"/>
          <p:cNvSpPr/>
          <p:nvPr/>
        </p:nvSpPr>
        <p:spPr bwMode="auto">
          <a:xfrm>
            <a:off x="8022157" y="2243134"/>
            <a:ext cx="20638" cy="20638"/>
          </a:xfrm>
          <a:custGeom>
            <a:gdLst>
              <a:gd fmla="*/ 9 w 13" name="T0"/>
              <a:gd fmla="*/ 13 h 13" name="T1"/>
              <a:gd fmla="*/ 11 w 13" name="T2"/>
              <a:gd fmla="*/ 10 h 13" name="T3"/>
              <a:gd fmla="*/ 13 w 13" name="T4"/>
              <a:gd fmla="*/ 5 h 13" name="T5"/>
              <a:gd fmla="*/ 13 w 13" name="T6"/>
              <a:gd fmla="*/ 4 h 13" name="T7"/>
              <a:gd fmla="*/ 4 w 13" name="T8"/>
              <a:gd fmla="*/ 0 h 13" name="T9"/>
              <a:gd fmla="*/ 4 w 13" name="T10"/>
              <a:gd fmla="*/ 1 h 13" name="T11"/>
              <a:gd fmla="*/ 1 w 13" name="T12"/>
              <a:gd fmla="*/ 6 h 13" name="T13"/>
              <a:gd fmla="*/ 0 w 13" name="T14"/>
              <a:gd fmla="*/ 9 h 13" name="T15"/>
              <a:gd fmla="*/ 9 w 13" name="T16"/>
              <a:gd fmla="*/ 13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3">
                <a:moveTo>
                  <a:pt x="9" y="13"/>
                </a:moveTo>
                <a:lnTo>
                  <a:pt x="11" y="10"/>
                </a:lnTo>
                <a:lnTo>
                  <a:pt x="13" y="5"/>
                </a:lnTo>
                <a:lnTo>
                  <a:pt x="13" y="4"/>
                </a:lnTo>
                <a:lnTo>
                  <a:pt x="4" y="0"/>
                </a:lnTo>
                <a:lnTo>
                  <a:pt x="4" y="1"/>
                </a:lnTo>
                <a:lnTo>
                  <a:pt x="1" y="6"/>
                </a:lnTo>
                <a:lnTo>
                  <a:pt x="0" y="9"/>
                </a:lnTo>
                <a:lnTo>
                  <a:pt x="9" y="13"/>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22" name="Freeform 358"/>
          <p:cNvSpPr/>
          <p:nvPr/>
        </p:nvSpPr>
        <p:spPr bwMode="auto">
          <a:xfrm>
            <a:off x="7995169" y="2298697"/>
            <a:ext cx="20638" cy="20638"/>
          </a:xfrm>
          <a:custGeom>
            <a:gdLst>
              <a:gd fmla="*/ 9 w 13" name="T0"/>
              <a:gd fmla="*/ 13 h 13" name="T1"/>
              <a:gd fmla="*/ 11 w 13" name="T2"/>
              <a:gd fmla="*/ 11 h 13" name="T3"/>
              <a:gd fmla="*/ 13 w 13" name="T4"/>
              <a:gd fmla="*/ 7 h 13" name="T5"/>
              <a:gd fmla="*/ 13 w 13" name="T6"/>
              <a:gd fmla="*/ 5 h 13" name="T7"/>
              <a:gd fmla="*/ 5 w 13" name="T8"/>
              <a:gd fmla="*/ 0 h 13" name="T9"/>
              <a:gd fmla="*/ 4 w 13" name="T10"/>
              <a:gd fmla="*/ 1 h 13" name="T11"/>
              <a:gd fmla="*/ 1 w 13" name="T12"/>
              <a:gd fmla="*/ 7 h 13" name="T13"/>
              <a:gd fmla="*/ 0 w 13" name="T14"/>
              <a:gd fmla="*/ 9 h 13" name="T15"/>
              <a:gd fmla="*/ 9 w 13" name="T16"/>
              <a:gd fmla="*/ 13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3">
                <a:moveTo>
                  <a:pt x="9" y="13"/>
                </a:moveTo>
                <a:lnTo>
                  <a:pt x="11" y="11"/>
                </a:lnTo>
                <a:lnTo>
                  <a:pt x="13" y="7"/>
                </a:lnTo>
                <a:lnTo>
                  <a:pt x="13" y="5"/>
                </a:lnTo>
                <a:lnTo>
                  <a:pt x="5" y="0"/>
                </a:lnTo>
                <a:lnTo>
                  <a:pt x="4" y="1"/>
                </a:lnTo>
                <a:lnTo>
                  <a:pt x="1" y="7"/>
                </a:lnTo>
                <a:lnTo>
                  <a:pt x="0" y="9"/>
                </a:lnTo>
                <a:lnTo>
                  <a:pt x="9" y="13"/>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23" name="Freeform 359"/>
          <p:cNvSpPr/>
          <p:nvPr/>
        </p:nvSpPr>
        <p:spPr bwMode="auto">
          <a:xfrm>
            <a:off x="7965007" y="2354260"/>
            <a:ext cx="22225" cy="20638"/>
          </a:xfrm>
          <a:custGeom>
            <a:gdLst>
              <a:gd fmla="*/ 9 w 14" name="T0"/>
              <a:gd fmla="*/ 13 h 13" name="T1"/>
              <a:gd fmla="*/ 10 w 14" name="T2"/>
              <a:gd fmla="*/ 11 h 13" name="T3"/>
              <a:gd fmla="*/ 13 w 14" name="T4"/>
              <a:gd fmla="*/ 6 h 13" name="T5"/>
              <a:gd fmla="*/ 14 w 14" name="T6"/>
              <a:gd fmla="*/ 6 h 13" name="T7"/>
              <a:gd fmla="*/ 5 w 14" name="T8"/>
              <a:gd fmla="*/ 0 h 13" name="T9"/>
              <a:gd fmla="*/ 5 w 14" name="T10"/>
              <a:gd fmla="*/ 2 h 13" name="T11"/>
              <a:gd fmla="*/ 2 w 14" name="T12"/>
              <a:gd fmla="*/ 6 h 13" name="T13"/>
              <a:gd fmla="*/ 0 w 14" name="T14"/>
              <a:gd fmla="*/ 8 h 13" name="T15"/>
              <a:gd fmla="*/ 9 w 14" name="T16"/>
              <a:gd fmla="*/ 13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4">
                <a:moveTo>
                  <a:pt x="9" y="13"/>
                </a:moveTo>
                <a:lnTo>
                  <a:pt x="10" y="11"/>
                </a:lnTo>
                <a:lnTo>
                  <a:pt x="13" y="6"/>
                </a:lnTo>
                <a:lnTo>
                  <a:pt x="14" y="6"/>
                </a:lnTo>
                <a:lnTo>
                  <a:pt x="5" y="0"/>
                </a:lnTo>
                <a:lnTo>
                  <a:pt x="5" y="2"/>
                </a:lnTo>
                <a:lnTo>
                  <a:pt x="2" y="6"/>
                </a:lnTo>
                <a:lnTo>
                  <a:pt x="0" y="8"/>
                </a:lnTo>
                <a:lnTo>
                  <a:pt x="9" y="13"/>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24" name="Freeform 360"/>
          <p:cNvSpPr/>
          <p:nvPr/>
        </p:nvSpPr>
        <p:spPr bwMode="auto">
          <a:xfrm>
            <a:off x="7931669" y="2408235"/>
            <a:ext cx="22225" cy="20638"/>
          </a:xfrm>
          <a:custGeom>
            <a:gdLst>
              <a:gd fmla="*/ 8 w 14" name="T0"/>
              <a:gd fmla="*/ 13 h 13" name="T1"/>
              <a:gd fmla="*/ 10 w 14" name="T2"/>
              <a:gd fmla="*/ 11 h 13" name="T3"/>
              <a:gd fmla="*/ 13 w 14" name="T4"/>
              <a:gd fmla="*/ 7 h 13" name="T5"/>
              <a:gd fmla="*/ 14 w 14" name="T6"/>
              <a:gd fmla="*/ 6 h 13" name="T7"/>
              <a:gd fmla="*/ 5 w 14" name="T8"/>
              <a:gd fmla="*/ 0 h 13" name="T9"/>
              <a:gd fmla="*/ 5 w 14" name="T10"/>
              <a:gd fmla="*/ 0 h 13" name="T11"/>
              <a:gd fmla="*/ 1 w 14" name="T12"/>
              <a:gd fmla="*/ 6 h 13" name="T13"/>
              <a:gd fmla="*/ 0 w 14" name="T14"/>
              <a:gd fmla="*/ 8 h 13" name="T15"/>
              <a:gd fmla="*/ 8 w 14" name="T16"/>
              <a:gd fmla="*/ 13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4">
                <a:moveTo>
                  <a:pt x="8" y="13"/>
                </a:moveTo>
                <a:lnTo>
                  <a:pt x="10" y="11"/>
                </a:lnTo>
                <a:lnTo>
                  <a:pt x="13" y="7"/>
                </a:lnTo>
                <a:lnTo>
                  <a:pt x="14" y="6"/>
                </a:lnTo>
                <a:lnTo>
                  <a:pt x="5" y="0"/>
                </a:lnTo>
                <a:lnTo>
                  <a:pt x="5" y="0"/>
                </a:lnTo>
                <a:lnTo>
                  <a:pt x="1" y="6"/>
                </a:lnTo>
                <a:lnTo>
                  <a:pt x="0" y="8"/>
                </a:lnTo>
                <a:lnTo>
                  <a:pt x="8" y="13"/>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25" name="Freeform 361"/>
          <p:cNvSpPr/>
          <p:nvPr/>
        </p:nvSpPr>
        <p:spPr bwMode="auto">
          <a:xfrm>
            <a:off x="7895158" y="2460622"/>
            <a:ext cx="22225" cy="20638"/>
          </a:xfrm>
          <a:custGeom>
            <a:gdLst>
              <a:gd fmla="*/ 8 w 14" name="T0"/>
              <a:gd fmla="*/ 13 h 13" name="T1"/>
              <a:gd fmla="*/ 10 w 14" name="T2"/>
              <a:gd fmla="*/ 12 h 13" name="T3"/>
              <a:gd fmla="*/ 12 w 14" name="T4"/>
              <a:gd fmla="*/ 7 h 13" name="T5"/>
              <a:gd fmla="*/ 14 w 14" name="T6"/>
              <a:gd fmla="*/ 5 h 13" name="T7"/>
              <a:gd fmla="*/ 6 w 14" name="T8"/>
              <a:gd fmla="*/ 0 h 13" name="T9"/>
              <a:gd fmla="*/ 4 w 14" name="T10"/>
              <a:gd fmla="*/ 1 h 13" name="T11"/>
              <a:gd fmla="*/ 2 w 14" name="T12"/>
              <a:gd fmla="*/ 5 h 13" name="T13"/>
              <a:gd fmla="*/ 0 w 14" name="T14"/>
              <a:gd fmla="*/ 8 h 13" name="T15"/>
              <a:gd fmla="*/ 8 w 14" name="T16"/>
              <a:gd fmla="*/ 13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4">
                <a:moveTo>
                  <a:pt x="8" y="13"/>
                </a:moveTo>
                <a:lnTo>
                  <a:pt x="10" y="12"/>
                </a:lnTo>
                <a:lnTo>
                  <a:pt x="12" y="7"/>
                </a:lnTo>
                <a:lnTo>
                  <a:pt x="14" y="5"/>
                </a:lnTo>
                <a:lnTo>
                  <a:pt x="6" y="0"/>
                </a:lnTo>
                <a:lnTo>
                  <a:pt x="4" y="1"/>
                </a:lnTo>
                <a:lnTo>
                  <a:pt x="2" y="5"/>
                </a:lnTo>
                <a:lnTo>
                  <a:pt x="0" y="8"/>
                </a:lnTo>
                <a:lnTo>
                  <a:pt x="8" y="13"/>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26" name="Freeform 362"/>
          <p:cNvSpPr/>
          <p:nvPr/>
        </p:nvSpPr>
        <p:spPr bwMode="auto">
          <a:xfrm>
            <a:off x="7857058" y="2509834"/>
            <a:ext cx="22225" cy="20638"/>
          </a:xfrm>
          <a:custGeom>
            <a:gdLst>
              <a:gd fmla="*/ 7 w 14" name="T0"/>
              <a:gd fmla="*/ 13 h 13" name="T1"/>
              <a:gd fmla="*/ 7 w 14" name="T2"/>
              <a:gd fmla="*/ 13 h 13" name="T3"/>
              <a:gd fmla="*/ 11 w 14" name="T4"/>
              <a:gd fmla="*/ 8 h 13" name="T5"/>
              <a:gd fmla="*/ 14 w 14" name="T6"/>
              <a:gd fmla="*/ 6 h 13" name="T7"/>
              <a:gd fmla="*/ 6 w 14" name="T8"/>
              <a:gd fmla="*/ 0 h 13" name="T9"/>
              <a:gd fmla="*/ 4 w 14" name="T10"/>
              <a:gd fmla="*/ 3 h 13" name="T11"/>
              <a:gd fmla="*/ 0 w 14" name="T12"/>
              <a:gd fmla="*/ 7 h 13" name="T13"/>
              <a:gd fmla="*/ 0 w 14" name="T14"/>
              <a:gd fmla="*/ 7 h 13" name="T15"/>
              <a:gd fmla="*/ 7 w 14" name="T16"/>
              <a:gd fmla="*/ 13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4">
                <a:moveTo>
                  <a:pt x="7" y="13"/>
                </a:moveTo>
                <a:lnTo>
                  <a:pt x="7" y="13"/>
                </a:lnTo>
                <a:lnTo>
                  <a:pt x="11" y="8"/>
                </a:lnTo>
                <a:lnTo>
                  <a:pt x="14" y="6"/>
                </a:lnTo>
                <a:lnTo>
                  <a:pt x="6" y="0"/>
                </a:lnTo>
                <a:lnTo>
                  <a:pt x="4" y="3"/>
                </a:lnTo>
                <a:lnTo>
                  <a:pt x="0" y="7"/>
                </a:lnTo>
                <a:lnTo>
                  <a:pt x="0" y="7"/>
                </a:lnTo>
                <a:lnTo>
                  <a:pt x="7" y="13"/>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27" name="Freeform 363"/>
          <p:cNvSpPr/>
          <p:nvPr/>
        </p:nvSpPr>
        <p:spPr bwMode="auto">
          <a:xfrm>
            <a:off x="7814195" y="2557460"/>
            <a:ext cx="23813" cy="22225"/>
          </a:xfrm>
          <a:custGeom>
            <a:gdLst>
              <a:gd fmla="*/ 8 w 15" name="T0"/>
              <a:gd fmla="*/ 14 h 14" name="T1"/>
              <a:gd fmla="*/ 11 w 15" name="T2"/>
              <a:gd fmla="*/ 11 h 14" name="T3"/>
              <a:gd fmla="*/ 15 w 15" name="T4"/>
              <a:gd fmla="*/ 7 h 14" name="T5"/>
              <a:gd fmla="*/ 7 w 15" name="T6"/>
              <a:gd fmla="*/ 0 h 14" name="T7"/>
              <a:gd fmla="*/ 4 w 15" name="T8"/>
              <a:gd fmla="*/ 4 h 14" name="T9"/>
              <a:gd fmla="*/ 0 w 15" name="T10"/>
              <a:gd fmla="*/ 7 h 14" name="T11"/>
              <a:gd fmla="*/ 8 w 15" name="T12"/>
              <a:gd fmla="*/ 14 h 14" name="T13"/>
            </a:gdLst>
            <a:cxnLst>
              <a:cxn ang="0">
                <a:pos x="T0" y="T1"/>
              </a:cxn>
              <a:cxn ang="0">
                <a:pos x="T2" y="T3"/>
              </a:cxn>
              <a:cxn ang="0">
                <a:pos x="T4" y="T5"/>
              </a:cxn>
              <a:cxn ang="0">
                <a:pos x="T6" y="T7"/>
              </a:cxn>
              <a:cxn ang="0">
                <a:pos x="T8" y="T9"/>
              </a:cxn>
              <a:cxn ang="0">
                <a:pos x="T10" y="T11"/>
              </a:cxn>
              <a:cxn ang="0">
                <a:pos x="T12" y="T13"/>
              </a:cxn>
            </a:cxnLst>
            <a:rect b="b" l="0" r="r" t="0"/>
            <a:pathLst>
              <a:path h="14" w="15">
                <a:moveTo>
                  <a:pt x="8" y="14"/>
                </a:moveTo>
                <a:lnTo>
                  <a:pt x="11" y="11"/>
                </a:lnTo>
                <a:lnTo>
                  <a:pt x="15" y="7"/>
                </a:lnTo>
                <a:lnTo>
                  <a:pt x="7" y="0"/>
                </a:lnTo>
                <a:lnTo>
                  <a:pt x="4" y="4"/>
                </a:lnTo>
                <a:lnTo>
                  <a:pt x="0" y="7"/>
                </a:lnTo>
                <a:lnTo>
                  <a:pt x="8" y="14"/>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28" name="Freeform 364"/>
          <p:cNvSpPr/>
          <p:nvPr/>
        </p:nvSpPr>
        <p:spPr bwMode="auto">
          <a:xfrm>
            <a:off x="7771333" y="2603497"/>
            <a:ext cx="22225" cy="23813"/>
          </a:xfrm>
          <a:custGeom>
            <a:gdLst>
              <a:gd fmla="*/ 8 w 14" name="T0"/>
              <a:gd fmla="*/ 15 h 15" name="T1"/>
              <a:gd fmla="*/ 9 w 14" name="T2"/>
              <a:gd fmla="*/ 12 h 15" name="T3"/>
              <a:gd fmla="*/ 13 w 14" name="T4"/>
              <a:gd fmla="*/ 8 h 15" name="T5"/>
              <a:gd fmla="*/ 14 w 14" name="T6"/>
              <a:gd fmla="*/ 7 h 15" name="T7"/>
              <a:gd fmla="*/ 8 w 14" name="T8"/>
              <a:gd fmla="*/ 0 h 15" name="T9"/>
              <a:gd fmla="*/ 7 w 14" name="T10"/>
              <a:gd fmla="*/ 2 h 15" name="T11"/>
              <a:gd fmla="*/ 1 w 14" name="T12"/>
              <a:gd fmla="*/ 5 h 15" name="T13"/>
              <a:gd fmla="*/ 0 w 14" name="T14"/>
              <a:gd fmla="*/ 7 h 15" name="T15"/>
              <a:gd fmla="*/ 8 w 14" name="T16"/>
              <a:gd fmla="*/ 15 h 1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5" w="14">
                <a:moveTo>
                  <a:pt x="8" y="15"/>
                </a:moveTo>
                <a:lnTo>
                  <a:pt x="9" y="12"/>
                </a:lnTo>
                <a:lnTo>
                  <a:pt x="13" y="8"/>
                </a:lnTo>
                <a:lnTo>
                  <a:pt x="14" y="7"/>
                </a:lnTo>
                <a:lnTo>
                  <a:pt x="8" y="0"/>
                </a:lnTo>
                <a:lnTo>
                  <a:pt x="7" y="2"/>
                </a:lnTo>
                <a:lnTo>
                  <a:pt x="1" y="5"/>
                </a:lnTo>
                <a:lnTo>
                  <a:pt x="0" y="7"/>
                </a:lnTo>
                <a:lnTo>
                  <a:pt x="8" y="15"/>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29" name="Freeform 365"/>
          <p:cNvSpPr/>
          <p:nvPr/>
        </p:nvSpPr>
        <p:spPr bwMode="auto">
          <a:xfrm>
            <a:off x="7725294" y="2647947"/>
            <a:ext cx="23813" cy="22225"/>
          </a:xfrm>
          <a:custGeom>
            <a:gdLst>
              <a:gd fmla="*/ 8 w 15" name="T0"/>
              <a:gd fmla="*/ 14 h 14" name="T1"/>
              <a:gd fmla="*/ 12 w 15" name="T2"/>
              <a:gd fmla="*/ 10 h 14" name="T3"/>
              <a:gd fmla="*/ 15 w 15" name="T4"/>
              <a:gd fmla="*/ 8 h 14" name="T5"/>
              <a:gd fmla="*/ 8 w 15" name="T6"/>
              <a:gd fmla="*/ 0 h 14" name="T7"/>
              <a:gd fmla="*/ 6 w 15" name="T8"/>
              <a:gd fmla="*/ 4 h 14" name="T9"/>
              <a:gd fmla="*/ 0 w 15" name="T10"/>
              <a:gd fmla="*/ 6 h 14" name="T11"/>
              <a:gd fmla="*/ 8 w 15" name="T12"/>
              <a:gd fmla="*/ 14 h 14" name="T13"/>
            </a:gdLst>
            <a:cxnLst>
              <a:cxn ang="0">
                <a:pos x="T0" y="T1"/>
              </a:cxn>
              <a:cxn ang="0">
                <a:pos x="T2" y="T3"/>
              </a:cxn>
              <a:cxn ang="0">
                <a:pos x="T4" y="T5"/>
              </a:cxn>
              <a:cxn ang="0">
                <a:pos x="T6" y="T7"/>
              </a:cxn>
              <a:cxn ang="0">
                <a:pos x="T8" y="T9"/>
              </a:cxn>
              <a:cxn ang="0">
                <a:pos x="T10" y="T11"/>
              </a:cxn>
              <a:cxn ang="0">
                <a:pos x="T12" y="T13"/>
              </a:cxn>
            </a:cxnLst>
            <a:rect b="b" l="0" r="r" t="0"/>
            <a:pathLst>
              <a:path h="14" w="15">
                <a:moveTo>
                  <a:pt x="8" y="14"/>
                </a:moveTo>
                <a:lnTo>
                  <a:pt x="12" y="10"/>
                </a:lnTo>
                <a:lnTo>
                  <a:pt x="15" y="8"/>
                </a:lnTo>
                <a:lnTo>
                  <a:pt x="8" y="0"/>
                </a:lnTo>
                <a:lnTo>
                  <a:pt x="6" y="4"/>
                </a:lnTo>
                <a:lnTo>
                  <a:pt x="0" y="6"/>
                </a:lnTo>
                <a:lnTo>
                  <a:pt x="8" y="14"/>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30" name="Freeform 366"/>
          <p:cNvSpPr/>
          <p:nvPr/>
        </p:nvSpPr>
        <p:spPr bwMode="auto">
          <a:xfrm>
            <a:off x="7680844" y="2690809"/>
            <a:ext cx="22225" cy="20638"/>
          </a:xfrm>
          <a:custGeom>
            <a:gdLst>
              <a:gd fmla="*/ 6 w 14" name="T0"/>
              <a:gd fmla="*/ 13 h 13" name="T1"/>
              <a:gd fmla="*/ 7 w 14" name="T2"/>
              <a:gd fmla="*/ 13 h 13" name="T3"/>
              <a:gd fmla="*/ 13 w 14" name="T4"/>
              <a:gd fmla="*/ 8 h 13" name="T5"/>
              <a:gd fmla="*/ 14 w 14" name="T6"/>
              <a:gd fmla="*/ 7 h 13" name="T7"/>
              <a:gd fmla="*/ 7 w 14" name="T8"/>
              <a:gd fmla="*/ 0 h 13" name="T9"/>
              <a:gd fmla="*/ 6 w 14" name="T10"/>
              <a:gd fmla="*/ 1 h 13" name="T11"/>
              <a:gd fmla="*/ 1 w 14" name="T12"/>
              <a:gd fmla="*/ 5 h 13" name="T13"/>
              <a:gd fmla="*/ 0 w 14" name="T14"/>
              <a:gd fmla="*/ 7 h 13" name="T15"/>
              <a:gd fmla="*/ 6 w 14" name="T16"/>
              <a:gd fmla="*/ 13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4">
                <a:moveTo>
                  <a:pt x="6" y="13"/>
                </a:moveTo>
                <a:lnTo>
                  <a:pt x="7" y="13"/>
                </a:lnTo>
                <a:lnTo>
                  <a:pt x="13" y="8"/>
                </a:lnTo>
                <a:lnTo>
                  <a:pt x="14" y="7"/>
                </a:lnTo>
                <a:lnTo>
                  <a:pt x="7" y="0"/>
                </a:lnTo>
                <a:lnTo>
                  <a:pt x="6" y="1"/>
                </a:lnTo>
                <a:lnTo>
                  <a:pt x="1" y="5"/>
                </a:lnTo>
                <a:lnTo>
                  <a:pt x="0" y="7"/>
                </a:lnTo>
                <a:lnTo>
                  <a:pt x="6" y="13"/>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31" name="Freeform 367"/>
          <p:cNvSpPr/>
          <p:nvPr/>
        </p:nvSpPr>
        <p:spPr bwMode="auto">
          <a:xfrm>
            <a:off x="7631632" y="2730497"/>
            <a:ext cx="22225" cy="22225"/>
          </a:xfrm>
          <a:custGeom>
            <a:gdLst>
              <a:gd fmla="*/ 6 w 14" name="T0"/>
              <a:gd fmla="*/ 14 h 14" name="T1"/>
              <a:gd fmla="*/ 10 w 14" name="T2"/>
              <a:gd fmla="*/ 12 h 14" name="T3"/>
              <a:gd fmla="*/ 14 w 14" name="T4"/>
              <a:gd fmla="*/ 8 h 14" name="T5"/>
              <a:gd fmla="*/ 7 w 14" name="T6"/>
              <a:gd fmla="*/ 0 h 14" name="T7"/>
              <a:gd fmla="*/ 3 w 14" name="T8"/>
              <a:gd fmla="*/ 4 h 14" name="T9"/>
              <a:gd fmla="*/ 0 w 14" name="T10"/>
              <a:gd fmla="*/ 7 h 14" name="T11"/>
              <a:gd fmla="*/ 6 w 14" name="T12"/>
              <a:gd fmla="*/ 14 h 14" name="T13"/>
            </a:gdLst>
            <a:cxnLst>
              <a:cxn ang="0">
                <a:pos x="T0" y="T1"/>
              </a:cxn>
              <a:cxn ang="0">
                <a:pos x="T2" y="T3"/>
              </a:cxn>
              <a:cxn ang="0">
                <a:pos x="T4" y="T5"/>
              </a:cxn>
              <a:cxn ang="0">
                <a:pos x="T6" y="T7"/>
              </a:cxn>
              <a:cxn ang="0">
                <a:pos x="T8" y="T9"/>
              </a:cxn>
              <a:cxn ang="0">
                <a:pos x="T10" y="T11"/>
              </a:cxn>
              <a:cxn ang="0">
                <a:pos x="T12" y="T13"/>
              </a:cxn>
            </a:cxnLst>
            <a:rect b="b" l="0" r="r" t="0"/>
            <a:pathLst>
              <a:path h="14" w="14">
                <a:moveTo>
                  <a:pt x="6" y="14"/>
                </a:moveTo>
                <a:lnTo>
                  <a:pt x="10" y="12"/>
                </a:lnTo>
                <a:lnTo>
                  <a:pt x="14" y="8"/>
                </a:lnTo>
                <a:lnTo>
                  <a:pt x="7" y="0"/>
                </a:lnTo>
                <a:lnTo>
                  <a:pt x="3" y="4"/>
                </a:lnTo>
                <a:lnTo>
                  <a:pt x="0" y="7"/>
                </a:lnTo>
                <a:lnTo>
                  <a:pt x="6" y="14"/>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32" name="Freeform 368"/>
          <p:cNvSpPr/>
          <p:nvPr/>
        </p:nvSpPr>
        <p:spPr bwMode="auto">
          <a:xfrm>
            <a:off x="7580833" y="2770185"/>
            <a:ext cx="22225" cy="22225"/>
          </a:xfrm>
          <a:custGeom>
            <a:gdLst>
              <a:gd fmla="*/ 6 w 14" name="T0"/>
              <a:gd fmla="*/ 14 h 14" name="T1"/>
              <a:gd fmla="*/ 10 w 14" name="T2"/>
              <a:gd fmla="*/ 10 h 14" name="T3"/>
              <a:gd fmla="*/ 14 w 14" name="T4"/>
              <a:gd fmla="*/ 8 h 14" name="T5"/>
              <a:gd fmla="*/ 9 w 14" name="T6"/>
              <a:gd fmla="*/ 0 h 14" name="T7"/>
              <a:gd fmla="*/ 5 w 14" name="T8"/>
              <a:gd fmla="*/ 2 h 14" name="T9"/>
              <a:gd fmla="*/ 0 w 14" name="T10"/>
              <a:gd fmla="*/ 6 h 14" name="T11"/>
              <a:gd fmla="*/ 6 w 14" name="T12"/>
              <a:gd fmla="*/ 14 h 14" name="T13"/>
            </a:gdLst>
            <a:cxnLst>
              <a:cxn ang="0">
                <a:pos x="T0" y="T1"/>
              </a:cxn>
              <a:cxn ang="0">
                <a:pos x="T2" y="T3"/>
              </a:cxn>
              <a:cxn ang="0">
                <a:pos x="T4" y="T5"/>
              </a:cxn>
              <a:cxn ang="0">
                <a:pos x="T6" y="T7"/>
              </a:cxn>
              <a:cxn ang="0">
                <a:pos x="T8" y="T9"/>
              </a:cxn>
              <a:cxn ang="0">
                <a:pos x="T10" y="T11"/>
              </a:cxn>
              <a:cxn ang="0">
                <a:pos x="T12" y="T13"/>
              </a:cxn>
            </a:cxnLst>
            <a:rect b="b" l="0" r="r" t="0"/>
            <a:pathLst>
              <a:path h="14" w="14">
                <a:moveTo>
                  <a:pt x="6" y="14"/>
                </a:moveTo>
                <a:lnTo>
                  <a:pt x="10" y="10"/>
                </a:lnTo>
                <a:lnTo>
                  <a:pt x="14" y="8"/>
                </a:lnTo>
                <a:lnTo>
                  <a:pt x="9" y="0"/>
                </a:lnTo>
                <a:lnTo>
                  <a:pt x="5" y="2"/>
                </a:lnTo>
                <a:lnTo>
                  <a:pt x="0" y="6"/>
                </a:lnTo>
                <a:lnTo>
                  <a:pt x="6" y="14"/>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33" name="Freeform 369"/>
          <p:cNvSpPr/>
          <p:nvPr/>
        </p:nvSpPr>
        <p:spPr bwMode="auto">
          <a:xfrm>
            <a:off x="7530032" y="2806696"/>
            <a:ext cx="22225" cy="20638"/>
          </a:xfrm>
          <a:custGeom>
            <a:gdLst>
              <a:gd fmla="*/ 6 w 14" name="T0"/>
              <a:gd fmla="*/ 13 h 13" name="T1"/>
              <a:gd fmla="*/ 11 w 14" name="T2"/>
              <a:gd fmla="*/ 11 h 13" name="T3"/>
              <a:gd fmla="*/ 14 w 14" name="T4"/>
              <a:gd fmla="*/ 8 h 13" name="T5"/>
              <a:gd fmla="*/ 8 w 14" name="T6"/>
              <a:gd fmla="*/ 0 h 13" name="T7"/>
              <a:gd fmla="*/ 6 w 14" name="T8"/>
              <a:gd fmla="*/ 2 h 13" name="T9"/>
              <a:gd fmla="*/ 0 w 14" name="T10"/>
              <a:gd fmla="*/ 6 h 13" name="T11"/>
              <a:gd fmla="*/ 6 w 14" name="T12"/>
              <a:gd fmla="*/ 13 h 13" name="T13"/>
            </a:gdLst>
            <a:cxnLst>
              <a:cxn ang="0">
                <a:pos x="T0" y="T1"/>
              </a:cxn>
              <a:cxn ang="0">
                <a:pos x="T2" y="T3"/>
              </a:cxn>
              <a:cxn ang="0">
                <a:pos x="T4" y="T5"/>
              </a:cxn>
              <a:cxn ang="0">
                <a:pos x="T6" y="T7"/>
              </a:cxn>
              <a:cxn ang="0">
                <a:pos x="T8" y="T9"/>
              </a:cxn>
              <a:cxn ang="0">
                <a:pos x="T10" y="T11"/>
              </a:cxn>
              <a:cxn ang="0">
                <a:pos x="T12" y="T13"/>
              </a:cxn>
            </a:cxnLst>
            <a:rect b="b" l="0" r="r" t="0"/>
            <a:pathLst>
              <a:path h="13" w="14">
                <a:moveTo>
                  <a:pt x="6" y="13"/>
                </a:moveTo>
                <a:lnTo>
                  <a:pt x="11" y="11"/>
                </a:lnTo>
                <a:lnTo>
                  <a:pt x="14" y="8"/>
                </a:lnTo>
                <a:lnTo>
                  <a:pt x="8" y="0"/>
                </a:lnTo>
                <a:lnTo>
                  <a:pt x="6" y="2"/>
                </a:lnTo>
                <a:lnTo>
                  <a:pt x="0" y="6"/>
                </a:lnTo>
                <a:lnTo>
                  <a:pt x="6" y="13"/>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34" name="Freeform 370"/>
          <p:cNvSpPr/>
          <p:nvPr/>
        </p:nvSpPr>
        <p:spPr bwMode="auto">
          <a:xfrm>
            <a:off x="7476057" y="2843209"/>
            <a:ext cx="23813" cy="20638"/>
          </a:xfrm>
          <a:custGeom>
            <a:gdLst>
              <a:gd fmla="*/ 7 w 15" name="T0"/>
              <a:gd fmla="*/ 13 h 13" name="T1"/>
              <a:gd fmla="*/ 7 w 15" name="T2"/>
              <a:gd fmla="*/ 13 h 13" name="T3"/>
              <a:gd fmla="*/ 12 w 15" name="T4"/>
              <a:gd fmla="*/ 9 h 13" name="T5"/>
              <a:gd fmla="*/ 15 w 15" name="T6"/>
              <a:gd fmla="*/ 7 h 13" name="T7"/>
              <a:gd fmla="*/ 10 w 15" name="T8"/>
              <a:gd fmla="*/ 0 h 13" name="T9"/>
              <a:gd fmla="*/ 7 w 15" name="T10"/>
              <a:gd fmla="*/ 1 h 13" name="T11"/>
              <a:gd fmla="*/ 2 w 15" name="T12"/>
              <a:gd fmla="*/ 5 h 13" name="T13"/>
              <a:gd fmla="*/ 0 w 15" name="T14"/>
              <a:gd fmla="*/ 5 h 13" name="T15"/>
              <a:gd fmla="*/ 7 w 15" name="T16"/>
              <a:gd fmla="*/ 13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5">
                <a:moveTo>
                  <a:pt x="7" y="13"/>
                </a:moveTo>
                <a:lnTo>
                  <a:pt x="7" y="13"/>
                </a:lnTo>
                <a:lnTo>
                  <a:pt x="12" y="9"/>
                </a:lnTo>
                <a:lnTo>
                  <a:pt x="15" y="7"/>
                </a:lnTo>
                <a:lnTo>
                  <a:pt x="10" y="0"/>
                </a:lnTo>
                <a:lnTo>
                  <a:pt x="7" y="1"/>
                </a:lnTo>
                <a:lnTo>
                  <a:pt x="2" y="5"/>
                </a:lnTo>
                <a:lnTo>
                  <a:pt x="0" y="5"/>
                </a:lnTo>
                <a:lnTo>
                  <a:pt x="7" y="13"/>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35" name="Freeform 371"/>
          <p:cNvSpPr/>
          <p:nvPr/>
        </p:nvSpPr>
        <p:spPr bwMode="auto">
          <a:xfrm>
            <a:off x="7425257" y="2874960"/>
            <a:ext cx="20638" cy="22225"/>
          </a:xfrm>
          <a:custGeom>
            <a:gdLst>
              <a:gd fmla="*/ 5 w 13" name="T0"/>
              <a:gd fmla="*/ 14 h 14" name="T1"/>
              <a:gd fmla="*/ 5 w 13" name="T2"/>
              <a:gd fmla="*/ 14 h 14" name="T3"/>
              <a:gd fmla="*/ 10 w 13" name="T4"/>
              <a:gd fmla="*/ 11 h 14" name="T5"/>
              <a:gd fmla="*/ 13 w 13" name="T6"/>
              <a:gd fmla="*/ 8 h 14" name="T7"/>
              <a:gd fmla="*/ 8 w 13" name="T8"/>
              <a:gd fmla="*/ 0 h 14" name="T9"/>
              <a:gd fmla="*/ 5 w 13" name="T10"/>
              <a:gd fmla="*/ 2 h 14" name="T11"/>
              <a:gd fmla="*/ 0 w 13" name="T12"/>
              <a:gd fmla="*/ 6 h 14" name="T13"/>
              <a:gd fmla="*/ 0 w 13" name="T14"/>
              <a:gd fmla="*/ 6 h 14" name="T15"/>
              <a:gd fmla="*/ 5 w 13" name="T16"/>
              <a:gd fmla="*/ 14 h 1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4" w="13">
                <a:moveTo>
                  <a:pt x="5" y="14"/>
                </a:moveTo>
                <a:lnTo>
                  <a:pt x="5" y="14"/>
                </a:lnTo>
                <a:lnTo>
                  <a:pt x="10" y="11"/>
                </a:lnTo>
                <a:lnTo>
                  <a:pt x="13" y="8"/>
                </a:lnTo>
                <a:lnTo>
                  <a:pt x="8" y="0"/>
                </a:lnTo>
                <a:lnTo>
                  <a:pt x="5" y="2"/>
                </a:lnTo>
                <a:lnTo>
                  <a:pt x="0" y="6"/>
                </a:lnTo>
                <a:lnTo>
                  <a:pt x="0" y="6"/>
                </a:lnTo>
                <a:lnTo>
                  <a:pt x="5" y="14"/>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36" name="Freeform 372"/>
          <p:cNvSpPr/>
          <p:nvPr/>
        </p:nvSpPr>
        <p:spPr bwMode="auto">
          <a:xfrm>
            <a:off x="7369694" y="2906710"/>
            <a:ext cx="22225" cy="22225"/>
          </a:xfrm>
          <a:custGeom>
            <a:gdLst>
              <a:gd fmla="*/ 5 w 14" name="T0"/>
              <a:gd fmla="*/ 14 h 14" name="T1"/>
              <a:gd fmla="*/ 10 w 14" name="T2"/>
              <a:gd fmla="*/ 11 h 14" name="T3"/>
              <a:gd fmla="*/ 14 w 14" name="T4"/>
              <a:gd fmla="*/ 9 h 14" name="T5"/>
              <a:gd fmla="*/ 9 w 14" name="T6"/>
              <a:gd fmla="*/ 0 h 14" name="T7"/>
              <a:gd fmla="*/ 5 w 14" name="T8"/>
              <a:gd fmla="*/ 3 h 14" name="T9"/>
              <a:gd fmla="*/ 0 w 14" name="T10"/>
              <a:gd fmla="*/ 5 h 14" name="T11"/>
              <a:gd fmla="*/ 5 w 14" name="T12"/>
              <a:gd fmla="*/ 14 h 14" name="T13"/>
            </a:gdLst>
            <a:cxnLst>
              <a:cxn ang="0">
                <a:pos x="T0" y="T1"/>
              </a:cxn>
              <a:cxn ang="0">
                <a:pos x="T2" y="T3"/>
              </a:cxn>
              <a:cxn ang="0">
                <a:pos x="T4" y="T5"/>
              </a:cxn>
              <a:cxn ang="0">
                <a:pos x="T6" y="T7"/>
              </a:cxn>
              <a:cxn ang="0">
                <a:pos x="T8" y="T9"/>
              </a:cxn>
              <a:cxn ang="0">
                <a:pos x="T10" y="T11"/>
              </a:cxn>
              <a:cxn ang="0">
                <a:pos x="T12" y="T13"/>
              </a:cxn>
            </a:cxnLst>
            <a:rect b="b" l="0" r="r" t="0"/>
            <a:pathLst>
              <a:path h="14" w="14">
                <a:moveTo>
                  <a:pt x="5" y="14"/>
                </a:moveTo>
                <a:lnTo>
                  <a:pt x="10" y="11"/>
                </a:lnTo>
                <a:lnTo>
                  <a:pt x="14" y="9"/>
                </a:lnTo>
                <a:lnTo>
                  <a:pt x="9" y="0"/>
                </a:lnTo>
                <a:lnTo>
                  <a:pt x="5" y="3"/>
                </a:lnTo>
                <a:lnTo>
                  <a:pt x="0" y="5"/>
                </a:lnTo>
                <a:lnTo>
                  <a:pt x="5" y="14"/>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37" name="Freeform 373"/>
          <p:cNvSpPr/>
          <p:nvPr/>
        </p:nvSpPr>
        <p:spPr bwMode="auto">
          <a:xfrm>
            <a:off x="7312544" y="2938459"/>
            <a:ext cx="23813" cy="20638"/>
          </a:xfrm>
          <a:custGeom>
            <a:gdLst>
              <a:gd fmla="*/ 5 w 15" name="T0"/>
              <a:gd fmla="*/ 13 h 13" name="T1"/>
              <a:gd fmla="*/ 9 w 15" name="T2"/>
              <a:gd fmla="*/ 10 h 13" name="T3"/>
              <a:gd fmla="*/ 15 w 15" name="T4"/>
              <a:gd fmla="*/ 8 h 13" name="T5"/>
              <a:gd fmla="*/ 9 w 15" name="T6"/>
              <a:gd fmla="*/ 0 h 13" name="T7"/>
              <a:gd fmla="*/ 5 w 15" name="T8"/>
              <a:gd fmla="*/ 1 h 13" name="T9"/>
              <a:gd fmla="*/ 0 w 15" name="T10"/>
              <a:gd fmla="*/ 4 h 13" name="T11"/>
              <a:gd fmla="*/ 5 w 15" name="T12"/>
              <a:gd fmla="*/ 13 h 13" name="T13"/>
            </a:gdLst>
            <a:cxnLst>
              <a:cxn ang="0">
                <a:pos x="T0" y="T1"/>
              </a:cxn>
              <a:cxn ang="0">
                <a:pos x="T2" y="T3"/>
              </a:cxn>
              <a:cxn ang="0">
                <a:pos x="T4" y="T5"/>
              </a:cxn>
              <a:cxn ang="0">
                <a:pos x="T6" y="T7"/>
              </a:cxn>
              <a:cxn ang="0">
                <a:pos x="T8" y="T9"/>
              </a:cxn>
              <a:cxn ang="0">
                <a:pos x="T10" y="T11"/>
              </a:cxn>
              <a:cxn ang="0">
                <a:pos x="T12" y="T13"/>
              </a:cxn>
            </a:cxnLst>
            <a:rect b="b" l="0" r="r" t="0"/>
            <a:pathLst>
              <a:path h="13" w="15">
                <a:moveTo>
                  <a:pt x="5" y="13"/>
                </a:moveTo>
                <a:lnTo>
                  <a:pt x="9" y="10"/>
                </a:lnTo>
                <a:lnTo>
                  <a:pt x="15" y="8"/>
                </a:lnTo>
                <a:lnTo>
                  <a:pt x="9" y="0"/>
                </a:lnTo>
                <a:lnTo>
                  <a:pt x="5" y="1"/>
                </a:lnTo>
                <a:lnTo>
                  <a:pt x="0" y="4"/>
                </a:lnTo>
                <a:lnTo>
                  <a:pt x="5" y="13"/>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38" name="Freeform 374"/>
          <p:cNvSpPr/>
          <p:nvPr/>
        </p:nvSpPr>
        <p:spPr bwMode="auto">
          <a:xfrm>
            <a:off x="7256983" y="2965447"/>
            <a:ext cx="22225" cy="22225"/>
          </a:xfrm>
          <a:custGeom>
            <a:gdLst>
              <a:gd fmla="*/ 5 w 14" name="T0"/>
              <a:gd fmla="*/ 14 h 14" name="T1"/>
              <a:gd fmla="*/ 8 w 14" name="T2"/>
              <a:gd fmla="*/ 11 h 14" name="T3"/>
              <a:gd fmla="*/ 14 w 14" name="T4"/>
              <a:gd fmla="*/ 9 h 14" name="T5"/>
              <a:gd fmla="*/ 9 w 14" name="T6"/>
              <a:gd fmla="*/ 0 h 14" name="T7"/>
              <a:gd fmla="*/ 4 w 14" name="T8"/>
              <a:gd fmla="*/ 4 h 14" name="T9"/>
              <a:gd fmla="*/ 0 w 14" name="T10"/>
              <a:gd fmla="*/ 5 h 14" name="T11"/>
              <a:gd fmla="*/ 5 w 14" name="T12"/>
              <a:gd fmla="*/ 14 h 14" name="T13"/>
            </a:gdLst>
            <a:cxnLst>
              <a:cxn ang="0">
                <a:pos x="T0" y="T1"/>
              </a:cxn>
              <a:cxn ang="0">
                <a:pos x="T2" y="T3"/>
              </a:cxn>
              <a:cxn ang="0">
                <a:pos x="T4" y="T5"/>
              </a:cxn>
              <a:cxn ang="0">
                <a:pos x="T6" y="T7"/>
              </a:cxn>
              <a:cxn ang="0">
                <a:pos x="T8" y="T9"/>
              </a:cxn>
              <a:cxn ang="0">
                <a:pos x="T10" y="T11"/>
              </a:cxn>
              <a:cxn ang="0">
                <a:pos x="T12" y="T13"/>
              </a:cxn>
            </a:cxnLst>
            <a:rect b="b" l="0" r="r" t="0"/>
            <a:pathLst>
              <a:path h="14" w="14">
                <a:moveTo>
                  <a:pt x="5" y="14"/>
                </a:moveTo>
                <a:lnTo>
                  <a:pt x="8" y="11"/>
                </a:lnTo>
                <a:lnTo>
                  <a:pt x="14" y="9"/>
                </a:lnTo>
                <a:lnTo>
                  <a:pt x="9" y="0"/>
                </a:lnTo>
                <a:lnTo>
                  <a:pt x="4" y="4"/>
                </a:lnTo>
                <a:lnTo>
                  <a:pt x="0" y="5"/>
                </a:lnTo>
                <a:lnTo>
                  <a:pt x="5" y="14"/>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39" name="Freeform 375"/>
          <p:cNvSpPr/>
          <p:nvPr/>
        </p:nvSpPr>
        <p:spPr bwMode="auto">
          <a:xfrm>
            <a:off x="7201419" y="2992435"/>
            <a:ext cx="20638" cy="20638"/>
          </a:xfrm>
          <a:custGeom>
            <a:gdLst>
              <a:gd fmla="*/ 4 w 13" name="T0"/>
              <a:gd fmla="*/ 13 h 13" name="T1"/>
              <a:gd fmla="*/ 5 w 13" name="T2"/>
              <a:gd fmla="*/ 13 h 13" name="T3"/>
              <a:gd fmla="*/ 11 w 13" name="T4"/>
              <a:gd fmla="*/ 10 h 13" name="T5"/>
              <a:gd fmla="*/ 13 w 13" name="T6"/>
              <a:gd fmla="*/ 9 h 13" name="T7"/>
              <a:gd fmla="*/ 9 w 13" name="T8"/>
              <a:gd fmla="*/ 0 h 13" name="T9"/>
              <a:gd fmla="*/ 8 w 13" name="T10"/>
              <a:gd fmla="*/ 1 h 13" name="T11"/>
              <a:gd fmla="*/ 1 w 13" name="T12"/>
              <a:gd fmla="*/ 4 h 13" name="T13"/>
              <a:gd fmla="*/ 0 w 13" name="T14"/>
              <a:gd fmla="*/ 4 h 13" name="T15"/>
              <a:gd fmla="*/ 4 w 13" name="T16"/>
              <a:gd fmla="*/ 13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3">
                <a:moveTo>
                  <a:pt x="4" y="13"/>
                </a:moveTo>
                <a:lnTo>
                  <a:pt x="5" y="13"/>
                </a:lnTo>
                <a:lnTo>
                  <a:pt x="11" y="10"/>
                </a:lnTo>
                <a:lnTo>
                  <a:pt x="13" y="9"/>
                </a:lnTo>
                <a:lnTo>
                  <a:pt x="9" y="0"/>
                </a:lnTo>
                <a:lnTo>
                  <a:pt x="8" y="1"/>
                </a:lnTo>
                <a:lnTo>
                  <a:pt x="1" y="4"/>
                </a:lnTo>
                <a:lnTo>
                  <a:pt x="0" y="4"/>
                </a:lnTo>
                <a:lnTo>
                  <a:pt x="4" y="13"/>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40" name="Freeform 376"/>
          <p:cNvSpPr/>
          <p:nvPr/>
        </p:nvSpPr>
        <p:spPr bwMode="auto">
          <a:xfrm>
            <a:off x="7142682" y="3019422"/>
            <a:ext cx="20638" cy="20638"/>
          </a:xfrm>
          <a:custGeom>
            <a:gdLst>
              <a:gd fmla="*/ 4 w 13" name="T0"/>
              <a:gd fmla="*/ 13 h 13" name="T1"/>
              <a:gd fmla="*/ 9 w 13" name="T2"/>
              <a:gd fmla="*/ 10 h 13" name="T3"/>
              <a:gd fmla="*/ 13 w 13" name="T4"/>
              <a:gd fmla="*/ 9 h 13" name="T5"/>
              <a:gd fmla="*/ 9 w 13" name="T6"/>
              <a:gd fmla="*/ 0 h 13" name="T7"/>
              <a:gd fmla="*/ 5 w 13" name="T8"/>
              <a:gd fmla="*/ 1 h 13" name="T9"/>
              <a:gd fmla="*/ 0 w 13" name="T10"/>
              <a:gd fmla="*/ 2 h 13" name="T11"/>
              <a:gd fmla="*/ 4 w 13" name="T12"/>
              <a:gd fmla="*/ 13 h 13" name="T13"/>
            </a:gdLst>
            <a:cxnLst>
              <a:cxn ang="0">
                <a:pos x="T0" y="T1"/>
              </a:cxn>
              <a:cxn ang="0">
                <a:pos x="T2" y="T3"/>
              </a:cxn>
              <a:cxn ang="0">
                <a:pos x="T4" y="T5"/>
              </a:cxn>
              <a:cxn ang="0">
                <a:pos x="T6" y="T7"/>
              </a:cxn>
              <a:cxn ang="0">
                <a:pos x="T8" y="T9"/>
              </a:cxn>
              <a:cxn ang="0">
                <a:pos x="T10" y="T11"/>
              </a:cxn>
              <a:cxn ang="0">
                <a:pos x="T12" y="T13"/>
              </a:cxn>
            </a:cxnLst>
            <a:rect b="b" l="0" r="r" t="0"/>
            <a:pathLst>
              <a:path h="13" w="13">
                <a:moveTo>
                  <a:pt x="4" y="13"/>
                </a:moveTo>
                <a:lnTo>
                  <a:pt x="9" y="10"/>
                </a:lnTo>
                <a:lnTo>
                  <a:pt x="13" y="9"/>
                </a:lnTo>
                <a:lnTo>
                  <a:pt x="9" y="0"/>
                </a:lnTo>
                <a:lnTo>
                  <a:pt x="5" y="1"/>
                </a:lnTo>
                <a:lnTo>
                  <a:pt x="0" y="2"/>
                </a:lnTo>
                <a:lnTo>
                  <a:pt x="4" y="13"/>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41" name="Freeform 377"/>
          <p:cNvSpPr/>
          <p:nvPr/>
        </p:nvSpPr>
        <p:spPr bwMode="auto">
          <a:xfrm>
            <a:off x="7083943" y="3041647"/>
            <a:ext cx="19050" cy="20638"/>
          </a:xfrm>
          <a:custGeom>
            <a:gdLst>
              <a:gd fmla="*/ 3 w 12" name="T0"/>
              <a:gd fmla="*/ 13 h 13" name="T1"/>
              <a:gd fmla="*/ 6 w 12" name="T2"/>
              <a:gd fmla="*/ 12 h 13" name="T3"/>
              <a:gd fmla="*/ 12 w 12" name="T4"/>
              <a:gd fmla="*/ 9 h 13" name="T5"/>
              <a:gd fmla="*/ 10 w 12" name="T6"/>
              <a:gd fmla="*/ 0 h 13" name="T7"/>
              <a:gd fmla="*/ 3 w 12" name="T8"/>
              <a:gd fmla="*/ 3 h 13" name="T9"/>
              <a:gd fmla="*/ 0 w 12" name="T10"/>
              <a:gd fmla="*/ 4 h 13" name="T11"/>
              <a:gd fmla="*/ 3 w 12" name="T12"/>
              <a:gd fmla="*/ 13 h 13" name="T13"/>
            </a:gdLst>
            <a:cxnLst>
              <a:cxn ang="0">
                <a:pos x="T0" y="T1"/>
              </a:cxn>
              <a:cxn ang="0">
                <a:pos x="T2" y="T3"/>
              </a:cxn>
              <a:cxn ang="0">
                <a:pos x="T4" y="T5"/>
              </a:cxn>
              <a:cxn ang="0">
                <a:pos x="T6" y="T7"/>
              </a:cxn>
              <a:cxn ang="0">
                <a:pos x="T8" y="T9"/>
              </a:cxn>
              <a:cxn ang="0">
                <a:pos x="T10" y="T11"/>
              </a:cxn>
              <a:cxn ang="0">
                <a:pos x="T12" y="T13"/>
              </a:cxn>
            </a:cxnLst>
            <a:rect b="b" l="0" r="r" t="0"/>
            <a:pathLst>
              <a:path h="13" w="12">
                <a:moveTo>
                  <a:pt x="3" y="13"/>
                </a:moveTo>
                <a:lnTo>
                  <a:pt x="6" y="12"/>
                </a:lnTo>
                <a:lnTo>
                  <a:pt x="12" y="9"/>
                </a:lnTo>
                <a:lnTo>
                  <a:pt x="10" y="0"/>
                </a:lnTo>
                <a:lnTo>
                  <a:pt x="3" y="3"/>
                </a:lnTo>
                <a:lnTo>
                  <a:pt x="0" y="4"/>
                </a:lnTo>
                <a:lnTo>
                  <a:pt x="3" y="13"/>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42" name="Freeform 378"/>
          <p:cNvSpPr/>
          <p:nvPr/>
        </p:nvSpPr>
        <p:spPr bwMode="auto">
          <a:xfrm>
            <a:off x="7025207" y="3063871"/>
            <a:ext cx="20638" cy="19050"/>
          </a:xfrm>
          <a:custGeom>
            <a:gdLst>
              <a:gd fmla="*/ 4 w 13" name="T0"/>
              <a:gd fmla="*/ 12 h 12" name="T1"/>
              <a:gd fmla="*/ 9 w 13" name="T2"/>
              <a:gd fmla="*/ 11 h 12" name="T3"/>
              <a:gd fmla="*/ 13 w 13" name="T4"/>
              <a:gd fmla="*/ 10 h 12" name="T5"/>
              <a:gd fmla="*/ 9 w 13" name="T6"/>
              <a:gd fmla="*/ 0 h 12" name="T7"/>
              <a:gd fmla="*/ 6 w 13" name="T8"/>
              <a:gd fmla="*/ 2 h 12" name="T9"/>
              <a:gd fmla="*/ 0 w 13" name="T10"/>
              <a:gd fmla="*/ 3 h 12" name="T11"/>
              <a:gd fmla="*/ 4 w 13" name="T12"/>
              <a:gd fmla="*/ 12 h 12" name="T13"/>
            </a:gdLst>
            <a:cxnLst>
              <a:cxn ang="0">
                <a:pos x="T0" y="T1"/>
              </a:cxn>
              <a:cxn ang="0">
                <a:pos x="T2" y="T3"/>
              </a:cxn>
              <a:cxn ang="0">
                <a:pos x="T4" y="T5"/>
              </a:cxn>
              <a:cxn ang="0">
                <a:pos x="T6" y="T7"/>
              </a:cxn>
              <a:cxn ang="0">
                <a:pos x="T8" y="T9"/>
              </a:cxn>
              <a:cxn ang="0">
                <a:pos x="T10" y="T11"/>
              </a:cxn>
              <a:cxn ang="0">
                <a:pos x="T12" y="T13"/>
              </a:cxn>
            </a:cxnLst>
            <a:rect b="b" l="0" r="r" t="0"/>
            <a:pathLst>
              <a:path h="12" w="13">
                <a:moveTo>
                  <a:pt x="4" y="12"/>
                </a:moveTo>
                <a:lnTo>
                  <a:pt x="9" y="11"/>
                </a:lnTo>
                <a:lnTo>
                  <a:pt x="13" y="10"/>
                </a:lnTo>
                <a:lnTo>
                  <a:pt x="9" y="0"/>
                </a:lnTo>
                <a:lnTo>
                  <a:pt x="6" y="2"/>
                </a:lnTo>
                <a:lnTo>
                  <a:pt x="0" y="3"/>
                </a:lnTo>
                <a:lnTo>
                  <a:pt x="4" y="12"/>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43" name="Freeform 379"/>
          <p:cNvSpPr/>
          <p:nvPr/>
        </p:nvSpPr>
        <p:spPr bwMode="auto">
          <a:xfrm>
            <a:off x="6964882" y="3084509"/>
            <a:ext cx="20638" cy="19050"/>
          </a:xfrm>
          <a:custGeom>
            <a:gdLst>
              <a:gd fmla="*/ 4 w 13" name="T0"/>
              <a:gd fmla="*/ 12 h 12" name="T1"/>
              <a:gd fmla="*/ 6 w 13" name="T2"/>
              <a:gd fmla="*/ 12 h 12" name="T3"/>
              <a:gd fmla="*/ 13 w 13" name="T4"/>
              <a:gd fmla="*/ 10 h 12" name="T5"/>
              <a:gd fmla="*/ 13 w 13" name="T6"/>
              <a:gd fmla="*/ 10 h 12" name="T7"/>
              <a:gd fmla="*/ 10 w 13" name="T8"/>
              <a:gd fmla="*/ 0 h 12" name="T9"/>
              <a:gd fmla="*/ 10 w 13" name="T10"/>
              <a:gd fmla="*/ 0 h 12" name="T11"/>
              <a:gd fmla="*/ 2 w 13" name="T12"/>
              <a:gd fmla="*/ 2 h 12" name="T13"/>
              <a:gd fmla="*/ 0 w 13" name="T14"/>
              <a:gd fmla="*/ 3 h 12" name="T15"/>
              <a:gd fmla="*/ 4 w 13" name="T16"/>
              <a:gd fmla="*/ 12 h 12"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2" w="13">
                <a:moveTo>
                  <a:pt x="4" y="12"/>
                </a:moveTo>
                <a:lnTo>
                  <a:pt x="6" y="12"/>
                </a:lnTo>
                <a:lnTo>
                  <a:pt x="13" y="10"/>
                </a:lnTo>
                <a:lnTo>
                  <a:pt x="13" y="10"/>
                </a:lnTo>
                <a:lnTo>
                  <a:pt x="10" y="0"/>
                </a:lnTo>
                <a:lnTo>
                  <a:pt x="10" y="0"/>
                </a:lnTo>
                <a:lnTo>
                  <a:pt x="2" y="2"/>
                </a:lnTo>
                <a:lnTo>
                  <a:pt x="0" y="3"/>
                </a:lnTo>
                <a:lnTo>
                  <a:pt x="4" y="12"/>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44" name="Freeform 380"/>
          <p:cNvSpPr/>
          <p:nvPr/>
        </p:nvSpPr>
        <p:spPr bwMode="auto">
          <a:xfrm>
            <a:off x="6904557" y="3103559"/>
            <a:ext cx="20638" cy="19050"/>
          </a:xfrm>
          <a:custGeom>
            <a:gdLst>
              <a:gd fmla="*/ 4 w 13" name="T0"/>
              <a:gd fmla="*/ 12 h 12" name="T1"/>
              <a:gd fmla="*/ 9 w 13" name="T2"/>
              <a:gd fmla="*/ 11 h 12" name="T3"/>
              <a:gd fmla="*/ 13 w 13" name="T4"/>
              <a:gd fmla="*/ 9 h 12" name="T5"/>
              <a:gd fmla="*/ 10 w 13" name="T6"/>
              <a:gd fmla="*/ 0 h 12" name="T7"/>
              <a:gd fmla="*/ 5 w 13" name="T8"/>
              <a:gd fmla="*/ 2 h 12" name="T9"/>
              <a:gd fmla="*/ 0 w 13" name="T10"/>
              <a:gd fmla="*/ 3 h 12" name="T11"/>
              <a:gd fmla="*/ 4 w 13" name="T12"/>
              <a:gd fmla="*/ 12 h 12" name="T13"/>
            </a:gdLst>
            <a:cxnLst>
              <a:cxn ang="0">
                <a:pos x="T0" y="T1"/>
              </a:cxn>
              <a:cxn ang="0">
                <a:pos x="T2" y="T3"/>
              </a:cxn>
              <a:cxn ang="0">
                <a:pos x="T4" y="T5"/>
              </a:cxn>
              <a:cxn ang="0">
                <a:pos x="T6" y="T7"/>
              </a:cxn>
              <a:cxn ang="0">
                <a:pos x="T8" y="T9"/>
              </a:cxn>
              <a:cxn ang="0">
                <a:pos x="T10" y="T11"/>
              </a:cxn>
              <a:cxn ang="0">
                <a:pos x="T12" y="T13"/>
              </a:cxn>
            </a:cxnLst>
            <a:rect b="b" l="0" r="r" t="0"/>
            <a:pathLst>
              <a:path h="12" w="13">
                <a:moveTo>
                  <a:pt x="4" y="12"/>
                </a:moveTo>
                <a:lnTo>
                  <a:pt x="9" y="11"/>
                </a:lnTo>
                <a:lnTo>
                  <a:pt x="13" y="9"/>
                </a:lnTo>
                <a:lnTo>
                  <a:pt x="10" y="0"/>
                </a:lnTo>
                <a:lnTo>
                  <a:pt x="5" y="2"/>
                </a:lnTo>
                <a:lnTo>
                  <a:pt x="0" y="3"/>
                </a:lnTo>
                <a:lnTo>
                  <a:pt x="4" y="12"/>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45" name="Freeform 381"/>
          <p:cNvSpPr/>
          <p:nvPr/>
        </p:nvSpPr>
        <p:spPr bwMode="auto">
          <a:xfrm>
            <a:off x="6844231" y="3121021"/>
            <a:ext cx="19050" cy="20638"/>
          </a:xfrm>
          <a:custGeom>
            <a:gdLst>
              <a:gd fmla="*/ 3 w 12" name="T0"/>
              <a:gd fmla="*/ 13 h 13" name="T1"/>
              <a:gd fmla="*/ 4 w 12" name="T2"/>
              <a:gd fmla="*/ 13 h 13" name="T3"/>
              <a:gd fmla="*/ 10 w 12" name="T4"/>
              <a:gd fmla="*/ 10 h 13" name="T5"/>
              <a:gd fmla="*/ 12 w 12" name="T6"/>
              <a:gd fmla="*/ 10 h 13" name="T7"/>
              <a:gd fmla="*/ 9 w 12" name="T8"/>
              <a:gd fmla="*/ 0 h 13" name="T9"/>
              <a:gd fmla="*/ 8 w 12" name="T10"/>
              <a:gd fmla="*/ 1 h 13" name="T11"/>
              <a:gd fmla="*/ 1 w 12" name="T12"/>
              <a:gd fmla="*/ 2 h 13" name="T13"/>
              <a:gd fmla="*/ 0 w 12" name="T14"/>
              <a:gd fmla="*/ 2 h 13" name="T15"/>
              <a:gd fmla="*/ 3 w 12" name="T16"/>
              <a:gd fmla="*/ 13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2">
                <a:moveTo>
                  <a:pt x="3" y="13"/>
                </a:moveTo>
                <a:lnTo>
                  <a:pt x="4" y="13"/>
                </a:lnTo>
                <a:lnTo>
                  <a:pt x="10" y="10"/>
                </a:lnTo>
                <a:lnTo>
                  <a:pt x="12" y="10"/>
                </a:lnTo>
                <a:lnTo>
                  <a:pt x="9" y="0"/>
                </a:lnTo>
                <a:lnTo>
                  <a:pt x="8" y="1"/>
                </a:lnTo>
                <a:lnTo>
                  <a:pt x="1" y="2"/>
                </a:lnTo>
                <a:lnTo>
                  <a:pt x="0" y="2"/>
                </a:lnTo>
                <a:lnTo>
                  <a:pt x="3" y="13"/>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46" name="Freeform 382"/>
          <p:cNvSpPr/>
          <p:nvPr/>
        </p:nvSpPr>
        <p:spPr bwMode="auto">
          <a:xfrm>
            <a:off x="6783906" y="3136896"/>
            <a:ext cx="19050" cy="19050"/>
          </a:xfrm>
          <a:custGeom>
            <a:gdLst>
              <a:gd fmla="*/ 3 w 12" name="T0"/>
              <a:gd fmla="*/ 12 h 12" name="T1"/>
              <a:gd fmla="*/ 5 w 12" name="T2"/>
              <a:gd fmla="*/ 12 h 12" name="T3"/>
              <a:gd fmla="*/ 12 w 12" name="T4"/>
              <a:gd fmla="*/ 9 h 12" name="T5"/>
              <a:gd fmla="*/ 9 w 12" name="T6"/>
              <a:gd fmla="*/ 0 h 12" name="T7"/>
              <a:gd fmla="*/ 3 w 12" name="T8"/>
              <a:gd fmla="*/ 1 h 12" name="T9"/>
              <a:gd fmla="*/ 0 w 12" name="T10"/>
              <a:gd fmla="*/ 3 h 12" name="T11"/>
              <a:gd fmla="*/ 3 w 12" name="T12"/>
              <a:gd fmla="*/ 12 h 12" name="T13"/>
            </a:gdLst>
            <a:cxnLst>
              <a:cxn ang="0">
                <a:pos x="T0" y="T1"/>
              </a:cxn>
              <a:cxn ang="0">
                <a:pos x="T2" y="T3"/>
              </a:cxn>
              <a:cxn ang="0">
                <a:pos x="T4" y="T5"/>
              </a:cxn>
              <a:cxn ang="0">
                <a:pos x="T6" y="T7"/>
              </a:cxn>
              <a:cxn ang="0">
                <a:pos x="T8" y="T9"/>
              </a:cxn>
              <a:cxn ang="0">
                <a:pos x="T10" y="T11"/>
              </a:cxn>
              <a:cxn ang="0">
                <a:pos x="T12" y="T13"/>
              </a:cxn>
            </a:cxnLst>
            <a:rect b="b" l="0" r="r" t="0"/>
            <a:pathLst>
              <a:path h="12" w="12">
                <a:moveTo>
                  <a:pt x="3" y="12"/>
                </a:moveTo>
                <a:lnTo>
                  <a:pt x="5" y="12"/>
                </a:lnTo>
                <a:lnTo>
                  <a:pt x="12" y="9"/>
                </a:lnTo>
                <a:lnTo>
                  <a:pt x="9" y="0"/>
                </a:lnTo>
                <a:lnTo>
                  <a:pt x="3" y="1"/>
                </a:lnTo>
                <a:lnTo>
                  <a:pt x="0" y="3"/>
                </a:lnTo>
                <a:lnTo>
                  <a:pt x="3" y="12"/>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47" name="Freeform 383"/>
          <p:cNvSpPr/>
          <p:nvPr/>
        </p:nvSpPr>
        <p:spPr bwMode="auto">
          <a:xfrm>
            <a:off x="6721993" y="3151184"/>
            <a:ext cx="19050" cy="19050"/>
          </a:xfrm>
          <a:custGeom>
            <a:gdLst>
              <a:gd fmla="*/ 2 w 12" name="T0"/>
              <a:gd fmla="*/ 12 h 12" name="T1"/>
              <a:gd fmla="*/ 6 w 12" name="T2"/>
              <a:gd fmla="*/ 12 h 12" name="T3"/>
              <a:gd fmla="*/ 12 w 12" name="T4"/>
              <a:gd fmla="*/ 11 h 12" name="T5"/>
              <a:gd fmla="*/ 10 w 12" name="T6"/>
              <a:gd fmla="*/ 0 h 12" name="T7"/>
              <a:gd fmla="*/ 5 w 12" name="T8"/>
              <a:gd fmla="*/ 2 h 12" name="T9"/>
              <a:gd fmla="*/ 0 w 12" name="T10"/>
              <a:gd fmla="*/ 3 h 12" name="T11"/>
              <a:gd fmla="*/ 2 w 12" name="T12"/>
              <a:gd fmla="*/ 12 h 12" name="T13"/>
            </a:gdLst>
            <a:cxnLst>
              <a:cxn ang="0">
                <a:pos x="T0" y="T1"/>
              </a:cxn>
              <a:cxn ang="0">
                <a:pos x="T2" y="T3"/>
              </a:cxn>
              <a:cxn ang="0">
                <a:pos x="T4" y="T5"/>
              </a:cxn>
              <a:cxn ang="0">
                <a:pos x="T6" y="T7"/>
              </a:cxn>
              <a:cxn ang="0">
                <a:pos x="T8" y="T9"/>
              </a:cxn>
              <a:cxn ang="0">
                <a:pos x="T10" y="T11"/>
              </a:cxn>
              <a:cxn ang="0">
                <a:pos x="T12" y="T13"/>
              </a:cxn>
            </a:cxnLst>
            <a:rect b="b" l="0" r="r" t="0"/>
            <a:pathLst>
              <a:path h="12" w="12">
                <a:moveTo>
                  <a:pt x="2" y="12"/>
                </a:moveTo>
                <a:lnTo>
                  <a:pt x="6" y="12"/>
                </a:lnTo>
                <a:lnTo>
                  <a:pt x="12" y="11"/>
                </a:lnTo>
                <a:lnTo>
                  <a:pt x="10" y="0"/>
                </a:lnTo>
                <a:lnTo>
                  <a:pt x="5" y="2"/>
                </a:lnTo>
                <a:lnTo>
                  <a:pt x="0" y="3"/>
                </a:lnTo>
                <a:lnTo>
                  <a:pt x="2" y="12"/>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48" name="Freeform 384"/>
          <p:cNvSpPr/>
          <p:nvPr/>
        </p:nvSpPr>
        <p:spPr bwMode="auto">
          <a:xfrm>
            <a:off x="6660082" y="3165471"/>
            <a:ext cx="17463" cy="19050"/>
          </a:xfrm>
          <a:custGeom>
            <a:gdLst>
              <a:gd fmla="*/ 2 w 11" name="T0"/>
              <a:gd fmla="*/ 12 h 12" name="T1"/>
              <a:gd fmla="*/ 9 w 11" name="T2"/>
              <a:gd fmla="*/ 11 h 12" name="T3"/>
              <a:gd fmla="*/ 11 w 11" name="T4"/>
              <a:gd fmla="*/ 10 h 12" name="T5"/>
              <a:gd fmla="*/ 10 w 11" name="T6"/>
              <a:gd fmla="*/ 0 h 12" name="T7"/>
              <a:gd fmla="*/ 6 w 11" name="T8"/>
              <a:gd fmla="*/ 0 h 12" name="T9"/>
              <a:gd fmla="*/ 0 w 11" name="T10"/>
              <a:gd fmla="*/ 2 h 12" name="T11"/>
              <a:gd fmla="*/ 2 w 11" name="T12"/>
              <a:gd fmla="*/ 12 h 12" name="T13"/>
            </a:gdLst>
            <a:cxnLst>
              <a:cxn ang="0">
                <a:pos x="T0" y="T1"/>
              </a:cxn>
              <a:cxn ang="0">
                <a:pos x="T2" y="T3"/>
              </a:cxn>
              <a:cxn ang="0">
                <a:pos x="T4" y="T5"/>
              </a:cxn>
              <a:cxn ang="0">
                <a:pos x="T6" y="T7"/>
              </a:cxn>
              <a:cxn ang="0">
                <a:pos x="T8" y="T9"/>
              </a:cxn>
              <a:cxn ang="0">
                <a:pos x="T10" y="T11"/>
              </a:cxn>
              <a:cxn ang="0">
                <a:pos x="T12" y="T13"/>
              </a:cxn>
            </a:cxnLst>
            <a:rect b="b" l="0" r="r" t="0"/>
            <a:pathLst>
              <a:path h="12" w="11">
                <a:moveTo>
                  <a:pt x="2" y="12"/>
                </a:moveTo>
                <a:lnTo>
                  <a:pt x="9" y="11"/>
                </a:lnTo>
                <a:lnTo>
                  <a:pt x="11" y="10"/>
                </a:lnTo>
                <a:lnTo>
                  <a:pt x="10" y="0"/>
                </a:lnTo>
                <a:lnTo>
                  <a:pt x="6" y="0"/>
                </a:lnTo>
                <a:lnTo>
                  <a:pt x="0" y="2"/>
                </a:lnTo>
                <a:lnTo>
                  <a:pt x="2" y="12"/>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49" name="Freeform 385"/>
          <p:cNvSpPr/>
          <p:nvPr/>
        </p:nvSpPr>
        <p:spPr bwMode="auto">
          <a:xfrm>
            <a:off x="6596581" y="3176584"/>
            <a:ext cx="19050" cy="19050"/>
          </a:xfrm>
          <a:custGeom>
            <a:gdLst>
              <a:gd fmla="*/ 3 w 12" name="T0"/>
              <a:gd fmla="*/ 12 h 12" name="T1"/>
              <a:gd fmla="*/ 11 w 12" name="T2"/>
              <a:gd fmla="*/ 10 h 12" name="T3"/>
              <a:gd fmla="*/ 12 w 12" name="T4"/>
              <a:gd fmla="*/ 10 h 12" name="T5"/>
              <a:gd fmla="*/ 11 w 12" name="T6"/>
              <a:gd fmla="*/ 0 h 12" name="T7"/>
              <a:gd fmla="*/ 8 w 12" name="T8"/>
              <a:gd fmla="*/ 1 h 12" name="T9"/>
              <a:gd fmla="*/ 0 w 12" name="T10"/>
              <a:gd fmla="*/ 3 h 12" name="T11"/>
              <a:gd fmla="*/ 3 w 12" name="T12"/>
              <a:gd fmla="*/ 12 h 12" name="T13"/>
            </a:gdLst>
            <a:cxnLst>
              <a:cxn ang="0">
                <a:pos x="T0" y="T1"/>
              </a:cxn>
              <a:cxn ang="0">
                <a:pos x="T2" y="T3"/>
              </a:cxn>
              <a:cxn ang="0">
                <a:pos x="T4" y="T5"/>
              </a:cxn>
              <a:cxn ang="0">
                <a:pos x="T6" y="T7"/>
              </a:cxn>
              <a:cxn ang="0">
                <a:pos x="T8" y="T9"/>
              </a:cxn>
              <a:cxn ang="0">
                <a:pos x="T10" y="T11"/>
              </a:cxn>
              <a:cxn ang="0">
                <a:pos x="T12" y="T13"/>
              </a:cxn>
            </a:cxnLst>
            <a:rect b="b" l="0" r="r" t="0"/>
            <a:pathLst>
              <a:path h="12" w="12">
                <a:moveTo>
                  <a:pt x="3" y="12"/>
                </a:moveTo>
                <a:lnTo>
                  <a:pt x="11" y="10"/>
                </a:lnTo>
                <a:lnTo>
                  <a:pt x="12" y="10"/>
                </a:lnTo>
                <a:lnTo>
                  <a:pt x="11" y="0"/>
                </a:lnTo>
                <a:lnTo>
                  <a:pt x="8" y="1"/>
                </a:lnTo>
                <a:lnTo>
                  <a:pt x="0" y="3"/>
                </a:lnTo>
                <a:lnTo>
                  <a:pt x="3" y="12"/>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50" name="Freeform 386"/>
          <p:cNvSpPr/>
          <p:nvPr/>
        </p:nvSpPr>
        <p:spPr bwMode="auto">
          <a:xfrm>
            <a:off x="6534669" y="3187697"/>
            <a:ext cx="19050" cy="17463"/>
          </a:xfrm>
          <a:custGeom>
            <a:gdLst>
              <a:gd fmla="*/ 3 w 12" name="T0"/>
              <a:gd fmla="*/ 11 h 11" name="T1"/>
              <a:gd fmla="*/ 3 w 12" name="T2"/>
              <a:gd fmla="*/ 11 h 11" name="T3"/>
              <a:gd fmla="*/ 11 w 12" name="T4"/>
              <a:gd fmla="*/ 10 h 11" name="T5"/>
              <a:gd fmla="*/ 12 w 12" name="T6"/>
              <a:gd fmla="*/ 10 h 11" name="T7"/>
              <a:gd fmla="*/ 11 w 12" name="T8"/>
              <a:gd fmla="*/ 0 h 11" name="T9"/>
              <a:gd fmla="*/ 9 w 12" name="T10"/>
              <a:gd fmla="*/ 1 h 11" name="T11"/>
              <a:gd fmla="*/ 2 w 12" name="T12"/>
              <a:gd fmla="*/ 1 h 11" name="T13"/>
              <a:gd fmla="*/ 0 w 12" name="T14"/>
              <a:gd fmla="*/ 2 h 11" name="T15"/>
              <a:gd fmla="*/ 3 w 12" name="T16"/>
              <a:gd fmla="*/ 11 h 1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1" w="12">
                <a:moveTo>
                  <a:pt x="3" y="11"/>
                </a:moveTo>
                <a:lnTo>
                  <a:pt x="3" y="11"/>
                </a:lnTo>
                <a:lnTo>
                  <a:pt x="11" y="10"/>
                </a:lnTo>
                <a:lnTo>
                  <a:pt x="12" y="10"/>
                </a:lnTo>
                <a:lnTo>
                  <a:pt x="11" y="0"/>
                </a:lnTo>
                <a:lnTo>
                  <a:pt x="9" y="1"/>
                </a:lnTo>
                <a:lnTo>
                  <a:pt x="2" y="1"/>
                </a:lnTo>
                <a:lnTo>
                  <a:pt x="0" y="2"/>
                </a:lnTo>
                <a:lnTo>
                  <a:pt x="3" y="11"/>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51" name="Freeform 387"/>
          <p:cNvSpPr/>
          <p:nvPr/>
        </p:nvSpPr>
        <p:spPr bwMode="auto">
          <a:xfrm>
            <a:off x="6472756" y="3197222"/>
            <a:ext cx="19050" cy="17463"/>
          </a:xfrm>
          <a:custGeom>
            <a:gdLst>
              <a:gd fmla="*/ 1 w 12" name="T0"/>
              <a:gd fmla="*/ 11 h 11" name="T1"/>
              <a:gd fmla="*/ 3 w 12" name="T2"/>
              <a:gd fmla="*/ 11 h 11" name="T3"/>
              <a:gd fmla="*/ 10 w 12" name="T4"/>
              <a:gd fmla="*/ 9 h 11" name="T5"/>
              <a:gd fmla="*/ 12 w 12" name="T6"/>
              <a:gd fmla="*/ 9 h 11" name="T7"/>
              <a:gd fmla="*/ 10 w 12" name="T8"/>
              <a:gd fmla="*/ 0 h 11" name="T9"/>
              <a:gd fmla="*/ 9 w 12" name="T10"/>
              <a:gd fmla="*/ 0 h 11" name="T11"/>
              <a:gd fmla="*/ 1 w 12" name="T12"/>
              <a:gd fmla="*/ 1 h 11" name="T13"/>
              <a:gd fmla="*/ 0 w 12" name="T14"/>
              <a:gd fmla="*/ 1 h 11" name="T15"/>
              <a:gd fmla="*/ 1 w 12" name="T16"/>
              <a:gd fmla="*/ 11 h 1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1" w="12">
                <a:moveTo>
                  <a:pt x="1" y="11"/>
                </a:moveTo>
                <a:lnTo>
                  <a:pt x="3" y="11"/>
                </a:lnTo>
                <a:lnTo>
                  <a:pt x="10" y="9"/>
                </a:lnTo>
                <a:lnTo>
                  <a:pt x="12" y="9"/>
                </a:lnTo>
                <a:lnTo>
                  <a:pt x="10" y="0"/>
                </a:lnTo>
                <a:lnTo>
                  <a:pt x="9" y="0"/>
                </a:lnTo>
                <a:lnTo>
                  <a:pt x="1" y="1"/>
                </a:lnTo>
                <a:lnTo>
                  <a:pt x="0" y="1"/>
                </a:lnTo>
                <a:lnTo>
                  <a:pt x="1" y="11"/>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52" name="Freeform 388"/>
          <p:cNvSpPr/>
          <p:nvPr/>
        </p:nvSpPr>
        <p:spPr bwMode="auto">
          <a:xfrm>
            <a:off x="6410844" y="3205160"/>
            <a:ext cx="19050" cy="17463"/>
          </a:xfrm>
          <a:custGeom>
            <a:gdLst>
              <a:gd fmla="*/ 1 w 12" name="T0"/>
              <a:gd fmla="*/ 11 h 11" name="T1"/>
              <a:gd fmla="*/ 2 w 12" name="T2"/>
              <a:gd fmla="*/ 11 h 11" name="T3"/>
              <a:gd fmla="*/ 10 w 12" name="T4"/>
              <a:gd fmla="*/ 9 h 11" name="T5"/>
              <a:gd fmla="*/ 12 w 12" name="T6"/>
              <a:gd fmla="*/ 9 h 11" name="T7"/>
              <a:gd fmla="*/ 10 w 12" name="T8"/>
              <a:gd fmla="*/ 0 h 11" name="T9"/>
              <a:gd fmla="*/ 9 w 12" name="T10"/>
              <a:gd fmla="*/ 0 h 11" name="T11"/>
              <a:gd fmla="*/ 1 w 12" name="T12"/>
              <a:gd fmla="*/ 0 h 11" name="T13"/>
              <a:gd fmla="*/ 0 w 12" name="T14"/>
              <a:gd fmla="*/ 0 h 11" name="T15"/>
              <a:gd fmla="*/ 1 w 12" name="T16"/>
              <a:gd fmla="*/ 11 h 1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1" w="12">
                <a:moveTo>
                  <a:pt x="1" y="11"/>
                </a:moveTo>
                <a:lnTo>
                  <a:pt x="2" y="11"/>
                </a:lnTo>
                <a:lnTo>
                  <a:pt x="10" y="9"/>
                </a:lnTo>
                <a:lnTo>
                  <a:pt x="12" y="9"/>
                </a:lnTo>
                <a:lnTo>
                  <a:pt x="10" y="0"/>
                </a:lnTo>
                <a:lnTo>
                  <a:pt x="9" y="0"/>
                </a:lnTo>
                <a:lnTo>
                  <a:pt x="1" y="0"/>
                </a:lnTo>
                <a:lnTo>
                  <a:pt x="0" y="0"/>
                </a:lnTo>
                <a:lnTo>
                  <a:pt x="1" y="11"/>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53" name="Freeform 389"/>
          <p:cNvSpPr/>
          <p:nvPr/>
        </p:nvSpPr>
        <p:spPr bwMode="auto">
          <a:xfrm>
            <a:off x="6348932" y="3211509"/>
            <a:ext cx="15875" cy="17463"/>
          </a:xfrm>
          <a:custGeom>
            <a:gdLst>
              <a:gd fmla="*/ 1 w 10" name="T0"/>
              <a:gd fmla="*/ 11 h 11" name="T1"/>
              <a:gd fmla="*/ 2 w 10" name="T2"/>
              <a:gd fmla="*/ 11 h 11" name="T3"/>
              <a:gd fmla="*/ 10 w 10" name="T4"/>
              <a:gd fmla="*/ 9 h 11" name="T5"/>
              <a:gd fmla="*/ 10 w 10" name="T6"/>
              <a:gd fmla="*/ 9 h 11" name="T7"/>
              <a:gd fmla="*/ 10 w 10" name="T8"/>
              <a:gd fmla="*/ 0 h 11" name="T9"/>
              <a:gd fmla="*/ 9 w 10" name="T10"/>
              <a:gd fmla="*/ 0 h 11" name="T11"/>
              <a:gd fmla="*/ 1 w 10" name="T12"/>
              <a:gd fmla="*/ 0 h 11" name="T13"/>
              <a:gd fmla="*/ 0 w 10" name="T14"/>
              <a:gd fmla="*/ 0 h 11" name="T15"/>
              <a:gd fmla="*/ 1 w 10" name="T16"/>
              <a:gd fmla="*/ 11 h 1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1" w="10">
                <a:moveTo>
                  <a:pt x="1" y="11"/>
                </a:moveTo>
                <a:lnTo>
                  <a:pt x="2" y="11"/>
                </a:lnTo>
                <a:lnTo>
                  <a:pt x="10" y="9"/>
                </a:lnTo>
                <a:lnTo>
                  <a:pt x="10" y="9"/>
                </a:lnTo>
                <a:lnTo>
                  <a:pt x="10" y="0"/>
                </a:lnTo>
                <a:lnTo>
                  <a:pt x="9" y="0"/>
                </a:lnTo>
                <a:lnTo>
                  <a:pt x="1" y="0"/>
                </a:lnTo>
                <a:lnTo>
                  <a:pt x="0" y="0"/>
                </a:lnTo>
                <a:lnTo>
                  <a:pt x="1" y="11"/>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54" name="Freeform 390"/>
          <p:cNvSpPr/>
          <p:nvPr/>
        </p:nvSpPr>
        <p:spPr bwMode="auto">
          <a:xfrm>
            <a:off x="6285432" y="3216272"/>
            <a:ext cx="17463" cy="15875"/>
          </a:xfrm>
          <a:custGeom>
            <a:gdLst>
              <a:gd fmla="*/ 0 w 11" name="T0"/>
              <a:gd fmla="*/ 10 h 10" name="T1"/>
              <a:gd fmla="*/ 2 w 11" name="T2"/>
              <a:gd fmla="*/ 10 h 10" name="T3"/>
              <a:gd fmla="*/ 10 w 11" name="T4"/>
              <a:gd fmla="*/ 10 h 10" name="T5"/>
              <a:gd fmla="*/ 11 w 11" name="T6"/>
              <a:gd fmla="*/ 10 h 10" name="T7"/>
              <a:gd fmla="*/ 10 w 11" name="T8"/>
              <a:gd fmla="*/ 0 h 10" name="T9"/>
              <a:gd fmla="*/ 8 w 11" name="T10"/>
              <a:gd fmla="*/ 0 h 10" name="T11"/>
              <a:gd fmla="*/ 0 w 11" name="T12"/>
              <a:gd fmla="*/ 1 h 10" name="T13"/>
              <a:gd fmla="*/ 0 w 11" name="T14"/>
              <a:gd fmla="*/ 1 h 10" name="T15"/>
              <a:gd fmla="*/ 0 w 11" name="T16"/>
              <a:gd fmla="*/ 10 h 10"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0" w="11">
                <a:moveTo>
                  <a:pt x="0" y="10"/>
                </a:moveTo>
                <a:lnTo>
                  <a:pt x="2" y="10"/>
                </a:lnTo>
                <a:lnTo>
                  <a:pt x="10" y="10"/>
                </a:lnTo>
                <a:lnTo>
                  <a:pt x="11" y="10"/>
                </a:lnTo>
                <a:lnTo>
                  <a:pt x="10" y="0"/>
                </a:lnTo>
                <a:lnTo>
                  <a:pt x="8" y="0"/>
                </a:lnTo>
                <a:lnTo>
                  <a:pt x="0" y="1"/>
                </a:lnTo>
                <a:lnTo>
                  <a:pt x="0" y="1"/>
                </a:lnTo>
                <a:lnTo>
                  <a:pt x="0" y="1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55" name="Freeform 391"/>
          <p:cNvSpPr/>
          <p:nvPr/>
        </p:nvSpPr>
        <p:spPr bwMode="auto">
          <a:xfrm>
            <a:off x="6221933" y="3219447"/>
            <a:ext cx="15875" cy="17463"/>
          </a:xfrm>
          <a:custGeom>
            <a:gdLst>
              <a:gd fmla="*/ 1 w 10" name="T0"/>
              <a:gd fmla="*/ 11 h 11" name="T1"/>
              <a:gd fmla="*/ 1 w 10" name="T2"/>
              <a:gd fmla="*/ 11 h 11" name="T3"/>
              <a:gd fmla="*/ 9 w 10" name="T4"/>
              <a:gd fmla="*/ 11 h 11" name="T5"/>
              <a:gd fmla="*/ 10 w 10" name="T6"/>
              <a:gd fmla="*/ 10 h 11" name="T7"/>
              <a:gd fmla="*/ 10 w 10" name="T8"/>
              <a:gd fmla="*/ 0 h 11" name="T9"/>
              <a:gd fmla="*/ 9 w 10" name="T10"/>
              <a:gd fmla="*/ 0 h 11" name="T11"/>
              <a:gd fmla="*/ 0 w 10" name="T12"/>
              <a:gd fmla="*/ 0 h 11" name="T13"/>
              <a:gd fmla="*/ 0 w 10" name="T14"/>
              <a:gd fmla="*/ 0 h 11" name="T15"/>
              <a:gd fmla="*/ 1 w 10" name="T16"/>
              <a:gd fmla="*/ 11 h 1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1" w="10">
                <a:moveTo>
                  <a:pt x="1" y="11"/>
                </a:moveTo>
                <a:lnTo>
                  <a:pt x="1" y="11"/>
                </a:lnTo>
                <a:lnTo>
                  <a:pt x="9" y="11"/>
                </a:lnTo>
                <a:lnTo>
                  <a:pt x="10" y="10"/>
                </a:lnTo>
                <a:lnTo>
                  <a:pt x="10" y="0"/>
                </a:lnTo>
                <a:lnTo>
                  <a:pt x="9" y="0"/>
                </a:lnTo>
                <a:lnTo>
                  <a:pt x="0" y="0"/>
                </a:lnTo>
                <a:lnTo>
                  <a:pt x="0" y="0"/>
                </a:lnTo>
                <a:lnTo>
                  <a:pt x="1" y="11"/>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56" name="Freeform 392"/>
          <p:cNvSpPr/>
          <p:nvPr/>
        </p:nvSpPr>
        <p:spPr bwMode="auto">
          <a:xfrm>
            <a:off x="6160019" y="3222622"/>
            <a:ext cx="15875" cy="15875"/>
          </a:xfrm>
          <a:custGeom>
            <a:gdLst>
              <a:gd fmla="*/ 0 w 10" name="T0"/>
              <a:gd fmla="*/ 10 h 10" name="T1"/>
              <a:gd fmla="*/ 8 w 10" name="T2"/>
              <a:gd fmla="*/ 10 h 10" name="T3"/>
              <a:gd fmla="*/ 10 w 10" name="T4"/>
              <a:gd fmla="*/ 10 h 10" name="T5"/>
              <a:gd fmla="*/ 10 w 10" name="T6"/>
              <a:gd fmla="*/ 0 h 10" name="T7"/>
              <a:gd fmla="*/ 8 w 10" name="T8"/>
              <a:gd fmla="*/ 0 h 10" name="T9"/>
              <a:gd fmla="*/ 0 w 10" name="T10"/>
              <a:gd fmla="*/ 0 h 10" name="T11"/>
              <a:gd fmla="*/ 0 w 10" name="T12"/>
              <a:gd fmla="*/ 10 h 10" name="T13"/>
            </a:gdLst>
            <a:cxnLst>
              <a:cxn ang="0">
                <a:pos x="T0" y="T1"/>
              </a:cxn>
              <a:cxn ang="0">
                <a:pos x="T2" y="T3"/>
              </a:cxn>
              <a:cxn ang="0">
                <a:pos x="T4" y="T5"/>
              </a:cxn>
              <a:cxn ang="0">
                <a:pos x="T6" y="T7"/>
              </a:cxn>
              <a:cxn ang="0">
                <a:pos x="T8" y="T9"/>
              </a:cxn>
              <a:cxn ang="0">
                <a:pos x="T10" y="T11"/>
              </a:cxn>
              <a:cxn ang="0">
                <a:pos x="T12" y="T13"/>
              </a:cxn>
            </a:cxnLst>
            <a:rect b="b" l="0" r="r" t="0"/>
            <a:pathLst>
              <a:path h="10" w="10">
                <a:moveTo>
                  <a:pt x="0" y="10"/>
                </a:moveTo>
                <a:lnTo>
                  <a:pt x="8" y="10"/>
                </a:lnTo>
                <a:lnTo>
                  <a:pt x="10" y="10"/>
                </a:lnTo>
                <a:lnTo>
                  <a:pt x="10" y="0"/>
                </a:lnTo>
                <a:lnTo>
                  <a:pt x="8" y="0"/>
                </a:lnTo>
                <a:lnTo>
                  <a:pt x="0" y="0"/>
                </a:lnTo>
                <a:lnTo>
                  <a:pt x="0" y="1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57" name="Freeform 393"/>
          <p:cNvSpPr/>
          <p:nvPr/>
        </p:nvSpPr>
        <p:spPr bwMode="auto">
          <a:xfrm>
            <a:off x="6096519" y="3222622"/>
            <a:ext cx="15875" cy="15875"/>
          </a:xfrm>
          <a:custGeom>
            <a:gdLst>
              <a:gd fmla="*/ 0 w 10" name="T0"/>
              <a:gd fmla="*/ 10 h 10" name="T1"/>
              <a:gd fmla="*/ 6 w 10" name="T2"/>
              <a:gd fmla="*/ 10 h 10" name="T3"/>
              <a:gd fmla="*/ 10 w 10" name="T4"/>
              <a:gd fmla="*/ 10 h 10" name="T5"/>
              <a:gd fmla="*/ 10 w 10" name="T6"/>
              <a:gd fmla="*/ 0 h 10" name="T7"/>
              <a:gd fmla="*/ 6 w 10" name="T8"/>
              <a:gd fmla="*/ 1 h 10" name="T9"/>
              <a:gd fmla="*/ 0 w 10" name="T10"/>
              <a:gd fmla="*/ 1 h 10" name="T11"/>
              <a:gd fmla="*/ 0 w 10" name="T12"/>
              <a:gd fmla="*/ 10 h 10" name="T13"/>
            </a:gdLst>
            <a:cxnLst>
              <a:cxn ang="0">
                <a:pos x="T0" y="T1"/>
              </a:cxn>
              <a:cxn ang="0">
                <a:pos x="T2" y="T3"/>
              </a:cxn>
              <a:cxn ang="0">
                <a:pos x="T4" y="T5"/>
              </a:cxn>
              <a:cxn ang="0">
                <a:pos x="T6" y="T7"/>
              </a:cxn>
              <a:cxn ang="0">
                <a:pos x="T8" y="T9"/>
              </a:cxn>
              <a:cxn ang="0">
                <a:pos x="T10" y="T11"/>
              </a:cxn>
              <a:cxn ang="0">
                <a:pos x="T12" y="T13"/>
              </a:cxn>
            </a:cxnLst>
            <a:rect b="b" l="0" r="r" t="0"/>
            <a:pathLst>
              <a:path h="10" w="10">
                <a:moveTo>
                  <a:pt x="0" y="10"/>
                </a:moveTo>
                <a:lnTo>
                  <a:pt x="6" y="10"/>
                </a:lnTo>
                <a:lnTo>
                  <a:pt x="10" y="10"/>
                </a:lnTo>
                <a:lnTo>
                  <a:pt x="10" y="0"/>
                </a:lnTo>
                <a:lnTo>
                  <a:pt x="6" y="1"/>
                </a:lnTo>
                <a:lnTo>
                  <a:pt x="0" y="1"/>
                </a:lnTo>
                <a:lnTo>
                  <a:pt x="0" y="1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58" name="Freeform 394"/>
          <p:cNvSpPr/>
          <p:nvPr/>
        </p:nvSpPr>
        <p:spPr bwMode="auto">
          <a:xfrm>
            <a:off x="6033020" y="3222622"/>
            <a:ext cx="15875" cy="15875"/>
          </a:xfrm>
          <a:custGeom>
            <a:gdLst>
              <a:gd fmla="*/ 0 w 10" name="T0"/>
              <a:gd fmla="*/ 10 h 10" name="T1"/>
              <a:gd fmla="*/ 5 w 10" name="T2"/>
              <a:gd fmla="*/ 10 h 10" name="T3"/>
              <a:gd fmla="*/ 10 w 10" name="T4"/>
              <a:gd fmla="*/ 10 h 10" name="T5"/>
              <a:gd fmla="*/ 10 w 10" name="T6"/>
              <a:gd fmla="*/ 0 h 10" name="T7"/>
              <a:gd fmla="*/ 5 w 10" name="T8"/>
              <a:gd fmla="*/ 0 h 10" name="T9"/>
              <a:gd fmla="*/ 0 w 10" name="T10"/>
              <a:gd fmla="*/ 0 h 10" name="T11"/>
              <a:gd fmla="*/ 0 w 10" name="T12"/>
              <a:gd fmla="*/ 10 h 10" name="T13"/>
            </a:gdLst>
            <a:cxnLst>
              <a:cxn ang="0">
                <a:pos x="T0" y="T1"/>
              </a:cxn>
              <a:cxn ang="0">
                <a:pos x="T2" y="T3"/>
              </a:cxn>
              <a:cxn ang="0">
                <a:pos x="T4" y="T5"/>
              </a:cxn>
              <a:cxn ang="0">
                <a:pos x="T6" y="T7"/>
              </a:cxn>
              <a:cxn ang="0">
                <a:pos x="T8" y="T9"/>
              </a:cxn>
              <a:cxn ang="0">
                <a:pos x="T10" y="T11"/>
              </a:cxn>
              <a:cxn ang="0">
                <a:pos x="T12" y="T13"/>
              </a:cxn>
            </a:cxnLst>
            <a:rect b="b" l="0" r="r" t="0"/>
            <a:pathLst>
              <a:path h="10" w="10">
                <a:moveTo>
                  <a:pt x="0" y="10"/>
                </a:moveTo>
                <a:lnTo>
                  <a:pt x="5" y="10"/>
                </a:lnTo>
                <a:lnTo>
                  <a:pt x="10" y="10"/>
                </a:lnTo>
                <a:lnTo>
                  <a:pt x="10" y="0"/>
                </a:lnTo>
                <a:lnTo>
                  <a:pt x="5" y="0"/>
                </a:lnTo>
                <a:lnTo>
                  <a:pt x="0" y="0"/>
                </a:lnTo>
                <a:lnTo>
                  <a:pt x="0" y="1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59" name="Freeform 395"/>
          <p:cNvSpPr/>
          <p:nvPr/>
        </p:nvSpPr>
        <p:spPr bwMode="auto">
          <a:xfrm>
            <a:off x="5967932" y="3219447"/>
            <a:ext cx="17463" cy="17463"/>
          </a:xfrm>
          <a:custGeom>
            <a:gdLst>
              <a:gd fmla="*/ 0 w 11" name="T0"/>
              <a:gd fmla="*/ 11 h 11" name="T1"/>
              <a:gd fmla="*/ 4 w 11" name="T2"/>
              <a:gd fmla="*/ 11 h 11" name="T3"/>
              <a:gd fmla="*/ 11 w 11" name="T4"/>
              <a:gd fmla="*/ 11 h 11" name="T5"/>
              <a:gd fmla="*/ 11 w 11" name="T6"/>
              <a:gd fmla="*/ 2 h 11" name="T7"/>
              <a:gd fmla="*/ 4 w 11" name="T8"/>
              <a:gd fmla="*/ 0 h 11" name="T9"/>
              <a:gd fmla="*/ 2 w 11" name="T10"/>
              <a:gd fmla="*/ 0 h 11" name="T11"/>
              <a:gd fmla="*/ 0 w 11" name="T12"/>
              <a:gd fmla="*/ 11 h 11" name="T13"/>
            </a:gdLst>
            <a:cxnLst>
              <a:cxn ang="0">
                <a:pos x="T0" y="T1"/>
              </a:cxn>
              <a:cxn ang="0">
                <a:pos x="T2" y="T3"/>
              </a:cxn>
              <a:cxn ang="0">
                <a:pos x="T4" y="T5"/>
              </a:cxn>
              <a:cxn ang="0">
                <a:pos x="T6" y="T7"/>
              </a:cxn>
              <a:cxn ang="0">
                <a:pos x="T8" y="T9"/>
              </a:cxn>
              <a:cxn ang="0">
                <a:pos x="T10" y="T11"/>
              </a:cxn>
              <a:cxn ang="0">
                <a:pos x="T12" y="T13"/>
              </a:cxn>
            </a:cxnLst>
            <a:rect b="b" l="0" r="r" t="0"/>
            <a:pathLst>
              <a:path h="11" w="11">
                <a:moveTo>
                  <a:pt x="0" y="11"/>
                </a:moveTo>
                <a:lnTo>
                  <a:pt x="4" y="11"/>
                </a:lnTo>
                <a:lnTo>
                  <a:pt x="11" y="11"/>
                </a:lnTo>
                <a:lnTo>
                  <a:pt x="11" y="2"/>
                </a:lnTo>
                <a:lnTo>
                  <a:pt x="4" y="0"/>
                </a:lnTo>
                <a:lnTo>
                  <a:pt x="2" y="0"/>
                </a:lnTo>
                <a:lnTo>
                  <a:pt x="0" y="11"/>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60" name="Freeform 396"/>
          <p:cNvSpPr/>
          <p:nvPr/>
        </p:nvSpPr>
        <p:spPr bwMode="auto">
          <a:xfrm>
            <a:off x="5906019" y="3217860"/>
            <a:ext cx="17463" cy="17463"/>
          </a:xfrm>
          <a:custGeom>
            <a:gdLst>
              <a:gd fmla="*/ 0 w 11" name="T0"/>
              <a:gd fmla="*/ 9 h 11" name="T1"/>
              <a:gd fmla="*/ 3 w 11" name="T2"/>
              <a:gd fmla="*/ 11 h 11" name="T3"/>
              <a:gd fmla="*/ 11 w 11" name="T4"/>
              <a:gd fmla="*/ 11 h 11" name="T5"/>
              <a:gd fmla="*/ 11 w 11" name="T6"/>
              <a:gd fmla="*/ 0 h 11" name="T7"/>
              <a:gd fmla="*/ 4 w 11" name="T8"/>
              <a:gd fmla="*/ 0 h 11" name="T9"/>
              <a:gd fmla="*/ 0 w 11" name="T10"/>
              <a:gd fmla="*/ 0 h 11" name="T11"/>
              <a:gd fmla="*/ 0 w 11" name="T12"/>
              <a:gd fmla="*/ 9 h 11" name="T13"/>
            </a:gdLst>
            <a:cxnLst>
              <a:cxn ang="0">
                <a:pos x="T0" y="T1"/>
              </a:cxn>
              <a:cxn ang="0">
                <a:pos x="T2" y="T3"/>
              </a:cxn>
              <a:cxn ang="0">
                <a:pos x="T4" y="T5"/>
              </a:cxn>
              <a:cxn ang="0">
                <a:pos x="T6" y="T7"/>
              </a:cxn>
              <a:cxn ang="0">
                <a:pos x="T8" y="T9"/>
              </a:cxn>
              <a:cxn ang="0">
                <a:pos x="T10" y="T11"/>
              </a:cxn>
              <a:cxn ang="0">
                <a:pos x="T12" y="T13"/>
              </a:cxn>
            </a:cxnLst>
            <a:rect b="b" l="0" r="r" t="0"/>
            <a:pathLst>
              <a:path h="11" w="11">
                <a:moveTo>
                  <a:pt x="0" y="9"/>
                </a:moveTo>
                <a:lnTo>
                  <a:pt x="3" y="11"/>
                </a:lnTo>
                <a:lnTo>
                  <a:pt x="11" y="11"/>
                </a:lnTo>
                <a:lnTo>
                  <a:pt x="11" y="0"/>
                </a:lnTo>
                <a:lnTo>
                  <a:pt x="4" y="0"/>
                </a:lnTo>
                <a:lnTo>
                  <a:pt x="0" y="0"/>
                </a:lnTo>
                <a:lnTo>
                  <a:pt x="0" y="9"/>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61" name="Freeform 397"/>
          <p:cNvSpPr/>
          <p:nvPr/>
        </p:nvSpPr>
        <p:spPr bwMode="auto">
          <a:xfrm>
            <a:off x="5842518" y="3214685"/>
            <a:ext cx="19050" cy="15875"/>
          </a:xfrm>
          <a:custGeom>
            <a:gdLst>
              <a:gd fmla="*/ 0 w 12" name="T0"/>
              <a:gd fmla="*/ 9 h 10" name="T1"/>
              <a:gd fmla="*/ 2 w 12" name="T2"/>
              <a:gd fmla="*/ 9 h 10" name="T3"/>
              <a:gd fmla="*/ 10 w 12" name="T4"/>
              <a:gd fmla="*/ 10 h 10" name="T5"/>
              <a:gd fmla="*/ 12 w 12" name="T6"/>
              <a:gd fmla="*/ 0 h 10" name="T7"/>
              <a:gd fmla="*/ 4 w 12" name="T8"/>
              <a:gd fmla="*/ 0 h 10" name="T9"/>
              <a:gd fmla="*/ 1 w 12" name="T10"/>
              <a:gd fmla="*/ 0 h 10" name="T11"/>
              <a:gd fmla="*/ 0 w 12" name="T12"/>
              <a:gd fmla="*/ 9 h 10" name="T13"/>
            </a:gdLst>
            <a:cxnLst>
              <a:cxn ang="0">
                <a:pos x="T0" y="T1"/>
              </a:cxn>
              <a:cxn ang="0">
                <a:pos x="T2" y="T3"/>
              </a:cxn>
              <a:cxn ang="0">
                <a:pos x="T4" y="T5"/>
              </a:cxn>
              <a:cxn ang="0">
                <a:pos x="T6" y="T7"/>
              </a:cxn>
              <a:cxn ang="0">
                <a:pos x="T8" y="T9"/>
              </a:cxn>
              <a:cxn ang="0">
                <a:pos x="T10" y="T11"/>
              </a:cxn>
              <a:cxn ang="0">
                <a:pos x="T12" y="T13"/>
              </a:cxn>
            </a:cxnLst>
            <a:rect b="b" l="0" r="r" t="0"/>
            <a:pathLst>
              <a:path h="10" w="12">
                <a:moveTo>
                  <a:pt x="0" y="9"/>
                </a:moveTo>
                <a:lnTo>
                  <a:pt x="2" y="9"/>
                </a:lnTo>
                <a:lnTo>
                  <a:pt x="10" y="10"/>
                </a:lnTo>
                <a:lnTo>
                  <a:pt x="12" y="0"/>
                </a:lnTo>
                <a:lnTo>
                  <a:pt x="4" y="0"/>
                </a:lnTo>
                <a:lnTo>
                  <a:pt x="1" y="0"/>
                </a:lnTo>
                <a:lnTo>
                  <a:pt x="0" y="9"/>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62" name="Freeform 398"/>
          <p:cNvSpPr/>
          <p:nvPr/>
        </p:nvSpPr>
        <p:spPr bwMode="auto">
          <a:xfrm>
            <a:off x="5780607" y="3208335"/>
            <a:ext cx="15875" cy="15875"/>
          </a:xfrm>
          <a:custGeom>
            <a:gdLst>
              <a:gd fmla="*/ 0 w 10" name="T0"/>
              <a:gd fmla="*/ 9 h 10" name="T1"/>
              <a:gd fmla="*/ 2 w 10" name="T2"/>
              <a:gd fmla="*/ 9 h 10" name="T3"/>
              <a:gd fmla="*/ 10 w 10" name="T4"/>
              <a:gd fmla="*/ 10 h 10" name="T5"/>
              <a:gd fmla="*/ 10 w 10" name="T6"/>
              <a:gd fmla="*/ 0 h 10" name="T7"/>
              <a:gd fmla="*/ 2 w 10" name="T8"/>
              <a:gd fmla="*/ 0 h 10" name="T9"/>
              <a:gd fmla="*/ 1 w 10" name="T10"/>
              <a:gd fmla="*/ 0 h 10" name="T11"/>
              <a:gd fmla="*/ 0 w 10" name="T12"/>
              <a:gd fmla="*/ 9 h 10" name="T13"/>
            </a:gdLst>
            <a:cxnLst>
              <a:cxn ang="0">
                <a:pos x="T0" y="T1"/>
              </a:cxn>
              <a:cxn ang="0">
                <a:pos x="T2" y="T3"/>
              </a:cxn>
              <a:cxn ang="0">
                <a:pos x="T4" y="T5"/>
              </a:cxn>
              <a:cxn ang="0">
                <a:pos x="T6" y="T7"/>
              </a:cxn>
              <a:cxn ang="0">
                <a:pos x="T8" y="T9"/>
              </a:cxn>
              <a:cxn ang="0">
                <a:pos x="T10" y="T11"/>
              </a:cxn>
              <a:cxn ang="0">
                <a:pos x="T12" y="T13"/>
              </a:cxn>
            </a:cxnLst>
            <a:rect b="b" l="0" r="r" t="0"/>
            <a:pathLst>
              <a:path h="10" w="10">
                <a:moveTo>
                  <a:pt x="0" y="9"/>
                </a:moveTo>
                <a:lnTo>
                  <a:pt x="2" y="9"/>
                </a:lnTo>
                <a:lnTo>
                  <a:pt x="10" y="10"/>
                </a:lnTo>
                <a:lnTo>
                  <a:pt x="10" y="0"/>
                </a:lnTo>
                <a:lnTo>
                  <a:pt x="2" y="0"/>
                </a:lnTo>
                <a:lnTo>
                  <a:pt x="1" y="0"/>
                </a:lnTo>
                <a:lnTo>
                  <a:pt x="0" y="9"/>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63" name="Freeform 399"/>
          <p:cNvSpPr/>
          <p:nvPr/>
        </p:nvSpPr>
        <p:spPr bwMode="auto">
          <a:xfrm>
            <a:off x="5717107" y="3198809"/>
            <a:ext cx="17463" cy="19050"/>
          </a:xfrm>
          <a:custGeom>
            <a:gdLst>
              <a:gd fmla="*/ 0 w 11" name="T0"/>
              <a:gd fmla="*/ 11 h 12" name="T1"/>
              <a:gd fmla="*/ 2 w 11" name="T2"/>
              <a:gd fmla="*/ 11 h 12" name="T3"/>
              <a:gd fmla="*/ 9 w 11" name="T4"/>
              <a:gd fmla="*/ 12 h 12" name="T5"/>
              <a:gd fmla="*/ 11 w 11" name="T6"/>
              <a:gd fmla="*/ 2 h 12" name="T7"/>
              <a:gd fmla="*/ 3 w 11" name="T8"/>
              <a:gd fmla="*/ 0 h 12" name="T9"/>
              <a:gd fmla="*/ 2 w 11" name="T10"/>
              <a:gd fmla="*/ 0 h 12" name="T11"/>
              <a:gd fmla="*/ 0 w 11" name="T12"/>
              <a:gd fmla="*/ 11 h 12" name="T13"/>
            </a:gdLst>
            <a:cxnLst>
              <a:cxn ang="0">
                <a:pos x="T0" y="T1"/>
              </a:cxn>
              <a:cxn ang="0">
                <a:pos x="T2" y="T3"/>
              </a:cxn>
              <a:cxn ang="0">
                <a:pos x="T4" y="T5"/>
              </a:cxn>
              <a:cxn ang="0">
                <a:pos x="T6" y="T7"/>
              </a:cxn>
              <a:cxn ang="0">
                <a:pos x="T8" y="T9"/>
              </a:cxn>
              <a:cxn ang="0">
                <a:pos x="T10" y="T11"/>
              </a:cxn>
              <a:cxn ang="0">
                <a:pos x="T12" y="T13"/>
              </a:cxn>
            </a:cxnLst>
            <a:rect b="b" l="0" r="r" t="0"/>
            <a:pathLst>
              <a:path h="12" w="11">
                <a:moveTo>
                  <a:pt x="0" y="11"/>
                </a:moveTo>
                <a:lnTo>
                  <a:pt x="2" y="11"/>
                </a:lnTo>
                <a:lnTo>
                  <a:pt x="9" y="12"/>
                </a:lnTo>
                <a:lnTo>
                  <a:pt x="11" y="2"/>
                </a:lnTo>
                <a:lnTo>
                  <a:pt x="3" y="0"/>
                </a:lnTo>
                <a:lnTo>
                  <a:pt x="2" y="0"/>
                </a:lnTo>
                <a:lnTo>
                  <a:pt x="0" y="11"/>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64" name="Freeform 400"/>
          <p:cNvSpPr/>
          <p:nvPr/>
        </p:nvSpPr>
        <p:spPr bwMode="auto">
          <a:xfrm>
            <a:off x="5653606" y="3190871"/>
            <a:ext cx="19050" cy="19050"/>
          </a:xfrm>
          <a:custGeom>
            <a:gdLst>
              <a:gd fmla="*/ 0 w 12" name="T0"/>
              <a:gd fmla="*/ 11 h 12" name="T1"/>
              <a:gd fmla="*/ 4 w 12" name="T2"/>
              <a:gd fmla="*/ 11 h 12" name="T3"/>
              <a:gd fmla="*/ 10 w 12" name="T4"/>
              <a:gd fmla="*/ 12 h 12" name="T5"/>
              <a:gd fmla="*/ 12 w 12" name="T6"/>
              <a:gd fmla="*/ 1 h 12" name="T7"/>
              <a:gd fmla="*/ 5 w 12" name="T8"/>
              <a:gd fmla="*/ 0 h 12" name="T9"/>
              <a:gd fmla="*/ 2 w 12" name="T10"/>
              <a:gd fmla="*/ 0 h 12" name="T11"/>
              <a:gd fmla="*/ 0 w 12" name="T12"/>
              <a:gd fmla="*/ 11 h 12" name="T13"/>
            </a:gdLst>
            <a:cxnLst>
              <a:cxn ang="0">
                <a:pos x="T0" y="T1"/>
              </a:cxn>
              <a:cxn ang="0">
                <a:pos x="T2" y="T3"/>
              </a:cxn>
              <a:cxn ang="0">
                <a:pos x="T4" y="T5"/>
              </a:cxn>
              <a:cxn ang="0">
                <a:pos x="T6" y="T7"/>
              </a:cxn>
              <a:cxn ang="0">
                <a:pos x="T8" y="T9"/>
              </a:cxn>
              <a:cxn ang="0">
                <a:pos x="T10" y="T11"/>
              </a:cxn>
              <a:cxn ang="0">
                <a:pos x="T12" y="T13"/>
              </a:cxn>
            </a:cxnLst>
            <a:rect b="b" l="0" r="r" t="0"/>
            <a:pathLst>
              <a:path h="12" w="12">
                <a:moveTo>
                  <a:pt x="0" y="11"/>
                </a:moveTo>
                <a:lnTo>
                  <a:pt x="4" y="11"/>
                </a:lnTo>
                <a:lnTo>
                  <a:pt x="10" y="12"/>
                </a:lnTo>
                <a:lnTo>
                  <a:pt x="12" y="1"/>
                </a:lnTo>
                <a:lnTo>
                  <a:pt x="5" y="0"/>
                </a:lnTo>
                <a:lnTo>
                  <a:pt x="2" y="0"/>
                </a:lnTo>
                <a:lnTo>
                  <a:pt x="0" y="11"/>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65" name="Freeform 401"/>
          <p:cNvSpPr/>
          <p:nvPr/>
        </p:nvSpPr>
        <p:spPr bwMode="auto">
          <a:xfrm>
            <a:off x="5591694" y="3181347"/>
            <a:ext cx="17463" cy="17463"/>
          </a:xfrm>
          <a:custGeom>
            <a:gdLst>
              <a:gd fmla="*/ 0 w 11" name="T0"/>
              <a:gd fmla="*/ 10 h 11" name="T1"/>
              <a:gd fmla="*/ 4 w 11" name="T2"/>
              <a:gd fmla="*/ 10 h 11" name="T3"/>
              <a:gd fmla="*/ 10 w 11" name="T4"/>
              <a:gd fmla="*/ 11 h 11" name="T5"/>
              <a:gd fmla="*/ 11 w 11" name="T6"/>
              <a:gd fmla="*/ 2 h 11" name="T7"/>
              <a:gd fmla="*/ 5 w 11" name="T8"/>
              <a:gd fmla="*/ 1 h 11" name="T9"/>
              <a:gd fmla="*/ 2 w 11" name="T10"/>
              <a:gd fmla="*/ 0 h 11" name="T11"/>
              <a:gd fmla="*/ 0 w 11" name="T12"/>
              <a:gd fmla="*/ 10 h 11" name="T13"/>
            </a:gdLst>
            <a:cxnLst>
              <a:cxn ang="0">
                <a:pos x="T0" y="T1"/>
              </a:cxn>
              <a:cxn ang="0">
                <a:pos x="T2" y="T3"/>
              </a:cxn>
              <a:cxn ang="0">
                <a:pos x="T4" y="T5"/>
              </a:cxn>
              <a:cxn ang="0">
                <a:pos x="T6" y="T7"/>
              </a:cxn>
              <a:cxn ang="0">
                <a:pos x="T8" y="T9"/>
              </a:cxn>
              <a:cxn ang="0">
                <a:pos x="T10" y="T11"/>
              </a:cxn>
              <a:cxn ang="0">
                <a:pos x="T12" y="T13"/>
              </a:cxn>
            </a:cxnLst>
            <a:rect b="b" l="0" r="r" t="0"/>
            <a:pathLst>
              <a:path h="11" w="11">
                <a:moveTo>
                  <a:pt x="0" y="10"/>
                </a:moveTo>
                <a:lnTo>
                  <a:pt x="4" y="10"/>
                </a:lnTo>
                <a:lnTo>
                  <a:pt x="10" y="11"/>
                </a:lnTo>
                <a:lnTo>
                  <a:pt x="11" y="2"/>
                </a:lnTo>
                <a:lnTo>
                  <a:pt x="5" y="1"/>
                </a:lnTo>
                <a:lnTo>
                  <a:pt x="2" y="0"/>
                </a:lnTo>
                <a:lnTo>
                  <a:pt x="0" y="1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66" name="Freeform 402"/>
          <p:cNvSpPr/>
          <p:nvPr/>
        </p:nvSpPr>
        <p:spPr bwMode="auto">
          <a:xfrm>
            <a:off x="5528193" y="3170234"/>
            <a:ext cx="19050" cy="19050"/>
          </a:xfrm>
          <a:custGeom>
            <a:gdLst>
              <a:gd fmla="*/ 0 w 12" name="T0"/>
              <a:gd fmla="*/ 9 h 12" name="T1"/>
              <a:gd fmla="*/ 6 w 12" name="T2"/>
              <a:gd fmla="*/ 11 h 12" name="T3"/>
              <a:gd fmla="*/ 11 w 12" name="T4"/>
              <a:gd fmla="*/ 12 h 12" name="T5"/>
              <a:gd fmla="*/ 12 w 12" name="T6"/>
              <a:gd fmla="*/ 1 h 12" name="T7"/>
              <a:gd fmla="*/ 7 w 12" name="T8"/>
              <a:gd fmla="*/ 0 h 12" name="T9"/>
              <a:gd fmla="*/ 3 w 12" name="T10"/>
              <a:gd fmla="*/ 0 h 12" name="T11"/>
              <a:gd fmla="*/ 0 w 12" name="T12"/>
              <a:gd fmla="*/ 9 h 12" name="T13"/>
            </a:gdLst>
            <a:cxnLst>
              <a:cxn ang="0">
                <a:pos x="T0" y="T1"/>
              </a:cxn>
              <a:cxn ang="0">
                <a:pos x="T2" y="T3"/>
              </a:cxn>
              <a:cxn ang="0">
                <a:pos x="T4" y="T5"/>
              </a:cxn>
              <a:cxn ang="0">
                <a:pos x="T6" y="T7"/>
              </a:cxn>
              <a:cxn ang="0">
                <a:pos x="T8" y="T9"/>
              </a:cxn>
              <a:cxn ang="0">
                <a:pos x="T10" y="T11"/>
              </a:cxn>
              <a:cxn ang="0">
                <a:pos x="T12" y="T13"/>
              </a:cxn>
            </a:cxnLst>
            <a:rect b="b" l="0" r="r" t="0"/>
            <a:pathLst>
              <a:path h="12" w="12">
                <a:moveTo>
                  <a:pt x="0" y="9"/>
                </a:moveTo>
                <a:lnTo>
                  <a:pt x="6" y="11"/>
                </a:lnTo>
                <a:lnTo>
                  <a:pt x="11" y="12"/>
                </a:lnTo>
                <a:lnTo>
                  <a:pt x="12" y="1"/>
                </a:lnTo>
                <a:lnTo>
                  <a:pt x="7" y="0"/>
                </a:lnTo>
                <a:lnTo>
                  <a:pt x="3" y="0"/>
                </a:lnTo>
                <a:lnTo>
                  <a:pt x="0" y="9"/>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67" name="Freeform 403"/>
          <p:cNvSpPr/>
          <p:nvPr/>
        </p:nvSpPr>
        <p:spPr bwMode="auto">
          <a:xfrm>
            <a:off x="5466282" y="3157534"/>
            <a:ext cx="19050" cy="19050"/>
          </a:xfrm>
          <a:custGeom>
            <a:gdLst>
              <a:gd fmla="*/ 0 w 12" name="T0"/>
              <a:gd fmla="*/ 9 h 12" name="T1"/>
              <a:gd fmla="*/ 7 w 12" name="T2"/>
              <a:gd fmla="*/ 11 h 12" name="T3"/>
              <a:gd fmla="*/ 11 w 12" name="T4"/>
              <a:gd fmla="*/ 12 h 12" name="T5"/>
              <a:gd fmla="*/ 12 w 12" name="T6"/>
              <a:gd fmla="*/ 2 h 12" name="T7"/>
              <a:gd fmla="*/ 8 w 12" name="T8"/>
              <a:gd fmla="*/ 2 h 12" name="T9"/>
              <a:gd fmla="*/ 3 w 12" name="T10"/>
              <a:gd fmla="*/ 0 h 12" name="T11"/>
              <a:gd fmla="*/ 0 w 12" name="T12"/>
              <a:gd fmla="*/ 9 h 12" name="T13"/>
            </a:gdLst>
            <a:cxnLst>
              <a:cxn ang="0">
                <a:pos x="T0" y="T1"/>
              </a:cxn>
              <a:cxn ang="0">
                <a:pos x="T2" y="T3"/>
              </a:cxn>
              <a:cxn ang="0">
                <a:pos x="T4" y="T5"/>
              </a:cxn>
              <a:cxn ang="0">
                <a:pos x="T6" y="T7"/>
              </a:cxn>
              <a:cxn ang="0">
                <a:pos x="T8" y="T9"/>
              </a:cxn>
              <a:cxn ang="0">
                <a:pos x="T10" y="T11"/>
              </a:cxn>
              <a:cxn ang="0">
                <a:pos x="T12" y="T13"/>
              </a:cxn>
            </a:cxnLst>
            <a:rect b="b" l="0" r="r" t="0"/>
            <a:pathLst>
              <a:path h="12" w="12">
                <a:moveTo>
                  <a:pt x="0" y="9"/>
                </a:moveTo>
                <a:lnTo>
                  <a:pt x="7" y="11"/>
                </a:lnTo>
                <a:lnTo>
                  <a:pt x="11" y="12"/>
                </a:lnTo>
                <a:lnTo>
                  <a:pt x="12" y="2"/>
                </a:lnTo>
                <a:lnTo>
                  <a:pt x="8" y="2"/>
                </a:lnTo>
                <a:lnTo>
                  <a:pt x="3" y="0"/>
                </a:lnTo>
                <a:lnTo>
                  <a:pt x="0" y="9"/>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68" name="Freeform 404"/>
          <p:cNvSpPr/>
          <p:nvPr/>
        </p:nvSpPr>
        <p:spPr bwMode="auto">
          <a:xfrm>
            <a:off x="5404369" y="3143246"/>
            <a:ext cx="20638" cy="19050"/>
          </a:xfrm>
          <a:custGeom>
            <a:gdLst>
              <a:gd fmla="*/ 0 w 13" name="T0"/>
              <a:gd fmla="*/ 9 h 12" name="T1"/>
              <a:gd fmla="*/ 1 w 13" name="T2"/>
              <a:gd fmla="*/ 9 h 12" name="T3"/>
              <a:gd fmla="*/ 8 w 13" name="T4"/>
              <a:gd fmla="*/ 12 h 12" name="T5"/>
              <a:gd fmla="*/ 10 w 13" name="T6"/>
              <a:gd fmla="*/ 12 h 12" name="T7"/>
              <a:gd fmla="*/ 13 w 13" name="T8"/>
              <a:gd fmla="*/ 3 h 12" name="T9"/>
              <a:gd fmla="*/ 10 w 13" name="T10"/>
              <a:gd fmla="*/ 1 h 12" name="T11"/>
              <a:gd fmla="*/ 3 w 13" name="T12"/>
              <a:gd fmla="*/ 0 h 12" name="T13"/>
              <a:gd fmla="*/ 3 w 13" name="T14"/>
              <a:gd fmla="*/ 0 h 12" name="T15"/>
              <a:gd fmla="*/ 0 w 13" name="T16"/>
              <a:gd fmla="*/ 9 h 12"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2" w="13">
                <a:moveTo>
                  <a:pt x="0" y="9"/>
                </a:moveTo>
                <a:lnTo>
                  <a:pt x="1" y="9"/>
                </a:lnTo>
                <a:lnTo>
                  <a:pt x="8" y="12"/>
                </a:lnTo>
                <a:lnTo>
                  <a:pt x="10" y="12"/>
                </a:lnTo>
                <a:lnTo>
                  <a:pt x="13" y="3"/>
                </a:lnTo>
                <a:lnTo>
                  <a:pt x="10" y="1"/>
                </a:lnTo>
                <a:lnTo>
                  <a:pt x="3" y="0"/>
                </a:lnTo>
                <a:lnTo>
                  <a:pt x="3" y="0"/>
                </a:lnTo>
                <a:lnTo>
                  <a:pt x="0" y="9"/>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69" name="Freeform 405"/>
          <p:cNvSpPr/>
          <p:nvPr/>
        </p:nvSpPr>
        <p:spPr bwMode="auto">
          <a:xfrm>
            <a:off x="5344044" y="3127372"/>
            <a:ext cx="19050" cy="20638"/>
          </a:xfrm>
          <a:custGeom>
            <a:gdLst>
              <a:gd fmla="*/ 0 w 12" name="T0"/>
              <a:gd fmla="*/ 10 h 13" name="T1"/>
              <a:gd fmla="*/ 3 w 12" name="T2"/>
              <a:gd fmla="*/ 10 h 13" name="T3"/>
              <a:gd fmla="*/ 9 w 12" name="T4"/>
              <a:gd fmla="*/ 13 h 13" name="T5"/>
              <a:gd fmla="*/ 9 w 12" name="T6"/>
              <a:gd fmla="*/ 13 h 13" name="T7"/>
              <a:gd fmla="*/ 12 w 12" name="T8"/>
              <a:gd fmla="*/ 2 h 13" name="T9"/>
              <a:gd fmla="*/ 12 w 12" name="T10"/>
              <a:gd fmla="*/ 2 h 13" name="T11"/>
              <a:gd fmla="*/ 5 w 12" name="T12"/>
              <a:gd fmla="*/ 1 h 13" name="T13"/>
              <a:gd fmla="*/ 3 w 12" name="T14"/>
              <a:gd fmla="*/ 0 h 13" name="T15"/>
              <a:gd fmla="*/ 0 w 12" name="T16"/>
              <a:gd fmla="*/ 10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2">
                <a:moveTo>
                  <a:pt x="0" y="10"/>
                </a:moveTo>
                <a:lnTo>
                  <a:pt x="3" y="10"/>
                </a:lnTo>
                <a:lnTo>
                  <a:pt x="9" y="13"/>
                </a:lnTo>
                <a:lnTo>
                  <a:pt x="9" y="13"/>
                </a:lnTo>
                <a:lnTo>
                  <a:pt x="12" y="2"/>
                </a:lnTo>
                <a:lnTo>
                  <a:pt x="12" y="2"/>
                </a:lnTo>
                <a:lnTo>
                  <a:pt x="5" y="1"/>
                </a:lnTo>
                <a:lnTo>
                  <a:pt x="3" y="0"/>
                </a:lnTo>
                <a:lnTo>
                  <a:pt x="0" y="1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70" name="Freeform 407"/>
          <p:cNvSpPr/>
          <p:nvPr/>
        </p:nvSpPr>
        <p:spPr bwMode="auto">
          <a:xfrm>
            <a:off x="5282132" y="3109909"/>
            <a:ext cx="20638" cy="19050"/>
          </a:xfrm>
          <a:custGeom>
            <a:gdLst>
              <a:gd fmla="*/ 0 w 13" name="T0"/>
              <a:gd fmla="*/ 9 h 12" name="T1"/>
              <a:gd fmla="*/ 5 w 13" name="T2"/>
              <a:gd fmla="*/ 11 h 12" name="T3"/>
              <a:gd fmla="*/ 10 w 13" name="T4"/>
              <a:gd fmla="*/ 12 h 12" name="T5"/>
              <a:gd fmla="*/ 13 w 13" name="T6"/>
              <a:gd fmla="*/ 3 h 12" name="T7"/>
              <a:gd fmla="*/ 8 w 13" name="T8"/>
              <a:gd fmla="*/ 1 h 12" name="T9"/>
              <a:gd fmla="*/ 4 w 13" name="T10"/>
              <a:gd fmla="*/ 0 h 12" name="T11"/>
              <a:gd fmla="*/ 0 w 13" name="T12"/>
              <a:gd fmla="*/ 9 h 12" name="T13"/>
            </a:gdLst>
            <a:cxnLst>
              <a:cxn ang="0">
                <a:pos x="T0" y="T1"/>
              </a:cxn>
              <a:cxn ang="0">
                <a:pos x="T2" y="T3"/>
              </a:cxn>
              <a:cxn ang="0">
                <a:pos x="T4" y="T5"/>
              </a:cxn>
              <a:cxn ang="0">
                <a:pos x="T6" y="T7"/>
              </a:cxn>
              <a:cxn ang="0">
                <a:pos x="T8" y="T9"/>
              </a:cxn>
              <a:cxn ang="0">
                <a:pos x="T10" y="T11"/>
              </a:cxn>
              <a:cxn ang="0">
                <a:pos x="T12" y="T13"/>
              </a:cxn>
            </a:cxnLst>
            <a:rect b="b" l="0" r="r" t="0"/>
            <a:pathLst>
              <a:path h="12" w="13">
                <a:moveTo>
                  <a:pt x="0" y="9"/>
                </a:moveTo>
                <a:lnTo>
                  <a:pt x="5" y="11"/>
                </a:lnTo>
                <a:lnTo>
                  <a:pt x="10" y="12"/>
                </a:lnTo>
                <a:lnTo>
                  <a:pt x="13" y="3"/>
                </a:lnTo>
                <a:lnTo>
                  <a:pt x="8" y="1"/>
                </a:lnTo>
                <a:lnTo>
                  <a:pt x="4" y="0"/>
                </a:lnTo>
                <a:lnTo>
                  <a:pt x="0" y="9"/>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71" name="Freeform 408"/>
          <p:cNvSpPr/>
          <p:nvPr/>
        </p:nvSpPr>
        <p:spPr bwMode="auto">
          <a:xfrm>
            <a:off x="5221807" y="3090859"/>
            <a:ext cx="20638" cy="20638"/>
          </a:xfrm>
          <a:custGeom>
            <a:gdLst>
              <a:gd fmla="*/ 0 w 13" name="T0"/>
              <a:gd fmla="*/ 10 h 13" name="T1"/>
              <a:gd fmla="*/ 0 w 13" name="T2"/>
              <a:gd fmla="*/ 10 h 13" name="T3"/>
              <a:gd fmla="*/ 8 w 13" name="T4"/>
              <a:gd fmla="*/ 12 h 13" name="T5"/>
              <a:gd fmla="*/ 10 w 13" name="T6"/>
              <a:gd fmla="*/ 13 h 13" name="T7"/>
              <a:gd fmla="*/ 13 w 13" name="T8"/>
              <a:gd fmla="*/ 3 h 13" name="T9"/>
              <a:gd fmla="*/ 10 w 13" name="T10"/>
              <a:gd fmla="*/ 3 h 13" name="T11"/>
              <a:gd fmla="*/ 4 w 13" name="T12"/>
              <a:gd fmla="*/ 0 h 13" name="T13"/>
              <a:gd fmla="*/ 4 w 13" name="T14"/>
              <a:gd fmla="*/ 0 h 13" name="T15"/>
              <a:gd fmla="*/ 0 w 13" name="T16"/>
              <a:gd fmla="*/ 10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3">
                <a:moveTo>
                  <a:pt x="0" y="10"/>
                </a:moveTo>
                <a:lnTo>
                  <a:pt x="0" y="10"/>
                </a:lnTo>
                <a:lnTo>
                  <a:pt x="8" y="12"/>
                </a:lnTo>
                <a:lnTo>
                  <a:pt x="10" y="13"/>
                </a:lnTo>
                <a:lnTo>
                  <a:pt x="13" y="3"/>
                </a:lnTo>
                <a:lnTo>
                  <a:pt x="10" y="3"/>
                </a:lnTo>
                <a:lnTo>
                  <a:pt x="4" y="0"/>
                </a:lnTo>
                <a:lnTo>
                  <a:pt x="4" y="0"/>
                </a:lnTo>
                <a:lnTo>
                  <a:pt x="0" y="1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72" name="Freeform 409"/>
          <p:cNvSpPr/>
          <p:nvPr/>
        </p:nvSpPr>
        <p:spPr bwMode="auto">
          <a:xfrm>
            <a:off x="5161482" y="3070222"/>
            <a:ext cx="20638" cy="20638"/>
          </a:xfrm>
          <a:custGeom>
            <a:gdLst>
              <a:gd fmla="*/ 0 w 13" name="T0"/>
              <a:gd fmla="*/ 9 h 13" name="T1"/>
              <a:gd fmla="*/ 4 w 13" name="T2"/>
              <a:gd fmla="*/ 11 h 13" name="T3"/>
              <a:gd fmla="*/ 9 w 13" name="T4"/>
              <a:gd fmla="*/ 13 h 13" name="T5"/>
              <a:gd fmla="*/ 13 w 13" name="T6"/>
              <a:gd fmla="*/ 4 h 13" name="T7"/>
              <a:gd fmla="*/ 7 w 13" name="T8"/>
              <a:gd fmla="*/ 2 h 13" name="T9"/>
              <a:gd fmla="*/ 4 w 13" name="T10"/>
              <a:gd fmla="*/ 0 h 13" name="T11"/>
              <a:gd fmla="*/ 0 w 13" name="T12"/>
              <a:gd fmla="*/ 9 h 13" name="T13"/>
            </a:gdLst>
            <a:cxnLst>
              <a:cxn ang="0">
                <a:pos x="T0" y="T1"/>
              </a:cxn>
              <a:cxn ang="0">
                <a:pos x="T2" y="T3"/>
              </a:cxn>
              <a:cxn ang="0">
                <a:pos x="T4" y="T5"/>
              </a:cxn>
              <a:cxn ang="0">
                <a:pos x="T6" y="T7"/>
              </a:cxn>
              <a:cxn ang="0">
                <a:pos x="T8" y="T9"/>
              </a:cxn>
              <a:cxn ang="0">
                <a:pos x="T10" y="T11"/>
              </a:cxn>
              <a:cxn ang="0">
                <a:pos x="T12" y="T13"/>
              </a:cxn>
            </a:cxnLst>
            <a:rect b="b" l="0" r="r" t="0"/>
            <a:pathLst>
              <a:path h="13" w="13">
                <a:moveTo>
                  <a:pt x="0" y="9"/>
                </a:moveTo>
                <a:lnTo>
                  <a:pt x="4" y="11"/>
                </a:lnTo>
                <a:lnTo>
                  <a:pt x="9" y="13"/>
                </a:lnTo>
                <a:lnTo>
                  <a:pt x="13" y="4"/>
                </a:lnTo>
                <a:lnTo>
                  <a:pt x="7" y="2"/>
                </a:lnTo>
                <a:lnTo>
                  <a:pt x="4" y="0"/>
                </a:lnTo>
                <a:lnTo>
                  <a:pt x="0" y="9"/>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73" name="Freeform 410"/>
          <p:cNvSpPr/>
          <p:nvPr/>
        </p:nvSpPr>
        <p:spPr bwMode="auto">
          <a:xfrm>
            <a:off x="5104332" y="3049585"/>
            <a:ext cx="17463" cy="20638"/>
          </a:xfrm>
          <a:custGeom>
            <a:gdLst>
              <a:gd fmla="*/ 0 w 11" name="T0"/>
              <a:gd fmla="*/ 9 h 13" name="T1"/>
              <a:gd fmla="*/ 6 w 11" name="T2"/>
              <a:gd fmla="*/ 12 h 13" name="T3"/>
              <a:gd fmla="*/ 9 w 11" name="T4"/>
              <a:gd fmla="*/ 13 h 13" name="T5"/>
              <a:gd fmla="*/ 11 w 11" name="T6"/>
              <a:gd fmla="*/ 4 h 13" name="T7"/>
              <a:gd fmla="*/ 9 w 11" name="T8"/>
              <a:gd fmla="*/ 3 h 13" name="T9"/>
              <a:gd fmla="*/ 2 w 11" name="T10"/>
              <a:gd fmla="*/ 0 h 13" name="T11"/>
              <a:gd fmla="*/ 0 w 11" name="T12"/>
              <a:gd fmla="*/ 9 h 13" name="T13"/>
            </a:gdLst>
            <a:cxnLst>
              <a:cxn ang="0">
                <a:pos x="T0" y="T1"/>
              </a:cxn>
              <a:cxn ang="0">
                <a:pos x="T2" y="T3"/>
              </a:cxn>
              <a:cxn ang="0">
                <a:pos x="T4" y="T5"/>
              </a:cxn>
              <a:cxn ang="0">
                <a:pos x="T6" y="T7"/>
              </a:cxn>
              <a:cxn ang="0">
                <a:pos x="T8" y="T9"/>
              </a:cxn>
              <a:cxn ang="0">
                <a:pos x="T10" y="T11"/>
              </a:cxn>
              <a:cxn ang="0">
                <a:pos x="T12" y="T13"/>
              </a:cxn>
            </a:cxnLst>
            <a:rect b="b" l="0" r="r" t="0"/>
            <a:pathLst>
              <a:path h="13" w="11">
                <a:moveTo>
                  <a:pt x="0" y="9"/>
                </a:moveTo>
                <a:lnTo>
                  <a:pt x="6" y="12"/>
                </a:lnTo>
                <a:lnTo>
                  <a:pt x="9" y="13"/>
                </a:lnTo>
                <a:lnTo>
                  <a:pt x="11" y="4"/>
                </a:lnTo>
                <a:lnTo>
                  <a:pt x="9" y="3"/>
                </a:lnTo>
                <a:lnTo>
                  <a:pt x="2" y="0"/>
                </a:lnTo>
                <a:lnTo>
                  <a:pt x="0" y="9"/>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74" name="Freeform 411"/>
          <p:cNvSpPr/>
          <p:nvPr/>
        </p:nvSpPr>
        <p:spPr bwMode="auto">
          <a:xfrm>
            <a:off x="5044007" y="3027360"/>
            <a:ext cx="20638" cy="20638"/>
          </a:xfrm>
          <a:custGeom>
            <a:gdLst>
              <a:gd fmla="*/ 0 w 13" name="T0"/>
              <a:gd fmla="*/ 9 h 13" name="T1"/>
              <a:gd fmla="*/ 4 w 13" name="T2"/>
              <a:gd fmla="*/ 10 h 13" name="T3"/>
              <a:gd fmla="*/ 9 w 13" name="T4"/>
              <a:gd fmla="*/ 13 h 13" name="T5"/>
              <a:gd fmla="*/ 13 w 13" name="T6"/>
              <a:gd fmla="*/ 4 h 13" name="T7"/>
              <a:gd fmla="*/ 7 w 13" name="T8"/>
              <a:gd fmla="*/ 1 h 13" name="T9"/>
              <a:gd fmla="*/ 4 w 13" name="T10"/>
              <a:gd fmla="*/ 0 h 13" name="T11"/>
              <a:gd fmla="*/ 0 w 13" name="T12"/>
              <a:gd fmla="*/ 9 h 13" name="T13"/>
            </a:gdLst>
            <a:cxnLst>
              <a:cxn ang="0">
                <a:pos x="T0" y="T1"/>
              </a:cxn>
              <a:cxn ang="0">
                <a:pos x="T2" y="T3"/>
              </a:cxn>
              <a:cxn ang="0">
                <a:pos x="T4" y="T5"/>
              </a:cxn>
              <a:cxn ang="0">
                <a:pos x="T6" y="T7"/>
              </a:cxn>
              <a:cxn ang="0">
                <a:pos x="T8" y="T9"/>
              </a:cxn>
              <a:cxn ang="0">
                <a:pos x="T10" y="T11"/>
              </a:cxn>
              <a:cxn ang="0">
                <a:pos x="T12" y="T13"/>
              </a:cxn>
            </a:cxnLst>
            <a:rect b="b" l="0" r="r" t="0"/>
            <a:pathLst>
              <a:path h="13" w="13">
                <a:moveTo>
                  <a:pt x="0" y="9"/>
                </a:moveTo>
                <a:lnTo>
                  <a:pt x="4" y="10"/>
                </a:lnTo>
                <a:lnTo>
                  <a:pt x="9" y="13"/>
                </a:lnTo>
                <a:lnTo>
                  <a:pt x="13" y="4"/>
                </a:lnTo>
                <a:lnTo>
                  <a:pt x="7" y="1"/>
                </a:lnTo>
                <a:lnTo>
                  <a:pt x="4" y="0"/>
                </a:lnTo>
                <a:lnTo>
                  <a:pt x="0" y="9"/>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75" name="Freeform 412"/>
          <p:cNvSpPr/>
          <p:nvPr/>
        </p:nvSpPr>
        <p:spPr bwMode="auto">
          <a:xfrm>
            <a:off x="4985269" y="3001960"/>
            <a:ext cx="20638" cy="20638"/>
          </a:xfrm>
          <a:custGeom>
            <a:gdLst>
              <a:gd fmla="*/ 0 w 13" name="T0"/>
              <a:gd fmla="*/ 9 h 13" name="T1"/>
              <a:gd fmla="*/ 1 w 13" name="T2"/>
              <a:gd fmla="*/ 9 h 13" name="T3"/>
              <a:gd fmla="*/ 8 w 13" name="T4"/>
              <a:gd fmla="*/ 12 h 13" name="T5"/>
              <a:gd fmla="*/ 9 w 13" name="T6"/>
              <a:gd fmla="*/ 13 h 13" name="T7"/>
              <a:gd fmla="*/ 13 w 13" name="T8"/>
              <a:gd fmla="*/ 4 h 13" name="T9"/>
              <a:gd fmla="*/ 12 w 13" name="T10"/>
              <a:gd fmla="*/ 3 h 13" name="T11"/>
              <a:gd fmla="*/ 5 w 13" name="T12"/>
              <a:gd fmla="*/ 0 h 13" name="T13"/>
              <a:gd fmla="*/ 4 w 13" name="T14"/>
              <a:gd fmla="*/ 0 h 13" name="T15"/>
              <a:gd fmla="*/ 0 w 13" name="T16"/>
              <a:gd fmla="*/ 9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3">
                <a:moveTo>
                  <a:pt x="0" y="9"/>
                </a:moveTo>
                <a:lnTo>
                  <a:pt x="1" y="9"/>
                </a:lnTo>
                <a:lnTo>
                  <a:pt x="8" y="12"/>
                </a:lnTo>
                <a:lnTo>
                  <a:pt x="9" y="13"/>
                </a:lnTo>
                <a:lnTo>
                  <a:pt x="13" y="4"/>
                </a:lnTo>
                <a:lnTo>
                  <a:pt x="12" y="3"/>
                </a:lnTo>
                <a:lnTo>
                  <a:pt x="5" y="0"/>
                </a:lnTo>
                <a:lnTo>
                  <a:pt x="4" y="0"/>
                </a:lnTo>
                <a:lnTo>
                  <a:pt x="0" y="9"/>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76" name="Freeform 413"/>
          <p:cNvSpPr/>
          <p:nvPr/>
        </p:nvSpPr>
        <p:spPr bwMode="auto">
          <a:xfrm>
            <a:off x="4926532" y="2974972"/>
            <a:ext cx="22225" cy="20638"/>
          </a:xfrm>
          <a:custGeom>
            <a:gdLst>
              <a:gd fmla="*/ 0 w 14" name="T0"/>
              <a:gd fmla="*/ 9 h 13" name="T1"/>
              <a:gd fmla="*/ 6 w 14" name="T2"/>
              <a:gd fmla="*/ 12 h 13" name="T3"/>
              <a:gd fmla="*/ 10 w 14" name="T4"/>
              <a:gd fmla="*/ 13 h 13" name="T5"/>
              <a:gd fmla="*/ 14 w 14" name="T6"/>
              <a:gd fmla="*/ 4 h 13" name="T7"/>
              <a:gd fmla="*/ 11 w 14" name="T8"/>
              <a:gd fmla="*/ 3 h 13" name="T9"/>
              <a:gd fmla="*/ 4 w 14" name="T10"/>
              <a:gd fmla="*/ 0 h 13" name="T11"/>
              <a:gd fmla="*/ 0 w 14" name="T12"/>
              <a:gd fmla="*/ 9 h 13" name="T13"/>
            </a:gdLst>
            <a:cxnLst>
              <a:cxn ang="0">
                <a:pos x="T0" y="T1"/>
              </a:cxn>
              <a:cxn ang="0">
                <a:pos x="T2" y="T3"/>
              </a:cxn>
              <a:cxn ang="0">
                <a:pos x="T4" y="T5"/>
              </a:cxn>
              <a:cxn ang="0">
                <a:pos x="T6" y="T7"/>
              </a:cxn>
              <a:cxn ang="0">
                <a:pos x="T8" y="T9"/>
              </a:cxn>
              <a:cxn ang="0">
                <a:pos x="T10" y="T11"/>
              </a:cxn>
              <a:cxn ang="0">
                <a:pos x="T12" y="T13"/>
              </a:cxn>
            </a:cxnLst>
            <a:rect b="b" l="0" r="r" t="0"/>
            <a:pathLst>
              <a:path h="13" w="14">
                <a:moveTo>
                  <a:pt x="0" y="9"/>
                </a:moveTo>
                <a:lnTo>
                  <a:pt x="6" y="12"/>
                </a:lnTo>
                <a:lnTo>
                  <a:pt x="10" y="13"/>
                </a:lnTo>
                <a:lnTo>
                  <a:pt x="14" y="4"/>
                </a:lnTo>
                <a:lnTo>
                  <a:pt x="11" y="3"/>
                </a:lnTo>
                <a:lnTo>
                  <a:pt x="4" y="0"/>
                </a:lnTo>
                <a:lnTo>
                  <a:pt x="0" y="9"/>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77" name="Freeform 414"/>
          <p:cNvSpPr/>
          <p:nvPr/>
        </p:nvSpPr>
        <p:spPr bwMode="auto">
          <a:xfrm>
            <a:off x="4870969" y="2947984"/>
            <a:ext cx="20638" cy="20638"/>
          </a:xfrm>
          <a:custGeom>
            <a:gdLst>
              <a:gd fmla="*/ 0 w 13" name="T0"/>
              <a:gd fmla="*/ 9 h 13" name="T1"/>
              <a:gd fmla="*/ 4 w 13" name="T2"/>
              <a:gd fmla="*/ 11 h 13" name="T3"/>
              <a:gd fmla="*/ 9 w 13" name="T4"/>
              <a:gd fmla="*/ 13 h 13" name="T5"/>
              <a:gd fmla="*/ 13 w 13" name="T6"/>
              <a:gd fmla="*/ 4 h 13" name="T7"/>
              <a:gd fmla="*/ 8 w 13" name="T8"/>
              <a:gd fmla="*/ 2 h 13" name="T9"/>
              <a:gd fmla="*/ 4 w 13" name="T10"/>
              <a:gd fmla="*/ 0 h 13" name="T11"/>
              <a:gd fmla="*/ 0 w 13" name="T12"/>
              <a:gd fmla="*/ 9 h 13" name="T13"/>
            </a:gdLst>
            <a:cxnLst>
              <a:cxn ang="0">
                <a:pos x="T0" y="T1"/>
              </a:cxn>
              <a:cxn ang="0">
                <a:pos x="T2" y="T3"/>
              </a:cxn>
              <a:cxn ang="0">
                <a:pos x="T4" y="T5"/>
              </a:cxn>
              <a:cxn ang="0">
                <a:pos x="T6" y="T7"/>
              </a:cxn>
              <a:cxn ang="0">
                <a:pos x="T8" y="T9"/>
              </a:cxn>
              <a:cxn ang="0">
                <a:pos x="T10" y="T11"/>
              </a:cxn>
              <a:cxn ang="0">
                <a:pos x="T12" y="T13"/>
              </a:cxn>
            </a:cxnLst>
            <a:rect b="b" l="0" r="r" t="0"/>
            <a:pathLst>
              <a:path h="13" w="13">
                <a:moveTo>
                  <a:pt x="0" y="9"/>
                </a:moveTo>
                <a:lnTo>
                  <a:pt x="4" y="11"/>
                </a:lnTo>
                <a:lnTo>
                  <a:pt x="9" y="13"/>
                </a:lnTo>
                <a:lnTo>
                  <a:pt x="13" y="4"/>
                </a:lnTo>
                <a:lnTo>
                  <a:pt x="8" y="2"/>
                </a:lnTo>
                <a:lnTo>
                  <a:pt x="4" y="0"/>
                </a:lnTo>
                <a:lnTo>
                  <a:pt x="0" y="9"/>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78" name="Freeform 415"/>
          <p:cNvSpPr/>
          <p:nvPr/>
        </p:nvSpPr>
        <p:spPr bwMode="auto">
          <a:xfrm>
            <a:off x="4815407" y="2919409"/>
            <a:ext cx="20638" cy="20638"/>
          </a:xfrm>
          <a:custGeom>
            <a:gdLst>
              <a:gd fmla="*/ 0 w 13" name="T0"/>
              <a:gd fmla="*/ 8 h 13" name="T1"/>
              <a:gd fmla="*/ 3 w 13" name="T2"/>
              <a:gd fmla="*/ 9 h 13" name="T3"/>
              <a:gd fmla="*/ 8 w 13" name="T4"/>
              <a:gd fmla="*/ 13 h 13" name="T5"/>
              <a:gd fmla="*/ 8 w 13" name="T6"/>
              <a:gd fmla="*/ 13 h 13" name="T7"/>
              <a:gd fmla="*/ 13 w 13" name="T8"/>
              <a:gd fmla="*/ 4 h 13" name="T9"/>
              <a:gd fmla="*/ 13 w 13" name="T10"/>
              <a:gd fmla="*/ 4 h 13" name="T11"/>
              <a:gd fmla="*/ 6 w 13" name="T12"/>
              <a:gd fmla="*/ 1 h 13" name="T13"/>
              <a:gd fmla="*/ 4 w 13" name="T14"/>
              <a:gd fmla="*/ 0 h 13" name="T15"/>
              <a:gd fmla="*/ 0 w 13" name="T16"/>
              <a:gd fmla="*/ 8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3">
                <a:moveTo>
                  <a:pt x="0" y="8"/>
                </a:moveTo>
                <a:lnTo>
                  <a:pt x="3" y="9"/>
                </a:lnTo>
                <a:lnTo>
                  <a:pt x="8" y="13"/>
                </a:lnTo>
                <a:lnTo>
                  <a:pt x="8" y="13"/>
                </a:lnTo>
                <a:lnTo>
                  <a:pt x="13" y="4"/>
                </a:lnTo>
                <a:lnTo>
                  <a:pt x="13" y="4"/>
                </a:lnTo>
                <a:lnTo>
                  <a:pt x="6" y="1"/>
                </a:lnTo>
                <a:lnTo>
                  <a:pt x="4" y="0"/>
                </a:lnTo>
                <a:lnTo>
                  <a:pt x="0" y="8"/>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79" name="Freeform 416"/>
          <p:cNvSpPr/>
          <p:nvPr/>
        </p:nvSpPr>
        <p:spPr bwMode="auto">
          <a:xfrm>
            <a:off x="4759844" y="2887660"/>
            <a:ext cx="20638" cy="20638"/>
          </a:xfrm>
          <a:custGeom>
            <a:gdLst>
              <a:gd fmla="*/ 0 w 13" name="T0"/>
              <a:gd fmla="*/ 8 h 13" name="T1"/>
              <a:gd fmla="*/ 2 w 13" name="T2"/>
              <a:gd fmla="*/ 9 h 13" name="T3"/>
              <a:gd fmla="*/ 7 w 13" name="T4"/>
              <a:gd fmla="*/ 13 h 13" name="T5"/>
              <a:gd fmla="*/ 9 w 13" name="T6"/>
              <a:gd fmla="*/ 13 h 13" name="T7"/>
              <a:gd fmla="*/ 13 w 13" name="T8"/>
              <a:gd fmla="*/ 4 h 13" name="T9"/>
              <a:gd fmla="*/ 13 w 13" name="T10"/>
              <a:gd fmla="*/ 4 h 13" name="T11"/>
              <a:gd fmla="*/ 6 w 13" name="T12"/>
              <a:gd fmla="*/ 0 h 13" name="T13"/>
              <a:gd fmla="*/ 5 w 13" name="T14"/>
              <a:gd fmla="*/ 0 h 13" name="T15"/>
              <a:gd fmla="*/ 0 w 13" name="T16"/>
              <a:gd fmla="*/ 8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3">
                <a:moveTo>
                  <a:pt x="0" y="8"/>
                </a:moveTo>
                <a:lnTo>
                  <a:pt x="2" y="9"/>
                </a:lnTo>
                <a:lnTo>
                  <a:pt x="7" y="13"/>
                </a:lnTo>
                <a:lnTo>
                  <a:pt x="9" y="13"/>
                </a:lnTo>
                <a:lnTo>
                  <a:pt x="13" y="4"/>
                </a:lnTo>
                <a:lnTo>
                  <a:pt x="13" y="4"/>
                </a:lnTo>
                <a:lnTo>
                  <a:pt x="6" y="0"/>
                </a:lnTo>
                <a:lnTo>
                  <a:pt x="5" y="0"/>
                </a:lnTo>
                <a:lnTo>
                  <a:pt x="0" y="8"/>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80" name="Freeform 417"/>
          <p:cNvSpPr/>
          <p:nvPr/>
        </p:nvSpPr>
        <p:spPr bwMode="auto">
          <a:xfrm>
            <a:off x="4705869" y="2854321"/>
            <a:ext cx="20638" cy="20638"/>
          </a:xfrm>
          <a:custGeom>
            <a:gdLst>
              <a:gd fmla="*/ 0 w 13" name="T0"/>
              <a:gd fmla="*/ 8 h 13" name="T1"/>
              <a:gd fmla="*/ 1 w 13" name="T2"/>
              <a:gd fmla="*/ 10 h 13" name="T3"/>
              <a:gd fmla="*/ 7 w 13" name="T4"/>
              <a:gd fmla="*/ 13 h 13" name="T5"/>
              <a:gd fmla="*/ 7 w 13" name="T6"/>
              <a:gd fmla="*/ 13 h 13" name="T7"/>
              <a:gd fmla="*/ 13 w 13" name="T8"/>
              <a:gd fmla="*/ 6 h 13" name="T9"/>
              <a:gd fmla="*/ 13 w 13" name="T10"/>
              <a:gd fmla="*/ 4 h 13" name="T11"/>
              <a:gd fmla="*/ 6 w 13" name="T12"/>
              <a:gd fmla="*/ 2 h 13" name="T13"/>
              <a:gd fmla="*/ 5 w 13" name="T14"/>
              <a:gd fmla="*/ 0 h 13" name="T15"/>
              <a:gd fmla="*/ 0 w 13" name="T16"/>
              <a:gd fmla="*/ 8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3">
                <a:moveTo>
                  <a:pt x="0" y="8"/>
                </a:moveTo>
                <a:lnTo>
                  <a:pt x="1" y="10"/>
                </a:lnTo>
                <a:lnTo>
                  <a:pt x="7" y="13"/>
                </a:lnTo>
                <a:lnTo>
                  <a:pt x="7" y="13"/>
                </a:lnTo>
                <a:lnTo>
                  <a:pt x="13" y="6"/>
                </a:lnTo>
                <a:lnTo>
                  <a:pt x="13" y="4"/>
                </a:lnTo>
                <a:lnTo>
                  <a:pt x="6" y="2"/>
                </a:lnTo>
                <a:lnTo>
                  <a:pt x="5" y="0"/>
                </a:lnTo>
                <a:lnTo>
                  <a:pt x="0" y="8"/>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81" name="Freeform 418"/>
          <p:cNvSpPr/>
          <p:nvPr/>
        </p:nvSpPr>
        <p:spPr bwMode="auto">
          <a:xfrm>
            <a:off x="4651894" y="2819397"/>
            <a:ext cx="22225" cy="23813"/>
          </a:xfrm>
          <a:custGeom>
            <a:gdLst>
              <a:gd fmla="*/ 0 w 14" name="T0"/>
              <a:gd fmla="*/ 8 h 15" name="T1"/>
              <a:gd fmla="*/ 2 w 14" name="T2"/>
              <a:gd fmla="*/ 9 h 15" name="T3"/>
              <a:gd fmla="*/ 7 w 14" name="T4"/>
              <a:gd fmla="*/ 13 h 15" name="T5"/>
              <a:gd fmla="*/ 9 w 14" name="T6"/>
              <a:gd fmla="*/ 15 h 15" name="T7"/>
              <a:gd fmla="*/ 14 w 14" name="T8"/>
              <a:gd fmla="*/ 5 h 15" name="T9"/>
              <a:gd fmla="*/ 13 w 14" name="T10"/>
              <a:gd fmla="*/ 5 h 15" name="T11"/>
              <a:gd fmla="*/ 7 w 14" name="T12"/>
              <a:gd fmla="*/ 1 h 15" name="T13"/>
              <a:gd fmla="*/ 6 w 14" name="T14"/>
              <a:gd fmla="*/ 0 h 15" name="T15"/>
              <a:gd fmla="*/ 0 w 14" name="T16"/>
              <a:gd fmla="*/ 8 h 1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5" w="14">
                <a:moveTo>
                  <a:pt x="0" y="8"/>
                </a:moveTo>
                <a:lnTo>
                  <a:pt x="2" y="9"/>
                </a:lnTo>
                <a:lnTo>
                  <a:pt x="7" y="13"/>
                </a:lnTo>
                <a:lnTo>
                  <a:pt x="9" y="15"/>
                </a:lnTo>
                <a:lnTo>
                  <a:pt x="14" y="5"/>
                </a:lnTo>
                <a:lnTo>
                  <a:pt x="13" y="5"/>
                </a:lnTo>
                <a:lnTo>
                  <a:pt x="7" y="1"/>
                </a:lnTo>
                <a:lnTo>
                  <a:pt x="6" y="0"/>
                </a:lnTo>
                <a:lnTo>
                  <a:pt x="0" y="8"/>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82" name="Freeform 419"/>
          <p:cNvSpPr/>
          <p:nvPr/>
        </p:nvSpPr>
        <p:spPr bwMode="auto">
          <a:xfrm>
            <a:off x="4599508" y="2782885"/>
            <a:ext cx="22225" cy="22225"/>
          </a:xfrm>
          <a:custGeom>
            <a:gdLst>
              <a:gd fmla="*/ 0 w 14" name="T0"/>
              <a:gd fmla="*/ 9 h 14" name="T1"/>
              <a:gd fmla="*/ 3 w 14" name="T2"/>
              <a:gd fmla="*/ 10 h 14" name="T3"/>
              <a:gd fmla="*/ 8 w 14" name="T4"/>
              <a:gd fmla="*/ 14 h 14" name="T5"/>
              <a:gd fmla="*/ 9 w 14" name="T6"/>
              <a:gd fmla="*/ 14 h 14" name="T7"/>
              <a:gd fmla="*/ 14 w 14" name="T8"/>
              <a:gd fmla="*/ 6 h 14" name="T9"/>
              <a:gd fmla="*/ 14 w 14" name="T10"/>
              <a:gd fmla="*/ 6 h 14" name="T11"/>
              <a:gd fmla="*/ 9 w 14" name="T12"/>
              <a:gd fmla="*/ 2 h 14" name="T13"/>
              <a:gd fmla="*/ 7 w 14" name="T14"/>
              <a:gd fmla="*/ 0 h 14" name="T15"/>
              <a:gd fmla="*/ 0 w 14" name="T16"/>
              <a:gd fmla="*/ 9 h 1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4" w="14">
                <a:moveTo>
                  <a:pt x="0" y="9"/>
                </a:moveTo>
                <a:lnTo>
                  <a:pt x="3" y="10"/>
                </a:lnTo>
                <a:lnTo>
                  <a:pt x="8" y="14"/>
                </a:lnTo>
                <a:lnTo>
                  <a:pt x="9" y="14"/>
                </a:lnTo>
                <a:lnTo>
                  <a:pt x="14" y="6"/>
                </a:lnTo>
                <a:lnTo>
                  <a:pt x="14" y="6"/>
                </a:lnTo>
                <a:lnTo>
                  <a:pt x="9" y="2"/>
                </a:lnTo>
                <a:lnTo>
                  <a:pt x="7" y="0"/>
                </a:lnTo>
                <a:lnTo>
                  <a:pt x="0" y="9"/>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83" name="Freeform 420"/>
          <p:cNvSpPr/>
          <p:nvPr/>
        </p:nvSpPr>
        <p:spPr bwMode="auto">
          <a:xfrm>
            <a:off x="4550294" y="2744785"/>
            <a:ext cx="22225" cy="22225"/>
          </a:xfrm>
          <a:custGeom>
            <a:gdLst>
              <a:gd fmla="*/ 0 w 14" name="T0"/>
              <a:gd fmla="*/ 8 h 14" name="T1"/>
              <a:gd fmla="*/ 4 w 14" name="T2"/>
              <a:gd fmla="*/ 11 h 14" name="T3"/>
              <a:gd fmla="*/ 7 w 14" name="T4"/>
              <a:gd fmla="*/ 14 h 14" name="T5"/>
              <a:gd fmla="*/ 14 w 14" name="T6"/>
              <a:gd fmla="*/ 7 h 14" name="T7"/>
              <a:gd fmla="*/ 9 w 14" name="T8"/>
              <a:gd fmla="*/ 3 h 14" name="T9"/>
              <a:gd fmla="*/ 6 w 14" name="T10"/>
              <a:gd fmla="*/ 0 h 14" name="T11"/>
              <a:gd fmla="*/ 0 w 14" name="T12"/>
              <a:gd fmla="*/ 8 h 14" name="T13"/>
            </a:gdLst>
            <a:cxnLst>
              <a:cxn ang="0">
                <a:pos x="T0" y="T1"/>
              </a:cxn>
              <a:cxn ang="0">
                <a:pos x="T2" y="T3"/>
              </a:cxn>
              <a:cxn ang="0">
                <a:pos x="T4" y="T5"/>
              </a:cxn>
              <a:cxn ang="0">
                <a:pos x="T6" y="T7"/>
              </a:cxn>
              <a:cxn ang="0">
                <a:pos x="T8" y="T9"/>
              </a:cxn>
              <a:cxn ang="0">
                <a:pos x="T10" y="T11"/>
              </a:cxn>
              <a:cxn ang="0">
                <a:pos x="T12" y="T13"/>
              </a:cxn>
            </a:cxnLst>
            <a:rect b="b" l="0" r="r" t="0"/>
            <a:pathLst>
              <a:path h="14" w="14">
                <a:moveTo>
                  <a:pt x="0" y="8"/>
                </a:moveTo>
                <a:lnTo>
                  <a:pt x="4" y="11"/>
                </a:lnTo>
                <a:lnTo>
                  <a:pt x="7" y="14"/>
                </a:lnTo>
                <a:lnTo>
                  <a:pt x="14" y="7"/>
                </a:lnTo>
                <a:lnTo>
                  <a:pt x="9" y="3"/>
                </a:lnTo>
                <a:lnTo>
                  <a:pt x="6" y="0"/>
                </a:lnTo>
                <a:lnTo>
                  <a:pt x="0" y="8"/>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84" name="Freeform 421"/>
          <p:cNvSpPr/>
          <p:nvPr/>
        </p:nvSpPr>
        <p:spPr bwMode="auto">
          <a:xfrm>
            <a:off x="4499495" y="2705097"/>
            <a:ext cx="23813" cy="23813"/>
          </a:xfrm>
          <a:custGeom>
            <a:gdLst>
              <a:gd fmla="*/ 0 w 15" name="T0"/>
              <a:gd fmla="*/ 8 h 15" name="T1"/>
              <a:gd fmla="*/ 0 w 15" name="T2"/>
              <a:gd fmla="*/ 8 h 15" name="T3"/>
              <a:gd fmla="*/ 5 w 15" name="T4"/>
              <a:gd fmla="*/ 12 h 15" name="T5"/>
              <a:gd fmla="*/ 8 w 15" name="T6"/>
              <a:gd fmla="*/ 15 h 15" name="T7"/>
              <a:gd fmla="*/ 15 w 15" name="T8"/>
              <a:gd fmla="*/ 7 h 15" name="T9"/>
              <a:gd fmla="*/ 12 w 15" name="T10"/>
              <a:gd fmla="*/ 4 h 15" name="T11"/>
              <a:gd fmla="*/ 7 w 15" name="T12"/>
              <a:gd fmla="*/ 0 h 15" name="T13"/>
              <a:gd fmla="*/ 7 w 15" name="T14"/>
              <a:gd fmla="*/ 0 h 15" name="T15"/>
              <a:gd fmla="*/ 0 w 15" name="T16"/>
              <a:gd fmla="*/ 8 h 1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5" w="15">
                <a:moveTo>
                  <a:pt x="0" y="8"/>
                </a:moveTo>
                <a:lnTo>
                  <a:pt x="0" y="8"/>
                </a:lnTo>
                <a:lnTo>
                  <a:pt x="5" y="12"/>
                </a:lnTo>
                <a:lnTo>
                  <a:pt x="8" y="15"/>
                </a:lnTo>
                <a:lnTo>
                  <a:pt x="15" y="7"/>
                </a:lnTo>
                <a:lnTo>
                  <a:pt x="12" y="4"/>
                </a:lnTo>
                <a:lnTo>
                  <a:pt x="7" y="0"/>
                </a:lnTo>
                <a:lnTo>
                  <a:pt x="7" y="0"/>
                </a:lnTo>
                <a:lnTo>
                  <a:pt x="0" y="8"/>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85" name="Freeform 422"/>
          <p:cNvSpPr/>
          <p:nvPr/>
        </p:nvSpPr>
        <p:spPr bwMode="auto">
          <a:xfrm>
            <a:off x="4451870" y="2663822"/>
            <a:ext cx="23813" cy="23813"/>
          </a:xfrm>
          <a:custGeom>
            <a:gdLst>
              <a:gd fmla="*/ 0 w 15" name="T0"/>
              <a:gd fmla="*/ 7 h 15" name="T1"/>
              <a:gd fmla="*/ 3 w 15" name="T2"/>
              <a:gd fmla="*/ 9 h 15" name="T3"/>
              <a:gd fmla="*/ 7 w 15" name="T4"/>
              <a:gd fmla="*/ 13 h 15" name="T5"/>
              <a:gd fmla="*/ 8 w 15" name="T6"/>
              <a:gd fmla="*/ 15 h 15" name="T7"/>
              <a:gd fmla="*/ 15 w 15" name="T8"/>
              <a:gd fmla="*/ 7 h 15" name="T9"/>
              <a:gd fmla="*/ 15 w 15" name="T10"/>
              <a:gd fmla="*/ 5 h 15" name="T11"/>
              <a:gd fmla="*/ 9 w 15" name="T12"/>
              <a:gd fmla="*/ 1 h 15" name="T13"/>
              <a:gd fmla="*/ 8 w 15" name="T14"/>
              <a:gd fmla="*/ 0 h 15" name="T15"/>
              <a:gd fmla="*/ 0 w 15" name="T16"/>
              <a:gd fmla="*/ 7 h 1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5" w="15">
                <a:moveTo>
                  <a:pt x="0" y="7"/>
                </a:moveTo>
                <a:lnTo>
                  <a:pt x="3" y="9"/>
                </a:lnTo>
                <a:lnTo>
                  <a:pt x="7" y="13"/>
                </a:lnTo>
                <a:lnTo>
                  <a:pt x="8" y="15"/>
                </a:lnTo>
                <a:lnTo>
                  <a:pt x="15" y="7"/>
                </a:lnTo>
                <a:lnTo>
                  <a:pt x="15" y="5"/>
                </a:lnTo>
                <a:lnTo>
                  <a:pt x="9" y="1"/>
                </a:lnTo>
                <a:lnTo>
                  <a:pt x="8" y="0"/>
                </a:lnTo>
                <a:lnTo>
                  <a:pt x="0" y="7"/>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86" name="Freeform 423"/>
          <p:cNvSpPr/>
          <p:nvPr/>
        </p:nvSpPr>
        <p:spPr bwMode="auto">
          <a:xfrm>
            <a:off x="4405832" y="2620960"/>
            <a:ext cx="23813" cy="22225"/>
          </a:xfrm>
          <a:custGeom>
            <a:gdLst>
              <a:gd fmla="*/ 0 w 15" name="T0"/>
              <a:gd fmla="*/ 6 h 14" name="T1"/>
              <a:gd fmla="*/ 4 w 15" name="T2"/>
              <a:gd fmla="*/ 10 h 14" name="T3"/>
              <a:gd fmla="*/ 8 w 15" name="T4"/>
              <a:gd fmla="*/ 14 h 14" name="T5"/>
              <a:gd fmla="*/ 15 w 15" name="T6"/>
              <a:gd fmla="*/ 6 h 14" name="T7"/>
              <a:gd fmla="*/ 12 w 15" name="T8"/>
              <a:gd fmla="*/ 4 h 14" name="T9"/>
              <a:gd fmla="*/ 8 w 15" name="T10"/>
              <a:gd fmla="*/ 0 h 14" name="T11"/>
              <a:gd fmla="*/ 0 w 15" name="T12"/>
              <a:gd fmla="*/ 6 h 14" name="T13"/>
            </a:gdLst>
            <a:cxnLst>
              <a:cxn ang="0">
                <a:pos x="T0" y="T1"/>
              </a:cxn>
              <a:cxn ang="0">
                <a:pos x="T2" y="T3"/>
              </a:cxn>
              <a:cxn ang="0">
                <a:pos x="T4" y="T5"/>
              </a:cxn>
              <a:cxn ang="0">
                <a:pos x="T6" y="T7"/>
              </a:cxn>
              <a:cxn ang="0">
                <a:pos x="T8" y="T9"/>
              </a:cxn>
              <a:cxn ang="0">
                <a:pos x="T10" y="T11"/>
              </a:cxn>
              <a:cxn ang="0">
                <a:pos x="T12" y="T13"/>
              </a:cxn>
            </a:cxnLst>
            <a:rect b="b" l="0" r="r" t="0"/>
            <a:pathLst>
              <a:path h="14" w="15">
                <a:moveTo>
                  <a:pt x="0" y="6"/>
                </a:moveTo>
                <a:lnTo>
                  <a:pt x="4" y="10"/>
                </a:lnTo>
                <a:lnTo>
                  <a:pt x="8" y="14"/>
                </a:lnTo>
                <a:lnTo>
                  <a:pt x="15" y="6"/>
                </a:lnTo>
                <a:lnTo>
                  <a:pt x="12" y="4"/>
                </a:lnTo>
                <a:lnTo>
                  <a:pt x="8" y="0"/>
                </a:lnTo>
                <a:lnTo>
                  <a:pt x="0" y="6"/>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87" name="Freeform 424"/>
          <p:cNvSpPr/>
          <p:nvPr/>
        </p:nvSpPr>
        <p:spPr bwMode="auto">
          <a:xfrm>
            <a:off x="4362970" y="2574922"/>
            <a:ext cx="22225" cy="22225"/>
          </a:xfrm>
          <a:custGeom>
            <a:gdLst>
              <a:gd fmla="*/ 0 w 14" name="T0"/>
              <a:gd fmla="*/ 6 h 14" name="T1"/>
              <a:gd fmla="*/ 3 w 14" name="T2"/>
              <a:gd fmla="*/ 9 h 14" name="T3"/>
              <a:gd fmla="*/ 7 w 14" name="T4"/>
              <a:gd fmla="*/ 13 h 14" name="T5"/>
              <a:gd fmla="*/ 7 w 14" name="T6"/>
              <a:gd fmla="*/ 14 h 14" name="T7"/>
              <a:gd fmla="*/ 14 w 14" name="T8"/>
              <a:gd fmla="*/ 6 h 14" name="T9"/>
              <a:gd fmla="*/ 13 w 14" name="T10"/>
              <a:gd fmla="*/ 6 h 14" name="T11"/>
              <a:gd fmla="*/ 9 w 14" name="T12"/>
              <a:gd fmla="*/ 1 h 14" name="T13"/>
              <a:gd fmla="*/ 8 w 14" name="T14"/>
              <a:gd fmla="*/ 0 h 14" name="T15"/>
              <a:gd fmla="*/ 0 w 14" name="T16"/>
              <a:gd fmla="*/ 6 h 1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4" w="14">
                <a:moveTo>
                  <a:pt x="0" y="6"/>
                </a:moveTo>
                <a:lnTo>
                  <a:pt x="3" y="9"/>
                </a:lnTo>
                <a:lnTo>
                  <a:pt x="7" y="13"/>
                </a:lnTo>
                <a:lnTo>
                  <a:pt x="7" y="14"/>
                </a:lnTo>
                <a:lnTo>
                  <a:pt x="14" y="6"/>
                </a:lnTo>
                <a:lnTo>
                  <a:pt x="13" y="6"/>
                </a:lnTo>
                <a:lnTo>
                  <a:pt x="9" y="1"/>
                </a:lnTo>
                <a:lnTo>
                  <a:pt x="8" y="0"/>
                </a:lnTo>
                <a:lnTo>
                  <a:pt x="0" y="6"/>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88" name="Freeform 425"/>
          <p:cNvSpPr/>
          <p:nvPr/>
        </p:nvSpPr>
        <p:spPr bwMode="auto">
          <a:xfrm>
            <a:off x="4321694" y="2527297"/>
            <a:ext cx="22225" cy="22225"/>
          </a:xfrm>
          <a:custGeom>
            <a:gdLst>
              <a:gd fmla="*/ 0 w 14" name="T0"/>
              <a:gd fmla="*/ 6 h 14" name="T1"/>
              <a:gd fmla="*/ 0 w 14" name="T2"/>
              <a:gd fmla="*/ 6 h 14" name="T3"/>
              <a:gd fmla="*/ 4 w 14" name="T4"/>
              <a:gd fmla="*/ 12 h 14" name="T5"/>
              <a:gd fmla="*/ 6 w 14" name="T6"/>
              <a:gd fmla="*/ 14 h 14" name="T7"/>
              <a:gd fmla="*/ 14 w 14" name="T8"/>
              <a:gd fmla="*/ 8 h 14" name="T9"/>
              <a:gd fmla="*/ 12 w 14" name="T10"/>
              <a:gd fmla="*/ 5 h 14" name="T11"/>
              <a:gd fmla="*/ 8 w 14" name="T12"/>
              <a:gd fmla="*/ 0 h 14" name="T13"/>
              <a:gd fmla="*/ 8 w 14" name="T14"/>
              <a:gd fmla="*/ 0 h 14" name="T15"/>
              <a:gd fmla="*/ 0 w 14" name="T16"/>
              <a:gd fmla="*/ 6 h 1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4" w="14">
                <a:moveTo>
                  <a:pt x="0" y="6"/>
                </a:moveTo>
                <a:lnTo>
                  <a:pt x="0" y="6"/>
                </a:lnTo>
                <a:lnTo>
                  <a:pt x="4" y="12"/>
                </a:lnTo>
                <a:lnTo>
                  <a:pt x="6" y="14"/>
                </a:lnTo>
                <a:lnTo>
                  <a:pt x="14" y="8"/>
                </a:lnTo>
                <a:lnTo>
                  <a:pt x="12" y="5"/>
                </a:lnTo>
                <a:lnTo>
                  <a:pt x="8" y="0"/>
                </a:lnTo>
                <a:lnTo>
                  <a:pt x="8" y="0"/>
                </a:lnTo>
                <a:lnTo>
                  <a:pt x="0" y="6"/>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89" name="Freeform 426"/>
          <p:cNvSpPr/>
          <p:nvPr/>
        </p:nvSpPr>
        <p:spPr bwMode="auto">
          <a:xfrm>
            <a:off x="4282007" y="2478085"/>
            <a:ext cx="22225" cy="22225"/>
          </a:xfrm>
          <a:custGeom>
            <a:gdLst>
              <a:gd fmla="*/ 0 w 14" name="T0"/>
              <a:gd fmla="*/ 6 h 14" name="T1"/>
              <a:gd fmla="*/ 3 w 14" name="T2"/>
              <a:gd fmla="*/ 10 h 14" name="T3"/>
              <a:gd fmla="*/ 7 w 14" name="T4"/>
              <a:gd fmla="*/ 14 h 14" name="T5"/>
              <a:gd fmla="*/ 14 w 14" name="T6"/>
              <a:gd fmla="*/ 7 h 14" name="T7"/>
              <a:gd fmla="*/ 12 w 14" name="T8"/>
              <a:gd fmla="*/ 3 h 14" name="T9"/>
              <a:gd fmla="*/ 8 w 14" name="T10"/>
              <a:gd fmla="*/ 0 h 14" name="T11"/>
              <a:gd fmla="*/ 0 w 14" name="T12"/>
              <a:gd fmla="*/ 6 h 14" name="T13"/>
            </a:gdLst>
            <a:cxnLst>
              <a:cxn ang="0">
                <a:pos x="T0" y="T1"/>
              </a:cxn>
              <a:cxn ang="0">
                <a:pos x="T2" y="T3"/>
              </a:cxn>
              <a:cxn ang="0">
                <a:pos x="T4" y="T5"/>
              </a:cxn>
              <a:cxn ang="0">
                <a:pos x="T6" y="T7"/>
              </a:cxn>
              <a:cxn ang="0">
                <a:pos x="T8" y="T9"/>
              </a:cxn>
              <a:cxn ang="0">
                <a:pos x="T10" y="T11"/>
              </a:cxn>
              <a:cxn ang="0">
                <a:pos x="T12" y="T13"/>
              </a:cxn>
            </a:cxnLst>
            <a:rect b="b" l="0" r="r" t="0"/>
            <a:pathLst>
              <a:path h="14" w="14">
                <a:moveTo>
                  <a:pt x="0" y="6"/>
                </a:moveTo>
                <a:lnTo>
                  <a:pt x="3" y="10"/>
                </a:lnTo>
                <a:lnTo>
                  <a:pt x="7" y="14"/>
                </a:lnTo>
                <a:lnTo>
                  <a:pt x="14" y="7"/>
                </a:lnTo>
                <a:lnTo>
                  <a:pt x="12" y="3"/>
                </a:lnTo>
                <a:lnTo>
                  <a:pt x="8" y="0"/>
                </a:lnTo>
                <a:lnTo>
                  <a:pt x="0" y="6"/>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90" name="Freeform 427"/>
          <p:cNvSpPr/>
          <p:nvPr/>
        </p:nvSpPr>
        <p:spPr bwMode="auto">
          <a:xfrm>
            <a:off x="4245494" y="2427285"/>
            <a:ext cx="22225" cy="20638"/>
          </a:xfrm>
          <a:custGeom>
            <a:gdLst>
              <a:gd fmla="*/ 0 w 14" name="T0"/>
              <a:gd fmla="*/ 5 h 13" name="T1"/>
              <a:gd fmla="*/ 2 w 14" name="T2"/>
              <a:gd fmla="*/ 9 h 13" name="T3"/>
              <a:gd fmla="*/ 5 w 14" name="T4"/>
              <a:gd fmla="*/ 13 h 13" name="T5"/>
              <a:gd fmla="*/ 14 w 14" name="T6"/>
              <a:gd fmla="*/ 8 h 13" name="T7"/>
              <a:gd fmla="*/ 10 w 14" name="T8"/>
              <a:gd fmla="*/ 3 h 13" name="T9"/>
              <a:gd fmla="*/ 7 w 14" name="T10"/>
              <a:gd fmla="*/ 0 h 13" name="T11"/>
              <a:gd fmla="*/ 0 w 14" name="T12"/>
              <a:gd fmla="*/ 5 h 13" name="T13"/>
            </a:gdLst>
            <a:cxnLst>
              <a:cxn ang="0">
                <a:pos x="T0" y="T1"/>
              </a:cxn>
              <a:cxn ang="0">
                <a:pos x="T2" y="T3"/>
              </a:cxn>
              <a:cxn ang="0">
                <a:pos x="T4" y="T5"/>
              </a:cxn>
              <a:cxn ang="0">
                <a:pos x="T6" y="T7"/>
              </a:cxn>
              <a:cxn ang="0">
                <a:pos x="T8" y="T9"/>
              </a:cxn>
              <a:cxn ang="0">
                <a:pos x="T10" y="T11"/>
              </a:cxn>
              <a:cxn ang="0">
                <a:pos x="T12" y="T13"/>
              </a:cxn>
            </a:cxnLst>
            <a:rect b="b" l="0" r="r" t="0"/>
            <a:pathLst>
              <a:path h="13" w="14">
                <a:moveTo>
                  <a:pt x="0" y="5"/>
                </a:moveTo>
                <a:lnTo>
                  <a:pt x="2" y="9"/>
                </a:lnTo>
                <a:lnTo>
                  <a:pt x="5" y="13"/>
                </a:lnTo>
                <a:lnTo>
                  <a:pt x="14" y="8"/>
                </a:lnTo>
                <a:lnTo>
                  <a:pt x="10" y="3"/>
                </a:lnTo>
                <a:lnTo>
                  <a:pt x="7" y="0"/>
                </a:lnTo>
                <a:lnTo>
                  <a:pt x="0" y="5"/>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91" name="Freeform 428"/>
          <p:cNvSpPr/>
          <p:nvPr/>
        </p:nvSpPr>
        <p:spPr bwMode="auto">
          <a:xfrm>
            <a:off x="4212157" y="2373310"/>
            <a:ext cx="20638" cy="23813"/>
          </a:xfrm>
          <a:custGeom>
            <a:gdLst>
              <a:gd fmla="*/ 0 w 13" name="T0"/>
              <a:gd fmla="*/ 5 h 15" name="T1"/>
              <a:gd fmla="*/ 1 w 13" name="T2"/>
              <a:gd fmla="*/ 9 h 15" name="T3"/>
              <a:gd fmla="*/ 4 w 13" name="T4"/>
              <a:gd fmla="*/ 13 h 15" name="T5"/>
              <a:gd fmla="*/ 5 w 13" name="T6"/>
              <a:gd fmla="*/ 15 h 15" name="T7"/>
              <a:gd fmla="*/ 13 w 13" name="T8"/>
              <a:gd fmla="*/ 9 h 15" name="T9"/>
              <a:gd fmla="*/ 13 w 13" name="T10"/>
              <a:gd fmla="*/ 8 h 15" name="T11"/>
              <a:gd fmla="*/ 10 w 13" name="T12"/>
              <a:gd fmla="*/ 4 h 15" name="T13"/>
              <a:gd fmla="*/ 7 w 13" name="T14"/>
              <a:gd fmla="*/ 0 h 15" name="T15"/>
              <a:gd fmla="*/ 0 w 13" name="T16"/>
              <a:gd fmla="*/ 5 h 1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5" w="13">
                <a:moveTo>
                  <a:pt x="0" y="5"/>
                </a:moveTo>
                <a:lnTo>
                  <a:pt x="1" y="9"/>
                </a:lnTo>
                <a:lnTo>
                  <a:pt x="4" y="13"/>
                </a:lnTo>
                <a:lnTo>
                  <a:pt x="5" y="15"/>
                </a:lnTo>
                <a:lnTo>
                  <a:pt x="13" y="9"/>
                </a:lnTo>
                <a:lnTo>
                  <a:pt x="13" y="8"/>
                </a:lnTo>
                <a:lnTo>
                  <a:pt x="10" y="4"/>
                </a:lnTo>
                <a:lnTo>
                  <a:pt x="7" y="0"/>
                </a:lnTo>
                <a:lnTo>
                  <a:pt x="0" y="5"/>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92" name="Freeform 429"/>
          <p:cNvSpPr/>
          <p:nvPr/>
        </p:nvSpPr>
        <p:spPr bwMode="auto">
          <a:xfrm>
            <a:off x="4178819" y="2319334"/>
            <a:ext cx="22225" cy="20638"/>
          </a:xfrm>
          <a:custGeom>
            <a:gdLst>
              <a:gd fmla="*/ 0 w 14" name="T0"/>
              <a:gd fmla="*/ 4 h 13" name="T1"/>
              <a:gd fmla="*/ 2 w 14" name="T2"/>
              <a:gd fmla="*/ 8 h 13" name="T3"/>
              <a:gd fmla="*/ 5 w 14" name="T4"/>
              <a:gd fmla="*/ 13 h 13" name="T5"/>
              <a:gd fmla="*/ 5 w 14" name="T6"/>
              <a:gd fmla="*/ 13 h 13" name="T7"/>
              <a:gd fmla="*/ 14 w 14" name="T8"/>
              <a:gd fmla="*/ 9 h 13" name="T9"/>
              <a:gd fmla="*/ 14 w 14" name="T10"/>
              <a:gd fmla="*/ 8 h 13" name="T11"/>
              <a:gd fmla="*/ 11 w 14" name="T12"/>
              <a:gd fmla="*/ 4 h 13" name="T13"/>
              <a:gd fmla="*/ 9 w 14" name="T14"/>
              <a:gd fmla="*/ 0 h 13" name="T15"/>
              <a:gd fmla="*/ 0 w 14" name="T16"/>
              <a:gd fmla="*/ 4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4">
                <a:moveTo>
                  <a:pt x="0" y="4"/>
                </a:moveTo>
                <a:lnTo>
                  <a:pt x="2" y="8"/>
                </a:lnTo>
                <a:lnTo>
                  <a:pt x="5" y="13"/>
                </a:lnTo>
                <a:lnTo>
                  <a:pt x="5" y="13"/>
                </a:lnTo>
                <a:lnTo>
                  <a:pt x="14" y="9"/>
                </a:lnTo>
                <a:lnTo>
                  <a:pt x="14" y="8"/>
                </a:lnTo>
                <a:lnTo>
                  <a:pt x="11" y="4"/>
                </a:lnTo>
                <a:lnTo>
                  <a:pt x="9" y="0"/>
                </a:lnTo>
                <a:lnTo>
                  <a:pt x="0" y="4"/>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93" name="Freeform 430"/>
          <p:cNvSpPr/>
          <p:nvPr/>
        </p:nvSpPr>
        <p:spPr bwMode="auto">
          <a:xfrm>
            <a:off x="4151832" y="2263771"/>
            <a:ext cx="20638" cy="20638"/>
          </a:xfrm>
          <a:custGeom>
            <a:gdLst>
              <a:gd fmla="*/ 0 w 13" name="T0"/>
              <a:gd fmla="*/ 4 h 13" name="T1"/>
              <a:gd fmla="*/ 1 w 13" name="T2"/>
              <a:gd fmla="*/ 8 h 13" name="T3"/>
              <a:gd fmla="*/ 4 w 13" name="T4"/>
              <a:gd fmla="*/ 13 h 13" name="T5"/>
              <a:gd fmla="*/ 13 w 13" name="T6"/>
              <a:gd fmla="*/ 9 h 13" name="T7"/>
              <a:gd fmla="*/ 10 w 13" name="T8"/>
              <a:gd fmla="*/ 4 h 13" name="T9"/>
              <a:gd fmla="*/ 9 w 13" name="T10"/>
              <a:gd fmla="*/ 0 h 13" name="T11"/>
              <a:gd fmla="*/ 0 w 13" name="T12"/>
              <a:gd fmla="*/ 4 h 13" name="T13"/>
            </a:gdLst>
            <a:cxnLst>
              <a:cxn ang="0">
                <a:pos x="T0" y="T1"/>
              </a:cxn>
              <a:cxn ang="0">
                <a:pos x="T2" y="T3"/>
              </a:cxn>
              <a:cxn ang="0">
                <a:pos x="T4" y="T5"/>
              </a:cxn>
              <a:cxn ang="0">
                <a:pos x="T6" y="T7"/>
              </a:cxn>
              <a:cxn ang="0">
                <a:pos x="T8" y="T9"/>
              </a:cxn>
              <a:cxn ang="0">
                <a:pos x="T10" y="T11"/>
              </a:cxn>
              <a:cxn ang="0">
                <a:pos x="T12" y="T13"/>
              </a:cxn>
            </a:cxnLst>
            <a:rect b="b" l="0" r="r" t="0"/>
            <a:pathLst>
              <a:path h="13" w="13">
                <a:moveTo>
                  <a:pt x="0" y="4"/>
                </a:moveTo>
                <a:lnTo>
                  <a:pt x="1" y="8"/>
                </a:lnTo>
                <a:lnTo>
                  <a:pt x="4" y="13"/>
                </a:lnTo>
                <a:lnTo>
                  <a:pt x="13" y="9"/>
                </a:lnTo>
                <a:lnTo>
                  <a:pt x="10" y="4"/>
                </a:lnTo>
                <a:lnTo>
                  <a:pt x="9" y="0"/>
                </a:lnTo>
                <a:lnTo>
                  <a:pt x="0" y="4"/>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94" name="Freeform 431"/>
          <p:cNvSpPr/>
          <p:nvPr/>
        </p:nvSpPr>
        <p:spPr bwMode="auto">
          <a:xfrm>
            <a:off x="4126432" y="2205034"/>
            <a:ext cx="20638" cy="20638"/>
          </a:xfrm>
          <a:custGeom>
            <a:gdLst>
              <a:gd fmla="*/ 0 w 13" name="T0"/>
              <a:gd fmla="*/ 4 h 13" name="T1"/>
              <a:gd fmla="*/ 1 w 13" name="T2"/>
              <a:gd fmla="*/ 8 h 13" name="T3"/>
              <a:gd fmla="*/ 4 w 13" name="T4"/>
              <a:gd fmla="*/ 13 h 13" name="T5"/>
              <a:gd fmla="*/ 13 w 13" name="T6"/>
              <a:gd fmla="*/ 9 h 13" name="T7"/>
              <a:gd fmla="*/ 10 w 13" name="T8"/>
              <a:gd fmla="*/ 6 h 13" name="T9"/>
              <a:gd fmla="*/ 9 w 13" name="T10"/>
              <a:gd fmla="*/ 0 h 13" name="T11"/>
              <a:gd fmla="*/ 0 w 13" name="T12"/>
              <a:gd fmla="*/ 4 h 13" name="T13"/>
            </a:gdLst>
            <a:cxnLst>
              <a:cxn ang="0">
                <a:pos x="T0" y="T1"/>
              </a:cxn>
              <a:cxn ang="0">
                <a:pos x="T2" y="T3"/>
              </a:cxn>
              <a:cxn ang="0">
                <a:pos x="T4" y="T5"/>
              </a:cxn>
              <a:cxn ang="0">
                <a:pos x="T6" y="T7"/>
              </a:cxn>
              <a:cxn ang="0">
                <a:pos x="T8" y="T9"/>
              </a:cxn>
              <a:cxn ang="0">
                <a:pos x="T10" y="T11"/>
              </a:cxn>
              <a:cxn ang="0">
                <a:pos x="T12" y="T13"/>
              </a:cxn>
            </a:cxnLst>
            <a:rect b="b" l="0" r="r" t="0"/>
            <a:pathLst>
              <a:path h="13" w="13">
                <a:moveTo>
                  <a:pt x="0" y="4"/>
                </a:moveTo>
                <a:lnTo>
                  <a:pt x="1" y="8"/>
                </a:lnTo>
                <a:lnTo>
                  <a:pt x="4" y="13"/>
                </a:lnTo>
                <a:lnTo>
                  <a:pt x="13" y="9"/>
                </a:lnTo>
                <a:lnTo>
                  <a:pt x="10" y="6"/>
                </a:lnTo>
                <a:lnTo>
                  <a:pt x="9" y="0"/>
                </a:lnTo>
                <a:lnTo>
                  <a:pt x="0" y="4"/>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95" name="Freeform 432"/>
          <p:cNvSpPr/>
          <p:nvPr/>
        </p:nvSpPr>
        <p:spPr bwMode="auto">
          <a:xfrm>
            <a:off x="4104207" y="2144710"/>
            <a:ext cx="20638" cy="20638"/>
          </a:xfrm>
          <a:custGeom>
            <a:gdLst>
              <a:gd fmla="*/ 0 w 13" name="T0"/>
              <a:gd fmla="*/ 4 h 13" name="T1"/>
              <a:gd fmla="*/ 1 w 13" name="T2"/>
              <a:gd fmla="*/ 4 h 13" name="T3"/>
              <a:gd fmla="*/ 2 w 13" name="T4"/>
              <a:gd fmla="*/ 10 h 13" name="T5"/>
              <a:gd fmla="*/ 4 w 13" name="T6"/>
              <a:gd fmla="*/ 13 h 13" name="T7"/>
              <a:gd fmla="*/ 13 w 13" name="T8"/>
              <a:gd fmla="*/ 11 h 13" name="T9"/>
              <a:gd fmla="*/ 11 w 13" name="T10"/>
              <a:gd fmla="*/ 7 h 13" name="T11"/>
              <a:gd fmla="*/ 10 w 13" name="T12"/>
              <a:gd fmla="*/ 2 h 13" name="T13"/>
              <a:gd fmla="*/ 10 w 13" name="T14"/>
              <a:gd fmla="*/ 0 h 13" name="T15"/>
              <a:gd fmla="*/ 0 w 13" name="T16"/>
              <a:gd fmla="*/ 4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3">
                <a:moveTo>
                  <a:pt x="0" y="4"/>
                </a:moveTo>
                <a:lnTo>
                  <a:pt x="1" y="4"/>
                </a:lnTo>
                <a:lnTo>
                  <a:pt x="2" y="10"/>
                </a:lnTo>
                <a:lnTo>
                  <a:pt x="4" y="13"/>
                </a:lnTo>
                <a:lnTo>
                  <a:pt x="13" y="11"/>
                </a:lnTo>
                <a:lnTo>
                  <a:pt x="11" y="7"/>
                </a:lnTo>
                <a:lnTo>
                  <a:pt x="10" y="2"/>
                </a:lnTo>
                <a:lnTo>
                  <a:pt x="10" y="0"/>
                </a:lnTo>
                <a:lnTo>
                  <a:pt x="0" y="4"/>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96" name="Freeform 433"/>
          <p:cNvSpPr/>
          <p:nvPr/>
        </p:nvSpPr>
        <p:spPr bwMode="auto">
          <a:xfrm>
            <a:off x="4086744" y="2084385"/>
            <a:ext cx="19050" cy="22225"/>
          </a:xfrm>
          <a:custGeom>
            <a:gdLst>
              <a:gd fmla="*/ 0 w 12" name="T0"/>
              <a:gd fmla="*/ 3 h 14" name="T1"/>
              <a:gd fmla="*/ 0 w 12" name="T2"/>
              <a:gd fmla="*/ 6 h 14" name="T3"/>
              <a:gd fmla="*/ 2 w 12" name="T4"/>
              <a:gd fmla="*/ 11 h 14" name="T5"/>
              <a:gd fmla="*/ 3 w 12" name="T6"/>
              <a:gd fmla="*/ 14 h 14" name="T7"/>
              <a:gd fmla="*/ 12 w 12" name="T8"/>
              <a:gd fmla="*/ 11 h 14" name="T9"/>
              <a:gd fmla="*/ 12 w 12" name="T10"/>
              <a:gd fmla="*/ 8 h 14" name="T11"/>
              <a:gd fmla="*/ 11 w 12" name="T12"/>
              <a:gd fmla="*/ 3 h 14" name="T13"/>
              <a:gd fmla="*/ 9 w 12" name="T14"/>
              <a:gd fmla="*/ 0 h 14" name="T15"/>
              <a:gd fmla="*/ 0 w 12" name="T16"/>
              <a:gd fmla="*/ 3 h 1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4" w="12">
                <a:moveTo>
                  <a:pt x="0" y="3"/>
                </a:moveTo>
                <a:lnTo>
                  <a:pt x="0" y="6"/>
                </a:lnTo>
                <a:lnTo>
                  <a:pt x="2" y="11"/>
                </a:lnTo>
                <a:lnTo>
                  <a:pt x="3" y="14"/>
                </a:lnTo>
                <a:lnTo>
                  <a:pt x="12" y="11"/>
                </a:lnTo>
                <a:lnTo>
                  <a:pt x="12" y="8"/>
                </a:lnTo>
                <a:lnTo>
                  <a:pt x="11" y="3"/>
                </a:lnTo>
                <a:lnTo>
                  <a:pt x="9" y="0"/>
                </a:lnTo>
                <a:lnTo>
                  <a:pt x="0" y="3"/>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97" name="Freeform 434"/>
          <p:cNvSpPr/>
          <p:nvPr/>
        </p:nvSpPr>
        <p:spPr bwMode="auto">
          <a:xfrm>
            <a:off x="4074044" y="2025647"/>
            <a:ext cx="17463" cy="17463"/>
          </a:xfrm>
          <a:custGeom>
            <a:gdLst>
              <a:gd fmla="*/ 0 w 11" name="T0"/>
              <a:gd fmla="*/ 1 h 11" name="T1"/>
              <a:gd fmla="*/ 0 w 11" name="T2"/>
              <a:gd fmla="*/ 5 h 11" name="T3"/>
              <a:gd fmla="*/ 2 w 11" name="T4"/>
              <a:gd fmla="*/ 10 h 11" name="T5"/>
              <a:gd fmla="*/ 2 w 11" name="T6"/>
              <a:gd fmla="*/ 11 h 11" name="T7"/>
              <a:gd fmla="*/ 11 w 11" name="T8"/>
              <a:gd fmla="*/ 9 h 11" name="T9"/>
              <a:gd fmla="*/ 11 w 11" name="T10"/>
              <a:gd fmla="*/ 7 h 11" name="T11"/>
              <a:gd fmla="*/ 11 w 11" name="T12"/>
              <a:gd fmla="*/ 2 h 11" name="T13"/>
              <a:gd fmla="*/ 10 w 11" name="T14"/>
              <a:gd fmla="*/ 0 h 11" name="T15"/>
              <a:gd fmla="*/ 0 w 11" name="T16"/>
              <a:gd fmla="*/ 1 h 1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1" w="11">
                <a:moveTo>
                  <a:pt x="0" y="1"/>
                </a:moveTo>
                <a:lnTo>
                  <a:pt x="0" y="5"/>
                </a:lnTo>
                <a:lnTo>
                  <a:pt x="2" y="10"/>
                </a:lnTo>
                <a:lnTo>
                  <a:pt x="2" y="11"/>
                </a:lnTo>
                <a:lnTo>
                  <a:pt x="11" y="9"/>
                </a:lnTo>
                <a:lnTo>
                  <a:pt x="11" y="7"/>
                </a:lnTo>
                <a:lnTo>
                  <a:pt x="11" y="2"/>
                </a:lnTo>
                <a:lnTo>
                  <a:pt x="10" y="0"/>
                </a:lnTo>
                <a:lnTo>
                  <a:pt x="0" y="1"/>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98" name="Freeform 435"/>
          <p:cNvSpPr/>
          <p:nvPr/>
        </p:nvSpPr>
        <p:spPr bwMode="auto">
          <a:xfrm>
            <a:off x="4064518" y="1962147"/>
            <a:ext cx="19050" cy="17463"/>
          </a:xfrm>
          <a:custGeom>
            <a:gdLst>
              <a:gd fmla="*/ 0 w 12" name="T0"/>
              <a:gd fmla="*/ 2 h 11" name="T1"/>
              <a:gd fmla="*/ 0 w 12" name="T2"/>
              <a:gd fmla="*/ 6 h 11" name="T3"/>
              <a:gd fmla="*/ 1 w 12" name="T4"/>
              <a:gd fmla="*/ 11 h 11" name="T5"/>
              <a:gd fmla="*/ 1 w 12" name="T6"/>
              <a:gd fmla="*/ 11 h 11" name="T7"/>
              <a:gd fmla="*/ 12 w 12" name="T8"/>
              <a:gd fmla="*/ 9 h 11" name="T9"/>
              <a:gd fmla="*/ 12 w 12" name="T10"/>
              <a:gd fmla="*/ 9 h 11" name="T11"/>
              <a:gd fmla="*/ 10 w 12" name="T12"/>
              <a:gd fmla="*/ 4 h 11" name="T13"/>
              <a:gd fmla="*/ 10 w 12" name="T14"/>
              <a:gd fmla="*/ 0 h 11" name="T15"/>
              <a:gd fmla="*/ 0 w 12" name="T16"/>
              <a:gd fmla="*/ 2 h 1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1" w="12">
                <a:moveTo>
                  <a:pt x="0" y="2"/>
                </a:moveTo>
                <a:lnTo>
                  <a:pt x="0" y="6"/>
                </a:lnTo>
                <a:lnTo>
                  <a:pt x="1" y="11"/>
                </a:lnTo>
                <a:lnTo>
                  <a:pt x="1" y="11"/>
                </a:lnTo>
                <a:lnTo>
                  <a:pt x="12" y="9"/>
                </a:lnTo>
                <a:lnTo>
                  <a:pt x="12" y="9"/>
                </a:lnTo>
                <a:lnTo>
                  <a:pt x="10" y="4"/>
                </a:lnTo>
                <a:lnTo>
                  <a:pt x="10" y="0"/>
                </a:lnTo>
                <a:lnTo>
                  <a:pt x="0" y="2"/>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199" name="Freeform 436"/>
          <p:cNvSpPr/>
          <p:nvPr/>
        </p:nvSpPr>
        <p:spPr bwMode="auto">
          <a:xfrm>
            <a:off x="4059757" y="1900235"/>
            <a:ext cx="17463" cy="17463"/>
          </a:xfrm>
          <a:custGeom>
            <a:gdLst>
              <a:gd fmla="*/ 0 w 11" name="T0"/>
              <a:gd fmla="*/ 0 h 11" name="T1"/>
              <a:gd fmla="*/ 0 w 11" name="T2"/>
              <a:gd fmla="*/ 5 h 11" name="T3"/>
              <a:gd fmla="*/ 0 w 11" name="T4"/>
              <a:gd fmla="*/ 11 h 11" name="T5"/>
              <a:gd fmla="*/ 11 w 11" name="T6"/>
              <a:gd fmla="*/ 9 h 11" name="T7"/>
              <a:gd fmla="*/ 9 w 11" name="T8"/>
              <a:gd fmla="*/ 5 h 11" name="T9"/>
              <a:gd fmla="*/ 9 w 11" name="T10"/>
              <a:gd fmla="*/ 0 h 11" name="T11"/>
              <a:gd fmla="*/ 0 w 11" name="T12"/>
              <a:gd fmla="*/ 0 h 11" name="T13"/>
            </a:gdLst>
            <a:cxnLst>
              <a:cxn ang="0">
                <a:pos x="T0" y="T1"/>
              </a:cxn>
              <a:cxn ang="0">
                <a:pos x="T2" y="T3"/>
              </a:cxn>
              <a:cxn ang="0">
                <a:pos x="T4" y="T5"/>
              </a:cxn>
              <a:cxn ang="0">
                <a:pos x="T6" y="T7"/>
              </a:cxn>
              <a:cxn ang="0">
                <a:pos x="T8" y="T9"/>
              </a:cxn>
              <a:cxn ang="0">
                <a:pos x="T10" y="T11"/>
              </a:cxn>
              <a:cxn ang="0">
                <a:pos x="T12" y="T13"/>
              </a:cxn>
            </a:cxnLst>
            <a:rect b="b" l="0" r="r" t="0"/>
            <a:pathLst>
              <a:path h="11" w="11">
                <a:moveTo>
                  <a:pt x="0" y="0"/>
                </a:moveTo>
                <a:lnTo>
                  <a:pt x="0" y="5"/>
                </a:lnTo>
                <a:lnTo>
                  <a:pt x="0" y="11"/>
                </a:lnTo>
                <a:lnTo>
                  <a:pt x="11" y="9"/>
                </a:lnTo>
                <a:lnTo>
                  <a:pt x="9" y="5"/>
                </a:lnTo>
                <a:lnTo>
                  <a:pt x="9" y="0"/>
                </a:lnTo>
                <a:lnTo>
                  <a:pt x="0"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00" name="Freeform 437"/>
          <p:cNvSpPr/>
          <p:nvPr/>
        </p:nvSpPr>
        <p:spPr bwMode="auto">
          <a:xfrm>
            <a:off x="4058169" y="1836735"/>
            <a:ext cx="15875" cy="15875"/>
          </a:xfrm>
          <a:custGeom>
            <a:gdLst>
              <a:gd fmla="*/ 0 w 10" name="T0"/>
              <a:gd fmla="*/ 0 h 10" name="T1"/>
              <a:gd fmla="*/ 0 w 10" name="T2"/>
              <a:gd fmla="*/ 1 h 10" name="T3"/>
              <a:gd fmla="*/ 0 w 10" name="T4"/>
              <a:gd fmla="*/ 6 h 10" name="T5"/>
              <a:gd fmla="*/ 0 w 10" name="T6"/>
              <a:gd fmla="*/ 10 h 10" name="T7"/>
              <a:gd fmla="*/ 10 w 10" name="T8"/>
              <a:gd fmla="*/ 10 h 10" name="T9"/>
              <a:gd fmla="*/ 10 w 10" name="T10"/>
              <a:gd fmla="*/ 6 h 10" name="T11"/>
              <a:gd fmla="*/ 10 w 10" name="T12"/>
              <a:gd fmla="*/ 1 h 10" name="T13"/>
              <a:gd fmla="*/ 10 w 10" name="T14"/>
              <a:gd fmla="*/ 1 h 10" name="T15"/>
              <a:gd fmla="*/ 0 w 10" name="T16"/>
              <a:gd fmla="*/ 0 h 10"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0" w="10">
                <a:moveTo>
                  <a:pt x="0" y="0"/>
                </a:moveTo>
                <a:lnTo>
                  <a:pt x="0" y="1"/>
                </a:lnTo>
                <a:lnTo>
                  <a:pt x="0" y="6"/>
                </a:lnTo>
                <a:lnTo>
                  <a:pt x="0" y="10"/>
                </a:lnTo>
                <a:lnTo>
                  <a:pt x="10" y="10"/>
                </a:lnTo>
                <a:lnTo>
                  <a:pt x="10" y="6"/>
                </a:lnTo>
                <a:lnTo>
                  <a:pt x="10" y="1"/>
                </a:lnTo>
                <a:lnTo>
                  <a:pt x="10" y="1"/>
                </a:lnTo>
                <a:lnTo>
                  <a:pt x="0"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01" name="Freeform 438"/>
          <p:cNvSpPr/>
          <p:nvPr/>
        </p:nvSpPr>
        <p:spPr bwMode="auto">
          <a:xfrm>
            <a:off x="4059757" y="1773234"/>
            <a:ext cx="17463" cy="17463"/>
          </a:xfrm>
          <a:custGeom>
            <a:gdLst>
              <a:gd fmla="*/ 2 w 11" name="T0"/>
              <a:gd fmla="*/ 0 h 11" name="T1"/>
              <a:gd fmla="*/ 2 w 11" name="T2"/>
              <a:gd fmla="*/ 2 h 11" name="T3"/>
              <a:gd fmla="*/ 0 w 11" name="T4"/>
              <a:gd fmla="*/ 7 h 11" name="T5"/>
              <a:gd fmla="*/ 0 w 11" name="T6"/>
              <a:gd fmla="*/ 10 h 11" name="T7"/>
              <a:gd fmla="*/ 11 w 11" name="T8"/>
              <a:gd fmla="*/ 11 h 11" name="T9"/>
              <a:gd fmla="*/ 11 w 11" name="T10"/>
              <a:gd fmla="*/ 8 h 11" name="T11"/>
              <a:gd fmla="*/ 11 w 11" name="T12"/>
              <a:gd fmla="*/ 2 h 11" name="T13"/>
              <a:gd fmla="*/ 11 w 11" name="T14"/>
              <a:gd fmla="*/ 0 h 11" name="T15"/>
              <a:gd fmla="*/ 2 w 11" name="T16"/>
              <a:gd fmla="*/ 0 h 1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1" w="11">
                <a:moveTo>
                  <a:pt x="2" y="0"/>
                </a:moveTo>
                <a:lnTo>
                  <a:pt x="2" y="2"/>
                </a:lnTo>
                <a:lnTo>
                  <a:pt x="0" y="7"/>
                </a:lnTo>
                <a:lnTo>
                  <a:pt x="0" y="10"/>
                </a:lnTo>
                <a:lnTo>
                  <a:pt x="11" y="11"/>
                </a:lnTo>
                <a:lnTo>
                  <a:pt x="11" y="8"/>
                </a:lnTo>
                <a:lnTo>
                  <a:pt x="11" y="2"/>
                </a:lnTo>
                <a:lnTo>
                  <a:pt x="11" y="0"/>
                </a:lnTo>
                <a:lnTo>
                  <a:pt x="2"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02" name="Freeform 439"/>
          <p:cNvSpPr/>
          <p:nvPr/>
        </p:nvSpPr>
        <p:spPr bwMode="auto">
          <a:xfrm>
            <a:off x="4066107" y="1709734"/>
            <a:ext cx="19050" cy="19050"/>
          </a:xfrm>
          <a:custGeom>
            <a:gdLst>
              <a:gd fmla="*/ 1 w 12" name="T0"/>
              <a:gd fmla="*/ 0 h 12" name="T1"/>
              <a:gd fmla="*/ 1 w 12" name="T2"/>
              <a:gd fmla="*/ 2 h 12" name="T3"/>
              <a:gd fmla="*/ 1 w 12" name="T4"/>
              <a:gd fmla="*/ 8 h 12" name="T5"/>
              <a:gd fmla="*/ 0 w 12" name="T6"/>
              <a:gd fmla="*/ 10 h 12" name="T7"/>
              <a:gd fmla="*/ 11 w 12" name="T8"/>
              <a:gd fmla="*/ 12 h 12" name="T9"/>
              <a:gd fmla="*/ 11 w 12" name="T10"/>
              <a:gd fmla="*/ 9 h 12" name="T11"/>
              <a:gd fmla="*/ 12 w 12" name="T12"/>
              <a:gd fmla="*/ 4 h 12" name="T13"/>
              <a:gd fmla="*/ 12 w 12" name="T14"/>
              <a:gd fmla="*/ 1 h 12" name="T15"/>
              <a:gd fmla="*/ 1 w 12" name="T16"/>
              <a:gd fmla="*/ 0 h 12"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2" w="12">
                <a:moveTo>
                  <a:pt x="1" y="0"/>
                </a:moveTo>
                <a:lnTo>
                  <a:pt x="1" y="2"/>
                </a:lnTo>
                <a:lnTo>
                  <a:pt x="1" y="8"/>
                </a:lnTo>
                <a:lnTo>
                  <a:pt x="0" y="10"/>
                </a:lnTo>
                <a:lnTo>
                  <a:pt x="11" y="12"/>
                </a:lnTo>
                <a:lnTo>
                  <a:pt x="11" y="9"/>
                </a:lnTo>
                <a:lnTo>
                  <a:pt x="12" y="4"/>
                </a:lnTo>
                <a:lnTo>
                  <a:pt x="12" y="1"/>
                </a:lnTo>
                <a:lnTo>
                  <a:pt x="1"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03" name="Freeform 440"/>
          <p:cNvSpPr/>
          <p:nvPr/>
        </p:nvSpPr>
        <p:spPr bwMode="auto">
          <a:xfrm>
            <a:off x="4078806" y="1647822"/>
            <a:ext cx="19050" cy="17463"/>
          </a:xfrm>
          <a:custGeom>
            <a:gdLst>
              <a:gd fmla="*/ 1 w 12" name="T0"/>
              <a:gd fmla="*/ 0 h 11" name="T1"/>
              <a:gd fmla="*/ 1 w 12" name="T2"/>
              <a:gd fmla="*/ 4 h 11" name="T3"/>
              <a:gd fmla="*/ 0 w 12" name="T4"/>
              <a:gd fmla="*/ 9 h 11" name="T5"/>
              <a:gd fmla="*/ 0 w 12" name="T6"/>
              <a:gd fmla="*/ 10 h 11" name="T7"/>
              <a:gd fmla="*/ 9 w 12" name="T8"/>
              <a:gd fmla="*/ 11 h 11" name="T9"/>
              <a:gd fmla="*/ 9 w 12" name="T10"/>
              <a:gd fmla="*/ 11 h 11" name="T11"/>
              <a:gd fmla="*/ 10 w 12" name="T12"/>
              <a:gd fmla="*/ 5 h 11" name="T13"/>
              <a:gd fmla="*/ 12 w 12" name="T14"/>
              <a:gd fmla="*/ 2 h 11" name="T15"/>
              <a:gd fmla="*/ 1 w 12" name="T16"/>
              <a:gd fmla="*/ 0 h 1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1" w="12">
                <a:moveTo>
                  <a:pt x="1" y="0"/>
                </a:moveTo>
                <a:lnTo>
                  <a:pt x="1" y="4"/>
                </a:lnTo>
                <a:lnTo>
                  <a:pt x="0" y="9"/>
                </a:lnTo>
                <a:lnTo>
                  <a:pt x="0" y="10"/>
                </a:lnTo>
                <a:lnTo>
                  <a:pt x="9" y="11"/>
                </a:lnTo>
                <a:lnTo>
                  <a:pt x="9" y="11"/>
                </a:lnTo>
                <a:lnTo>
                  <a:pt x="10" y="5"/>
                </a:lnTo>
                <a:lnTo>
                  <a:pt x="12" y="2"/>
                </a:lnTo>
                <a:lnTo>
                  <a:pt x="1"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04" name="Freeform 441"/>
          <p:cNvSpPr/>
          <p:nvPr/>
        </p:nvSpPr>
        <p:spPr bwMode="auto">
          <a:xfrm>
            <a:off x="4093093" y="1584322"/>
            <a:ext cx="19050" cy="22225"/>
          </a:xfrm>
          <a:custGeom>
            <a:gdLst>
              <a:gd fmla="*/ 3 w 12" name="T0"/>
              <a:gd fmla="*/ 0 h 14" name="T1"/>
              <a:gd fmla="*/ 1 w 12" name="T2"/>
              <a:gd fmla="*/ 6 h 14" name="T3"/>
              <a:gd fmla="*/ 0 w 12" name="T4"/>
              <a:gd fmla="*/ 11 h 14" name="T5"/>
              <a:gd fmla="*/ 9 w 12" name="T6"/>
              <a:gd fmla="*/ 14 h 14" name="T7"/>
              <a:gd fmla="*/ 11 w 12" name="T8"/>
              <a:gd fmla="*/ 8 h 14" name="T9"/>
              <a:gd fmla="*/ 12 w 12" name="T10"/>
              <a:gd fmla="*/ 3 h 14" name="T11"/>
              <a:gd fmla="*/ 3 w 12" name="T12"/>
              <a:gd fmla="*/ 0 h 14" name="T13"/>
            </a:gdLst>
            <a:cxnLst>
              <a:cxn ang="0">
                <a:pos x="T0" y="T1"/>
              </a:cxn>
              <a:cxn ang="0">
                <a:pos x="T2" y="T3"/>
              </a:cxn>
              <a:cxn ang="0">
                <a:pos x="T4" y="T5"/>
              </a:cxn>
              <a:cxn ang="0">
                <a:pos x="T6" y="T7"/>
              </a:cxn>
              <a:cxn ang="0">
                <a:pos x="T8" y="T9"/>
              </a:cxn>
              <a:cxn ang="0">
                <a:pos x="T10" y="T11"/>
              </a:cxn>
              <a:cxn ang="0">
                <a:pos x="T12" y="T13"/>
              </a:cxn>
            </a:cxnLst>
            <a:rect b="b" l="0" r="r" t="0"/>
            <a:pathLst>
              <a:path h="14" w="12">
                <a:moveTo>
                  <a:pt x="3" y="0"/>
                </a:moveTo>
                <a:lnTo>
                  <a:pt x="1" y="6"/>
                </a:lnTo>
                <a:lnTo>
                  <a:pt x="0" y="11"/>
                </a:lnTo>
                <a:lnTo>
                  <a:pt x="9" y="14"/>
                </a:lnTo>
                <a:lnTo>
                  <a:pt x="11" y="8"/>
                </a:lnTo>
                <a:lnTo>
                  <a:pt x="12" y="3"/>
                </a:lnTo>
                <a:lnTo>
                  <a:pt x="3"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05" name="Freeform 442"/>
          <p:cNvSpPr/>
          <p:nvPr/>
        </p:nvSpPr>
        <p:spPr bwMode="auto">
          <a:xfrm>
            <a:off x="4112143" y="1525585"/>
            <a:ext cx="19050" cy="20638"/>
          </a:xfrm>
          <a:custGeom>
            <a:gdLst>
              <a:gd fmla="*/ 3 w 12" name="T0"/>
              <a:gd fmla="*/ 0 h 13" name="T1"/>
              <a:gd fmla="*/ 3 w 12" name="T2"/>
              <a:gd fmla="*/ 0 h 13" name="T3"/>
              <a:gd fmla="*/ 1 w 12" name="T4"/>
              <a:gd fmla="*/ 5 h 13" name="T5"/>
              <a:gd fmla="*/ 0 w 12" name="T6"/>
              <a:gd fmla="*/ 9 h 13" name="T7"/>
              <a:gd fmla="*/ 9 w 12" name="T8"/>
              <a:gd fmla="*/ 13 h 13" name="T9"/>
              <a:gd fmla="*/ 10 w 12" name="T10"/>
              <a:gd fmla="*/ 9 h 13" name="T11"/>
              <a:gd fmla="*/ 12 w 12" name="T12"/>
              <a:gd fmla="*/ 3 h 13" name="T13"/>
              <a:gd fmla="*/ 12 w 12" name="T14"/>
              <a:gd fmla="*/ 3 h 13" name="T15"/>
              <a:gd fmla="*/ 3 w 12" name="T16"/>
              <a:gd fmla="*/ 0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2">
                <a:moveTo>
                  <a:pt x="3" y="0"/>
                </a:moveTo>
                <a:lnTo>
                  <a:pt x="3" y="0"/>
                </a:lnTo>
                <a:lnTo>
                  <a:pt x="1" y="5"/>
                </a:lnTo>
                <a:lnTo>
                  <a:pt x="0" y="9"/>
                </a:lnTo>
                <a:lnTo>
                  <a:pt x="9" y="13"/>
                </a:lnTo>
                <a:lnTo>
                  <a:pt x="10" y="9"/>
                </a:lnTo>
                <a:lnTo>
                  <a:pt x="12" y="3"/>
                </a:lnTo>
                <a:lnTo>
                  <a:pt x="12" y="3"/>
                </a:lnTo>
                <a:lnTo>
                  <a:pt x="3"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06" name="Freeform 443"/>
          <p:cNvSpPr/>
          <p:nvPr/>
        </p:nvSpPr>
        <p:spPr bwMode="auto">
          <a:xfrm>
            <a:off x="4134369" y="1466847"/>
            <a:ext cx="20638" cy="20638"/>
          </a:xfrm>
          <a:custGeom>
            <a:gdLst>
              <a:gd fmla="*/ 4 w 13" name="T0"/>
              <a:gd fmla="*/ 0 h 13" name="T1"/>
              <a:gd fmla="*/ 3 w 13" name="T2"/>
              <a:gd fmla="*/ 1 h 13" name="T3"/>
              <a:gd fmla="*/ 0 w 13" name="T4"/>
              <a:gd fmla="*/ 6 h 13" name="T5"/>
              <a:gd fmla="*/ 0 w 13" name="T6"/>
              <a:gd fmla="*/ 9 h 13" name="T7"/>
              <a:gd fmla="*/ 9 w 13" name="T8"/>
              <a:gd fmla="*/ 13 h 13" name="T9"/>
              <a:gd fmla="*/ 9 w 13" name="T10"/>
              <a:gd fmla="*/ 9 h 13" name="T11"/>
              <a:gd fmla="*/ 12 w 13" name="T12"/>
              <a:gd fmla="*/ 5 h 13" name="T13"/>
              <a:gd fmla="*/ 13 w 13" name="T14"/>
              <a:gd fmla="*/ 4 h 13" name="T15"/>
              <a:gd fmla="*/ 4 w 13" name="T16"/>
              <a:gd fmla="*/ 0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3">
                <a:moveTo>
                  <a:pt x="4" y="0"/>
                </a:moveTo>
                <a:lnTo>
                  <a:pt x="3" y="1"/>
                </a:lnTo>
                <a:lnTo>
                  <a:pt x="0" y="6"/>
                </a:lnTo>
                <a:lnTo>
                  <a:pt x="0" y="9"/>
                </a:lnTo>
                <a:lnTo>
                  <a:pt x="9" y="13"/>
                </a:lnTo>
                <a:lnTo>
                  <a:pt x="9" y="9"/>
                </a:lnTo>
                <a:lnTo>
                  <a:pt x="12" y="5"/>
                </a:lnTo>
                <a:lnTo>
                  <a:pt x="13" y="4"/>
                </a:lnTo>
                <a:lnTo>
                  <a:pt x="4"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07" name="Freeform 444"/>
          <p:cNvSpPr/>
          <p:nvPr/>
        </p:nvSpPr>
        <p:spPr bwMode="auto">
          <a:xfrm>
            <a:off x="4159769" y="1408110"/>
            <a:ext cx="20638" cy="20638"/>
          </a:xfrm>
          <a:custGeom>
            <a:gdLst>
              <a:gd fmla="*/ 5 w 13" name="T0"/>
              <a:gd fmla="*/ 0 h 13" name="T1"/>
              <a:gd fmla="*/ 4 w 13" name="T2"/>
              <a:gd fmla="*/ 2 h 13" name="T3"/>
              <a:gd fmla="*/ 1 w 13" name="T4"/>
              <a:gd fmla="*/ 7 h 13" name="T5"/>
              <a:gd fmla="*/ 0 w 13" name="T6"/>
              <a:gd fmla="*/ 10 h 13" name="T7"/>
              <a:gd fmla="*/ 9 w 13" name="T8"/>
              <a:gd fmla="*/ 13 h 13" name="T9"/>
              <a:gd fmla="*/ 10 w 13" name="T10"/>
              <a:gd fmla="*/ 11 h 13" name="T11"/>
              <a:gd fmla="*/ 13 w 13" name="T12"/>
              <a:gd fmla="*/ 7 h 13" name="T13"/>
              <a:gd fmla="*/ 13 w 13" name="T14"/>
              <a:gd fmla="*/ 4 h 13" name="T15"/>
              <a:gd fmla="*/ 5 w 13" name="T16"/>
              <a:gd fmla="*/ 0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3">
                <a:moveTo>
                  <a:pt x="5" y="0"/>
                </a:moveTo>
                <a:lnTo>
                  <a:pt x="4" y="2"/>
                </a:lnTo>
                <a:lnTo>
                  <a:pt x="1" y="7"/>
                </a:lnTo>
                <a:lnTo>
                  <a:pt x="0" y="10"/>
                </a:lnTo>
                <a:lnTo>
                  <a:pt x="9" y="13"/>
                </a:lnTo>
                <a:lnTo>
                  <a:pt x="10" y="11"/>
                </a:lnTo>
                <a:lnTo>
                  <a:pt x="13" y="7"/>
                </a:lnTo>
                <a:lnTo>
                  <a:pt x="13" y="4"/>
                </a:lnTo>
                <a:lnTo>
                  <a:pt x="5"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08" name="Freeform 445"/>
          <p:cNvSpPr/>
          <p:nvPr/>
        </p:nvSpPr>
        <p:spPr bwMode="auto">
          <a:xfrm>
            <a:off x="4188344" y="1352547"/>
            <a:ext cx="23813" cy="20638"/>
          </a:xfrm>
          <a:custGeom>
            <a:gdLst>
              <a:gd fmla="*/ 5 w 15" name="T0"/>
              <a:gd fmla="*/ 0 h 13" name="T1"/>
              <a:gd fmla="*/ 4 w 15" name="T2"/>
              <a:gd fmla="*/ 1 h 13" name="T3"/>
              <a:gd fmla="*/ 2 w 15" name="T4"/>
              <a:gd fmla="*/ 7 h 13" name="T5"/>
              <a:gd fmla="*/ 0 w 15" name="T6"/>
              <a:gd fmla="*/ 8 h 13" name="T7"/>
              <a:gd fmla="*/ 9 w 15" name="T8"/>
              <a:gd fmla="*/ 13 h 13" name="T9"/>
              <a:gd fmla="*/ 11 w 15" name="T10"/>
              <a:gd fmla="*/ 12 h 13" name="T11"/>
              <a:gd fmla="*/ 13 w 15" name="T12"/>
              <a:gd fmla="*/ 7 h 13" name="T13"/>
              <a:gd fmla="*/ 15 w 15" name="T14"/>
              <a:gd fmla="*/ 5 h 13" name="T15"/>
              <a:gd fmla="*/ 5 w 15" name="T16"/>
              <a:gd fmla="*/ 0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5">
                <a:moveTo>
                  <a:pt x="5" y="0"/>
                </a:moveTo>
                <a:lnTo>
                  <a:pt x="4" y="1"/>
                </a:lnTo>
                <a:lnTo>
                  <a:pt x="2" y="7"/>
                </a:lnTo>
                <a:lnTo>
                  <a:pt x="0" y="8"/>
                </a:lnTo>
                <a:lnTo>
                  <a:pt x="9" y="13"/>
                </a:lnTo>
                <a:lnTo>
                  <a:pt x="11" y="12"/>
                </a:lnTo>
                <a:lnTo>
                  <a:pt x="13" y="7"/>
                </a:lnTo>
                <a:lnTo>
                  <a:pt x="15" y="5"/>
                </a:lnTo>
                <a:lnTo>
                  <a:pt x="5"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09" name="Freeform 446"/>
          <p:cNvSpPr/>
          <p:nvPr/>
        </p:nvSpPr>
        <p:spPr bwMode="auto">
          <a:xfrm>
            <a:off x="4221682" y="1298572"/>
            <a:ext cx="20638" cy="20638"/>
          </a:xfrm>
          <a:custGeom>
            <a:gdLst>
              <a:gd fmla="*/ 5 w 13" name="T0"/>
              <a:gd fmla="*/ 0 h 13" name="T1"/>
              <a:gd fmla="*/ 4 w 13" name="T2"/>
              <a:gd fmla="*/ 1 h 13" name="T3"/>
              <a:gd fmla="*/ 1 w 13" name="T4"/>
              <a:gd fmla="*/ 7 h 13" name="T5"/>
              <a:gd fmla="*/ 0 w 13" name="T6"/>
              <a:gd fmla="*/ 8 h 13" name="T7"/>
              <a:gd fmla="*/ 8 w 13" name="T8"/>
              <a:gd fmla="*/ 13 h 13" name="T9"/>
              <a:gd fmla="*/ 9 w 13" name="T10"/>
              <a:gd fmla="*/ 12 h 13" name="T11"/>
              <a:gd fmla="*/ 13 w 13" name="T12"/>
              <a:gd fmla="*/ 7 h 13" name="T13"/>
              <a:gd fmla="*/ 13 w 13" name="T14"/>
              <a:gd fmla="*/ 5 h 13" name="T15"/>
              <a:gd fmla="*/ 5 w 13" name="T16"/>
              <a:gd fmla="*/ 0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3">
                <a:moveTo>
                  <a:pt x="5" y="0"/>
                </a:moveTo>
                <a:lnTo>
                  <a:pt x="4" y="1"/>
                </a:lnTo>
                <a:lnTo>
                  <a:pt x="1" y="7"/>
                </a:lnTo>
                <a:lnTo>
                  <a:pt x="0" y="8"/>
                </a:lnTo>
                <a:lnTo>
                  <a:pt x="8" y="13"/>
                </a:lnTo>
                <a:lnTo>
                  <a:pt x="9" y="12"/>
                </a:lnTo>
                <a:lnTo>
                  <a:pt x="13" y="7"/>
                </a:lnTo>
                <a:lnTo>
                  <a:pt x="13" y="5"/>
                </a:lnTo>
                <a:lnTo>
                  <a:pt x="5"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10" name="Freeform 447"/>
          <p:cNvSpPr/>
          <p:nvPr/>
        </p:nvSpPr>
        <p:spPr bwMode="auto">
          <a:xfrm>
            <a:off x="4256607" y="1244597"/>
            <a:ext cx="23813" cy="22225"/>
          </a:xfrm>
          <a:custGeom>
            <a:gdLst>
              <a:gd fmla="*/ 6 w 15" name="T0"/>
              <a:gd fmla="*/ 0 h 14" name="T1"/>
              <a:gd fmla="*/ 6 w 15" name="T2"/>
              <a:gd fmla="*/ 1 h 14" name="T3"/>
              <a:gd fmla="*/ 2 w 15" name="T4"/>
              <a:gd fmla="*/ 7 h 14" name="T5"/>
              <a:gd fmla="*/ 0 w 15" name="T6"/>
              <a:gd fmla="*/ 9 h 14" name="T7"/>
              <a:gd fmla="*/ 8 w 15" name="T8"/>
              <a:gd fmla="*/ 14 h 14" name="T9"/>
              <a:gd fmla="*/ 10 w 15" name="T10"/>
              <a:gd fmla="*/ 12 h 14" name="T11"/>
              <a:gd fmla="*/ 13 w 15" name="T12"/>
              <a:gd fmla="*/ 8 h 14" name="T13"/>
              <a:gd fmla="*/ 15 w 15" name="T14"/>
              <a:gd fmla="*/ 7 h 14" name="T15"/>
              <a:gd fmla="*/ 6 w 15" name="T16"/>
              <a:gd fmla="*/ 0 h 1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4" w="15">
                <a:moveTo>
                  <a:pt x="6" y="0"/>
                </a:moveTo>
                <a:lnTo>
                  <a:pt x="6" y="1"/>
                </a:lnTo>
                <a:lnTo>
                  <a:pt x="2" y="7"/>
                </a:lnTo>
                <a:lnTo>
                  <a:pt x="0" y="9"/>
                </a:lnTo>
                <a:lnTo>
                  <a:pt x="8" y="14"/>
                </a:lnTo>
                <a:lnTo>
                  <a:pt x="10" y="12"/>
                </a:lnTo>
                <a:lnTo>
                  <a:pt x="13" y="8"/>
                </a:lnTo>
                <a:lnTo>
                  <a:pt x="15" y="7"/>
                </a:lnTo>
                <a:lnTo>
                  <a:pt x="6"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11" name="Freeform 448"/>
          <p:cNvSpPr/>
          <p:nvPr/>
        </p:nvSpPr>
        <p:spPr bwMode="auto">
          <a:xfrm>
            <a:off x="4294708" y="1195385"/>
            <a:ext cx="22225" cy="22225"/>
          </a:xfrm>
          <a:custGeom>
            <a:gdLst>
              <a:gd fmla="*/ 6 w 14" name="T0"/>
              <a:gd fmla="*/ 0 h 14" name="T1"/>
              <a:gd fmla="*/ 6 w 14" name="T2"/>
              <a:gd fmla="*/ 0 h 14" name="T3"/>
              <a:gd fmla="*/ 3 w 14" name="T4"/>
              <a:gd fmla="*/ 5 h 14" name="T5"/>
              <a:gd fmla="*/ 0 w 14" name="T6"/>
              <a:gd fmla="*/ 8 h 14" name="T7"/>
              <a:gd fmla="*/ 8 w 14" name="T8"/>
              <a:gd fmla="*/ 14 h 14" name="T9"/>
              <a:gd fmla="*/ 10 w 14" name="T10"/>
              <a:gd fmla="*/ 10 h 14" name="T11"/>
              <a:gd fmla="*/ 14 w 14" name="T12"/>
              <a:gd fmla="*/ 6 h 14" name="T13"/>
              <a:gd fmla="*/ 14 w 14" name="T14"/>
              <a:gd fmla="*/ 6 h 14" name="T15"/>
              <a:gd fmla="*/ 6 w 14" name="T16"/>
              <a:gd fmla="*/ 0 h 1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4" w="14">
                <a:moveTo>
                  <a:pt x="6" y="0"/>
                </a:moveTo>
                <a:lnTo>
                  <a:pt x="6" y="0"/>
                </a:lnTo>
                <a:lnTo>
                  <a:pt x="3" y="5"/>
                </a:lnTo>
                <a:lnTo>
                  <a:pt x="0" y="8"/>
                </a:lnTo>
                <a:lnTo>
                  <a:pt x="8" y="14"/>
                </a:lnTo>
                <a:lnTo>
                  <a:pt x="10" y="10"/>
                </a:lnTo>
                <a:lnTo>
                  <a:pt x="14" y="6"/>
                </a:lnTo>
                <a:lnTo>
                  <a:pt x="14" y="6"/>
                </a:lnTo>
                <a:lnTo>
                  <a:pt x="6"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12" name="Freeform 449"/>
          <p:cNvSpPr/>
          <p:nvPr/>
        </p:nvSpPr>
        <p:spPr bwMode="auto">
          <a:xfrm>
            <a:off x="4335982" y="1144585"/>
            <a:ext cx="20638" cy="23813"/>
          </a:xfrm>
          <a:custGeom>
            <a:gdLst>
              <a:gd fmla="*/ 7 w 13" name="T0"/>
              <a:gd fmla="*/ 0 h 15" name="T1"/>
              <a:gd fmla="*/ 3 w 13" name="T2"/>
              <a:gd fmla="*/ 4 h 15" name="T3"/>
              <a:gd fmla="*/ 0 w 13" name="T4"/>
              <a:gd fmla="*/ 8 h 15" name="T5"/>
              <a:gd fmla="*/ 7 w 13" name="T6"/>
              <a:gd fmla="*/ 15 h 15" name="T7"/>
              <a:gd fmla="*/ 10 w 13" name="T8"/>
              <a:gd fmla="*/ 11 h 15" name="T9"/>
              <a:gd fmla="*/ 13 w 13" name="T10"/>
              <a:gd fmla="*/ 7 h 15" name="T11"/>
              <a:gd fmla="*/ 7 w 13" name="T12"/>
              <a:gd fmla="*/ 0 h 15" name="T13"/>
            </a:gdLst>
            <a:cxnLst>
              <a:cxn ang="0">
                <a:pos x="T0" y="T1"/>
              </a:cxn>
              <a:cxn ang="0">
                <a:pos x="T2" y="T3"/>
              </a:cxn>
              <a:cxn ang="0">
                <a:pos x="T4" y="T5"/>
              </a:cxn>
              <a:cxn ang="0">
                <a:pos x="T6" y="T7"/>
              </a:cxn>
              <a:cxn ang="0">
                <a:pos x="T8" y="T9"/>
              </a:cxn>
              <a:cxn ang="0">
                <a:pos x="T10" y="T11"/>
              </a:cxn>
              <a:cxn ang="0">
                <a:pos x="T12" y="T13"/>
              </a:cxn>
            </a:cxnLst>
            <a:rect b="b" l="0" r="r" t="0"/>
            <a:pathLst>
              <a:path h="15" w="13">
                <a:moveTo>
                  <a:pt x="7" y="0"/>
                </a:moveTo>
                <a:lnTo>
                  <a:pt x="3" y="4"/>
                </a:lnTo>
                <a:lnTo>
                  <a:pt x="0" y="8"/>
                </a:lnTo>
                <a:lnTo>
                  <a:pt x="7" y="15"/>
                </a:lnTo>
                <a:lnTo>
                  <a:pt x="10" y="11"/>
                </a:lnTo>
                <a:lnTo>
                  <a:pt x="13" y="7"/>
                </a:lnTo>
                <a:lnTo>
                  <a:pt x="7"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13" name="Freeform 450"/>
          <p:cNvSpPr/>
          <p:nvPr/>
        </p:nvSpPr>
        <p:spPr bwMode="auto">
          <a:xfrm>
            <a:off x="4377257" y="1100135"/>
            <a:ext cx="23813" cy="22225"/>
          </a:xfrm>
          <a:custGeom>
            <a:gdLst>
              <a:gd fmla="*/ 7 w 15" name="T0"/>
              <a:gd fmla="*/ 0 h 14" name="T1"/>
              <a:gd fmla="*/ 5 w 15" name="T2"/>
              <a:gd fmla="*/ 1 h 14" name="T3"/>
              <a:gd fmla="*/ 1 w 15" name="T4"/>
              <a:gd fmla="*/ 6 h 14" name="T5"/>
              <a:gd fmla="*/ 0 w 15" name="T6"/>
              <a:gd fmla="*/ 6 h 14" name="T7"/>
              <a:gd fmla="*/ 8 w 15" name="T8"/>
              <a:gd fmla="*/ 14 h 14" name="T9"/>
              <a:gd fmla="*/ 9 w 15" name="T10"/>
              <a:gd fmla="*/ 13 h 14" name="T11"/>
              <a:gd fmla="*/ 13 w 15" name="T12"/>
              <a:gd fmla="*/ 7 h 14" name="T13"/>
              <a:gd fmla="*/ 15 w 15" name="T14"/>
              <a:gd fmla="*/ 6 h 14" name="T15"/>
              <a:gd fmla="*/ 7 w 15" name="T16"/>
              <a:gd fmla="*/ 0 h 1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4" w="15">
                <a:moveTo>
                  <a:pt x="7" y="0"/>
                </a:moveTo>
                <a:lnTo>
                  <a:pt x="5" y="1"/>
                </a:lnTo>
                <a:lnTo>
                  <a:pt x="1" y="6"/>
                </a:lnTo>
                <a:lnTo>
                  <a:pt x="0" y="6"/>
                </a:lnTo>
                <a:lnTo>
                  <a:pt x="8" y="14"/>
                </a:lnTo>
                <a:lnTo>
                  <a:pt x="9" y="13"/>
                </a:lnTo>
                <a:lnTo>
                  <a:pt x="13" y="7"/>
                </a:lnTo>
                <a:lnTo>
                  <a:pt x="15" y="6"/>
                </a:lnTo>
                <a:lnTo>
                  <a:pt x="7"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14" name="Freeform 451"/>
          <p:cNvSpPr/>
          <p:nvPr/>
        </p:nvSpPr>
        <p:spPr bwMode="auto">
          <a:xfrm>
            <a:off x="4423294" y="1054097"/>
            <a:ext cx="20638" cy="22225"/>
          </a:xfrm>
          <a:custGeom>
            <a:gdLst>
              <a:gd fmla="*/ 6 w 13" name="T0"/>
              <a:gd fmla="*/ 0 h 14" name="T1"/>
              <a:gd fmla="*/ 3 w 13" name="T2"/>
              <a:gd fmla="*/ 4 h 14" name="T3"/>
              <a:gd fmla="*/ 0 w 13" name="T4"/>
              <a:gd fmla="*/ 8 h 14" name="T5"/>
              <a:gd fmla="*/ 6 w 13" name="T6"/>
              <a:gd fmla="*/ 14 h 14" name="T7"/>
              <a:gd fmla="*/ 9 w 13" name="T8"/>
              <a:gd fmla="*/ 12 h 14" name="T9"/>
              <a:gd fmla="*/ 13 w 13" name="T10"/>
              <a:gd fmla="*/ 8 h 14" name="T11"/>
              <a:gd fmla="*/ 6 w 13" name="T12"/>
              <a:gd fmla="*/ 0 h 14" name="T13"/>
            </a:gdLst>
            <a:cxnLst>
              <a:cxn ang="0">
                <a:pos x="T0" y="T1"/>
              </a:cxn>
              <a:cxn ang="0">
                <a:pos x="T2" y="T3"/>
              </a:cxn>
              <a:cxn ang="0">
                <a:pos x="T4" y="T5"/>
              </a:cxn>
              <a:cxn ang="0">
                <a:pos x="T6" y="T7"/>
              </a:cxn>
              <a:cxn ang="0">
                <a:pos x="T8" y="T9"/>
              </a:cxn>
              <a:cxn ang="0">
                <a:pos x="T10" y="T11"/>
              </a:cxn>
              <a:cxn ang="0">
                <a:pos x="T12" y="T13"/>
              </a:cxn>
            </a:cxnLst>
            <a:rect b="b" l="0" r="r" t="0"/>
            <a:pathLst>
              <a:path h="14" w="13">
                <a:moveTo>
                  <a:pt x="6" y="0"/>
                </a:moveTo>
                <a:lnTo>
                  <a:pt x="3" y="4"/>
                </a:lnTo>
                <a:lnTo>
                  <a:pt x="0" y="8"/>
                </a:lnTo>
                <a:lnTo>
                  <a:pt x="6" y="14"/>
                </a:lnTo>
                <a:lnTo>
                  <a:pt x="9" y="12"/>
                </a:lnTo>
                <a:lnTo>
                  <a:pt x="13" y="8"/>
                </a:lnTo>
                <a:lnTo>
                  <a:pt x="6"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15" name="Freeform 452"/>
          <p:cNvSpPr/>
          <p:nvPr/>
        </p:nvSpPr>
        <p:spPr bwMode="auto">
          <a:xfrm>
            <a:off x="4469332" y="1012822"/>
            <a:ext cx="22225" cy="20638"/>
          </a:xfrm>
          <a:custGeom>
            <a:gdLst>
              <a:gd fmla="*/ 8 w 14" name="T0"/>
              <a:gd fmla="*/ 0 h 13" name="T1"/>
              <a:gd fmla="*/ 6 w 14" name="T2"/>
              <a:gd fmla="*/ 1 h 13" name="T3"/>
              <a:gd fmla="*/ 1 w 14" name="T4"/>
              <a:gd fmla="*/ 5 h 13" name="T5"/>
              <a:gd fmla="*/ 0 w 14" name="T6"/>
              <a:gd fmla="*/ 6 h 13" name="T7"/>
              <a:gd fmla="*/ 6 w 14" name="T8"/>
              <a:gd fmla="*/ 13 h 13" name="T9"/>
              <a:gd fmla="*/ 8 w 14" name="T10"/>
              <a:gd fmla="*/ 11 h 13" name="T11"/>
              <a:gd fmla="*/ 13 w 14" name="T12"/>
              <a:gd fmla="*/ 8 h 13" name="T13"/>
              <a:gd fmla="*/ 14 w 14" name="T14"/>
              <a:gd fmla="*/ 6 h 13" name="T15"/>
              <a:gd fmla="*/ 8 w 14" name="T16"/>
              <a:gd fmla="*/ 0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4">
                <a:moveTo>
                  <a:pt x="8" y="0"/>
                </a:moveTo>
                <a:lnTo>
                  <a:pt x="6" y="1"/>
                </a:lnTo>
                <a:lnTo>
                  <a:pt x="1" y="5"/>
                </a:lnTo>
                <a:lnTo>
                  <a:pt x="0" y="6"/>
                </a:lnTo>
                <a:lnTo>
                  <a:pt x="6" y="13"/>
                </a:lnTo>
                <a:lnTo>
                  <a:pt x="8" y="11"/>
                </a:lnTo>
                <a:lnTo>
                  <a:pt x="13" y="8"/>
                </a:lnTo>
                <a:lnTo>
                  <a:pt x="14" y="6"/>
                </a:lnTo>
                <a:lnTo>
                  <a:pt x="8"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16" name="Freeform 453"/>
          <p:cNvSpPr/>
          <p:nvPr/>
        </p:nvSpPr>
        <p:spPr bwMode="auto">
          <a:xfrm>
            <a:off x="4516957" y="971547"/>
            <a:ext cx="22225" cy="20638"/>
          </a:xfrm>
          <a:custGeom>
            <a:gdLst>
              <a:gd fmla="*/ 8 w 14" name="T0"/>
              <a:gd fmla="*/ 0 h 13" name="T1"/>
              <a:gd fmla="*/ 5 w 14" name="T2"/>
              <a:gd fmla="*/ 2 h 13" name="T3"/>
              <a:gd fmla="*/ 0 w 14" name="T4"/>
              <a:gd fmla="*/ 6 h 13" name="T5"/>
              <a:gd fmla="*/ 6 w 14" name="T6"/>
              <a:gd fmla="*/ 13 h 13" name="T7"/>
              <a:gd fmla="*/ 10 w 14" name="T8"/>
              <a:gd fmla="*/ 10 h 13" name="T9"/>
              <a:gd fmla="*/ 14 w 14" name="T10"/>
              <a:gd fmla="*/ 7 h 13" name="T11"/>
              <a:gd fmla="*/ 8 w 14" name="T12"/>
              <a:gd fmla="*/ 0 h 13" name="T13"/>
            </a:gdLst>
            <a:cxnLst>
              <a:cxn ang="0">
                <a:pos x="T0" y="T1"/>
              </a:cxn>
              <a:cxn ang="0">
                <a:pos x="T2" y="T3"/>
              </a:cxn>
              <a:cxn ang="0">
                <a:pos x="T4" y="T5"/>
              </a:cxn>
              <a:cxn ang="0">
                <a:pos x="T6" y="T7"/>
              </a:cxn>
              <a:cxn ang="0">
                <a:pos x="T8" y="T9"/>
              </a:cxn>
              <a:cxn ang="0">
                <a:pos x="T10" y="T11"/>
              </a:cxn>
              <a:cxn ang="0">
                <a:pos x="T12" y="T13"/>
              </a:cxn>
            </a:cxnLst>
            <a:rect b="b" l="0" r="r" t="0"/>
            <a:pathLst>
              <a:path h="13" w="14">
                <a:moveTo>
                  <a:pt x="8" y="0"/>
                </a:moveTo>
                <a:lnTo>
                  <a:pt x="5" y="2"/>
                </a:lnTo>
                <a:lnTo>
                  <a:pt x="0" y="6"/>
                </a:lnTo>
                <a:lnTo>
                  <a:pt x="6" y="13"/>
                </a:lnTo>
                <a:lnTo>
                  <a:pt x="10" y="10"/>
                </a:lnTo>
                <a:lnTo>
                  <a:pt x="14" y="7"/>
                </a:lnTo>
                <a:lnTo>
                  <a:pt x="8"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17" name="Freeform 454"/>
          <p:cNvSpPr/>
          <p:nvPr/>
        </p:nvSpPr>
        <p:spPr bwMode="auto">
          <a:xfrm>
            <a:off x="4566169" y="931860"/>
            <a:ext cx="22225" cy="22225"/>
          </a:xfrm>
          <a:custGeom>
            <a:gdLst>
              <a:gd fmla="*/ 8 w 14" name="T0"/>
              <a:gd fmla="*/ 0 h 14" name="T1"/>
              <a:gd fmla="*/ 4 w 14" name="T2"/>
              <a:gd fmla="*/ 4 h 14" name="T3"/>
              <a:gd fmla="*/ 0 w 14" name="T4"/>
              <a:gd fmla="*/ 6 h 14" name="T5"/>
              <a:gd fmla="*/ 7 w 14" name="T6"/>
              <a:gd fmla="*/ 14 h 14" name="T7"/>
              <a:gd fmla="*/ 9 w 14" name="T8"/>
              <a:gd fmla="*/ 11 h 14" name="T9"/>
              <a:gd fmla="*/ 14 w 14" name="T10"/>
              <a:gd fmla="*/ 8 h 14" name="T11"/>
              <a:gd fmla="*/ 8 w 14" name="T12"/>
              <a:gd fmla="*/ 0 h 14" name="T13"/>
            </a:gdLst>
            <a:cxnLst>
              <a:cxn ang="0">
                <a:pos x="T0" y="T1"/>
              </a:cxn>
              <a:cxn ang="0">
                <a:pos x="T2" y="T3"/>
              </a:cxn>
              <a:cxn ang="0">
                <a:pos x="T4" y="T5"/>
              </a:cxn>
              <a:cxn ang="0">
                <a:pos x="T6" y="T7"/>
              </a:cxn>
              <a:cxn ang="0">
                <a:pos x="T8" y="T9"/>
              </a:cxn>
              <a:cxn ang="0">
                <a:pos x="T10" y="T11"/>
              </a:cxn>
              <a:cxn ang="0">
                <a:pos x="T12" y="T13"/>
              </a:cxn>
            </a:cxnLst>
            <a:rect b="b" l="0" r="r" t="0"/>
            <a:pathLst>
              <a:path h="14" w="14">
                <a:moveTo>
                  <a:pt x="8" y="0"/>
                </a:moveTo>
                <a:lnTo>
                  <a:pt x="4" y="4"/>
                </a:lnTo>
                <a:lnTo>
                  <a:pt x="0" y="6"/>
                </a:lnTo>
                <a:lnTo>
                  <a:pt x="7" y="14"/>
                </a:lnTo>
                <a:lnTo>
                  <a:pt x="9" y="11"/>
                </a:lnTo>
                <a:lnTo>
                  <a:pt x="14" y="8"/>
                </a:lnTo>
                <a:lnTo>
                  <a:pt x="8"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18" name="Freeform 455"/>
          <p:cNvSpPr/>
          <p:nvPr/>
        </p:nvSpPr>
        <p:spPr bwMode="auto">
          <a:xfrm>
            <a:off x="4618557" y="893760"/>
            <a:ext cx="20638" cy="20638"/>
          </a:xfrm>
          <a:custGeom>
            <a:gdLst>
              <a:gd fmla="*/ 8 w 13" name="T0"/>
              <a:gd fmla="*/ 0 h 13" name="T1"/>
              <a:gd fmla="*/ 8 w 13" name="T2"/>
              <a:gd fmla="*/ 0 h 13" name="T3"/>
              <a:gd fmla="*/ 1 w 13" name="T4"/>
              <a:gd fmla="*/ 4 h 13" name="T5"/>
              <a:gd fmla="*/ 0 w 13" name="T6"/>
              <a:gd fmla="*/ 5 h 13" name="T7"/>
              <a:gd fmla="*/ 5 w 13" name="T8"/>
              <a:gd fmla="*/ 13 h 13" name="T9"/>
              <a:gd fmla="*/ 8 w 13" name="T10"/>
              <a:gd fmla="*/ 12 h 13" name="T11"/>
              <a:gd fmla="*/ 13 w 13" name="T12"/>
              <a:gd fmla="*/ 8 h 13" name="T13"/>
              <a:gd fmla="*/ 13 w 13" name="T14"/>
              <a:gd fmla="*/ 8 h 13" name="T15"/>
              <a:gd fmla="*/ 8 w 13" name="T16"/>
              <a:gd fmla="*/ 0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3">
                <a:moveTo>
                  <a:pt x="8" y="0"/>
                </a:moveTo>
                <a:lnTo>
                  <a:pt x="8" y="0"/>
                </a:lnTo>
                <a:lnTo>
                  <a:pt x="1" y="4"/>
                </a:lnTo>
                <a:lnTo>
                  <a:pt x="0" y="5"/>
                </a:lnTo>
                <a:lnTo>
                  <a:pt x="5" y="13"/>
                </a:lnTo>
                <a:lnTo>
                  <a:pt x="8" y="12"/>
                </a:lnTo>
                <a:lnTo>
                  <a:pt x="13" y="8"/>
                </a:lnTo>
                <a:lnTo>
                  <a:pt x="13" y="8"/>
                </a:lnTo>
                <a:lnTo>
                  <a:pt x="8"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19" name="Freeform 456"/>
          <p:cNvSpPr/>
          <p:nvPr/>
        </p:nvSpPr>
        <p:spPr bwMode="auto">
          <a:xfrm>
            <a:off x="4669357" y="858835"/>
            <a:ext cx="20638" cy="20638"/>
          </a:xfrm>
          <a:custGeom>
            <a:gdLst>
              <a:gd fmla="*/ 8 w 13" name="T0"/>
              <a:gd fmla="*/ 0 h 13" name="T1"/>
              <a:gd fmla="*/ 7 w 13" name="T2"/>
              <a:gd fmla="*/ 0 h 13" name="T3"/>
              <a:gd fmla="*/ 2 w 13" name="T4"/>
              <a:gd fmla="*/ 4 h 13" name="T5"/>
              <a:gd fmla="*/ 0 w 13" name="T6"/>
              <a:gd fmla="*/ 5 h 13" name="T7"/>
              <a:gd fmla="*/ 6 w 13" name="T8"/>
              <a:gd fmla="*/ 13 h 13" name="T9"/>
              <a:gd fmla="*/ 7 w 13" name="T10"/>
              <a:gd fmla="*/ 12 h 13" name="T11"/>
              <a:gd fmla="*/ 13 w 13" name="T12"/>
              <a:gd fmla="*/ 9 h 13" name="T13"/>
              <a:gd fmla="*/ 13 w 13" name="T14"/>
              <a:gd fmla="*/ 8 h 13" name="T15"/>
              <a:gd fmla="*/ 8 w 13" name="T16"/>
              <a:gd fmla="*/ 0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3">
                <a:moveTo>
                  <a:pt x="8" y="0"/>
                </a:moveTo>
                <a:lnTo>
                  <a:pt x="7" y="0"/>
                </a:lnTo>
                <a:lnTo>
                  <a:pt x="2" y="4"/>
                </a:lnTo>
                <a:lnTo>
                  <a:pt x="0" y="5"/>
                </a:lnTo>
                <a:lnTo>
                  <a:pt x="6" y="13"/>
                </a:lnTo>
                <a:lnTo>
                  <a:pt x="7" y="12"/>
                </a:lnTo>
                <a:lnTo>
                  <a:pt x="13" y="9"/>
                </a:lnTo>
                <a:lnTo>
                  <a:pt x="13" y="8"/>
                </a:lnTo>
                <a:lnTo>
                  <a:pt x="8"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20" name="Freeform 457"/>
          <p:cNvSpPr/>
          <p:nvPr/>
        </p:nvSpPr>
        <p:spPr bwMode="auto">
          <a:xfrm>
            <a:off x="4723332" y="823910"/>
            <a:ext cx="20638" cy="22225"/>
          </a:xfrm>
          <a:custGeom>
            <a:gdLst>
              <a:gd fmla="*/ 8 w 13" name="T0"/>
              <a:gd fmla="*/ 0 h 14" name="T1"/>
              <a:gd fmla="*/ 7 w 13" name="T2"/>
              <a:gd fmla="*/ 1 h 14" name="T3"/>
              <a:gd fmla="*/ 2 w 13" name="T4"/>
              <a:gd fmla="*/ 5 h 14" name="T5"/>
              <a:gd fmla="*/ 0 w 13" name="T6"/>
              <a:gd fmla="*/ 5 h 14" name="T7"/>
              <a:gd fmla="*/ 6 w 13" name="T8"/>
              <a:gd fmla="*/ 14 h 14" name="T9"/>
              <a:gd fmla="*/ 7 w 13" name="T10"/>
              <a:gd fmla="*/ 13 h 14" name="T11"/>
              <a:gd fmla="*/ 12 w 13" name="T12"/>
              <a:gd fmla="*/ 9 h 14" name="T13"/>
              <a:gd fmla="*/ 13 w 13" name="T14"/>
              <a:gd fmla="*/ 9 h 14" name="T15"/>
              <a:gd fmla="*/ 8 w 13" name="T16"/>
              <a:gd fmla="*/ 0 h 1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4" w="13">
                <a:moveTo>
                  <a:pt x="8" y="0"/>
                </a:moveTo>
                <a:lnTo>
                  <a:pt x="7" y="1"/>
                </a:lnTo>
                <a:lnTo>
                  <a:pt x="2" y="5"/>
                </a:lnTo>
                <a:lnTo>
                  <a:pt x="0" y="5"/>
                </a:lnTo>
                <a:lnTo>
                  <a:pt x="6" y="14"/>
                </a:lnTo>
                <a:lnTo>
                  <a:pt x="7" y="13"/>
                </a:lnTo>
                <a:lnTo>
                  <a:pt x="12" y="9"/>
                </a:lnTo>
                <a:lnTo>
                  <a:pt x="13" y="9"/>
                </a:lnTo>
                <a:lnTo>
                  <a:pt x="8"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21" name="Freeform 458"/>
          <p:cNvSpPr/>
          <p:nvPr/>
        </p:nvSpPr>
        <p:spPr bwMode="auto">
          <a:xfrm>
            <a:off x="4777307" y="792160"/>
            <a:ext cx="20638" cy="20638"/>
          </a:xfrm>
          <a:custGeom>
            <a:gdLst>
              <a:gd fmla="*/ 10 w 13" name="T0"/>
              <a:gd fmla="*/ 0 h 13" name="T1"/>
              <a:gd fmla="*/ 8 w 13" name="T2"/>
              <a:gd fmla="*/ 0 h 13" name="T3"/>
              <a:gd fmla="*/ 3 w 13" name="T4"/>
              <a:gd fmla="*/ 4 h 13" name="T5"/>
              <a:gd fmla="*/ 0 w 13" name="T6"/>
              <a:gd fmla="*/ 5 h 13" name="T7"/>
              <a:gd fmla="*/ 6 w 13" name="T8"/>
              <a:gd fmla="*/ 13 h 13" name="T9"/>
              <a:gd fmla="*/ 7 w 13" name="T10"/>
              <a:gd fmla="*/ 12 h 13" name="T11"/>
              <a:gd fmla="*/ 13 w 13" name="T12"/>
              <a:gd fmla="*/ 9 h 13" name="T13"/>
              <a:gd fmla="*/ 13 w 13" name="T14"/>
              <a:gd fmla="*/ 9 h 13" name="T15"/>
              <a:gd fmla="*/ 10 w 13" name="T16"/>
              <a:gd fmla="*/ 0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3">
                <a:moveTo>
                  <a:pt x="10" y="0"/>
                </a:moveTo>
                <a:lnTo>
                  <a:pt x="8" y="0"/>
                </a:lnTo>
                <a:lnTo>
                  <a:pt x="3" y="4"/>
                </a:lnTo>
                <a:lnTo>
                  <a:pt x="0" y="5"/>
                </a:lnTo>
                <a:lnTo>
                  <a:pt x="6" y="13"/>
                </a:lnTo>
                <a:lnTo>
                  <a:pt x="7" y="12"/>
                </a:lnTo>
                <a:lnTo>
                  <a:pt x="13" y="9"/>
                </a:lnTo>
                <a:lnTo>
                  <a:pt x="13" y="9"/>
                </a:lnTo>
                <a:lnTo>
                  <a:pt x="10"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22" name="Freeform 459"/>
          <p:cNvSpPr/>
          <p:nvPr/>
        </p:nvSpPr>
        <p:spPr bwMode="auto">
          <a:xfrm>
            <a:off x="4834457" y="761997"/>
            <a:ext cx="20638" cy="22225"/>
          </a:xfrm>
          <a:custGeom>
            <a:gdLst>
              <a:gd fmla="*/ 7 w 13" name="T0"/>
              <a:gd fmla="*/ 0 h 14" name="T1"/>
              <a:gd fmla="*/ 2 w 13" name="T2"/>
              <a:gd fmla="*/ 3 h 14" name="T3"/>
              <a:gd fmla="*/ 0 w 13" name="T4"/>
              <a:gd fmla="*/ 5 h 14" name="T5"/>
              <a:gd fmla="*/ 4 w 13" name="T6"/>
              <a:gd fmla="*/ 14 h 14" name="T7"/>
              <a:gd fmla="*/ 6 w 13" name="T8"/>
              <a:gd fmla="*/ 11 h 14" name="T9"/>
              <a:gd fmla="*/ 13 w 13" name="T10"/>
              <a:gd fmla="*/ 9 h 14" name="T11"/>
              <a:gd fmla="*/ 7 w 13" name="T12"/>
              <a:gd fmla="*/ 0 h 14" name="T13"/>
            </a:gdLst>
            <a:cxnLst>
              <a:cxn ang="0">
                <a:pos x="T0" y="T1"/>
              </a:cxn>
              <a:cxn ang="0">
                <a:pos x="T2" y="T3"/>
              </a:cxn>
              <a:cxn ang="0">
                <a:pos x="T4" y="T5"/>
              </a:cxn>
              <a:cxn ang="0">
                <a:pos x="T6" y="T7"/>
              </a:cxn>
              <a:cxn ang="0">
                <a:pos x="T8" y="T9"/>
              </a:cxn>
              <a:cxn ang="0">
                <a:pos x="T10" y="T11"/>
              </a:cxn>
              <a:cxn ang="0">
                <a:pos x="T12" y="T13"/>
              </a:cxn>
            </a:cxnLst>
            <a:rect b="b" l="0" r="r" t="0"/>
            <a:pathLst>
              <a:path h="14" w="13">
                <a:moveTo>
                  <a:pt x="7" y="0"/>
                </a:moveTo>
                <a:lnTo>
                  <a:pt x="2" y="3"/>
                </a:lnTo>
                <a:lnTo>
                  <a:pt x="0" y="5"/>
                </a:lnTo>
                <a:lnTo>
                  <a:pt x="4" y="14"/>
                </a:lnTo>
                <a:lnTo>
                  <a:pt x="6" y="11"/>
                </a:lnTo>
                <a:lnTo>
                  <a:pt x="13" y="9"/>
                </a:lnTo>
                <a:lnTo>
                  <a:pt x="7"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23" name="Freeform 460"/>
          <p:cNvSpPr/>
          <p:nvPr/>
        </p:nvSpPr>
        <p:spPr bwMode="auto">
          <a:xfrm>
            <a:off x="4890019" y="731835"/>
            <a:ext cx="20638" cy="23813"/>
          </a:xfrm>
          <a:custGeom>
            <a:gdLst>
              <a:gd fmla="*/ 9 w 13" name="T0"/>
              <a:gd fmla="*/ 0 h 15" name="T1"/>
              <a:gd fmla="*/ 4 w 13" name="T2"/>
              <a:gd fmla="*/ 3 h 15" name="T3"/>
              <a:gd fmla="*/ 0 w 13" name="T4"/>
              <a:gd fmla="*/ 5 h 15" name="T5"/>
              <a:gd fmla="*/ 4 w 13" name="T6"/>
              <a:gd fmla="*/ 15 h 15" name="T7"/>
              <a:gd fmla="*/ 8 w 13" name="T8"/>
              <a:gd fmla="*/ 12 h 15" name="T9"/>
              <a:gd fmla="*/ 13 w 13" name="T10"/>
              <a:gd fmla="*/ 9 h 15" name="T11"/>
              <a:gd fmla="*/ 9 w 13" name="T12"/>
              <a:gd fmla="*/ 0 h 15" name="T13"/>
            </a:gdLst>
            <a:cxnLst>
              <a:cxn ang="0">
                <a:pos x="T0" y="T1"/>
              </a:cxn>
              <a:cxn ang="0">
                <a:pos x="T2" y="T3"/>
              </a:cxn>
              <a:cxn ang="0">
                <a:pos x="T4" y="T5"/>
              </a:cxn>
              <a:cxn ang="0">
                <a:pos x="T6" y="T7"/>
              </a:cxn>
              <a:cxn ang="0">
                <a:pos x="T8" y="T9"/>
              </a:cxn>
              <a:cxn ang="0">
                <a:pos x="T10" y="T11"/>
              </a:cxn>
              <a:cxn ang="0">
                <a:pos x="T12" y="T13"/>
              </a:cxn>
            </a:cxnLst>
            <a:rect b="b" l="0" r="r" t="0"/>
            <a:pathLst>
              <a:path h="15" w="13">
                <a:moveTo>
                  <a:pt x="9" y="0"/>
                </a:moveTo>
                <a:lnTo>
                  <a:pt x="4" y="3"/>
                </a:lnTo>
                <a:lnTo>
                  <a:pt x="0" y="5"/>
                </a:lnTo>
                <a:lnTo>
                  <a:pt x="4" y="15"/>
                </a:lnTo>
                <a:lnTo>
                  <a:pt x="8" y="12"/>
                </a:lnTo>
                <a:lnTo>
                  <a:pt x="13" y="9"/>
                </a:lnTo>
                <a:lnTo>
                  <a:pt x="9"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24" name="Freeform 461"/>
          <p:cNvSpPr/>
          <p:nvPr/>
        </p:nvSpPr>
        <p:spPr bwMode="auto">
          <a:xfrm>
            <a:off x="4945582" y="704847"/>
            <a:ext cx="20638" cy="20638"/>
          </a:xfrm>
          <a:custGeom>
            <a:gdLst>
              <a:gd fmla="*/ 9 w 13" name="T0"/>
              <a:gd fmla="*/ 0 h 13" name="T1"/>
              <a:gd fmla="*/ 7 w 13" name="T2"/>
              <a:gd fmla="*/ 2 h 13" name="T3"/>
              <a:gd fmla="*/ 0 w 13" name="T4"/>
              <a:gd fmla="*/ 4 h 13" name="T5"/>
              <a:gd fmla="*/ 5 w 13" name="T6"/>
              <a:gd fmla="*/ 13 h 13" name="T7"/>
              <a:gd fmla="*/ 11 w 13" name="T8"/>
              <a:gd fmla="*/ 11 h 13" name="T9"/>
              <a:gd fmla="*/ 13 w 13" name="T10"/>
              <a:gd fmla="*/ 9 h 13" name="T11"/>
              <a:gd fmla="*/ 9 w 13" name="T12"/>
              <a:gd fmla="*/ 0 h 13" name="T13"/>
            </a:gdLst>
            <a:cxnLst>
              <a:cxn ang="0">
                <a:pos x="T0" y="T1"/>
              </a:cxn>
              <a:cxn ang="0">
                <a:pos x="T2" y="T3"/>
              </a:cxn>
              <a:cxn ang="0">
                <a:pos x="T4" y="T5"/>
              </a:cxn>
              <a:cxn ang="0">
                <a:pos x="T6" y="T7"/>
              </a:cxn>
              <a:cxn ang="0">
                <a:pos x="T8" y="T9"/>
              </a:cxn>
              <a:cxn ang="0">
                <a:pos x="T10" y="T11"/>
              </a:cxn>
              <a:cxn ang="0">
                <a:pos x="T12" y="T13"/>
              </a:cxn>
            </a:cxnLst>
            <a:rect b="b" l="0" r="r" t="0"/>
            <a:pathLst>
              <a:path h="13" w="13">
                <a:moveTo>
                  <a:pt x="9" y="0"/>
                </a:moveTo>
                <a:lnTo>
                  <a:pt x="7" y="2"/>
                </a:lnTo>
                <a:lnTo>
                  <a:pt x="0" y="4"/>
                </a:lnTo>
                <a:lnTo>
                  <a:pt x="5" y="13"/>
                </a:lnTo>
                <a:lnTo>
                  <a:pt x="11" y="11"/>
                </a:lnTo>
                <a:lnTo>
                  <a:pt x="13" y="9"/>
                </a:lnTo>
                <a:lnTo>
                  <a:pt x="9"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25" name="Freeform 462"/>
          <p:cNvSpPr/>
          <p:nvPr/>
        </p:nvSpPr>
        <p:spPr bwMode="auto">
          <a:xfrm>
            <a:off x="5004319" y="681034"/>
            <a:ext cx="20638" cy="20638"/>
          </a:xfrm>
          <a:custGeom>
            <a:gdLst>
              <a:gd fmla="*/ 9 w 13" name="T0"/>
              <a:gd fmla="*/ 0 h 13" name="T1"/>
              <a:gd fmla="*/ 9 w 13" name="T2"/>
              <a:gd fmla="*/ 0 h 13" name="T3"/>
              <a:gd fmla="*/ 2 w 13" name="T4"/>
              <a:gd fmla="*/ 2 h 13" name="T5"/>
              <a:gd fmla="*/ 0 w 13" name="T6"/>
              <a:gd fmla="*/ 3 h 13" name="T7"/>
              <a:gd fmla="*/ 4 w 13" name="T8"/>
              <a:gd fmla="*/ 13 h 13" name="T9"/>
              <a:gd fmla="*/ 6 w 13" name="T10"/>
              <a:gd fmla="*/ 11 h 13" name="T11"/>
              <a:gd fmla="*/ 13 w 13" name="T12"/>
              <a:gd fmla="*/ 9 h 13" name="T13"/>
              <a:gd fmla="*/ 13 w 13" name="T14"/>
              <a:gd fmla="*/ 9 h 13" name="T15"/>
              <a:gd fmla="*/ 9 w 13" name="T16"/>
              <a:gd fmla="*/ 0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3">
                <a:moveTo>
                  <a:pt x="9" y="0"/>
                </a:moveTo>
                <a:lnTo>
                  <a:pt x="9" y="0"/>
                </a:lnTo>
                <a:lnTo>
                  <a:pt x="2" y="2"/>
                </a:lnTo>
                <a:lnTo>
                  <a:pt x="0" y="3"/>
                </a:lnTo>
                <a:lnTo>
                  <a:pt x="4" y="13"/>
                </a:lnTo>
                <a:lnTo>
                  <a:pt x="6" y="11"/>
                </a:lnTo>
                <a:lnTo>
                  <a:pt x="13" y="9"/>
                </a:lnTo>
                <a:lnTo>
                  <a:pt x="13" y="9"/>
                </a:lnTo>
                <a:lnTo>
                  <a:pt x="9"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26" name="Freeform 463"/>
          <p:cNvSpPr/>
          <p:nvPr/>
        </p:nvSpPr>
        <p:spPr bwMode="auto">
          <a:xfrm>
            <a:off x="5064644" y="655635"/>
            <a:ext cx="17463" cy="20638"/>
          </a:xfrm>
          <a:custGeom>
            <a:gdLst>
              <a:gd fmla="*/ 9 w 11" name="T0"/>
              <a:gd fmla="*/ 0 h 13" name="T1"/>
              <a:gd fmla="*/ 4 w 11" name="T2"/>
              <a:gd fmla="*/ 3 h 13" name="T3"/>
              <a:gd fmla="*/ 0 w 11" name="T4"/>
              <a:gd fmla="*/ 4 h 13" name="T5"/>
              <a:gd fmla="*/ 2 w 11" name="T6"/>
              <a:gd fmla="*/ 13 h 13" name="T7"/>
              <a:gd fmla="*/ 8 w 11" name="T8"/>
              <a:gd fmla="*/ 12 h 13" name="T9"/>
              <a:gd fmla="*/ 11 w 11" name="T10"/>
              <a:gd fmla="*/ 10 h 13" name="T11"/>
              <a:gd fmla="*/ 9 w 11" name="T12"/>
              <a:gd fmla="*/ 0 h 13" name="T13"/>
            </a:gdLst>
            <a:cxnLst>
              <a:cxn ang="0">
                <a:pos x="T0" y="T1"/>
              </a:cxn>
              <a:cxn ang="0">
                <a:pos x="T2" y="T3"/>
              </a:cxn>
              <a:cxn ang="0">
                <a:pos x="T4" y="T5"/>
              </a:cxn>
              <a:cxn ang="0">
                <a:pos x="T6" y="T7"/>
              </a:cxn>
              <a:cxn ang="0">
                <a:pos x="T8" y="T9"/>
              </a:cxn>
              <a:cxn ang="0">
                <a:pos x="T10" y="T11"/>
              </a:cxn>
              <a:cxn ang="0">
                <a:pos x="T12" y="T13"/>
              </a:cxn>
            </a:cxnLst>
            <a:rect b="b" l="0" r="r" t="0"/>
            <a:pathLst>
              <a:path h="13" w="11">
                <a:moveTo>
                  <a:pt x="9" y="0"/>
                </a:moveTo>
                <a:lnTo>
                  <a:pt x="4" y="3"/>
                </a:lnTo>
                <a:lnTo>
                  <a:pt x="0" y="4"/>
                </a:lnTo>
                <a:lnTo>
                  <a:pt x="2" y="13"/>
                </a:lnTo>
                <a:lnTo>
                  <a:pt x="8" y="12"/>
                </a:lnTo>
                <a:lnTo>
                  <a:pt x="11" y="10"/>
                </a:lnTo>
                <a:lnTo>
                  <a:pt x="9"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27" name="Freeform 464"/>
          <p:cNvSpPr/>
          <p:nvPr/>
        </p:nvSpPr>
        <p:spPr bwMode="auto">
          <a:xfrm>
            <a:off x="5121794" y="634996"/>
            <a:ext cx="20638" cy="19050"/>
          </a:xfrm>
          <a:custGeom>
            <a:gdLst>
              <a:gd fmla="*/ 9 w 13" name="T0"/>
              <a:gd fmla="*/ 0 h 12" name="T1"/>
              <a:gd fmla="*/ 8 w 13" name="T2"/>
              <a:gd fmla="*/ 0 h 12" name="T3"/>
              <a:gd fmla="*/ 2 w 13" name="T4"/>
              <a:gd fmla="*/ 2 h 12" name="T5"/>
              <a:gd fmla="*/ 0 w 13" name="T6"/>
              <a:gd fmla="*/ 2 h 12" name="T7"/>
              <a:gd fmla="*/ 4 w 13" name="T8"/>
              <a:gd fmla="*/ 12 h 12" name="T9"/>
              <a:gd fmla="*/ 4 w 13" name="T10"/>
              <a:gd fmla="*/ 12 h 12" name="T11"/>
              <a:gd fmla="*/ 12 w 13" name="T12"/>
              <a:gd fmla="*/ 9 h 12" name="T13"/>
              <a:gd fmla="*/ 13 w 13" name="T14"/>
              <a:gd fmla="*/ 9 h 12" name="T15"/>
              <a:gd fmla="*/ 9 w 13" name="T16"/>
              <a:gd fmla="*/ 0 h 12"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2" w="13">
                <a:moveTo>
                  <a:pt x="9" y="0"/>
                </a:moveTo>
                <a:lnTo>
                  <a:pt x="8" y="0"/>
                </a:lnTo>
                <a:lnTo>
                  <a:pt x="2" y="2"/>
                </a:lnTo>
                <a:lnTo>
                  <a:pt x="0" y="2"/>
                </a:lnTo>
                <a:lnTo>
                  <a:pt x="4" y="12"/>
                </a:lnTo>
                <a:lnTo>
                  <a:pt x="4" y="12"/>
                </a:lnTo>
                <a:lnTo>
                  <a:pt x="12" y="9"/>
                </a:lnTo>
                <a:lnTo>
                  <a:pt x="13" y="9"/>
                </a:lnTo>
                <a:lnTo>
                  <a:pt x="9"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28" name="Freeform 465"/>
          <p:cNvSpPr/>
          <p:nvPr/>
        </p:nvSpPr>
        <p:spPr bwMode="auto">
          <a:xfrm>
            <a:off x="5182119" y="614359"/>
            <a:ext cx="20638" cy="19050"/>
          </a:xfrm>
          <a:custGeom>
            <a:gdLst>
              <a:gd fmla="*/ 9 w 13" name="T0"/>
              <a:gd fmla="*/ 0 h 12" name="T1"/>
              <a:gd fmla="*/ 4 w 13" name="T2"/>
              <a:gd fmla="*/ 1 h 12" name="T3"/>
              <a:gd fmla="*/ 0 w 13" name="T4"/>
              <a:gd fmla="*/ 2 h 12" name="T5"/>
              <a:gd fmla="*/ 3 w 13" name="T6"/>
              <a:gd fmla="*/ 12 h 12" name="T7"/>
              <a:gd fmla="*/ 8 w 13" name="T8"/>
              <a:gd fmla="*/ 10 h 12" name="T9"/>
              <a:gd fmla="*/ 13 w 13" name="T10"/>
              <a:gd fmla="*/ 9 h 12" name="T11"/>
              <a:gd fmla="*/ 9 w 13" name="T12"/>
              <a:gd fmla="*/ 0 h 12" name="T13"/>
            </a:gdLst>
            <a:cxnLst>
              <a:cxn ang="0">
                <a:pos x="T0" y="T1"/>
              </a:cxn>
              <a:cxn ang="0">
                <a:pos x="T2" y="T3"/>
              </a:cxn>
              <a:cxn ang="0">
                <a:pos x="T4" y="T5"/>
              </a:cxn>
              <a:cxn ang="0">
                <a:pos x="T6" y="T7"/>
              </a:cxn>
              <a:cxn ang="0">
                <a:pos x="T8" y="T9"/>
              </a:cxn>
              <a:cxn ang="0">
                <a:pos x="T10" y="T11"/>
              </a:cxn>
              <a:cxn ang="0">
                <a:pos x="T12" y="T13"/>
              </a:cxn>
            </a:cxnLst>
            <a:rect b="b" l="0" r="r" t="0"/>
            <a:pathLst>
              <a:path h="12" w="13">
                <a:moveTo>
                  <a:pt x="9" y="0"/>
                </a:moveTo>
                <a:lnTo>
                  <a:pt x="4" y="1"/>
                </a:lnTo>
                <a:lnTo>
                  <a:pt x="0" y="2"/>
                </a:lnTo>
                <a:lnTo>
                  <a:pt x="3" y="12"/>
                </a:lnTo>
                <a:lnTo>
                  <a:pt x="8" y="10"/>
                </a:lnTo>
                <a:lnTo>
                  <a:pt x="13" y="9"/>
                </a:lnTo>
                <a:lnTo>
                  <a:pt x="9"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29" name="Freeform 466"/>
          <p:cNvSpPr/>
          <p:nvPr/>
        </p:nvSpPr>
        <p:spPr bwMode="auto">
          <a:xfrm>
            <a:off x="5242443" y="593722"/>
            <a:ext cx="19050" cy="20638"/>
          </a:xfrm>
          <a:custGeom>
            <a:gdLst>
              <a:gd fmla="*/ 9 w 12" name="T0"/>
              <a:gd fmla="*/ 0 h 13" name="T1"/>
              <a:gd fmla="*/ 9 w 12" name="T2"/>
              <a:gd fmla="*/ 0 h 13" name="T3"/>
              <a:gd fmla="*/ 1 w 12" name="T4"/>
              <a:gd fmla="*/ 2 h 13" name="T5"/>
              <a:gd fmla="*/ 0 w 12" name="T6"/>
              <a:gd fmla="*/ 4 h 13" name="T7"/>
              <a:gd fmla="*/ 3 w 12" name="T8"/>
              <a:gd fmla="*/ 13 h 13" name="T9"/>
              <a:gd fmla="*/ 5 w 12" name="T10"/>
              <a:gd fmla="*/ 11 h 13" name="T11"/>
              <a:gd fmla="*/ 12 w 12" name="T12"/>
              <a:gd fmla="*/ 10 h 13" name="T13"/>
              <a:gd fmla="*/ 12 w 12" name="T14"/>
              <a:gd fmla="*/ 10 h 13" name="T15"/>
              <a:gd fmla="*/ 9 w 12" name="T16"/>
              <a:gd fmla="*/ 0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12">
                <a:moveTo>
                  <a:pt x="9" y="0"/>
                </a:moveTo>
                <a:lnTo>
                  <a:pt x="9" y="0"/>
                </a:lnTo>
                <a:lnTo>
                  <a:pt x="1" y="2"/>
                </a:lnTo>
                <a:lnTo>
                  <a:pt x="0" y="4"/>
                </a:lnTo>
                <a:lnTo>
                  <a:pt x="3" y="13"/>
                </a:lnTo>
                <a:lnTo>
                  <a:pt x="5" y="11"/>
                </a:lnTo>
                <a:lnTo>
                  <a:pt x="12" y="10"/>
                </a:lnTo>
                <a:lnTo>
                  <a:pt x="12" y="10"/>
                </a:lnTo>
                <a:lnTo>
                  <a:pt x="9"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30" name="Freeform 467"/>
          <p:cNvSpPr/>
          <p:nvPr/>
        </p:nvSpPr>
        <p:spPr bwMode="auto">
          <a:xfrm>
            <a:off x="5302769" y="576259"/>
            <a:ext cx="20638" cy="19050"/>
          </a:xfrm>
          <a:custGeom>
            <a:gdLst>
              <a:gd fmla="*/ 10 w 13" name="T0"/>
              <a:gd fmla="*/ 0 h 12" name="T1"/>
              <a:gd fmla="*/ 7 w 13" name="T2"/>
              <a:gd fmla="*/ 0 h 12" name="T3"/>
              <a:gd fmla="*/ 0 w 13" name="T4"/>
              <a:gd fmla="*/ 3 h 12" name="T5"/>
              <a:gd fmla="*/ 3 w 13" name="T6"/>
              <a:gd fmla="*/ 12 h 12" name="T7"/>
              <a:gd fmla="*/ 9 w 13" name="T8"/>
              <a:gd fmla="*/ 11 h 12" name="T9"/>
              <a:gd fmla="*/ 13 w 13" name="T10"/>
              <a:gd fmla="*/ 9 h 12" name="T11"/>
              <a:gd fmla="*/ 10 w 13" name="T12"/>
              <a:gd fmla="*/ 0 h 12" name="T13"/>
            </a:gdLst>
            <a:cxnLst>
              <a:cxn ang="0">
                <a:pos x="T0" y="T1"/>
              </a:cxn>
              <a:cxn ang="0">
                <a:pos x="T2" y="T3"/>
              </a:cxn>
              <a:cxn ang="0">
                <a:pos x="T4" y="T5"/>
              </a:cxn>
              <a:cxn ang="0">
                <a:pos x="T6" y="T7"/>
              </a:cxn>
              <a:cxn ang="0">
                <a:pos x="T8" y="T9"/>
              </a:cxn>
              <a:cxn ang="0">
                <a:pos x="T10" y="T11"/>
              </a:cxn>
              <a:cxn ang="0">
                <a:pos x="T12" y="T13"/>
              </a:cxn>
            </a:cxnLst>
            <a:rect b="b" l="0" r="r" t="0"/>
            <a:pathLst>
              <a:path h="12" w="13">
                <a:moveTo>
                  <a:pt x="10" y="0"/>
                </a:moveTo>
                <a:lnTo>
                  <a:pt x="7" y="0"/>
                </a:lnTo>
                <a:lnTo>
                  <a:pt x="0" y="3"/>
                </a:lnTo>
                <a:lnTo>
                  <a:pt x="3" y="12"/>
                </a:lnTo>
                <a:lnTo>
                  <a:pt x="9" y="11"/>
                </a:lnTo>
                <a:lnTo>
                  <a:pt x="13" y="9"/>
                </a:lnTo>
                <a:lnTo>
                  <a:pt x="10"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31" name="Freeform 468"/>
          <p:cNvSpPr/>
          <p:nvPr/>
        </p:nvSpPr>
        <p:spPr bwMode="auto">
          <a:xfrm>
            <a:off x="5364681" y="560384"/>
            <a:ext cx="19050" cy="19050"/>
          </a:xfrm>
          <a:custGeom>
            <a:gdLst>
              <a:gd fmla="*/ 9 w 12" name="T0"/>
              <a:gd fmla="*/ 0 h 12" name="T1"/>
              <a:gd fmla="*/ 4 w 12" name="T2"/>
              <a:gd fmla="*/ 1 h 12" name="T3"/>
              <a:gd fmla="*/ 0 w 12" name="T4"/>
              <a:gd fmla="*/ 2 h 12" name="T5"/>
              <a:gd fmla="*/ 3 w 12" name="T6"/>
              <a:gd fmla="*/ 12 h 12" name="T7"/>
              <a:gd fmla="*/ 7 w 12" name="T8"/>
              <a:gd fmla="*/ 10 h 12" name="T9"/>
              <a:gd fmla="*/ 12 w 12" name="T10"/>
              <a:gd fmla="*/ 9 h 12" name="T11"/>
              <a:gd fmla="*/ 9 w 12" name="T12"/>
              <a:gd fmla="*/ 0 h 12" name="T13"/>
            </a:gdLst>
            <a:cxnLst>
              <a:cxn ang="0">
                <a:pos x="T0" y="T1"/>
              </a:cxn>
              <a:cxn ang="0">
                <a:pos x="T2" y="T3"/>
              </a:cxn>
              <a:cxn ang="0">
                <a:pos x="T4" y="T5"/>
              </a:cxn>
              <a:cxn ang="0">
                <a:pos x="T6" y="T7"/>
              </a:cxn>
              <a:cxn ang="0">
                <a:pos x="T8" y="T9"/>
              </a:cxn>
              <a:cxn ang="0">
                <a:pos x="T10" y="T11"/>
              </a:cxn>
              <a:cxn ang="0">
                <a:pos x="T12" y="T13"/>
              </a:cxn>
            </a:cxnLst>
            <a:rect b="b" l="0" r="r" t="0"/>
            <a:pathLst>
              <a:path h="12" w="12">
                <a:moveTo>
                  <a:pt x="9" y="0"/>
                </a:moveTo>
                <a:lnTo>
                  <a:pt x="4" y="1"/>
                </a:lnTo>
                <a:lnTo>
                  <a:pt x="0" y="2"/>
                </a:lnTo>
                <a:lnTo>
                  <a:pt x="3" y="12"/>
                </a:lnTo>
                <a:lnTo>
                  <a:pt x="7" y="10"/>
                </a:lnTo>
                <a:lnTo>
                  <a:pt x="12" y="9"/>
                </a:lnTo>
                <a:lnTo>
                  <a:pt x="9"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32" name="Freeform 469"/>
          <p:cNvSpPr/>
          <p:nvPr/>
        </p:nvSpPr>
        <p:spPr bwMode="auto">
          <a:xfrm>
            <a:off x="5425007" y="546096"/>
            <a:ext cx="20638" cy="17463"/>
          </a:xfrm>
          <a:custGeom>
            <a:gdLst>
              <a:gd fmla="*/ 11 w 13" name="T0"/>
              <a:gd fmla="*/ 0 h 11" name="T1"/>
              <a:gd fmla="*/ 11 w 13" name="T2"/>
              <a:gd fmla="*/ 0 h 11" name="T3"/>
              <a:gd fmla="*/ 3 w 13" name="T4"/>
              <a:gd fmla="*/ 1 h 11" name="T5"/>
              <a:gd fmla="*/ 0 w 13" name="T6"/>
              <a:gd fmla="*/ 1 h 11" name="T7"/>
              <a:gd fmla="*/ 3 w 13" name="T8"/>
              <a:gd fmla="*/ 11 h 11" name="T9"/>
              <a:gd fmla="*/ 5 w 13" name="T10"/>
              <a:gd fmla="*/ 10 h 11" name="T11"/>
              <a:gd fmla="*/ 12 w 13" name="T12"/>
              <a:gd fmla="*/ 9 h 11" name="T13"/>
              <a:gd fmla="*/ 13 w 13" name="T14"/>
              <a:gd fmla="*/ 9 h 11" name="T15"/>
              <a:gd fmla="*/ 11 w 13" name="T16"/>
              <a:gd fmla="*/ 0 h 1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1" w="13">
                <a:moveTo>
                  <a:pt x="11" y="0"/>
                </a:moveTo>
                <a:lnTo>
                  <a:pt x="11" y="0"/>
                </a:lnTo>
                <a:lnTo>
                  <a:pt x="3" y="1"/>
                </a:lnTo>
                <a:lnTo>
                  <a:pt x="0" y="1"/>
                </a:lnTo>
                <a:lnTo>
                  <a:pt x="3" y="11"/>
                </a:lnTo>
                <a:lnTo>
                  <a:pt x="5" y="10"/>
                </a:lnTo>
                <a:lnTo>
                  <a:pt x="12" y="9"/>
                </a:lnTo>
                <a:lnTo>
                  <a:pt x="13" y="9"/>
                </a:lnTo>
                <a:lnTo>
                  <a:pt x="11"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33" name="Freeform 470"/>
          <p:cNvSpPr/>
          <p:nvPr/>
        </p:nvSpPr>
        <p:spPr bwMode="auto">
          <a:xfrm>
            <a:off x="5486919" y="530221"/>
            <a:ext cx="19050" cy="19050"/>
          </a:xfrm>
          <a:custGeom>
            <a:gdLst>
              <a:gd fmla="*/ 11 w 12" name="T0"/>
              <a:gd fmla="*/ 0 h 12" name="T1"/>
              <a:gd fmla="*/ 8 w 12" name="T2"/>
              <a:gd fmla="*/ 0 h 12" name="T3"/>
              <a:gd fmla="*/ 2 w 12" name="T4"/>
              <a:gd fmla="*/ 3 h 12" name="T5"/>
              <a:gd fmla="*/ 0 w 12" name="T6"/>
              <a:gd fmla="*/ 3 h 12" name="T7"/>
              <a:gd fmla="*/ 3 w 12" name="T8"/>
              <a:gd fmla="*/ 12 h 12" name="T9"/>
              <a:gd fmla="*/ 3 w 12" name="T10"/>
              <a:gd fmla="*/ 12 h 12" name="T11"/>
              <a:gd fmla="*/ 11 w 12" name="T12"/>
              <a:gd fmla="*/ 11 h 12" name="T13"/>
              <a:gd fmla="*/ 12 w 12" name="T14"/>
              <a:gd fmla="*/ 11 h 12" name="T15"/>
              <a:gd fmla="*/ 11 w 12" name="T16"/>
              <a:gd fmla="*/ 0 h 12"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2" w="12">
                <a:moveTo>
                  <a:pt x="11" y="0"/>
                </a:moveTo>
                <a:lnTo>
                  <a:pt x="8" y="0"/>
                </a:lnTo>
                <a:lnTo>
                  <a:pt x="2" y="3"/>
                </a:lnTo>
                <a:lnTo>
                  <a:pt x="0" y="3"/>
                </a:lnTo>
                <a:lnTo>
                  <a:pt x="3" y="12"/>
                </a:lnTo>
                <a:lnTo>
                  <a:pt x="3" y="12"/>
                </a:lnTo>
                <a:lnTo>
                  <a:pt x="11" y="11"/>
                </a:lnTo>
                <a:lnTo>
                  <a:pt x="12" y="11"/>
                </a:lnTo>
                <a:lnTo>
                  <a:pt x="11"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34" name="Freeform 471"/>
          <p:cNvSpPr/>
          <p:nvPr/>
        </p:nvSpPr>
        <p:spPr bwMode="auto">
          <a:xfrm>
            <a:off x="5548831" y="519110"/>
            <a:ext cx="19050" cy="17463"/>
          </a:xfrm>
          <a:custGeom>
            <a:gdLst>
              <a:gd fmla="*/ 11 w 12" name="T0"/>
              <a:gd fmla="*/ 0 h 11" name="T1"/>
              <a:gd fmla="*/ 7 w 12" name="T2"/>
              <a:gd fmla="*/ 1 h 11" name="T3"/>
              <a:gd fmla="*/ 0 w 12" name="T4"/>
              <a:gd fmla="*/ 2 h 11" name="T5"/>
              <a:gd fmla="*/ 3 w 12" name="T6"/>
              <a:gd fmla="*/ 11 h 11" name="T7"/>
              <a:gd fmla="*/ 10 w 12" name="T8"/>
              <a:gd fmla="*/ 10 h 11" name="T9"/>
              <a:gd fmla="*/ 12 w 12" name="T10"/>
              <a:gd fmla="*/ 10 h 11" name="T11"/>
              <a:gd fmla="*/ 11 w 12" name="T12"/>
              <a:gd fmla="*/ 0 h 11" name="T13"/>
            </a:gdLst>
            <a:cxnLst>
              <a:cxn ang="0">
                <a:pos x="T0" y="T1"/>
              </a:cxn>
              <a:cxn ang="0">
                <a:pos x="T2" y="T3"/>
              </a:cxn>
              <a:cxn ang="0">
                <a:pos x="T4" y="T5"/>
              </a:cxn>
              <a:cxn ang="0">
                <a:pos x="T6" y="T7"/>
              </a:cxn>
              <a:cxn ang="0">
                <a:pos x="T8" y="T9"/>
              </a:cxn>
              <a:cxn ang="0">
                <a:pos x="T10" y="T11"/>
              </a:cxn>
              <a:cxn ang="0">
                <a:pos x="T12" y="T13"/>
              </a:cxn>
            </a:cxnLst>
            <a:rect b="b" l="0" r="r" t="0"/>
            <a:pathLst>
              <a:path h="11" w="12">
                <a:moveTo>
                  <a:pt x="11" y="0"/>
                </a:moveTo>
                <a:lnTo>
                  <a:pt x="7" y="1"/>
                </a:lnTo>
                <a:lnTo>
                  <a:pt x="0" y="2"/>
                </a:lnTo>
                <a:lnTo>
                  <a:pt x="3" y="11"/>
                </a:lnTo>
                <a:lnTo>
                  <a:pt x="10" y="10"/>
                </a:lnTo>
                <a:lnTo>
                  <a:pt x="12" y="10"/>
                </a:lnTo>
                <a:lnTo>
                  <a:pt x="11"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35" name="Freeform 472"/>
          <p:cNvSpPr/>
          <p:nvPr/>
        </p:nvSpPr>
        <p:spPr bwMode="auto">
          <a:xfrm>
            <a:off x="5612332" y="507996"/>
            <a:ext cx="17463" cy="19050"/>
          </a:xfrm>
          <a:custGeom>
            <a:gdLst>
              <a:gd fmla="*/ 10 w 11" name="T0"/>
              <a:gd fmla="*/ 0 h 12" name="T1"/>
              <a:gd fmla="*/ 6 w 11" name="T2"/>
              <a:gd fmla="*/ 1 h 12" name="T3"/>
              <a:gd fmla="*/ 0 w 11" name="T4"/>
              <a:gd fmla="*/ 1 h 12" name="T5"/>
              <a:gd fmla="*/ 2 w 11" name="T6"/>
              <a:gd fmla="*/ 12 h 12" name="T7"/>
              <a:gd fmla="*/ 8 w 11" name="T8"/>
              <a:gd fmla="*/ 11 h 12" name="T9"/>
              <a:gd fmla="*/ 11 w 11" name="T10"/>
              <a:gd fmla="*/ 11 h 12" name="T11"/>
              <a:gd fmla="*/ 10 w 11" name="T12"/>
              <a:gd fmla="*/ 0 h 12" name="T13"/>
            </a:gdLst>
            <a:cxnLst>
              <a:cxn ang="0">
                <a:pos x="T0" y="T1"/>
              </a:cxn>
              <a:cxn ang="0">
                <a:pos x="T2" y="T3"/>
              </a:cxn>
              <a:cxn ang="0">
                <a:pos x="T4" y="T5"/>
              </a:cxn>
              <a:cxn ang="0">
                <a:pos x="T6" y="T7"/>
              </a:cxn>
              <a:cxn ang="0">
                <a:pos x="T8" y="T9"/>
              </a:cxn>
              <a:cxn ang="0">
                <a:pos x="T10" y="T11"/>
              </a:cxn>
              <a:cxn ang="0">
                <a:pos x="T12" y="T13"/>
              </a:cxn>
            </a:cxnLst>
            <a:rect b="b" l="0" r="r" t="0"/>
            <a:pathLst>
              <a:path h="12" w="11">
                <a:moveTo>
                  <a:pt x="10" y="0"/>
                </a:moveTo>
                <a:lnTo>
                  <a:pt x="6" y="1"/>
                </a:lnTo>
                <a:lnTo>
                  <a:pt x="0" y="1"/>
                </a:lnTo>
                <a:lnTo>
                  <a:pt x="2" y="12"/>
                </a:lnTo>
                <a:lnTo>
                  <a:pt x="8" y="11"/>
                </a:lnTo>
                <a:lnTo>
                  <a:pt x="11" y="11"/>
                </a:lnTo>
                <a:lnTo>
                  <a:pt x="10"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36" name="Freeform 473"/>
          <p:cNvSpPr/>
          <p:nvPr/>
        </p:nvSpPr>
        <p:spPr bwMode="auto">
          <a:xfrm>
            <a:off x="5674243" y="500060"/>
            <a:ext cx="19050" cy="15875"/>
          </a:xfrm>
          <a:custGeom>
            <a:gdLst>
              <a:gd fmla="*/ 10 w 12" name="T0"/>
              <a:gd fmla="*/ 0 h 10" name="T1"/>
              <a:gd fmla="*/ 5 w 12" name="T2"/>
              <a:gd fmla="*/ 0 h 10" name="T3"/>
              <a:gd fmla="*/ 0 w 12" name="T4"/>
              <a:gd fmla="*/ 1 h 10" name="T5"/>
              <a:gd fmla="*/ 3 w 12" name="T6"/>
              <a:gd fmla="*/ 10 h 10" name="T7"/>
              <a:gd fmla="*/ 6 w 12" name="T8"/>
              <a:gd fmla="*/ 10 h 10" name="T9"/>
              <a:gd fmla="*/ 12 w 12" name="T10"/>
              <a:gd fmla="*/ 9 h 10" name="T11"/>
              <a:gd fmla="*/ 10 w 12" name="T12"/>
              <a:gd fmla="*/ 0 h 10" name="T13"/>
            </a:gdLst>
            <a:cxnLst>
              <a:cxn ang="0">
                <a:pos x="T0" y="T1"/>
              </a:cxn>
              <a:cxn ang="0">
                <a:pos x="T2" y="T3"/>
              </a:cxn>
              <a:cxn ang="0">
                <a:pos x="T4" y="T5"/>
              </a:cxn>
              <a:cxn ang="0">
                <a:pos x="T6" y="T7"/>
              </a:cxn>
              <a:cxn ang="0">
                <a:pos x="T8" y="T9"/>
              </a:cxn>
              <a:cxn ang="0">
                <a:pos x="T10" y="T11"/>
              </a:cxn>
              <a:cxn ang="0">
                <a:pos x="T12" y="T13"/>
              </a:cxn>
            </a:cxnLst>
            <a:rect b="b" l="0" r="r" t="0"/>
            <a:pathLst>
              <a:path h="10" w="12">
                <a:moveTo>
                  <a:pt x="10" y="0"/>
                </a:moveTo>
                <a:lnTo>
                  <a:pt x="5" y="0"/>
                </a:lnTo>
                <a:lnTo>
                  <a:pt x="0" y="1"/>
                </a:lnTo>
                <a:lnTo>
                  <a:pt x="3" y="10"/>
                </a:lnTo>
                <a:lnTo>
                  <a:pt x="6" y="10"/>
                </a:lnTo>
                <a:lnTo>
                  <a:pt x="12" y="9"/>
                </a:lnTo>
                <a:lnTo>
                  <a:pt x="10"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37" name="Freeform 474"/>
          <p:cNvSpPr/>
          <p:nvPr/>
        </p:nvSpPr>
        <p:spPr bwMode="auto">
          <a:xfrm>
            <a:off x="5737744" y="492122"/>
            <a:ext cx="17463" cy="15875"/>
          </a:xfrm>
          <a:custGeom>
            <a:gdLst>
              <a:gd fmla="*/ 10 w 11" name="T0"/>
              <a:gd fmla="*/ 0 h 10" name="T1"/>
              <a:gd fmla="*/ 4 w 11" name="T2"/>
              <a:gd fmla="*/ 0 h 10" name="T3"/>
              <a:gd fmla="*/ 0 w 11" name="T4"/>
              <a:gd fmla="*/ 1 h 10" name="T5"/>
              <a:gd fmla="*/ 2 w 11" name="T6"/>
              <a:gd fmla="*/ 10 h 10" name="T7"/>
              <a:gd fmla="*/ 6 w 11" name="T8"/>
              <a:gd fmla="*/ 10 h 10" name="T9"/>
              <a:gd fmla="*/ 11 w 11" name="T10"/>
              <a:gd fmla="*/ 10 h 10" name="T11"/>
              <a:gd fmla="*/ 10 w 11" name="T12"/>
              <a:gd fmla="*/ 0 h 10" name="T13"/>
            </a:gdLst>
            <a:cxnLst>
              <a:cxn ang="0">
                <a:pos x="T0" y="T1"/>
              </a:cxn>
              <a:cxn ang="0">
                <a:pos x="T2" y="T3"/>
              </a:cxn>
              <a:cxn ang="0">
                <a:pos x="T4" y="T5"/>
              </a:cxn>
              <a:cxn ang="0">
                <a:pos x="T6" y="T7"/>
              </a:cxn>
              <a:cxn ang="0">
                <a:pos x="T8" y="T9"/>
              </a:cxn>
              <a:cxn ang="0">
                <a:pos x="T10" y="T11"/>
              </a:cxn>
              <a:cxn ang="0">
                <a:pos x="T12" y="T13"/>
              </a:cxn>
            </a:cxnLst>
            <a:rect b="b" l="0" r="r" t="0"/>
            <a:pathLst>
              <a:path h="10" w="11">
                <a:moveTo>
                  <a:pt x="10" y="0"/>
                </a:moveTo>
                <a:lnTo>
                  <a:pt x="4" y="0"/>
                </a:lnTo>
                <a:lnTo>
                  <a:pt x="0" y="1"/>
                </a:lnTo>
                <a:lnTo>
                  <a:pt x="2" y="10"/>
                </a:lnTo>
                <a:lnTo>
                  <a:pt x="6" y="10"/>
                </a:lnTo>
                <a:lnTo>
                  <a:pt x="11" y="10"/>
                </a:lnTo>
                <a:lnTo>
                  <a:pt x="10"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38" name="Freeform 475"/>
          <p:cNvSpPr/>
          <p:nvPr/>
        </p:nvSpPr>
        <p:spPr bwMode="auto">
          <a:xfrm>
            <a:off x="5801244" y="485772"/>
            <a:ext cx="15875" cy="15875"/>
          </a:xfrm>
          <a:custGeom>
            <a:gdLst>
              <a:gd fmla="*/ 10 w 10" name="T0"/>
              <a:gd fmla="*/ 0 h 10" name="T1"/>
              <a:gd fmla="*/ 5 w 10" name="T2"/>
              <a:gd fmla="*/ 0 h 10" name="T3"/>
              <a:gd fmla="*/ 0 w 10" name="T4"/>
              <a:gd fmla="*/ 1 h 10" name="T5"/>
              <a:gd fmla="*/ 1 w 10" name="T6"/>
              <a:gd fmla="*/ 10 h 10" name="T7"/>
              <a:gd fmla="*/ 6 w 10" name="T8"/>
              <a:gd fmla="*/ 10 h 10" name="T9"/>
              <a:gd fmla="*/ 10 w 10" name="T10"/>
              <a:gd fmla="*/ 9 h 10" name="T11"/>
              <a:gd fmla="*/ 10 w 10" name="T12"/>
              <a:gd fmla="*/ 0 h 10" name="T13"/>
            </a:gdLst>
            <a:cxnLst>
              <a:cxn ang="0">
                <a:pos x="T0" y="T1"/>
              </a:cxn>
              <a:cxn ang="0">
                <a:pos x="T2" y="T3"/>
              </a:cxn>
              <a:cxn ang="0">
                <a:pos x="T4" y="T5"/>
              </a:cxn>
              <a:cxn ang="0">
                <a:pos x="T6" y="T7"/>
              </a:cxn>
              <a:cxn ang="0">
                <a:pos x="T8" y="T9"/>
              </a:cxn>
              <a:cxn ang="0">
                <a:pos x="T10" y="T11"/>
              </a:cxn>
              <a:cxn ang="0">
                <a:pos x="T12" y="T13"/>
              </a:cxn>
            </a:cxnLst>
            <a:rect b="b" l="0" r="r" t="0"/>
            <a:pathLst>
              <a:path h="10" w="10">
                <a:moveTo>
                  <a:pt x="10" y="0"/>
                </a:moveTo>
                <a:lnTo>
                  <a:pt x="5" y="0"/>
                </a:lnTo>
                <a:lnTo>
                  <a:pt x="0" y="1"/>
                </a:lnTo>
                <a:lnTo>
                  <a:pt x="1" y="10"/>
                </a:lnTo>
                <a:lnTo>
                  <a:pt x="6" y="10"/>
                </a:lnTo>
                <a:lnTo>
                  <a:pt x="10" y="9"/>
                </a:lnTo>
                <a:lnTo>
                  <a:pt x="10"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39" name="Freeform 476"/>
          <p:cNvSpPr/>
          <p:nvPr/>
        </p:nvSpPr>
        <p:spPr bwMode="auto">
          <a:xfrm>
            <a:off x="5864744" y="479421"/>
            <a:ext cx="17463" cy="19050"/>
          </a:xfrm>
          <a:custGeom>
            <a:gdLst>
              <a:gd fmla="*/ 9 w 11" name="T0"/>
              <a:gd fmla="*/ 0 h 12" name="T1"/>
              <a:gd fmla="*/ 5 w 11" name="T2"/>
              <a:gd fmla="*/ 1 h 12" name="T3"/>
              <a:gd fmla="*/ 0 w 11" name="T4"/>
              <a:gd fmla="*/ 1 h 12" name="T5"/>
              <a:gd fmla="*/ 0 w 11" name="T6"/>
              <a:gd fmla="*/ 12 h 12" name="T7"/>
              <a:gd fmla="*/ 5 w 11" name="T8"/>
              <a:gd fmla="*/ 10 h 12" name="T9"/>
              <a:gd fmla="*/ 11 w 11" name="T10"/>
              <a:gd fmla="*/ 10 h 12" name="T11"/>
              <a:gd fmla="*/ 9 w 11" name="T12"/>
              <a:gd fmla="*/ 0 h 12" name="T13"/>
            </a:gdLst>
            <a:cxnLst>
              <a:cxn ang="0">
                <a:pos x="T0" y="T1"/>
              </a:cxn>
              <a:cxn ang="0">
                <a:pos x="T2" y="T3"/>
              </a:cxn>
              <a:cxn ang="0">
                <a:pos x="T4" y="T5"/>
              </a:cxn>
              <a:cxn ang="0">
                <a:pos x="T6" y="T7"/>
              </a:cxn>
              <a:cxn ang="0">
                <a:pos x="T8" y="T9"/>
              </a:cxn>
              <a:cxn ang="0">
                <a:pos x="T10" y="T11"/>
              </a:cxn>
              <a:cxn ang="0">
                <a:pos x="T12" y="T13"/>
              </a:cxn>
            </a:cxnLst>
            <a:rect b="b" l="0" r="r" t="0"/>
            <a:pathLst>
              <a:path h="12" w="11">
                <a:moveTo>
                  <a:pt x="9" y="0"/>
                </a:moveTo>
                <a:lnTo>
                  <a:pt x="5" y="1"/>
                </a:lnTo>
                <a:lnTo>
                  <a:pt x="0" y="1"/>
                </a:lnTo>
                <a:lnTo>
                  <a:pt x="0" y="12"/>
                </a:lnTo>
                <a:lnTo>
                  <a:pt x="5" y="10"/>
                </a:lnTo>
                <a:lnTo>
                  <a:pt x="11" y="10"/>
                </a:lnTo>
                <a:lnTo>
                  <a:pt x="9"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40" name="Freeform 477"/>
          <p:cNvSpPr/>
          <p:nvPr/>
        </p:nvSpPr>
        <p:spPr bwMode="auto">
          <a:xfrm>
            <a:off x="5926657" y="476247"/>
            <a:ext cx="17463" cy="17463"/>
          </a:xfrm>
          <a:custGeom>
            <a:gdLst>
              <a:gd fmla="*/ 11 w 11" name="T0"/>
              <a:gd fmla="*/ 0 h 11" name="T1"/>
              <a:gd fmla="*/ 6 w 11" name="T2"/>
              <a:gd fmla="*/ 0 h 11" name="T3"/>
              <a:gd fmla="*/ 0 w 11" name="T4"/>
              <a:gd fmla="*/ 0 h 11" name="T5"/>
              <a:gd fmla="*/ 2 w 11" name="T6"/>
              <a:gd fmla="*/ 11 h 11" name="T7"/>
              <a:gd fmla="*/ 7 w 11" name="T8"/>
              <a:gd fmla="*/ 10 h 11" name="T9"/>
              <a:gd fmla="*/ 11 w 11" name="T10"/>
              <a:gd fmla="*/ 10 h 11" name="T11"/>
              <a:gd fmla="*/ 11 w 11" name="T12"/>
              <a:gd fmla="*/ 0 h 11" name="T13"/>
            </a:gdLst>
            <a:cxnLst>
              <a:cxn ang="0">
                <a:pos x="T0" y="T1"/>
              </a:cxn>
              <a:cxn ang="0">
                <a:pos x="T2" y="T3"/>
              </a:cxn>
              <a:cxn ang="0">
                <a:pos x="T4" y="T5"/>
              </a:cxn>
              <a:cxn ang="0">
                <a:pos x="T6" y="T7"/>
              </a:cxn>
              <a:cxn ang="0">
                <a:pos x="T8" y="T9"/>
              </a:cxn>
              <a:cxn ang="0">
                <a:pos x="T10" y="T11"/>
              </a:cxn>
              <a:cxn ang="0">
                <a:pos x="T12" y="T13"/>
              </a:cxn>
            </a:cxnLst>
            <a:rect b="b" l="0" r="r" t="0"/>
            <a:pathLst>
              <a:path h="11" w="11">
                <a:moveTo>
                  <a:pt x="11" y="0"/>
                </a:moveTo>
                <a:lnTo>
                  <a:pt x="6" y="0"/>
                </a:lnTo>
                <a:lnTo>
                  <a:pt x="0" y="0"/>
                </a:lnTo>
                <a:lnTo>
                  <a:pt x="2" y="11"/>
                </a:lnTo>
                <a:lnTo>
                  <a:pt x="7" y="10"/>
                </a:lnTo>
                <a:lnTo>
                  <a:pt x="11" y="10"/>
                </a:lnTo>
                <a:lnTo>
                  <a:pt x="11"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41" name="Freeform 478"/>
          <p:cNvSpPr/>
          <p:nvPr/>
        </p:nvSpPr>
        <p:spPr bwMode="auto">
          <a:xfrm>
            <a:off x="5991744" y="473072"/>
            <a:ext cx="14288" cy="15875"/>
          </a:xfrm>
          <a:custGeom>
            <a:gdLst>
              <a:gd fmla="*/ 9 w 9" name="T0"/>
              <a:gd fmla="*/ 0 h 10" name="T1"/>
              <a:gd fmla="*/ 6 w 9" name="T2"/>
              <a:gd fmla="*/ 0 h 10" name="T3"/>
              <a:gd fmla="*/ 0 w 9" name="T4"/>
              <a:gd fmla="*/ 1 h 10" name="T5"/>
              <a:gd fmla="*/ 0 w 9" name="T6"/>
              <a:gd fmla="*/ 10 h 10" name="T7"/>
              <a:gd fmla="*/ 6 w 9" name="T8"/>
              <a:gd fmla="*/ 10 h 10" name="T9"/>
              <a:gd fmla="*/ 9 w 9" name="T10"/>
              <a:gd fmla="*/ 10 h 10" name="T11"/>
              <a:gd fmla="*/ 9 w 9" name="T12"/>
              <a:gd fmla="*/ 0 h 10" name="T13"/>
            </a:gdLst>
            <a:cxnLst>
              <a:cxn ang="0">
                <a:pos x="T0" y="T1"/>
              </a:cxn>
              <a:cxn ang="0">
                <a:pos x="T2" y="T3"/>
              </a:cxn>
              <a:cxn ang="0">
                <a:pos x="T4" y="T5"/>
              </a:cxn>
              <a:cxn ang="0">
                <a:pos x="T6" y="T7"/>
              </a:cxn>
              <a:cxn ang="0">
                <a:pos x="T8" y="T9"/>
              </a:cxn>
              <a:cxn ang="0">
                <a:pos x="T10" y="T11"/>
              </a:cxn>
              <a:cxn ang="0">
                <a:pos x="T12" y="T13"/>
              </a:cxn>
            </a:cxnLst>
            <a:rect b="b" l="0" r="r" t="0"/>
            <a:pathLst>
              <a:path h="10" w="9">
                <a:moveTo>
                  <a:pt x="9" y="0"/>
                </a:moveTo>
                <a:lnTo>
                  <a:pt x="6" y="0"/>
                </a:lnTo>
                <a:lnTo>
                  <a:pt x="0" y="1"/>
                </a:lnTo>
                <a:lnTo>
                  <a:pt x="0" y="10"/>
                </a:lnTo>
                <a:lnTo>
                  <a:pt x="6" y="10"/>
                </a:lnTo>
                <a:lnTo>
                  <a:pt x="9" y="10"/>
                </a:lnTo>
                <a:lnTo>
                  <a:pt x="9"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42" name="Freeform 479"/>
          <p:cNvSpPr/>
          <p:nvPr/>
        </p:nvSpPr>
        <p:spPr bwMode="auto">
          <a:xfrm>
            <a:off x="6053657" y="473072"/>
            <a:ext cx="15875" cy="14288"/>
          </a:xfrm>
          <a:custGeom>
            <a:gdLst>
              <a:gd fmla="*/ 10 w 10" name="T0"/>
              <a:gd fmla="*/ 0 h 9" name="T1"/>
              <a:gd fmla="*/ 8 w 10" name="T2"/>
              <a:gd fmla="*/ 0 h 9" name="T3"/>
              <a:gd fmla="*/ 0 w 10" name="T4"/>
              <a:gd fmla="*/ 0 h 9" name="T5"/>
              <a:gd fmla="*/ 0 w 10" name="T6"/>
              <a:gd fmla="*/ 9 h 9" name="T7"/>
              <a:gd fmla="*/ 8 w 10" name="T8"/>
              <a:gd fmla="*/ 9 h 9" name="T9"/>
              <a:gd fmla="*/ 10 w 10" name="T10"/>
              <a:gd fmla="*/ 9 h 9" name="T11"/>
              <a:gd fmla="*/ 10 w 10" name="T12"/>
              <a:gd fmla="*/ 0 h 9" name="T13"/>
            </a:gdLst>
            <a:cxnLst>
              <a:cxn ang="0">
                <a:pos x="T0" y="T1"/>
              </a:cxn>
              <a:cxn ang="0">
                <a:pos x="T2" y="T3"/>
              </a:cxn>
              <a:cxn ang="0">
                <a:pos x="T4" y="T5"/>
              </a:cxn>
              <a:cxn ang="0">
                <a:pos x="T6" y="T7"/>
              </a:cxn>
              <a:cxn ang="0">
                <a:pos x="T8" y="T9"/>
              </a:cxn>
              <a:cxn ang="0">
                <a:pos x="T10" y="T11"/>
              </a:cxn>
              <a:cxn ang="0">
                <a:pos x="T12" y="T13"/>
              </a:cxn>
            </a:cxnLst>
            <a:rect b="b" l="0" r="r" t="0"/>
            <a:pathLst>
              <a:path h="9" w="10">
                <a:moveTo>
                  <a:pt x="10" y="0"/>
                </a:moveTo>
                <a:lnTo>
                  <a:pt x="8" y="0"/>
                </a:lnTo>
                <a:lnTo>
                  <a:pt x="0" y="0"/>
                </a:lnTo>
                <a:lnTo>
                  <a:pt x="0" y="9"/>
                </a:lnTo>
                <a:lnTo>
                  <a:pt x="8" y="9"/>
                </a:lnTo>
                <a:lnTo>
                  <a:pt x="10" y="9"/>
                </a:lnTo>
                <a:lnTo>
                  <a:pt x="10"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43" name="Freeform 480"/>
          <p:cNvSpPr/>
          <p:nvPr/>
        </p:nvSpPr>
        <p:spPr bwMode="auto">
          <a:xfrm>
            <a:off x="6093344" y="473072"/>
            <a:ext cx="14288" cy="14288"/>
          </a:xfrm>
          <a:custGeom>
            <a:gdLst>
              <a:gd fmla="*/ 9 w 9" name="T0"/>
              <a:gd fmla="*/ 0 h 9" name="T1"/>
              <a:gd fmla="*/ 8 w 9" name="T2"/>
              <a:gd fmla="*/ 0 h 9" name="T3"/>
              <a:gd fmla="*/ 0 w 9" name="T4"/>
              <a:gd fmla="*/ 0 h 9" name="T5"/>
              <a:gd fmla="*/ 0 w 9" name="T6"/>
              <a:gd fmla="*/ 9 h 9" name="T7"/>
              <a:gd fmla="*/ 8 w 9" name="T8"/>
              <a:gd fmla="*/ 9 h 9" name="T9"/>
              <a:gd fmla="*/ 9 w 9" name="T10"/>
              <a:gd fmla="*/ 9 h 9" name="T11"/>
              <a:gd fmla="*/ 9 w 9" name="T12"/>
              <a:gd fmla="*/ 0 h 9" name="T13"/>
            </a:gdLst>
            <a:cxnLst>
              <a:cxn ang="0">
                <a:pos x="T0" y="T1"/>
              </a:cxn>
              <a:cxn ang="0">
                <a:pos x="T2" y="T3"/>
              </a:cxn>
              <a:cxn ang="0">
                <a:pos x="T4" y="T5"/>
              </a:cxn>
              <a:cxn ang="0">
                <a:pos x="T6" y="T7"/>
              </a:cxn>
              <a:cxn ang="0">
                <a:pos x="T8" y="T9"/>
              </a:cxn>
              <a:cxn ang="0">
                <a:pos x="T10" y="T11"/>
              </a:cxn>
              <a:cxn ang="0">
                <a:pos x="T12" y="T13"/>
              </a:cxn>
            </a:cxnLst>
            <a:rect b="b" l="0" r="r" t="0"/>
            <a:pathLst>
              <a:path h="9" w="9">
                <a:moveTo>
                  <a:pt x="9" y="0"/>
                </a:moveTo>
                <a:lnTo>
                  <a:pt x="8" y="0"/>
                </a:lnTo>
                <a:lnTo>
                  <a:pt x="0" y="0"/>
                </a:lnTo>
                <a:lnTo>
                  <a:pt x="0" y="9"/>
                </a:lnTo>
                <a:lnTo>
                  <a:pt x="8" y="9"/>
                </a:lnTo>
                <a:lnTo>
                  <a:pt x="9" y="9"/>
                </a:lnTo>
                <a:lnTo>
                  <a:pt x="9"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44" name="Oval 481"/>
          <p:cNvSpPr>
            <a:spLocks noChangeArrowheads="1"/>
          </p:cNvSpPr>
          <p:nvPr/>
        </p:nvSpPr>
        <p:spPr bwMode="auto">
          <a:xfrm>
            <a:off x="7087119" y="998535"/>
            <a:ext cx="571500" cy="574675"/>
          </a:xfrm>
          <a:prstGeom prst="ellipse">
            <a:avLst/>
          </a:pr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45" name="Freeform 482"/>
          <p:cNvSpPr/>
          <p:nvPr/>
        </p:nvSpPr>
        <p:spPr bwMode="auto">
          <a:xfrm>
            <a:off x="7209358" y="1377947"/>
            <a:ext cx="327025" cy="195263"/>
          </a:xfrm>
          <a:custGeom>
            <a:gdLst>
              <a:gd fmla="*/ 27 w 158" name="T0"/>
              <a:gd fmla="*/ 19 h 94" name="T1"/>
              <a:gd fmla="*/ 0 w 158" name="T2"/>
              <a:gd fmla="*/ 69 h 94" name="T3"/>
              <a:gd fmla="*/ 79 w 158" name="T4"/>
              <a:gd fmla="*/ 94 h 94" name="T5"/>
              <a:gd fmla="*/ 158 w 158" name="T6"/>
              <a:gd fmla="*/ 69 h 94" name="T7"/>
              <a:gd fmla="*/ 131 w 158" name="T8"/>
              <a:gd fmla="*/ 19 h 94" name="T9"/>
              <a:gd fmla="*/ 79 w 158" name="T10"/>
              <a:gd fmla="*/ 0 h 94" name="T11"/>
              <a:gd fmla="*/ 27 w 158" name="T12"/>
              <a:gd fmla="*/ 19 h 94" name="T13"/>
            </a:gdLst>
            <a:cxnLst>
              <a:cxn ang="0">
                <a:pos x="T0" y="T1"/>
              </a:cxn>
              <a:cxn ang="0">
                <a:pos x="T2" y="T3"/>
              </a:cxn>
              <a:cxn ang="0">
                <a:pos x="T4" y="T5"/>
              </a:cxn>
              <a:cxn ang="0">
                <a:pos x="T6" y="T7"/>
              </a:cxn>
              <a:cxn ang="0">
                <a:pos x="T8" y="T9"/>
              </a:cxn>
              <a:cxn ang="0">
                <a:pos x="T10" y="T11"/>
              </a:cxn>
              <a:cxn ang="0">
                <a:pos x="T12" y="T13"/>
              </a:cxn>
            </a:cxnLst>
            <a:rect b="b" l="0" r="r" t="0"/>
            <a:pathLst>
              <a:path h="94" w="158">
                <a:moveTo>
                  <a:pt x="27" y="19"/>
                </a:moveTo>
                <a:cubicBezTo>
                  <a:pt x="14" y="28"/>
                  <a:pt x="8" y="47"/>
                  <a:pt x="0" y="69"/>
                </a:cubicBezTo>
                <a:cubicBezTo>
                  <a:pt x="22" y="85"/>
                  <a:pt x="50" y="94"/>
                  <a:pt x="79" y="94"/>
                </a:cubicBezTo>
                <a:cubicBezTo>
                  <a:pt x="108" y="94"/>
                  <a:pt x="136" y="85"/>
                  <a:pt x="158" y="69"/>
                </a:cubicBezTo>
                <a:cubicBezTo>
                  <a:pt x="150" y="47"/>
                  <a:pt x="144" y="27"/>
                  <a:pt x="131" y="19"/>
                </a:cubicBezTo>
                <a:cubicBezTo>
                  <a:pt x="107" y="4"/>
                  <a:pt x="93" y="0"/>
                  <a:pt x="79" y="0"/>
                </a:cubicBezTo>
                <a:cubicBezTo>
                  <a:pt x="65" y="0"/>
                  <a:pt x="51" y="4"/>
                  <a:pt x="27" y="19"/>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46" name="Freeform 483"/>
          <p:cNvSpPr/>
          <p:nvPr/>
        </p:nvSpPr>
        <p:spPr bwMode="auto">
          <a:xfrm>
            <a:off x="7503044" y="1441447"/>
            <a:ext cx="33338" cy="100013"/>
          </a:xfrm>
          <a:custGeom>
            <a:gdLst>
              <a:gd fmla="*/ 0 w 16" name="T0"/>
              <a:gd fmla="*/ 48 h 48" name="T1"/>
              <a:gd fmla="*/ 0 w 16" name="T2"/>
              <a:gd fmla="*/ 0 h 48" name="T3"/>
              <a:gd fmla="*/ 16 w 16" name="T4"/>
              <a:gd fmla="*/ 38 h 48" name="T5"/>
              <a:gd fmla="*/ 0 w 16" name="T6"/>
              <a:gd fmla="*/ 48 h 48" name="T7"/>
            </a:gdLst>
            <a:cxnLst>
              <a:cxn ang="0">
                <a:pos x="T0" y="T1"/>
              </a:cxn>
              <a:cxn ang="0">
                <a:pos x="T2" y="T3"/>
              </a:cxn>
              <a:cxn ang="0">
                <a:pos x="T4" y="T5"/>
              </a:cxn>
              <a:cxn ang="0">
                <a:pos x="T6" y="T7"/>
              </a:cxn>
            </a:cxnLst>
            <a:rect b="b" l="0" r="r" t="0"/>
            <a:pathLst>
              <a:path h="48" w="16">
                <a:moveTo>
                  <a:pt x="0" y="48"/>
                </a:moveTo>
                <a:cubicBezTo>
                  <a:pt x="0" y="0"/>
                  <a:pt x="0" y="0"/>
                  <a:pt x="0" y="0"/>
                </a:cubicBezTo>
                <a:cubicBezTo>
                  <a:pt x="7" y="10"/>
                  <a:pt x="11" y="23"/>
                  <a:pt x="16" y="38"/>
                </a:cubicBezTo>
                <a:cubicBezTo>
                  <a:pt x="11" y="42"/>
                  <a:pt x="6" y="45"/>
                  <a:pt x="0" y="48"/>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47" name="Freeform 484"/>
          <p:cNvSpPr/>
          <p:nvPr/>
        </p:nvSpPr>
        <p:spPr bwMode="auto">
          <a:xfrm>
            <a:off x="7445894" y="1396997"/>
            <a:ext cx="34925" cy="166688"/>
          </a:xfrm>
          <a:custGeom>
            <a:gdLst>
              <a:gd fmla="*/ 17 w 17" name="T0"/>
              <a:gd fmla="*/ 10 h 81" name="T1"/>
              <a:gd fmla="*/ 17 w 17" name="T2"/>
              <a:gd fmla="*/ 75 h 81" name="T3"/>
              <a:gd fmla="*/ 0 w 17" name="T4"/>
              <a:gd fmla="*/ 81 h 81" name="T5"/>
              <a:gd fmla="*/ 0 w 17" name="T6"/>
              <a:gd fmla="*/ 0 h 81" name="T7"/>
              <a:gd fmla="*/ 17 w 17" name="T8"/>
              <a:gd fmla="*/ 10 h 81" name="T9"/>
            </a:gdLst>
            <a:cxnLst>
              <a:cxn ang="0">
                <a:pos x="T0" y="T1"/>
              </a:cxn>
              <a:cxn ang="0">
                <a:pos x="T2" y="T3"/>
              </a:cxn>
              <a:cxn ang="0">
                <a:pos x="T4" y="T5"/>
              </a:cxn>
              <a:cxn ang="0">
                <a:pos x="T6" y="T7"/>
              </a:cxn>
              <a:cxn ang="0">
                <a:pos x="T8" y="T9"/>
              </a:cxn>
            </a:cxnLst>
            <a:rect b="b" l="0" r="r" t="0"/>
            <a:pathLst>
              <a:path h="81" w="17">
                <a:moveTo>
                  <a:pt x="17" y="10"/>
                </a:moveTo>
                <a:cubicBezTo>
                  <a:pt x="17" y="75"/>
                  <a:pt x="17" y="75"/>
                  <a:pt x="17" y="75"/>
                </a:cubicBezTo>
                <a:cubicBezTo>
                  <a:pt x="11" y="77"/>
                  <a:pt x="6" y="79"/>
                  <a:pt x="0" y="81"/>
                </a:cubicBezTo>
                <a:cubicBezTo>
                  <a:pt x="0" y="0"/>
                  <a:pt x="0" y="0"/>
                  <a:pt x="0" y="0"/>
                </a:cubicBezTo>
                <a:cubicBezTo>
                  <a:pt x="5" y="3"/>
                  <a:pt x="10" y="6"/>
                  <a:pt x="17" y="10"/>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48" name="Freeform 485"/>
          <p:cNvSpPr/>
          <p:nvPr/>
        </p:nvSpPr>
        <p:spPr bwMode="auto">
          <a:xfrm>
            <a:off x="7385570" y="1379535"/>
            <a:ext cx="34925" cy="193675"/>
          </a:xfrm>
          <a:custGeom>
            <a:gdLst>
              <a:gd fmla="*/ 17 w 17" name="T0"/>
              <a:gd fmla="*/ 3 h 93" name="T1"/>
              <a:gd fmla="*/ 17 w 17" name="T2"/>
              <a:gd fmla="*/ 91 h 93" name="T3"/>
              <a:gd fmla="*/ 0 w 17" name="T4"/>
              <a:gd fmla="*/ 93 h 93" name="T5"/>
              <a:gd fmla="*/ 0 w 17" name="T6"/>
              <a:gd fmla="*/ 0 h 93" name="T7"/>
              <a:gd fmla="*/ 17 w 17" name="T8"/>
              <a:gd fmla="*/ 3 h 93" name="T9"/>
            </a:gdLst>
            <a:cxnLst>
              <a:cxn ang="0">
                <a:pos x="T0" y="T1"/>
              </a:cxn>
              <a:cxn ang="0">
                <a:pos x="T2" y="T3"/>
              </a:cxn>
              <a:cxn ang="0">
                <a:pos x="T4" y="T5"/>
              </a:cxn>
              <a:cxn ang="0">
                <a:pos x="T6" y="T7"/>
              </a:cxn>
              <a:cxn ang="0">
                <a:pos x="T8" y="T9"/>
              </a:cxn>
            </a:cxnLst>
            <a:rect b="b" l="0" r="r" t="0"/>
            <a:pathLst>
              <a:path h="93" w="17">
                <a:moveTo>
                  <a:pt x="17" y="3"/>
                </a:moveTo>
                <a:cubicBezTo>
                  <a:pt x="17" y="91"/>
                  <a:pt x="17" y="91"/>
                  <a:pt x="17" y="91"/>
                </a:cubicBezTo>
                <a:cubicBezTo>
                  <a:pt x="11" y="92"/>
                  <a:pt x="6" y="93"/>
                  <a:pt x="0" y="93"/>
                </a:cubicBezTo>
                <a:cubicBezTo>
                  <a:pt x="0" y="0"/>
                  <a:pt x="0" y="0"/>
                  <a:pt x="0" y="0"/>
                </a:cubicBezTo>
                <a:cubicBezTo>
                  <a:pt x="5" y="0"/>
                  <a:pt x="11" y="1"/>
                  <a:pt x="17" y="3"/>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49" name="Freeform 486"/>
          <p:cNvSpPr/>
          <p:nvPr/>
        </p:nvSpPr>
        <p:spPr bwMode="auto">
          <a:xfrm>
            <a:off x="7325244" y="1377947"/>
            <a:ext cx="34925" cy="195263"/>
          </a:xfrm>
          <a:custGeom>
            <a:gdLst>
              <a:gd fmla="*/ 17 w 17" name="T0"/>
              <a:gd fmla="*/ 0 h 94" name="T1"/>
              <a:gd fmla="*/ 17 w 17" name="T2"/>
              <a:gd fmla="*/ 94 h 94" name="T3"/>
              <a:gd fmla="*/ 0 w 17" name="T4"/>
              <a:gd fmla="*/ 92 h 94" name="T5"/>
              <a:gd fmla="*/ 0 w 17" name="T6"/>
              <a:gd fmla="*/ 4 h 94" name="T7"/>
              <a:gd fmla="*/ 17 w 17" name="T8"/>
              <a:gd fmla="*/ 0 h 94" name="T9"/>
            </a:gdLst>
            <a:cxnLst>
              <a:cxn ang="0">
                <a:pos x="T0" y="T1"/>
              </a:cxn>
              <a:cxn ang="0">
                <a:pos x="T2" y="T3"/>
              </a:cxn>
              <a:cxn ang="0">
                <a:pos x="T4" y="T5"/>
              </a:cxn>
              <a:cxn ang="0">
                <a:pos x="T6" y="T7"/>
              </a:cxn>
              <a:cxn ang="0">
                <a:pos x="T8" y="T9"/>
              </a:cxn>
            </a:cxnLst>
            <a:rect b="b" l="0" r="r" t="0"/>
            <a:pathLst>
              <a:path h="94" w="17">
                <a:moveTo>
                  <a:pt x="17" y="0"/>
                </a:moveTo>
                <a:cubicBezTo>
                  <a:pt x="17" y="94"/>
                  <a:pt x="17" y="94"/>
                  <a:pt x="17" y="94"/>
                </a:cubicBezTo>
                <a:cubicBezTo>
                  <a:pt x="11" y="94"/>
                  <a:pt x="6" y="93"/>
                  <a:pt x="0" y="92"/>
                </a:cubicBezTo>
                <a:cubicBezTo>
                  <a:pt x="0" y="4"/>
                  <a:pt x="0" y="4"/>
                  <a:pt x="0" y="4"/>
                </a:cubicBezTo>
                <a:cubicBezTo>
                  <a:pt x="6" y="2"/>
                  <a:pt x="12" y="1"/>
                  <a:pt x="17" y="0"/>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50" name="Freeform 487"/>
          <p:cNvSpPr/>
          <p:nvPr/>
        </p:nvSpPr>
        <p:spPr bwMode="auto">
          <a:xfrm>
            <a:off x="7264919" y="1396997"/>
            <a:ext cx="34925" cy="166688"/>
          </a:xfrm>
          <a:custGeom>
            <a:gdLst>
              <a:gd fmla="*/ 17 w 17" name="T0"/>
              <a:gd fmla="*/ 0 h 81" name="T1"/>
              <a:gd fmla="*/ 17 w 17" name="T2"/>
              <a:gd fmla="*/ 81 h 81" name="T3"/>
              <a:gd fmla="*/ 0 w 17" name="T4"/>
              <a:gd fmla="*/ 75 h 81" name="T5"/>
              <a:gd fmla="*/ 0 w 17" name="T6"/>
              <a:gd fmla="*/ 10 h 81" name="T7"/>
              <a:gd fmla="*/ 17 w 17" name="T8"/>
              <a:gd fmla="*/ 0 h 81" name="T9"/>
            </a:gdLst>
            <a:cxnLst>
              <a:cxn ang="0">
                <a:pos x="T0" y="T1"/>
              </a:cxn>
              <a:cxn ang="0">
                <a:pos x="T2" y="T3"/>
              </a:cxn>
              <a:cxn ang="0">
                <a:pos x="T4" y="T5"/>
              </a:cxn>
              <a:cxn ang="0">
                <a:pos x="T6" y="T7"/>
              </a:cxn>
              <a:cxn ang="0">
                <a:pos x="T8" y="T9"/>
              </a:cxn>
            </a:cxnLst>
            <a:rect b="b" l="0" r="r" t="0"/>
            <a:pathLst>
              <a:path h="81" w="17">
                <a:moveTo>
                  <a:pt x="17" y="0"/>
                </a:moveTo>
                <a:cubicBezTo>
                  <a:pt x="17" y="81"/>
                  <a:pt x="17" y="81"/>
                  <a:pt x="17" y="81"/>
                </a:cubicBezTo>
                <a:cubicBezTo>
                  <a:pt x="12" y="79"/>
                  <a:pt x="6" y="77"/>
                  <a:pt x="0" y="75"/>
                </a:cubicBezTo>
                <a:cubicBezTo>
                  <a:pt x="0" y="10"/>
                  <a:pt x="0" y="10"/>
                  <a:pt x="0" y="10"/>
                </a:cubicBezTo>
                <a:cubicBezTo>
                  <a:pt x="7" y="6"/>
                  <a:pt x="12" y="2"/>
                  <a:pt x="17" y="0"/>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51" name="Freeform 488"/>
          <p:cNvSpPr/>
          <p:nvPr/>
        </p:nvSpPr>
        <p:spPr bwMode="auto">
          <a:xfrm>
            <a:off x="7209357" y="1441447"/>
            <a:ext cx="33338" cy="100013"/>
          </a:xfrm>
          <a:custGeom>
            <a:gdLst>
              <a:gd fmla="*/ 16 w 16" name="T0"/>
              <a:gd fmla="*/ 0 h 48" name="T1"/>
              <a:gd fmla="*/ 16 w 16" name="T2"/>
              <a:gd fmla="*/ 48 h 48" name="T3"/>
              <a:gd fmla="*/ 0 w 16" name="T4"/>
              <a:gd fmla="*/ 38 h 48" name="T5"/>
              <a:gd fmla="*/ 16 w 16" name="T6"/>
              <a:gd fmla="*/ 0 h 48" name="T7"/>
            </a:gdLst>
            <a:cxnLst>
              <a:cxn ang="0">
                <a:pos x="T0" y="T1"/>
              </a:cxn>
              <a:cxn ang="0">
                <a:pos x="T2" y="T3"/>
              </a:cxn>
              <a:cxn ang="0">
                <a:pos x="T4" y="T5"/>
              </a:cxn>
              <a:cxn ang="0">
                <a:pos x="T6" y="T7"/>
              </a:cxn>
            </a:cxnLst>
            <a:rect b="b" l="0" r="r" t="0"/>
            <a:pathLst>
              <a:path h="48" w="16">
                <a:moveTo>
                  <a:pt x="16" y="0"/>
                </a:moveTo>
                <a:cubicBezTo>
                  <a:pt x="16" y="48"/>
                  <a:pt x="16" y="48"/>
                  <a:pt x="16" y="48"/>
                </a:cubicBezTo>
                <a:cubicBezTo>
                  <a:pt x="10" y="45"/>
                  <a:pt x="5" y="42"/>
                  <a:pt x="0" y="38"/>
                </a:cubicBezTo>
                <a:cubicBezTo>
                  <a:pt x="5" y="23"/>
                  <a:pt x="9" y="10"/>
                  <a:pt x="16" y="0"/>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52" name="Freeform 489"/>
          <p:cNvSpPr/>
          <p:nvPr/>
        </p:nvSpPr>
        <p:spPr bwMode="auto">
          <a:xfrm>
            <a:off x="7234757" y="1423985"/>
            <a:ext cx="277813" cy="34925"/>
          </a:xfrm>
          <a:custGeom>
            <a:gdLst>
              <a:gd fmla="*/ 12 w 134" name="T0"/>
              <a:gd fmla="*/ 0 h 17" name="T1"/>
              <a:gd fmla="*/ 0 w 134" name="T2"/>
              <a:gd fmla="*/ 17 h 17" name="T3"/>
              <a:gd fmla="*/ 134 w 134" name="T4"/>
              <a:gd fmla="*/ 17 h 17" name="T5"/>
              <a:gd fmla="*/ 122 w 134" name="T6"/>
              <a:gd fmla="*/ 0 h 17" name="T7"/>
              <a:gd fmla="*/ 12 w 134" name="T8"/>
              <a:gd fmla="*/ 0 h 17" name="T9"/>
            </a:gdLst>
            <a:cxnLst>
              <a:cxn ang="0">
                <a:pos x="T0" y="T1"/>
              </a:cxn>
              <a:cxn ang="0">
                <a:pos x="T2" y="T3"/>
              </a:cxn>
              <a:cxn ang="0">
                <a:pos x="T4" y="T5"/>
              </a:cxn>
              <a:cxn ang="0">
                <a:pos x="T6" y="T7"/>
              </a:cxn>
              <a:cxn ang="0">
                <a:pos x="T8" y="T9"/>
              </a:cxn>
            </a:cxnLst>
            <a:rect b="b" l="0" r="r" t="0"/>
            <a:pathLst>
              <a:path h="17" w="134">
                <a:moveTo>
                  <a:pt x="12" y="0"/>
                </a:moveTo>
                <a:cubicBezTo>
                  <a:pt x="7" y="4"/>
                  <a:pt x="3" y="10"/>
                  <a:pt x="0" y="17"/>
                </a:cubicBezTo>
                <a:cubicBezTo>
                  <a:pt x="134" y="17"/>
                  <a:pt x="134" y="17"/>
                  <a:pt x="134" y="17"/>
                </a:cubicBezTo>
                <a:cubicBezTo>
                  <a:pt x="131" y="10"/>
                  <a:pt x="127" y="4"/>
                  <a:pt x="122" y="0"/>
                </a:cubicBezTo>
                <a:lnTo>
                  <a:pt x="12"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53" name="Freeform 490"/>
          <p:cNvSpPr/>
          <p:nvPr/>
        </p:nvSpPr>
        <p:spPr bwMode="auto">
          <a:xfrm>
            <a:off x="7210944" y="1481135"/>
            <a:ext cx="323850" cy="34925"/>
          </a:xfrm>
          <a:custGeom>
            <a:gdLst>
              <a:gd fmla="*/ 6 w 156" name="T0"/>
              <a:gd fmla="*/ 0 h 17" name="T1"/>
              <a:gd fmla="*/ 0 w 156" name="T2"/>
              <a:gd fmla="*/ 17 h 17" name="T3"/>
              <a:gd fmla="*/ 156 w 156" name="T4"/>
              <a:gd fmla="*/ 17 h 17" name="T5"/>
              <a:gd fmla="*/ 150 w 156" name="T6"/>
              <a:gd fmla="*/ 0 h 17" name="T7"/>
              <a:gd fmla="*/ 6 w 156" name="T8"/>
              <a:gd fmla="*/ 0 h 17" name="T9"/>
            </a:gdLst>
            <a:cxnLst>
              <a:cxn ang="0">
                <a:pos x="T0" y="T1"/>
              </a:cxn>
              <a:cxn ang="0">
                <a:pos x="T2" y="T3"/>
              </a:cxn>
              <a:cxn ang="0">
                <a:pos x="T4" y="T5"/>
              </a:cxn>
              <a:cxn ang="0">
                <a:pos x="T6" y="T7"/>
              </a:cxn>
              <a:cxn ang="0">
                <a:pos x="T8" y="T9"/>
              </a:cxn>
            </a:cxnLst>
            <a:rect b="b" l="0" r="r" t="0"/>
            <a:pathLst>
              <a:path h="17" w="156">
                <a:moveTo>
                  <a:pt x="6" y="0"/>
                </a:moveTo>
                <a:cubicBezTo>
                  <a:pt x="4" y="6"/>
                  <a:pt x="2" y="11"/>
                  <a:pt x="0" y="17"/>
                </a:cubicBezTo>
                <a:cubicBezTo>
                  <a:pt x="156" y="17"/>
                  <a:pt x="156" y="17"/>
                  <a:pt x="156" y="17"/>
                </a:cubicBezTo>
                <a:cubicBezTo>
                  <a:pt x="154" y="11"/>
                  <a:pt x="152" y="6"/>
                  <a:pt x="150" y="0"/>
                </a:cubicBezTo>
                <a:lnTo>
                  <a:pt x="6"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54" name="Freeform 491"/>
          <p:cNvSpPr/>
          <p:nvPr/>
        </p:nvSpPr>
        <p:spPr bwMode="auto">
          <a:xfrm>
            <a:off x="7244282" y="1541460"/>
            <a:ext cx="258763" cy="31750"/>
          </a:xfrm>
          <a:custGeom>
            <a:gdLst>
              <a:gd fmla="*/ 0 w 125" name="T0"/>
              <a:gd fmla="*/ 0 h 15" name="T1"/>
              <a:gd fmla="*/ 62 w 125" name="T2"/>
              <a:gd fmla="*/ 15 h 15" name="T3"/>
              <a:gd fmla="*/ 125 w 125" name="T4"/>
              <a:gd fmla="*/ 0 h 15" name="T5"/>
              <a:gd fmla="*/ 0 w 125" name="T6"/>
              <a:gd fmla="*/ 0 h 15" name="T7"/>
            </a:gdLst>
            <a:cxnLst>
              <a:cxn ang="0">
                <a:pos x="T0" y="T1"/>
              </a:cxn>
              <a:cxn ang="0">
                <a:pos x="T2" y="T3"/>
              </a:cxn>
              <a:cxn ang="0">
                <a:pos x="T4" y="T5"/>
              </a:cxn>
              <a:cxn ang="0">
                <a:pos x="T6" y="T7"/>
              </a:cxn>
            </a:cxnLst>
            <a:rect b="b" l="0" r="r" t="0"/>
            <a:pathLst>
              <a:path h="15" w="125">
                <a:moveTo>
                  <a:pt x="0" y="0"/>
                </a:moveTo>
                <a:cubicBezTo>
                  <a:pt x="18" y="10"/>
                  <a:pt x="40" y="15"/>
                  <a:pt x="62" y="15"/>
                </a:cubicBezTo>
                <a:cubicBezTo>
                  <a:pt x="85" y="15"/>
                  <a:pt x="106" y="10"/>
                  <a:pt x="125" y="0"/>
                </a:cubicBezTo>
                <a:lnTo>
                  <a:pt x="0"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55" name="Freeform 492"/>
          <p:cNvSpPr/>
          <p:nvPr/>
        </p:nvSpPr>
        <p:spPr bwMode="auto">
          <a:xfrm>
            <a:off x="7503044" y="1441446"/>
            <a:ext cx="9525" cy="17463"/>
          </a:xfrm>
          <a:custGeom>
            <a:gdLst>
              <a:gd fmla="*/ 0 w 4" name="T0"/>
              <a:gd fmla="*/ 8 h 8" name="T1"/>
              <a:gd fmla="*/ 4 w 4" name="T2"/>
              <a:gd fmla="*/ 8 h 8" name="T3"/>
              <a:gd fmla="*/ 4 w 4" name="T4"/>
              <a:gd fmla="*/ 7 h 8" name="T5"/>
              <a:gd fmla="*/ 4 w 4" name="T6"/>
              <a:gd fmla="*/ 7 h 8" name="T7"/>
              <a:gd fmla="*/ 4 w 4" name="T8"/>
              <a:gd fmla="*/ 6 h 8" name="T9"/>
              <a:gd fmla="*/ 3 w 4" name="T10"/>
              <a:gd fmla="*/ 5 h 8" name="T11"/>
              <a:gd fmla="*/ 3 w 4" name="T12"/>
              <a:gd fmla="*/ 5 h 8" name="T13"/>
              <a:gd fmla="*/ 2 w 4" name="T14"/>
              <a:gd fmla="*/ 3 h 8" name="T15"/>
              <a:gd fmla="*/ 2 w 4" name="T16"/>
              <a:gd fmla="*/ 3 h 8" name="T17"/>
              <a:gd fmla="*/ 2 w 4" name="T18"/>
              <a:gd fmla="*/ 3 h 8" name="T19"/>
              <a:gd fmla="*/ 2 w 4" name="T20"/>
              <a:gd fmla="*/ 3 h 8" name="T21"/>
              <a:gd fmla="*/ 2 w 4" name="T22"/>
              <a:gd fmla="*/ 3 h 8" name="T23"/>
              <a:gd fmla="*/ 2 w 4" name="T24"/>
              <a:gd fmla="*/ 3 h 8" name="T25"/>
              <a:gd fmla="*/ 2 w 4" name="T26"/>
              <a:gd fmla="*/ 2 h 8" name="T27"/>
              <a:gd fmla="*/ 2 w 4" name="T28"/>
              <a:gd fmla="*/ 2 h 8" name="T29"/>
              <a:gd fmla="*/ 2 w 4" name="T30"/>
              <a:gd fmla="*/ 2 h 8" name="T31"/>
              <a:gd fmla="*/ 1 w 4" name="T32"/>
              <a:gd fmla="*/ 2 h 8" name="T33"/>
              <a:gd fmla="*/ 1 w 4" name="T34"/>
              <a:gd fmla="*/ 2 h 8" name="T35"/>
              <a:gd fmla="*/ 1 w 4" name="T36"/>
              <a:gd fmla="*/ 2 h 8" name="T37"/>
              <a:gd fmla="*/ 1 w 4" name="T38"/>
              <a:gd fmla="*/ 1 h 8" name="T39"/>
              <a:gd fmla="*/ 1 w 4" name="T40"/>
              <a:gd fmla="*/ 1 h 8" name="T41"/>
              <a:gd fmla="*/ 1 w 4" name="T42"/>
              <a:gd fmla="*/ 1 h 8" name="T43"/>
              <a:gd fmla="*/ 1 w 4" name="T44"/>
              <a:gd fmla="*/ 1 h 8" name="T45"/>
              <a:gd fmla="*/ 1 w 4" name="T46"/>
              <a:gd fmla="*/ 1 h 8" name="T47"/>
              <a:gd fmla="*/ 1 w 4" name="T48"/>
              <a:gd fmla="*/ 0 h 8" name="T49"/>
              <a:gd fmla="*/ 0 w 4" name="T50"/>
              <a:gd fmla="*/ 0 h 8" name="T51"/>
              <a:gd fmla="*/ 0 w 4" name="T52"/>
              <a:gd fmla="*/ 8 h 8"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8" w="4">
                <a:moveTo>
                  <a:pt x="0" y="8"/>
                </a:moveTo>
                <a:cubicBezTo>
                  <a:pt x="4" y="8"/>
                  <a:pt x="4" y="8"/>
                  <a:pt x="4" y="8"/>
                </a:cubicBezTo>
                <a:cubicBezTo>
                  <a:pt x="4" y="7"/>
                  <a:pt x="4" y="7"/>
                  <a:pt x="4" y="7"/>
                </a:cubicBezTo>
                <a:cubicBezTo>
                  <a:pt x="4" y="7"/>
                  <a:pt x="4" y="7"/>
                  <a:pt x="4" y="7"/>
                </a:cubicBezTo>
                <a:cubicBezTo>
                  <a:pt x="4" y="6"/>
                  <a:pt x="4" y="6"/>
                  <a:pt x="4" y="6"/>
                </a:cubicBezTo>
                <a:cubicBezTo>
                  <a:pt x="4" y="6"/>
                  <a:pt x="3" y="5"/>
                  <a:pt x="3" y="5"/>
                </a:cubicBezTo>
                <a:cubicBezTo>
                  <a:pt x="3" y="5"/>
                  <a:pt x="3" y="5"/>
                  <a:pt x="3" y="5"/>
                </a:cubicBezTo>
                <a:cubicBezTo>
                  <a:pt x="3" y="4"/>
                  <a:pt x="3" y="4"/>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2"/>
                  <a:pt x="2" y="2"/>
                  <a:pt x="2" y="2"/>
                </a:cubicBezTo>
                <a:cubicBezTo>
                  <a:pt x="2" y="2"/>
                  <a:pt x="2" y="2"/>
                  <a:pt x="2" y="2"/>
                </a:cubicBezTo>
                <a:cubicBezTo>
                  <a:pt x="2" y="2"/>
                  <a:pt x="2" y="2"/>
                  <a:pt x="2" y="2"/>
                </a:cubicBezTo>
                <a:cubicBezTo>
                  <a:pt x="1" y="2"/>
                  <a:pt x="1" y="2"/>
                  <a:pt x="1" y="2"/>
                </a:cubicBezTo>
                <a:cubicBezTo>
                  <a:pt x="1" y="2"/>
                  <a:pt x="1" y="2"/>
                  <a:pt x="1" y="2"/>
                </a:cubicBezTo>
                <a:cubicBezTo>
                  <a:pt x="1" y="2"/>
                  <a:pt x="1" y="2"/>
                  <a:pt x="1" y="2"/>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0"/>
                  <a:pt x="1" y="0"/>
                  <a:pt x="1" y="0"/>
                </a:cubicBezTo>
                <a:cubicBezTo>
                  <a:pt x="0" y="0"/>
                  <a:pt x="0" y="0"/>
                  <a:pt x="0" y="0"/>
                </a:cubicBezTo>
                <a:lnTo>
                  <a:pt x="0" y="8"/>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56" name="Freeform 493"/>
          <p:cNvSpPr/>
          <p:nvPr/>
        </p:nvSpPr>
        <p:spPr bwMode="auto">
          <a:xfrm>
            <a:off x="7503044" y="1481135"/>
            <a:ext cx="31750" cy="34925"/>
          </a:xfrm>
          <a:custGeom>
            <a:gdLst>
              <a:gd fmla="*/ 20 w 20" name="T0"/>
              <a:gd fmla="*/ 22 h 22" name="T1"/>
              <a:gd fmla="*/ 20 w 20" name="T2"/>
              <a:gd fmla="*/ 22 h 22" name="T3"/>
              <a:gd fmla="*/ 20 w 20" name="T4"/>
              <a:gd fmla="*/ 22 h 22" name="T5"/>
              <a:gd fmla="*/ 20 w 20" name="T6"/>
              <a:gd fmla="*/ 21 h 22" name="T7"/>
              <a:gd fmla="*/ 20 w 20" name="T8"/>
              <a:gd fmla="*/ 20 h 22" name="T9"/>
              <a:gd fmla="*/ 20 w 20" name="T10"/>
              <a:gd fmla="*/ 20 h 22" name="T11"/>
              <a:gd fmla="*/ 19 w 20" name="T12"/>
              <a:gd fmla="*/ 20 h 22" name="T13"/>
              <a:gd fmla="*/ 19 w 20" name="T14"/>
              <a:gd fmla="*/ 18 h 22" name="T15"/>
              <a:gd fmla="*/ 19 w 20" name="T16"/>
              <a:gd fmla="*/ 17 h 22" name="T17"/>
              <a:gd fmla="*/ 19 w 20" name="T18"/>
              <a:gd fmla="*/ 17 h 22" name="T19"/>
              <a:gd fmla="*/ 17 w 20" name="T20"/>
              <a:gd fmla="*/ 14 h 22" name="T21"/>
              <a:gd fmla="*/ 17 w 20" name="T22"/>
              <a:gd fmla="*/ 13 h 22" name="T23"/>
              <a:gd fmla="*/ 17 w 20" name="T24"/>
              <a:gd fmla="*/ 13 h 22" name="T25"/>
              <a:gd fmla="*/ 17 w 20" name="T26"/>
              <a:gd fmla="*/ 12 h 22" name="T27"/>
              <a:gd fmla="*/ 16 w 20" name="T28"/>
              <a:gd fmla="*/ 12 h 22" name="T29"/>
              <a:gd fmla="*/ 16 w 20" name="T30"/>
              <a:gd fmla="*/ 12 h 22" name="T31"/>
              <a:gd fmla="*/ 16 w 20" name="T32"/>
              <a:gd fmla="*/ 9 h 22" name="T33"/>
              <a:gd fmla="*/ 16 w 20" name="T34"/>
              <a:gd fmla="*/ 9 h 22" name="T35"/>
              <a:gd fmla="*/ 16 w 20" name="T36"/>
              <a:gd fmla="*/ 9 h 22" name="T37"/>
              <a:gd fmla="*/ 16 w 20" name="T38"/>
              <a:gd fmla="*/ 8 h 22" name="T39"/>
              <a:gd fmla="*/ 15 w 20" name="T40"/>
              <a:gd fmla="*/ 8 h 22" name="T41"/>
              <a:gd fmla="*/ 15 w 20" name="T42"/>
              <a:gd fmla="*/ 7 h 22" name="T43"/>
              <a:gd fmla="*/ 15 w 20" name="T44"/>
              <a:gd fmla="*/ 7 h 22" name="T45"/>
              <a:gd fmla="*/ 15 w 20" name="T46"/>
              <a:gd fmla="*/ 7 h 22" name="T47"/>
              <a:gd fmla="*/ 15 w 20" name="T48"/>
              <a:gd fmla="*/ 5 h 22" name="T49"/>
              <a:gd fmla="*/ 15 w 20" name="T50"/>
              <a:gd fmla="*/ 5 h 22" name="T51"/>
              <a:gd fmla="*/ 14 w 20" name="T52"/>
              <a:gd fmla="*/ 4 h 22" name="T53"/>
              <a:gd fmla="*/ 14 w 20" name="T54"/>
              <a:gd fmla="*/ 4 h 22" name="T55"/>
              <a:gd fmla="*/ 14 w 20" name="T56"/>
              <a:gd fmla="*/ 4 h 22" name="T57"/>
              <a:gd fmla="*/ 14 w 20" name="T58"/>
              <a:gd fmla="*/ 3 h 22" name="T59"/>
              <a:gd fmla="*/ 14 w 20" name="T60"/>
              <a:gd fmla="*/ 3 h 22" name="T61"/>
              <a:gd fmla="*/ 14 w 20" name="T62"/>
              <a:gd fmla="*/ 1 h 22" name="T63"/>
              <a:gd fmla="*/ 12 w 20" name="T64"/>
              <a:gd fmla="*/ 1 h 22" name="T65"/>
              <a:gd fmla="*/ 0 w 20" name="T66"/>
              <a:gd fmla="*/ 0 h 22"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22" w="20">
                <a:moveTo>
                  <a:pt x="0" y="22"/>
                </a:moveTo>
                <a:lnTo>
                  <a:pt x="20" y="22"/>
                </a:lnTo>
                <a:lnTo>
                  <a:pt x="20" y="22"/>
                </a:lnTo>
                <a:lnTo>
                  <a:pt x="20" y="22"/>
                </a:lnTo>
                <a:lnTo>
                  <a:pt x="20" y="22"/>
                </a:lnTo>
                <a:lnTo>
                  <a:pt x="20" y="22"/>
                </a:lnTo>
                <a:lnTo>
                  <a:pt x="20" y="21"/>
                </a:lnTo>
                <a:lnTo>
                  <a:pt x="20" y="21"/>
                </a:lnTo>
                <a:lnTo>
                  <a:pt x="20" y="21"/>
                </a:lnTo>
                <a:lnTo>
                  <a:pt x="20" y="20"/>
                </a:lnTo>
                <a:lnTo>
                  <a:pt x="20" y="20"/>
                </a:lnTo>
                <a:lnTo>
                  <a:pt x="20" y="20"/>
                </a:lnTo>
                <a:lnTo>
                  <a:pt x="19" y="20"/>
                </a:lnTo>
                <a:lnTo>
                  <a:pt x="19" y="20"/>
                </a:lnTo>
                <a:lnTo>
                  <a:pt x="19" y="18"/>
                </a:lnTo>
                <a:lnTo>
                  <a:pt x="19" y="18"/>
                </a:lnTo>
                <a:lnTo>
                  <a:pt x="19" y="18"/>
                </a:lnTo>
                <a:lnTo>
                  <a:pt x="19" y="17"/>
                </a:lnTo>
                <a:lnTo>
                  <a:pt x="19" y="17"/>
                </a:lnTo>
                <a:lnTo>
                  <a:pt x="19" y="17"/>
                </a:lnTo>
                <a:lnTo>
                  <a:pt x="19" y="17"/>
                </a:lnTo>
                <a:lnTo>
                  <a:pt x="17" y="14"/>
                </a:lnTo>
                <a:lnTo>
                  <a:pt x="17" y="14"/>
                </a:lnTo>
                <a:lnTo>
                  <a:pt x="17" y="13"/>
                </a:lnTo>
                <a:lnTo>
                  <a:pt x="17" y="13"/>
                </a:lnTo>
                <a:lnTo>
                  <a:pt x="17" y="13"/>
                </a:lnTo>
                <a:lnTo>
                  <a:pt x="17" y="13"/>
                </a:lnTo>
                <a:lnTo>
                  <a:pt x="17" y="12"/>
                </a:lnTo>
                <a:lnTo>
                  <a:pt x="16" y="12"/>
                </a:lnTo>
                <a:lnTo>
                  <a:pt x="16" y="12"/>
                </a:lnTo>
                <a:lnTo>
                  <a:pt x="16" y="12"/>
                </a:lnTo>
                <a:lnTo>
                  <a:pt x="16" y="12"/>
                </a:lnTo>
                <a:lnTo>
                  <a:pt x="16" y="11"/>
                </a:lnTo>
                <a:lnTo>
                  <a:pt x="16" y="9"/>
                </a:lnTo>
                <a:lnTo>
                  <a:pt x="16" y="9"/>
                </a:lnTo>
                <a:lnTo>
                  <a:pt x="16" y="9"/>
                </a:lnTo>
                <a:lnTo>
                  <a:pt x="16" y="9"/>
                </a:lnTo>
                <a:lnTo>
                  <a:pt x="16" y="9"/>
                </a:lnTo>
                <a:lnTo>
                  <a:pt x="16" y="9"/>
                </a:lnTo>
                <a:lnTo>
                  <a:pt x="16" y="8"/>
                </a:lnTo>
                <a:lnTo>
                  <a:pt x="15" y="8"/>
                </a:lnTo>
                <a:lnTo>
                  <a:pt x="15" y="8"/>
                </a:lnTo>
                <a:lnTo>
                  <a:pt x="15" y="8"/>
                </a:lnTo>
                <a:lnTo>
                  <a:pt x="15" y="7"/>
                </a:lnTo>
                <a:lnTo>
                  <a:pt x="15" y="7"/>
                </a:lnTo>
                <a:lnTo>
                  <a:pt x="15" y="7"/>
                </a:lnTo>
                <a:lnTo>
                  <a:pt x="15" y="7"/>
                </a:lnTo>
                <a:lnTo>
                  <a:pt x="15" y="7"/>
                </a:lnTo>
                <a:lnTo>
                  <a:pt x="15" y="5"/>
                </a:lnTo>
                <a:lnTo>
                  <a:pt x="15" y="5"/>
                </a:lnTo>
                <a:lnTo>
                  <a:pt x="15" y="5"/>
                </a:lnTo>
                <a:lnTo>
                  <a:pt x="15" y="5"/>
                </a:lnTo>
                <a:lnTo>
                  <a:pt x="14" y="5"/>
                </a:lnTo>
                <a:lnTo>
                  <a:pt x="14" y="4"/>
                </a:lnTo>
                <a:lnTo>
                  <a:pt x="14" y="4"/>
                </a:lnTo>
                <a:lnTo>
                  <a:pt x="14" y="4"/>
                </a:lnTo>
                <a:lnTo>
                  <a:pt x="14" y="4"/>
                </a:lnTo>
                <a:lnTo>
                  <a:pt x="14" y="4"/>
                </a:lnTo>
                <a:lnTo>
                  <a:pt x="14" y="4"/>
                </a:lnTo>
                <a:lnTo>
                  <a:pt x="14" y="3"/>
                </a:lnTo>
                <a:lnTo>
                  <a:pt x="14" y="3"/>
                </a:lnTo>
                <a:lnTo>
                  <a:pt x="14" y="3"/>
                </a:lnTo>
                <a:lnTo>
                  <a:pt x="14" y="1"/>
                </a:lnTo>
                <a:lnTo>
                  <a:pt x="14" y="1"/>
                </a:lnTo>
                <a:lnTo>
                  <a:pt x="14" y="1"/>
                </a:lnTo>
                <a:lnTo>
                  <a:pt x="12" y="1"/>
                </a:lnTo>
                <a:lnTo>
                  <a:pt x="12" y="0"/>
                </a:lnTo>
                <a:lnTo>
                  <a:pt x="0" y="0"/>
                </a:lnTo>
                <a:lnTo>
                  <a:pt x="0" y="22"/>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57" name="Rectangle 494"/>
          <p:cNvSpPr>
            <a:spLocks noChangeArrowheads="1"/>
          </p:cNvSpPr>
          <p:nvPr/>
        </p:nvSpPr>
        <p:spPr bwMode="auto">
          <a:xfrm>
            <a:off x="7445894" y="1423985"/>
            <a:ext cx="34925" cy="34925"/>
          </a:xfrm>
          <a:prstGeom prst="rect">
            <a:avLst/>
          </a:pr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58" name="Rectangle 495"/>
          <p:cNvSpPr>
            <a:spLocks noChangeArrowheads="1"/>
          </p:cNvSpPr>
          <p:nvPr/>
        </p:nvSpPr>
        <p:spPr bwMode="auto">
          <a:xfrm>
            <a:off x="7445894" y="1481135"/>
            <a:ext cx="34925" cy="34925"/>
          </a:xfrm>
          <a:prstGeom prst="rect">
            <a:avLst/>
          </a:pr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59" name="Freeform 496"/>
          <p:cNvSpPr/>
          <p:nvPr/>
        </p:nvSpPr>
        <p:spPr bwMode="auto">
          <a:xfrm>
            <a:off x="7445894" y="1541460"/>
            <a:ext cx="34925" cy="22225"/>
          </a:xfrm>
          <a:custGeom>
            <a:gdLst>
              <a:gd fmla="*/ 0 w 22" name="T0"/>
              <a:gd fmla="*/ 14 h 14" name="T1"/>
              <a:gd fmla="*/ 0 w 22" name="T2"/>
              <a:gd fmla="*/ 13 h 14" name="T3"/>
              <a:gd fmla="*/ 1 w 22" name="T4"/>
              <a:gd fmla="*/ 13 h 14" name="T5"/>
              <a:gd fmla="*/ 1 w 22" name="T6"/>
              <a:gd fmla="*/ 13 h 14" name="T7"/>
              <a:gd fmla="*/ 1 w 22" name="T8"/>
              <a:gd fmla="*/ 13 h 14" name="T9"/>
              <a:gd fmla="*/ 1 w 22" name="T10"/>
              <a:gd fmla="*/ 13 h 14" name="T11"/>
              <a:gd fmla="*/ 2 w 22" name="T12"/>
              <a:gd fmla="*/ 13 h 14" name="T13"/>
              <a:gd fmla="*/ 2 w 22" name="T14"/>
              <a:gd fmla="*/ 13 h 14" name="T15"/>
              <a:gd fmla="*/ 4 w 22" name="T16"/>
              <a:gd fmla="*/ 13 h 14" name="T17"/>
              <a:gd fmla="*/ 4 w 22" name="T18"/>
              <a:gd fmla="*/ 13 h 14" name="T19"/>
              <a:gd fmla="*/ 4 w 22" name="T20"/>
              <a:gd fmla="*/ 13 h 14" name="T21"/>
              <a:gd fmla="*/ 4 w 22" name="T22"/>
              <a:gd fmla="*/ 13 h 14" name="T23"/>
              <a:gd fmla="*/ 5 w 22" name="T24"/>
              <a:gd fmla="*/ 13 h 14" name="T25"/>
              <a:gd fmla="*/ 5 w 22" name="T26"/>
              <a:gd fmla="*/ 12 h 14" name="T27"/>
              <a:gd fmla="*/ 5 w 22" name="T28"/>
              <a:gd fmla="*/ 12 h 14" name="T29"/>
              <a:gd fmla="*/ 5 w 22" name="T30"/>
              <a:gd fmla="*/ 12 h 14" name="T31"/>
              <a:gd fmla="*/ 6 w 22" name="T32"/>
              <a:gd fmla="*/ 12 h 14" name="T33"/>
              <a:gd fmla="*/ 6 w 22" name="T34"/>
              <a:gd fmla="*/ 12 h 14" name="T35"/>
              <a:gd fmla="*/ 6 w 22" name="T36"/>
              <a:gd fmla="*/ 12 h 14" name="T37"/>
              <a:gd fmla="*/ 6 w 22" name="T38"/>
              <a:gd fmla="*/ 12 h 14" name="T39"/>
              <a:gd fmla="*/ 8 w 22" name="T40"/>
              <a:gd fmla="*/ 12 h 14" name="T41"/>
              <a:gd fmla="*/ 8 w 22" name="T42"/>
              <a:gd fmla="*/ 12 h 14" name="T43"/>
              <a:gd fmla="*/ 9 w 22" name="T44"/>
              <a:gd fmla="*/ 12 h 14" name="T45"/>
              <a:gd fmla="*/ 9 w 22" name="T46"/>
              <a:gd fmla="*/ 12 h 14" name="T47"/>
              <a:gd fmla="*/ 9 w 22" name="T48"/>
              <a:gd fmla="*/ 12 h 14" name="T49"/>
              <a:gd fmla="*/ 9 w 22" name="T50"/>
              <a:gd fmla="*/ 10 h 14" name="T51"/>
              <a:gd fmla="*/ 10 w 22" name="T52"/>
              <a:gd fmla="*/ 10 h 14" name="T53"/>
              <a:gd fmla="*/ 10 w 22" name="T54"/>
              <a:gd fmla="*/ 10 h 14" name="T55"/>
              <a:gd fmla="*/ 10 w 22" name="T56"/>
              <a:gd fmla="*/ 10 h 14" name="T57"/>
              <a:gd fmla="*/ 10 w 22" name="T58"/>
              <a:gd fmla="*/ 10 h 14" name="T59"/>
              <a:gd fmla="*/ 10 w 22" name="T60"/>
              <a:gd fmla="*/ 10 h 14" name="T61"/>
              <a:gd fmla="*/ 12 w 22" name="T62"/>
              <a:gd fmla="*/ 10 h 14" name="T63"/>
              <a:gd fmla="*/ 12 w 22" name="T64"/>
              <a:gd fmla="*/ 10 h 14" name="T65"/>
              <a:gd fmla="*/ 13 w 22" name="T66"/>
              <a:gd fmla="*/ 9 h 14" name="T67"/>
              <a:gd fmla="*/ 13 w 22" name="T68"/>
              <a:gd fmla="*/ 9 h 14" name="T69"/>
              <a:gd fmla="*/ 14 w 22" name="T70"/>
              <a:gd fmla="*/ 9 h 14" name="T71"/>
              <a:gd fmla="*/ 14 w 22" name="T72"/>
              <a:gd fmla="*/ 9 h 14" name="T73"/>
              <a:gd fmla="*/ 16 w 22" name="T74"/>
              <a:gd fmla="*/ 9 h 14" name="T75"/>
              <a:gd fmla="*/ 16 w 22" name="T76"/>
              <a:gd fmla="*/ 9 h 14" name="T77"/>
              <a:gd fmla="*/ 16 w 22" name="T78"/>
              <a:gd fmla="*/ 9 h 14" name="T79"/>
              <a:gd fmla="*/ 16 w 22" name="T80"/>
              <a:gd fmla="*/ 9 h 14" name="T81"/>
              <a:gd fmla="*/ 17 w 22" name="T82"/>
              <a:gd fmla="*/ 8 h 14" name="T83"/>
              <a:gd fmla="*/ 17 w 22" name="T84"/>
              <a:gd fmla="*/ 8 h 14" name="T85"/>
              <a:gd fmla="*/ 17 w 22" name="T86"/>
              <a:gd fmla="*/ 8 h 14" name="T87"/>
              <a:gd fmla="*/ 18 w 22" name="T88"/>
              <a:gd fmla="*/ 8 h 14" name="T89"/>
              <a:gd fmla="*/ 18 w 22" name="T90"/>
              <a:gd fmla="*/ 8 h 14" name="T91"/>
              <a:gd fmla="*/ 18 w 22" name="T92"/>
              <a:gd fmla="*/ 8 h 14" name="T93"/>
              <a:gd fmla="*/ 19 w 22" name="T94"/>
              <a:gd fmla="*/ 8 h 14" name="T95"/>
              <a:gd fmla="*/ 19 w 22" name="T96"/>
              <a:gd fmla="*/ 8 h 14" name="T97"/>
              <a:gd fmla="*/ 19 w 22" name="T98"/>
              <a:gd fmla="*/ 8 h 14" name="T99"/>
              <a:gd fmla="*/ 19 w 22" name="T100"/>
              <a:gd fmla="*/ 8 h 14" name="T101"/>
              <a:gd fmla="*/ 19 w 22" name="T102"/>
              <a:gd fmla="*/ 8 h 14" name="T103"/>
              <a:gd fmla="*/ 21 w 22" name="T104"/>
              <a:gd fmla="*/ 7 h 14" name="T105"/>
              <a:gd fmla="*/ 21 w 22" name="T106"/>
              <a:gd fmla="*/ 7 h 14" name="T107"/>
              <a:gd fmla="*/ 21 w 22" name="T108"/>
              <a:gd fmla="*/ 7 h 14" name="T109"/>
              <a:gd fmla="*/ 21 w 22" name="T110"/>
              <a:gd fmla="*/ 7 h 14" name="T111"/>
              <a:gd fmla="*/ 22 w 22" name="T112"/>
              <a:gd fmla="*/ 7 h 14" name="T113"/>
              <a:gd fmla="*/ 22 w 22" name="T114"/>
              <a:gd fmla="*/ 0 h 14" name="T115"/>
              <a:gd fmla="*/ 0 w 22" name="T116"/>
              <a:gd fmla="*/ 0 h 14" name="T117"/>
              <a:gd fmla="*/ 0 w 22" name="T118"/>
              <a:gd fmla="*/ 14 h 14" name="T119"/>
              <a:gd fmla="*/ 0 w 22" name="T120"/>
              <a:gd fmla="*/ 14 h 14" name="T1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b="b" l="0" r="r" t="0"/>
            <a:pathLst>
              <a:path h="14" w="22">
                <a:moveTo>
                  <a:pt x="0" y="14"/>
                </a:moveTo>
                <a:lnTo>
                  <a:pt x="0" y="13"/>
                </a:lnTo>
                <a:lnTo>
                  <a:pt x="1" y="13"/>
                </a:lnTo>
                <a:lnTo>
                  <a:pt x="1" y="13"/>
                </a:lnTo>
                <a:lnTo>
                  <a:pt x="1" y="13"/>
                </a:lnTo>
                <a:lnTo>
                  <a:pt x="1" y="13"/>
                </a:lnTo>
                <a:lnTo>
                  <a:pt x="2" y="13"/>
                </a:lnTo>
                <a:lnTo>
                  <a:pt x="2" y="13"/>
                </a:lnTo>
                <a:lnTo>
                  <a:pt x="4" y="13"/>
                </a:lnTo>
                <a:lnTo>
                  <a:pt x="4" y="13"/>
                </a:lnTo>
                <a:lnTo>
                  <a:pt x="4" y="13"/>
                </a:lnTo>
                <a:lnTo>
                  <a:pt x="4" y="13"/>
                </a:lnTo>
                <a:lnTo>
                  <a:pt x="5" y="13"/>
                </a:lnTo>
                <a:lnTo>
                  <a:pt x="5" y="12"/>
                </a:lnTo>
                <a:lnTo>
                  <a:pt x="5" y="12"/>
                </a:lnTo>
                <a:lnTo>
                  <a:pt x="5" y="12"/>
                </a:lnTo>
                <a:lnTo>
                  <a:pt x="6" y="12"/>
                </a:lnTo>
                <a:lnTo>
                  <a:pt x="6" y="12"/>
                </a:lnTo>
                <a:lnTo>
                  <a:pt x="6" y="12"/>
                </a:lnTo>
                <a:lnTo>
                  <a:pt x="6" y="12"/>
                </a:lnTo>
                <a:lnTo>
                  <a:pt x="8" y="12"/>
                </a:lnTo>
                <a:lnTo>
                  <a:pt x="8" y="12"/>
                </a:lnTo>
                <a:lnTo>
                  <a:pt x="9" y="12"/>
                </a:lnTo>
                <a:lnTo>
                  <a:pt x="9" y="12"/>
                </a:lnTo>
                <a:lnTo>
                  <a:pt x="9" y="12"/>
                </a:lnTo>
                <a:lnTo>
                  <a:pt x="9" y="10"/>
                </a:lnTo>
                <a:lnTo>
                  <a:pt x="10" y="10"/>
                </a:lnTo>
                <a:lnTo>
                  <a:pt x="10" y="10"/>
                </a:lnTo>
                <a:lnTo>
                  <a:pt x="10" y="10"/>
                </a:lnTo>
                <a:lnTo>
                  <a:pt x="10" y="10"/>
                </a:lnTo>
                <a:lnTo>
                  <a:pt x="10" y="10"/>
                </a:lnTo>
                <a:lnTo>
                  <a:pt x="12" y="10"/>
                </a:lnTo>
                <a:lnTo>
                  <a:pt x="12" y="10"/>
                </a:lnTo>
                <a:lnTo>
                  <a:pt x="13" y="9"/>
                </a:lnTo>
                <a:lnTo>
                  <a:pt x="13" y="9"/>
                </a:lnTo>
                <a:lnTo>
                  <a:pt x="14" y="9"/>
                </a:lnTo>
                <a:lnTo>
                  <a:pt x="14" y="9"/>
                </a:lnTo>
                <a:lnTo>
                  <a:pt x="16" y="9"/>
                </a:lnTo>
                <a:lnTo>
                  <a:pt x="16" y="9"/>
                </a:lnTo>
                <a:lnTo>
                  <a:pt x="16" y="9"/>
                </a:lnTo>
                <a:lnTo>
                  <a:pt x="16" y="9"/>
                </a:lnTo>
                <a:lnTo>
                  <a:pt x="17" y="8"/>
                </a:lnTo>
                <a:lnTo>
                  <a:pt x="17" y="8"/>
                </a:lnTo>
                <a:lnTo>
                  <a:pt x="17" y="8"/>
                </a:lnTo>
                <a:lnTo>
                  <a:pt x="18" y="8"/>
                </a:lnTo>
                <a:lnTo>
                  <a:pt x="18" y="8"/>
                </a:lnTo>
                <a:lnTo>
                  <a:pt x="18" y="8"/>
                </a:lnTo>
                <a:lnTo>
                  <a:pt x="19" y="8"/>
                </a:lnTo>
                <a:lnTo>
                  <a:pt x="19" y="8"/>
                </a:lnTo>
                <a:lnTo>
                  <a:pt x="19" y="8"/>
                </a:lnTo>
                <a:lnTo>
                  <a:pt x="19" y="8"/>
                </a:lnTo>
                <a:lnTo>
                  <a:pt x="19" y="8"/>
                </a:lnTo>
                <a:lnTo>
                  <a:pt x="21" y="7"/>
                </a:lnTo>
                <a:lnTo>
                  <a:pt x="21" y="7"/>
                </a:lnTo>
                <a:lnTo>
                  <a:pt x="21" y="7"/>
                </a:lnTo>
                <a:lnTo>
                  <a:pt x="21" y="7"/>
                </a:lnTo>
                <a:lnTo>
                  <a:pt x="22" y="7"/>
                </a:lnTo>
                <a:lnTo>
                  <a:pt x="22" y="0"/>
                </a:lnTo>
                <a:lnTo>
                  <a:pt x="0" y="0"/>
                </a:lnTo>
                <a:lnTo>
                  <a:pt x="0" y="14"/>
                </a:lnTo>
                <a:lnTo>
                  <a:pt x="0" y="14"/>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60" name="Rectangle 497"/>
          <p:cNvSpPr>
            <a:spLocks noChangeArrowheads="1"/>
          </p:cNvSpPr>
          <p:nvPr/>
        </p:nvSpPr>
        <p:spPr bwMode="auto">
          <a:xfrm>
            <a:off x="7385570" y="1423985"/>
            <a:ext cx="34925" cy="34925"/>
          </a:xfrm>
          <a:prstGeom prst="rect">
            <a:avLst/>
          </a:pr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61" name="Rectangle 498"/>
          <p:cNvSpPr>
            <a:spLocks noChangeArrowheads="1"/>
          </p:cNvSpPr>
          <p:nvPr/>
        </p:nvSpPr>
        <p:spPr bwMode="auto">
          <a:xfrm>
            <a:off x="7385570" y="1481135"/>
            <a:ext cx="34925" cy="34925"/>
          </a:xfrm>
          <a:prstGeom prst="rect">
            <a:avLst/>
          </a:pr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62" name="Freeform 499"/>
          <p:cNvSpPr/>
          <p:nvPr/>
        </p:nvSpPr>
        <p:spPr bwMode="auto">
          <a:xfrm>
            <a:off x="7385570" y="1541460"/>
            <a:ext cx="34925" cy="31750"/>
          </a:xfrm>
          <a:custGeom>
            <a:gdLst>
              <a:gd fmla="*/ 1 w 17" name="T0"/>
              <a:gd fmla="*/ 15 h 15" name="T1"/>
              <a:gd fmla="*/ 1 w 17" name="T2"/>
              <a:gd fmla="*/ 15 h 15" name="T3"/>
              <a:gd fmla="*/ 2 w 17" name="T4"/>
              <a:gd fmla="*/ 15 h 15" name="T5"/>
              <a:gd fmla="*/ 2 w 17" name="T6"/>
              <a:gd fmla="*/ 15 h 15" name="T7"/>
              <a:gd fmla="*/ 3 w 17" name="T8"/>
              <a:gd fmla="*/ 15 h 15" name="T9"/>
              <a:gd fmla="*/ 3 w 17" name="T10"/>
              <a:gd fmla="*/ 15 h 15" name="T11"/>
              <a:gd fmla="*/ 4 w 17" name="T12"/>
              <a:gd fmla="*/ 15 h 15" name="T13"/>
              <a:gd fmla="*/ 4 w 17" name="T14"/>
              <a:gd fmla="*/ 15 h 15" name="T15"/>
              <a:gd fmla="*/ 4 w 17" name="T16"/>
              <a:gd fmla="*/ 15 h 15" name="T17"/>
              <a:gd fmla="*/ 5 w 17" name="T18"/>
              <a:gd fmla="*/ 15 h 15" name="T19"/>
              <a:gd fmla="*/ 5 w 17" name="T20"/>
              <a:gd fmla="*/ 15 h 15" name="T21"/>
              <a:gd fmla="*/ 5 w 17" name="T22"/>
              <a:gd fmla="*/ 15 h 15" name="T23"/>
              <a:gd fmla="*/ 6 w 17" name="T24"/>
              <a:gd fmla="*/ 14 h 15" name="T25"/>
              <a:gd fmla="*/ 6 w 17" name="T26"/>
              <a:gd fmla="*/ 14 h 15" name="T27"/>
              <a:gd fmla="*/ 6 w 17" name="T28"/>
              <a:gd fmla="*/ 14 h 15" name="T29"/>
              <a:gd fmla="*/ 7 w 17" name="T30"/>
              <a:gd fmla="*/ 14 h 15" name="T31"/>
              <a:gd fmla="*/ 7 w 17" name="T32"/>
              <a:gd fmla="*/ 14 h 15" name="T33"/>
              <a:gd fmla="*/ 7 w 17" name="T34"/>
              <a:gd fmla="*/ 14 h 15" name="T35"/>
              <a:gd fmla="*/ 7 w 17" name="T36"/>
              <a:gd fmla="*/ 14 h 15" name="T37"/>
              <a:gd fmla="*/ 8 w 17" name="T38"/>
              <a:gd fmla="*/ 14 h 15" name="T39"/>
              <a:gd fmla="*/ 8 w 17" name="T40"/>
              <a:gd fmla="*/ 14 h 15" name="T41"/>
              <a:gd fmla="*/ 8 w 17" name="T42"/>
              <a:gd fmla="*/ 14 h 15" name="T43"/>
              <a:gd fmla="*/ 9 w 17" name="T44"/>
              <a:gd fmla="*/ 14 h 15" name="T45"/>
              <a:gd fmla="*/ 9 w 17" name="T46"/>
              <a:gd fmla="*/ 14 h 15" name="T47"/>
              <a:gd fmla="*/ 10 w 17" name="T48"/>
              <a:gd fmla="*/ 14 h 15" name="T49"/>
              <a:gd fmla="*/ 10 w 17" name="T50"/>
              <a:gd fmla="*/ 14 h 15" name="T51"/>
              <a:gd fmla="*/ 11 w 17" name="T52"/>
              <a:gd fmla="*/ 14 h 15" name="T53"/>
              <a:gd fmla="*/ 12 w 17" name="T54"/>
              <a:gd fmla="*/ 14 h 15" name="T55"/>
              <a:gd fmla="*/ 12 w 17" name="T56"/>
              <a:gd fmla="*/ 14 h 15" name="T57"/>
              <a:gd fmla="*/ 12 w 17" name="T58"/>
              <a:gd fmla="*/ 14 h 15" name="T59"/>
              <a:gd fmla="*/ 13 w 17" name="T60"/>
              <a:gd fmla="*/ 14 h 15" name="T61"/>
              <a:gd fmla="*/ 13 w 17" name="T62"/>
              <a:gd fmla="*/ 14 h 15" name="T63"/>
              <a:gd fmla="*/ 13 w 17" name="T64"/>
              <a:gd fmla="*/ 14 h 15" name="T65"/>
              <a:gd fmla="*/ 13 w 17" name="T66"/>
              <a:gd fmla="*/ 14 h 15" name="T67"/>
              <a:gd fmla="*/ 14 w 17" name="T68"/>
              <a:gd fmla="*/ 14 h 15" name="T69"/>
              <a:gd fmla="*/ 14 w 17" name="T70"/>
              <a:gd fmla="*/ 14 h 15" name="T71"/>
              <a:gd fmla="*/ 17 w 17" name="T72"/>
              <a:gd fmla="*/ 13 h 15" name="T73"/>
              <a:gd fmla="*/ 17 w 17" name="T74"/>
              <a:gd fmla="*/ 0 h 15" name="T75"/>
              <a:gd fmla="*/ 0 w 17" name="T76"/>
              <a:gd fmla="*/ 0 h 15" name="T77"/>
              <a:gd fmla="*/ 0 w 17" name="T78"/>
              <a:gd fmla="*/ 15 h 15" name="T79"/>
              <a:gd fmla="*/ 1 w 17" name="T80"/>
              <a:gd fmla="*/ 15 h 15"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15" w="17">
                <a:moveTo>
                  <a:pt x="1" y="15"/>
                </a:moveTo>
                <a:cubicBezTo>
                  <a:pt x="1" y="15"/>
                  <a:pt x="1" y="15"/>
                  <a:pt x="1" y="15"/>
                </a:cubicBezTo>
                <a:cubicBezTo>
                  <a:pt x="2" y="15"/>
                  <a:pt x="2" y="15"/>
                  <a:pt x="2" y="15"/>
                </a:cubicBezTo>
                <a:cubicBezTo>
                  <a:pt x="2" y="15"/>
                  <a:pt x="2" y="15"/>
                  <a:pt x="2" y="15"/>
                </a:cubicBezTo>
                <a:cubicBezTo>
                  <a:pt x="3" y="15"/>
                  <a:pt x="3" y="15"/>
                  <a:pt x="3" y="15"/>
                </a:cubicBezTo>
                <a:cubicBezTo>
                  <a:pt x="3" y="15"/>
                  <a:pt x="3" y="15"/>
                  <a:pt x="3" y="15"/>
                </a:cubicBezTo>
                <a:cubicBezTo>
                  <a:pt x="4" y="15"/>
                  <a:pt x="4" y="15"/>
                  <a:pt x="4" y="15"/>
                </a:cubicBezTo>
                <a:cubicBezTo>
                  <a:pt x="4" y="15"/>
                  <a:pt x="4" y="15"/>
                  <a:pt x="4" y="15"/>
                </a:cubicBezTo>
                <a:cubicBezTo>
                  <a:pt x="4" y="15"/>
                  <a:pt x="4" y="15"/>
                  <a:pt x="4" y="15"/>
                </a:cubicBezTo>
                <a:cubicBezTo>
                  <a:pt x="5" y="15"/>
                  <a:pt x="5" y="15"/>
                  <a:pt x="5" y="15"/>
                </a:cubicBezTo>
                <a:cubicBezTo>
                  <a:pt x="5" y="15"/>
                  <a:pt x="5" y="15"/>
                  <a:pt x="5" y="15"/>
                </a:cubicBezTo>
                <a:cubicBezTo>
                  <a:pt x="5" y="15"/>
                  <a:pt x="5" y="15"/>
                  <a:pt x="5" y="15"/>
                </a:cubicBezTo>
                <a:cubicBezTo>
                  <a:pt x="6" y="14"/>
                  <a:pt x="6" y="14"/>
                  <a:pt x="6" y="14"/>
                </a:cubicBezTo>
                <a:cubicBezTo>
                  <a:pt x="6" y="14"/>
                  <a:pt x="6" y="14"/>
                  <a:pt x="6" y="14"/>
                </a:cubicBezTo>
                <a:cubicBezTo>
                  <a:pt x="6" y="14"/>
                  <a:pt x="6" y="14"/>
                  <a:pt x="6" y="14"/>
                </a:cubicBezTo>
                <a:cubicBezTo>
                  <a:pt x="7" y="14"/>
                  <a:pt x="7" y="14"/>
                  <a:pt x="7" y="14"/>
                </a:cubicBezTo>
                <a:cubicBezTo>
                  <a:pt x="7" y="14"/>
                  <a:pt x="7" y="14"/>
                  <a:pt x="7" y="14"/>
                </a:cubicBezTo>
                <a:cubicBezTo>
                  <a:pt x="7" y="14"/>
                  <a:pt x="7" y="14"/>
                  <a:pt x="7" y="14"/>
                </a:cubicBezTo>
                <a:cubicBezTo>
                  <a:pt x="7" y="14"/>
                  <a:pt x="7" y="14"/>
                  <a:pt x="7" y="14"/>
                </a:cubicBezTo>
                <a:cubicBezTo>
                  <a:pt x="8" y="14"/>
                  <a:pt x="8" y="14"/>
                  <a:pt x="8" y="14"/>
                </a:cubicBezTo>
                <a:cubicBezTo>
                  <a:pt x="8" y="14"/>
                  <a:pt x="8" y="14"/>
                  <a:pt x="8" y="14"/>
                </a:cubicBezTo>
                <a:cubicBezTo>
                  <a:pt x="8" y="14"/>
                  <a:pt x="8" y="14"/>
                  <a:pt x="8" y="14"/>
                </a:cubicBezTo>
                <a:cubicBezTo>
                  <a:pt x="9" y="14"/>
                  <a:pt x="9" y="14"/>
                  <a:pt x="9" y="14"/>
                </a:cubicBezTo>
                <a:cubicBezTo>
                  <a:pt x="9" y="14"/>
                  <a:pt x="9" y="14"/>
                  <a:pt x="9" y="14"/>
                </a:cubicBezTo>
                <a:cubicBezTo>
                  <a:pt x="10" y="14"/>
                  <a:pt x="10" y="14"/>
                  <a:pt x="10" y="14"/>
                </a:cubicBezTo>
                <a:cubicBezTo>
                  <a:pt x="10" y="14"/>
                  <a:pt x="10" y="14"/>
                  <a:pt x="10" y="14"/>
                </a:cubicBezTo>
                <a:cubicBezTo>
                  <a:pt x="11" y="14"/>
                  <a:pt x="11" y="14"/>
                  <a:pt x="11" y="14"/>
                </a:cubicBezTo>
                <a:cubicBezTo>
                  <a:pt x="12" y="14"/>
                  <a:pt x="12" y="14"/>
                  <a:pt x="12" y="14"/>
                </a:cubicBezTo>
                <a:cubicBezTo>
                  <a:pt x="12" y="14"/>
                  <a:pt x="12" y="14"/>
                  <a:pt x="12" y="14"/>
                </a:cubicBezTo>
                <a:cubicBezTo>
                  <a:pt x="12" y="14"/>
                  <a:pt x="12" y="14"/>
                  <a:pt x="12" y="14"/>
                </a:cubicBezTo>
                <a:cubicBezTo>
                  <a:pt x="13" y="14"/>
                  <a:pt x="13" y="14"/>
                  <a:pt x="13" y="14"/>
                </a:cubicBezTo>
                <a:cubicBezTo>
                  <a:pt x="13" y="14"/>
                  <a:pt x="13" y="14"/>
                  <a:pt x="13" y="14"/>
                </a:cubicBezTo>
                <a:cubicBezTo>
                  <a:pt x="13" y="14"/>
                  <a:pt x="13" y="14"/>
                  <a:pt x="13" y="14"/>
                </a:cubicBezTo>
                <a:cubicBezTo>
                  <a:pt x="13" y="14"/>
                  <a:pt x="13" y="14"/>
                  <a:pt x="13" y="14"/>
                </a:cubicBezTo>
                <a:cubicBezTo>
                  <a:pt x="13" y="14"/>
                  <a:pt x="13" y="14"/>
                  <a:pt x="14" y="14"/>
                </a:cubicBezTo>
                <a:cubicBezTo>
                  <a:pt x="14" y="14"/>
                  <a:pt x="14" y="14"/>
                  <a:pt x="14" y="14"/>
                </a:cubicBezTo>
                <a:cubicBezTo>
                  <a:pt x="15" y="13"/>
                  <a:pt x="16" y="13"/>
                  <a:pt x="17" y="13"/>
                </a:cubicBezTo>
                <a:cubicBezTo>
                  <a:pt x="17" y="0"/>
                  <a:pt x="17" y="0"/>
                  <a:pt x="17" y="0"/>
                </a:cubicBezTo>
                <a:cubicBezTo>
                  <a:pt x="0" y="0"/>
                  <a:pt x="0" y="0"/>
                  <a:pt x="0" y="0"/>
                </a:cubicBezTo>
                <a:cubicBezTo>
                  <a:pt x="0" y="15"/>
                  <a:pt x="0" y="15"/>
                  <a:pt x="0" y="15"/>
                </a:cubicBezTo>
                <a:lnTo>
                  <a:pt x="1" y="15"/>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63" name="Rectangle 500"/>
          <p:cNvSpPr>
            <a:spLocks noChangeArrowheads="1"/>
          </p:cNvSpPr>
          <p:nvPr/>
        </p:nvSpPr>
        <p:spPr bwMode="auto">
          <a:xfrm>
            <a:off x="7325244" y="1423985"/>
            <a:ext cx="34925" cy="34925"/>
          </a:xfrm>
          <a:prstGeom prst="rect">
            <a:avLst/>
          </a:pr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64" name="Rectangle 501"/>
          <p:cNvSpPr>
            <a:spLocks noChangeArrowheads="1"/>
          </p:cNvSpPr>
          <p:nvPr/>
        </p:nvSpPr>
        <p:spPr bwMode="auto">
          <a:xfrm>
            <a:off x="7325244" y="1481135"/>
            <a:ext cx="34925" cy="34925"/>
          </a:xfrm>
          <a:prstGeom prst="rect">
            <a:avLst/>
          </a:pr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65" name="Freeform 502"/>
          <p:cNvSpPr/>
          <p:nvPr/>
        </p:nvSpPr>
        <p:spPr bwMode="auto">
          <a:xfrm>
            <a:off x="7325244" y="1541460"/>
            <a:ext cx="34925" cy="31750"/>
          </a:xfrm>
          <a:custGeom>
            <a:gdLst>
              <a:gd fmla="*/ 0 w 17" name="T0"/>
              <a:gd fmla="*/ 13 h 15" name="T1"/>
              <a:gd fmla="*/ 0 w 17" name="T2"/>
              <a:gd fmla="*/ 13 h 15" name="T3"/>
              <a:gd fmla="*/ 0 w 17" name="T4"/>
              <a:gd fmla="*/ 13 h 15" name="T5"/>
              <a:gd fmla="*/ 0 w 17" name="T6"/>
              <a:gd fmla="*/ 13 h 15" name="T7"/>
              <a:gd fmla="*/ 0 w 17" name="T8"/>
              <a:gd fmla="*/ 13 h 15" name="T9"/>
              <a:gd fmla="*/ 1 w 17" name="T10"/>
              <a:gd fmla="*/ 13 h 15" name="T11"/>
              <a:gd fmla="*/ 1 w 17" name="T12"/>
              <a:gd fmla="*/ 13 h 15" name="T13"/>
              <a:gd fmla="*/ 1 w 17" name="T14"/>
              <a:gd fmla="*/ 13 h 15" name="T15"/>
              <a:gd fmla="*/ 2 w 17" name="T16"/>
              <a:gd fmla="*/ 13 h 15" name="T17"/>
              <a:gd fmla="*/ 2 w 17" name="T18"/>
              <a:gd fmla="*/ 13 h 15" name="T19"/>
              <a:gd fmla="*/ 2 w 17" name="T20"/>
              <a:gd fmla="*/ 13 h 15" name="T21"/>
              <a:gd fmla="*/ 3 w 17" name="T22"/>
              <a:gd fmla="*/ 14 h 15" name="T23"/>
              <a:gd fmla="*/ 3 w 17" name="T24"/>
              <a:gd fmla="*/ 14 h 15" name="T25"/>
              <a:gd fmla="*/ 4 w 17" name="T26"/>
              <a:gd fmla="*/ 14 h 15" name="T27"/>
              <a:gd fmla="*/ 4 w 17" name="T28"/>
              <a:gd fmla="*/ 14 h 15" name="T29"/>
              <a:gd fmla="*/ 4 w 17" name="T30"/>
              <a:gd fmla="*/ 14 h 15" name="T31"/>
              <a:gd fmla="*/ 5 w 17" name="T32"/>
              <a:gd fmla="*/ 14 h 15" name="T33"/>
              <a:gd fmla="*/ 5 w 17" name="T34"/>
              <a:gd fmla="*/ 14 h 15" name="T35"/>
              <a:gd fmla="*/ 6 w 17" name="T36"/>
              <a:gd fmla="*/ 14 h 15" name="T37"/>
              <a:gd fmla="*/ 6 w 17" name="T38"/>
              <a:gd fmla="*/ 14 h 15" name="T39"/>
              <a:gd fmla="*/ 7 w 17" name="T40"/>
              <a:gd fmla="*/ 14 h 15" name="T41"/>
              <a:gd fmla="*/ 7 w 17" name="T42"/>
              <a:gd fmla="*/ 14 h 15" name="T43"/>
              <a:gd fmla="*/ 7 w 17" name="T44"/>
              <a:gd fmla="*/ 14 h 15" name="T45"/>
              <a:gd fmla="*/ 7 w 17" name="T46"/>
              <a:gd fmla="*/ 14 h 15" name="T47"/>
              <a:gd fmla="*/ 7 w 17" name="T48"/>
              <a:gd fmla="*/ 14 h 15" name="T49"/>
              <a:gd fmla="*/ 8 w 17" name="T50"/>
              <a:gd fmla="*/ 14 h 15" name="T51"/>
              <a:gd fmla="*/ 8 w 17" name="T52"/>
              <a:gd fmla="*/ 14 h 15" name="T53"/>
              <a:gd fmla="*/ 8 w 17" name="T54"/>
              <a:gd fmla="*/ 14 h 15" name="T55"/>
              <a:gd fmla="*/ 9 w 17" name="T56"/>
              <a:gd fmla="*/ 14 h 15" name="T57"/>
              <a:gd fmla="*/ 9 w 17" name="T58"/>
              <a:gd fmla="*/ 14 h 15" name="T59"/>
              <a:gd fmla="*/ 9 w 17" name="T60"/>
              <a:gd fmla="*/ 14 h 15" name="T61"/>
              <a:gd fmla="*/ 9 w 17" name="T62"/>
              <a:gd fmla="*/ 14 h 15" name="T63"/>
              <a:gd fmla="*/ 10 w 17" name="T64"/>
              <a:gd fmla="*/ 14 h 15" name="T65"/>
              <a:gd fmla="*/ 10 w 17" name="T66"/>
              <a:gd fmla="*/ 14 h 15" name="T67"/>
              <a:gd fmla="*/ 17 w 17" name="T68"/>
              <a:gd fmla="*/ 15 h 15" name="T69"/>
              <a:gd fmla="*/ 17 w 17" name="T70"/>
              <a:gd fmla="*/ 0 h 15" name="T71"/>
              <a:gd fmla="*/ 0 w 17" name="T72"/>
              <a:gd fmla="*/ 0 h 15" name="T73"/>
              <a:gd fmla="*/ 0 w 17" name="T74"/>
              <a:gd fmla="*/ 13 h 15"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15" w="17">
                <a:moveTo>
                  <a:pt x="0" y="13"/>
                </a:moveTo>
                <a:cubicBezTo>
                  <a:pt x="0" y="13"/>
                  <a:pt x="0" y="13"/>
                  <a:pt x="0" y="13"/>
                </a:cubicBezTo>
                <a:cubicBezTo>
                  <a:pt x="0" y="13"/>
                  <a:pt x="0" y="13"/>
                  <a:pt x="0" y="13"/>
                </a:cubicBezTo>
                <a:cubicBezTo>
                  <a:pt x="0" y="13"/>
                  <a:pt x="0" y="13"/>
                  <a:pt x="0" y="13"/>
                </a:cubicBezTo>
                <a:cubicBezTo>
                  <a:pt x="0" y="13"/>
                  <a:pt x="0" y="13"/>
                  <a:pt x="0" y="13"/>
                </a:cubicBezTo>
                <a:cubicBezTo>
                  <a:pt x="1" y="13"/>
                  <a:pt x="1" y="13"/>
                  <a:pt x="1" y="13"/>
                </a:cubicBezTo>
                <a:cubicBezTo>
                  <a:pt x="1" y="13"/>
                  <a:pt x="1" y="13"/>
                  <a:pt x="1" y="13"/>
                </a:cubicBezTo>
                <a:cubicBezTo>
                  <a:pt x="1" y="13"/>
                  <a:pt x="1" y="13"/>
                  <a:pt x="1" y="13"/>
                </a:cubicBezTo>
                <a:cubicBezTo>
                  <a:pt x="2" y="13"/>
                  <a:pt x="2" y="13"/>
                  <a:pt x="2" y="13"/>
                </a:cubicBezTo>
                <a:cubicBezTo>
                  <a:pt x="2" y="13"/>
                  <a:pt x="2" y="13"/>
                  <a:pt x="2" y="13"/>
                </a:cubicBezTo>
                <a:cubicBezTo>
                  <a:pt x="2" y="13"/>
                  <a:pt x="2" y="13"/>
                  <a:pt x="2" y="13"/>
                </a:cubicBezTo>
                <a:cubicBezTo>
                  <a:pt x="3" y="14"/>
                  <a:pt x="3" y="14"/>
                  <a:pt x="3" y="14"/>
                </a:cubicBezTo>
                <a:cubicBezTo>
                  <a:pt x="3" y="14"/>
                  <a:pt x="3" y="14"/>
                  <a:pt x="3" y="14"/>
                </a:cubicBezTo>
                <a:cubicBezTo>
                  <a:pt x="4" y="14"/>
                  <a:pt x="4" y="14"/>
                  <a:pt x="4" y="14"/>
                </a:cubicBezTo>
                <a:cubicBezTo>
                  <a:pt x="4" y="14"/>
                  <a:pt x="4" y="14"/>
                  <a:pt x="4" y="14"/>
                </a:cubicBezTo>
                <a:cubicBezTo>
                  <a:pt x="4" y="14"/>
                  <a:pt x="4" y="14"/>
                  <a:pt x="4" y="14"/>
                </a:cubicBezTo>
                <a:cubicBezTo>
                  <a:pt x="5" y="14"/>
                  <a:pt x="5" y="14"/>
                  <a:pt x="5" y="14"/>
                </a:cubicBezTo>
                <a:cubicBezTo>
                  <a:pt x="5" y="14"/>
                  <a:pt x="5" y="14"/>
                  <a:pt x="5" y="14"/>
                </a:cubicBezTo>
                <a:cubicBezTo>
                  <a:pt x="6" y="14"/>
                  <a:pt x="6" y="14"/>
                  <a:pt x="6" y="14"/>
                </a:cubicBezTo>
                <a:cubicBezTo>
                  <a:pt x="6" y="14"/>
                  <a:pt x="6" y="14"/>
                  <a:pt x="6" y="14"/>
                </a:cubicBezTo>
                <a:cubicBezTo>
                  <a:pt x="7" y="14"/>
                  <a:pt x="7" y="14"/>
                  <a:pt x="7" y="14"/>
                </a:cubicBezTo>
                <a:cubicBezTo>
                  <a:pt x="7" y="14"/>
                  <a:pt x="7" y="14"/>
                  <a:pt x="7" y="14"/>
                </a:cubicBezTo>
                <a:cubicBezTo>
                  <a:pt x="7" y="14"/>
                  <a:pt x="7" y="14"/>
                  <a:pt x="7" y="14"/>
                </a:cubicBezTo>
                <a:cubicBezTo>
                  <a:pt x="7" y="14"/>
                  <a:pt x="7" y="14"/>
                  <a:pt x="7" y="14"/>
                </a:cubicBezTo>
                <a:cubicBezTo>
                  <a:pt x="7" y="14"/>
                  <a:pt x="7" y="14"/>
                  <a:pt x="7" y="14"/>
                </a:cubicBezTo>
                <a:cubicBezTo>
                  <a:pt x="8" y="14"/>
                  <a:pt x="8" y="14"/>
                  <a:pt x="8" y="14"/>
                </a:cubicBezTo>
                <a:cubicBezTo>
                  <a:pt x="8" y="14"/>
                  <a:pt x="8" y="14"/>
                  <a:pt x="8" y="14"/>
                </a:cubicBezTo>
                <a:cubicBezTo>
                  <a:pt x="8" y="14"/>
                  <a:pt x="8" y="14"/>
                  <a:pt x="8" y="14"/>
                </a:cubicBezTo>
                <a:cubicBezTo>
                  <a:pt x="9" y="14"/>
                  <a:pt x="9" y="14"/>
                  <a:pt x="9" y="14"/>
                </a:cubicBezTo>
                <a:cubicBezTo>
                  <a:pt x="9" y="14"/>
                  <a:pt x="9" y="14"/>
                  <a:pt x="9" y="14"/>
                </a:cubicBezTo>
                <a:cubicBezTo>
                  <a:pt x="9" y="14"/>
                  <a:pt x="9" y="14"/>
                  <a:pt x="9" y="14"/>
                </a:cubicBezTo>
                <a:cubicBezTo>
                  <a:pt x="9" y="14"/>
                  <a:pt x="9" y="14"/>
                  <a:pt x="9" y="14"/>
                </a:cubicBezTo>
                <a:cubicBezTo>
                  <a:pt x="10" y="14"/>
                  <a:pt x="10" y="14"/>
                  <a:pt x="10" y="14"/>
                </a:cubicBezTo>
                <a:cubicBezTo>
                  <a:pt x="10" y="14"/>
                  <a:pt x="10" y="14"/>
                  <a:pt x="10" y="14"/>
                </a:cubicBezTo>
                <a:cubicBezTo>
                  <a:pt x="12" y="15"/>
                  <a:pt x="15" y="15"/>
                  <a:pt x="17" y="15"/>
                </a:cubicBezTo>
                <a:cubicBezTo>
                  <a:pt x="17" y="0"/>
                  <a:pt x="17" y="0"/>
                  <a:pt x="17" y="0"/>
                </a:cubicBezTo>
                <a:cubicBezTo>
                  <a:pt x="0" y="0"/>
                  <a:pt x="0" y="0"/>
                  <a:pt x="0" y="0"/>
                </a:cubicBezTo>
                <a:lnTo>
                  <a:pt x="0" y="13"/>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66" name="Rectangle 503"/>
          <p:cNvSpPr>
            <a:spLocks noChangeArrowheads="1"/>
          </p:cNvSpPr>
          <p:nvPr/>
        </p:nvSpPr>
        <p:spPr bwMode="auto">
          <a:xfrm>
            <a:off x="7264919" y="1423985"/>
            <a:ext cx="34925" cy="34925"/>
          </a:xfrm>
          <a:prstGeom prst="rect">
            <a:avLst/>
          </a:pr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67" name="Rectangle 504"/>
          <p:cNvSpPr>
            <a:spLocks noChangeArrowheads="1"/>
          </p:cNvSpPr>
          <p:nvPr/>
        </p:nvSpPr>
        <p:spPr bwMode="auto">
          <a:xfrm>
            <a:off x="7264919" y="1481135"/>
            <a:ext cx="34925" cy="34925"/>
          </a:xfrm>
          <a:prstGeom prst="rect">
            <a:avLst/>
          </a:pr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68" name="Freeform 505"/>
          <p:cNvSpPr/>
          <p:nvPr/>
        </p:nvSpPr>
        <p:spPr bwMode="auto">
          <a:xfrm>
            <a:off x="7264919" y="1541460"/>
            <a:ext cx="34925" cy="22225"/>
          </a:xfrm>
          <a:custGeom>
            <a:gdLst>
              <a:gd fmla="*/ 1 w 22" name="T0"/>
              <a:gd fmla="*/ 7 h 14" name="T1"/>
              <a:gd fmla="*/ 3 w 22" name="T2"/>
              <a:gd fmla="*/ 7 h 14" name="T3"/>
              <a:gd fmla="*/ 3 w 22" name="T4"/>
              <a:gd fmla="*/ 8 h 14" name="T5"/>
              <a:gd fmla="*/ 4 w 22" name="T6"/>
              <a:gd fmla="*/ 8 h 14" name="T7"/>
              <a:gd fmla="*/ 4 w 22" name="T8"/>
              <a:gd fmla="*/ 8 h 14" name="T9"/>
              <a:gd fmla="*/ 4 w 22" name="T10"/>
              <a:gd fmla="*/ 8 h 14" name="T11"/>
              <a:gd fmla="*/ 5 w 22" name="T12"/>
              <a:gd fmla="*/ 8 h 14" name="T13"/>
              <a:gd fmla="*/ 7 w 22" name="T14"/>
              <a:gd fmla="*/ 9 h 14" name="T15"/>
              <a:gd fmla="*/ 7 w 22" name="T16"/>
              <a:gd fmla="*/ 9 h 14" name="T17"/>
              <a:gd fmla="*/ 8 w 22" name="T18"/>
              <a:gd fmla="*/ 9 h 14" name="T19"/>
              <a:gd fmla="*/ 9 w 22" name="T20"/>
              <a:gd fmla="*/ 9 h 14" name="T21"/>
              <a:gd fmla="*/ 9 w 22" name="T22"/>
              <a:gd fmla="*/ 10 h 14" name="T23"/>
              <a:gd fmla="*/ 11 w 22" name="T24"/>
              <a:gd fmla="*/ 10 h 14" name="T25"/>
              <a:gd fmla="*/ 11 w 22" name="T26"/>
              <a:gd fmla="*/ 10 h 14" name="T27"/>
              <a:gd fmla="*/ 11 w 22" name="T28"/>
              <a:gd fmla="*/ 10 h 14" name="T29"/>
              <a:gd fmla="*/ 12 w 22" name="T30"/>
              <a:gd fmla="*/ 10 h 14" name="T31"/>
              <a:gd fmla="*/ 12 w 22" name="T32"/>
              <a:gd fmla="*/ 10 h 14" name="T33"/>
              <a:gd fmla="*/ 13 w 22" name="T34"/>
              <a:gd fmla="*/ 10 h 14" name="T35"/>
              <a:gd fmla="*/ 15 w 22" name="T36"/>
              <a:gd fmla="*/ 12 h 14" name="T37"/>
              <a:gd fmla="*/ 15 w 22" name="T38"/>
              <a:gd fmla="*/ 12 h 14" name="T39"/>
              <a:gd fmla="*/ 15 w 22" name="T40"/>
              <a:gd fmla="*/ 12 h 14" name="T41"/>
              <a:gd fmla="*/ 16 w 22" name="T42"/>
              <a:gd fmla="*/ 12 h 14" name="T43"/>
              <a:gd fmla="*/ 17 w 22" name="T44"/>
              <a:gd fmla="*/ 12 h 14" name="T45"/>
              <a:gd fmla="*/ 17 w 22" name="T46"/>
              <a:gd fmla="*/ 12 h 14" name="T47"/>
              <a:gd fmla="*/ 18 w 22" name="T48"/>
              <a:gd fmla="*/ 13 h 14" name="T49"/>
              <a:gd fmla="*/ 20 w 22" name="T50"/>
              <a:gd fmla="*/ 13 h 14" name="T51"/>
              <a:gd fmla="*/ 20 w 22" name="T52"/>
              <a:gd fmla="*/ 13 h 14" name="T53"/>
              <a:gd fmla="*/ 21 w 22" name="T54"/>
              <a:gd fmla="*/ 13 h 14" name="T55"/>
              <a:gd fmla="*/ 21 w 22" name="T56"/>
              <a:gd fmla="*/ 13 h 14" name="T57"/>
              <a:gd fmla="*/ 22 w 22" name="T58"/>
              <a:gd fmla="*/ 13 h 14" name="T59"/>
              <a:gd fmla="*/ 22 w 22" name="T60"/>
              <a:gd fmla="*/ 13 h 14" name="T61"/>
              <a:gd fmla="*/ 22 w 22" name="T62"/>
              <a:gd fmla="*/ 0 h 14" name="T63"/>
              <a:gd fmla="*/ 0 w 22" name="T64"/>
              <a:gd fmla="*/ 7 h 14"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14" w="22">
                <a:moveTo>
                  <a:pt x="1" y="7"/>
                </a:moveTo>
                <a:lnTo>
                  <a:pt x="1" y="7"/>
                </a:lnTo>
                <a:lnTo>
                  <a:pt x="1" y="7"/>
                </a:lnTo>
                <a:lnTo>
                  <a:pt x="3" y="7"/>
                </a:lnTo>
                <a:lnTo>
                  <a:pt x="3" y="8"/>
                </a:lnTo>
                <a:lnTo>
                  <a:pt x="3" y="8"/>
                </a:lnTo>
                <a:lnTo>
                  <a:pt x="3" y="8"/>
                </a:lnTo>
                <a:lnTo>
                  <a:pt x="4" y="8"/>
                </a:lnTo>
                <a:lnTo>
                  <a:pt x="4" y="8"/>
                </a:lnTo>
                <a:lnTo>
                  <a:pt x="4" y="8"/>
                </a:lnTo>
                <a:lnTo>
                  <a:pt x="4" y="8"/>
                </a:lnTo>
                <a:lnTo>
                  <a:pt x="4" y="8"/>
                </a:lnTo>
                <a:lnTo>
                  <a:pt x="5" y="8"/>
                </a:lnTo>
                <a:lnTo>
                  <a:pt x="5" y="8"/>
                </a:lnTo>
                <a:lnTo>
                  <a:pt x="5" y="9"/>
                </a:lnTo>
                <a:lnTo>
                  <a:pt x="7" y="9"/>
                </a:lnTo>
                <a:lnTo>
                  <a:pt x="7" y="9"/>
                </a:lnTo>
                <a:lnTo>
                  <a:pt x="7" y="9"/>
                </a:lnTo>
                <a:lnTo>
                  <a:pt x="8" y="9"/>
                </a:lnTo>
                <a:lnTo>
                  <a:pt x="8" y="9"/>
                </a:lnTo>
                <a:lnTo>
                  <a:pt x="8" y="9"/>
                </a:lnTo>
                <a:lnTo>
                  <a:pt x="9" y="9"/>
                </a:lnTo>
                <a:lnTo>
                  <a:pt x="9" y="9"/>
                </a:lnTo>
                <a:lnTo>
                  <a:pt x="9" y="10"/>
                </a:lnTo>
                <a:lnTo>
                  <a:pt x="9" y="10"/>
                </a:lnTo>
                <a:lnTo>
                  <a:pt x="11" y="10"/>
                </a:lnTo>
                <a:lnTo>
                  <a:pt x="11" y="10"/>
                </a:lnTo>
                <a:lnTo>
                  <a:pt x="11" y="10"/>
                </a:lnTo>
                <a:lnTo>
                  <a:pt x="11" y="10"/>
                </a:lnTo>
                <a:lnTo>
                  <a:pt x="11" y="10"/>
                </a:lnTo>
                <a:lnTo>
                  <a:pt x="12" y="10"/>
                </a:lnTo>
                <a:lnTo>
                  <a:pt x="12" y="10"/>
                </a:lnTo>
                <a:lnTo>
                  <a:pt x="12" y="10"/>
                </a:lnTo>
                <a:lnTo>
                  <a:pt x="12" y="10"/>
                </a:lnTo>
                <a:lnTo>
                  <a:pt x="13" y="10"/>
                </a:lnTo>
                <a:lnTo>
                  <a:pt x="13" y="10"/>
                </a:lnTo>
                <a:lnTo>
                  <a:pt x="13" y="10"/>
                </a:lnTo>
                <a:lnTo>
                  <a:pt x="15" y="12"/>
                </a:lnTo>
                <a:lnTo>
                  <a:pt x="15" y="12"/>
                </a:lnTo>
                <a:lnTo>
                  <a:pt x="15" y="12"/>
                </a:lnTo>
                <a:lnTo>
                  <a:pt x="15" y="12"/>
                </a:lnTo>
                <a:lnTo>
                  <a:pt x="15" y="12"/>
                </a:lnTo>
                <a:lnTo>
                  <a:pt x="16" y="12"/>
                </a:lnTo>
                <a:lnTo>
                  <a:pt x="16" y="12"/>
                </a:lnTo>
                <a:lnTo>
                  <a:pt x="16" y="12"/>
                </a:lnTo>
                <a:lnTo>
                  <a:pt x="17" y="12"/>
                </a:lnTo>
                <a:lnTo>
                  <a:pt x="17" y="12"/>
                </a:lnTo>
                <a:lnTo>
                  <a:pt x="17" y="12"/>
                </a:lnTo>
                <a:lnTo>
                  <a:pt x="18" y="13"/>
                </a:lnTo>
                <a:lnTo>
                  <a:pt x="18" y="13"/>
                </a:lnTo>
                <a:lnTo>
                  <a:pt x="18" y="13"/>
                </a:lnTo>
                <a:lnTo>
                  <a:pt x="20" y="13"/>
                </a:lnTo>
                <a:lnTo>
                  <a:pt x="20" y="13"/>
                </a:lnTo>
                <a:lnTo>
                  <a:pt x="20" y="13"/>
                </a:lnTo>
                <a:lnTo>
                  <a:pt x="20" y="13"/>
                </a:lnTo>
                <a:lnTo>
                  <a:pt x="21" y="13"/>
                </a:lnTo>
                <a:lnTo>
                  <a:pt x="21" y="13"/>
                </a:lnTo>
                <a:lnTo>
                  <a:pt x="21" y="13"/>
                </a:lnTo>
                <a:lnTo>
                  <a:pt x="21" y="13"/>
                </a:lnTo>
                <a:lnTo>
                  <a:pt x="22" y="13"/>
                </a:lnTo>
                <a:lnTo>
                  <a:pt x="22" y="13"/>
                </a:lnTo>
                <a:lnTo>
                  <a:pt x="22" y="13"/>
                </a:lnTo>
                <a:lnTo>
                  <a:pt x="22" y="14"/>
                </a:lnTo>
                <a:lnTo>
                  <a:pt x="22" y="0"/>
                </a:lnTo>
                <a:lnTo>
                  <a:pt x="0" y="0"/>
                </a:lnTo>
                <a:lnTo>
                  <a:pt x="0" y="7"/>
                </a:lnTo>
                <a:lnTo>
                  <a:pt x="1" y="7"/>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69" name="Freeform 506"/>
          <p:cNvSpPr/>
          <p:nvPr/>
        </p:nvSpPr>
        <p:spPr bwMode="auto">
          <a:xfrm>
            <a:off x="7234756" y="1441446"/>
            <a:ext cx="7938" cy="17463"/>
          </a:xfrm>
          <a:custGeom>
            <a:gdLst>
              <a:gd fmla="*/ 5 w 5" name="T0"/>
              <a:gd fmla="*/ 0 h 11" name="T1"/>
              <a:gd fmla="*/ 5 w 5" name="T2"/>
              <a:gd fmla="*/ 2 h 11" name="T3"/>
              <a:gd fmla="*/ 5 w 5" name="T4"/>
              <a:gd fmla="*/ 2 h 11" name="T5"/>
              <a:gd fmla="*/ 4 w 5" name="T6"/>
              <a:gd fmla="*/ 2 h 11" name="T7"/>
              <a:gd fmla="*/ 4 w 5" name="T8"/>
              <a:gd fmla="*/ 2 h 11" name="T9"/>
              <a:gd fmla="*/ 4 w 5" name="T10"/>
              <a:gd fmla="*/ 2 h 11" name="T11"/>
              <a:gd fmla="*/ 4 w 5" name="T12"/>
              <a:gd fmla="*/ 2 h 11" name="T13"/>
              <a:gd fmla="*/ 4 w 5" name="T14"/>
              <a:gd fmla="*/ 2 h 11" name="T15"/>
              <a:gd fmla="*/ 4 w 5" name="T16"/>
              <a:gd fmla="*/ 3 h 11" name="T17"/>
              <a:gd fmla="*/ 4 w 5" name="T18"/>
              <a:gd fmla="*/ 3 h 11" name="T19"/>
              <a:gd fmla="*/ 4 w 5" name="T20"/>
              <a:gd fmla="*/ 3 h 11" name="T21"/>
              <a:gd fmla="*/ 2 w 5" name="T22"/>
              <a:gd fmla="*/ 3 h 11" name="T23"/>
              <a:gd fmla="*/ 2 w 5" name="T24"/>
              <a:gd fmla="*/ 3 h 11" name="T25"/>
              <a:gd fmla="*/ 2 w 5" name="T26"/>
              <a:gd fmla="*/ 4 h 11" name="T27"/>
              <a:gd fmla="*/ 2 w 5" name="T28"/>
              <a:gd fmla="*/ 4 h 11" name="T29"/>
              <a:gd fmla="*/ 2 w 5" name="T30"/>
              <a:gd fmla="*/ 4 h 11" name="T31"/>
              <a:gd fmla="*/ 2 w 5" name="T32"/>
              <a:gd fmla="*/ 4 h 11" name="T33"/>
              <a:gd fmla="*/ 2 w 5" name="T34"/>
              <a:gd fmla="*/ 4 h 11" name="T35"/>
              <a:gd fmla="*/ 2 w 5" name="T36"/>
              <a:gd fmla="*/ 4 h 11" name="T37"/>
              <a:gd fmla="*/ 2 w 5" name="T38"/>
              <a:gd fmla="*/ 5 h 11" name="T39"/>
              <a:gd fmla="*/ 2 w 5" name="T40"/>
              <a:gd fmla="*/ 5 h 11" name="T41"/>
              <a:gd fmla="*/ 1 w 5" name="T42"/>
              <a:gd fmla="*/ 5 h 11" name="T43"/>
              <a:gd fmla="*/ 1 w 5" name="T44"/>
              <a:gd fmla="*/ 5 h 11" name="T45"/>
              <a:gd fmla="*/ 1 w 5" name="T46"/>
              <a:gd fmla="*/ 7 h 11" name="T47"/>
              <a:gd fmla="*/ 1 w 5" name="T48"/>
              <a:gd fmla="*/ 7 h 11" name="T49"/>
              <a:gd fmla="*/ 1 w 5" name="T50"/>
              <a:gd fmla="*/ 7 h 11" name="T51"/>
              <a:gd fmla="*/ 1 w 5" name="T52"/>
              <a:gd fmla="*/ 7 h 11" name="T53"/>
              <a:gd fmla="*/ 1 w 5" name="T54"/>
              <a:gd fmla="*/ 8 h 11" name="T55"/>
              <a:gd fmla="*/ 1 w 5" name="T56"/>
              <a:gd fmla="*/ 8 h 11" name="T57"/>
              <a:gd fmla="*/ 1 w 5" name="T58"/>
              <a:gd fmla="*/ 8 h 11" name="T59"/>
              <a:gd fmla="*/ 0 w 5" name="T60"/>
              <a:gd fmla="*/ 8 h 11" name="T61"/>
              <a:gd fmla="*/ 0 w 5" name="T62"/>
              <a:gd fmla="*/ 9 h 11" name="T63"/>
              <a:gd fmla="*/ 0 w 5" name="T64"/>
              <a:gd fmla="*/ 9 h 11" name="T65"/>
              <a:gd fmla="*/ 0 w 5" name="T66"/>
              <a:gd fmla="*/ 9 h 11" name="T67"/>
              <a:gd fmla="*/ 0 w 5" name="T68"/>
              <a:gd fmla="*/ 11 h 11" name="T69"/>
              <a:gd fmla="*/ 5 w 5" name="T70"/>
              <a:gd fmla="*/ 11 h 11" name="T71"/>
              <a:gd fmla="*/ 5 w 5" name="T72"/>
              <a:gd fmla="*/ 0 h 11"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11" w="5">
                <a:moveTo>
                  <a:pt x="5" y="0"/>
                </a:moveTo>
                <a:lnTo>
                  <a:pt x="5" y="2"/>
                </a:lnTo>
                <a:lnTo>
                  <a:pt x="5" y="2"/>
                </a:lnTo>
                <a:lnTo>
                  <a:pt x="4" y="2"/>
                </a:lnTo>
                <a:lnTo>
                  <a:pt x="4" y="2"/>
                </a:lnTo>
                <a:lnTo>
                  <a:pt x="4" y="2"/>
                </a:lnTo>
                <a:lnTo>
                  <a:pt x="4" y="2"/>
                </a:lnTo>
                <a:lnTo>
                  <a:pt x="4" y="2"/>
                </a:lnTo>
                <a:lnTo>
                  <a:pt x="4" y="3"/>
                </a:lnTo>
                <a:lnTo>
                  <a:pt x="4" y="3"/>
                </a:lnTo>
                <a:lnTo>
                  <a:pt x="4" y="3"/>
                </a:lnTo>
                <a:lnTo>
                  <a:pt x="2" y="3"/>
                </a:lnTo>
                <a:lnTo>
                  <a:pt x="2" y="3"/>
                </a:lnTo>
                <a:lnTo>
                  <a:pt x="2" y="4"/>
                </a:lnTo>
                <a:lnTo>
                  <a:pt x="2" y="4"/>
                </a:lnTo>
                <a:lnTo>
                  <a:pt x="2" y="4"/>
                </a:lnTo>
                <a:lnTo>
                  <a:pt x="2" y="4"/>
                </a:lnTo>
                <a:lnTo>
                  <a:pt x="2" y="4"/>
                </a:lnTo>
                <a:lnTo>
                  <a:pt x="2" y="4"/>
                </a:lnTo>
                <a:lnTo>
                  <a:pt x="2" y="5"/>
                </a:lnTo>
                <a:lnTo>
                  <a:pt x="2" y="5"/>
                </a:lnTo>
                <a:lnTo>
                  <a:pt x="1" y="5"/>
                </a:lnTo>
                <a:lnTo>
                  <a:pt x="1" y="5"/>
                </a:lnTo>
                <a:lnTo>
                  <a:pt x="1" y="7"/>
                </a:lnTo>
                <a:lnTo>
                  <a:pt x="1" y="7"/>
                </a:lnTo>
                <a:lnTo>
                  <a:pt x="1" y="7"/>
                </a:lnTo>
                <a:lnTo>
                  <a:pt x="1" y="7"/>
                </a:lnTo>
                <a:lnTo>
                  <a:pt x="1" y="8"/>
                </a:lnTo>
                <a:lnTo>
                  <a:pt x="1" y="8"/>
                </a:lnTo>
                <a:lnTo>
                  <a:pt x="1" y="8"/>
                </a:lnTo>
                <a:lnTo>
                  <a:pt x="0" y="8"/>
                </a:lnTo>
                <a:lnTo>
                  <a:pt x="0" y="9"/>
                </a:lnTo>
                <a:lnTo>
                  <a:pt x="0" y="9"/>
                </a:lnTo>
                <a:lnTo>
                  <a:pt x="0" y="9"/>
                </a:lnTo>
                <a:lnTo>
                  <a:pt x="0" y="11"/>
                </a:lnTo>
                <a:lnTo>
                  <a:pt x="5" y="11"/>
                </a:lnTo>
                <a:lnTo>
                  <a:pt x="5"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70" name="Freeform 507"/>
          <p:cNvSpPr/>
          <p:nvPr/>
        </p:nvSpPr>
        <p:spPr bwMode="auto">
          <a:xfrm>
            <a:off x="7210944" y="1481135"/>
            <a:ext cx="31750" cy="34925"/>
          </a:xfrm>
          <a:custGeom>
            <a:gdLst>
              <a:gd fmla="*/ 8 w 20" name="T0"/>
              <a:gd fmla="*/ 1 h 22" name="T1"/>
              <a:gd fmla="*/ 8 w 20" name="T2"/>
              <a:gd fmla="*/ 1 h 22" name="T3"/>
              <a:gd fmla="*/ 7 w 20" name="T4"/>
              <a:gd fmla="*/ 1 h 22" name="T5"/>
              <a:gd fmla="*/ 7 w 20" name="T6"/>
              <a:gd fmla="*/ 3 h 22" name="T7"/>
              <a:gd fmla="*/ 7 w 20" name="T8"/>
              <a:gd fmla="*/ 3 h 22" name="T9"/>
              <a:gd fmla="*/ 7 w 20" name="T10"/>
              <a:gd fmla="*/ 3 h 22" name="T11"/>
              <a:gd fmla="*/ 7 w 20" name="T12"/>
              <a:gd fmla="*/ 4 h 22" name="T13"/>
              <a:gd fmla="*/ 7 w 20" name="T14"/>
              <a:gd fmla="*/ 4 h 22" name="T15"/>
              <a:gd fmla="*/ 7 w 20" name="T16"/>
              <a:gd fmla="*/ 4 h 22" name="T17"/>
              <a:gd fmla="*/ 5 w 20" name="T18"/>
              <a:gd fmla="*/ 5 h 22" name="T19"/>
              <a:gd fmla="*/ 5 w 20" name="T20"/>
              <a:gd fmla="*/ 5 h 22" name="T21"/>
              <a:gd fmla="*/ 5 w 20" name="T22"/>
              <a:gd fmla="*/ 7 h 22" name="T23"/>
              <a:gd fmla="*/ 5 w 20" name="T24"/>
              <a:gd fmla="*/ 7 h 22" name="T25"/>
              <a:gd fmla="*/ 5 w 20" name="T26"/>
              <a:gd fmla="*/ 7 h 22" name="T27"/>
              <a:gd fmla="*/ 5 w 20" name="T28"/>
              <a:gd fmla="*/ 8 h 22" name="T29"/>
              <a:gd fmla="*/ 5 w 20" name="T30"/>
              <a:gd fmla="*/ 8 h 22" name="T31"/>
              <a:gd fmla="*/ 5 w 20" name="T32"/>
              <a:gd fmla="*/ 9 h 22" name="T33"/>
              <a:gd fmla="*/ 4 w 20" name="T34"/>
              <a:gd fmla="*/ 9 h 22" name="T35"/>
              <a:gd fmla="*/ 4 w 20" name="T36"/>
              <a:gd fmla="*/ 9 h 22" name="T37"/>
              <a:gd fmla="*/ 4 w 20" name="T38"/>
              <a:gd fmla="*/ 11 h 22" name="T39"/>
              <a:gd fmla="*/ 4 w 20" name="T40"/>
              <a:gd fmla="*/ 11 h 22" name="T41"/>
              <a:gd fmla="*/ 4 w 20" name="T42"/>
              <a:gd fmla="*/ 11 h 22" name="T43"/>
              <a:gd fmla="*/ 4 w 20" name="T44"/>
              <a:gd fmla="*/ 12 h 22" name="T45"/>
              <a:gd fmla="*/ 4 w 20" name="T46"/>
              <a:gd fmla="*/ 12 h 22" name="T47"/>
              <a:gd fmla="*/ 3 w 20" name="T48"/>
              <a:gd fmla="*/ 13 h 22" name="T49"/>
              <a:gd fmla="*/ 3 w 20" name="T50"/>
              <a:gd fmla="*/ 13 h 22" name="T51"/>
              <a:gd fmla="*/ 3 w 20" name="T52"/>
              <a:gd fmla="*/ 13 h 22" name="T53"/>
              <a:gd fmla="*/ 3 w 20" name="T54"/>
              <a:gd fmla="*/ 14 h 22" name="T55"/>
              <a:gd fmla="*/ 3 w 20" name="T56"/>
              <a:gd fmla="*/ 14 h 22" name="T57"/>
              <a:gd fmla="*/ 3 w 20" name="T58"/>
              <a:gd fmla="*/ 16 h 22" name="T59"/>
              <a:gd fmla="*/ 3 w 20" name="T60"/>
              <a:gd fmla="*/ 16 h 22" name="T61"/>
              <a:gd fmla="*/ 2 w 20" name="T62"/>
              <a:gd fmla="*/ 17 h 22" name="T63"/>
              <a:gd fmla="*/ 2 w 20" name="T64"/>
              <a:gd fmla="*/ 17 h 22" name="T65"/>
              <a:gd fmla="*/ 2 w 20" name="T66"/>
              <a:gd fmla="*/ 18 h 22" name="T67"/>
              <a:gd fmla="*/ 2 w 20" name="T68"/>
              <a:gd fmla="*/ 18 h 22" name="T69"/>
              <a:gd fmla="*/ 2 w 20" name="T70"/>
              <a:gd fmla="*/ 20 h 22" name="T71"/>
              <a:gd fmla="*/ 2 w 20" name="T72"/>
              <a:gd fmla="*/ 20 h 22" name="T73"/>
              <a:gd fmla="*/ 0 w 20" name="T74"/>
              <a:gd fmla="*/ 20 h 22" name="T75"/>
              <a:gd fmla="*/ 0 w 20" name="T76"/>
              <a:gd fmla="*/ 21 h 22" name="T77"/>
              <a:gd fmla="*/ 0 w 20" name="T78"/>
              <a:gd fmla="*/ 21 h 22" name="T79"/>
              <a:gd fmla="*/ 0 w 20" name="T80"/>
              <a:gd fmla="*/ 21 h 22" name="T81"/>
              <a:gd fmla="*/ 0 w 20" name="T82"/>
              <a:gd fmla="*/ 22 h 22" name="T83"/>
              <a:gd fmla="*/ 0 w 20" name="T84"/>
              <a:gd fmla="*/ 22 h 22" name="T85"/>
              <a:gd fmla="*/ 20 w 20" name="T86"/>
              <a:gd fmla="*/ 0 h 22"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22" w="20">
                <a:moveTo>
                  <a:pt x="8" y="0"/>
                </a:moveTo>
                <a:lnTo>
                  <a:pt x="8" y="1"/>
                </a:lnTo>
                <a:lnTo>
                  <a:pt x="8" y="1"/>
                </a:lnTo>
                <a:lnTo>
                  <a:pt x="8" y="1"/>
                </a:lnTo>
                <a:lnTo>
                  <a:pt x="8" y="1"/>
                </a:lnTo>
                <a:lnTo>
                  <a:pt x="7" y="1"/>
                </a:lnTo>
                <a:lnTo>
                  <a:pt x="7" y="3"/>
                </a:lnTo>
                <a:lnTo>
                  <a:pt x="7" y="3"/>
                </a:lnTo>
                <a:lnTo>
                  <a:pt x="7" y="3"/>
                </a:lnTo>
                <a:lnTo>
                  <a:pt x="7" y="3"/>
                </a:lnTo>
                <a:lnTo>
                  <a:pt x="7" y="3"/>
                </a:lnTo>
                <a:lnTo>
                  <a:pt x="7" y="3"/>
                </a:lnTo>
                <a:lnTo>
                  <a:pt x="7" y="4"/>
                </a:lnTo>
                <a:lnTo>
                  <a:pt x="7" y="4"/>
                </a:lnTo>
                <a:lnTo>
                  <a:pt x="7" y="4"/>
                </a:lnTo>
                <a:lnTo>
                  <a:pt x="7" y="4"/>
                </a:lnTo>
                <a:lnTo>
                  <a:pt x="7" y="4"/>
                </a:lnTo>
                <a:lnTo>
                  <a:pt x="7" y="4"/>
                </a:lnTo>
                <a:lnTo>
                  <a:pt x="7" y="5"/>
                </a:lnTo>
                <a:lnTo>
                  <a:pt x="5" y="5"/>
                </a:lnTo>
                <a:lnTo>
                  <a:pt x="5" y="5"/>
                </a:lnTo>
                <a:lnTo>
                  <a:pt x="5" y="5"/>
                </a:lnTo>
                <a:lnTo>
                  <a:pt x="5" y="5"/>
                </a:lnTo>
                <a:lnTo>
                  <a:pt x="5" y="7"/>
                </a:lnTo>
                <a:lnTo>
                  <a:pt x="5" y="7"/>
                </a:lnTo>
                <a:lnTo>
                  <a:pt x="5" y="7"/>
                </a:lnTo>
                <a:lnTo>
                  <a:pt x="5" y="7"/>
                </a:lnTo>
                <a:lnTo>
                  <a:pt x="5" y="7"/>
                </a:lnTo>
                <a:lnTo>
                  <a:pt x="5" y="8"/>
                </a:lnTo>
                <a:lnTo>
                  <a:pt x="5" y="8"/>
                </a:lnTo>
                <a:lnTo>
                  <a:pt x="5" y="8"/>
                </a:lnTo>
                <a:lnTo>
                  <a:pt x="5" y="8"/>
                </a:lnTo>
                <a:lnTo>
                  <a:pt x="5" y="8"/>
                </a:lnTo>
                <a:lnTo>
                  <a:pt x="5" y="9"/>
                </a:lnTo>
                <a:lnTo>
                  <a:pt x="4" y="9"/>
                </a:lnTo>
                <a:lnTo>
                  <a:pt x="4" y="9"/>
                </a:lnTo>
                <a:lnTo>
                  <a:pt x="4" y="9"/>
                </a:lnTo>
                <a:lnTo>
                  <a:pt x="4" y="9"/>
                </a:lnTo>
                <a:lnTo>
                  <a:pt x="4" y="11"/>
                </a:lnTo>
                <a:lnTo>
                  <a:pt x="4" y="11"/>
                </a:lnTo>
                <a:lnTo>
                  <a:pt x="4" y="11"/>
                </a:lnTo>
                <a:lnTo>
                  <a:pt x="4" y="11"/>
                </a:lnTo>
                <a:lnTo>
                  <a:pt x="4" y="11"/>
                </a:lnTo>
                <a:lnTo>
                  <a:pt x="4" y="11"/>
                </a:lnTo>
                <a:lnTo>
                  <a:pt x="4" y="12"/>
                </a:lnTo>
                <a:lnTo>
                  <a:pt x="4" y="12"/>
                </a:lnTo>
                <a:lnTo>
                  <a:pt x="4" y="12"/>
                </a:lnTo>
                <a:lnTo>
                  <a:pt x="4" y="12"/>
                </a:lnTo>
                <a:lnTo>
                  <a:pt x="4" y="12"/>
                </a:lnTo>
                <a:lnTo>
                  <a:pt x="3" y="13"/>
                </a:lnTo>
                <a:lnTo>
                  <a:pt x="3" y="13"/>
                </a:lnTo>
                <a:lnTo>
                  <a:pt x="3" y="13"/>
                </a:lnTo>
                <a:lnTo>
                  <a:pt x="3" y="13"/>
                </a:lnTo>
                <a:lnTo>
                  <a:pt x="3" y="13"/>
                </a:lnTo>
                <a:lnTo>
                  <a:pt x="3" y="13"/>
                </a:lnTo>
                <a:lnTo>
                  <a:pt x="3" y="14"/>
                </a:lnTo>
                <a:lnTo>
                  <a:pt x="3" y="14"/>
                </a:lnTo>
                <a:lnTo>
                  <a:pt x="3" y="14"/>
                </a:lnTo>
                <a:lnTo>
                  <a:pt x="3" y="14"/>
                </a:lnTo>
                <a:lnTo>
                  <a:pt x="3" y="16"/>
                </a:lnTo>
                <a:lnTo>
                  <a:pt x="3" y="16"/>
                </a:lnTo>
                <a:lnTo>
                  <a:pt x="3" y="16"/>
                </a:lnTo>
                <a:lnTo>
                  <a:pt x="2" y="17"/>
                </a:lnTo>
                <a:lnTo>
                  <a:pt x="2" y="17"/>
                </a:lnTo>
                <a:lnTo>
                  <a:pt x="2" y="17"/>
                </a:lnTo>
                <a:lnTo>
                  <a:pt x="2" y="17"/>
                </a:lnTo>
                <a:lnTo>
                  <a:pt x="2" y="18"/>
                </a:lnTo>
                <a:lnTo>
                  <a:pt x="2" y="18"/>
                </a:lnTo>
                <a:lnTo>
                  <a:pt x="2" y="18"/>
                </a:lnTo>
                <a:lnTo>
                  <a:pt x="2" y="18"/>
                </a:lnTo>
                <a:lnTo>
                  <a:pt x="2" y="18"/>
                </a:lnTo>
                <a:lnTo>
                  <a:pt x="2" y="20"/>
                </a:lnTo>
                <a:lnTo>
                  <a:pt x="2" y="20"/>
                </a:lnTo>
                <a:lnTo>
                  <a:pt x="2" y="20"/>
                </a:lnTo>
                <a:lnTo>
                  <a:pt x="2" y="20"/>
                </a:lnTo>
                <a:lnTo>
                  <a:pt x="0" y="20"/>
                </a:lnTo>
                <a:lnTo>
                  <a:pt x="0" y="21"/>
                </a:lnTo>
                <a:lnTo>
                  <a:pt x="0" y="21"/>
                </a:lnTo>
                <a:lnTo>
                  <a:pt x="0" y="21"/>
                </a:lnTo>
                <a:lnTo>
                  <a:pt x="0" y="21"/>
                </a:lnTo>
                <a:lnTo>
                  <a:pt x="0" y="21"/>
                </a:lnTo>
                <a:lnTo>
                  <a:pt x="0" y="21"/>
                </a:lnTo>
                <a:lnTo>
                  <a:pt x="0" y="22"/>
                </a:lnTo>
                <a:lnTo>
                  <a:pt x="0" y="22"/>
                </a:lnTo>
                <a:lnTo>
                  <a:pt x="0" y="22"/>
                </a:lnTo>
                <a:lnTo>
                  <a:pt x="0" y="22"/>
                </a:lnTo>
                <a:lnTo>
                  <a:pt x="20" y="22"/>
                </a:lnTo>
                <a:lnTo>
                  <a:pt x="20" y="0"/>
                </a:lnTo>
                <a:lnTo>
                  <a:pt x="8"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71" name="Freeform 508"/>
          <p:cNvSpPr/>
          <p:nvPr/>
        </p:nvSpPr>
        <p:spPr bwMode="auto">
          <a:xfrm>
            <a:off x="7331594" y="1269996"/>
            <a:ext cx="82550" cy="161925"/>
          </a:xfrm>
          <a:custGeom>
            <a:gdLst>
              <a:gd fmla="*/ 0 w 40" name="T0"/>
              <a:gd fmla="*/ 0 h 78" name="T1"/>
              <a:gd fmla="*/ 40 w 40" name="T2"/>
              <a:gd fmla="*/ 0 h 78" name="T3"/>
              <a:gd fmla="*/ 40 w 40" name="T4"/>
              <a:gd fmla="*/ 57 h 78" name="T5"/>
              <a:gd fmla="*/ 0 w 40" name="T6"/>
              <a:gd fmla="*/ 57 h 78" name="T7"/>
              <a:gd fmla="*/ 0 w 40" name="T8"/>
              <a:gd fmla="*/ 0 h 78" name="T9"/>
            </a:gdLst>
            <a:cxnLst>
              <a:cxn ang="0">
                <a:pos x="T0" y="T1"/>
              </a:cxn>
              <a:cxn ang="0">
                <a:pos x="T2" y="T3"/>
              </a:cxn>
              <a:cxn ang="0">
                <a:pos x="T4" y="T5"/>
              </a:cxn>
              <a:cxn ang="0">
                <a:pos x="T6" y="T7"/>
              </a:cxn>
              <a:cxn ang="0">
                <a:pos x="T8" y="T9"/>
              </a:cxn>
            </a:cxnLst>
            <a:rect b="b" l="0" r="r" t="0"/>
            <a:pathLst>
              <a:path h="78" w="40">
                <a:moveTo>
                  <a:pt x="0" y="0"/>
                </a:moveTo>
                <a:cubicBezTo>
                  <a:pt x="40" y="0"/>
                  <a:pt x="40" y="0"/>
                  <a:pt x="40" y="0"/>
                </a:cubicBezTo>
                <a:cubicBezTo>
                  <a:pt x="40" y="57"/>
                  <a:pt x="40" y="57"/>
                  <a:pt x="40" y="57"/>
                </a:cubicBezTo>
                <a:cubicBezTo>
                  <a:pt x="40" y="76"/>
                  <a:pt x="0" y="78"/>
                  <a:pt x="0" y="57"/>
                </a:cubicBezTo>
                <a:lnTo>
                  <a:pt x="0"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72" name="Freeform 509"/>
          <p:cNvSpPr/>
          <p:nvPr/>
        </p:nvSpPr>
        <p:spPr bwMode="auto">
          <a:xfrm>
            <a:off x="7331594" y="1330322"/>
            <a:ext cx="82550" cy="53975"/>
          </a:xfrm>
          <a:custGeom>
            <a:gdLst>
              <a:gd fmla="*/ 52 w 52" name="T0"/>
              <a:gd fmla="*/ 9 h 34" name="T1"/>
              <a:gd fmla="*/ 52 w 52" name="T2"/>
              <a:gd fmla="*/ 0 h 34" name="T3"/>
              <a:gd fmla="*/ 0 w 52" name="T4"/>
              <a:gd fmla="*/ 0 h 34" name="T5"/>
              <a:gd fmla="*/ 0 w 52" name="T6"/>
              <a:gd fmla="*/ 34 h 34" name="T7"/>
              <a:gd fmla="*/ 52 w 52" name="T8"/>
              <a:gd fmla="*/ 9 h 34" name="T9"/>
            </a:gdLst>
            <a:cxnLst>
              <a:cxn ang="0">
                <a:pos x="T0" y="T1"/>
              </a:cxn>
              <a:cxn ang="0">
                <a:pos x="T2" y="T3"/>
              </a:cxn>
              <a:cxn ang="0">
                <a:pos x="T4" y="T5"/>
              </a:cxn>
              <a:cxn ang="0">
                <a:pos x="T6" y="T7"/>
              </a:cxn>
              <a:cxn ang="0">
                <a:pos x="T8" y="T9"/>
              </a:cxn>
            </a:cxnLst>
            <a:rect b="b" l="0" r="r" t="0"/>
            <a:pathLst>
              <a:path h="34" w="52">
                <a:moveTo>
                  <a:pt x="52" y="9"/>
                </a:moveTo>
                <a:lnTo>
                  <a:pt x="52" y="0"/>
                </a:lnTo>
                <a:lnTo>
                  <a:pt x="0" y="0"/>
                </a:lnTo>
                <a:lnTo>
                  <a:pt x="0" y="34"/>
                </a:lnTo>
                <a:lnTo>
                  <a:pt x="52" y="9"/>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73" name="Freeform 510"/>
          <p:cNvSpPr/>
          <p:nvPr/>
        </p:nvSpPr>
        <p:spPr bwMode="auto">
          <a:xfrm>
            <a:off x="7201419" y="1120772"/>
            <a:ext cx="344488" cy="227013"/>
          </a:xfrm>
          <a:custGeom>
            <a:gdLst>
              <a:gd fmla="*/ 83 w 166" name="T0"/>
              <a:gd fmla="*/ 0 h 110" name="T1"/>
              <a:gd fmla="*/ 83 w 166" name="T2"/>
              <a:gd fmla="*/ 110 h 110" name="T3"/>
              <a:gd fmla="*/ 83 w 166" name="T4"/>
              <a:gd fmla="*/ 0 h 110" name="T5"/>
            </a:gdLst>
            <a:cxnLst>
              <a:cxn ang="0">
                <a:pos x="T0" y="T1"/>
              </a:cxn>
              <a:cxn ang="0">
                <a:pos x="T2" y="T3"/>
              </a:cxn>
              <a:cxn ang="0">
                <a:pos x="T4" y="T5"/>
              </a:cxn>
            </a:cxnLst>
            <a:rect b="b" l="0" r="r" t="0"/>
            <a:pathLst>
              <a:path h="110" w="166">
                <a:moveTo>
                  <a:pt x="83" y="0"/>
                </a:moveTo>
                <a:cubicBezTo>
                  <a:pt x="166" y="0"/>
                  <a:pt x="132" y="110"/>
                  <a:pt x="83" y="110"/>
                </a:cubicBezTo>
                <a:cubicBezTo>
                  <a:pt x="34" y="110"/>
                  <a:pt x="0" y="0"/>
                  <a:pt x="83" y="0"/>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74" name="Freeform 511"/>
          <p:cNvSpPr/>
          <p:nvPr/>
        </p:nvSpPr>
        <p:spPr bwMode="auto">
          <a:xfrm>
            <a:off x="7250633" y="1079497"/>
            <a:ext cx="244475" cy="184150"/>
          </a:xfrm>
          <a:custGeom>
            <a:gdLst>
              <a:gd fmla="*/ 58 w 118" name="T0"/>
              <a:gd fmla="*/ 34 h 89" name="T1"/>
              <a:gd fmla="*/ 102 w 118" name="T2"/>
              <a:gd fmla="*/ 67 h 89" name="T3"/>
              <a:gd fmla="*/ 112 w 118" name="T4"/>
              <a:gd fmla="*/ 68 h 89" name="T5"/>
              <a:gd fmla="*/ 60 w 118" name="T6"/>
              <a:gd fmla="*/ 0 h 89" name="T7"/>
              <a:gd fmla="*/ 6 w 118" name="T8"/>
              <a:gd fmla="*/ 66 h 89" name="T9"/>
              <a:gd fmla="*/ 16 w 118" name="T10"/>
              <a:gd fmla="*/ 66 h 89" name="T11"/>
              <a:gd fmla="*/ 58 w 118" name="T12"/>
              <a:gd fmla="*/ 34 h 89" name="T13"/>
            </a:gdLst>
            <a:cxnLst>
              <a:cxn ang="0">
                <a:pos x="T0" y="T1"/>
              </a:cxn>
              <a:cxn ang="0">
                <a:pos x="T2" y="T3"/>
              </a:cxn>
              <a:cxn ang="0">
                <a:pos x="T4" y="T5"/>
              </a:cxn>
              <a:cxn ang="0">
                <a:pos x="T6" y="T7"/>
              </a:cxn>
              <a:cxn ang="0">
                <a:pos x="T8" y="T9"/>
              </a:cxn>
              <a:cxn ang="0">
                <a:pos x="T10" y="T11"/>
              </a:cxn>
              <a:cxn ang="0">
                <a:pos x="T12" y="T13"/>
              </a:cxn>
            </a:cxnLst>
            <a:rect b="b" l="0" r="r" t="0"/>
            <a:pathLst>
              <a:path h="89" w="118">
                <a:moveTo>
                  <a:pt x="58" y="34"/>
                </a:moveTo>
                <a:cubicBezTo>
                  <a:pt x="86" y="34"/>
                  <a:pt x="101" y="50"/>
                  <a:pt x="102" y="67"/>
                </a:cubicBezTo>
                <a:cubicBezTo>
                  <a:pt x="104" y="84"/>
                  <a:pt x="106" y="81"/>
                  <a:pt x="112" y="68"/>
                </a:cubicBezTo>
                <a:cubicBezTo>
                  <a:pt x="118" y="56"/>
                  <a:pt x="103" y="0"/>
                  <a:pt x="60" y="0"/>
                </a:cubicBezTo>
                <a:cubicBezTo>
                  <a:pt x="17" y="0"/>
                  <a:pt x="0" y="43"/>
                  <a:pt x="6" y="66"/>
                </a:cubicBezTo>
                <a:cubicBezTo>
                  <a:pt x="12" y="89"/>
                  <a:pt x="12" y="84"/>
                  <a:pt x="16" y="66"/>
                </a:cubicBezTo>
                <a:cubicBezTo>
                  <a:pt x="19" y="49"/>
                  <a:pt x="27" y="34"/>
                  <a:pt x="58" y="34"/>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75" name="Freeform 512"/>
          <p:cNvSpPr/>
          <p:nvPr/>
        </p:nvSpPr>
        <p:spPr bwMode="auto">
          <a:xfrm>
            <a:off x="7264919" y="1042985"/>
            <a:ext cx="215900" cy="193675"/>
          </a:xfrm>
          <a:custGeom>
            <a:gdLst>
              <a:gd fmla="*/ 97 w 104" name="T0"/>
              <a:gd fmla="*/ 34 h 93" name="T1"/>
              <a:gd fmla="*/ 102 w 104" name="T2"/>
              <a:gd fmla="*/ 71 h 93" name="T3"/>
              <a:gd fmla="*/ 80 w 104" name="T4"/>
              <a:gd fmla="*/ 93 h 93" name="T5"/>
              <a:gd fmla="*/ 24 w 104" name="T6"/>
              <a:gd fmla="*/ 93 h 93" name="T7"/>
              <a:gd fmla="*/ 2 w 104" name="T8"/>
              <a:gd fmla="*/ 71 h 93" name="T9"/>
              <a:gd fmla="*/ 7 w 104" name="T10"/>
              <a:gd fmla="*/ 34 h 93" name="T11"/>
              <a:gd fmla="*/ 97 w 104" name="T12"/>
              <a:gd fmla="*/ 34 h 93" name="T13"/>
            </a:gdLst>
            <a:cxnLst>
              <a:cxn ang="0">
                <a:pos x="T0" y="T1"/>
              </a:cxn>
              <a:cxn ang="0">
                <a:pos x="T2" y="T3"/>
              </a:cxn>
              <a:cxn ang="0">
                <a:pos x="T4" y="T5"/>
              </a:cxn>
              <a:cxn ang="0">
                <a:pos x="T6" y="T7"/>
              </a:cxn>
              <a:cxn ang="0">
                <a:pos x="T8" y="T9"/>
              </a:cxn>
              <a:cxn ang="0">
                <a:pos x="T10" y="T11"/>
              </a:cxn>
              <a:cxn ang="0">
                <a:pos x="T12" y="T13"/>
              </a:cxn>
            </a:cxnLst>
            <a:rect b="b" l="0" r="r" t="0"/>
            <a:pathLst>
              <a:path h="93" w="104">
                <a:moveTo>
                  <a:pt x="97" y="34"/>
                </a:moveTo>
                <a:cubicBezTo>
                  <a:pt x="102" y="71"/>
                  <a:pt x="102" y="71"/>
                  <a:pt x="102" y="71"/>
                </a:cubicBezTo>
                <a:cubicBezTo>
                  <a:pt x="104" y="84"/>
                  <a:pt x="88" y="93"/>
                  <a:pt x="80" y="93"/>
                </a:cubicBezTo>
                <a:cubicBezTo>
                  <a:pt x="24" y="93"/>
                  <a:pt x="24" y="93"/>
                  <a:pt x="24" y="93"/>
                </a:cubicBezTo>
                <a:cubicBezTo>
                  <a:pt x="16" y="93"/>
                  <a:pt x="0" y="84"/>
                  <a:pt x="2" y="71"/>
                </a:cubicBezTo>
                <a:cubicBezTo>
                  <a:pt x="7" y="34"/>
                  <a:pt x="7" y="34"/>
                  <a:pt x="7" y="34"/>
                </a:cubicBezTo>
                <a:cubicBezTo>
                  <a:pt x="12" y="0"/>
                  <a:pt x="92" y="0"/>
                  <a:pt x="97" y="34"/>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76" name="Oval 513"/>
          <p:cNvSpPr>
            <a:spLocks noChangeArrowheads="1"/>
          </p:cNvSpPr>
          <p:nvPr/>
        </p:nvSpPr>
        <p:spPr bwMode="auto">
          <a:xfrm>
            <a:off x="7223644" y="1136647"/>
            <a:ext cx="298450" cy="109538"/>
          </a:xfrm>
          <a:prstGeom prst="ellipse">
            <a:avLst/>
          </a:pr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77" name="Freeform 514"/>
          <p:cNvSpPr/>
          <p:nvPr/>
        </p:nvSpPr>
        <p:spPr bwMode="auto">
          <a:xfrm>
            <a:off x="7272856" y="1149347"/>
            <a:ext cx="198438" cy="188913"/>
          </a:xfrm>
          <a:custGeom>
            <a:gdLst>
              <a:gd fmla="*/ 48 w 95" name="T0"/>
              <a:gd fmla="*/ 0 h 91" name="T1"/>
              <a:gd fmla="*/ 92 w 95" name="T2"/>
              <a:gd fmla="*/ 51 h 91" name="T3"/>
              <a:gd fmla="*/ 48 w 95" name="T4"/>
              <a:gd fmla="*/ 91 h 91" name="T5"/>
              <a:gd fmla="*/ 4 w 95" name="T6"/>
              <a:gd fmla="*/ 53 h 91" name="T7"/>
              <a:gd fmla="*/ 48 w 95" name="T8"/>
              <a:gd fmla="*/ 0 h 91" name="T9"/>
            </a:gdLst>
            <a:cxnLst>
              <a:cxn ang="0">
                <a:pos x="T0" y="T1"/>
              </a:cxn>
              <a:cxn ang="0">
                <a:pos x="T2" y="T3"/>
              </a:cxn>
              <a:cxn ang="0">
                <a:pos x="T4" y="T5"/>
              </a:cxn>
              <a:cxn ang="0">
                <a:pos x="T6" y="T7"/>
              </a:cxn>
              <a:cxn ang="0">
                <a:pos x="T8" y="T9"/>
              </a:cxn>
            </a:cxnLst>
            <a:rect b="b" l="0" r="r" t="0"/>
            <a:pathLst>
              <a:path h="91" w="95">
                <a:moveTo>
                  <a:pt x="48" y="0"/>
                </a:moveTo>
                <a:cubicBezTo>
                  <a:pt x="84" y="0"/>
                  <a:pt x="95" y="27"/>
                  <a:pt x="92" y="51"/>
                </a:cubicBezTo>
                <a:cubicBezTo>
                  <a:pt x="89" y="76"/>
                  <a:pt x="72" y="91"/>
                  <a:pt x="48" y="91"/>
                </a:cubicBezTo>
                <a:cubicBezTo>
                  <a:pt x="25" y="91"/>
                  <a:pt x="8" y="76"/>
                  <a:pt x="4" y="53"/>
                </a:cubicBezTo>
                <a:cubicBezTo>
                  <a:pt x="0" y="28"/>
                  <a:pt x="11" y="0"/>
                  <a:pt x="48" y="0"/>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78" name="Freeform 515"/>
          <p:cNvSpPr/>
          <p:nvPr/>
        </p:nvSpPr>
        <p:spPr bwMode="auto">
          <a:xfrm>
            <a:off x="7372869" y="1155697"/>
            <a:ext cx="120650" cy="192088"/>
          </a:xfrm>
          <a:custGeom>
            <a:gdLst>
              <a:gd fmla="*/ 48 w 58" name="T0"/>
              <a:gd fmla="*/ 13 h 93" name="T1"/>
              <a:gd fmla="*/ 0 w 58" name="T2"/>
              <a:gd fmla="*/ 93 h 93" name="T3"/>
              <a:gd fmla="*/ 0 w 58" name="T4"/>
              <a:gd fmla="*/ 1 h 93" name="T5"/>
              <a:gd fmla="*/ 33 w 58" name="T6"/>
              <a:gd fmla="*/ 5 h 93" name="T7"/>
              <a:gd fmla="*/ 48 w 58" name="T8"/>
              <a:gd fmla="*/ 13 h 93" name="T9"/>
            </a:gdLst>
            <a:cxnLst>
              <a:cxn ang="0">
                <a:pos x="T0" y="T1"/>
              </a:cxn>
              <a:cxn ang="0">
                <a:pos x="T2" y="T3"/>
              </a:cxn>
              <a:cxn ang="0">
                <a:pos x="T4" y="T5"/>
              </a:cxn>
              <a:cxn ang="0">
                <a:pos x="T6" y="T7"/>
              </a:cxn>
              <a:cxn ang="0">
                <a:pos x="T8" y="T9"/>
              </a:cxn>
            </a:cxnLst>
            <a:rect b="b" l="0" r="r" t="0"/>
            <a:pathLst>
              <a:path h="93" w="57">
                <a:moveTo>
                  <a:pt x="48" y="13"/>
                </a:moveTo>
                <a:cubicBezTo>
                  <a:pt x="58" y="46"/>
                  <a:pt x="32" y="93"/>
                  <a:pt x="0" y="93"/>
                </a:cubicBezTo>
                <a:cubicBezTo>
                  <a:pt x="0" y="1"/>
                  <a:pt x="0" y="1"/>
                  <a:pt x="0" y="1"/>
                </a:cubicBezTo>
                <a:cubicBezTo>
                  <a:pt x="11" y="0"/>
                  <a:pt x="26" y="0"/>
                  <a:pt x="33" y="5"/>
                </a:cubicBezTo>
                <a:cubicBezTo>
                  <a:pt x="38" y="8"/>
                  <a:pt x="44" y="11"/>
                  <a:pt x="48" y="13"/>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79" name="Freeform 516"/>
          <p:cNvSpPr/>
          <p:nvPr/>
        </p:nvSpPr>
        <p:spPr bwMode="auto">
          <a:xfrm>
            <a:off x="7306194" y="1062035"/>
            <a:ext cx="133350" cy="73025"/>
          </a:xfrm>
          <a:custGeom>
            <a:gdLst>
              <a:gd fmla="*/ 0 w 64" name="T0"/>
              <a:gd fmla="*/ 35 h 35" name="T1"/>
              <a:gd fmla="*/ 33 w 64" name="T2"/>
              <a:gd fmla="*/ 0 h 35" name="T3"/>
              <a:gd fmla="*/ 64 w 64" name="T4"/>
              <a:gd fmla="*/ 34 h 35" name="T5"/>
              <a:gd fmla="*/ 36 w 64" name="T6"/>
              <a:gd fmla="*/ 31 h 35" name="T7"/>
              <a:gd fmla="*/ 0 w 64" name="T8"/>
              <a:gd fmla="*/ 35 h 35" name="T9"/>
            </a:gdLst>
            <a:cxnLst>
              <a:cxn ang="0">
                <a:pos x="T0" y="T1"/>
              </a:cxn>
              <a:cxn ang="0">
                <a:pos x="T2" y="T3"/>
              </a:cxn>
              <a:cxn ang="0">
                <a:pos x="T4" y="T5"/>
              </a:cxn>
              <a:cxn ang="0">
                <a:pos x="T6" y="T7"/>
              </a:cxn>
              <a:cxn ang="0">
                <a:pos x="T8" y="T9"/>
              </a:cxn>
            </a:cxnLst>
            <a:rect b="b" l="0" r="r" t="0"/>
            <a:pathLst>
              <a:path h="35" w="64">
                <a:moveTo>
                  <a:pt x="0" y="35"/>
                </a:moveTo>
                <a:cubicBezTo>
                  <a:pt x="9" y="19"/>
                  <a:pt x="19" y="0"/>
                  <a:pt x="33" y="0"/>
                </a:cubicBezTo>
                <a:cubicBezTo>
                  <a:pt x="46" y="0"/>
                  <a:pt x="55" y="18"/>
                  <a:pt x="64" y="34"/>
                </a:cubicBezTo>
                <a:cubicBezTo>
                  <a:pt x="55" y="32"/>
                  <a:pt x="46" y="31"/>
                  <a:pt x="36" y="31"/>
                </a:cubicBezTo>
                <a:cubicBezTo>
                  <a:pt x="23" y="31"/>
                  <a:pt x="11" y="33"/>
                  <a:pt x="0" y="35"/>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80" name="Freeform 518"/>
          <p:cNvSpPr/>
          <p:nvPr/>
        </p:nvSpPr>
        <p:spPr bwMode="auto">
          <a:xfrm>
            <a:off x="7461769" y="1196972"/>
            <a:ext cx="30163" cy="55563"/>
          </a:xfrm>
          <a:custGeom>
            <a:gdLst>
              <a:gd fmla="*/ 10 w 14" name="T0"/>
              <a:gd fmla="*/ 1 h 27" name="T1"/>
              <a:gd fmla="*/ 13 w 14" name="T2"/>
              <a:gd fmla="*/ 15 h 27" name="T3"/>
              <a:gd fmla="*/ 5 w 14" name="T4"/>
              <a:gd fmla="*/ 26 h 27" name="T5"/>
              <a:gd fmla="*/ 2 w 14" name="T6"/>
              <a:gd fmla="*/ 13 h 27" name="T7"/>
              <a:gd fmla="*/ 10 w 14" name="T8"/>
              <a:gd fmla="*/ 1 h 27" name="T9"/>
            </a:gdLst>
            <a:cxnLst>
              <a:cxn ang="0">
                <a:pos x="T0" y="T1"/>
              </a:cxn>
              <a:cxn ang="0">
                <a:pos x="T2" y="T3"/>
              </a:cxn>
              <a:cxn ang="0">
                <a:pos x="T4" y="T5"/>
              </a:cxn>
              <a:cxn ang="0">
                <a:pos x="T6" y="T7"/>
              </a:cxn>
              <a:cxn ang="0">
                <a:pos x="T8" y="T9"/>
              </a:cxn>
            </a:cxnLst>
            <a:rect b="b" l="0" r="r" t="0"/>
            <a:pathLst>
              <a:path h="27" w="14">
                <a:moveTo>
                  <a:pt x="10" y="1"/>
                </a:moveTo>
                <a:cubicBezTo>
                  <a:pt x="13" y="2"/>
                  <a:pt x="14" y="8"/>
                  <a:pt x="13" y="15"/>
                </a:cubicBezTo>
                <a:cubicBezTo>
                  <a:pt x="11" y="22"/>
                  <a:pt x="8" y="27"/>
                  <a:pt x="5" y="26"/>
                </a:cubicBezTo>
                <a:cubicBezTo>
                  <a:pt x="2" y="26"/>
                  <a:pt x="0" y="20"/>
                  <a:pt x="2" y="13"/>
                </a:cubicBezTo>
                <a:cubicBezTo>
                  <a:pt x="3" y="6"/>
                  <a:pt x="7" y="0"/>
                  <a:pt x="10" y="1"/>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81" name="Freeform 519"/>
          <p:cNvSpPr/>
          <p:nvPr/>
        </p:nvSpPr>
        <p:spPr bwMode="auto">
          <a:xfrm>
            <a:off x="7255394" y="1196972"/>
            <a:ext cx="28575" cy="55563"/>
          </a:xfrm>
          <a:custGeom>
            <a:gdLst>
              <a:gd fmla="*/ 4 w 14" name="T0"/>
              <a:gd fmla="*/ 1 h 27" name="T1"/>
              <a:gd fmla="*/ 1 w 14" name="T2"/>
              <a:gd fmla="*/ 15 h 27" name="T3"/>
              <a:gd fmla="*/ 9 w 14" name="T4"/>
              <a:gd fmla="*/ 26 h 27" name="T5"/>
              <a:gd fmla="*/ 12 w 14" name="T6"/>
              <a:gd fmla="*/ 13 h 27" name="T7"/>
              <a:gd fmla="*/ 4 w 14" name="T8"/>
              <a:gd fmla="*/ 1 h 27" name="T9"/>
            </a:gdLst>
            <a:cxnLst>
              <a:cxn ang="0">
                <a:pos x="T0" y="T1"/>
              </a:cxn>
              <a:cxn ang="0">
                <a:pos x="T2" y="T3"/>
              </a:cxn>
              <a:cxn ang="0">
                <a:pos x="T4" y="T5"/>
              </a:cxn>
              <a:cxn ang="0">
                <a:pos x="T6" y="T7"/>
              </a:cxn>
              <a:cxn ang="0">
                <a:pos x="T8" y="T9"/>
              </a:cxn>
            </a:cxnLst>
            <a:rect b="b" l="0" r="r" t="0"/>
            <a:pathLst>
              <a:path h="27" w="14">
                <a:moveTo>
                  <a:pt x="4" y="1"/>
                </a:moveTo>
                <a:cubicBezTo>
                  <a:pt x="1" y="2"/>
                  <a:pt x="0" y="8"/>
                  <a:pt x="1" y="15"/>
                </a:cubicBezTo>
                <a:cubicBezTo>
                  <a:pt x="3" y="22"/>
                  <a:pt x="6" y="27"/>
                  <a:pt x="9" y="26"/>
                </a:cubicBezTo>
                <a:cubicBezTo>
                  <a:pt x="12" y="26"/>
                  <a:pt x="14" y="20"/>
                  <a:pt x="12" y="13"/>
                </a:cubicBezTo>
                <a:cubicBezTo>
                  <a:pt x="11" y="6"/>
                  <a:pt x="7" y="0"/>
                  <a:pt x="4" y="1"/>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82" name="Freeform 520"/>
          <p:cNvSpPr/>
          <p:nvPr/>
        </p:nvSpPr>
        <p:spPr bwMode="auto">
          <a:xfrm>
            <a:off x="7255393" y="1393822"/>
            <a:ext cx="65088" cy="163513"/>
          </a:xfrm>
          <a:custGeom>
            <a:gdLst>
              <a:gd fmla="*/ 21 w 32" name="T0"/>
              <a:gd fmla="*/ 0 h 79" name="T1"/>
              <a:gd fmla="*/ 0 w 32" name="T2"/>
              <a:gd fmla="*/ 13 h 79" name="T3"/>
              <a:gd fmla="*/ 13 w 32" name="T4"/>
              <a:gd fmla="*/ 65 h 79" name="T5"/>
              <a:gd fmla="*/ 19 w 32" name="T6"/>
              <a:gd fmla="*/ 51 h 79" name="T7"/>
              <a:gd fmla="*/ 27 w 32" name="T8"/>
              <a:gd fmla="*/ 55 h 79" name="T9"/>
              <a:gd fmla="*/ 21 w 32" name="T10"/>
              <a:gd fmla="*/ 0 h 79" name="T11"/>
            </a:gdLst>
            <a:cxnLst>
              <a:cxn ang="0">
                <a:pos x="T0" y="T1"/>
              </a:cxn>
              <a:cxn ang="0">
                <a:pos x="T2" y="T3"/>
              </a:cxn>
              <a:cxn ang="0">
                <a:pos x="T4" y="T5"/>
              </a:cxn>
              <a:cxn ang="0">
                <a:pos x="T6" y="T7"/>
              </a:cxn>
              <a:cxn ang="0">
                <a:pos x="T8" y="T9"/>
              </a:cxn>
              <a:cxn ang="0">
                <a:pos x="T10" y="T11"/>
              </a:cxn>
            </a:cxnLst>
            <a:rect b="b" l="0" r="r" t="0"/>
            <a:pathLst>
              <a:path h="79" w="32">
                <a:moveTo>
                  <a:pt x="21" y="0"/>
                </a:moveTo>
                <a:cubicBezTo>
                  <a:pt x="4" y="0"/>
                  <a:pt x="1" y="2"/>
                  <a:pt x="0" y="13"/>
                </a:cubicBezTo>
                <a:cubicBezTo>
                  <a:pt x="0" y="24"/>
                  <a:pt x="2" y="50"/>
                  <a:pt x="13" y="65"/>
                </a:cubicBezTo>
                <a:cubicBezTo>
                  <a:pt x="23" y="79"/>
                  <a:pt x="17" y="63"/>
                  <a:pt x="19" y="51"/>
                </a:cubicBezTo>
                <a:cubicBezTo>
                  <a:pt x="20" y="39"/>
                  <a:pt x="22" y="68"/>
                  <a:pt x="27" y="55"/>
                </a:cubicBezTo>
                <a:cubicBezTo>
                  <a:pt x="32" y="41"/>
                  <a:pt x="26" y="33"/>
                  <a:pt x="21" y="0"/>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83" name="Freeform 521"/>
          <p:cNvSpPr/>
          <p:nvPr/>
        </p:nvSpPr>
        <p:spPr bwMode="auto">
          <a:xfrm>
            <a:off x="7423669" y="1387471"/>
            <a:ext cx="77788" cy="179388"/>
          </a:xfrm>
          <a:custGeom>
            <a:gdLst>
              <a:gd fmla="*/ 22 w 38" name="T0"/>
              <a:gd fmla="*/ 8 h 86" name="T1"/>
              <a:gd fmla="*/ 32 w 38" name="T2"/>
              <a:gd fmla="*/ 24 h 86" name="T3"/>
              <a:gd fmla="*/ 21 w 38" name="T4"/>
              <a:gd fmla="*/ 69 h 86" name="T5"/>
              <a:gd fmla="*/ 16 w 38" name="T6"/>
              <a:gd fmla="*/ 78 h 86" name="T7"/>
              <a:gd fmla="*/ 8 w 38" name="T8"/>
              <a:gd fmla="*/ 58 h 86" name="T9"/>
              <a:gd fmla="*/ 1 w 38" name="T10"/>
              <a:gd fmla="*/ 59 h 86" name="T11"/>
              <a:gd fmla="*/ 22 w 38" name="T12"/>
              <a:gd fmla="*/ 8 h 86" name="T13"/>
            </a:gdLst>
            <a:cxnLst>
              <a:cxn ang="0">
                <a:pos x="T0" y="T1"/>
              </a:cxn>
              <a:cxn ang="0">
                <a:pos x="T2" y="T3"/>
              </a:cxn>
              <a:cxn ang="0">
                <a:pos x="T4" y="T5"/>
              </a:cxn>
              <a:cxn ang="0">
                <a:pos x="T6" y="T7"/>
              </a:cxn>
              <a:cxn ang="0">
                <a:pos x="T8" y="T9"/>
              </a:cxn>
              <a:cxn ang="0">
                <a:pos x="T10" y="T11"/>
              </a:cxn>
              <a:cxn ang="0">
                <a:pos x="T12" y="T13"/>
              </a:cxn>
            </a:cxnLst>
            <a:rect b="b" l="0" r="r" t="0"/>
            <a:pathLst>
              <a:path h="86" w="38">
                <a:moveTo>
                  <a:pt x="22" y="8"/>
                </a:moveTo>
                <a:cubicBezTo>
                  <a:pt x="29" y="8"/>
                  <a:pt x="38" y="13"/>
                  <a:pt x="32" y="24"/>
                </a:cubicBezTo>
                <a:cubicBezTo>
                  <a:pt x="25" y="34"/>
                  <a:pt x="22" y="59"/>
                  <a:pt x="21" y="69"/>
                </a:cubicBezTo>
                <a:cubicBezTo>
                  <a:pt x="21" y="79"/>
                  <a:pt x="16" y="86"/>
                  <a:pt x="16" y="78"/>
                </a:cubicBezTo>
                <a:cubicBezTo>
                  <a:pt x="16" y="69"/>
                  <a:pt x="10" y="50"/>
                  <a:pt x="8" y="58"/>
                </a:cubicBezTo>
                <a:cubicBezTo>
                  <a:pt x="6" y="67"/>
                  <a:pt x="0" y="75"/>
                  <a:pt x="1" y="59"/>
                </a:cubicBezTo>
                <a:cubicBezTo>
                  <a:pt x="1" y="43"/>
                  <a:pt x="5" y="0"/>
                  <a:pt x="22" y="8"/>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84" name="Freeform 522"/>
          <p:cNvSpPr/>
          <p:nvPr/>
        </p:nvSpPr>
        <p:spPr bwMode="auto">
          <a:xfrm>
            <a:off x="7279207" y="1357310"/>
            <a:ext cx="200025" cy="128588"/>
          </a:xfrm>
          <a:custGeom>
            <a:gdLst>
              <a:gd fmla="*/ 90 w 96" name="T0"/>
              <a:gd fmla="*/ 26 h 62" name="T1"/>
              <a:gd fmla="*/ 3 w 96" name="T2"/>
              <a:gd fmla="*/ 25 h 62" name="T3"/>
              <a:gd fmla="*/ 9 w 96" name="T4"/>
              <a:gd fmla="*/ 13 h 62" name="T5"/>
              <a:gd fmla="*/ 25 w 96" name="T6"/>
              <a:gd fmla="*/ 5 h 62" name="T7"/>
              <a:gd fmla="*/ 66 w 96" name="T8"/>
              <a:gd fmla="*/ 3 h 62" name="T9"/>
              <a:gd fmla="*/ 78 w 96" name="T10"/>
              <a:gd fmla="*/ 14 h 62" name="T11"/>
              <a:gd fmla="*/ 90 w 96" name="T12"/>
              <a:gd fmla="*/ 26 h 62" name="T13"/>
            </a:gdLst>
            <a:cxnLst>
              <a:cxn ang="0">
                <a:pos x="T0" y="T1"/>
              </a:cxn>
              <a:cxn ang="0">
                <a:pos x="T2" y="T3"/>
              </a:cxn>
              <a:cxn ang="0">
                <a:pos x="T4" y="T5"/>
              </a:cxn>
              <a:cxn ang="0">
                <a:pos x="T6" y="T7"/>
              </a:cxn>
              <a:cxn ang="0">
                <a:pos x="T8" y="T9"/>
              </a:cxn>
              <a:cxn ang="0">
                <a:pos x="T10" y="T11"/>
              </a:cxn>
              <a:cxn ang="0">
                <a:pos x="T12" y="T13"/>
              </a:cxn>
            </a:cxnLst>
            <a:rect b="b" l="0" r="r" t="0"/>
            <a:pathLst>
              <a:path h="62" w="96">
                <a:moveTo>
                  <a:pt x="90" y="26"/>
                </a:moveTo>
                <a:cubicBezTo>
                  <a:pt x="75" y="41"/>
                  <a:pt x="32" y="62"/>
                  <a:pt x="3" y="25"/>
                </a:cubicBezTo>
                <a:cubicBezTo>
                  <a:pt x="0" y="15"/>
                  <a:pt x="1" y="10"/>
                  <a:pt x="9" y="13"/>
                </a:cubicBezTo>
                <a:cubicBezTo>
                  <a:pt x="9" y="4"/>
                  <a:pt x="17" y="0"/>
                  <a:pt x="25" y="5"/>
                </a:cubicBezTo>
                <a:cubicBezTo>
                  <a:pt x="36" y="16"/>
                  <a:pt x="61" y="10"/>
                  <a:pt x="66" y="3"/>
                </a:cubicBezTo>
                <a:cubicBezTo>
                  <a:pt x="73" y="1"/>
                  <a:pt x="78" y="4"/>
                  <a:pt x="78" y="14"/>
                </a:cubicBezTo>
                <a:cubicBezTo>
                  <a:pt x="92" y="7"/>
                  <a:pt x="96" y="18"/>
                  <a:pt x="90" y="26"/>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85" name="Freeform 523"/>
          <p:cNvSpPr>
            <a:spLocks noEditPoints="1"/>
          </p:cNvSpPr>
          <p:nvPr/>
        </p:nvSpPr>
        <p:spPr bwMode="auto">
          <a:xfrm>
            <a:off x="7266507" y="1385885"/>
            <a:ext cx="204788" cy="109538"/>
          </a:xfrm>
          <a:custGeom>
            <a:gdLst>
              <a:gd fmla="*/ 90 w 98" name="T0"/>
              <a:gd fmla="*/ 30 h 53" name="T1"/>
              <a:gd fmla="*/ 90 w 98" name="T2"/>
              <a:gd fmla="*/ 24 h 53" name="T3"/>
              <a:gd fmla="*/ 98 w 98" name="T4"/>
              <a:gd fmla="*/ 15 h 53" name="T5"/>
              <a:gd fmla="*/ 90 w 98" name="T6"/>
              <a:gd fmla="*/ 30 h 53" name="T7"/>
              <a:gd fmla="*/ 90 w 98" name="T8"/>
              <a:gd fmla="*/ 20 h 53" name="T9"/>
              <a:gd fmla="*/ 97 w 98" name="T10"/>
              <a:gd fmla="*/ 10 h 53" name="T11"/>
              <a:gd fmla="*/ 97 w 98" name="T12"/>
              <a:gd fmla="*/ 10 h 53" name="T13"/>
              <a:gd fmla="*/ 90 w 98" name="T14"/>
              <a:gd fmla="*/ 17 h 53" name="T15"/>
              <a:gd fmla="*/ 90 w 98" name="T16"/>
              <a:gd fmla="*/ 20 h 53" name="T17"/>
              <a:gd fmla="*/ 90 w 98" name="T18"/>
              <a:gd fmla="*/ 17 h 53" name="T19"/>
              <a:gd fmla="*/ 90 w 98" name="T20"/>
              <a:gd fmla="*/ 20 h 53" name="T21"/>
              <a:gd fmla="*/ 82 w 98" name="T22"/>
              <a:gd fmla="*/ 22 h 53" name="T23"/>
              <a:gd fmla="*/ 82 w 98" name="T24"/>
              <a:gd fmla="*/ 22 h 53" name="T25"/>
              <a:gd fmla="*/ 90 w 98" name="T26"/>
              <a:gd fmla="*/ 17 h 53" name="T27"/>
              <a:gd fmla="*/ 90 w 98" name="T28"/>
              <a:gd fmla="*/ 24 h 53" name="T29"/>
              <a:gd fmla="*/ 90 w 98" name="T30"/>
              <a:gd fmla="*/ 30 h 53" name="T31"/>
              <a:gd fmla="*/ 84 w 98" name="T32"/>
              <a:gd fmla="*/ 53 h 53" name="T33"/>
              <a:gd fmla="*/ 90 w 98" name="T34"/>
              <a:gd fmla="*/ 24 h 53" name="T35"/>
              <a:gd fmla="*/ 82 w 98" name="T36"/>
              <a:gd fmla="*/ 1 h 53" name="T37"/>
              <a:gd fmla="*/ 82 w 98" name="T38"/>
              <a:gd fmla="*/ 1 h 53" name="T39"/>
              <a:gd fmla="*/ 83 w 98" name="T40"/>
              <a:gd fmla="*/ 0 h 53" name="T41"/>
              <a:gd fmla="*/ 83 w 98" name="T42"/>
              <a:gd fmla="*/ 0 h 53" name="T43"/>
              <a:gd fmla="*/ 82 w 98" name="T44"/>
              <a:gd fmla="*/ 1 h 53" name="T45"/>
              <a:gd fmla="*/ 12 w 98" name="T46"/>
              <a:gd fmla="*/ 47 h 53" name="T47"/>
              <a:gd fmla="*/ 10 w 98" name="T48"/>
              <a:gd fmla="*/ 44 h 53" name="T49"/>
              <a:gd fmla="*/ 10 w 98" name="T50"/>
              <a:gd fmla="*/ 46 h 53" name="T51"/>
              <a:gd fmla="*/ 12 w 98" name="T52"/>
              <a:gd fmla="*/ 47 h 53" name="T53"/>
              <a:gd fmla="*/ 82 w 98" name="T54"/>
              <a:gd fmla="*/ 1 h 53" name="T55"/>
              <a:gd fmla="*/ 82 w 98" name="T56"/>
              <a:gd fmla="*/ 1 h 53" name="T57"/>
              <a:gd fmla="*/ 19 w 98" name="T58"/>
              <a:gd fmla="*/ 1 h 53" name="T59"/>
              <a:gd fmla="*/ 82 w 98" name="T60"/>
              <a:gd fmla="*/ 1 h 53" name="T61"/>
              <a:gd fmla="*/ 82 w 98" name="T62"/>
              <a:gd fmla="*/ 22 h 53" name="T63"/>
              <a:gd fmla="*/ 81 w 98" name="T64"/>
              <a:gd fmla="*/ 22 h 53" name="T65"/>
              <a:gd fmla="*/ 82 w 98" name="T66"/>
              <a:gd fmla="*/ 22 h 53" name="T67"/>
              <a:gd fmla="*/ 82 w 98" name="T68"/>
              <a:gd fmla="*/ 22 h 53" name="T69"/>
              <a:gd fmla="*/ 10 w 98" name="T70"/>
              <a:gd fmla="*/ 15 h 53" name="T71"/>
              <a:gd fmla="*/ 10 w 98" name="T72"/>
              <a:gd fmla="*/ 12 h 53" name="T73"/>
              <a:gd fmla="*/ 17 w 98" name="T74"/>
              <a:gd fmla="*/ 19 h 53" name="T75"/>
              <a:gd fmla="*/ 10 w 98" name="T76"/>
              <a:gd fmla="*/ 15 h 53" name="T77"/>
              <a:gd fmla="*/ 10 w 98" name="T78"/>
              <a:gd fmla="*/ 44 h 53" name="T79"/>
              <a:gd fmla="*/ 5 w 98" name="T80"/>
              <a:gd fmla="*/ 11 h 53" name="T81"/>
              <a:gd fmla="*/ 10 w 98" name="T82"/>
              <a:gd fmla="*/ 46 h 53" name="T83"/>
              <a:gd fmla="*/ 10 w 98" name="T84"/>
              <a:gd fmla="*/ 44 h 53" name="T85"/>
              <a:gd fmla="*/ 10 w 98" name="T86"/>
              <a:gd fmla="*/ 12 h 53" name="T87"/>
              <a:gd fmla="*/ 10 w 98" name="T88"/>
              <a:gd fmla="*/ 15 h 53" name="T89"/>
              <a:gd fmla="*/ 8 w 98" name="T90"/>
              <a:gd fmla="*/ 10 h 53" name="T91"/>
              <a:gd fmla="*/ 10 w 98" name="T92"/>
              <a:gd fmla="*/ 12 h 53"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52" w="98">
                <a:moveTo>
                  <a:pt x="90" y="30"/>
                </a:moveTo>
                <a:cubicBezTo>
                  <a:pt x="90" y="24"/>
                  <a:pt x="90" y="24"/>
                  <a:pt x="90" y="24"/>
                </a:cubicBezTo>
                <a:cubicBezTo>
                  <a:pt x="93" y="19"/>
                  <a:pt x="96" y="16"/>
                  <a:pt x="98" y="15"/>
                </a:cubicBezTo>
                <a:cubicBezTo>
                  <a:pt x="97" y="16"/>
                  <a:pt x="93" y="22"/>
                  <a:pt x="90" y="30"/>
                </a:cubicBezTo>
                <a:close/>
                <a:moveTo>
                  <a:pt x="90" y="20"/>
                </a:moveTo>
                <a:cubicBezTo>
                  <a:pt x="93" y="17"/>
                  <a:pt x="96" y="14"/>
                  <a:pt x="97" y="10"/>
                </a:cubicBezTo>
                <a:cubicBezTo>
                  <a:pt x="97" y="10"/>
                  <a:pt x="97" y="10"/>
                  <a:pt x="97" y="10"/>
                </a:cubicBezTo>
                <a:cubicBezTo>
                  <a:pt x="95" y="12"/>
                  <a:pt x="93" y="15"/>
                  <a:pt x="90" y="17"/>
                </a:cubicBezTo>
                <a:lnTo>
                  <a:pt x="90" y="20"/>
                </a:lnTo>
                <a:close/>
                <a:moveTo>
                  <a:pt x="90" y="17"/>
                </a:moveTo>
                <a:cubicBezTo>
                  <a:pt x="90" y="20"/>
                  <a:pt x="90" y="20"/>
                  <a:pt x="90" y="20"/>
                </a:cubicBezTo>
                <a:cubicBezTo>
                  <a:pt x="87" y="21"/>
                  <a:pt x="84" y="22"/>
                  <a:pt x="82" y="22"/>
                </a:cubicBezTo>
                <a:cubicBezTo>
                  <a:pt x="82" y="22"/>
                  <a:pt x="82" y="22"/>
                  <a:pt x="82" y="22"/>
                </a:cubicBezTo>
                <a:cubicBezTo>
                  <a:pt x="84" y="21"/>
                  <a:pt x="87" y="19"/>
                  <a:pt x="90" y="17"/>
                </a:cubicBezTo>
                <a:close/>
                <a:moveTo>
                  <a:pt x="90" y="24"/>
                </a:moveTo>
                <a:cubicBezTo>
                  <a:pt x="90" y="30"/>
                  <a:pt x="90" y="30"/>
                  <a:pt x="90" y="30"/>
                </a:cubicBezTo>
                <a:cubicBezTo>
                  <a:pt x="87" y="37"/>
                  <a:pt x="84" y="46"/>
                  <a:pt x="84" y="53"/>
                </a:cubicBezTo>
                <a:cubicBezTo>
                  <a:pt x="82" y="44"/>
                  <a:pt x="85" y="33"/>
                  <a:pt x="90" y="24"/>
                </a:cubicBezTo>
                <a:close/>
                <a:moveTo>
                  <a:pt x="82" y="1"/>
                </a:moveTo>
                <a:cubicBezTo>
                  <a:pt x="82" y="1"/>
                  <a:pt x="82" y="1"/>
                  <a:pt x="82" y="1"/>
                </a:cubicBezTo>
                <a:cubicBezTo>
                  <a:pt x="82" y="0"/>
                  <a:pt x="83" y="0"/>
                  <a:pt x="83" y="0"/>
                </a:cubicBezTo>
                <a:cubicBezTo>
                  <a:pt x="83" y="0"/>
                  <a:pt x="83" y="0"/>
                  <a:pt x="83" y="0"/>
                </a:cubicBezTo>
                <a:cubicBezTo>
                  <a:pt x="83" y="0"/>
                  <a:pt x="82" y="1"/>
                  <a:pt x="82" y="1"/>
                </a:cubicBezTo>
                <a:close/>
                <a:moveTo>
                  <a:pt x="12" y="47"/>
                </a:moveTo>
                <a:cubicBezTo>
                  <a:pt x="11" y="46"/>
                  <a:pt x="11" y="45"/>
                  <a:pt x="10" y="44"/>
                </a:cubicBezTo>
                <a:cubicBezTo>
                  <a:pt x="10" y="46"/>
                  <a:pt x="10" y="46"/>
                  <a:pt x="10" y="46"/>
                </a:cubicBezTo>
                <a:cubicBezTo>
                  <a:pt x="11" y="46"/>
                  <a:pt x="11" y="47"/>
                  <a:pt x="12" y="47"/>
                </a:cubicBezTo>
                <a:close/>
                <a:moveTo>
                  <a:pt x="82" y="1"/>
                </a:moveTo>
                <a:cubicBezTo>
                  <a:pt x="82" y="1"/>
                  <a:pt x="82" y="1"/>
                  <a:pt x="82" y="1"/>
                </a:cubicBezTo>
                <a:cubicBezTo>
                  <a:pt x="70" y="13"/>
                  <a:pt x="43" y="25"/>
                  <a:pt x="19" y="1"/>
                </a:cubicBezTo>
                <a:cubicBezTo>
                  <a:pt x="43" y="21"/>
                  <a:pt x="70" y="10"/>
                  <a:pt x="82" y="1"/>
                </a:cubicBezTo>
                <a:close/>
                <a:moveTo>
                  <a:pt x="82" y="22"/>
                </a:moveTo>
                <a:cubicBezTo>
                  <a:pt x="81" y="22"/>
                  <a:pt x="81" y="22"/>
                  <a:pt x="81" y="22"/>
                </a:cubicBezTo>
                <a:cubicBezTo>
                  <a:pt x="82" y="22"/>
                  <a:pt x="82" y="22"/>
                  <a:pt x="82" y="22"/>
                </a:cubicBezTo>
                <a:cubicBezTo>
                  <a:pt x="82" y="22"/>
                  <a:pt x="82" y="22"/>
                  <a:pt x="82" y="22"/>
                </a:cubicBezTo>
                <a:close/>
                <a:moveTo>
                  <a:pt x="10" y="15"/>
                </a:moveTo>
                <a:cubicBezTo>
                  <a:pt x="10" y="12"/>
                  <a:pt x="10" y="12"/>
                  <a:pt x="10" y="12"/>
                </a:cubicBezTo>
                <a:cubicBezTo>
                  <a:pt x="12" y="15"/>
                  <a:pt x="15" y="18"/>
                  <a:pt x="17" y="19"/>
                </a:cubicBezTo>
                <a:cubicBezTo>
                  <a:pt x="15" y="19"/>
                  <a:pt x="12" y="18"/>
                  <a:pt x="10" y="15"/>
                </a:cubicBezTo>
                <a:close/>
                <a:moveTo>
                  <a:pt x="10" y="44"/>
                </a:moveTo>
                <a:cubicBezTo>
                  <a:pt x="6" y="33"/>
                  <a:pt x="4" y="14"/>
                  <a:pt x="5" y="11"/>
                </a:cubicBezTo>
                <a:cubicBezTo>
                  <a:pt x="0" y="15"/>
                  <a:pt x="2" y="36"/>
                  <a:pt x="10" y="46"/>
                </a:cubicBezTo>
                <a:cubicBezTo>
                  <a:pt x="10" y="44"/>
                  <a:pt x="10" y="44"/>
                  <a:pt x="10" y="44"/>
                </a:cubicBezTo>
                <a:close/>
                <a:moveTo>
                  <a:pt x="10" y="12"/>
                </a:moveTo>
                <a:cubicBezTo>
                  <a:pt x="10" y="15"/>
                  <a:pt x="10" y="15"/>
                  <a:pt x="10" y="15"/>
                </a:cubicBezTo>
                <a:cubicBezTo>
                  <a:pt x="9" y="14"/>
                  <a:pt x="8" y="12"/>
                  <a:pt x="8" y="10"/>
                </a:cubicBezTo>
                <a:cubicBezTo>
                  <a:pt x="9" y="10"/>
                  <a:pt x="9" y="11"/>
                  <a:pt x="10" y="12"/>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86" name="Freeform 525"/>
          <p:cNvSpPr/>
          <p:nvPr/>
        </p:nvSpPr>
        <p:spPr bwMode="auto">
          <a:xfrm>
            <a:off x="7336357" y="1277934"/>
            <a:ext cx="74613" cy="47625"/>
          </a:xfrm>
          <a:custGeom>
            <a:gdLst>
              <a:gd fmla="*/ 18 w 36" name="T0"/>
              <a:gd fmla="*/ 0 h 23" name="T1"/>
              <a:gd fmla="*/ 36 w 36" name="T2"/>
              <a:gd fmla="*/ 12 h 23" name="T3"/>
              <a:gd fmla="*/ 28 w 36" name="T4"/>
              <a:gd fmla="*/ 23 h 23" name="T5"/>
              <a:gd fmla="*/ 18 w 36" name="T6"/>
              <a:gd fmla="*/ 17 h 23" name="T7"/>
              <a:gd fmla="*/ 7 w 36" name="T8"/>
              <a:gd fmla="*/ 23 h 23" name="T9"/>
              <a:gd fmla="*/ 0 w 36" name="T10"/>
              <a:gd fmla="*/ 12 h 23" name="T11"/>
              <a:gd fmla="*/ 18 w 36" name="T12"/>
              <a:gd fmla="*/ 0 h 23" name="T13"/>
            </a:gdLst>
            <a:cxnLst>
              <a:cxn ang="0">
                <a:pos x="T0" y="T1"/>
              </a:cxn>
              <a:cxn ang="0">
                <a:pos x="T2" y="T3"/>
              </a:cxn>
              <a:cxn ang="0">
                <a:pos x="T4" y="T5"/>
              </a:cxn>
              <a:cxn ang="0">
                <a:pos x="T6" y="T7"/>
              </a:cxn>
              <a:cxn ang="0">
                <a:pos x="T8" y="T9"/>
              </a:cxn>
              <a:cxn ang="0">
                <a:pos x="T10" y="T11"/>
              </a:cxn>
              <a:cxn ang="0">
                <a:pos x="T12" y="T13"/>
              </a:cxn>
            </a:cxnLst>
            <a:rect b="b" l="0" r="r" t="0"/>
            <a:pathLst>
              <a:path h="23" w="36">
                <a:moveTo>
                  <a:pt x="18" y="0"/>
                </a:moveTo>
                <a:cubicBezTo>
                  <a:pt x="28" y="0"/>
                  <a:pt x="36" y="6"/>
                  <a:pt x="36" y="12"/>
                </a:cubicBezTo>
                <a:cubicBezTo>
                  <a:pt x="36" y="17"/>
                  <a:pt x="36" y="23"/>
                  <a:pt x="28" y="23"/>
                </a:cubicBezTo>
                <a:cubicBezTo>
                  <a:pt x="21" y="23"/>
                  <a:pt x="23" y="17"/>
                  <a:pt x="18" y="17"/>
                </a:cubicBezTo>
                <a:cubicBezTo>
                  <a:pt x="13" y="17"/>
                  <a:pt x="14" y="23"/>
                  <a:pt x="7" y="23"/>
                </a:cubicBezTo>
                <a:cubicBezTo>
                  <a:pt x="0" y="23"/>
                  <a:pt x="0" y="17"/>
                  <a:pt x="0" y="12"/>
                </a:cubicBezTo>
                <a:cubicBezTo>
                  <a:pt x="0" y="5"/>
                  <a:pt x="8" y="0"/>
                  <a:pt x="18" y="0"/>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87" name="Freeform 526"/>
          <p:cNvSpPr>
            <a:spLocks noEditPoints="1"/>
          </p:cNvSpPr>
          <p:nvPr/>
        </p:nvSpPr>
        <p:spPr bwMode="auto">
          <a:xfrm>
            <a:off x="7293494" y="1203322"/>
            <a:ext cx="158750" cy="52388"/>
          </a:xfrm>
          <a:custGeom>
            <a:gdLst>
              <a:gd fmla="*/ 57 w 76" name="T0"/>
              <a:gd fmla="*/ 25 h 25" name="T1"/>
              <a:gd fmla="*/ 58 w 76" name="T2"/>
              <a:gd fmla="*/ 25 h 25" name="T3"/>
              <a:gd fmla="*/ 72 w 76" name="T4"/>
              <a:gd fmla="*/ 15 h 25" name="T5"/>
              <a:gd fmla="*/ 75 w 76" name="T6"/>
              <a:gd fmla="*/ 6 h 25" name="T7"/>
              <a:gd fmla="*/ 76 w 76" name="T8"/>
              <a:gd fmla="*/ 3 h 25" name="T9"/>
              <a:gd fmla="*/ 74 w 76" name="T10"/>
              <a:gd fmla="*/ 1 h 25" name="T11"/>
              <a:gd fmla="*/ 57 w 76" name="T12"/>
              <a:gd fmla="*/ 0 h 25" name="T13"/>
              <a:gd fmla="*/ 57 w 76" name="T14"/>
              <a:gd fmla="*/ 2 h 25" name="T15"/>
              <a:gd fmla="*/ 69 w 76" name="T16"/>
              <a:gd fmla="*/ 3 h 25" name="T17"/>
              <a:gd fmla="*/ 69 w 76" name="T18"/>
              <a:gd fmla="*/ 19 h 25" name="T19"/>
              <a:gd fmla="*/ 57 w 76" name="T20"/>
              <a:gd fmla="*/ 24 h 25" name="T21"/>
              <a:gd fmla="*/ 57 w 76" name="T22"/>
              <a:gd fmla="*/ 25 h 25" name="T23"/>
              <a:gd fmla="*/ 38 w 76" name="T24"/>
              <a:gd fmla="*/ 3 h 25" name="T25"/>
              <a:gd fmla="*/ 20 w 76" name="T26"/>
              <a:gd fmla="*/ 0 h 25" name="T27"/>
              <a:gd fmla="*/ 19 w 76" name="T28"/>
              <a:gd fmla="*/ 0 h 25" name="T29"/>
              <a:gd fmla="*/ 19 w 76" name="T30"/>
              <a:gd fmla="*/ 2 h 25" name="T31"/>
              <a:gd fmla="*/ 31 w 76" name="T32"/>
              <a:gd fmla="*/ 5 h 25" name="T33"/>
              <a:gd fmla="*/ 24 w 76" name="T34"/>
              <a:gd fmla="*/ 23 h 25" name="T35"/>
              <a:gd fmla="*/ 19 w 76" name="T36"/>
              <a:gd fmla="*/ 24 h 25" name="T37"/>
              <a:gd fmla="*/ 19 w 76" name="T38"/>
              <a:gd fmla="*/ 25 h 25" name="T39"/>
              <a:gd fmla="*/ 32 w 76" name="T40"/>
              <a:gd fmla="*/ 17 h 25" name="T41"/>
              <a:gd fmla="*/ 38 w 76" name="T42"/>
              <a:gd fmla="*/ 9 h 25" name="T43"/>
              <a:gd fmla="*/ 44 w 76" name="T44"/>
              <a:gd fmla="*/ 17 h 25" name="T45"/>
              <a:gd fmla="*/ 57 w 76" name="T46"/>
              <a:gd fmla="*/ 25 h 25" name="T47"/>
              <a:gd fmla="*/ 57 w 76" name="T48"/>
              <a:gd fmla="*/ 24 h 25" name="T49"/>
              <a:gd fmla="*/ 51 w 76" name="T50"/>
              <a:gd fmla="*/ 23 h 25" name="T51"/>
              <a:gd fmla="*/ 45 w 76" name="T52"/>
              <a:gd fmla="*/ 5 h 25" name="T53"/>
              <a:gd fmla="*/ 57 w 76" name="T54"/>
              <a:gd fmla="*/ 2 h 25" name="T55"/>
              <a:gd fmla="*/ 57 w 76" name="T56"/>
              <a:gd fmla="*/ 0 h 25" name="T57"/>
              <a:gd fmla="*/ 56 w 76" name="T58"/>
              <a:gd fmla="*/ 0 h 25" name="T59"/>
              <a:gd fmla="*/ 38 w 76" name="T60"/>
              <a:gd fmla="*/ 3 h 25" name="T61"/>
              <a:gd fmla="*/ 19 w 76" name="T62"/>
              <a:gd fmla="*/ 0 h 25" name="T63"/>
              <a:gd fmla="*/ 2 w 76" name="T64"/>
              <a:gd fmla="*/ 1 h 25" name="T65"/>
              <a:gd fmla="*/ 0 w 76" name="T66"/>
              <a:gd fmla="*/ 3 h 25" name="T67"/>
              <a:gd fmla="*/ 1 w 76" name="T68"/>
              <a:gd fmla="*/ 6 h 25" name="T69"/>
              <a:gd fmla="*/ 4 w 76" name="T70"/>
              <a:gd fmla="*/ 15 h 25" name="T71"/>
              <a:gd fmla="*/ 17 w 76" name="T72"/>
              <a:gd fmla="*/ 25 h 25" name="T73"/>
              <a:gd fmla="*/ 19 w 76" name="T74"/>
              <a:gd fmla="*/ 25 h 25" name="T75"/>
              <a:gd fmla="*/ 19 w 76" name="T76"/>
              <a:gd fmla="*/ 24 h 25" name="T77"/>
              <a:gd fmla="*/ 7 w 76" name="T78"/>
              <a:gd fmla="*/ 19 h 25" name="T79"/>
              <a:gd fmla="*/ 7 w 76" name="T80"/>
              <a:gd fmla="*/ 3 h 25" name="T81"/>
              <a:gd fmla="*/ 19 w 76" name="T82"/>
              <a:gd fmla="*/ 2 h 25" name="T83"/>
              <a:gd fmla="*/ 19 w 76" name="T84"/>
              <a:gd fmla="*/ 0 h 25"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25" w="76">
                <a:moveTo>
                  <a:pt x="57" y="25"/>
                </a:moveTo>
                <a:cubicBezTo>
                  <a:pt x="58" y="25"/>
                  <a:pt x="58" y="25"/>
                  <a:pt x="58" y="25"/>
                </a:cubicBezTo>
                <a:cubicBezTo>
                  <a:pt x="69" y="24"/>
                  <a:pt x="71" y="20"/>
                  <a:pt x="72" y="15"/>
                </a:cubicBezTo>
                <a:cubicBezTo>
                  <a:pt x="73" y="9"/>
                  <a:pt x="73" y="7"/>
                  <a:pt x="75" y="6"/>
                </a:cubicBezTo>
                <a:cubicBezTo>
                  <a:pt x="76" y="6"/>
                  <a:pt x="76" y="5"/>
                  <a:pt x="76" y="3"/>
                </a:cubicBezTo>
                <a:cubicBezTo>
                  <a:pt x="76" y="2"/>
                  <a:pt x="76" y="1"/>
                  <a:pt x="74" y="1"/>
                </a:cubicBezTo>
                <a:cubicBezTo>
                  <a:pt x="72" y="0"/>
                  <a:pt x="64" y="0"/>
                  <a:pt x="57" y="0"/>
                </a:cubicBezTo>
                <a:cubicBezTo>
                  <a:pt x="57" y="2"/>
                  <a:pt x="57" y="2"/>
                  <a:pt x="57" y="2"/>
                </a:cubicBezTo>
                <a:cubicBezTo>
                  <a:pt x="62" y="1"/>
                  <a:pt x="67" y="2"/>
                  <a:pt x="69" y="3"/>
                </a:cubicBezTo>
                <a:cubicBezTo>
                  <a:pt x="72" y="5"/>
                  <a:pt x="71" y="14"/>
                  <a:pt x="69" y="19"/>
                </a:cubicBezTo>
                <a:cubicBezTo>
                  <a:pt x="67" y="22"/>
                  <a:pt x="62" y="24"/>
                  <a:pt x="57" y="24"/>
                </a:cubicBezTo>
                <a:lnTo>
                  <a:pt x="57" y="25"/>
                </a:lnTo>
                <a:close/>
                <a:moveTo>
                  <a:pt x="38" y="3"/>
                </a:moveTo>
                <a:cubicBezTo>
                  <a:pt x="36" y="3"/>
                  <a:pt x="26" y="1"/>
                  <a:pt x="20" y="0"/>
                </a:cubicBezTo>
                <a:cubicBezTo>
                  <a:pt x="19" y="0"/>
                  <a:pt x="19" y="0"/>
                  <a:pt x="19" y="0"/>
                </a:cubicBezTo>
                <a:cubicBezTo>
                  <a:pt x="19" y="2"/>
                  <a:pt x="19" y="2"/>
                  <a:pt x="19" y="2"/>
                </a:cubicBezTo>
                <a:cubicBezTo>
                  <a:pt x="24" y="2"/>
                  <a:pt x="29" y="3"/>
                  <a:pt x="31" y="5"/>
                </a:cubicBezTo>
                <a:cubicBezTo>
                  <a:pt x="34" y="10"/>
                  <a:pt x="29" y="20"/>
                  <a:pt x="24" y="23"/>
                </a:cubicBezTo>
                <a:cubicBezTo>
                  <a:pt x="23" y="23"/>
                  <a:pt x="21" y="24"/>
                  <a:pt x="19" y="24"/>
                </a:cubicBezTo>
                <a:cubicBezTo>
                  <a:pt x="19" y="25"/>
                  <a:pt x="19" y="25"/>
                  <a:pt x="19" y="25"/>
                </a:cubicBezTo>
                <a:cubicBezTo>
                  <a:pt x="27" y="25"/>
                  <a:pt x="31" y="19"/>
                  <a:pt x="32" y="17"/>
                </a:cubicBezTo>
                <a:cubicBezTo>
                  <a:pt x="33" y="14"/>
                  <a:pt x="33" y="9"/>
                  <a:pt x="38" y="9"/>
                </a:cubicBezTo>
                <a:cubicBezTo>
                  <a:pt x="43" y="9"/>
                  <a:pt x="42" y="14"/>
                  <a:pt x="44" y="17"/>
                </a:cubicBezTo>
                <a:cubicBezTo>
                  <a:pt x="45" y="19"/>
                  <a:pt x="48" y="25"/>
                  <a:pt x="57" y="25"/>
                </a:cubicBezTo>
                <a:cubicBezTo>
                  <a:pt x="57" y="24"/>
                  <a:pt x="57" y="24"/>
                  <a:pt x="57" y="24"/>
                </a:cubicBezTo>
                <a:cubicBezTo>
                  <a:pt x="55" y="24"/>
                  <a:pt x="53" y="23"/>
                  <a:pt x="51" y="23"/>
                </a:cubicBezTo>
                <a:cubicBezTo>
                  <a:pt x="47" y="20"/>
                  <a:pt x="41" y="10"/>
                  <a:pt x="45" y="5"/>
                </a:cubicBezTo>
                <a:cubicBezTo>
                  <a:pt x="47" y="3"/>
                  <a:pt x="52" y="2"/>
                  <a:pt x="57" y="2"/>
                </a:cubicBezTo>
                <a:cubicBezTo>
                  <a:pt x="57" y="0"/>
                  <a:pt x="57" y="0"/>
                  <a:pt x="57" y="0"/>
                </a:cubicBezTo>
                <a:cubicBezTo>
                  <a:pt x="57" y="0"/>
                  <a:pt x="56" y="0"/>
                  <a:pt x="56" y="0"/>
                </a:cubicBezTo>
                <a:cubicBezTo>
                  <a:pt x="50" y="1"/>
                  <a:pt x="43" y="3"/>
                  <a:pt x="38" y="3"/>
                </a:cubicBezTo>
                <a:close/>
                <a:moveTo>
                  <a:pt x="19" y="0"/>
                </a:moveTo>
                <a:cubicBezTo>
                  <a:pt x="12" y="0"/>
                  <a:pt x="4" y="0"/>
                  <a:pt x="2" y="1"/>
                </a:cubicBezTo>
                <a:cubicBezTo>
                  <a:pt x="0" y="1"/>
                  <a:pt x="0" y="2"/>
                  <a:pt x="0" y="3"/>
                </a:cubicBezTo>
                <a:cubicBezTo>
                  <a:pt x="0" y="5"/>
                  <a:pt x="0" y="6"/>
                  <a:pt x="1" y="6"/>
                </a:cubicBezTo>
                <a:cubicBezTo>
                  <a:pt x="3" y="7"/>
                  <a:pt x="3" y="9"/>
                  <a:pt x="4" y="15"/>
                </a:cubicBezTo>
                <a:cubicBezTo>
                  <a:pt x="5" y="20"/>
                  <a:pt x="7" y="24"/>
                  <a:pt x="17" y="25"/>
                </a:cubicBezTo>
                <a:cubicBezTo>
                  <a:pt x="18" y="25"/>
                  <a:pt x="18" y="25"/>
                  <a:pt x="19" y="25"/>
                </a:cubicBezTo>
                <a:cubicBezTo>
                  <a:pt x="19" y="24"/>
                  <a:pt x="19" y="24"/>
                  <a:pt x="19" y="24"/>
                </a:cubicBezTo>
                <a:cubicBezTo>
                  <a:pt x="14" y="24"/>
                  <a:pt x="9" y="22"/>
                  <a:pt x="7" y="19"/>
                </a:cubicBezTo>
                <a:cubicBezTo>
                  <a:pt x="5" y="14"/>
                  <a:pt x="4" y="5"/>
                  <a:pt x="7" y="3"/>
                </a:cubicBezTo>
                <a:cubicBezTo>
                  <a:pt x="9" y="2"/>
                  <a:pt x="14" y="1"/>
                  <a:pt x="19" y="2"/>
                </a:cubicBezTo>
                <a:lnTo>
                  <a:pt x="19"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88" name="Oval 527"/>
          <p:cNvSpPr>
            <a:spLocks noChangeArrowheads="1"/>
          </p:cNvSpPr>
          <p:nvPr/>
        </p:nvSpPr>
        <p:spPr bwMode="auto">
          <a:xfrm>
            <a:off x="4493143" y="1935159"/>
            <a:ext cx="571500" cy="571500"/>
          </a:xfrm>
          <a:prstGeom prst="ellipse">
            <a:avLst/>
          </a:pr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89" name="Freeform 529"/>
          <p:cNvSpPr/>
          <p:nvPr/>
        </p:nvSpPr>
        <p:spPr bwMode="auto">
          <a:xfrm>
            <a:off x="4615382" y="2311397"/>
            <a:ext cx="327025" cy="195263"/>
          </a:xfrm>
          <a:custGeom>
            <a:gdLst>
              <a:gd fmla="*/ 27 w 157" name="T0"/>
              <a:gd fmla="*/ 19 h 94" name="T1"/>
              <a:gd fmla="*/ 0 w 157" name="T2"/>
              <a:gd fmla="*/ 69 h 94" name="T3"/>
              <a:gd fmla="*/ 78 w 157" name="T4"/>
              <a:gd fmla="*/ 94 h 94" name="T5"/>
              <a:gd fmla="*/ 157 w 157" name="T6"/>
              <a:gd fmla="*/ 69 h 94" name="T7"/>
              <a:gd fmla="*/ 130 w 157" name="T8"/>
              <a:gd fmla="*/ 19 h 94" name="T9"/>
              <a:gd fmla="*/ 78 w 157" name="T10"/>
              <a:gd fmla="*/ 1 h 94" name="T11"/>
              <a:gd fmla="*/ 27 w 157" name="T12"/>
              <a:gd fmla="*/ 19 h 94" name="T13"/>
            </a:gdLst>
            <a:cxnLst>
              <a:cxn ang="0">
                <a:pos x="T0" y="T1"/>
              </a:cxn>
              <a:cxn ang="0">
                <a:pos x="T2" y="T3"/>
              </a:cxn>
              <a:cxn ang="0">
                <a:pos x="T4" y="T5"/>
              </a:cxn>
              <a:cxn ang="0">
                <a:pos x="T6" y="T7"/>
              </a:cxn>
              <a:cxn ang="0">
                <a:pos x="T8" y="T9"/>
              </a:cxn>
              <a:cxn ang="0">
                <a:pos x="T10" y="T11"/>
              </a:cxn>
              <a:cxn ang="0">
                <a:pos x="T12" y="T13"/>
              </a:cxn>
            </a:cxnLst>
            <a:rect b="b" l="0" r="r" t="0"/>
            <a:pathLst>
              <a:path h="94" w="157">
                <a:moveTo>
                  <a:pt x="27" y="19"/>
                </a:moveTo>
                <a:cubicBezTo>
                  <a:pt x="13" y="28"/>
                  <a:pt x="8" y="47"/>
                  <a:pt x="0" y="69"/>
                </a:cubicBezTo>
                <a:cubicBezTo>
                  <a:pt x="22" y="85"/>
                  <a:pt x="49" y="94"/>
                  <a:pt x="78" y="94"/>
                </a:cubicBezTo>
                <a:cubicBezTo>
                  <a:pt x="107" y="94"/>
                  <a:pt x="134" y="85"/>
                  <a:pt x="157" y="69"/>
                </a:cubicBezTo>
                <a:cubicBezTo>
                  <a:pt x="149" y="47"/>
                  <a:pt x="143" y="28"/>
                  <a:pt x="130" y="19"/>
                </a:cubicBezTo>
                <a:cubicBezTo>
                  <a:pt x="106" y="4"/>
                  <a:pt x="92" y="1"/>
                  <a:pt x="78" y="1"/>
                </a:cubicBezTo>
                <a:cubicBezTo>
                  <a:pt x="64" y="0"/>
                  <a:pt x="50" y="4"/>
                  <a:pt x="27" y="19"/>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90" name="Freeform 530"/>
          <p:cNvSpPr/>
          <p:nvPr/>
        </p:nvSpPr>
        <p:spPr bwMode="auto">
          <a:xfrm>
            <a:off x="4615382" y="2311397"/>
            <a:ext cx="161925" cy="195263"/>
          </a:xfrm>
          <a:custGeom>
            <a:gdLst>
              <a:gd fmla="*/ 27 w 78" name="T0"/>
              <a:gd fmla="*/ 19 h 94" name="T1"/>
              <a:gd fmla="*/ 0 w 78" name="T2"/>
              <a:gd fmla="*/ 69 h 94" name="T3"/>
              <a:gd fmla="*/ 78 w 78" name="T4"/>
              <a:gd fmla="*/ 94 h 94" name="T5"/>
              <a:gd fmla="*/ 78 w 78" name="T6"/>
              <a:gd fmla="*/ 1 h 94" name="T7"/>
              <a:gd fmla="*/ 78 w 78" name="T8"/>
              <a:gd fmla="*/ 1 h 94" name="T9"/>
              <a:gd fmla="*/ 27 w 78" name="T10"/>
              <a:gd fmla="*/ 19 h 94" name="T11"/>
            </a:gdLst>
            <a:cxnLst>
              <a:cxn ang="0">
                <a:pos x="T0" y="T1"/>
              </a:cxn>
              <a:cxn ang="0">
                <a:pos x="T2" y="T3"/>
              </a:cxn>
              <a:cxn ang="0">
                <a:pos x="T4" y="T5"/>
              </a:cxn>
              <a:cxn ang="0">
                <a:pos x="T6" y="T7"/>
              </a:cxn>
              <a:cxn ang="0">
                <a:pos x="T8" y="T9"/>
              </a:cxn>
              <a:cxn ang="0">
                <a:pos x="T10" y="T11"/>
              </a:cxn>
            </a:cxnLst>
            <a:rect b="b" l="0" r="r" t="0"/>
            <a:pathLst>
              <a:path h="94" w="78">
                <a:moveTo>
                  <a:pt x="27" y="19"/>
                </a:moveTo>
                <a:cubicBezTo>
                  <a:pt x="13" y="28"/>
                  <a:pt x="8" y="47"/>
                  <a:pt x="0" y="69"/>
                </a:cubicBezTo>
                <a:cubicBezTo>
                  <a:pt x="22" y="85"/>
                  <a:pt x="49" y="94"/>
                  <a:pt x="78" y="94"/>
                </a:cubicBezTo>
                <a:cubicBezTo>
                  <a:pt x="78" y="1"/>
                  <a:pt x="78" y="1"/>
                  <a:pt x="78" y="1"/>
                </a:cubicBezTo>
                <a:cubicBezTo>
                  <a:pt x="78" y="1"/>
                  <a:pt x="78" y="1"/>
                  <a:pt x="78" y="1"/>
                </a:cubicBezTo>
                <a:cubicBezTo>
                  <a:pt x="64" y="0"/>
                  <a:pt x="50" y="4"/>
                  <a:pt x="27" y="19"/>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91" name="Freeform 532"/>
          <p:cNvSpPr/>
          <p:nvPr/>
        </p:nvSpPr>
        <p:spPr bwMode="auto">
          <a:xfrm>
            <a:off x="4755083" y="2392359"/>
            <a:ext cx="42863" cy="85725"/>
          </a:xfrm>
          <a:custGeom>
            <a:gdLst>
              <a:gd fmla="*/ 21 w 21" name="T0"/>
              <a:gd fmla="*/ 0 h 41" name="T1"/>
              <a:gd fmla="*/ 11 w 21" name="T2"/>
              <a:gd fmla="*/ 41 h 41" name="T3"/>
              <a:gd fmla="*/ 0 w 21" name="T4"/>
              <a:gd fmla="*/ 0 h 41" name="T5"/>
              <a:gd fmla="*/ 11 w 21" name="T6"/>
              <a:gd fmla="*/ 1 h 41" name="T7"/>
              <a:gd fmla="*/ 21 w 21" name="T8"/>
              <a:gd fmla="*/ 0 h 41" name="T9"/>
            </a:gdLst>
            <a:cxnLst>
              <a:cxn ang="0">
                <a:pos x="T0" y="T1"/>
              </a:cxn>
              <a:cxn ang="0">
                <a:pos x="T2" y="T3"/>
              </a:cxn>
              <a:cxn ang="0">
                <a:pos x="T4" y="T5"/>
              </a:cxn>
              <a:cxn ang="0">
                <a:pos x="T6" y="T7"/>
              </a:cxn>
              <a:cxn ang="0">
                <a:pos x="T8" y="T9"/>
              </a:cxn>
            </a:cxnLst>
            <a:rect b="b" l="0" r="r" t="0"/>
            <a:pathLst>
              <a:path h="41" w="21">
                <a:moveTo>
                  <a:pt x="21" y="0"/>
                </a:moveTo>
                <a:cubicBezTo>
                  <a:pt x="17" y="13"/>
                  <a:pt x="13" y="27"/>
                  <a:pt x="11" y="41"/>
                </a:cubicBezTo>
                <a:cubicBezTo>
                  <a:pt x="9" y="31"/>
                  <a:pt x="4" y="15"/>
                  <a:pt x="0" y="0"/>
                </a:cubicBezTo>
                <a:cubicBezTo>
                  <a:pt x="3" y="0"/>
                  <a:pt x="7" y="1"/>
                  <a:pt x="11" y="1"/>
                </a:cubicBezTo>
                <a:cubicBezTo>
                  <a:pt x="15" y="1"/>
                  <a:pt x="18" y="0"/>
                  <a:pt x="21" y="0"/>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92" name="Freeform 533"/>
          <p:cNvSpPr/>
          <p:nvPr/>
        </p:nvSpPr>
        <p:spPr bwMode="auto">
          <a:xfrm>
            <a:off x="4739207" y="2263772"/>
            <a:ext cx="80963" cy="55563"/>
          </a:xfrm>
          <a:custGeom>
            <a:gdLst>
              <a:gd fmla="*/ 51 w 51" name="T0"/>
              <a:gd fmla="*/ 9 h 35" name="T1"/>
              <a:gd fmla="*/ 51 w 51" name="T2"/>
              <a:gd fmla="*/ 0 h 35" name="T3"/>
              <a:gd fmla="*/ 0 w 51" name="T4"/>
              <a:gd fmla="*/ 0 h 35" name="T5"/>
              <a:gd fmla="*/ 0 w 51" name="T6"/>
              <a:gd fmla="*/ 35 h 35" name="T7"/>
              <a:gd fmla="*/ 51 w 51" name="T8"/>
              <a:gd fmla="*/ 9 h 35" name="T9"/>
            </a:gdLst>
            <a:cxnLst>
              <a:cxn ang="0">
                <a:pos x="T0" y="T1"/>
              </a:cxn>
              <a:cxn ang="0">
                <a:pos x="T2" y="T3"/>
              </a:cxn>
              <a:cxn ang="0">
                <a:pos x="T4" y="T5"/>
              </a:cxn>
              <a:cxn ang="0">
                <a:pos x="T6" y="T7"/>
              </a:cxn>
              <a:cxn ang="0">
                <a:pos x="T8" y="T9"/>
              </a:cxn>
            </a:cxnLst>
            <a:rect b="b" l="0" r="r" t="0"/>
            <a:pathLst>
              <a:path h="35" w="51">
                <a:moveTo>
                  <a:pt x="51" y="9"/>
                </a:moveTo>
                <a:lnTo>
                  <a:pt x="51" y="0"/>
                </a:lnTo>
                <a:lnTo>
                  <a:pt x="0" y="0"/>
                </a:lnTo>
                <a:lnTo>
                  <a:pt x="0" y="35"/>
                </a:lnTo>
                <a:lnTo>
                  <a:pt x="51" y="9"/>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93" name="Freeform 536"/>
          <p:cNvSpPr/>
          <p:nvPr/>
        </p:nvSpPr>
        <p:spPr bwMode="auto">
          <a:xfrm>
            <a:off x="4655069" y="2014534"/>
            <a:ext cx="244475" cy="184150"/>
          </a:xfrm>
          <a:custGeom>
            <a:gdLst>
              <a:gd fmla="*/ 58 w 118" name="T0"/>
              <a:gd fmla="*/ 33 h 89" name="T1"/>
              <a:gd fmla="*/ 104 w 118" name="T2"/>
              <a:gd fmla="*/ 66 h 89" name="T3"/>
              <a:gd fmla="*/ 112 w 118" name="T4"/>
              <a:gd fmla="*/ 68 h 89" name="T5"/>
              <a:gd fmla="*/ 61 w 118" name="T6"/>
              <a:gd fmla="*/ 0 h 89" name="T7"/>
              <a:gd fmla="*/ 6 w 118" name="T8"/>
              <a:gd fmla="*/ 66 h 89" name="T9"/>
              <a:gd fmla="*/ 16 w 118" name="T10"/>
              <a:gd fmla="*/ 66 h 89" name="T11"/>
              <a:gd fmla="*/ 58 w 118" name="T12"/>
              <a:gd fmla="*/ 33 h 89" name="T13"/>
            </a:gdLst>
            <a:cxnLst>
              <a:cxn ang="0">
                <a:pos x="T0" y="T1"/>
              </a:cxn>
              <a:cxn ang="0">
                <a:pos x="T2" y="T3"/>
              </a:cxn>
              <a:cxn ang="0">
                <a:pos x="T4" y="T5"/>
              </a:cxn>
              <a:cxn ang="0">
                <a:pos x="T6" y="T7"/>
              </a:cxn>
              <a:cxn ang="0">
                <a:pos x="T8" y="T9"/>
              </a:cxn>
              <a:cxn ang="0">
                <a:pos x="T10" y="T11"/>
              </a:cxn>
              <a:cxn ang="0">
                <a:pos x="T12" y="T13"/>
              </a:cxn>
            </a:cxnLst>
            <a:rect b="b" l="0" r="r" t="0"/>
            <a:pathLst>
              <a:path h="89" w="118">
                <a:moveTo>
                  <a:pt x="58" y="33"/>
                </a:moveTo>
                <a:cubicBezTo>
                  <a:pt x="86" y="33"/>
                  <a:pt x="100" y="49"/>
                  <a:pt x="104" y="66"/>
                </a:cubicBezTo>
                <a:cubicBezTo>
                  <a:pt x="108" y="82"/>
                  <a:pt x="106" y="81"/>
                  <a:pt x="112" y="68"/>
                </a:cubicBezTo>
                <a:cubicBezTo>
                  <a:pt x="118" y="55"/>
                  <a:pt x="103" y="0"/>
                  <a:pt x="61" y="0"/>
                </a:cubicBezTo>
                <a:cubicBezTo>
                  <a:pt x="18" y="0"/>
                  <a:pt x="0" y="43"/>
                  <a:pt x="6" y="66"/>
                </a:cubicBezTo>
                <a:cubicBezTo>
                  <a:pt x="12" y="89"/>
                  <a:pt x="12" y="83"/>
                  <a:pt x="16" y="66"/>
                </a:cubicBezTo>
                <a:cubicBezTo>
                  <a:pt x="20" y="48"/>
                  <a:pt x="28" y="34"/>
                  <a:pt x="58" y="33"/>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94" name="Freeform 537"/>
          <p:cNvSpPr/>
          <p:nvPr/>
        </p:nvSpPr>
        <p:spPr bwMode="auto">
          <a:xfrm>
            <a:off x="4666182" y="2016122"/>
            <a:ext cx="228600" cy="187325"/>
          </a:xfrm>
          <a:custGeom>
            <a:gdLst>
              <a:gd fmla="*/ 54 w 110" name="T0"/>
              <a:gd fmla="*/ 32 h 90" name="T1"/>
              <a:gd fmla="*/ 14 w 110" name="T2"/>
              <a:gd fmla="*/ 82 h 90" name="T3"/>
              <a:gd fmla="*/ 10 w 110" name="T4"/>
              <a:gd fmla="*/ 82 h 90" name="T5"/>
              <a:gd fmla="*/ 0 w 110" name="T6"/>
              <a:gd fmla="*/ 64 h 90" name="T7"/>
              <a:gd fmla="*/ 23 w 110" name="T8"/>
              <a:gd fmla="*/ 18 h 90" name="T9"/>
              <a:gd fmla="*/ 25 w 110" name="T10"/>
              <a:gd fmla="*/ 31 h 90" name="T11"/>
              <a:gd fmla="*/ 41 w 110" name="T12"/>
              <a:gd fmla="*/ 7 h 90" name="T13"/>
              <a:gd fmla="*/ 38 w 110" name="T14"/>
              <a:gd fmla="*/ 26 h 90" name="T15"/>
              <a:gd fmla="*/ 60 w 110" name="T16"/>
              <a:gd fmla="*/ 0 h 90" name="T17"/>
              <a:gd fmla="*/ 73 w 110" name="T18"/>
              <a:gd fmla="*/ 25 h 90" name="T19"/>
              <a:gd fmla="*/ 66 w 110" name="T20"/>
              <a:gd fmla="*/ 7 h 90" name="T21"/>
              <a:gd fmla="*/ 87 w 110" name="T22"/>
              <a:gd fmla="*/ 31 h 90" name="T23"/>
              <a:gd fmla="*/ 87 w 110" name="T24"/>
              <a:gd fmla="*/ 16 h 90" name="T25"/>
              <a:gd fmla="*/ 108 w 110" name="T26"/>
              <a:gd fmla="*/ 61 h 90" name="T27"/>
              <a:gd fmla="*/ 97 w 110" name="T28"/>
              <a:gd fmla="*/ 81 h 90" name="T29"/>
              <a:gd fmla="*/ 93 w 110" name="T30"/>
              <a:gd fmla="*/ 82 h 90" name="T31"/>
              <a:gd fmla="*/ 54 w 110" name="T32"/>
              <a:gd fmla="*/ 32 h 90"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90" w="110">
                <a:moveTo>
                  <a:pt x="54" y="32"/>
                </a:moveTo>
                <a:cubicBezTo>
                  <a:pt x="22" y="33"/>
                  <a:pt x="11" y="56"/>
                  <a:pt x="14" y="82"/>
                </a:cubicBezTo>
                <a:cubicBezTo>
                  <a:pt x="15" y="88"/>
                  <a:pt x="11" y="87"/>
                  <a:pt x="10" y="82"/>
                </a:cubicBezTo>
                <a:cubicBezTo>
                  <a:pt x="10" y="76"/>
                  <a:pt x="6" y="63"/>
                  <a:pt x="0" y="64"/>
                </a:cubicBezTo>
                <a:cubicBezTo>
                  <a:pt x="0" y="51"/>
                  <a:pt x="12" y="28"/>
                  <a:pt x="23" y="18"/>
                </a:cubicBezTo>
                <a:cubicBezTo>
                  <a:pt x="22" y="22"/>
                  <a:pt x="20" y="28"/>
                  <a:pt x="25" y="31"/>
                </a:cubicBezTo>
                <a:cubicBezTo>
                  <a:pt x="26" y="23"/>
                  <a:pt x="27" y="11"/>
                  <a:pt x="41" y="7"/>
                </a:cubicBezTo>
                <a:cubicBezTo>
                  <a:pt x="37" y="11"/>
                  <a:pt x="34" y="18"/>
                  <a:pt x="38" y="26"/>
                </a:cubicBezTo>
                <a:cubicBezTo>
                  <a:pt x="49" y="19"/>
                  <a:pt x="44" y="0"/>
                  <a:pt x="60" y="0"/>
                </a:cubicBezTo>
                <a:cubicBezTo>
                  <a:pt x="51" y="15"/>
                  <a:pt x="64" y="26"/>
                  <a:pt x="73" y="25"/>
                </a:cubicBezTo>
                <a:cubicBezTo>
                  <a:pt x="78" y="17"/>
                  <a:pt x="71" y="11"/>
                  <a:pt x="66" y="7"/>
                </a:cubicBezTo>
                <a:cubicBezTo>
                  <a:pt x="76" y="6"/>
                  <a:pt x="87" y="23"/>
                  <a:pt x="87" y="31"/>
                </a:cubicBezTo>
                <a:cubicBezTo>
                  <a:pt x="92" y="27"/>
                  <a:pt x="90" y="22"/>
                  <a:pt x="87" y="16"/>
                </a:cubicBezTo>
                <a:cubicBezTo>
                  <a:pt x="101" y="25"/>
                  <a:pt x="110" y="48"/>
                  <a:pt x="108" y="61"/>
                </a:cubicBezTo>
                <a:cubicBezTo>
                  <a:pt x="105" y="58"/>
                  <a:pt x="100" y="59"/>
                  <a:pt x="97" y="81"/>
                </a:cubicBezTo>
                <a:cubicBezTo>
                  <a:pt x="96" y="90"/>
                  <a:pt x="92" y="87"/>
                  <a:pt x="93" y="82"/>
                </a:cubicBezTo>
                <a:cubicBezTo>
                  <a:pt x="102" y="49"/>
                  <a:pt x="83" y="32"/>
                  <a:pt x="54" y="32"/>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95" name="Freeform 538"/>
          <p:cNvSpPr/>
          <p:nvPr/>
        </p:nvSpPr>
        <p:spPr bwMode="auto">
          <a:xfrm>
            <a:off x="4867794" y="2133597"/>
            <a:ext cx="28575" cy="55563"/>
          </a:xfrm>
          <a:custGeom>
            <a:gdLst>
              <a:gd fmla="*/ 10 w 14" name="T0"/>
              <a:gd fmla="*/ 1 h 27" name="T1"/>
              <a:gd fmla="*/ 13 w 14" name="T2"/>
              <a:gd fmla="*/ 15 h 27" name="T3"/>
              <a:gd fmla="*/ 4 w 14" name="T4"/>
              <a:gd fmla="*/ 26 h 27" name="T5"/>
              <a:gd fmla="*/ 2 w 14" name="T6"/>
              <a:gd fmla="*/ 12 h 27" name="T7"/>
              <a:gd fmla="*/ 10 w 14" name="T8"/>
              <a:gd fmla="*/ 1 h 27" name="T9"/>
            </a:gdLst>
            <a:cxnLst>
              <a:cxn ang="0">
                <a:pos x="T0" y="T1"/>
              </a:cxn>
              <a:cxn ang="0">
                <a:pos x="T2" y="T3"/>
              </a:cxn>
              <a:cxn ang="0">
                <a:pos x="T4" y="T5"/>
              </a:cxn>
              <a:cxn ang="0">
                <a:pos x="T6" y="T7"/>
              </a:cxn>
              <a:cxn ang="0">
                <a:pos x="T8" y="T9"/>
              </a:cxn>
            </a:cxnLst>
            <a:rect b="b" l="0" r="r" t="0"/>
            <a:pathLst>
              <a:path h="27" w="14">
                <a:moveTo>
                  <a:pt x="10" y="1"/>
                </a:moveTo>
                <a:cubicBezTo>
                  <a:pt x="13" y="1"/>
                  <a:pt x="14" y="8"/>
                  <a:pt x="13" y="15"/>
                </a:cubicBezTo>
                <a:cubicBezTo>
                  <a:pt x="11" y="22"/>
                  <a:pt x="8" y="27"/>
                  <a:pt x="4" y="26"/>
                </a:cubicBezTo>
                <a:cubicBezTo>
                  <a:pt x="2" y="25"/>
                  <a:pt x="0" y="19"/>
                  <a:pt x="2" y="12"/>
                </a:cubicBezTo>
                <a:cubicBezTo>
                  <a:pt x="3" y="5"/>
                  <a:pt x="7" y="0"/>
                  <a:pt x="10" y="1"/>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96" name="Freeform 539"/>
          <p:cNvSpPr/>
          <p:nvPr/>
        </p:nvSpPr>
        <p:spPr bwMode="auto">
          <a:xfrm>
            <a:off x="4659832" y="2133597"/>
            <a:ext cx="28575" cy="55563"/>
          </a:xfrm>
          <a:custGeom>
            <a:gdLst>
              <a:gd fmla="*/ 4 w 14" name="T0"/>
              <a:gd fmla="*/ 1 h 27" name="T1"/>
              <a:gd fmla="*/ 2 w 14" name="T2"/>
              <a:gd fmla="*/ 15 h 27" name="T3"/>
              <a:gd fmla="*/ 10 w 14" name="T4"/>
              <a:gd fmla="*/ 26 h 27" name="T5"/>
              <a:gd fmla="*/ 12 w 14" name="T6"/>
              <a:gd fmla="*/ 12 h 27" name="T7"/>
              <a:gd fmla="*/ 4 w 14" name="T8"/>
              <a:gd fmla="*/ 1 h 27" name="T9"/>
            </a:gdLst>
            <a:cxnLst>
              <a:cxn ang="0">
                <a:pos x="T0" y="T1"/>
              </a:cxn>
              <a:cxn ang="0">
                <a:pos x="T2" y="T3"/>
              </a:cxn>
              <a:cxn ang="0">
                <a:pos x="T4" y="T5"/>
              </a:cxn>
              <a:cxn ang="0">
                <a:pos x="T6" y="T7"/>
              </a:cxn>
              <a:cxn ang="0">
                <a:pos x="T8" y="T9"/>
              </a:cxn>
            </a:cxnLst>
            <a:rect b="b" l="0" r="r" t="0"/>
            <a:pathLst>
              <a:path h="27" w="14">
                <a:moveTo>
                  <a:pt x="4" y="1"/>
                </a:moveTo>
                <a:cubicBezTo>
                  <a:pt x="1" y="1"/>
                  <a:pt x="0" y="8"/>
                  <a:pt x="2" y="15"/>
                </a:cubicBezTo>
                <a:cubicBezTo>
                  <a:pt x="3" y="22"/>
                  <a:pt x="7" y="27"/>
                  <a:pt x="10" y="26"/>
                </a:cubicBezTo>
                <a:cubicBezTo>
                  <a:pt x="13" y="25"/>
                  <a:pt x="14" y="19"/>
                  <a:pt x="12" y="12"/>
                </a:cubicBezTo>
                <a:cubicBezTo>
                  <a:pt x="11" y="5"/>
                  <a:pt x="7" y="0"/>
                  <a:pt x="4" y="1"/>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97" name="Freeform 540"/>
          <p:cNvSpPr>
            <a:spLocks noEditPoints="1"/>
          </p:cNvSpPr>
          <p:nvPr/>
        </p:nvSpPr>
        <p:spPr bwMode="auto">
          <a:xfrm>
            <a:off x="4701107" y="2136772"/>
            <a:ext cx="155575" cy="60325"/>
          </a:xfrm>
          <a:custGeom>
            <a:gdLst>
              <a:gd fmla="*/ 37 w 75" name="T0"/>
              <a:gd fmla="*/ 11 h 29" name="T1"/>
              <a:gd fmla="*/ 40 w 75" name="T2"/>
              <a:gd fmla="*/ 11 h 29" name="T3"/>
              <a:gd fmla="*/ 42 w 75" name="T4"/>
              <a:gd fmla="*/ 18 h 29" name="T5"/>
              <a:gd fmla="*/ 60 w 75" name="T6"/>
              <a:gd fmla="*/ 28 h 29" name="T7"/>
              <a:gd fmla="*/ 73 w 75" name="T8"/>
              <a:gd fmla="*/ 16 h 29" name="T9"/>
              <a:gd fmla="*/ 68 w 75" name="T10"/>
              <a:gd fmla="*/ 2 h 29" name="T11"/>
              <a:gd fmla="*/ 59 w 75" name="T12"/>
              <a:gd fmla="*/ 0 h 29" name="T13"/>
              <a:gd fmla="*/ 59 w 75" name="T14"/>
              <a:gd fmla="*/ 0 h 29" name="T15"/>
              <a:gd fmla="*/ 38 w 75" name="T16"/>
              <a:gd fmla="*/ 0 h 29" name="T17"/>
              <a:gd fmla="*/ 37 w 75" name="T18"/>
              <a:gd fmla="*/ 0 h 29" name="T19"/>
              <a:gd fmla="*/ 37 w 75" name="T20"/>
              <a:gd fmla="*/ 2 h 29" name="T21"/>
              <a:gd fmla="*/ 38 w 75" name="T22"/>
              <a:gd fmla="*/ 2 h 29" name="T23"/>
              <a:gd fmla="*/ 49 w 75" name="T24"/>
              <a:gd fmla="*/ 2 h 29" name="T25"/>
              <a:gd fmla="*/ 45 w 75" name="T26"/>
              <a:gd fmla="*/ 3 h 29" name="T27"/>
              <a:gd fmla="*/ 41 w 75" name="T28"/>
              <a:gd fmla="*/ 9 h 29" name="T29"/>
              <a:gd fmla="*/ 37 w 75" name="T30"/>
              <a:gd fmla="*/ 9 h 29" name="T31"/>
              <a:gd fmla="*/ 37 w 75" name="T32"/>
              <a:gd fmla="*/ 11 h 29" name="T33"/>
              <a:gd fmla="*/ 6 w 75" name="T34"/>
              <a:gd fmla="*/ 2 h 29" name="T35"/>
              <a:gd fmla="*/ 1 w 75" name="T36"/>
              <a:gd fmla="*/ 16 h 29" name="T37"/>
              <a:gd fmla="*/ 14 w 75" name="T38"/>
              <a:gd fmla="*/ 28 h 29" name="T39"/>
              <a:gd fmla="*/ 32 w 75" name="T40"/>
              <a:gd fmla="*/ 18 h 29" name="T41"/>
              <a:gd fmla="*/ 34 w 75" name="T42"/>
              <a:gd fmla="*/ 11 h 29" name="T43"/>
              <a:gd fmla="*/ 37 w 75" name="T44"/>
              <a:gd fmla="*/ 11 h 29" name="T45"/>
              <a:gd fmla="*/ 37 w 75" name="T46"/>
              <a:gd fmla="*/ 9 h 29" name="T47"/>
              <a:gd fmla="*/ 34 w 75" name="T48"/>
              <a:gd fmla="*/ 9 h 29" name="T49"/>
              <a:gd fmla="*/ 29 w 75" name="T50"/>
              <a:gd fmla="*/ 3 h 29" name="T51"/>
              <a:gd fmla="*/ 25 w 75" name="T52"/>
              <a:gd fmla="*/ 2 h 29" name="T53"/>
              <a:gd fmla="*/ 36 w 75" name="T54"/>
              <a:gd fmla="*/ 2 h 29" name="T55"/>
              <a:gd fmla="*/ 37 w 75" name="T56"/>
              <a:gd fmla="*/ 2 h 29" name="T57"/>
              <a:gd fmla="*/ 37 w 75" name="T58"/>
              <a:gd fmla="*/ 0 h 29" name="T59"/>
              <a:gd fmla="*/ 36 w 75" name="T60"/>
              <a:gd fmla="*/ 0 h 29" name="T61"/>
              <a:gd fmla="*/ 15 w 75" name="T62"/>
              <a:gd fmla="*/ 0 h 29" name="T63"/>
              <a:gd fmla="*/ 15 w 75" name="T64"/>
              <a:gd fmla="*/ 0 h 29" name="T65"/>
              <a:gd fmla="*/ 6 w 75" name="T66"/>
              <a:gd fmla="*/ 2 h 29"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28" w="75">
                <a:moveTo>
                  <a:pt x="37" y="11"/>
                </a:moveTo>
                <a:cubicBezTo>
                  <a:pt x="40" y="11"/>
                  <a:pt x="40" y="11"/>
                  <a:pt x="40" y="11"/>
                </a:cubicBezTo>
                <a:cubicBezTo>
                  <a:pt x="40" y="13"/>
                  <a:pt x="41" y="16"/>
                  <a:pt x="42" y="18"/>
                </a:cubicBezTo>
                <a:cubicBezTo>
                  <a:pt x="46" y="23"/>
                  <a:pt x="54" y="28"/>
                  <a:pt x="60" y="28"/>
                </a:cubicBezTo>
                <a:cubicBezTo>
                  <a:pt x="67" y="29"/>
                  <a:pt x="72" y="25"/>
                  <a:pt x="73" y="16"/>
                </a:cubicBezTo>
                <a:cubicBezTo>
                  <a:pt x="75" y="7"/>
                  <a:pt x="71" y="3"/>
                  <a:pt x="68" y="2"/>
                </a:cubicBezTo>
                <a:cubicBezTo>
                  <a:pt x="66" y="1"/>
                  <a:pt x="62" y="0"/>
                  <a:pt x="59" y="0"/>
                </a:cubicBezTo>
                <a:cubicBezTo>
                  <a:pt x="59" y="0"/>
                  <a:pt x="59" y="0"/>
                  <a:pt x="59" y="0"/>
                </a:cubicBezTo>
                <a:cubicBezTo>
                  <a:pt x="38" y="0"/>
                  <a:pt x="38" y="0"/>
                  <a:pt x="38" y="0"/>
                </a:cubicBezTo>
                <a:cubicBezTo>
                  <a:pt x="37" y="0"/>
                  <a:pt x="37" y="0"/>
                  <a:pt x="37" y="0"/>
                </a:cubicBezTo>
                <a:cubicBezTo>
                  <a:pt x="37" y="2"/>
                  <a:pt x="37" y="2"/>
                  <a:pt x="37" y="2"/>
                </a:cubicBezTo>
                <a:cubicBezTo>
                  <a:pt x="38" y="2"/>
                  <a:pt x="38" y="2"/>
                  <a:pt x="38" y="2"/>
                </a:cubicBezTo>
                <a:cubicBezTo>
                  <a:pt x="49" y="2"/>
                  <a:pt x="49" y="2"/>
                  <a:pt x="49" y="2"/>
                </a:cubicBezTo>
                <a:cubicBezTo>
                  <a:pt x="48" y="2"/>
                  <a:pt x="46" y="3"/>
                  <a:pt x="45" y="3"/>
                </a:cubicBezTo>
                <a:cubicBezTo>
                  <a:pt x="43" y="4"/>
                  <a:pt x="41" y="7"/>
                  <a:pt x="41" y="9"/>
                </a:cubicBezTo>
                <a:cubicBezTo>
                  <a:pt x="37" y="9"/>
                  <a:pt x="37" y="9"/>
                  <a:pt x="37" y="9"/>
                </a:cubicBezTo>
                <a:lnTo>
                  <a:pt x="37" y="11"/>
                </a:lnTo>
                <a:close/>
                <a:moveTo>
                  <a:pt x="6" y="2"/>
                </a:moveTo>
                <a:cubicBezTo>
                  <a:pt x="4" y="3"/>
                  <a:pt x="0" y="7"/>
                  <a:pt x="1" y="16"/>
                </a:cubicBezTo>
                <a:cubicBezTo>
                  <a:pt x="3" y="25"/>
                  <a:pt x="8" y="29"/>
                  <a:pt x="14" y="28"/>
                </a:cubicBezTo>
                <a:cubicBezTo>
                  <a:pt x="21" y="28"/>
                  <a:pt x="29" y="23"/>
                  <a:pt x="32" y="18"/>
                </a:cubicBezTo>
                <a:cubicBezTo>
                  <a:pt x="34" y="16"/>
                  <a:pt x="34" y="13"/>
                  <a:pt x="34" y="11"/>
                </a:cubicBezTo>
                <a:cubicBezTo>
                  <a:pt x="37" y="11"/>
                  <a:pt x="37" y="11"/>
                  <a:pt x="37" y="11"/>
                </a:cubicBezTo>
                <a:cubicBezTo>
                  <a:pt x="37" y="9"/>
                  <a:pt x="37" y="9"/>
                  <a:pt x="37" y="9"/>
                </a:cubicBezTo>
                <a:cubicBezTo>
                  <a:pt x="34" y="9"/>
                  <a:pt x="34" y="9"/>
                  <a:pt x="34" y="9"/>
                </a:cubicBezTo>
                <a:cubicBezTo>
                  <a:pt x="33" y="7"/>
                  <a:pt x="32" y="4"/>
                  <a:pt x="29" y="3"/>
                </a:cubicBezTo>
                <a:cubicBezTo>
                  <a:pt x="28" y="3"/>
                  <a:pt x="27" y="2"/>
                  <a:pt x="25" y="2"/>
                </a:cubicBezTo>
                <a:cubicBezTo>
                  <a:pt x="36" y="2"/>
                  <a:pt x="36" y="2"/>
                  <a:pt x="36" y="2"/>
                </a:cubicBezTo>
                <a:cubicBezTo>
                  <a:pt x="37" y="2"/>
                  <a:pt x="37" y="2"/>
                  <a:pt x="37" y="2"/>
                </a:cubicBezTo>
                <a:cubicBezTo>
                  <a:pt x="37" y="0"/>
                  <a:pt x="37" y="0"/>
                  <a:pt x="37" y="0"/>
                </a:cubicBezTo>
                <a:cubicBezTo>
                  <a:pt x="36" y="0"/>
                  <a:pt x="36" y="0"/>
                  <a:pt x="36" y="0"/>
                </a:cubicBezTo>
                <a:cubicBezTo>
                  <a:pt x="15" y="0"/>
                  <a:pt x="15" y="0"/>
                  <a:pt x="15" y="0"/>
                </a:cubicBezTo>
                <a:cubicBezTo>
                  <a:pt x="15" y="0"/>
                  <a:pt x="15" y="0"/>
                  <a:pt x="15" y="0"/>
                </a:cubicBezTo>
                <a:cubicBezTo>
                  <a:pt x="12" y="0"/>
                  <a:pt x="9" y="1"/>
                  <a:pt x="6" y="2"/>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98" name="Freeform 541"/>
          <p:cNvSpPr/>
          <p:nvPr/>
        </p:nvSpPr>
        <p:spPr bwMode="auto">
          <a:xfrm>
            <a:off x="4705869" y="2141535"/>
            <a:ext cx="63500" cy="50800"/>
          </a:xfrm>
          <a:custGeom>
            <a:gdLst>
              <a:gd fmla="*/ 5 w 31" name="T0"/>
              <a:gd fmla="*/ 1 h 25" name="T1"/>
              <a:gd fmla="*/ 1 w 31" name="T2"/>
              <a:gd fmla="*/ 5 h 25" name="T3"/>
              <a:gd fmla="*/ 0 w 31" name="T4"/>
              <a:gd fmla="*/ 14 h 25" name="T5"/>
              <a:gd fmla="*/ 7 w 31" name="T6"/>
              <a:gd fmla="*/ 24 h 25" name="T7"/>
              <a:gd fmla="*/ 12 w 31" name="T8"/>
              <a:gd fmla="*/ 25 h 25" name="T9"/>
              <a:gd fmla="*/ 29 w 31" name="T10"/>
              <a:gd fmla="*/ 15 h 25" name="T11"/>
              <a:gd fmla="*/ 29 w 31" name="T12"/>
              <a:gd fmla="*/ 4 h 25" name="T13"/>
              <a:gd fmla="*/ 27 w 31" name="T14"/>
              <a:gd fmla="*/ 2 h 25" name="T15"/>
              <a:gd fmla="*/ 15 w 31" name="T16"/>
              <a:gd fmla="*/ 0 h 25" name="T17"/>
              <a:gd fmla="*/ 5 w 31" name="T18"/>
              <a:gd fmla="*/ 1 h 25"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5" w="31">
                <a:moveTo>
                  <a:pt x="5" y="1"/>
                </a:moveTo>
                <a:cubicBezTo>
                  <a:pt x="3" y="2"/>
                  <a:pt x="2" y="3"/>
                  <a:pt x="1" y="5"/>
                </a:cubicBezTo>
                <a:cubicBezTo>
                  <a:pt x="0" y="8"/>
                  <a:pt x="0" y="11"/>
                  <a:pt x="0" y="14"/>
                </a:cubicBezTo>
                <a:cubicBezTo>
                  <a:pt x="1" y="18"/>
                  <a:pt x="3" y="23"/>
                  <a:pt x="7" y="24"/>
                </a:cubicBezTo>
                <a:cubicBezTo>
                  <a:pt x="9" y="25"/>
                  <a:pt x="11" y="25"/>
                  <a:pt x="12" y="25"/>
                </a:cubicBezTo>
                <a:cubicBezTo>
                  <a:pt x="18" y="24"/>
                  <a:pt x="26" y="20"/>
                  <a:pt x="29" y="15"/>
                </a:cubicBezTo>
                <a:cubicBezTo>
                  <a:pt x="31" y="12"/>
                  <a:pt x="31" y="7"/>
                  <a:pt x="29" y="4"/>
                </a:cubicBezTo>
                <a:cubicBezTo>
                  <a:pt x="28" y="3"/>
                  <a:pt x="28" y="3"/>
                  <a:pt x="27" y="2"/>
                </a:cubicBezTo>
                <a:cubicBezTo>
                  <a:pt x="24" y="1"/>
                  <a:pt x="19" y="0"/>
                  <a:pt x="15" y="0"/>
                </a:cubicBezTo>
                <a:cubicBezTo>
                  <a:pt x="12" y="0"/>
                  <a:pt x="8" y="0"/>
                  <a:pt x="5" y="1"/>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299" name="Freeform 542"/>
          <p:cNvSpPr/>
          <p:nvPr/>
        </p:nvSpPr>
        <p:spPr bwMode="auto">
          <a:xfrm>
            <a:off x="4786831" y="2141535"/>
            <a:ext cx="65088" cy="50800"/>
          </a:xfrm>
          <a:custGeom>
            <a:gdLst>
              <a:gd fmla="*/ 26 w 32" name="T0"/>
              <a:gd fmla="*/ 1 h 25" name="T1"/>
              <a:gd fmla="*/ 30 w 32" name="T2"/>
              <a:gd fmla="*/ 5 h 25" name="T3"/>
              <a:gd fmla="*/ 31 w 32" name="T4"/>
              <a:gd fmla="*/ 14 h 25" name="T5"/>
              <a:gd fmla="*/ 24 w 32" name="T6"/>
              <a:gd fmla="*/ 24 h 25" name="T7"/>
              <a:gd fmla="*/ 19 w 32" name="T8"/>
              <a:gd fmla="*/ 25 h 25" name="T9"/>
              <a:gd fmla="*/ 2 w 32" name="T10"/>
              <a:gd fmla="*/ 15 h 25" name="T11"/>
              <a:gd fmla="*/ 3 w 32" name="T12"/>
              <a:gd fmla="*/ 4 h 25" name="T13"/>
              <a:gd fmla="*/ 5 w 32" name="T14"/>
              <a:gd fmla="*/ 2 h 25" name="T15"/>
              <a:gd fmla="*/ 16 w 32" name="T16"/>
              <a:gd fmla="*/ 0 h 25" name="T17"/>
              <a:gd fmla="*/ 26 w 32" name="T18"/>
              <a:gd fmla="*/ 1 h 25"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5" w="32">
                <a:moveTo>
                  <a:pt x="26" y="1"/>
                </a:moveTo>
                <a:cubicBezTo>
                  <a:pt x="28" y="2"/>
                  <a:pt x="29" y="3"/>
                  <a:pt x="30" y="5"/>
                </a:cubicBezTo>
                <a:cubicBezTo>
                  <a:pt x="32" y="8"/>
                  <a:pt x="32" y="11"/>
                  <a:pt x="31" y="14"/>
                </a:cubicBezTo>
                <a:cubicBezTo>
                  <a:pt x="30" y="18"/>
                  <a:pt x="28" y="23"/>
                  <a:pt x="24" y="24"/>
                </a:cubicBezTo>
                <a:cubicBezTo>
                  <a:pt x="22" y="25"/>
                  <a:pt x="21" y="25"/>
                  <a:pt x="19" y="25"/>
                </a:cubicBezTo>
                <a:cubicBezTo>
                  <a:pt x="13" y="24"/>
                  <a:pt x="6" y="20"/>
                  <a:pt x="2" y="15"/>
                </a:cubicBezTo>
                <a:cubicBezTo>
                  <a:pt x="0" y="12"/>
                  <a:pt x="0" y="7"/>
                  <a:pt x="3" y="4"/>
                </a:cubicBezTo>
                <a:cubicBezTo>
                  <a:pt x="3" y="3"/>
                  <a:pt x="4" y="3"/>
                  <a:pt x="5" y="2"/>
                </a:cubicBezTo>
                <a:cubicBezTo>
                  <a:pt x="8" y="1"/>
                  <a:pt x="13" y="0"/>
                  <a:pt x="16" y="0"/>
                </a:cubicBezTo>
                <a:cubicBezTo>
                  <a:pt x="19" y="0"/>
                  <a:pt x="23" y="0"/>
                  <a:pt x="26" y="1"/>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00" name="Freeform 543"/>
          <p:cNvSpPr/>
          <p:nvPr/>
        </p:nvSpPr>
        <p:spPr bwMode="auto">
          <a:xfrm>
            <a:off x="4667769" y="2262185"/>
            <a:ext cx="109538" cy="215900"/>
          </a:xfrm>
          <a:custGeom>
            <a:gdLst>
              <a:gd fmla="*/ 53 w 53" name="T0"/>
              <a:gd fmla="*/ 104 h 104" name="T1"/>
              <a:gd fmla="*/ 34 w 53" name="T2"/>
              <a:gd fmla="*/ 5 h 104" name="T3"/>
              <a:gd fmla="*/ 27 w 53" name="T4"/>
              <a:gd fmla="*/ 0 h 104" name="T5"/>
              <a:gd fmla="*/ 0 w 53" name="T6"/>
              <a:gd fmla="*/ 32 h 104" name="T7"/>
              <a:gd fmla="*/ 53 w 53" name="T8"/>
              <a:gd fmla="*/ 104 h 104" name="T9"/>
            </a:gdLst>
            <a:cxnLst>
              <a:cxn ang="0">
                <a:pos x="T0" y="T1"/>
              </a:cxn>
              <a:cxn ang="0">
                <a:pos x="T2" y="T3"/>
              </a:cxn>
              <a:cxn ang="0">
                <a:pos x="T4" y="T5"/>
              </a:cxn>
              <a:cxn ang="0">
                <a:pos x="T6" y="T7"/>
              </a:cxn>
              <a:cxn ang="0">
                <a:pos x="T8" y="T9"/>
              </a:cxn>
            </a:cxnLst>
            <a:rect b="b" l="0" r="r" t="0"/>
            <a:pathLst>
              <a:path h="104" w="52">
                <a:moveTo>
                  <a:pt x="53" y="104"/>
                </a:moveTo>
                <a:cubicBezTo>
                  <a:pt x="53" y="73"/>
                  <a:pt x="30" y="38"/>
                  <a:pt x="34" y="5"/>
                </a:cubicBezTo>
                <a:cubicBezTo>
                  <a:pt x="32" y="3"/>
                  <a:pt x="30" y="2"/>
                  <a:pt x="27" y="0"/>
                </a:cubicBezTo>
                <a:cubicBezTo>
                  <a:pt x="14" y="6"/>
                  <a:pt x="5" y="23"/>
                  <a:pt x="0" y="32"/>
                </a:cubicBezTo>
                <a:cubicBezTo>
                  <a:pt x="39" y="33"/>
                  <a:pt x="43" y="78"/>
                  <a:pt x="53" y="104"/>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01" name="Freeform 544"/>
          <p:cNvSpPr/>
          <p:nvPr/>
        </p:nvSpPr>
        <p:spPr bwMode="auto">
          <a:xfrm>
            <a:off x="4777307" y="2262185"/>
            <a:ext cx="111125" cy="215900"/>
          </a:xfrm>
          <a:custGeom>
            <a:gdLst>
              <a:gd fmla="*/ 0 w 53" name="T0"/>
              <a:gd fmla="*/ 104 h 104" name="T1"/>
              <a:gd fmla="*/ 19 w 53" name="T2"/>
              <a:gd fmla="*/ 5 h 104" name="T3"/>
              <a:gd fmla="*/ 26 w 53" name="T4"/>
              <a:gd fmla="*/ 0 h 104" name="T5"/>
              <a:gd fmla="*/ 53 w 53" name="T6"/>
              <a:gd fmla="*/ 32 h 104" name="T7"/>
              <a:gd fmla="*/ 0 w 53" name="T8"/>
              <a:gd fmla="*/ 104 h 104" name="T9"/>
            </a:gdLst>
            <a:cxnLst>
              <a:cxn ang="0">
                <a:pos x="T0" y="T1"/>
              </a:cxn>
              <a:cxn ang="0">
                <a:pos x="T2" y="T3"/>
              </a:cxn>
              <a:cxn ang="0">
                <a:pos x="T4" y="T5"/>
              </a:cxn>
              <a:cxn ang="0">
                <a:pos x="T6" y="T7"/>
              </a:cxn>
              <a:cxn ang="0">
                <a:pos x="T8" y="T9"/>
              </a:cxn>
            </a:cxnLst>
            <a:rect b="b" l="0" r="r" t="0"/>
            <a:pathLst>
              <a:path h="104" w="52">
                <a:moveTo>
                  <a:pt x="0" y="104"/>
                </a:moveTo>
                <a:cubicBezTo>
                  <a:pt x="0" y="60"/>
                  <a:pt x="19" y="64"/>
                  <a:pt x="19" y="5"/>
                </a:cubicBezTo>
                <a:cubicBezTo>
                  <a:pt x="21" y="3"/>
                  <a:pt x="24" y="2"/>
                  <a:pt x="26" y="0"/>
                </a:cubicBezTo>
                <a:cubicBezTo>
                  <a:pt x="39" y="6"/>
                  <a:pt x="49" y="23"/>
                  <a:pt x="53" y="32"/>
                </a:cubicBezTo>
                <a:cubicBezTo>
                  <a:pt x="15" y="33"/>
                  <a:pt x="10" y="78"/>
                  <a:pt x="0" y="104"/>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02" name="Freeform 563"/>
          <p:cNvSpPr/>
          <p:nvPr/>
        </p:nvSpPr>
        <p:spPr bwMode="auto">
          <a:xfrm>
            <a:off x="6877569" y="2806696"/>
            <a:ext cx="7938" cy="107950"/>
          </a:xfrm>
          <a:custGeom>
            <a:gdLst>
              <a:gd fmla="*/ 3 w 4" name="T0"/>
              <a:gd fmla="*/ 52 h 52" name="T1"/>
              <a:gd fmla="*/ 4 w 4" name="T2"/>
              <a:gd fmla="*/ 0 h 52" name="T3"/>
              <a:gd fmla="*/ 1 w 4" name="T4"/>
              <a:gd fmla="*/ 52 h 52" name="T5"/>
              <a:gd fmla="*/ 3 w 4" name="T6"/>
              <a:gd fmla="*/ 52 h 52" name="T7"/>
            </a:gdLst>
            <a:cxnLst>
              <a:cxn ang="0">
                <a:pos x="T0" y="T1"/>
              </a:cxn>
              <a:cxn ang="0">
                <a:pos x="T2" y="T3"/>
              </a:cxn>
              <a:cxn ang="0">
                <a:pos x="T4" y="T5"/>
              </a:cxn>
              <a:cxn ang="0">
                <a:pos x="T6" y="T7"/>
              </a:cxn>
            </a:cxnLst>
            <a:rect b="b" l="0" r="r" t="0"/>
            <a:pathLst>
              <a:path h="52" w="4">
                <a:moveTo>
                  <a:pt x="3" y="52"/>
                </a:moveTo>
                <a:cubicBezTo>
                  <a:pt x="3" y="35"/>
                  <a:pt x="3" y="12"/>
                  <a:pt x="4" y="0"/>
                </a:cubicBezTo>
                <a:cubicBezTo>
                  <a:pt x="0" y="13"/>
                  <a:pt x="0" y="35"/>
                  <a:pt x="1" y="52"/>
                </a:cubicBezTo>
                <a:cubicBezTo>
                  <a:pt x="1" y="52"/>
                  <a:pt x="2" y="52"/>
                  <a:pt x="3" y="52"/>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03" name="Oval 565"/>
          <p:cNvSpPr>
            <a:spLocks noChangeArrowheads="1"/>
          </p:cNvSpPr>
          <p:nvPr/>
        </p:nvSpPr>
        <p:spPr bwMode="auto">
          <a:xfrm>
            <a:off x="5679007" y="1439860"/>
            <a:ext cx="828675" cy="831850"/>
          </a:xfrm>
          <a:prstGeom prst="ellipse">
            <a:avLst/>
          </a:pr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04" name="Rectangle 567"/>
          <p:cNvSpPr>
            <a:spLocks noChangeArrowheads="1"/>
          </p:cNvSpPr>
          <p:nvPr/>
        </p:nvSpPr>
        <p:spPr bwMode="auto">
          <a:xfrm>
            <a:off x="6017144" y="1993897"/>
            <a:ext cx="165100" cy="184150"/>
          </a:xfrm>
          <a:prstGeom prst="rect">
            <a:avLst/>
          </a:pr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07" name="Freeform 573"/>
          <p:cNvSpPr/>
          <p:nvPr/>
        </p:nvSpPr>
        <p:spPr bwMode="auto">
          <a:xfrm>
            <a:off x="6223519" y="1728785"/>
            <a:ext cx="41275" cy="80963"/>
          </a:xfrm>
          <a:custGeom>
            <a:gdLst>
              <a:gd fmla="*/ 14 w 20" name="T0"/>
              <a:gd fmla="*/ 1 h 39" name="T1"/>
              <a:gd fmla="*/ 18 w 20" name="T2"/>
              <a:gd fmla="*/ 21 h 39" name="T3"/>
              <a:gd fmla="*/ 6 w 20" name="T4"/>
              <a:gd fmla="*/ 38 h 39" name="T5"/>
              <a:gd fmla="*/ 2 w 20" name="T6"/>
              <a:gd fmla="*/ 18 h 39" name="T7"/>
              <a:gd fmla="*/ 14 w 20" name="T8"/>
              <a:gd fmla="*/ 1 h 39" name="T9"/>
            </a:gdLst>
            <a:cxnLst>
              <a:cxn ang="0">
                <a:pos x="T0" y="T1"/>
              </a:cxn>
              <a:cxn ang="0">
                <a:pos x="T2" y="T3"/>
              </a:cxn>
              <a:cxn ang="0">
                <a:pos x="T4" y="T5"/>
              </a:cxn>
              <a:cxn ang="0">
                <a:pos x="T6" y="T7"/>
              </a:cxn>
              <a:cxn ang="0">
                <a:pos x="T8" y="T9"/>
              </a:cxn>
            </a:cxnLst>
            <a:rect b="b" l="0" r="r" t="0"/>
            <a:pathLst>
              <a:path h="39" w="20">
                <a:moveTo>
                  <a:pt x="14" y="1"/>
                </a:moveTo>
                <a:cubicBezTo>
                  <a:pt x="18" y="2"/>
                  <a:pt x="20" y="11"/>
                  <a:pt x="18" y="21"/>
                </a:cubicBezTo>
                <a:cubicBezTo>
                  <a:pt x="15" y="31"/>
                  <a:pt x="10" y="39"/>
                  <a:pt x="6" y="38"/>
                </a:cubicBezTo>
                <a:cubicBezTo>
                  <a:pt x="1" y="37"/>
                  <a:pt x="0" y="28"/>
                  <a:pt x="2" y="18"/>
                </a:cubicBezTo>
                <a:cubicBezTo>
                  <a:pt x="4" y="8"/>
                  <a:pt x="9" y="0"/>
                  <a:pt x="14" y="1"/>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08" name="Freeform 574"/>
          <p:cNvSpPr/>
          <p:nvPr/>
        </p:nvSpPr>
        <p:spPr bwMode="auto">
          <a:xfrm>
            <a:off x="5920307" y="1728785"/>
            <a:ext cx="42863" cy="80963"/>
          </a:xfrm>
          <a:custGeom>
            <a:gdLst>
              <a:gd fmla="*/ 6 w 20" name="T0"/>
              <a:gd fmla="*/ 1 h 39" name="T1"/>
              <a:gd fmla="*/ 2 w 20" name="T2"/>
              <a:gd fmla="*/ 21 h 39" name="T3"/>
              <a:gd fmla="*/ 14 w 20" name="T4"/>
              <a:gd fmla="*/ 38 h 39" name="T5"/>
              <a:gd fmla="*/ 18 w 20" name="T6"/>
              <a:gd fmla="*/ 18 h 39" name="T7"/>
              <a:gd fmla="*/ 6 w 20" name="T8"/>
              <a:gd fmla="*/ 1 h 39" name="T9"/>
            </a:gdLst>
            <a:cxnLst>
              <a:cxn ang="0">
                <a:pos x="T0" y="T1"/>
              </a:cxn>
              <a:cxn ang="0">
                <a:pos x="T2" y="T3"/>
              </a:cxn>
              <a:cxn ang="0">
                <a:pos x="T4" y="T5"/>
              </a:cxn>
              <a:cxn ang="0">
                <a:pos x="T6" y="T7"/>
              </a:cxn>
              <a:cxn ang="0">
                <a:pos x="T8" y="T9"/>
              </a:cxn>
            </a:cxnLst>
            <a:rect b="b" l="0" r="r" t="0"/>
            <a:pathLst>
              <a:path h="39" w="20">
                <a:moveTo>
                  <a:pt x="6" y="1"/>
                </a:moveTo>
                <a:cubicBezTo>
                  <a:pt x="2" y="2"/>
                  <a:pt x="0" y="11"/>
                  <a:pt x="2" y="21"/>
                </a:cubicBezTo>
                <a:cubicBezTo>
                  <a:pt x="4" y="31"/>
                  <a:pt x="10" y="39"/>
                  <a:pt x="14" y="38"/>
                </a:cubicBezTo>
                <a:cubicBezTo>
                  <a:pt x="18" y="37"/>
                  <a:pt x="20" y="28"/>
                  <a:pt x="18" y="18"/>
                </a:cubicBezTo>
                <a:cubicBezTo>
                  <a:pt x="16" y="8"/>
                  <a:pt x="10" y="0"/>
                  <a:pt x="6" y="1"/>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09" name="Freeform 576"/>
          <p:cNvSpPr/>
          <p:nvPr/>
        </p:nvSpPr>
        <p:spPr bwMode="auto">
          <a:xfrm>
            <a:off x="5990157" y="1958972"/>
            <a:ext cx="101600" cy="109538"/>
          </a:xfrm>
          <a:custGeom>
            <a:gdLst>
              <a:gd fmla="*/ 27 w 64" name="T0"/>
              <a:gd fmla="*/ 0 h 69" name="T1"/>
              <a:gd fmla="*/ 5 w 64" name="T2"/>
              <a:gd fmla="*/ 23 h 69" name="T3"/>
              <a:gd fmla="*/ 0 w 64" name="T4"/>
              <a:gd fmla="*/ 69 h 69" name="T5"/>
              <a:gd fmla="*/ 64 w 64" name="T6"/>
              <a:gd fmla="*/ 22 h 69" name="T7"/>
              <a:gd fmla="*/ 27 w 64" name="T8"/>
              <a:gd fmla="*/ 0 h 69" name="T9"/>
            </a:gdLst>
            <a:cxnLst>
              <a:cxn ang="0">
                <a:pos x="T0" y="T1"/>
              </a:cxn>
              <a:cxn ang="0">
                <a:pos x="T2" y="T3"/>
              </a:cxn>
              <a:cxn ang="0">
                <a:pos x="T4" y="T5"/>
              </a:cxn>
              <a:cxn ang="0">
                <a:pos x="T6" y="T7"/>
              </a:cxn>
              <a:cxn ang="0">
                <a:pos x="T8" y="T9"/>
              </a:cxn>
            </a:cxnLst>
            <a:rect b="b" l="0" r="r" t="0"/>
            <a:pathLst>
              <a:path h="69" w="64">
                <a:moveTo>
                  <a:pt x="27" y="0"/>
                </a:moveTo>
                <a:lnTo>
                  <a:pt x="5" y="23"/>
                </a:lnTo>
                <a:lnTo>
                  <a:pt x="0" y="69"/>
                </a:lnTo>
                <a:lnTo>
                  <a:pt x="64" y="22"/>
                </a:lnTo>
                <a:lnTo>
                  <a:pt x="27"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10" name="Freeform 577"/>
          <p:cNvSpPr/>
          <p:nvPr/>
        </p:nvSpPr>
        <p:spPr bwMode="auto">
          <a:xfrm>
            <a:off x="6093344" y="1958972"/>
            <a:ext cx="101600" cy="109538"/>
          </a:xfrm>
          <a:custGeom>
            <a:gdLst>
              <a:gd fmla="*/ 36 w 64" name="T0"/>
              <a:gd fmla="*/ 0 h 69" name="T1"/>
              <a:gd fmla="*/ 60 w 64" name="T2"/>
              <a:gd fmla="*/ 23 h 69" name="T3"/>
              <a:gd fmla="*/ 64 w 64" name="T4"/>
              <a:gd fmla="*/ 69 h 69" name="T5"/>
              <a:gd fmla="*/ 0 w 64" name="T6"/>
              <a:gd fmla="*/ 22 h 69" name="T7"/>
              <a:gd fmla="*/ 36 w 64" name="T8"/>
              <a:gd fmla="*/ 0 h 69" name="T9"/>
            </a:gdLst>
            <a:cxnLst>
              <a:cxn ang="0">
                <a:pos x="T0" y="T1"/>
              </a:cxn>
              <a:cxn ang="0">
                <a:pos x="T2" y="T3"/>
              </a:cxn>
              <a:cxn ang="0">
                <a:pos x="T4" y="T5"/>
              </a:cxn>
              <a:cxn ang="0">
                <a:pos x="T6" y="T7"/>
              </a:cxn>
              <a:cxn ang="0">
                <a:pos x="T8" y="T9"/>
              </a:cxn>
            </a:cxnLst>
            <a:rect b="b" l="0" r="r" t="0"/>
            <a:pathLst>
              <a:path h="69" w="64">
                <a:moveTo>
                  <a:pt x="36" y="0"/>
                </a:moveTo>
                <a:lnTo>
                  <a:pt x="60" y="23"/>
                </a:lnTo>
                <a:lnTo>
                  <a:pt x="64" y="69"/>
                </a:lnTo>
                <a:lnTo>
                  <a:pt x="0" y="22"/>
                </a:lnTo>
                <a:lnTo>
                  <a:pt x="36"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11" name="Oval 578"/>
          <p:cNvSpPr>
            <a:spLocks noChangeArrowheads="1"/>
          </p:cNvSpPr>
          <p:nvPr/>
        </p:nvSpPr>
        <p:spPr bwMode="auto">
          <a:xfrm>
            <a:off x="5017019" y="735009"/>
            <a:ext cx="658813" cy="657225"/>
          </a:xfrm>
          <a:prstGeom prst="ellipse">
            <a:avLst/>
          </a:pr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12" name="Freeform 579"/>
          <p:cNvSpPr/>
          <p:nvPr/>
        </p:nvSpPr>
        <p:spPr bwMode="auto">
          <a:xfrm>
            <a:off x="5158307" y="1169985"/>
            <a:ext cx="374650" cy="222250"/>
          </a:xfrm>
          <a:custGeom>
            <a:gdLst>
              <a:gd fmla="*/ 31 w 181" name="T0"/>
              <a:gd fmla="*/ 21 h 107" name="T1"/>
              <a:gd fmla="*/ 0 w 181" name="T2"/>
              <a:gd fmla="*/ 79 h 107" name="T3"/>
              <a:gd fmla="*/ 91 w 181" name="T4"/>
              <a:gd fmla="*/ 107 h 107" name="T5"/>
              <a:gd fmla="*/ 181 w 181" name="T6"/>
              <a:gd fmla="*/ 79 h 107" name="T7"/>
              <a:gd fmla="*/ 150 w 181" name="T8"/>
              <a:gd fmla="*/ 21 h 107" name="T9"/>
              <a:gd fmla="*/ 90 w 181" name="T10"/>
              <a:gd fmla="*/ 0 h 107" name="T11"/>
              <a:gd fmla="*/ 31 w 181" name="T12"/>
              <a:gd fmla="*/ 21 h 107" name="T13"/>
            </a:gdLst>
            <a:cxnLst>
              <a:cxn ang="0">
                <a:pos x="T0" y="T1"/>
              </a:cxn>
              <a:cxn ang="0">
                <a:pos x="T2" y="T3"/>
              </a:cxn>
              <a:cxn ang="0">
                <a:pos x="T4" y="T5"/>
              </a:cxn>
              <a:cxn ang="0">
                <a:pos x="T6" y="T7"/>
              </a:cxn>
              <a:cxn ang="0">
                <a:pos x="T8" y="T9"/>
              </a:cxn>
              <a:cxn ang="0">
                <a:pos x="T10" y="T11"/>
              </a:cxn>
              <a:cxn ang="0">
                <a:pos x="T12" y="T13"/>
              </a:cxn>
            </a:cxnLst>
            <a:rect b="b" l="0" r="r" t="0"/>
            <a:pathLst>
              <a:path h="107" w="181">
                <a:moveTo>
                  <a:pt x="31" y="21"/>
                </a:moveTo>
                <a:cubicBezTo>
                  <a:pt x="16" y="31"/>
                  <a:pt x="9" y="53"/>
                  <a:pt x="0" y="79"/>
                </a:cubicBezTo>
                <a:cubicBezTo>
                  <a:pt x="26" y="97"/>
                  <a:pt x="57" y="107"/>
                  <a:pt x="91" y="107"/>
                </a:cubicBezTo>
                <a:cubicBezTo>
                  <a:pt x="125" y="107"/>
                  <a:pt x="156" y="97"/>
                  <a:pt x="181" y="79"/>
                </a:cubicBezTo>
                <a:cubicBezTo>
                  <a:pt x="172" y="53"/>
                  <a:pt x="166" y="31"/>
                  <a:pt x="150" y="21"/>
                </a:cubicBezTo>
                <a:cubicBezTo>
                  <a:pt x="123" y="4"/>
                  <a:pt x="106" y="0"/>
                  <a:pt x="90" y="0"/>
                </a:cubicBezTo>
                <a:cubicBezTo>
                  <a:pt x="74" y="0"/>
                  <a:pt x="58" y="4"/>
                  <a:pt x="31" y="21"/>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13" name="Freeform 580"/>
          <p:cNvSpPr/>
          <p:nvPr/>
        </p:nvSpPr>
        <p:spPr bwMode="auto">
          <a:xfrm>
            <a:off x="5274194" y="1082672"/>
            <a:ext cx="136525" cy="188913"/>
          </a:xfrm>
          <a:custGeom>
            <a:gdLst>
              <a:gd fmla="*/ 8 w 66" name="T0"/>
              <a:gd fmla="*/ 46 h 91" name="T1"/>
              <a:gd fmla="*/ 32 w 66" name="T2"/>
              <a:gd fmla="*/ 91 h 91" name="T3"/>
              <a:gd fmla="*/ 37 w 66" name="T4"/>
              <a:gd fmla="*/ 91 h 91" name="T5"/>
              <a:gd fmla="*/ 62 w 66" name="T6"/>
              <a:gd fmla="*/ 47 h 91" name="T7"/>
              <a:gd fmla="*/ 8 w 66" name="T8"/>
              <a:gd fmla="*/ 46 h 91" name="T9"/>
            </a:gdLst>
            <a:cxnLst>
              <a:cxn ang="0">
                <a:pos x="T0" y="T1"/>
              </a:cxn>
              <a:cxn ang="0">
                <a:pos x="T2" y="T3"/>
              </a:cxn>
              <a:cxn ang="0">
                <a:pos x="T4" y="T5"/>
              </a:cxn>
              <a:cxn ang="0">
                <a:pos x="T6" y="T7"/>
              </a:cxn>
              <a:cxn ang="0">
                <a:pos x="T8" y="T9"/>
              </a:cxn>
            </a:cxnLst>
            <a:rect b="b" l="0" r="r" t="0"/>
            <a:pathLst>
              <a:path h="91" w="66">
                <a:moveTo>
                  <a:pt x="8" y="46"/>
                </a:moveTo>
                <a:cubicBezTo>
                  <a:pt x="14" y="79"/>
                  <a:pt x="22" y="86"/>
                  <a:pt x="32" y="91"/>
                </a:cubicBezTo>
                <a:cubicBezTo>
                  <a:pt x="37" y="91"/>
                  <a:pt x="37" y="91"/>
                  <a:pt x="37" y="91"/>
                </a:cubicBezTo>
                <a:cubicBezTo>
                  <a:pt x="49" y="83"/>
                  <a:pt x="59" y="69"/>
                  <a:pt x="62" y="47"/>
                </a:cubicBezTo>
                <a:cubicBezTo>
                  <a:pt x="66" y="0"/>
                  <a:pt x="0" y="3"/>
                  <a:pt x="8" y="46"/>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14" name="Freeform 581"/>
          <p:cNvSpPr/>
          <p:nvPr/>
        </p:nvSpPr>
        <p:spPr bwMode="auto">
          <a:xfrm>
            <a:off x="5298007" y="1046159"/>
            <a:ext cx="93663" cy="185738"/>
          </a:xfrm>
          <a:custGeom>
            <a:gdLst>
              <a:gd fmla="*/ 0 w 45" name="T0"/>
              <a:gd fmla="*/ 0 h 90" name="T1"/>
              <a:gd fmla="*/ 45 w 45" name="T2"/>
              <a:gd fmla="*/ 0 h 90" name="T3"/>
              <a:gd fmla="*/ 45 w 45" name="T4"/>
              <a:gd fmla="*/ 65 h 90" name="T5"/>
              <a:gd fmla="*/ 0 w 45" name="T6"/>
              <a:gd fmla="*/ 65 h 90" name="T7"/>
              <a:gd fmla="*/ 0 w 45" name="T8"/>
              <a:gd fmla="*/ 0 h 90" name="T9"/>
            </a:gdLst>
            <a:cxnLst>
              <a:cxn ang="0">
                <a:pos x="T0" y="T1"/>
              </a:cxn>
              <a:cxn ang="0">
                <a:pos x="T2" y="T3"/>
              </a:cxn>
              <a:cxn ang="0">
                <a:pos x="T4" y="T5"/>
              </a:cxn>
              <a:cxn ang="0">
                <a:pos x="T6" y="T7"/>
              </a:cxn>
              <a:cxn ang="0">
                <a:pos x="T8" y="T9"/>
              </a:cxn>
            </a:cxnLst>
            <a:rect b="b" l="0" r="r" t="0"/>
            <a:pathLst>
              <a:path h="90" w="45">
                <a:moveTo>
                  <a:pt x="0" y="0"/>
                </a:moveTo>
                <a:cubicBezTo>
                  <a:pt x="45" y="0"/>
                  <a:pt x="45" y="0"/>
                  <a:pt x="45" y="0"/>
                </a:cubicBezTo>
                <a:cubicBezTo>
                  <a:pt x="45" y="65"/>
                  <a:pt x="45" y="65"/>
                  <a:pt x="45" y="65"/>
                </a:cubicBezTo>
                <a:cubicBezTo>
                  <a:pt x="45" y="87"/>
                  <a:pt x="0" y="90"/>
                  <a:pt x="0" y="65"/>
                </a:cubicBezTo>
                <a:lnTo>
                  <a:pt x="0"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15" name="Freeform 582"/>
          <p:cNvSpPr/>
          <p:nvPr/>
        </p:nvSpPr>
        <p:spPr bwMode="auto">
          <a:xfrm>
            <a:off x="5298007" y="1114422"/>
            <a:ext cx="93663" cy="61913"/>
          </a:xfrm>
          <a:custGeom>
            <a:gdLst>
              <a:gd fmla="*/ 59 w 59" name="T0"/>
              <a:gd fmla="*/ 10 h 39" name="T1"/>
              <a:gd fmla="*/ 59 w 59" name="T2"/>
              <a:gd fmla="*/ 0 h 39" name="T3"/>
              <a:gd fmla="*/ 0 w 59" name="T4"/>
              <a:gd fmla="*/ 0 h 39" name="T5"/>
              <a:gd fmla="*/ 0 w 59" name="T6"/>
              <a:gd fmla="*/ 39 h 39" name="T7"/>
              <a:gd fmla="*/ 59 w 59" name="T8"/>
              <a:gd fmla="*/ 10 h 39" name="T9"/>
            </a:gdLst>
            <a:cxnLst>
              <a:cxn ang="0">
                <a:pos x="T0" y="T1"/>
              </a:cxn>
              <a:cxn ang="0">
                <a:pos x="T2" y="T3"/>
              </a:cxn>
              <a:cxn ang="0">
                <a:pos x="T4" y="T5"/>
              </a:cxn>
              <a:cxn ang="0">
                <a:pos x="T6" y="T7"/>
              </a:cxn>
              <a:cxn ang="0">
                <a:pos x="T8" y="T9"/>
              </a:cxn>
            </a:cxnLst>
            <a:rect b="b" l="0" r="r" t="0"/>
            <a:pathLst>
              <a:path h="39" w="59">
                <a:moveTo>
                  <a:pt x="59" y="10"/>
                </a:moveTo>
                <a:lnTo>
                  <a:pt x="59" y="0"/>
                </a:lnTo>
                <a:lnTo>
                  <a:pt x="0" y="0"/>
                </a:lnTo>
                <a:lnTo>
                  <a:pt x="0" y="39"/>
                </a:lnTo>
                <a:lnTo>
                  <a:pt x="59" y="1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16" name="Freeform 583"/>
          <p:cNvSpPr/>
          <p:nvPr/>
        </p:nvSpPr>
        <p:spPr bwMode="auto">
          <a:xfrm>
            <a:off x="5148782" y="874710"/>
            <a:ext cx="392113" cy="260350"/>
          </a:xfrm>
          <a:custGeom>
            <a:gdLst>
              <a:gd fmla="*/ 94 w 189" name="T0"/>
              <a:gd fmla="*/ 0 h 125" name="T1"/>
              <a:gd fmla="*/ 94 w 189" name="T2"/>
              <a:gd fmla="*/ 125 h 125" name="T3"/>
              <a:gd fmla="*/ 94 w 189" name="T4"/>
              <a:gd fmla="*/ 0 h 125" name="T5"/>
            </a:gdLst>
            <a:cxnLst>
              <a:cxn ang="0">
                <a:pos x="T0" y="T1"/>
              </a:cxn>
              <a:cxn ang="0">
                <a:pos x="T2" y="T3"/>
              </a:cxn>
              <a:cxn ang="0">
                <a:pos x="T4" y="T5"/>
              </a:cxn>
            </a:cxnLst>
            <a:rect b="b" l="0" r="r" t="0"/>
            <a:pathLst>
              <a:path h="125" w="189">
                <a:moveTo>
                  <a:pt x="94" y="0"/>
                </a:moveTo>
                <a:cubicBezTo>
                  <a:pt x="189" y="0"/>
                  <a:pt x="151" y="125"/>
                  <a:pt x="94" y="125"/>
                </a:cubicBezTo>
                <a:cubicBezTo>
                  <a:pt x="38" y="125"/>
                  <a:pt x="0" y="0"/>
                  <a:pt x="94" y="0"/>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17" name="Freeform 586"/>
          <p:cNvSpPr/>
          <p:nvPr/>
        </p:nvSpPr>
        <p:spPr bwMode="auto">
          <a:xfrm>
            <a:off x="5221807" y="890584"/>
            <a:ext cx="249238" cy="122238"/>
          </a:xfrm>
          <a:custGeom>
            <a:gdLst>
              <a:gd fmla="*/ 91 w 120" name="T0"/>
              <a:gd fmla="*/ 13 h 59" name="T1"/>
              <a:gd fmla="*/ 40 w 120" name="T2"/>
              <a:gd fmla="*/ 37 h 59" name="T3"/>
              <a:gd fmla="*/ 46 w 120" name="T4"/>
              <a:gd fmla="*/ 31 h 59" name="T5"/>
              <a:gd fmla="*/ 16 w 120" name="T6"/>
              <a:gd fmla="*/ 40 h 59" name="T7"/>
              <a:gd fmla="*/ 19 w 120" name="T8"/>
              <a:gd fmla="*/ 35 h 59" name="T9"/>
              <a:gd fmla="*/ 10 w 120" name="T10"/>
              <a:gd fmla="*/ 48 h 59" name="T11"/>
              <a:gd fmla="*/ 0 w 120" name="T12"/>
              <a:gd fmla="*/ 45 h 59" name="T13"/>
              <a:gd fmla="*/ 5 w 120" name="T14"/>
              <a:gd fmla="*/ 23 h 59" name="T15"/>
              <a:gd fmla="*/ 80 w 120" name="T16"/>
              <a:gd fmla="*/ 0 h 59" name="T17"/>
              <a:gd fmla="*/ 115 w 120" name="T18"/>
              <a:gd fmla="*/ 24 h 59" name="T19"/>
              <a:gd fmla="*/ 118 w 120" name="T20"/>
              <a:gd fmla="*/ 46 h 59" name="T21"/>
              <a:gd fmla="*/ 111 w 120" name="T22"/>
              <a:gd fmla="*/ 48 h 59" name="T23"/>
              <a:gd fmla="*/ 91 w 120" name="T24"/>
              <a:gd fmla="*/ 13 h 59"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59" w="120">
                <a:moveTo>
                  <a:pt x="91" y="13"/>
                </a:moveTo>
                <a:cubicBezTo>
                  <a:pt x="82" y="17"/>
                  <a:pt x="52" y="36"/>
                  <a:pt x="40" y="37"/>
                </a:cubicBezTo>
                <a:cubicBezTo>
                  <a:pt x="28" y="37"/>
                  <a:pt x="42" y="34"/>
                  <a:pt x="46" y="31"/>
                </a:cubicBezTo>
                <a:cubicBezTo>
                  <a:pt x="49" y="27"/>
                  <a:pt x="22" y="39"/>
                  <a:pt x="16" y="40"/>
                </a:cubicBezTo>
                <a:cubicBezTo>
                  <a:pt x="10" y="40"/>
                  <a:pt x="16" y="39"/>
                  <a:pt x="19" y="35"/>
                </a:cubicBezTo>
                <a:cubicBezTo>
                  <a:pt x="22" y="31"/>
                  <a:pt x="8" y="37"/>
                  <a:pt x="10" y="48"/>
                </a:cubicBezTo>
                <a:cubicBezTo>
                  <a:pt x="13" y="59"/>
                  <a:pt x="1" y="55"/>
                  <a:pt x="0" y="45"/>
                </a:cubicBezTo>
                <a:cubicBezTo>
                  <a:pt x="0" y="34"/>
                  <a:pt x="1" y="32"/>
                  <a:pt x="5" y="23"/>
                </a:cubicBezTo>
                <a:cubicBezTo>
                  <a:pt x="9" y="13"/>
                  <a:pt x="63" y="0"/>
                  <a:pt x="80" y="0"/>
                </a:cubicBezTo>
                <a:cubicBezTo>
                  <a:pt x="97" y="0"/>
                  <a:pt x="111" y="17"/>
                  <a:pt x="115" y="24"/>
                </a:cubicBezTo>
                <a:cubicBezTo>
                  <a:pt x="119" y="32"/>
                  <a:pt x="120" y="40"/>
                  <a:pt x="118" y="46"/>
                </a:cubicBezTo>
                <a:cubicBezTo>
                  <a:pt x="116" y="53"/>
                  <a:pt x="111" y="56"/>
                  <a:pt x="111" y="48"/>
                </a:cubicBezTo>
                <a:cubicBezTo>
                  <a:pt x="111" y="39"/>
                  <a:pt x="97" y="29"/>
                  <a:pt x="91" y="13"/>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18" name="Freeform 587"/>
          <p:cNvSpPr/>
          <p:nvPr/>
        </p:nvSpPr>
        <p:spPr bwMode="auto">
          <a:xfrm>
            <a:off x="5450407" y="962021"/>
            <a:ext cx="33338" cy="65088"/>
          </a:xfrm>
          <a:custGeom>
            <a:gdLst>
              <a:gd fmla="*/ 11 w 16" name="T0"/>
              <a:gd fmla="*/ 1 h 31" name="T1"/>
              <a:gd fmla="*/ 14 w 16" name="T2"/>
              <a:gd fmla="*/ 17 h 31" name="T3"/>
              <a:gd fmla="*/ 5 w 16" name="T4"/>
              <a:gd fmla="*/ 30 h 31" name="T5"/>
              <a:gd fmla="*/ 2 w 16" name="T6"/>
              <a:gd fmla="*/ 14 h 31" name="T7"/>
              <a:gd fmla="*/ 11 w 16" name="T8"/>
              <a:gd fmla="*/ 1 h 31" name="T9"/>
            </a:gdLst>
            <a:cxnLst>
              <a:cxn ang="0">
                <a:pos x="T0" y="T1"/>
              </a:cxn>
              <a:cxn ang="0">
                <a:pos x="T2" y="T3"/>
              </a:cxn>
              <a:cxn ang="0">
                <a:pos x="T4" y="T5"/>
              </a:cxn>
              <a:cxn ang="0">
                <a:pos x="T6" y="T7"/>
              </a:cxn>
              <a:cxn ang="0">
                <a:pos x="T8" y="T9"/>
              </a:cxn>
            </a:cxnLst>
            <a:rect b="b" l="0" r="r" t="0"/>
            <a:pathLst>
              <a:path h="31" w="16">
                <a:moveTo>
                  <a:pt x="11" y="1"/>
                </a:moveTo>
                <a:cubicBezTo>
                  <a:pt x="14" y="2"/>
                  <a:pt x="16" y="9"/>
                  <a:pt x="14" y="17"/>
                </a:cubicBezTo>
                <a:cubicBezTo>
                  <a:pt x="12" y="25"/>
                  <a:pt x="8" y="31"/>
                  <a:pt x="5" y="30"/>
                </a:cubicBezTo>
                <a:cubicBezTo>
                  <a:pt x="1" y="29"/>
                  <a:pt x="0" y="22"/>
                  <a:pt x="2" y="14"/>
                </a:cubicBezTo>
                <a:cubicBezTo>
                  <a:pt x="3" y="6"/>
                  <a:pt x="8" y="0"/>
                  <a:pt x="11" y="1"/>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19" name="Freeform 588"/>
          <p:cNvSpPr/>
          <p:nvPr/>
        </p:nvSpPr>
        <p:spPr bwMode="auto">
          <a:xfrm>
            <a:off x="5209107" y="962021"/>
            <a:ext cx="33338" cy="65088"/>
          </a:xfrm>
          <a:custGeom>
            <a:gdLst>
              <a:gd fmla="*/ 5 w 16" name="T0"/>
              <a:gd fmla="*/ 1 h 31" name="T1"/>
              <a:gd fmla="*/ 2 w 16" name="T2"/>
              <a:gd fmla="*/ 17 h 31" name="T3"/>
              <a:gd fmla="*/ 11 w 16" name="T4"/>
              <a:gd fmla="*/ 30 h 31" name="T5"/>
              <a:gd fmla="*/ 15 w 16" name="T6"/>
              <a:gd fmla="*/ 14 h 31" name="T7"/>
              <a:gd fmla="*/ 5 w 16" name="T8"/>
              <a:gd fmla="*/ 1 h 31" name="T9"/>
            </a:gdLst>
            <a:cxnLst>
              <a:cxn ang="0">
                <a:pos x="T0" y="T1"/>
              </a:cxn>
              <a:cxn ang="0">
                <a:pos x="T2" y="T3"/>
              </a:cxn>
              <a:cxn ang="0">
                <a:pos x="T4" y="T5"/>
              </a:cxn>
              <a:cxn ang="0">
                <a:pos x="T6" y="T7"/>
              </a:cxn>
              <a:cxn ang="0">
                <a:pos x="T8" y="T9"/>
              </a:cxn>
            </a:cxnLst>
            <a:rect b="b" l="0" r="r" t="0"/>
            <a:pathLst>
              <a:path h="31" w="16">
                <a:moveTo>
                  <a:pt x="5" y="1"/>
                </a:moveTo>
                <a:cubicBezTo>
                  <a:pt x="2" y="2"/>
                  <a:pt x="0" y="9"/>
                  <a:pt x="2" y="17"/>
                </a:cubicBezTo>
                <a:cubicBezTo>
                  <a:pt x="4" y="25"/>
                  <a:pt x="8" y="31"/>
                  <a:pt x="11" y="30"/>
                </a:cubicBezTo>
                <a:cubicBezTo>
                  <a:pt x="15" y="29"/>
                  <a:pt x="16" y="22"/>
                  <a:pt x="15" y="14"/>
                </a:cubicBezTo>
                <a:cubicBezTo>
                  <a:pt x="13" y="6"/>
                  <a:pt x="8" y="0"/>
                  <a:pt x="5" y="1"/>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20" name="Freeform 590"/>
          <p:cNvSpPr/>
          <p:nvPr/>
        </p:nvSpPr>
        <p:spPr bwMode="auto">
          <a:xfrm>
            <a:off x="5337694" y="1271585"/>
            <a:ext cx="12700" cy="120650"/>
          </a:xfrm>
          <a:custGeom>
            <a:gdLst>
              <a:gd fmla="*/ 4 w 6" name="T0"/>
              <a:gd fmla="*/ 58 h 58" name="T1"/>
              <a:gd fmla="*/ 3 w 6" name="T2"/>
              <a:gd fmla="*/ 0 h 58" name="T3"/>
              <a:gd fmla="*/ 4 w 6" name="T4"/>
              <a:gd fmla="*/ 58 h 58" name="T5"/>
            </a:gdLst>
            <a:cxnLst>
              <a:cxn ang="0">
                <a:pos x="T0" y="T1"/>
              </a:cxn>
              <a:cxn ang="0">
                <a:pos x="T2" y="T3"/>
              </a:cxn>
              <a:cxn ang="0">
                <a:pos x="T4" y="T5"/>
              </a:cxn>
            </a:cxnLst>
            <a:rect b="b" l="0" r="r" t="0"/>
            <a:pathLst>
              <a:path h="57" w="6">
                <a:moveTo>
                  <a:pt x="4" y="58"/>
                </a:moveTo>
                <a:cubicBezTo>
                  <a:pt x="1" y="42"/>
                  <a:pt x="0" y="23"/>
                  <a:pt x="3" y="0"/>
                </a:cubicBezTo>
                <a:cubicBezTo>
                  <a:pt x="6" y="23"/>
                  <a:pt x="6" y="42"/>
                  <a:pt x="4" y="58"/>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21" name="Freeform 591"/>
          <p:cNvSpPr/>
          <p:nvPr/>
        </p:nvSpPr>
        <p:spPr bwMode="auto">
          <a:xfrm>
            <a:off x="5205932" y="1250946"/>
            <a:ext cx="47625" cy="123825"/>
          </a:xfrm>
          <a:custGeom>
            <a:gdLst>
              <a:gd fmla="*/ 18 w 23" name="T0"/>
              <a:gd fmla="*/ 60 h 60" name="T1"/>
              <a:gd fmla="*/ 0 w 23" name="T2"/>
              <a:gd fmla="*/ 0 h 60" name="T3"/>
              <a:gd fmla="*/ 18 w 23" name="T4"/>
              <a:gd fmla="*/ 60 h 60" name="T5"/>
            </a:gdLst>
            <a:cxnLst>
              <a:cxn ang="0">
                <a:pos x="T0" y="T1"/>
              </a:cxn>
              <a:cxn ang="0">
                <a:pos x="T2" y="T3"/>
              </a:cxn>
              <a:cxn ang="0">
                <a:pos x="T4" y="T5"/>
              </a:cxn>
            </a:cxnLst>
            <a:rect b="b" l="0" r="r" t="0"/>
            <a:pathLst>
              <a:path h="60" w="23">
                <a:moveTo>
                  <a:pt x="18" y="60"/>
                </a:moveTo>
                <a:cubicBezTo>
                  <a:pt x="19" y="37"/>
                  <a:pt x="9" y="9"/>
                  <a:pt x="0" y="0"/>
                </a:cubicBezTo>
                <a:cubicBezTo>
                  <a:pt x="12" y="7"/>
                  <a:pt x="23" y="35"/>
                  <a:pt x="18" y="60"/>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22" name="Freeform 592"/>
          <p:cNvSpPr/>
          <p:nvPr/>
        </p:nvSpPr>
        <p:spPr bwMode="auto">
          <a:xfrm>
            <a:off x="5437707" y="1250946"/>
            <a:ext cx="47625" cy="123825"/>
          </a:xfrm>
          <a:custGeom>
            <a:gdLst>
              <a:gd fmla="*/ 4 w 23" name="T0"/>
              <a:gd fmla="*/ 60 h 60" name="T1"/>
              <a:gd fmla="*/ 23 w 23" name="T2"/>
              <a:gd fmla="*/ 0 h 60" name="T3"/>
              <a:gd fmla="*/ 4 w 23" name="T4"/>
              <a:gd fmla="*/ 60 h 60" name="T5"/>
            </a:gdLst>
            <a:cxnLst>
              <a:cxn ang="0">
                <a:pos x="T0" y="T1"/>
              </a:cxn>
              <a:cxn ang="0">
                <a:pos x="T2" y="T3"/>
              </a:cxn>
              <a:cxn ang="0">
                <a:pos x="T4" y="T5"/>
              </a:cxn>
            </a:cxnLst>
            <a:rect b="b" l="0" r="r" t="0"/>
            <a:pathLst>
              <a:path h="60" w="23">
                <a:moveTo>
                  <a:pt x="4" y="60"/>
                </a:moveTo>
                <a:cubicBezTo>
                  <a:pt x="3" y="37"/>
                  <a:pt x="14" y="9"/>
                  <a:pt x="23" y="0"/>
                </a:cubicBezTo>
                <a:cubicBezTo>
                  <a:pt x="11" y="7"/>
                  <a:pt x="0" y="35"/>
                  <a:pt x="4" y="60"/>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23" name="Freeform 593"/>
          <p:cNvSpPr/>
          <p:nvPr/>
        </p:nvSpPr>
        <p:spPr bwMode="auto">
          <a:xfrm>
            <a:off x="6736281" y="1643059"/>
            <a:ext cx="381000" cy="382588"/>
          </a:xfrm>
          <a:custGeom>
            <a:gdLst>
              <a:gd fmla="*/ 57 w 184" name="T0"/>
              <a:gd fmla="*/ 20 h 184" name="T1"/>
              <a:gd fmla="*/ 164 w 184" name="T2"/>
              <a:gd fmla="*/ 57 h 184" name="T3"/>
              <a:gd fmla="*/ 127 w 184" name="T4"/>
              <a:gd fmla="*/ 165 h 184" name="T5"/>
              <a:gd fmla="*/ 19 w 184" name="T6"/>
              <a:gd fmla="*/ 128 h 184" name="T7"/>
              <a:gd fmla="*/ 57 w 184" name="T8"/>
              <a:gd fmla="*/ 20 h 184" name="T9"/>
            </a:gdLst>
            <a:cxnLst>
              <a:cxn ang="0">
                <a:pos x="T0" y="T1"/>
              </a:cxn>
              <a:cxn ang="0">
                <a:pos x="T2" y="T3"/>
              </a:cxn>
              <a:cxn ang="0">
                <a:pos x="T4" y="T5"/>
              </a:cxn>
              <a:cxn ang="0">
                <a:pos x="T6" y="T7"/>
              </a:cxn>
              <a:cxn ang="0">
                <a:pos x="T8" y="T9"/>
              </a:cxn>
            </a:cxnLst>
            <a:rect b="b" l="0" r="r" t="0"/>
            <a:pathLst>
              <a:path h="184" w="184">
                <a:moveTo>
                  <a:pt x="57" y="20"/>
                </a:moveTo>
                <a:cubicBezTo>
                  <a:pt x="97" y="0"/>
                  <a:pt x="145" y="17"/>
                  <a:pt x="164" y="57"/>
                </a:cubicBezTo>
                <a:cubicBezTo>
                  <a:pt x="184" y="97"/>
                  <a:pt x="167" y="146"/>
                  <a:pt x="127" y="165"/>
                </a:cubicBezTo>
                <a:cubicBezTo>
                  <a:pt x="87" y="184"/>
                  <a:pt x="39" y="168"/>
                  <a:pt x="19" y="128"/>
                </a:cubicBezTo>
                <a:cubicBezTo>
                  <a:pt x="0" y="87"/>
                  <a:pt x="17" y="39"/>
                  <a:pt x="57" y="20"/>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24" name="Freeform 594"/>
          <p:cNvSpPr/>
          <p:nvPr/>
        </p:nvSpPr>
        <p:spPr bwMode="auto">
          <a:xfrm>
            <a:off x="6815657" y="1744659"/>
            <a:ext cx="223838" cy="180975"/>
          </a:xfrm>
          <a:custGeom>
            <a:gdLst>
              <a:gd fmla="*/ 108 w 108" name="T0"/>
              <a:gd fmla="*/ 10 h 87" name="T1"/>
              <a:gd fmla="*/ 95 w 108" name="T2"/>
              <a:gd fmla="*/ 14 h 87" name="T3"/>
              <a:gd fmla="*/ 105 w 108" name="T4"/>
              <a:gd fmla="*/ 1 h 87" name="T5"/>
              <a:gd fmla="*/ 91 w 108" name="T6"/>
              <a:gd fmla="*/ 7 h 87" name="T7"/>
              <a:gd fmla="*/ 74 w 108" name="T8"/>
              <a:gd fmla="*/ 0 h 87" name="T9"/>
              <a:gd fmla="*/ 52 w 108" name="T10"/>
              <a:gd fmla="*/ 22 h 87" name="T11"/>
              <a:gd fmla="*/ 53 w 108" name="T12"/>
              <a:gd fmla="*/ 27 h 87" name="T13"/>
              <a:gd fmla="*/ 7 w 108" name="T14"/>
              <a:gd fmla="*/ 4 h 87" name="T15"/>
              <a:gd fmla="*/ 4 w 108" name="T16"/>
              <a:gd fmla="*/ 15 h 87" name="T17"/>
              <a:gd fmla="*/ 14 w 108" name="T18"/>
              <a:gd fmla="*/ 33 h 87" name="T19"/>
              <a:gd fmla="*/ 4 w 108" name="T20"/>
              <a:gd fmla="*/ 30 h 87" name="T21"/>
              <a:gd fmla="*/ 4 w 108" name="T22"/>
              <a:gd fmla="*/ 31 h 87" name="T23"/>
              <a:gd fmla="*/ 22 w 108" name="T24"/>
              <a:gd fmla="*/ 52 h 87" name="T25"/>
              <a:gd fmla="*/ 16 w 108" name="T26"/>
              <a:gd fmla="*/ 53 h 87" name="T27"/>
              <a:gd fmla="*/ 12 w 108" name="T28"/>
              <a:gd fmla="*/ 53 h 87" name="T29"/>
              <a:gd fmla="*/ 33 w 108" name="T30"/>
              <a:gd fmla="*/ 68 h 87" name="T31"/>
              <a:gd fmla="*/ 5 w 108" name="T32"/>
              <a:gd fmla="*/ 78 h 87" name="T33"/>
              <a:gd fmla="*/ 0 w 108" name="T34"/>
              <a:gd fmla="*/ 77 h 87" name="T35"/>
              <a:gd fmla="*/ 34 w 108" name="T36"/>
              <a:gd fmla="*/ 87 h 87" name="T37"/>
              <a:gd fmla="*/ 97 w 108" name="T38"/>
              <a:gd fmla="*/ 24 h 87" name="T39"/>
              <a:gd fmla="*/ 97 w 108" name="T40"/>
              <a:gd fmla="*/ 21 h 87" name="T41"/>
              <a:gd fmla="*/ 108 w 108" name="T42"/>
              <a:gd fmla="*/ 10 h 87"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87" w="108">
                <a:moveTo>
                  <a:pt x="108" y="10"/>
                </a:moveTo>
                <a:cubicBezTo>
                  <a:pt x="104" y="12"/>
                  <a:pt x="99" y="13"/>
                  <a:pt x="95" y="14"/>
                </a:cubicBezTo>
                <a:cubicBezTo>
                  <a:pt x="99" y="11"/>
                  <a:pt x="103" y="6"/>
                  <a:pt x="105" y="1"/>
                </a:cubicBezTo>
                <a:cubicBezTo>
                  <a:pt x="100" y="4"/>
                  <a:pt x="96" y="6"/>
                  <a:pt x="91" y="7"/>
                </a:cubicBezTo>
                <a:cubicBezTo>
                  <a:pt x="87" y="2"/>
                  <a:pt x="81" y="0"/>
                  <a:pt x="74" y="0"/>
                </a:cubicBezTo>
                <a:cubicBezTo>
                  <a:pt x="62" y="0"/>
                  <a:pt x="52" y="10"/>
                  <a:pt x="52" y="22"/>
                </a:cubicBezTo>
                <a:cubicBezTo>
                  <a:pt x="52" y="23"/>
                  <a:pt x="53" y="25"/>
                  <a:pt x="53" y="27"/>
                </a:cubicBezTo>
                <a:cubicBezTo>
                  <a:pt x="35" y="26"/>
                  <a:pt x="18" y="17"/>
                  <a:pt x="7" y="4"/>
                </a:cubicBezTo>
                <a:cubicBezTo>
                  <a:pt x="6" y="7"/>
                  <a:pt x="4" y="11"/>
                  <a:pt x="4" y="15"/>
                </a:cubicBezTo>
                <a:cubicBezTo>
                  <a:pt x="4" y="22"/>
                  <a:pt x="8" y="29"/>
                  <a:pt x="14" y="33"/>
                </a:cubicBezTo>
                <a:cubicBezTo>
                  <a:pt x="11" y="33"/>
                  <a:pt x="7" y="32"/>
                  <a:pt x="4" y="30"/>
                </a:cubicBezTo>
                <a:cubicBezTo>
                  <a:pt x="4" y="31"/>
                  <a:pt x="4" y="31"/>
                  <a:pt x="4" y="31"/>
                </a:cubicBezTo>
                <a:cubicBezTo>
                  <a:pt x="4" y="41"/>
                  <a:pt x="12" y="50"/>
                  <a:pt x="22" y="52"/>
                </a:cubicBezTo>
                <a:cubicBezTo>
                  <a:pt x="20" y="53"/>
                  <a:pt x="18" y="53"/>
                  <a:pt x="16" y="53"/>
                </a:cubicBezTo>
                <a:cubicBezTo>
                  <a:pt x="15" y="53"/>
                  <a:pt x="13" y="53"/>
                  <a:pt x="12" y="53"/>
                </a:cubicBezTo>
                <a:cubicBezTo>
                  <a:pt x="15" y="61"/>
                  <a:pt x="23" y="68"/>
                  <a:pt x="33" y="68"/>
                </a:cubicBezTo>
                <a:cubicBezTo>
                  <a:pt x="25" y="74"/>
                  <a:pt x="16" y="78"/>
                  <a:pt x="5" y="78"/>
                </a:cubicBezTo>
                <a:cubicBezTo>
                  <a:pt x="3" y="78"/>
                  <a:pt x="2" y="77"/>
                  <a:pt x="0" y="77"/>
                </a:cubicBezTo>
                <a:cubicBezTo>
                  <a:pt x="10" y="83"/>
                  <a:pt x="21" y="87"/>
                  <a:pt x="34" y="87"/>
                </a:cubicBezTo>
                <a:cubicBezTo>
                  <a:pt x="74" y="87"/>
                  <a:pt x="97" y="53"/>
                  <a:pt x="97" y="24"/>
                </a:cubicBezTo>
                <a:cubicBezTo>
                  <a:pt x="97" y="23"/>
                  <a:pt x="97" y="22"/>
                  <a:pt x="97" y="21"/>
                </a:cubicBezTo>
                <a:cubicBezTo>
                  <a:pt x="101" y="18"/>
                  <a:pt x="105" y="14"/>
                  <a:pt x="108" y="10"/>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25" name="Freeform 595"/>
          <p:cNvSpPr/>
          <p:nvPr/>
        </p:nvSpPr>
        <p:spPr bwMode="auto">
          <a:xfrm>
            <a:off x="5053532" y="2603497"/>
            <a:ext cx="379413" cy="382588"/>
          </a:xfrm>
          <a:custGeom>
            <a:gdLst>
              <a:gd fmla="*/ 56 w 183" name="T0"/>
              <a:gd fmla="*/ 20 h 184" name="T1"/>
              <a:gd fmla="*/ 164 w 183" name="T2"/>
              <a:gd fmla="*/ 57 h 184" name="T3"/>
              <a:gd fmla="*/ 127 w 183" name="T4"/>
              <a:gd fmla="*/ 165 h 184" name="T5"/>
              <a:gd fmla="*/ 19 w 183" name="T6"/>
              <a:gd fmla="*/ 127 h 184" name="T7"/>
              <a:gd fmla="*/ 56 w 183" name="T8"/>
              <a:gd fmla="*/ 20 h 184" name="T9"/>
            </a:gdLst>
            <a:cxnLst>
              <a:cxn ang="0">
                <a:pos x="T0" y="T1"/>
              </a:cxn>
              <a:cxn ang="0">
                <a:pos x="T2" y="T3"/>
              </a:cxn>
              <a:cxn ang="0">
                <a:pos x="T4" y="T5"/>
              </a:cxn>
              <a:cxn ang="0">
                <a:pos x="T6" y="T7"/>
              </a:cxn>
              <a:cxn ang="0">
                <a:pos x="T8" y="T9"/>
              </a:cxn>
            </a:cxnLst>
            <a:rect b="b" l="0" r="r" t="0"/>
            <a:pathLst>
              <a:path h="184" w="183">
                <a:moveTo>
                  <a:pt x="56" y="20"/>
                </a:moveTo>
                <a:cubicBezTo>
                  <a:pt x="97" y="0"/>
                  <a:pt x="145" y="17"/>
                  <a:pt x="164" y="57"/>
                </a:cubicBezTo>
                <a:cubicBezTo>
                  <a:pt x="183" y="97"/>
                  <a:pt x="167" y="145"/>
                  <a:pt x="127" y="165"/>
                </a:cubicBezTo>
                <a:cubicBezTo>
                  <a:pt x="87" y="184"/>
                  <a:pt x="38" y="167"/>
                  <a:pt x="19" y="127"/>
                </a:cubicBezTo>
                <a:cubicBezTo>
                  <a:pt x="0" y="87"/>
                  <a:pt x="16" y="39"/>
                  <a:pt x="56" y="20"/>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26" name="Freeform 596"/>
          <p:cNvSpPr/>
          <p:nvPr/>
        </p:nvSpPr>
        <p:spPr bwMode="auto">
          <a:xfrm>
            <a:off x="5151957" y="2698747"/>
            <a:ext cx="165100" cy="173038"/>
          </a:xfrm>
          <a:custGeom>
            <a:gdLst>
              <a:gd fmla="*/ 79 w 80" name="T0"/>
              <a:gd fmla="*/ 58 h 83" name="T1"/>
              <a:gd fmla="*/ 63 w 80" name="T2"/>
              <a:gd fmla="*/ 42 h 83" name="T3"/>
              <a:gd fmla="*/ 60 w 80" name="T4"/>
              <a:gd fmla="*/ 39 h 83" name="T5"/>
              <a:gd fmla="*/ 45 w 80" name="T6"/>
              <a:gd fmla="*/ 21 h 83" name="T7"/>
              <a:gd fmla="*/ 38 w 80" name="T8"/>
              <a:gd fmla="*/ 6 h 83" name="T9"/>
              <a:gd fmla="*/ 29 w 80" name="T10"/>
              <a:gd fmla="*/ 5 h 83" name="T11"/>
              <a:gd fmla="*/ 26 w 80" name="T12"/>
              <a:gd fmla="*/ 12 h 83" name="T13"/>
              <a:gd fmla="*/ 31 w 80" name="T14"/>
              <a:gd fmla="*/ 24 h 83" name="T15"/>
              <a:gd fmla="*/ 32 w 80" name="T16"/>
              <a:gd fmla="*/ 32 h 83" name="T17"/>
              <a:gd fmla="*/ 8 w 80" name="T18"/>
              <a:gd fmla="*/ 32 h 83" name="T19"/>
              <a:gd fmla="*/ 2 w 80" name="T20"/>
              <a:gd fmla="*/ 40 h 83" name="T21"/>
              <a:gd fmla="*/ 14 w 80" name="T22"/>
              <a:gd fmla="*/ 74 h 83" name="T23"/>
              <a:gd fmla="*/ 19 w 80" name="T24"/>
              <a:gd fmla="*/ 77 h 83" name="T25"/>
              <a:gd fmla="*/ 48 w 80" name="T26"/>
              <a:gd fmla="*/ 77 h 83" name="T27"/>
              <a:gd fmla="*/ 54 w 80" name="T28"/>
              <a:gd fmla="*/ 80 h 83" name="T29"/>
              <a:gd fmla="*/ 56 w 80" name="T30"/>
              <a:gd fmla="*/ 81 h 83" name="T31"/>
              <a:gd fmla="*/ 61 w 80" name="T32"/>
              <a:gd fmla="*/ 81 h 83" name="T33"/>
              <a:gd fmla="*/ 79 w 80" name="T34"/>
              <a:gd fmla="*/ 63 h 83" name="T35"/>
              <a:gd fmla="*/ 79 w 80" name="T36"/>
              <a:gd fmla="*/ 58 h 83"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83" w="80">
                <a:moveTo>
                  <a:pt x="79" y="58"/>
                </a:moveTo>
                <a:cubicBezTo>
                  <a:pt x="63" y="42"/>
                  <a:pt x="63" y="42"/>
                  <a:pt x="63" y="42"/>
                </a:cubicBezTo>
                <a:cubicBezTo>
                  <a:pt x="62" y="41"/>
                  <a:pt x="60" y="40"/>
                  <a:pt x="60" y="39"/>
                </a:cubicBezTo>
                <a:cubicBezTo>
                  <a:pt x="60" y="39"/>
                  <a:pt x="54" y="27"/>
                  <a:pt x="45" y="21"/>
                </a:cubicBezTo>
                <a:cubicBezTo>
                  <a:pt x="35" y="15"/>
                  <a:pt x="38" y="11"/>
                  <a:pt x="38" y="6"/>
                </a:cubicBezTo>
                <a:cubicBezTo>
                  <a:pt x="38" y="1"/>
                  <a:pt x="33" y="0"/>
                  <a:pt x="29" y="5"/>
                </a:cubicBezTo>
                <a:cubicBezTo>
                  <a:pt x="28" y="7"/>
                  <a:pt x="27" y="10"/>
                  <a:pt x="26" y="12"/>
                </a:cubicBezTo>
                <a:cubicBezTo>
                  <a:pt x="26" y="18"/>
                  <a:pt x="30" y="22"/>
                  <a:pt x="31" y="24"/>
                </a:cubicBezTo>
                <a:cubicBezTo>
                  <a:pt x="32" y="25"/>
                  <a:pt x="33" y="28"/>
                  <a:pt x="32" y="32"/>
                </a:cubicBezTo>
                <a:cubicBezTo>
                  <a:pt x="8" y="32"/>
                  <a:pt x="8" y="32"/>
                  <a:pt x="8" y="32"/>
                </a:cubicBezTo>
                <a:cubicBezTo>
                  <a:pt x="3" y="32"/>
                  <a:pt x="0" y="35"/>
                  <a:pt x="2" y="40"/>
                </a:cubicBezTo>
                <a:cubicBezTo>
                  <a:pt x="14" y="74"/>
                  <a:pt x="14" y="74"/>
                  <a:pt x="14" y="74"/>
                </a:cubicBezTo>
                <a:cubicBezTo>
                  <a:pt x="15" y="76"/>
                  <a:pt x="17" y="77"/>
                  <a:pt x="19" y="77"/>
                </a:cubicBezTo>
                <a:cubicBezTo>
                  <a:pt x="48" y="77"/>
                  <a:pt x="48" y="77"/>
                  <a:pt x="48" y="77"/>
                </a:cubicBezTo>
                <a:cubicBezTo>
                  <a:pt x="50" y="77"/>
                  <a:pt x="53" y="78"/>
                  <a:pt x="54" y="80"/>
                </a:cubicBezTo>
                <a:cubicBezTo>
                  <a:pt x="56" y="81"/>
                  <a:pt x="56" y="81"/>
                  <a:pt x="56" y="81"/>
                </a:cubicBezTo>
                <a:cubicBezTo>
                  <a:pt x="57" y="83"/>
                  <a:pt x="60" y="83"/>
                  <a:pt x="61" y="81"/>
                </a:cubicBezTo>
                <a:cubicBezTo>
                  <a:pt x="79" y="63"/>
                  <a:pt x="79" y="63"/>
                  <a:pt x="79" y="63"/>
                </a:cubicBezTo>
                <a:cubicBezTo>
                  <a:pt x="80" y="62"/>
                  <a:pt x="80" y="59"/>
                  <a:pt x="79" y="58"/>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27" name="Freeform 597"/>
          <p:cNvSpPr/>
          <p:nvPr/>
        </p:nvSpPr>
        <p:spPr bwMode="auto">
          <a:xfrm>
            <a:off x="5280545" y="2832097"/>
            <a:ext cx="53975" cy="53975"/>
          </a:xfrm>
          <a:custGeom>
            <a:gdLst>
              <a:gd fmla="*/ 5 w 34" name="T0"/>
              <a:gd fmla="*/ 34 h 34" name="T1"/>
              <a:gd fmla="*/ 0 w 34" name="T2"/>
              <a:gd fmla="*/ 27 h 34" name="T3"/>
              <a:gd fmla="*/ 27 w 34" name="T4"/>
              <a:gd fmla="*/ 0 h 34" name="T5"/>
              <a:gd fmla="*/ 34 w 34" name="T6"/>
              <a:gd fmla="*/ 7 h 34" name="T7"/>
              <a:gd fmla="*/ 5 w 34" name="T8"/>
              <a:gd fmla="*/ 34 h 34" name="T9"/>
            </a:gdLst>
            <a:cxnLst>
              <a:cxn ang="0">
                <a:pos x="T0" y="T1"/>
              </a:cxn>
              <a:cxn ang="0">
                <a:pos x="T2" y="T3"/>
              </a:cxn>
              <a:cxn ang="0">
                <a:pos x="T4" y="T5"/>
              </a:cxn>
              <a:cxn ang="0">
                <a:pos x="T6" y="T7"/>
              </a:cxn>
              <a:cxn ang="0">
                <a:pos x="T8" y="T9"/>
              </a:cxn>
            </a:cxnLst>
            <a:rect b="b" l="0" r="r" t="0"/>
            <a:pathLst>
              <a:path h="34" w="34">
                <a:moveTo>
                  <a:pt x="5" y="34"/>
                </a:moveTo>
                <a:lnTo>
                  <a:pt x="0" y="27"/>
                </a:lnTo>
                <a:lnTo>
                  <a:pt x="27" y="0"/>
                </a:lnTo>
                <a:lnTo>
                  <a:pt x="34" y="7"/>
                </a:lnTo>
                <a:lnTo>
                  <a:pt x="5" y="34"/>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28" name="Freeform 598"/>
          <p:cNvSpPr/>
          <p:nvPr/>
        </p:nvSpPr>
        <p:spPr bwMode="auto">
          <a:xfrm>
            <a:off x="7347469" y="1900234"/>
            <a:ext cx="382588" cy="382588"/>
          </a:xfrm>
          <a:custGeom>
            <a:gdLst>
              <a:gd fmla="*/ 57 w 184" name="T0"/>
              <a:gd fmla="*/ 19 h 184" name="T1"/>
              <a:gd fmla="*/ 165 w 184" name="T2"/>
              <a:gd fmla="*/ 57 h 184" name="T3"/>
              <a:gd fmla="*/ 127 w 184" name="T4"/>
              <a:gd fmla="*/ 164 h 184" name="T5"/>
              <a:gd fmla="*/ 20 w 184" name="T6"/>
              <a:gd fmla="*/ 127 h 184" name="T7"/>
              <a:gd fmla="*/ 57 w 184" name="T8"/>
              <a:gd fmla="*/ 19 h 184" name="T9"/>
            </a:gdLst>
            <a:cxnLst>
              <a:cxn ang="0">
                <a:pos x="T0" y="T1"/>
              </a:cxn>
              <a:cxn ang="0">
                <a:pos x="T2" y="T3"/>
              </a:cxn>
              <a:cxn ang="0">
                <a:pos x="T4" y="T5"/>
              </a:cxn>
              <a:cxn ang="0">
                <a:pos x="T6" y="T7"/>
              </a:cxn>
              <a:cxn ang="0">
                <a:pos x="T8" y="T9"/>
              </a:cxn>
            </a:cxnLst>
            <a:rect b="b" l="0" r="r" t="0"/>
            <a:pathLst>
              <a:path h="184" w="184">
                <a:moveTo>
                  <a:pt x="57" y="19"/>
                </a:moveTo>
                <a:cubicBezTo>
                  <a:pt x="97" y="0"/>
                  <a:pt x="146" y="17"/>
                  <a:pt x="165" y="57"/>
                </a:cubicBezTo>
                <a:cubicBezTo>
                  <a:pt x="184" y="97"/>
                  <a:pt x="168" y="145"/>
                  <a:pt x="127" y="164"/>
                </a:cubicBezTo>
                <a:cubicBezTo>
                  <a:pt x="87" y="184"/>
                  <a:pt x="39" y="167"/>
                  <a:pt x="20" y="127"/>
                </a:cubicBezTo>
                <a:cubicBezTo>
                  <a:pt x="0" y="87"/>
                  <a:pt x="17" y="39"/>
                  <a:pt x="57" y="19"/>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29" name="Freeform 599"/>
          <p:cNvSpPr/>
          <p:nvPr/>
        </p:nvSpPr>
        <p:spPr bwMode="auto">
          <a:xfrm>
            <a:off x="7452244" y="2036760"/>
            <a:ext cx="50800" cy="106363"/>
          </a:xfrm>
          <a:custGeom>
            <a:gdLst>
              <a:gd fmla="*/ 0 w 32" name="T0"/>
              <a:gd fmla="*/ 67 h 67" name="T1"/>
              <a:gd fmla="*/ 32 w 32" name="T2"/>
              <a:gd fmla="*/ 28 h 67" name="T3"/>
              <a:gd fmla="*/ 0 w 32" name="T4"/>
              <a:gd fmla="*/ 0 h 67" name="T5"/>
              <a:gd fmla="*/ 0 w 32" name="T6"/>
              <a:gd fmla="*/ 67 h 67" name="T7"/>
            </a:gdLst>
            <a:cxnLst>
              <a:cxn ang="0">
                <a:pos x="T0" y="T1"/>
              </a:cxn>
              <a:cxn ang="0">
                <a:pos x="T2" y="T3"/>
              </a:cxn>
              <a:cxn ang="0">
                <a:pos x="T4" y="T5"/>
              </a:cxn>
              <a:cxn ang="0">
                <a:pos x="T6" y="T7"/>
              </a:cxn>
            </a:cxnLst>
            <a:rect b="b" l="0" r="r" t="0"/>
            <a:pathLst>
              <a:path h="67" w="32">
                <a:moveTo>
                  <a:pt x="0" y="67"/>
                </a:moveTo>
                <a:lnTo>
                  <a:pt x="32" y="28"/>
                </a:lnTo>
                <a:lnTo>
                  <a:pt x="0" y="0"/>
                </a:lnTo>
                <a:lnTo>
                  <a:pt x="0" y="67"/>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31" name="Rectangle 601"/>
          <p:cNvSpPr>
            <a:spLocks noChangeArrowheads="1"/>
          </p:cNvSpPr>
          <p:nvPr/>
        </p:nvSpPr>
        <p:spPr bwMode="auto">
          <a:xfrm>
            <a:off x="7628457" y="2147884"/>
            <a:ext cx="1588" cy="1588"/>
          </a:xfrm>
          <a:prstGeom prst="rect">
            <a:avLst/>
          </a:pr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32" name="Rectangle 602"/>
          <p:cNvSpPr>
            <a:spLocks noChangeArrowheads="1"/>
          </p:cNvSpPr>
          <p:nvPr/>
        </p:nvSpPr>
        <p:spPr bwMode="auto">
          <a:xfrm>
            <a:off x="7452244" y="2147884"/>
            <a:ext cx="1588" cy="1588"/>
          </a:xfrm>
          <a:prstGeom prst="rect">
            <a:avLst/>
          </a:pr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35" name="Freeform 605"/>
          <p:cNvSpPr/>
          <p:nvPr/>
        </p:nvSpPr>
        <p:spPr bwMode="auto">
          <a:xfrm>
            <a:off x="5945707" y="2735259"/>
            <a:ext cx="379413" cy="379413"/>
          </a:xfrm>
          <a:custGeom>
            <a:gdLst>
              <a:gd fmla="*/ 56 w 183" name="T0"/>
              <a:gd fmla="*/ 19 h 183" name="T1"/>
              <a:gd fmla="*/ 164 w 183" name="T2"/>
              <a:gd fmla="*/ 56 h 183" name="T3"/>
              <a:gd fmla="*/ 127 w 183" name="T4"/>
              <a:gd fmla="*/ 164 h 183" name="T5"/>
              <a:gd fmla="*/ 19 w 183" name="T6"/>
              <a:gd fmla="*/ 127 h 183" name="T7"/>
              <a:gd fmla="*/ 56 w 183" name="T8"/>
              <a:gd fmla="*/ 19 h 183" name="T9"/>
            </a:gdLst>
            <a:cxnLst>
              <a:cxn ang="0">
                <a:pos x="T0" y="T1"/>
              </a:cxn>
              <a:cxn ang="0">
                <a:pos x="T2" y="T3"/>
              </a:cxn>
              <a:cxn ang="0">
                <a:pos x="T4" y="T5"/>
              </a:cxn>
              <a:cxn ang="0">
                <a:pos x="T6" y="T7"/>
              </a:cxn>
              <a:cxn ang="0">
                <a:pos x="T8" y="T9"/>
              </a:cxn>
            </a:cxnLst>
            <a:rect b="b" l="0" r="r" t="0"/>
            <a:pathLst>
              <a:path h="183" w="183">
                <a:moveTo>
                  <a:pt x="56" y="19"/>
                </a:moveTo>
                <a:cubicBezTo>
                  <a:pt x="97" y="0"/>
                  <a:pt x="145" y="16"/>
                  <a:pt x="164" y="56"/>
                </a:cubicBezTo>
                <a:cubicBezTo>
                  <a:pt x="183" y="96"/>
                  <a:pt x="167" y="145"/>
                  <a:pt x="127" y="164"/>
                </a:cubicBezTo>
                <a:cubicBezTo>
                  <a:pt x="87" y="183"/>
                  <a:pt x="38" y="167"/>
                  <a:pt x="19" y="127"/>
                </a:cubicBezTo>
                <a:cubicBezTo>
                  <a:pt x="0" y="87"/>
                  <a:pt x="16" y="38"/>
                  <a:pt x="56" y="19"/>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36" name="Freeform 606"/>
          <p:cNvSpPr/>
          <p:nvPr/>
        </p:nvSpPr>
        <p:spPr bwMode="auto">
          <a:xfrm>
            <a:off x="6085407" y="2820985"/>
            <a:ext cx="101600" cy="206375"/>
          </a:xfrm>
          <a:custGeom>
            <a:gdLst>
              <a:gd fmla="*/ 11 w 49" name="T0"/>
              <a:gd fmla="*/ 20 h 99" name="T1"/>
              <a:gd fmla="*/ 11 w 49" name="T2"/>
              <a:gd fmla="*/ 34 h 99" name="T3"/>
              <a:gd fmla="*/ 0 w 49" name="T4"/>
              <a:gd fmla="*/ 34 h 99" name="T5"/>
              <a:gd fmla="*/ 0 w 49" name="T6"/>
              <a:gd fmla="*/ 51 h 99" name="T7"/>
              <a:gd fmla="*/ 11 w 49" name="T8"/>
              <a:gd fmla="*/ 51 h 99" name="T9"/>
              <a:gd fmla="*/ 11 w 49" name="T10"/>
              <a:gd fmla="*/ 99 h 99" name="T11"/>
              <a:gd fmla="*/ 32 w 49" name="T12"/>
              <a:gd fmla="*/ 99 h 99" name="T13"/>
              <a:gd fmla="*/ 32 w 49" name="T14"/>
              <a:gd fmla="*/ 51 h 99" name="T15"/>
              <a:gd fmla="*/ 47 w 49" name="T16"/>
              <a:gd fmla="*/ 51 h 99" name="T17"/>
              <a:gd fmla="*/ 49 w 49" name="T18"/>
              <a:gd fmla="*/ 34 h 99" name="T19"/>
              <a:gd fmla="*/ 32 w 49" name="T20"/>
              <a:gd fmla="*/ 34 h 99" name="T21"/>
              <a:gd fmla="*/ 32 w 49" name="T22"/>
              <a:gd fmla="*/ 22 h 99" name="T23"/>
              <a:gd fmla="*/ 37 w 49" name="T24"/>
              <a:gd fmla="*/ 18 h 99" name="T25"/>
              <a:gd fmla="*/ 49 w 49" name="T26"/>
              <a:gd fmla="*/ 18 h 99" name="T27"/>
              <a:gd fmla="*/ 49 w 49" name="T28"/>
              <a:gd fmla="*/ 0 h 99" name="T29"/>
              <a:gd fmla="*/ 33 w 49" name="T30"/>
              <a:gd fmla="*/ 0 h 99" name="T31"/>
              <a:gd fmla="*/ 11 w 49" name="T32"/>
              <a:gd fmla="*/ 20 h 99"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99" w="49">
                <a:moveTo>
                  <a:pt x="11" y="20"/>
                </a:moveTo>
                <a:cubicBezTo>
                  <a:pt x="11" y="22"/>
                  <a:pt x="11" y="34"/>
                  <a:pt x="11" y="34"/>
                </a:cubicBezTo>
                <a:cubicBezTo>
                  <a:pt x="0" y="34"/>
                  <a:pt x="0" y="34"/>
                  <a:pt x="0" y="34"/>
                </a:cubicBezTo>
                <a:cubicBezTo>
                  <a:pt x="0" y="51"/>
                  <a:pt x="0" y="51"/>
                  <a:pt x="0" y="51"/>
                </a:cubicBezTo>
                <a:cubicBezTo>
                  <a:pt x="11" y="51"/>
                  <a:pt x="11" y="51"/>
                  <a:pt x="11" y="51"/>
                </a:cubicBezTo>
                <a:cubicBezTo>
                  <a:pt x="11" y="99"/>
                  <a:pt x="11" y="99"/>
                  <a:pt x="11" y="99"/>
                </a:cubicBezTo>
                <a:cubicBezTo>
                  <a:pt x="32" y="99"/>
                  <a:pt x="32" y="99"/>
                  <a:pt x="32" y="99"/>
                </a:cubicBezTo>
                <a:cubicBezTo>
                  <a:pt x="32" y="51"/>
                  <a:pt x="32" y="51"/>
                  <a:pt x="32" y="51"/>
                </a:cubicBezTo>
                <a:cubicBezTo>
                  <a:pt x="47" y="51"/>
                  <a:pt x="47" y="51"/>
                  <a:pt x="47" y="51"/>
                </a:cubicBezTo>
                <a:cubicBezTo>
                  <a:pt x="47" y="51"/>
                  <a:pt x="48" y="43"/>
                  <a:pt x="49" y="34"/>
                </a:cubicBezTo>
                <a:cubicBezTo>
                  <a:pt x="47" y="34"/>
                  <a:pt x="32" y="34"/>
                  <a:pt x="32" y="34"/>
                </a:cubicBezTo>
                <a:cubicBezTo>
                  <a:pt x="32" y="34"/>
                  <a:pt x="32" y="24"/>
                  <a:pt x="32" y="22"/>
                </a:cubicBezTo>
                <a:cubicBezTo>
                  <a:pt x="32" y="20"/>
                  <a:pt x="35" y="18"/>
                  <a:pt x="37" y="18"/>
                </a:cubicBezTo>
                <a:cubicBezTo>
                  <a:pt x="39" y="18"/>
                  <a:pt x="44" y="18"/>
                  <a:pt x="49" y="18"/>
                </a:cubicBezTo>
                <a:cubicBezTo>
                  <a:pt x="49" y="15"/>
                  <a:pt x="49" y="7"/>
                  <a:pt x="49" y="0"/>
                </a:cubicBezTo>
                <a:cubicBezTo>
                  <a:pt x="43" y="0"/>
                  <a:pt x="36" y="0"/>
                  <a:pt x="33" y="0"/>
                </a:cubicBezTo>
                <a:cubicBezTo>
                  <a:pt x="10" y="0"/>
                  <a:pt x="11" y="17"/>
                  <a:pt x="11" y="20"/>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37" name="Freeform 608"/>
          <p:cNvSpPr/>
          <p:nvPr/>
        </p:nvSpPr>
        <p:spPr bwMode="auto">
          <a:xfrm>
            <a:off x="6410844" y="974721"/>
            <a:ext cx="381000" cy="379413"/>
          </a:xfrm>
          <a:custGeom>
            <a:gdLst>
              <a:gd fmla="*/ 57 w 184" name="T0"/>
              <a:gd fmla="*/ 19 h 183" name="T1"/>
              <a:gd fmla="*/ 165 w 184" name="T2"/>
              <a:gd fmla="*/ 56 h 183" name="T3"/>
              <a:gd fmla="*/ 127 w 184" name="T4"/>
              <a:gd fmla="*/ 164 h 183" name="T5"/>
              <a:gd fmla="*/ 20 w 184" name="T6"/>
              <a:gd fmla="*/ 127 h 183" name="T7"/>
              <a:gd fmla="*/ 57 w 184" name="T8"/>
              <a:gd fmla="*/ 19 h 183" name="T9"/>
            </a:gdLst>
            <a:cxnLst>
              <a:cxn ang="0">
                <a:pos x="T0" y="T1"/>
              </a:cxn>
              <a:cxn ang="0">
                <a:pos x="T2" y="T3"/>
              </a:cxn>
              <a:cxn ang="0">
                <a:pos x="T4" y="T5"/>
              </a:cxn>
              <a:cxn ang="0">
                <a:pos x="T6" y="T7"/>
              </a:cxn>
              <a:cxn ang="0">
                <a:pos x="T8" y="T9"/>
              </a:cxn>
            </a:cxnLst>
            <a:rect b="b" l="0" r="r" t="0"/>
            <a:pathLst>
              <a:path h="183" w="184">
                <a:moveTo>
                  <a:pt x="57" y="19"/>
                </a:moveTo>
                <a:cubicBezTo>
                  <a:pt x="97" y="0"/>
                  <a:pt x="145" y="16"/>
                  <a:pt x="165" y="56"/>
                </a:cubicBezTo>
                <a:cubicBezTo>
                  <a:pt x="184" y="96"/>
                  <a:pt x="167" y="145"/>
                  <a:pt x="127" y="164"/>
                </a:cubicBezTo>
                <a:cubicBezTo>
                  <a:pt x="87" y="183"/>
                  <a:pt x="39" y="167"/>
                  <a:pt x="20" y="127"/>
                </a:cubicBezTo>
                <a:cubicBezTo>
                  <a:pt x="0" y="87"/>
                  <a:pt x="17" y="38"/>
                  <a:pt x="57" y="19"/>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38" name="Freeform 609"/>
          <p:cNvSpPr>
            <a:spLocks noEditPoints="1"/>
          </p:cNvSpPr>
          <p:nvPr/>
        </p:nvSpPr>
        <p:spPr bwMode="auto">
          <a:xfrm>
            <a:off x="6501331" y="1082672"/>
            <a:ext cx="200025" cy="163513"/>
          </a:xfrm>
          <a:custGeom>
            <a:gdLst>
              <a:gd fmla="*/ 89 w 96" name="T0"/>
              <a:gd fmla="*/ 23 h 79" name="T1"/>
              <a:gd fmla="*/ 70 w 96" name="T2"/>
              <a:gd fmla="*/ 33 h 79" name="T3"/>
              <a:gd fmla="*/ 77 w 96" name="T4"/>
              <a:gd fmla="*/ 10 h 79" name="T5"/>
              <a:gd fmla="*/ 70 w 96" name="T6"/>
              <a:gd fmla="*/ 53 h 79" name="T7"/>
              <a:gd fmla="*/ 70 w 96" name="T8"/>
              <a:gd fmla="*/ 75 h 79" name="T9"/>
              <a:gd fmla="*/ 72 w 96" name="T10"/>
              <a:gd fmla="*/ 48 h 79" name="T11"/>
              <a:gd fmla="*/ 96 w 96" name="T12"/>
              <a:gd fmla="*/ 65 h 79" name="T13"/>
              <a:gd fmla="*/ 77 w 96" name="T14"/>
              <a:gd fmla="*/ 39 h 79" name="T15"/>
              <a:gd fmla="*/ 70 w 96" name="T16"/>
              <a:gd fmla="*/ 40 h 79" name="T17"/>
              <a:gd fmla="*/ 66 w 96" name="T18"/>
              <a:gd fmla="*/ 28 h 79" name="T19"/>
              <a:gd fmla="*/ 68 w 96" name="T20"/>
              <a:gd fmla="*/ 13 h 79" name="T21"/>
              <a:gd fmla="*/ 70 w 96" name="T22"/>
              <a:gd fmla="*/ 33 h 79" name="T23"/>
              <a:gd fmla="*/ 70 w 96" name="T24"/>
              <a:gd fmla="*/ 40 h 79" name="T25"/>
              <a:gd fmla="*/ 70 w 96" name="T26"/>
              <a:gd fmla="*/ 37 h 79" name="T27"/>
              <a:gd fmla="*/ 61 w 96" name="T28"/>
              <a:gd fmla="*/ 34 h 79" name="T29"/>
              <a:gd fmla="*/ 35 w 96" name="T30"/>
              <a:gd fmla="*/ 34 h 79" name="T31"/>
              <a:gd fmla="*/ 27 w 96" name="T32"/>
              <a:gd fmla="*/ 75 h 79" name="T33"/>
              <a:gd fmla="*/ 70 w 96" name="T34"/>
              <a:gd fmla="*/ 75 h 79" name="T35"/>
              <a:gd fmla="*/ 27 w 96" name="T36"/>
              <a:gd fmla="*/ 40 h 79" name="T37"/>
              <a:gd fmla="*/ 28 w 96" name="T38"/>
              <a:gd fmla="*/ 36 h 79" name="T39"/>
              <a:gd fmla="*/ 27 w 96" name="T40"/>
              <a:gd fmla="*/ 33 h 79" name="T41"/>
              <a:gd fmla="*/ 28 w 96" name="T42"/>
              <a:gd fmla="*/ 13 h 79" name="T43"/>
              <a:gd fmla="*/ 30 w 96" name="T44"/>
              <a:gd fmla="*/ 28 h 79" name="T45"/>
              <a:gd fmla="*/ 48 w 96" name="T46"/>
              <a:gd fmla="*/ 0 h 79" name="T47"/>
              <a:gd fmla="*/ 48 w 96" name="T48"/>
              <a:gd fmla="*/ 34 h 79" name="T49"/>
              <a:gd fmla="*/ 48 w 96" name="T50"/>
              <a:gd fmla="*/ 0 h 79" name="T51"/>
              <a:gd fmla="*/ 27 w 96" name="T52"/>
              <a:gd fmla="*/ 33 h 79" name="T53"/>
              <a:gd fmla="*/ 7 w 96" name="T54"/>
              <a:gd fmla="*/ 23 h 79" name="T55"/>
              <a:gd fmla="*/ 27 w 96" name="T56"/>
              <a:gd fmla="*/ 12 h 79" name="T57"/>
              <a:gd fmla="*/ 27 w 96" name="T58"/>
              <a:gd fmla="*/ 40 h 79" name="T59"/>
              <a:gd fmla="*/ 19 w 96" name="T60"/>
              <a:gd fmla="*/ 69 h 79" name="T61"/>
              <a:gd fmla="*/ 9 w 96" name="T62"/>
              <a:gd fmla="*/ 36 h 79" name="T63"/>
              <a:gd fmla="*/ 27 w 96" name="T64"/>
              <a:gd fmla="*/ 37 h 79" name="T65"/>
              <a:gd fmla="*/ 23 w 96" name="T66"/>
              <a:gd fmla="*/ 73 h 79" name="T67"/>
              <a:gd fmla="*/ 27 w 96" name="T68"/>
              <a:gd fmla="*/ 53 h 79"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79" w="96">
                <a:moveTo>
                  <a:pt x="77" y="10"/>
                </a:moveTo>
                <a:cubicBezTo>
                  <a:pt x="84" y="10"/>
                  <a:pt x="89" y="16"/>
                  <a:pt x="89" y="23"/>
                </a:cubicBezTo>
                <a:cubicBezTo>
                  <a:pt x="89" y="30"/>
                  <a:pt x="84" y="35"/>
                  <a:pt x="77" y="35"/>
                </a:cubicBezTo>
                <a:cubicBezTo>
                  <a:pt x="74" y="35"/>
                  <a:pt x="72" y="34"/>
                  <a:pt x="70" y="33"/>
                </a:cubicBezTo>
                <a:cubicBezTo>
                  <a:pt x="70" y="12"/>
                  <a:pt x="70" y="12"/>
                  <a:pt x="70" y="12"/>
                </a:cubicBezTo>
                <a:cubicBezTo>
                  <a:pt x="72" y="11"/>
                  <a:pt x="74" y="10"/>
                  <a:pt x="77" y="10"/>
                </a:cubicBezTo>
                <a:close/>
                <a:moveTo>
                  <a:pt x="70" y="75"/>
                </a:moveTo>
                <a:cubicBezTo>
                  <a:pt x="70" y="53"/>
                  <a:pt x="70" y="53"/>
                  <a:pt x="70" y="53"/>
                </a:cubicBezTo>
                <a:cubicBezTo>
                  <a:pt x="71" y="59"/>
                  <a:pt x="72" y="66"/>
                  <a:pt x="74" y="73"/>
                </a:cubicBezTo>
                <a:cubicBezTo>
                  <a:pt x="72" y="74"/>
                  <a:pt x="71" y="74"/>
                  <a:pt x="70" y="75"/>
                </a:cubicBezTo>
                <a:close/>
                <a:moveTo>
                  <a:pt x="70" y="40"/>
                </a:moveTo>
                <a:cubicBezTo>
                  <a:pt x="71" y="43"/>
                  <a:pt x="72" y="45"/>
                  <a:pt x="72" y="48"/>
                </a:cubicBezTo>
                <a:cubicBezTo>
                  <a:pt x="74" y="55"/>
                  <a:pt x="76" y="62"/>
                  <a:pt x="77" y="69"/>
                </a:cubicBezTo>
                <a:cubicBezTo>
                  <a:pt x="84" y="69"/>
                  <a:pt x="90" y="67"/>
                  <a:pt x="96" y="65"/>
                </a:cubicBezTo>
                <a:cubicBezTo>
                  <a:pt x="94" y="52"/>
                  <a:pt x="91" y="39"/>
                  <a:pt x="87" y="36"/>
                </a:cubicBezTo>
                <a:cubicBezTo>
                  <a:pt x="84" y="38"/>
                  <a:pt x="81" y="39"/>
                  <a:pt x="77" y="39"/>
                </a:cubicBezTo>
                <a:cubicBezTo>
                  <a:pt x="74" y="39"/>
                  <a:pt x="72" y="38"/>
                  <a:pt x="70" y="37"/>
                </a:cubicBezTo>
                <a:lnTo>
                  <a:pt x="70" y="40"/>
                </a:lnTo>
                <a:close/>
                <a:moveTo>
                  <a:pt x="70" y="33"/>
                </a:moveTo>
                <a:cubicBezTo>
                  <a:pt x="68" y="32"/>
                  <a:pt x="66" y="30"/>
                  <a:pt x="66" y="28"/>
                </a:cubicBezTo>
                <a:cubicBezTo>
                  <a:pt x="68" y="25"/>
                  <a:pt x="69" y="21"/>
                  <a:pt x="69" y="17"/>
                </a:cubicBezTo>
                <a:cubicBezTo>
                  <a:pt x="69" y="16"/>
                  <a:pt x="69" y="14"/>
                  <a:pt x="68" y="13"/>
                </a:cubicBezTo>
                <a:cubicBezTo>
                  <a:pt x="69" y="13"/>
                  <a:pt x="69" y="13"/>
                  <a:pt x="70" y="12"/>
                </a:cubicBezTo>
                <a:cubicBezTo>
                  <a:pt x="70" y="33"/>
                  <a:pt x="70" y="33"/>
                  <a:pt x="70" y="33"/>
                </a:cubicBezTo>
                <a:close/>
                <a:moveTo>
                  <a:pt x="70" y="37"/>
                </a:moveTo>
                <a:cubicBezTo>
                  <a:pt x="70" y="40"/>
                  <a:pt x="70" y="40"/>
                  <a:pt x="70" y="40"/>
                </a:cubicBezTo>
                <a:cubicBezTo>
                  <a:pt x="69" y="39"/>
                  <a:pt x="68" y="37"/>
                  <a:pt x="68" y="36"/>
                </a:cubicBezTo>
                <a:cubicBezTo>
                  <a:pt x="68" y="37"/>
                  <a:pt x="69" y="37"/>
                  <a:pt x="70" y="37"/>
                </a:cubicBezTo>
                <a:close/>
                <a:moveTo>
                  <a:pt x="70" y="53"/>
                </a:moveTo>
                <a:cubicBezTo>
                  <a:pt x="67" y="44"/>
                  <a:pt x="65" y="37"/>
                  <a:pt x="61" y="34"/>
                </a:cubicBezTo>
                <a:cubicBezTo>
                  <a:pt x="58" y="37"/>
                  <a:pt x="53" y="39"/>
                  <a:pt x="48" y="39"/>
                </a:cubicBezTo>
                <a:cubicBezTo>
                  <a:pt x="43" y="39"/>
                  <a:pt x="38" y="37"/>
                  <a:pt x="35" y="34"/>
                </a:cubicBezTo>
                <a:cubicBezTo>
                  <a:pt x="31" y="37"/>
                  <a:pt x="29" y="44"/>
                  <a:pt x="27" y="53"/>
                </a:cubicBezTo>
                <a:cubicBezTo>
                  <a:pt x="27" y="75"/>
                  <a:pt x="27" y="75"/>
                  <a:pt x="27" y="75"/>
                </a:cubicBezTo>
                <a:cubicBezTo>
                  <a:pt x="33" y="77"/>
                  <a:pt x="40" y="79"/>
                  <a:pt x="48" y="79"/>
                </a:cubicBezTo>
                <a:cubicBezTo>
                  <a:pt x="56" y="79"/>
                  <a:pt x="63" y="77"/>
                  <a:pt x="70" y="75"/>
                </a:cubicBezTo>
                <a:cubicBezTo>
                  <a:pt x="70" y="53"/>
                  <a:pt x="70" y="53"/>
                  <a:pt x="70" y="53"/>
                </a:cubicBezTo>
                <a:close/>
                <a:moveTo>
                  <a:pt x="27" y="40"/>
                </a:moveTo>
                <a:cubicBezTo>
                  <a:pt x="27" y="37"/>
                  <a:pt x="27" y="37"/>
                  <a:pt x="27" y="37"/>
                </a:cubicBezTo>
                <a:cubicBezTo>
                  <a:pt x="27" y="37"/>
                  <a:pt x="28" y="37"/>
                  <a:pt x="28" y="36"/>
                </a:cubicBezTo>
                <a:cubicBezTo>
                  <a:pt x="28" y="37"/>
                  <a:pt x="27" y="39"/>
                  <a:pt x="27" y="40"/>
                </a:cubicBezTo>
                <a:close/>
                <a:moveTo>
                  <a:pt x="27" y="33"/>
                </a:moveTo>
                <a:cubicBezTo>
                  <a:pt x="27" y="12"/>
                  <a:pt x="27" y="12"/>
                  <a:pt x="27" y="12"/>
                </a:cubicBezTo>
                <a:cubicBezTo>
                  <a:pt x="27" y="13"/>
                  <a:pt x="27" y="13"/>
                  <a:pt x="28" y="13"/>
                </a:cubicBezTo>
                <a:cubicBezTo>
                  <a:pt x="27" y="14"/>
                  <a:pt x="27" y="16"/>
                  <a:pt x="27" y="17"/>
                </a:cubicBezTo>
                <a:cubicBezTo>
                  <a:pt x="27" y="21"/>
                  <a:pt x="28" y="25"/>
                  <a:pt x="30" y="28"/>
                </a:cubicBezTo>
                <a:cubicBezTo>
                  <a:pt x="30" y="30"/>
                  <a:pt x="28" y="32"/>
                  <a:pt x="27" y="33"/>
                </a:cubicBezTo>
                <a:close/>
                <a:moveTo>
                  <a:pt x="48" y="0"/>
                </a:moveTo>
                <a:cubicBezTo>
                  <a:pt x="57" y="0"/>
                  <a:pt x="65" y="8"/>
                  <a:pt x="65" y="17"/>
                </a:cubicBezTo>
                <a:cubicBezTo>
                  <a:pt x="65" y="26"/>
                  <a:pt x="57" y="34"/>
                  <a:pt x="48" y="34"/>
                </a:cubicBezTo>
                <a:cubicBezTo>
                  <a:pt x="39" y="34"/>
                  <a:pt x="31" y="26"/>
                  <a:pt x="31" y="17"/>
                </a:cubicBezTo>
                <a:cubicBezTo>
                  <a:pt x="31" y="8"/>
                  <a:pt x="39" y="0"/>
                  <a:pt x="48" y="0"/>
                </a:cubicBezTo>
                <a:close/>
                <a:moveTo>
                  <a:pt x="27" y="12"/>
                </a:moveTo>
                <a:cubicBezTo>
                  <a:pt x="27" y="33"/>
                  <a:pt x="27" y="33"/>
                  <a:pt x="27" y="33"/>
                </a:cubicBezTo>
                <a:cubicBezTo>
                  <a:pt x="24" y="34"/>
                  <a:pt x="22" y="35"/>
                  <a:pt x="19" y="35"/>
                </a:cubicBezTo>
                <a:cubicBezTo>
                  <a:pt x="12" y="35"/>
                  <a:pt x="7" y="30"/>
                  <a:pt x="7" y="23"/>
                </a:cubicBezTo>
                <a:cubicBezTo>
                  <a:pt x="7" y="16"/>
                  <a:pt x="12" y="10"/>
                  <a:pt x="19" y="10"/>
                </a:cubicBezTo>
                <a:cubicBezTo>
                  <a:pt x="22" y="10"/>
                  <a:pt x="24" y="11"/>
                  <a:pt x="27" y="12"/>
                </a:cubicBezTo>
                <a:close/>
                <a:moveTo>
                  <a:pt x="27" y="37"/>
                </a:moveTo>
                <a:cubicBezTo>
                  <a:pt x="27" y="40"/>
                  <a:pt x="27" y="40"/>
                  <a:pt x="27" y="40"/>
                </a:cubicBezTo>
                <a:cubicBezTo>
                  <a:pt x="25" y="43"/>
                  <a:pt x="24" y="45"/>
                  <a:pt x="24" y="48"/>
                </a:cubicBezTo>
                <a:cubicBezTo>
                  <a:pt x="22" y="55"/>
                  <a:pt x="20" y="62"/>
                  <a:pt x="19" y="69"/>
                </a:cubicBezTo>
                <a:cubicBezTo>
                  <a:pt x="12" y="69"/>
                  <a:pt x="6" y="67"/>
                  <a:pt x="0" y="65"/>
                </a:cubicBezTo>
                <a:cubicBezTo>
                  <a:pt x="2" y="52"/>
                  <a:pt x="5" y="39"/>
                  <a:pt x="9" y="36"/>
                </a:cubicBezTo>
                <a:cubicBezTo>
                  <a:pt x="12" y="38"/>
                  <a:pt x="15" y="39"/>
                  <a:pt x="19" y="39"/>
                </a:cubicBezTo>
                <a:cubicBezTo>
                  <a:pt x="22" y="39"/>
                  <a:pt x="24" y="38"/>
                  <a:pt x="27" y="37"/>
                </a:cubicBezTo>
                <a:close/>
                <a:moveTo>
                  <a:pt x="27" y="53"/>
                </a:moveTo>
                <a:cubicBezTo>
                  <a:pt x="25" y="59"/>
                  <a:pt x="24" y="66"/>
                  <a:pt x="23" y="73"/>
                </a:cubicBezTo>
                <a:cubicBezTo>
                  <a:pt x="24" y="74"/>
                  <a:pt x="25" y="74"/>
                  <a:pt x="27" y="75"/>
                </a:cubicBezTo>
                <a:lnTo>
                  <a:pt x="27" y="53"/>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39" name="Freeform 610"/>
          <p:cNvSpPr/>
          <p:nvPr/>
        </p:nvSpPr>
        <p:spPr bwMode="auto">
          <a:xfrm>
            <a:off x="7658619" y="1449384"/>
            <a:ext cx="382588" cy="382588"/>
          </a:xfrm>
          <a:custGeom>
            <a:gdLst>
              <a:gd fmla="*/ 57 w 184" name="T0"/>
              <a:gd fmla="*/ 20 h 184" name="T1"/>
              <a:gd fmla="*/ 165 w 184" name="T2"/>
              <a:gd fmla="*/ 57 h 184" name="T3"/>
              <a:gd fmla="*/ 127 w 184" name="T4"/>
              <a:gd fmla="*/ 165 h 184" name="T5"/>
              <a:gd fmla="*/ 20 w 184" name="T6"/>
              <a:gd fmla="*/ 127 h 184" name="T7"/>
              <a:gd fmla="*/ 57 w 184" name="T8"/>
              <a:gd fmla="*/ 20 h 184" name="T9"/>
            </a:gdLst>
            <a:cxnLst>
              <a:cxn ang="0">
                <a:pos x="T0" y="T1"/>
              </a:cxn>
              <a:cxn ang="0">
                <a:pos x="T2" y="T3"/>
              </a:cxn>
              <a:cxn ang="0">
                <a:pos x="T4" y="T5"/>
              </a:cxn>
              <a:cxn ang="0">
                <a:pos x="T6" y="T7"/>
              </a:cxn>
              <a:cxn ang="0">
                <a:pos x="T8" y="T9"/>
              </a:cxn>
            </a:cxnLst>
            <a:rect b="b" l="0" r="r" t="0"/>
            <a:pathLst>
              <a:path h="184" w="184">
                <a:moveTo>
                  <a:pt x="57" y="20"/>
                </a:moveTo>
                <a:cubicBezTo>
                  <a:pt x="97" y="0"/>
                  <a:pt x="145" y="17"/>
                  <a:pt x="165" y="57"/>
                </a:cubicBezTo>
                <a:cubicBezTo>
                  <a:pt x="184" y="97"/>
                  <a:pt x="167" y="145"/>
                  <a:pt x="127" y="165"/>
                </a:cubicBezTo>
                <a:cubicBezTo>
                  <a:pt x="87" y="184"/>
                  <a:pt x="39" y="167"/>
                  <a:pt x="20" y="127"/>
                </a:cubicBezTo>
                <a:cubicBezTo>
                  <a:pt x="0" y="87"/>
                  <a:pt x="17" y="39"/>
                  <a:pt x="57" y="20"/>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40" name="Freeform 611"/>
          <p:cNvSpPr>
            <a:spLocks noEditPoints="1"/>
          </p:cNvSpPr>
          <p:nvPr/>
        </p:nvSpPr>
        <p:spPr bwMode="auto">
          <a:xfrm>
            <a:off x="7758631" y="1573209"/>
            <a:ext cx="182563" cy="136525"/>
          </a:xfrm>
          <a:custGeom>
            <a:gdLst>
              <a:gd fmla="*/ 62 w 88" name="T0"/>
              <a:gd fmla="*/ 2 h 66" name="T1"/>
              <a:gd fmla="*/ 88 w 88" name="T2"/>
              <a:gd fmla="*/ 31 h 66" name="T3"/>
              <a:gd fmla="*/ 75 w 88" name="T4"/>
              <a:gd fmla="*/ 53 h 66" name="T5"/>
              <a:gd fmla="*/ 85 w 88" name="T6"/>
              <a:gd fmla="*/ 66 h 66" name="T7"/>
              <a:gd fmla="*/ 62 w 88" name="T8"/>
              <a:gd fmla="*/ 59 h 66" name="T9"/>
              <a:gd fmla="*/ 62 w 88" name="T10"/>
              <a:gd fmla="*/ 35 h 66" name="T11"/>
              <a:gd fmla="*/ 62 w 88" name="T12"/>
              <a:gd fmla="*/ 35 h 66" name="T13"/>
              <a:gd fmla="*/ 66 w 88" name="T14"/>
              <a:gd fmla="*/ 31 h 66" name="T15"/>
              <a:gd fmla="*/ 62 w 88" name="T16"/>
              <a:gd fmla="*/ 28 h 66" name="T17"/>
              <a:gd fmla="*/ 62 w 88" name="T18"/>
              <a:gd fmla="*/ 28 h 66" name="T19"/>
              <a:gd fmla="*/ 62 w 88" name="T20"/>
              <a:gd fmla="*/ 2 h 66" name="T21"/>
              <a:gd fmla="*/ 45 w 88" name="T22"/>
              <a:gd fmla="*/ 0 h 66" name="T23"/>
              <a:gd fmla="*/ 62 w 88" name="T24"/>
              <a:gd fmla="*/ 2 h 66" name="T25"/>
              <a:gd fmla="*/ 62 w 88" name="T26"/>
              <a:gd fmla="*/ 28 h 66" name="T27"/>
              <a:gd fmla="*/ 59 w 88" name="T28"/>
              <a:gd fmla="*/ 31 h 66" name="T29"/>
              <a:gd fmla="*/ 62 w 88" name="T30"/>
              <a:gd fmla="*/ 35 h 66" name="T31"/>
              <a:gd fmla="*/ 62 w 88" name="T32"/>
              <a:gd fmla="*/ 59 h 66" name="T33"/>
              <a:gd fmla="*/ 62 w 88" name="T34"/>
              <a:gd fmla="*/ 59 h 66" name="T35"/>
              <a:gd fmla="*/ 45 w 88" name="T36"/>
              <a:gd fmla="*/ 61 h 66" name="T37"/>
              <a:gd fmla="*/ 45 w 88" name="T38"/>
              <a:gd fmla="*/ 35 h 66" name="T39"/>
              <a:gd fmla="*/ 45 w 88" name="T40"/>
              <a:gd fmla="*/ 35 h 66" name="T41"/>
              <a:gd fmla="*/ 48 w 88" name="T42"/>
              <a:gd fmla="*/ 31 h 66" name="T43"/>
              <a:gd fmla="*/ 45 w 88" name="T44"/>
              <a:gd fmla="*/ 28 h 66" name="T45"/>
              <a:gd fmla="*/ 45 w 88" name="T46"/>
              <a:gd fmla="*/ 28 h 66" name="T47"/>
              <a:gd fmla="*/ 45 w 88" name="T48"/>
              <a:gd fmla="*/ 0 h 66" name="T49"/>
              <a:gd fmla="*/ 44 w 88" name="T50"/>
              <a:gd fmla="*/ 0 h 66" name="T51"/>
              <a:gd fmla="*/ 45 w 88" name="T52"/>
              <a:gd fmla="*/ 0 h 66" name="T53"/>
              <a:gd fmla="*/ 45 w 88" name="T54"/>
              <a:gd fmla="*/ 28 h 66" name="T55"/>
              <a:gd fmla="*/ 42 w 88" name="T56"/>
              <a:gd fmla="*/ 31 h 66" name="T57"/>
              <a:gd fmla="*/ 45 w 88" name="T58"/>
              <a:gd fmla="*/ 35 h 66" name="T59"/>
              <a:gd fmla="*/ 45 w 88" name="T60"/>
              <a:gd fmla="*/ 61 h 66" name="T61"/>
              <a:gd fmla="*/ 44 w 88" name="T62"/>
              <a:gd fmla="*/ 61 h 66" name="T63"/>
              <a:gd fmla="*/ 28 w 88" name="T64"/>
              <a:gd fmla="*/ 59 h 66" name="T65"/>
              <a:gd fmla="*/ 28 w 88" name="T66"/>
              <a:gd fmla="*/ 35 h 66" name="T67"/>
              <a:gd fmla="*/ 28 w 88" name="T68"/>
              <a:gd fmla="*/ 35 h 66" name="T69"/>
              <a:gd fmla="*/ 31 w 88" name="T70"/>
              <a:gd fmla="*/ 31 h 66" name="T71"/>
              <a:gd fmla="*/ 28 w 88" name="T72"/>
              <a:gd fmla="*/ 28 h 66" name="T73"/>
              <a:gd fmla="*/ 28 w 88" name="T74"/>
              <a:gd fmla="*/ 28 h 66" name="T75"/>
              <a:gd fmla="*/ 28 w 88" name="T76"/>
              <a:gd fmla="*/ 2 h 66" name="T77"/>
              <a:gd fmla="*/ 44 w 88" name="T78"/>
              <a:gd fmla="*/ 0 h 66" name="T79"/>
              <a:gd fmla="*/ 28 w 88" name="T80"/>
              <a:gd fmla="*/ 59 h 66" name="T81"/>
              <a:gd fmla="*/ 0 w 88" name="T82"/>
              <a:gd fmla="*/ 31 h 66" name="T83"/>
              <a:gd fmla="*/ 28 w 88" name="T84"/>
              <a:gd fmla="*/ 2 h 66" name="T85"/>
              <a:gd fmla="*/ 28 w 88" name="T86"/>
              <a:gd fmla="*/ 28 h 66" name="T87"/>
              <a:gd fmla="*/ 24 w 88" name="T88"/>
              <a:gd fmla="*/ 31 h 66" name="T89"/>
              <a:gd fmla="*/ 28 w 88" name="T90"/>
              <a:gd fmla="*/ 35 h 66" name="T91"/>
              <a:gd fmla="*/ 28 w 88" name="T92"/>
              <a:gd fmla="*/ 59 h 66"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66" w="88">
                <a:moveTo>
                  <a:pt x="62" y="2"/>
                </a:moveTo>
                <a:cubicBezTo>
                  <a:pt x="78" y="7"/>
                  <a:pt x="88" y="18"/>
                  <a:pt x="88" y="31"/>
                </a:cubicBezTo>
                <a:cubicBezTo>
                  <a:pt x="88" y="39"/>
                  <a:pt x="83" y="47"/>
                  <a:pt x="75" y="53"/>
                </a:cubicBezTo>
                <a:cubicBezTo>
                  <a:pt x="85" y="66"/>
                  <a:pt x="85" y="66"/>
                  <a:pt x="85" y="66"/>
                </a:cubicBezTo>
                <a:cubicBezTo>
                  <a:pt x="62" y="59"/>
                  <a:pt x="62" y="59"/>
                  <a:pt x="62" y="59"/>
                </a:cubicBezTo>
                <a:cubicBezTo>
                  <a:pt x="62" y="35"/>
                  <a:pt x="62" y="35"/>
                  <a:pt x="62" y="35"/>
                </a:cubicBezTo>
                <a:cubicBezTo>
                  <a:pt x="62" y="35"/>
                  <a:pt x="62" y="35"/>
                  <a:pt x="62" y="35"/>
                </a:cubicBezTo>
                <a:cubicBezTo>
                  <a:pt x="64" y="35"/>
                  <a:pt x="66" y="33"/>
                  <a:pt x="66" y="31"/>
                </a:cubicBezTo>
                <a:cubicBezTo>
                  <a:pt x="66" y="29"/>
                  <a:pt x="64" y="28"/>
                  <a:pt x="62" y="28"/>
                </a:cubicBezTo>
                <a:cubicBezTo>
                  <a:pt x="62" y="28"/>
                  <a:pt x="62" y="28"/>
                  <a:pt x="62" y="28"/>
                </a:cubicBezTo>
                <a:lnTo>
                  <a:pt x="62" y="2"/>
                </a:lnTo>
                <a:close/>
                <a:moveTo>
                  <a:pt x="45" y="0"/>
                </a:moveTo>
                <a:cubicBezTo>
                  <a:pt x="51" y="0"/>
                  <a:pt x="57" y="1"/>
                  <a:pt x="62" y="2"/>
                </a:cubicBezTo>
                <a:cubicBezTo>
                  <a:pt x="62" y="28"/>
                  <a:pt x="62" y="28"/>
                  <a:pt x="62" y="28"/>
                </a:cubicBezTo>
                <a:cubicBezTo>
                  <a:pt x="60" y="28"/>
                  <a:pt x="59" y="29"/>
                  <a:pt x="59" y="31"/>
                </a:cubicBezTo>
                <a:cubicBezTo>
                  <a:pt x="59" y="33"/>
                  <a:pt x="60" y="35"/>
                  <a:pt x="62" y="35"/>
                </a:cubicBezTo>
                <a:cubicBezTo>
                  <a:pt x="62" y="59"/>
                  <a:pt x="62" y="59"/>
                  <a:pt x="62" y="59"/>
                </a:cubicBezTo>
                <a:cubicBezTo>
                  <a:pt x="62" y="59"/>
                  <a:pt x="62" y="59"/>
                  <a:pt x="62" y="59"/>
                </a:cubicBezTo>
                <a:cubicBezTo>
                  <a:pt x="56" y="60"/>
                  <a:pt x="51" y="61"/>
                  <a:pt x="45" y="61"/>
                </a:cubicBezTo>
                <a:cubicBezTo>
                  <a:pt x="45" y="35"/>
                  <a:pt x="45" y="35"/>
                  <a:pt x="45" y="35"/>
                </a:cubicBezTo>
                <a:cubicBezTo>
                  <a:pt x="45" y="35"/>
                  <a:pt x="45" y="35"/>
                  <a:pt x="45" y="35"/>
                </a:cubicBezTo>
                <a:cubicBezTo>
                  <a:pt x="47" y="35"/>
                  <a:pt x="48" y="33"/>
                  <a:pt x="48" y="31"/>
                </a:cubicBezTo>
                <a:cubicBezTo>
                  <a:pt x="48" y="29"/>
                  <a:pt x="47" y="28"/>
                  <a:pt x="45" y="28"/>
                </a:cubicBezTo>
                <a:cubicBezTo>
                  <a:pt x="45" y="28"/>
                  <a:pt x="45" y="28"/>
                  <a:pt x="45" y="28"/>
                </a:cubicBezTo>
                <a:lnTo>
                  <a:pt x="45" y="0"/>
                </a:lnTo>
                <a:close/>
                <a:moveTo>
                  <a:pt x="44" y="0"/>
                </a:moveTo>
                <a:cubicBezTo>
                  <a:pt x="45" y="0"/>
                  <a:pt x="45" y="0"/>
                  <a:pt x="45" y="0"/>
                </a:cubicBezTo>
                <a:cubicBezTo>
                  <a:pt x="45" y="28"/>
                  <a:pt x="45" y="28"/>
                  <a:pt x="45" y="28"/>
                </a:cubicBezTo>
                <a:cubicBezTo>
                  <a:pt x="43" y="28"/>
                  <a:pt x="42" y="29"/>
                  <a:pt x="42" y="31"/>
                </a:cubicBezTo>
                <a:cubicBezTo>
                  <a:pt x="42" y="33"/>
                  <a:pt x="43" y="35"/>
                  <a:pt x="45" y="35"/>
                </a:cubicBezTo>
                <a:cubicBezTo>
                  <a:pt x="45" y="61"/>
                  <a:pt x="45" y="61"/>
                  <a:pt x="45" y="61"/>
                </a:cubicBezTo>
                <a:cubicBezTo>
                  <a:pt x="44" y="61"/>
                  <a:pt x="44" y="61"/>
                  <a:pt x="44" y="61"/>
                </a:cubicBezTo>
                <a:cubicBezTo>
                  <a:pt x="38" y="61"/>
                  <a:pt x="33" y="61"/>
                  <a:pt x="28" y="59"/>
                </a:cubicBezTo>
                <a:cubicBezTo>
                  <a:pt x="28" y="35"/>
                  <a:pt x="28" y="35"/>
                  <a:pt x="28" y="35"/>
                </a:cubicBezTo>
                <a:cubicBezTo>
                  <a:pt x="28" y="35"/>
                  <a:pt x="28" y="35"/>
                  <a:pt x="28" y="35"/>
                </a:cubicBezTo>
                <a:cubicBezTo>
                  <a:pt x="30" y="35"/>
                  <a:pt x="31" y="33"/>
                  <a:pt x="31" y="31"/>
                </a:cubicBezTo>
                <a:cubicBezTo>
                  <a:pt x="31" y="29"/>
                  <a:pt x="30" y="28"/>
                  <a:pt x="28" y="28"/>
                </a:cubicBezTo>
                <a:cubicBezTo>
                  <a:pt x="28" y="28"/>
                  <a:pt x="28" y="28"/>
                  <a:pt x="28" y="28"/>
                </a:cubicBezTo>
                <a:cubicBezTo>
                  <a:pt x="28" y="2"/>
                  <a:pt x="28" y="2"/>
                  <a:pt x="28" y="2"/>
                </a:cubicBezTo>
                <a:cubicBezTo>
                  <a:pt x="33" y="1"/>
                  <a:pt x="38" y="0"/>
                  <a:pt x="44" y="0"/>
                </a:cubicBezTo>
                <a:close/>
                <a:moveTo>
                  <a:pt x="28" y="59"/>
                </a:moveTo>
                <a:cubicBezTo>
                  <a:pt x="11" y="55"/>
                  <a:pt x="0" y="44"/>
                  <a:pt x="0" y="31"/>
                </a:cubicBezTo>
                <a:cubicBezTo>
                  <a:pt x="0" y="18"/>
                  <a:pt x="11" y="6"/>
                  <a:pt x="28" y="2"/>
                </a:cubicBezTo>
                <a:cubicBezTo>
                  <a:pt x="28" y="28"/>
                  <a:pt x="28" y="28"/>
                  <a:pt x="28" y="28"/>
                </a:cubicBezTo>
                <a:cubicBezTo>
                  <a:pt x="26" y="28"/>
                  <a:pt x="24" y="29"/>
                  <a:pt x="24" y="31"/>
                </a:cubicBezTo>
                <a:cubicBezTo>
                  <a:pt x="24" y="33"/>
                  <a:pt x="26" y="35"/>
                  <a:pt x="28" y="35"/>
                </a:cubicBezTo>
                <a:lnTo>
                  <a:pt x="28" y="59"/>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41" name="Freeform 612"/>
          <p:cNvSpPr/>
          <p:nvPr/>
        </p:nvSpPr>
        <p:spPr bwMode="auto">
          <a:xfrm>
            <a:off x="4374081" y="1252534"/>
            <a:ext cx="379413" cy="382588"/>
          </a:xfrm>
          <a:custGeom>
            <a:gdLst>
              <a:gd fmla="*/ 56 w 183" name="T0"/>
              <a:gd fmla="*/ 20 h 184" name="T1"/>
              <a:gd fmla="*/ 164 w 183" name="T2"/>
              <a:gd fmla="*/ 57 h 184" name="T3"/>
              <a:gd fmla="*/ 127 w 183" name="T4"/>
              <a:gd fmla="*/ 165 h 184" name="T5"/>
              <a:gd fmla="*/ 19 w 183" name="T6"/>
              <a:gd fmla="*/ 127 h 184" name="T7"/>
              <a:gd fmla="*/ 56 w 183" name="T8"/>
              <a:gd fmla="*/ 20 h 184" name="T9"/>
            </a:gdLst>
            <a:cxnLst>
              <a:cxn ang="0">
                <a:pos x="T0" y="T1"/>
              </a:cxn>
              <a:cxn ang="0">
                <a:pos x="T2" y="T3"/>
              </a:cxn>
              <a:cxn ang="0">
                <a:pos x="T4" y="T5"/>
              </a:cxn>
              <a:cxn ang="0">
                <a:pos x="T6" y="T7"/>
              </a:cxn>
              <a:cxn ang="0">
                <a:pos x="T8" y="T9"/>
              </a:cxn>
            </a:cxnLst>
            <a:rect b="b" l="0" r="r" t="0"/>
            <a:pathLst>
              <a:path h="184" w="183">
                <a:moveTo>
                  <a:pt x="56" y="20"/>
                </a:moveTo>
                <a:cubicBezTo>
                  <a:pt x="96" y="0"/>
                  <a:pt x="145" y="17"/>
                  <a:pt x="164" y="57"/>
                </a:cubicBezTo>
                <a:cubicBezTo>
                  <a:pt x="183" y="97"/>
                  <a:pt x="167" y="145"/>
                  <a:pt x="127" y="165"/>
                </a:cubicBezTo>
                <a:cubicBezTo>
                  <a:pt x="87" y="184"/>
                  <a:pt x="38" y="167"/>
                  <a:pt x="19" y="127"/>
                </a:cubicBezTo>
                <a:cubicBezTo>
                  <a:pt x="0" y="87"/>
                  <a:pt x="16" y="39"/>
                  <a:pt x="56" y="20"/>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42" name="Rectangle 613"/>
          <p:cNvSpPr>
            <a:spLocks noChangeArrowheads="1"/>
          </p:cNvSpPr>
          <p:nvPr/>
        </p:nvSpPr>
        <p:spPr bwMode="auto">
          <a:xfrm>
            <a:off x="4464569" y="1312859"/>
            <a:ext cx="101600" cy="243840"/>
          </a:xfrm>
          <a:prstGeom prst="rect">
            <a:avLst/>
          </a:prstGeom>
          <a:solidFill>
            <a:schemeClr val="accent3"/>
          </a:solidFill>
          <a:ln>
            <a:noFill/>
          </a:ln>
          <a:extLst/>
        </p:spPr>
        <p:txBody>
          <a:bodyPr anchor="t" anchorCtr="0" bIns="0" compatLnSpc="1" lIns="0" numCol="1" rIns="0" tIns="0" vert="horz" wrap="none">
            <a:prstTxWarp prst="textNoShape">
              <a:avLst/>
            </a:prstTxWarp>
            <a:spAutoFit/>
          </a:bodyPr>
          <a:lstStyle>
            <a:lvl1pPr eaLnBrk="0" fontAlgn="base" hangingPunct="0">
              <a:spcBef>
                <a:spcPct val="0"/>
              </a:spcBef>
              <a:spcAft>
                <a:spcPct val="0"/>
              </a:spcAft>
              <a:defRPr>
                <a:solidFill>
                  <a:schemeClr val="tx1"/>
                </a:solidFill>
                <a:latin charset="0" pitchFamily="34" typeface="Arial"/>
              </a:defRPr>
            </a:lvl1pPr>
            <a:lvl2pPr eaLnBrk="0" fontAlgn="base" hangingPunct="0">
              <a:spcBef>
                <a:spcPct val="0"/>
              </a:spcBef>
              <a:spcAft>
                <a:spcPct val="0"/>
              </a:spcAft>
              <a:defRPr>
                <a:solidFill>
                  <a:schemeClr val="tx1"/>
                </a:solidFill>
                <a:latin charset="0" pitchFamily="34" typeface="Arial"/>
              </a:defRPr>
            </a:lvl2pPr>
            <a:lvl3pPr eaLnBrk="0" fontAlgn="base" hangingPunct="0">
              <a:spcBef>
                <a:spcPct val="0"/>
              </a:spcBef>
              <a:spcAft>
                <a:spcPct val="0"/>
              </a:spcAft>
              <a:defRPr>
                <a:solidFill>
                  <a:schemeClr val="tx1"/>
                </a:solidFill>
                <a:latin charset="0" pitchFamily="34" typeface="Arial"/>
              </a:defRPr>
            </a:lvl3pPr>
            <a:lvl4pPr eaLnBrk="0" fontAlgn="base" hangingPunct="0">
              <a:spcBef>
                <a:spcPct val="0"/>
              </a:spcBef>
              <a:spcAft>
                <a:spcPct val="0"/>
              </a:spcAft>
              <a:defRPr>
                <a:solidFill>
                  <a:schemeClr val="tx1"/>
                </a:solidFill>
                <a:latin charset="0" pitchFamily="34" typeface="Arial"/>
              </a:defRPr>
            </a:lvl4pPr>
            <a:lvl5pPr eaLnBrk="0" fontAlgn="base" hangingPunct="0">
              <a:spcBef>
                <a:spcPct val="0"/>
              </a:spcBef>
              <a:spcAft>
                <a:spcPct val="0"/>
              </a:spcAft>
              <a:defRPr>
                <a:solidFill>
                  <a:schemeClr val="tx1"/>
                </a:solidFill>
                <a:latin charset="0" pitchFamily="34" typeface="Arial"/>
              </a:defRPr>
            </a:lvl5pPr>
            <a:lvl6pPr eaLnBrk="0" fontAlgn="base" hangingPunct="0">
              <a:spcBef>
                <a:spcPct val="0"/>
              </a:spcBef>
              <a:spcAft>
                <a:spcPct val="0"/>
              </a:spcAft>
              <a:defRPr>
                <a:solidFill>
                  <a:schemeClr val="tx1"/>
                </a:solidFill>
                <a:latin charset="0" pitchFamily="34" typeface="Arial"/>
              </a:defRPr>
            </a:lvl6pPr>
            <a:lvl7pPr eaLnBrk="0" fontAlgn="base" hangingPunct="0">
              <a:spcBef>
                <a:spcPct val="0"/>
              </a:spcBef>
              <a:spcAft>
                <a:spcPct val="0"/>
              </a:spcAft>
              <a:defRPr>
                <a:solidFill>
                  <a:schemeClr val="tx1"/>
                </a:solidFill>
                <a:latin charset="0" pitchFamily="34" typeface="Arial"/>
              </a:defRPr>
            </a:lvl7pPr>
            <a:lvl8pPr eaLnBrk="0" fontAlgn="base" hangingPunct="0">
              <a:spcBef>
                <a:spcPct val="0"/>
              </a:spcBef>
              <a:spcAft>
                <a:spcPct val="0"/>
              </a:spcAft>
              <a:defRPr>
                <a:solidFill>
                  <a:schemeClr val="tx1"/>
                </a:solidFill>
                <a:latin charset="0" pitchFamily="34" typeface="Arial"/>
              </a:defRPr>
            </a:lvl8pPr>
            <a:lvl9pPr eaLnBrk="0" fontAlgn="base" hangingPunct="0">
              <a:spcBef>
                <a:spcPct val="0"/>
              </a:spcBef>
              <a:spcAft>
                <a:spcPct val="0"/>
              </a:spcAft>
              <a:defRPr>
                <a:solidFill>
                  <a:schemeClr val="tx1"/>
                </a:solidFill>
                <a:latin charset="0" pitchFamily="34" typeface="Arial"/>
              </a:defRPr>
            </a:lvl9pPr>
          </a:lstStyle>
          <a:p>
            <a:pPr defTabSz="914378"/>
            <a:r>
              <a:rPr altLang="zh-CN" b="1" lang="zh-CN" sz="1600">
                <a:solidFill>
                  <a:srgbClr val="FFFFFF"/>
                </a:solidFill>
              </a:rPr>
              <a:t>@</a:t>
            </a:r>
          </a:p>
        </p:txBody>
      </p:sp>
      <p:sp>
        <p:nvSpPr>
          <p:cNvPr id="343" name="Freeform 614"/>
          <p:cNvSpPr/>
          <p:nvPr/>
        </p:nvSpPr>
        <p:spPr bwMode="auto">
          <a:xfrm>
            <a:off x="5980631" y="568321"/>
            <a:ext cx="382588" cy="381000"/>
          </a:xfrm>
          <a:custGeom>
            <a:gdLst>
              <a:gd fmla="*/ 57 w 184" name="T0"/>
              <a:gd fmla="*/ 20 h 184" name="T1"/>
              <a:gd fmla="*/ 164 w 184" name="T2"/>
              <a:gd fmla="*/ 57 h 184" name="T3"/>
              <a:gd fmla="*/ 127 w 184" name="T4"/>
              <a:gd fmla="*/ 165 h 184" name="T5"/>
              <a:gd fmla="*/ 19 w 184" name="T6"/>
              <a:gd fmla="*/ 127 h 184" name="T7"/>
              <a:gd fmla="*/ 57 w 184" name="T8"/>
              <a:gd fmla="*/ 20 h 184" name="T9"/>
            </a:gdLst>
            <a:cxnLst>
              <a:cxn ang="0">
                <a:pos x="T0" y="T1"/>
              </a:cxn>
              <a:cxn ang="0">
                <a:pos x="T2" y="T3"/>
              </a:cxn>
              <a:cxn ang="0">
                <a:pos x="T4" y="T5"/>
              </a:cxn>
              <a:cxn ang="0">
                <a:pos x="T6" y="T7"/>
              </a:cxn>
              <a:cxn ang="0">
                <a:pos x="T8" y="T9"/>
              </a:cxn>
            </a:cxnLst>
            <a:rect b="b" l="0" r="r" t="0"/>
            <a:pathLst>
              <a:path h="184" w="184">
                <a:moveTo>
                  <a:pt x="57" y="20"/>
                </a:moveTo>
                <a:cubicBezTo>
                  <a:pt x="97" y="0"/>
                  <a:pt x="145" y="17"/>
                  <a:pt x="164" y="57"/>
                </a:cubicBezTo>
                <a:cubicBezTo>
                  <a:pt x="184" y="97"/>
                  <a:pt x="167" y="145"/>
                  <a:pt x="127" y="165"/>
                </a:cubicBezTo>
                <a:cubicBezTo>
                  <a:pt x="87" y="184"/>
                  <a:pt x="39" y="167"/>
                  <a:pt x="19" y="127"/>
                </a:cubicBezTo>
                <a:cubicBezTo>
                  <a:pt x="0" y="87"/>
                  <a:pt x="17" y="39"/>
                  <a:pt x="57" y="20"/>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44" name="Rectangle 615"/>
          <p:cNvSpPr>
            <a:spLocks noChangeArrowheads="1"/>
          </p:cNvSpPr>
          <p:nvPr/>
        </p:nvSpPr>
        <p:spPr bwMode="auto">
          <a:xfrm>
            <a:off x="6052069" y="687384"/>
            <a:ext cx="255588" cy="167640"/>
          </a:xfrm>
          <a:prstGeom prst="rect">
            <a:avLst/>
          </a:prstGeom>
          <a:solidFill>
            <a:schemeClr val="accent3"/>
          </a:solidFill>
          <a:ln>
            <a:noFill/>
          </a:ln>
          <a:extLst/>
        </p:spPr>
        <p:txBody>
          <a:bodyPr anchor="t" anchorCtr="0" bIns="0" compatLnSpc="1" lIns="0" numCol="1" rIns="0" tIns="0" vert="horz" wrap="none">
            <a:prstTxWarp prst="textNoShape">
              <a:avLst/>
            </a:prstTxWarp>
            <a:spAutoFit/>
          </a:bodyPr>
          <a:lstStyle>
            <a:lvl1pPr eaLnBrk="0" fontAlgn="base" hangingPunct="0">
              <a:spcBef>
                <a:spcPct val="0"/>
              </a:spcBef>
              <a:spcAft>
                <a:spcPct val="0"/>
              </a:spcAft>
              <a:defRPr>
                <a:solidFill>
                  <a:schemeClr val="tx1"/>
                </a:solidFill>
                <a:latin charset="0" pitchFamily="34" typeface="Arial"/>
              </a:defRPr>
            </a:lvl1pPr>
            <a:lvl2pPr eaLnBrk="0" fontAlgn="base" hangingPunct="0">
              <a:spcBef>
                <a:spcPct val="0"/>
              </a:spcBef>
              <a:spcAft>
                <a:spcPct val="0"/>
              </a:spcAft>
              <a:defRPr>
                <a:solidFill>
                  <a:schemeClr val="tx1"/>
                </a:solidFill>
                <a:latin charset="0" pitchFamily="34" typeface="Arial"/>
              </a:defRPr>
            </a:lvl2pPr>
            <a:lvl3pPr eaLnBrk="0" fontAlgn="base" hangingPunct="0">
              <a:spcBef>
                <a:spcPct val="0"/>
              </a:spcBef>
              <a:spcAft>
                <a:spcPct val="0"/>
              </a:spcAft>
              <a:defRPr>
                <a:solidFill>
                  <a:schemeClr val="tx1"/>
                </a:solidFill>
                <a:latin charset="0" pitchFamily="34" typeface="Arial"/>
              </a:defRPr>
            </a:lvl3pPr>
            <a:lvl4pPr eaLnBrk="0" fontAlgn="base" hangingPunct="0">
              <a:spcBef>
                <a:spcPct val="0"/>
              </a:spcBef>
              <a:spcAft>
                <a:spcPct val="0"/>
              </a:spcAft>
              <a:defRPr>
                <a:solidFill>
                  <a:schemeClr val="tx1"/>
                </a:solidFill>
                <a:latin charset="0" pitchFamily="34" typeface="Arial"/>
              </a:defRPr>
            </a:lvl4pPr>
            <a:lvl5pPr eaLnBrk="0" fontAlgn="base" hangingPunct="0">
              <a:spcBef>
                <a:spcPct val="0"/>
              </a:spcBef>
              <a:spcAft>
                <a:spcPct val="0"/>
              </a:spcAft>
              <a:defRPr>
                <a:solidFill>
                  <a:schemeClr val="tx1"/>
                </a:solidFill>
                <a:latin charset="0" pitchFamily="34" typeface="Arial"/>
              </a:defRPr>
            </a:lvl5pPr>
            <a:lvl6pPr eaLnBrk="0" fontAlgn="base" hangingPunct="0">
              <a:spcBef>
                <a:spcPct val="0"/>
              </a:spcBef>
              <a:spcAft>
                <a:spcPct val="0"/>
              </a:spcAft>
              <a:defRPr>
                <a:solidFill>
                  <a:schemeClr val="tx1"/>
                </a:solidFill>
                <a:latin charset="0" pitchFamily="34" typeface="Arial"/>
              </a:defRPr>
            </a:lvl6pPr>
            <a:lvl7pPr eaLnBrk="0" fontAlgn="base" hangingPunct="0">
              <a:spcBef>
                <a:spcPct val="0"/>
              </a:spcBef>
              <a:spcAft>
                <a:spcPct val="0"/>
              </a:spcAft>
              <a:defRPr>
                <a:solidFill>
                  <a:schemeClr val="tx1"/>
                </a:solidFill>
                <a:latin charset="0" pitchFamily="34" typeface="Arial"/>
              </a:defRPr>
            </a:lvl7pPr>
            <a:lvl8pPr eaLnBrk="0" fontAlgn="base" hangingPunct="0">
              <a:spcBef>
                <a:spcPct val="0"/>
              </a:spcBef>
              <a:spcAft>
                <a:spcPct val="0"/>
              </a:spcAft>
              <a:defRPr>
                <a:solidFill>
                  <a:schemeClr val="tx1"/>
                </a:solidFill>
                <a:latin charset="0" pitchFamily="34" typeface="Arial"/>
              </a:defRPr>
            </a:lvl8pPr>
            <a:lvl9pPr eaLnBrk="0" fontAlgn="base" hangingPunct="0">
              <a:spcBef>
                <a:spcPct val="0"/>
              </a:spcBef>
              <a:spcAft>
                <a:spcPct val="0"/>
              </a:spcAft>
              <a:defRPr>
                <a:solidFill>
                  <a:schemeClr val="tx1"/>
                </a:solidFill>
                <a:latin charset="0" pitchFamily="34" typeface="Arial"/>
              </a:defRPr>
            </a:lvl9pPr>
          </a:lstStyle>
          <a:p>
            <a:pPr defTabSz="914378"/>
            <a:r>
              <a:rPr altLang="zh-CN" b="1" lang="zh-CN" sz="1100">
                <a:solidFill>
                  <a:srgbClr val="FFFFFF"/>
                </a:solidFill>
                <a:latin charset="0" panose="020b0606020202030204" pitchFamily="34" typeface="Arial Narrow"/>
              </a:rPr>
              <a:t>SMS</a:t>
            </a:r>
          </a:p>
        </p:txBody>
      </p:sp>
      <p:sp>
        <p:nvSpPr>
          <p:cNvPr id="345" name="Freeform 616"/>
          <p:cNvSpPr/>
          <p:nvPr/>
        </p:nvSpPr>
        <p:spPr bwMode="auto">
          <a:xfrm>
            <a:off x="5531369" y="2347909"/>
            <a:ext cx="379413" cy="382588"/>
          </a:xfrm>
          <a:custGeom>
            <a:gdLst>
              <a:gd fmla="*/ 56 w 183" name="T0"/>
              <a:gd fmla="*/ 20 h 184" name="T1"/>
              <a:gd fmla="*/ 164 w 183" name="T2"/>
              <a:gd fmla="*/ 57 h 184" name="T3"/>
              <a:gd fmla="*/ 127 w 183" name="T4"/>
              <a:gd fmla="*/ 165 h 184" name="T5"/>
              <a:gd fmla="*/ 19 w 183" name="T6"/>
              <a:gd fmla="*/ 127 h 184" name="T7"/>
              <a:gd fmla="*/ 56 w 183" name="T8"/>
              <a:gd fmla="*/ 20 h 184" name="T9"/>
            </a:gdLst>
            <a:cxnLst>
              <a:cxn ang="0">
                <a:pos x="T0" y="T1"/>
              </a:cxn>
              <a:cxn ang="0">
                <a:pos x="T2" y="T3"/>
              </a:cxn>
              <a:cxn ang="0">
                <a:pos x="T4" y="T5"/>
              </a:cxn>
              <a:cxn ang="0">
                <a:pos x="T6" y="T7"/>
              </a:cxn>
              <a:cxn ang="0">
                <a:pos x="T8" y="T9"/>
              </a:cxn>
            </a:cxnLst>
            <a:rect b="b" l="0" r="r" t="0"/>
            <a:pathLst>
              <a:path h="184" w="183">
                <a:moveTo>
                  <a:pt x="56" y="20"/>
                </a:moveTo>
                <a:cubicBezTo>
                  <a:pt x="97" y="0"/>
                  <a:pt x="145" y="17"/>
                  <a:pt x="164" y="57"/>
                </a:cubicBezTo>
                <a:cubicBezTo>
                  <a:pt x="183" y="97"/>
                  <a:pt x="167" y="145"/>
                  <a:pt x="127" y="165"/>
                </a:cubicBezTo>
                <a:cubicBezTo>
                  <a:pt x="87" y="184"/>
                  <a:pt x="38" y="168"/>
                  <a:pt x="19" y="127"/>
                </a:cubicBezTo>
                <a:cubicBezTo>
                  <a:pt x="0" y="87"/>
                  <a:pt x="16" y="39"/>
                  <a:pt x="56" y="20"/>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46" name="Freeform 617"/>
          <p:cNvSpPr>
            <a:spLocks noEditPoints="1"/>
          </p:cNvSpPr>
          <p:nvPr/>
        </p:nvSpPr>
        <p:spPr bwMode="auto">
          <a:xfrm>
            <a:off x="5625031" y="2441572"/>
            <a:ext cx="192088" cy="195263"/>
          </a:xfrm>
          <a:custGeom>
            <a:gdLst>
              <a:gd fmla="*/ 76 w 93" name="T0"/>
              <a:gd fmla="*/ 94 h 94" name="T1"/>
              <a:gd fmla="*/ 66 w 93" name="T2"/>
              <a:gd fmla="*/ 28 h 94" name="T3"/>
              <a:gd fmla="*/ 31 w 93" name="T4"/>
              <a:gd fmla="*/ 25 h 94" name="T5"/>
              <a:gd fmla="*/ 31 w 93" name="T6"/>
              <a:gd fmla="*/ 41 h 94" name="T7"/>
              <a:gd fmla="*/ 62 w 93" name="T8"/>
              <a:gd fmla="*/ 94 h 94" name="T9"/>
              <a:gd fmla="*/ 44 w 93" name="T10"/>
              <a:gd fmla="*/ 94 h 94" name="T11"/>
              <a:gd fmla="*/ 31 w 93" name="T12"/>
              <a:gd fmla="*/ 63 h 94" name="T13"/>
              <a:gd fmla="*/ 31 w 93" name="T14"/>
              <a:gd fmla="*/ 25 h 94" name="T15"/>
              <a:gd fmla="*/ 21 w 93" name="T16"/>
              <a:gd fmla="*/ 3 h 94" name="T17"/>
              <a:gd fmla="*/ 31 w 93" name="T18"/>
              <a:gd fmla="*/ 41 h 94" name="T19"/>
              <a:gd fmla="*/ 21 w 93" name="T20"/>
              <a:gd fmla="*/ 56 h 94" name="T21"/>
              <a:gd fmla="*/ 31 w 93" name="T22"/>
              <a:gd fmla="*/ 41 h 94" name="T23"/>
              <a:gd fmla="*/ 21 w 93" name="T24"/>
              <a:gd fmla="*/ 73 h 94" name="T25"/>
              <a:gd fmla="*/ 21 w 93" name="T26"/>
              <a:gd fmla="*/ 90 h 94" name="T27"/>
              <a:gd fmla="*/ 21 w 93" name="T28"/>
              <a:gd fmla="*/ 73 h 94" name="T29"/>
              <a:gd fmla="*/ 21 w 93" name="T30"/>
              <a:gd fmla="*/ 73 h 94" name="T31"/>
              <a:gd fmla="*/ 21 w 93" name="T32"/>
              <a:gd fmla="*/ 21 h 94" name="T33"/>
              <a:gd fmla="*/ 3 w 93" name="T34"/>
              <a:gd fmla="*/ 1 h 94" name="T35"/>
              <a:gd fmla="*/ 21 w 93" name="T36"/>
              <a:gd fmla="*/ 36 h 94" name="T37"/>
              <a:gd fmla="*/ 3 w 93" name="T38"/>
              <a:gd fmla="*/ 50 h 94" name="T39"/>
              <a:gd fmla="*/ 21 w 93" name="T40"/>
              <a:gd fmla="*/ 36 h 94" name="T41"/>
              <a:gd fmla="*/ 21 w 93" name="T42"/>
              <a:gd fmla="*/ 73 h 94" name="T43"/>
              <a:gd fmla="*/ 21 w 93" name="T44"/>
              <a:gd fmla="*/ 73 h 94" name="T45"/>
              <a:gd fmla="*/ 21 w 93" name="T46"/>
              <a:gd fmla="*/ 73 h 94" name="T47"/>
              <a:gd fmla="*/ 12 w 93" name="T48"/>
              <a:gd fmla="*/ 69 h 94" name="T49"/>
              <a:gd fmla="*/ 3 w 93" name="T50"/>
              <a:gd fmla="*/ 73 h 94" name="T51"/>
              <a:gd fmla="*/ 3 w 93" name="T52"/>
              <a:gd fmla="*/ 90 h 94" name="T53"/>
              <a:gd fmla="*/ 12 w 93" name="T54"/>
              <a:gd fmla="*/ 94 h 94" name="T55"/>
              <a:gd fmla="*/ 21 w 93" name="T56"/>
              <a:gd fmla="*/ 91 h 94" name="T57"/>
              <a:gd fmla="*/ 3 w 93" name="T58"/>
              <a:gd fmla="*/ 91 h 94" name="T59"/>
              <a:gd fmla="*/ 3 w 93" name="T60"/>
              <a:gd fmla="*/ 90 h 94" name="T61"/>
              <a:gd fmla="*/ 0 w 93" name="T62"/>
              <a:gd fmla="*/ 0 h 94" name="T63"/>
              <a:gd fmla="*/ 3 w 93" name="T64"/>
              <a:gd fmla="*/ 18 h 94" name="T65"/>
              <a:gd fmla="*/ 0 w 93" name="T66"/>
              <a:gd fmla="*/ 0 h 94" name="T67"/>
              <a:gd fmla="*/ 3 w 93" name="T68"/>
              <a:gd fmla="*/ 32 h 94" name="T69"/>
              <a:gd fmla="*/ 0 w 93" name="T70"/>
              <a:gd fmla="*/ 50 h 94" name="T71"/>
              <a:gd fmla="*/ 0 w 93" name="T72"/>
              <a:gd fmla="*/ 32 h 94" name="T73"/>
              <a:gd fmla="*/ 3 w 93" name="T74"/>
              <a:gd fmla="*/ 73 h 94" name="T75"/>
              <a:gd fmla="*/ 0 w 93" name="T76"/>
              <a:gd fmla="*/ 82 h 94" name="T77"/>
              <a:gd fmla="*/ 3 w 93" name="T78"/>
              <a:gd fmla="*/ 90 h 94" name="T79"/>
              <a:gd fmla="*/ 3 w 93" name="T80"/>
              <a:gd fmla="*/ 90 h 94"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94" w="93">
                <a:moveTo>
                  <a:pt x="31" y="25"/>
                </a:moveTo>
                <a:cubicBezTo>
                  <a:pt x="57" y="37"/>
                  <a:pt x="75" y="63"/>
                  <a:pt x="76" y="94"/>
                </a:cubicBezTo>
                <a:cubicBezTo>
                  <a:pt x="93" y="94"/>
                  <a:pt x="93" y="94"/>
                  <a:pt x="93" y="94"/>
                </a:cubicBezTo>
                <a:cubicBezTo>
                  <a:pt x="93" y="68"/>
                  <a:pt x="83" y="45"/>
                  <a:pt x="66" y="28"/>
                </a:cubicBezTo>
                <a:cubicBezTo>
                  <a:pt x="56" y="18"/>
                  <a:pt x="44" y="10"/>
                  <a:pt x="31" y="6"/>
                </a:cubicBezTo>
                <a:cubicBezTo>
                  <a:pt x="31" y="25"/>
                  <a:pt x="31" y="25"/>
                  <a:pt x="31" y="25"/>
                </a:cubicBezTo>
                <a:close/>
                <a:moveTo>
                  <a:pt x="31" y="63"/>
                </a:moveTo>
                <a:cubicBezTo>
                  <a:pt x="31" y="41"/>
                  <a:pt x="31" y="41"/>
                  <a:pt x="31" y="41"/>
                </a:cubicBezTo>
                <a:cubicBezTo>
                  <a:pt x="35" y="43"/>
                  <a:pt x="40" y="47"/>
                  <a:pt x="43" y="51"/>
                </a:cubicBezTo>
                <a:cubicBezTo>
                  <a:pt x="55" y="62"/>
                  <a:pt x="62" y="77"/>
                  <a:pt x="62" y="94"/>
                </a:cubicBezTo>
                <a:cubicBezTo>
                  <a:pt x="44" y="94"/>
                  <a:pt x="44" y="94"/>
                  <a:pt x="44" y="94"/>
                </a:cubicBezTo>
                <a:cubicBezTo>
                  <a:pt x="44" y="94"/>
                  <a:pt x="44" y="94"/>
                  <a:pt x="44" y="94"/>
                </a:cubicBezTo>
                <a:cubicBezTo>
                  <a:pt x="44" y="94"/>
                  <a:pt x="44" y="94"/>
                  <a:pt x="44" y="94"/>
                </a:cubicBezTo>
                <a:cubicBezTo>
                  <a:pt x="44" y="82"/>
                  <a:pt x="39" y="71"/>
                  <a:pt x="31" y="63"/>
                </a:cubicBezTo>
                <a:close/>
                <a:moveTo>
                  <a:pt x="21" y="21"/>
                </a:moveTo>
                <a:cubicBezTo>
                  <a:pt x="24" y="22"/>
                  <a:pt x="27" y="24"/>
                  <a:pt x="31" y="25"/>
                </a:cubicBezTo>
                <a:cubicBezTo>
                  <a:pt x="31" y="6"/>
                  <a:pt x="31" y="6"/>
                  <a:pt x="31" y="6"/>
                </a:cubicBezTo>
                <a:cubicBezTo>
                  <a:pt x="27" y="5"/>
                  <a:pt x="24" y="4"/>
                  <a:pt x="21" y="3"/>
                </a:cubicBezTo>
                <a:cubicBezTo>
                  <a:pt x="21" y="21"/>
                  <a:pt x="21" y="21"/>
                  <a:pt x="21" y="21"/>
                </a:cubicBezTo>
                <a:close/>
                <a:moveTo>
                  <a:pt x="31" y="41"/>
                </a:moveTo>
                <a:cubicBezTo>
                  <a:pt x="31" y="63"/>
                  <a:pt x="31" y="63"/>
                  <a:pt x="31" y="63"/>
                </a:cubicBezTo>
                <a:cubicBezTo>
                  <a:pt x="28" y="60"/>
                  <a:pt x="24" y="58"/>
                  <a:pt x="21" y="56"/>
                </a:cubicBezTo>
                <a:cubicBezTo>
                  <a:pt x="21" y="36"/>
                  <a:pt x="21" y="36"/>
                  <a:pt x="21" y="36"/>
                </a:cubicBezTo>
                <a:cubicBezTo>
                  <a:pt x="24" y="37"/>
                  <a:pt x="28" y="39"/>
                  <a:pt x="31" y="41"/>
                </a:cubicBezTo>
                <a:close/>
                <a:moveTo>
                  <a:pt x="21" y="91"/>
                </a:moveTo>
                <a:cubicBezTo>
                  <a:pt x="21" y="73"/>
                  <a:pt x="21" y="73"/>
                  <a:pt x="21" y="73"/>
                </a:cubicBezTo>
                <a:cubicBezTo>
                  <a:pt x="23" y="75"/>
                  <a:pt x="25" y="78"/>
                  <a:pt x="25" y="82"/>
                </a:cubicBezTo>
                <a:cubicBezTo>
                  <a:pt x="25" y="85"/>
                  <a:pt x="23" y="88"/>
                  <a:pt x="21" y="90"/>
                </a:cubicBezTo>
                <a:cubicBezTo>
                  <a:pt x="21" y="91"/>
                  <a:pt x="21" y="91"/>
                  <a:pt x="21" y="91"/>
                </a:cubicBezTo>
                <a:close/>
                <a:moveTo>
                  <a:pt x="21" y="73"/>
                </a:moveTo>
                <a:cubicBezTo>
                  <a:pt x="21" y="73"/>
                  <a:pt x="21" y="73"/>
                  <a:pt x="21" y="73"/>
                </a:cubicBezTo>
                <a:cubicBezTo>
                  <a:pt x="21" y="73"/>
                  <a:pt x="21" y="73"/>
                  <a:pt x="21" y="73"/>
                </a:cubicBezTo>
                <a:close/>
                <a:moveTo>
                  <a:pt x="3" y="18"/>
                </a:moveTo>
                <a:cubicBezTo>
                  <a:pt x="9" y="19"/>
                  <a:pt x="15" y="20"/>
                  <a:pt x="21" y="21"/>
                </a:cubicBezTo>
                <a:cubicBezTo>
                  <a:pt x="21" y="3"/>
                  <a:pt x="21" y="3"/>
                  <a:pt x="21" y="3"/>
                </a:cubicBezTo>
                <a:cubicBezTo>
                  <a:pt x="15" y="2"/>
                  <a:pt x="9" y="1"/>
                  <a:pt x="3" y="1"/>
                </a:cubicBezTo>
                <a:cubicBezTo>
                  <a:pt x="3" y="18"/>
                  <a:pt x="3" y="18"/>
                  <a:pt x="3" y="18"/>
                </a:cubicBezTo>
                <a:close/>
                <a:moveTo>
                  <a:pt x="21" y="36"/>
                </a:moveTo>
                <a:cubicBezTo>
                  <a:pt x="21" y="56"/>
                  <a:pt x="21" y="56"/>
                  <a:pt x="21" y="56"/>
                </a:cubicBezTo>
                <a:cubicBezTo>
                  <a:pt x="16" y="53"/>
                  <a:pt x="10" y="51"/>
                  <a:pt x="3" y="50"/>
                </a:cubicBezTo>
                <a:cubicBezTo>
                  <a:pt x="3" y="32"/>
                  <a:pt x="3" y="32"/>
                  <a:pt x="3" y="32"/>
                </a:cubicBezTo>
                <a:cubicBezTo>
                  <a:pt x="9" y="33"/>
                  <a:pt x="15" y="34"/>
                  <a:pt x="21" y="36"/>
                </a:cubicBezTo>
                <a:close/>
                <a:moveTo>
                  <a:pt x="21" y="73"/>
                </a:moveTo>
                <a:cubicBezTo>
                  <a:pt x="21" y="73"/>
                  <a:pt x="21" y="73"/>
                  <a:pt x="21" y="73"/>
                </a:cubicBezTo>
                <a:cubicBezTo>
                  <a:pt x="21" y="73"/>
                  <a:pt x="21" y="73"/>
                  <a:pt x="21" y="73"/>
                </a:cubicBezTo>
                <a:cubicBezTo>
                  <a:pt x="21" y="73"/>
                  <a:pt x="21" y="73"/>
                  <a:pt x="21" y="73"/>
                </a:cubicBezTo>
                <a:cubicBezTo>
                  <a:pt x="21" y="73"/>
                  <a:pt x="21" y="73"/>
                  <a:pt x="21" y="73"/>
                </a:cubicBezTo>
                <a:close/>
                <a:moveTo>
                  <a:pt x="21" y="73"/>
                </a:moveTo>
                <a:cubicBezTo>
                  <a:pt x="21" y="73"/>
                  <a:pt x="21" y="73"/>
                  <a:pt x="21" y="73"/>
                </a:cubicBezTo>
                <a:cubicBezTo>
                  <a:pt x="19" y="71"/>
                  <a:pt x="16" y="69"/>
                  <a:pt x="12" y="69"/>
                </a:cubicBezTo>
                <a:cubicBezTo>
                  <a:pt x="9" y="69"/>
                  <a:pt x="6" y="71"/>
                  <a:pt x="3" y="73"/>
                </a:cubicBezTo>
                <a:cubicBezTo>
                  <a:pt x="3" y="73"/>
                  <a:pt x="3" y="73"/>
                  <a:pt x="3" y="73"/>
                </a:cubicBezTo>
                <a:cubicBezTo>
                  <a:pt x="3" y="73"/>
                  <a:pt x="3" y="73"/>
                  <a:pt x="3" y="73"/>
                </a:cubicBezTo>
                <a:cubicBezTo>
                  <a:pt x="3" y="90"/>
                  <a:pt x="3" y="90"/>
                  <a:pt x="3" y="90"/>
                </a:cubicBezTo>
                <a:cubicBezTo>
                  <a:pt x="3" y="90"/>
                  <a:pt x="3" y="90"/>
                  <a:pt x="3" y="90"/>
                </a:cubicBezTo>
                <a:cubicBezTo>
                  <a:pt x="6" y="93"/>
                  <a:pt x="9" y="94"/>
                  <a:pt x="12" y="94"/>
                </a:cubicBezTo>
                <a:cubicBezTo>
                  <a:pt x="16" y="94"/>
                  <a:pt x="19" y="93"/>
                  <a:pt x="21" y="91"/>
                </a:cubicBezTo>
                <a:cubicBezTo>
                  <a:pt x="21" y="91"/>
                  <a:pt x="21" y="91"/>
                  <a:pt x="21" y="91"/>
                </a:cubicBezTo>
                <a:cubicBezTo>
                  <a:pt x="21" y="73"/>
                  <a:pt x="21" y="73"/>
                  <a:pt x="21" y="73"/>
                </a:cubicBezTo>
                <a:close/>
                <a:moveTo>
                  <a:pt x="3" y="91"/>
                </a:moveTo>
                <a:cubicBezTo>
                  <a:pt x="3" y="90"/>
                  <a:pt x="3" y="90"/>
                  <a:pt x="3" y="90"/>
                </a:cubicBezTo>
                <a:cubicBezTo>
                  <a:pt x="3" y="90"/>
                  <a:pt x="3" y="90"/>
                  <a:pt x="3" y="90"/>
                </a:cubicBezTo>
                <a:cubicBezTo>
                  <a:pt x="3" y="91"/>
                  <a:pt x="3" y="91"/>
                  <a:pt x="3" y="91"/>
                </a:cubicBezTo>
                <a:close/>
                <a:moveTo>
                  <a:pt x="0" y="0"/>
                </a:moveTo>
                <a:cubicBezTo>
                  <a:pt x="0" y="18"/>
                  <a:pt x="0" y="18"/>
                  <a:pt x="0" y="18"/>
                </a:cubicBezTo>
                <a:cubicBezTo>
                  <a:pt x="1" y="18"/>
                  <a:pt x="2" y="18"/>
                  <a:pt x="3" y="18"/>
                </a:cubicBezTo>
                <a:cubicBezTo>
                  <a:pt x="3" y="1"/>
                  <a:pt x="3" y="1"/>
                  <a:pt x="3" y="1"/>
                </a:cubicBezTo>
                <a:cubicBezTo>
                  <a:pt x="2" y="0"/>
                  <a:pt x="1" y="0"/>
                  <a:pt x="0" y="0"/>
                </a:cubicBezTo>
                <a:cubicBezTo>
                  <a:pt x="0" y="0"/>
                  <a:pt x="0" y="0"/>
                  <a:pt x="0" y="0"/>
                </a:cubicBezTo>
                <a:close/>
                <a:moveTo>
                  <a:pt x="3" y="32"/>
                </a:moveTo>
                <a:cubicBezTo>
                  <a:pt x="3" y="50"/>
                  <a:pt x="3" y="50"/>
                  <a:pt x="3" y="50"/>
                </a:cubicBezTo>
                <a:cubicBezTo>
                  <a:pt x="2" y="50"/>
                  <a:pt x="1" y="50"/>
                  <a:pt x="0" y="50"/>
                </a:cubicBezTo>
                <a:cubicBezTo>
                  <a:pt x="0" y="32"/>
                  <a:pt x="0" y="32"/>
                  <a:pt x="0" y="32"/>
                </a:cubicBezTo>
                <a:cubicBezTo>
                  <a:pt x="0" y="32"/>
                  <a:pt x="0" y="32"/>
                  <a:pt x="0" y="32"/>
                </a:cubicBezTo>
                <a:cubicBezTo>
                  <a:pt x="1" y="32"/>
                  <a:pt x="2" y="32"/>
                  <a:pt x="3" y="32"/>
                </a:cubicBezTo>
                <a:close/>
                <a:moveTo>
                  <a:pt x="3" y="73"/>
                </a:moveTo>
                <a:cubicBezTo>
                  <a:pt x="3" y="90"/>
                  <a:pt x="3" y="90"/>
                  <a:pt x="3" y="90"/>
                </a:cubicBezTo>
                <a:cubicBezTo>
                  <a:pt x="1" y="88"/>
                  <a:pt x="0" y="85"/>
                  <a:pt x="0" y="82"/>
                </a:cubicBezTo>
                <a:cubicBezTo>
                  <a:pt x="0" y="78"/>
                  <a:pt x="1" y="75"/>
                  <a:pt x="3" y="73"/>
                </a:cubicBezTo>
                <a:close/>
                <a:moveTo>
                  <a:pt x="3" y="90"/>
                </a:moveTo>
                <a:cubicBezTo>
                  <a:pt x="3" y="91"/>
                  <a:pt x="3" y="91"/>
                  <a:pt x="3" y="91"/>
                </a:cubicBezTo>
                <a:cubicBezTo>
                  <a:pt x="3" y="90"/>
                  <a:pt x="3" y="90"/>
                  <a:pt x="3" y="90"/>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47" name="Freeform 618"/>
          <p:cNvSpPr/>
          <p:nvPr/>
        </p:nvSpPr>
        <p:spPr bwMode="auto">
          <a:xfrm>
            <a:off x="5047181" y="1622421"/>
            <a:ext cx="379413" cy="379413"/>
          </a:xfrm>
          <a:custGeom>
            <a:gdLst>
              <a:gd fmla="*/ 56 w 183" name="T0"/>
              <a:gd fmla="*/ 19 h 183" name="T1"/>
              <a:gd fmla="*/ 163 w 183" name="T2"/>
              <a:gd fmla="*/ 57 h 183" name="T3"/>
              <a:gd fmla="*/ 126 w 183" name="T4"/>
              <a:gd fmla="*/ 164 h 183" name="T5"/>
              <a:gd fmla="*/ 19 w 183" name="T6"/>
              <a:gd fmla="*/ 127 h 183" name="T7"/>
              <a:gd fmla="*/ 56 w 183" name="T8"/>
              <a:gd fmla="*/ 19 h 183" name="T9"/>
            </a:gdLst>
            <a:cxnLst>
              <a:cxn ang="0">
                <a:pos x="T0" y="T1"/>
              </a:cxn>
              <a:cxn ang="0">
                <a:pos x="T2" y="T3"/>
              </a:cxn>
              <a:cxn ang="0">
                <a:pos x="T4" y="T5"/>
              </a:cxn>
              <a:cxn ang="0">
                <a:pos x="T6" y="T7"/>
              </a:cxn>
              <a:cxn ang="0">
                <a:pos x="T8" y="T9"/>
              </a:cxn>
            </a:cxnLst>
            <a:rect b="b" l="0" r="r" t="0"/>
            <a:pathLst>
              <a:path h="183" w="183">
                <a:moveTo>
                  <a:pt x="56" y="19"/>
                </a:moveTo>
                <a:cubicBezTo>
                  <a:pt x="96" y="0"/>
                  <a:pt x="144" y="17"/>
                  <a:pt x="163" y="57"/>
                </a:cubicBezTo>
                <a:cubicBezTo>
                  <a:pt x="183" y="97"/>
                  <a:pt x="166" y="145"/>
                  <a:pt x="126" y="164"/>
                </a:cubicBezTo>
                <a:cubicBezTo>
                  <a:pt x="86" y="183"/>
                  <a:pt x="38" y="166"/>
                  <a:pt x="19" y="127"/>
                </a:cubicBezTo>
                <a:cubicBezTo>
                  <a:pt x="0" y="87"/>
                  <a:pt x="16" y="39"/>
                  <a:pt x="56" y="19"/>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48" name="Freeform 619"/>
          <p:cNvSpPr/>
          <p:nvPr/>
        </p:nvSpPr>
        <p:spPr bwMode="auto">
          <a:xfrm>
            <a:off x="5070995" y="1744658"/>
            <a:ext cx="92075" cy="217488"/>
          </a:xfrm>
          <a:custGeom>
            <a:gdLst>
              <a:gd fmla="*/ 7 w 45" name="T0"/>
              <a:gd fmla="*/ 0 h 105" name="T1"/>
              <a:gd fmla="*/ 7 w 45" name="T2"/>
              <a:gd fmla="*/ 0 h 105" name="T3"/>
              <a:gd fmla="*/ 45 w 45" name="T4"/>
              <a:gd fmla="*/ 105 h 105" name="T5"/>
              <a:gd fmla="*/ 45 w 45" name="T6"/>
              <a:gd fmla="*/ 105 h 105" name="T7"/>
              <a:gd fmla="*/ 8 w 45" name="T8"/>
              <a:gd fmla="*/ 68 h 105" name="T9"/>
              <a:gd fmla="*/ 0 w 45" name="T10"/>
              <a:gd fmla="*/ 33 h 105" name="T11"/>
              <a:gd fmla="*/ 7 w 45" name="T12"/>
              <a:gd fmla="*/ 0 h 105" name="T13"/>
            </a:gdLst>
            <a:cxnLst>
              <a:cxn ang="0">
                <a:pos x="T0" y="T1"/>
              </a:cxn>
              <a:cxn ang="0">
                <a:pos x="T2" y="T3"/>
              </a:cxn>
              <a:cxn ang="0">
                <a:pos x="T4" y="T5"/>
              </a:cxn>
              <a:cxn ang="0">
                <a:pos x="T6" y="T7"/>
              </a:cxn>
              <a:cxn ang="0">
                <a:pos x="T8" y="T9"/>
              </a:cxn>
              <a:cxn ang="0">
                <a:pos x="T10" y="T11"/>
              </a:cxn>
              <a:cxn ang="0">
                <a:pos x="T12" y="T13"/>
              </a:cxn>
            </a:cxnLst>
            <a:rect b="b" l="0" r="r" t="0"/>
            <a:pathLst>
              <a:path h="105" w="45">
                <a:moveTo>
                  <a:pt x="7" y="0"/>
                </a:moveTo>
                <a:cubicBezTo>
                  <a:pt x="7" y="0"/>
                  <a:pt x="7" y="0"/>
                  <a:pt x="7" y="0"/>
                </a:cubicBezTo>
                <a:cubicBezTo>
                  <a:pt x="45" y="105"/>
                  <a:pt x="45" y="105"/>
                  <a:pt x="45" y="105"/>
                </a:cubicBezTo>
                <a:cubicBezTo>
                  <a:pt x="45" y="105"/>
                  <a:pt x="45" y="105"/>
                  <a:pt x="45" y="105"/>
                </a:cubicBezTo>
                <a:cubicBezTo>
                  <a:pt x="29" y="98"/>
                  <a:pt x="17" y="85"/>
                  <a:pt x="8" y="68"/>
                </a:cubicBezTo>
                <a:cubicBezTo>
                  <a:pt x="2" y="56"/>
                  <a:pt x="0" y="44"/>
                  <a:pt x="0" y="33"/>
                </a:cubicBezTo>
                <a:cubicBezTo>
                  <a:pt x="0" y="22"/>
                  <a:pt x="2" y="11"/>
                  <a:pt x="7" y="0"/>
                </a:cubicBez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50" name="Freeform 621"/>
          <p:cNvSpPr/>
          <p:nvPr/>
        </p:nvSpPr>
        <p:spPr bwMode="auto">
          <a:xfrm>
            <a:off x="5188468" y="1825621"/>
            <a:ext cx="103188" cy="153988"/>
          </a:xfrm>
          <a:custGeom>
            <a:gdLst>
              <a:gd fmla="*/ 24 w 50" name="T0"/>
              <a:gd fmla="*/ 0 h 74" name="T1"/>
              <a:gd fmla="*/ 34 w 50" name="T2"/>
              <a:gd fmla="*/ 26 h 74" name="T3"/>
              <a:gd fmla="*/ 50 w 50" name="T4"/>
              <a:gd fmla="*/ 70 h 74" name="T5"/>
              <a:gd fmla="*/ 50 w 50" name="T6"/>
              <a:gd fmla="*/ 70 h 74" name="T7"/>
              <a:gd fmla="*/ 23 w 50" name="T8"/>
              <a:gd fmla="*/ 74 h 74" name="T9"/>
              <a:gd fmla="*/ 0 w 50" name="T10"/>
              <a:gd fmla="*/ 71 h 74" name="T11"/>
              <a:gd fmla="*/ 24 w 50" name="T12"/>
              <a:gd fmla="*/ 0 h 74" name="T13"/>
            </a:gdLst>
            <a:cxnLst>
              <a:cxn ang="0">
                <a:pos x="T0" y="T1"/>
              </a:cxn>
              <a:cxn ang="0">
                <a:pos x="T2" y="T3"/>
              </a:cxn>
              <a:cxn ang="0">
                <a:pos x="T4" y="T5"/>
              </a:cxn>
              <a:cxn ang="0">
                <a:pos x="T6" y="T7"/>
              </a:cxn>
              <a:cxn ang="0">
                <a:pos x="T8" y="T9"/>
              </a:cxn>
              <a:cxn ang="0">
                <a:pos x="T10" y="T11"/>
              </a:cxn>
              <a:cxn ang="0">
                <a:pos x="T12" y="T13"/>
              </a:cxn>
            </a:cxnLst>
            <a:rect b="b" l="0" r="r" t="0"/>
            <a:pathLst>
              <a:path h="74" w="50">
                <a:moveTo>
                  <a:pt x="24" y="0"/>
                </a:moveTo>
                <a:cubicBezTo>
                  <a:pt x="25" y="0"/>
                  <a:pt x="28" y="9"/>
                  <a:pt x="34" y="26"/>
                </a:cubicBezTo>
                <a:cubicBezTo>
                  <a:pt x="50" y="70"/>
                  <a:pt x="50" y="70"/>
                  <a:pt x="50" y="70"/>
                </a:cubicBezTo>
                <a:cubicBezTo>
                  <a:pt x="50" y="70"/>
                  <a:pt x="50" y="70"/>
                  <a:pt x="50" y="70"/>
                </a:cubicBezTo>
                <a:cubicBezTo>
                  <a:pt x="41" y="73"/>
                  <a:pt x="32" y="74"/>
                  <a:pt x="23" y="74"/>
                </a:cubicBezTo>
                <a:cubicBezTo>
                  <a:pt x="15" y="74"/>
                  <a:pt x="8" y="73"/>
                  <a:pt x="0" y="71"/>
                </a:cubicBezTo>
                <a:lnTo>
                  <a:pt x="24"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51" name="Freeform 622"/>
          <p:cNvSpPr/>
          <p:nvPr/>
        </p:nvSpPr>
        <p:spPr bwMode="auto">
          <a:xfrm>
            <a:off x="5321819" y="1731959"/>
            <a:ext cx="82550" cy="223838"/>
          </a:xfrm>
          <a:custGeom>
            <a:gdLst>
              <a:gd fmla="*/ 29 w 40" name="T0"/>
              <a:gd fmla="*/ 0 h 108" name="T1"/>
              <a:gd fmla="*/ 30 w 40" name="T2"/>
              <a:gd fmla="*/ 0 h 108" name="T3"/>
              <a:gd fmla="*/ 40 w 40" name="T4"/>
              <a:gd fmla="*/ 39 h 108" name="T5"/>
              <a:gd fmla="*/ 12 w 40" name="T6"/>
              <a:gd fmla="*/ 99 h 108" name="T7"/>
              <a:gd fmla="*/ 0 w 40" name="T8"/>
              <a:gd fmla="*/ 108 h 108" name="T9"/>
              <a:gd fmla="*/ 0 w 40" name="T10"/>
              <a:gd fmla="*/ 108 h 108" name="T11"/>
              <a:gd fmla="*/ 0 w 40" name="T12"/>
              <a:gd fmla="*/ 108 h 108" name="T13"/>
              <a:gd fmla="*/ 28 w 40" name="T14"/>
              <a:gd fmla="*/ 26 h 108" name="T15"/>
              <a:gd fmla="*/ 30 w 40" name="T16"/>
              <a:gd fmla="*/ 8 h 108" name="T17"/>
              <a:gd fmla="*/ 29 w 40" name="T18"/>
              <a:gd fmla="*/ 0 h 108"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08" w="40">
                <a:moveTo>
                  <a:pt x="29" y="0"/>
                </a:moveTo>
                <a:cubicBezTo>
                  <a:pt x="30" y="0"/>
                  <a:pt x="30" y="0"/>
                  <a:pt x="30" y="0"/>
                </a:cubicBezTo>
                <a:cubicBezTo>
                  <a:pt x="37" y="13"/>
                  <a:pt x="40" y="26"/>
                  <a:pt x="40" y="39"/>
                </a:cubicBezTo>
                <a:cubicBezTo>
                  <a:pt x="40" y="62"/>
                  <a:pt x="31" y="82"/>
                  <a:pt x="12" y="99"/>
                </a:cubicBezTo>
                <a:cubicBezTo>
                  <a:pt x="8" y="103"/>
                  <a:pt x="4" y="106"/>
                  <a:pt x="0" y="108"/>
                </a:cubicBezTo>
                <a:cubicBezTo>
                  <a:pt x="0" y="108"/>
                  <a:pt x="0" y="108"/>
                  <a:pt x="0" y="108"/>
                </a:cubicBezTo>
                <a:cubicBezTo>
                  <a:pt x="0" y="108"/>
                  <a:pt x="0" y="108"/>
                  <a:pt x="0" y="108"/>
                </a:cubicBezTo>
                <a:cubicBezTo>
                  <a:pt x="28" y="26"/>
                  <a:pt x="28" y="26"/>
                  <a:pt x="28" y="26"/>
                </a:cubicBezTo>
                <a:cubicBezTo>
                  <a:pt x="29" y="19"/>
                  <a:pt x="30" y="13"/>
                  <a:pt x="30" y="8"/>
                </a:cubicBezTo>
                <a:lnTo>
                  <a:pt x="29" y="0"/>
                </a:lnTo>
                <a:close/>
              </a:path>
            </a:pathLst>
          </a:cu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52" name="Freeform 623"/>
          <p:cNvSpPr/>
          <p:nvPr/>
        </p:nvSpPr>
        <p:spPr bwMode="auto">
          <a:xfrm>
            <a:off x="6026668" y="412747"/>
            <a:ext cx="133350" cy="134938"/>
          </a:xfrm>
          <a:custGeom>
            <a:gdLst>
              <a:gd fmla="*/ 20 w 64" name="T0"/>
              <a:gd fmla="*/ 7 h 65" name="T1"/>
              <a:gd fmla="*/ 57 w 64" name="T2"/>
              <a:gd fmla="*/ 20 h 65" name="T3"/>
              <a:gd fmla="*/ 44 w 64" name="T4"/>
              <a:gd fmla="*/ 58 h 65" name="T5"/>
              <a:gd fmla="*/ 6 w 64" name="T6"/>
              <a:gd fmla="*/ 45 h 65" name="T7"/>
              <a:gd fmla="*/ 20 w 64" name="T8"/>
              <a:gd fmla="*/ 7 h 65" name="T9"/>
            </a:gdLst>
            <a:cxnLst>
              <a:cxn ang="0">
                <a:pos x="T0" y="T1"/>
              </a:cxn>
              <a:cxn ang="0">
                <a:pos x="T2" y="T3"/>
              </a:cxn>
              <a:cxn ang="0">
                <a:pos x="T4" y="T5"/>
              </a:cxn>
              <a:cxn ang="0">
                <a:pos x="T6" y="T7"/>
              </a:cxn>
              <a:cxn ang="0">
                <a:pos x="T8" y="T9"/>
              </a:cxn>
            </a:cxnLst>
            <a:rect b="b" l="0" r="r" t="0"/>
            <a:pathLst>
              <a:path h="65" w="64">
                <a:moveTo>
                  <a:pt x="20" y="7"/>
                </a:moveTo>
                <a:cubicBezTo>
                  <a:pt x="34" y="0"/>
                  <a:pt x="50" y="6"/>
                  <a:pt x="57" y="20"/>
                </a:cubicBezTo>
                <a:cubicBezTo>
                  <a:pt x="64" y="34"/>
                  <a:pt x="58" y="51"/>
                  <a:pt x="44" y="58"/>
                </a:cubicBezTo>
                <a:cubicBezTo>
                  <a:pt x="30" y="65"/>
                  <a:pt x="13" y="59"/>
                  <a:pt x="6" y="45"/>
                </a:cubicBezTo>
                <a:cubicBezTo>
                  <a:pt x="0" y="31"/>
                  <a:pt x="5" y="14"/>
                  <a:pt x="20" y="7"/>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53" name="Freeform 624"/>
          <p:cNvSpPr/>
          <p:nvPr/>
        </p:nvSpPr>
        <p:spPr bwMode="auto">
          <a:xfrm>
            <a:off x="6910906" y="552447"/>
            <a:ext cx="131763" cy="131763"/>
          </a:xfrm>
          <a:custGeom>
            <a:gdLst>
              <a:gd fmla="*/ 20 w 64" name="T0"/>
              <a:gd fmla="*/ 6 h 64" name="T1"/>
              <a:gd fmla="*/ 58 w 64" name="T2"/>
              <a:gd fmla="*/ 20 h 64" name="T3"/>
              <a:gd fmla="*/ 44 w 64" name="T4"/>
              <a:gd fmla="*/ 57 h 64" name="T5"/>
              <a:gd fmla="*/ 7 w 64" name="T6"/>
              <a:gd fmla="*/ 44 h 64" name="T7"/>
              <a:gd fmla="*/ 20 w 64" name="T8"/>
              <a:gd fmla="*/ 6 h 64" name="T9"/>
            </a:gdLst>
            <a:cxnLst>
              <a:cxn ang="0">
                <a:pos x="T0" y="T1"/>
              </a:cxn>
              <a:cxn ang="0">
                <a:pos x="T2" y="T3"/>
              </a:cxn>
              <a:cxn ang="0">
                <a:pos x="T4" y="T5"/>
              </a:cxn>
              <a:cxn ang="0">
                <a:pos x="T6" y="T7"/>
              </a:cxn>
              <a:cxn ang="0">
                <a:pos x="T8" y="T9"/>
              </a:cxn>
            </a:cxnLst>
            <a:rect b="b" l="0" r="r" t="0"/>
            <a:pathLst>
              <a:path h="64" w="64">
                <a:moveTo>
                  <a:pt x="20" y="6"/>
                </a:moveTo>
                <a:cubicBezTo>
                  <a:pt x="34" y="0"/>
                  <a:pt x="51" y="6"/>
                  <a:pt x="58" y="20"/>
                </a:cubicBezTo>
                <a:cubicBezTo>
                  <a:pt x="64" y="34"/>
                  <a:pt x="59" y="51"/>
                  <a:pt x="44" y="57"/>
                </a:cubicBezTo>
                <a:cubicBezTo>
                  <a:pt x="30" y="64"/>
                  <a:pt x="14" y="58"/>
                  <a:pt x="7" y="44"/>
                </a:cubicBezTo>
                <a:cubicBezTo>
                  <a:pt x="0" y="30"/>
                  <a:pt x="6" y="13"/>
                  <a:pt x="20" y="6"/>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54" name="Freeform 625"/>
          <p:cNvSpPr/>
          <p:nvPr/>
        </p:nvSpPr>
        <p:spPr bwMode="auto">
          <a:xfrm>
            <a:off x="7682431" y="995359"/>
            <a:ext cx="134938" cy="134938"/>
          </a:xfrm>
          <a:custGeom>
            <a:gdLst>
              <a:gd fmla="*/ 20 w 65" name="T0"/>
              <a:gd fmla="*/ 7 h 65" name="T1"/>
              <a:gd fmla="*/ 58 w 65" name="T2"/>
              <a:gd fmla="*/ 20 h 65" name="T3"/>
              <a:gd fmla="*/ 45 w 65" name="T4"/>
              <a:gd fmla="*/ 58 h 65" name="T5"/>
              <a:gd fmla="*/ 7 w 65" name="T6"/>
              <a:gd fmla="*/ 45 h 65" name="T7"/>
              <a:gd fmla="*/ 20 w 65" name="T8"/>
              <a:gd fmla="*/ 7 h 65" name="T9"/>
            </a:gdLst>
            <a:cxnLst>
              <a:cxn ang="0">
                <a:pos x="T0" y="T1"/>
              </a:cxn>
              <a:cxn ang="0">
                <a:pos x="T2" y="T3"/>
              </a:cxn>
              <a:cxn ang="0">
                <a:pos x="T4" y="T5"/>
              </a:cxn>
              <a:cxn ang="0">
                <a:pos x="T6" y="T7"/>
              </a:cxn>
              <a:cxn ang="0">
                <a:pos x="T8" y="T9"/>
              </a:cxn>
            </a:cxnLst>
            <a:rect b="b" l="0" r="r" t="0"/>
            <a:pathLst>
              <a:path h="65" w="65">
                <a:moveTo>
                  <a:pt x="20" y="7"/>
                </a:moveTo>
                <a:cubicBezTo>
                  <a:pt x="34" y="0"/>
                  <a:pt x="51" y="6"/>
                  <a:pt x="58" y="20"/>
                </a:cubicBezTo>
                <a:cubicBezTo>
                  <a:pt x="65" y="34"/>
                  <a:pt x="59" y="51"/>
                  <a:pt x="45" y="58"/>
                </a:cubicBezTo>
                <a:cubicBezTo>
                  <a:pt x="31" y="65"/>
                  <a:pt x="14" y="59"/>
                  <a:pt x="7" y="45"/>
                </a:cubicBezTo>
                <a:cubicBezTo>
                  <a:pt x="0" y="31"/>
                  <a:pt x="6" y="14"/>
                  <a:pt x="20" y="7"/>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55" name="Freeform 626"/>
          <p:cNvSpPr/>
          <p:nvPr/>
        </p:nvSpPr>
        <p:spPr bwMode="auto">
          <a:xfrm>
            <a:off x="8053906" y="1789108"/>
            <a:ext cx="131763" cy="134938"/>
          </a:xfrm>
          <a:custGeom>
            <a:gdLst>
              <a:gd fmla="*/ 19 w 64" name="T0"/>
              <a:gd fmla="*/ 7 h 65" name="T1"/>
              <a:gd fmla="*/ 57 w 64" name="T2"/>
              <a:gd fmla="*/ 20 h 65" name="T3"/>
              <a:gd fmla="*/ 44 w 64" name="T4"/>
              <a:gd fmla="*/ 58 h 65" name="T5"/>
              <a:gd fmla="*/ 6 w 64" name="T6"/>
              <a:gd fmla="*/ 45 h 65" name="T7"/>
              <a:gd fmla="*/ 19 w 64" name="T8"/>
              <a:gd fmla="*/ 7 h 65" name="T9"/>
            </a:gdLst>
            <a:cxnLst>
              <a:cxn ang="0">
                <a:pos x="T0" y="T1"/>
              </a:cxn>
              <a:cxn ang="0">
                <a:pos x="T2" y="T3"/>
              </a:cxn>
              <a:cxn ang="0">
                <a:pos x="T4" y="T5"/>
              </a:cxn>
              <a:cxn ang="0">
                <a:pos x="T6" y="T7"/>
              </a:cxn>
              <a:cxn ang="0">
                <a:pos x="T8" y="T9"/>
              </a:cxn>
            </a:cxnLst>
            <a:rect b="b" l="0" r="r" t="0"/>
            <a:pathLst>
              <a:path h="65" w="64">
                <a:moveTo>
                  <a:pt x="19" y="7"/>
                </a:moveTo>
                <a:cubicBezTo>
                  <a:pt x="34" y="0"/>
                  <a:pt x="50" y="6"/>
                  <a:pt x="57" y="20"/>
                </a:cubicBezTo>
                <a:cubicBezTo>
                  <a:pt x="64" y="34"/>
                  <a:pt x="58" y="51"/>
                  <a:pt x="44" y="58"/>
                </a:cubicBezTo>
                <a:cubicBezTo>
                  <a:pt x="30" y="65"/>
                  <a:pt x="13" y="59"/>
                  <a:pt x="6" y="45"/>
                </a:cubicBezTo>
                <a:cubicBezTo>
                  <a:pt x="0" y="31"/>
                  <a:pt x="5" y="14"/>
                  <a:pt x="19" y="7"/>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56" name="Freeform 627"/>
          <p:cNvSpPr/>
          <p:nvPr/>
        </p:nvSpPr>
        <p:spPr bwMode="auto">
          <a:xfrm>
            <a:off x="6026668" y="3163884"/>
            <a:ext cx="133350" cy="134938"/>
          </a:xfrm>
          <a:custGeom>
            <a:gdLst>
              <a:gd fmla="*/ 20 w 64" name="T0"/>
              <a:gd fmla="*/ 7 h 65" name="T1"/>
              <a:gd fmla="*/ 57 w 64" name="T2"/>
              <a:gd fmla="*/ 20 h 65" name="T3"/>
              <a:gd fmla="*/ 44 w 64" name="T4"/>
              <a:gd fmla="*/ 58 h 65" name="T5"/>
              <a:gd fmla="*/ 6 w 64" name="T6"/>
              <a:gd fmla="*/ 45 h 65" name="T7"/>
              <a:gd fmla="*/ 20 w 64" name="T8"/>
              <a:gd fmla="*/ 7 h 65" name="T9"/>
            </a:gdLst>
            <a:cxnLst>
              <a:cxn ang="0">
                <a:pos x="T0" y="T1"/>
              </a:cxn>
              <a:cxn ang="0">
                <a:pos x="T2" y="T3"/>
              </a:cxn>
              <a:cxn ang="0">
                <a:pos x="T4" y="T5"/>
              </a:cxn>
              <a:cxn ang="0">
                <a:pos x="T6" y="T7"/>
              </a:cxn>
              <a:cxn ang="0">
                <a:pos x="T8" y="T9"/>
              </a:cxn>
            </a:cxnLst>
            <a:rect b="b" l="0" r="r" t="0"/>
            <a:pathLst>
              <a:path h="65" w="64">
                <a:moveTo>
                  <a:pt x="20" y="7"/>
                </a:moveTo>
                <a:cubicBezTo>
                  <a:pt x="34" y="0"/>
                  <a:pt x="50" y="6"/>
                  <a:pt x="57" y="20"/>
                </a:cubicBezTo>
                <a:cubicBezTo>
                  <a:pt x="64" y="34"/>
                  <a:pt x="58" y="51"/>
                  <a:pt x="44" y="58"/>
                </a:cubicBezTo>
                <a:cubicBezTo>
                  <a:pt x="30" y="65"/>
                  <a:pt x="13" y="59"/>
                  <a:pt x="6" y="45"/>
                </a:cubicBezTo>
                <a:cubicBezTo>
                  <a:pt x="0" y="31"/>
                  <a:pt x="5" y="14"/>
                  <a:pt x="20" y="7"/>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57" name="Freeform 628"/>
          <p:cNvSpPr/>
          <p:nvPr/>
        </p:nvSpPr>
        <p:spPr bwMode="auto">
          <a:xfrm>
            <a:off x="3999430" y="1789108"/>
            <a:ext cx="133350" cy="134938"/>
          </a:xfrm>
          <a:custGeom>
            <a:gdLst>
              <a:gd fmla="*/ 20 w 64" name="T0"/>
              <a:gd fmla="*/ 7 h 65" name="T1"/>
              <a:gd fmla="*/ 57 w 64" name="T2"/>
              <a:gd fmla="*/ 20 h 65" name="T3"/>
              <a:gd fmla="*/ 44 w 64" name="T4"/>
              <a:gd fmla="*/ 58 h 65" name="T5"/>
              <a:gd fmla="*/ 6 w 64" name="T6"/>
              <a:gd fmla="*/ 45 h 65" name="T7"/>
              <a:gd fmla="*/ 20 w 64" name="T8"/>
              <a:gd fmla="*/ 7 h 65" name="T9"/>
            </a:gdLst>
            <a:cxnLst>
              <a:cxn ang="0">
                <a:pos x="T0" y="T1"/>
              </a:cxn>
              <a:cxn ang="0">
                <a:pos x="T2" y="T3"/>
              </a:cxn>
              <a:cxn ang="0">
                <a:pos x="T4" y="T5"/>
              </a:cxn>
              <a:cxn ang="0">
                <a:pos x="T6" y="T7"/>
              </a:cxn>
              <a:cxn ang="0">
                <a:pos x="T8" y="T9"/>
              </a:cxn>
            </a:cxnLst>
            <a:rect b="b" l="0" r="r" t="0"/>
            <a:pathLst>
              <a:path h="65" w="64">
                <a:moveTo>
                  <a:pt x="20" y="7"/>
                </a:moveTo>
                <a:cubicBezTo>
                  <a:pt x="34" y="0"/>
                  <a:pt x="51" y="6"/>
                  <a:pt x="57" y="20"/>
                </a:cubicBezTo>
                <a:cubicBezTo>
                  <a:pt x="64" y="34"/>
                  <a:pt x="58" y="51"/>
                  <a:pt x="44" y="58"/>
                </a:cubicBezTo>
                <a:cubicBezTo>
                  <a:pt x="30" y="65"/>
                  <a:pt x="13" y="59"/>
                  <a:pt x="6" y="45"/>
                </a:cubicBezTo>
                <a:cubicBezTo>
                  <a:pt x="0" y="31"/>
                  <a:pt x="6" y="14"/>
                  <a:pt x="20" y="7"/>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58" name="Freeform 629"/>
          <p:cNvSpPr/>
          <p:nvPr/>
        </p:nvSpPr>
        <p:spPr bwMode="auto">
          <a:xfrm>
            <a:off x="5140844" y="552447"/>
            <a:ext cx="134938" cy="131763"/>
          </a:xfrm>
          <a:custGeom>
            <a:gdLst>
              <a:gd fmla="*/ 45 w 65" name="T0"/>
              <a:gd fmla="*/ 6 h 64" name="T1"/>
              <a:gd fmla="*/ 7 w 65" name="T2"/>
              <a:gd fmla="*/ 20 h 64" name="T3"/>
              <a:gd fmla="*/ 20 w 65" name="T4"/>
              <a:gd fmla="*/ 57 h 64" name="T5"/>
              <a:gd fmla="*/ 58 w 65" name="T6"/>
              <a:gd fmla="*/ 44 h 64" name="T7"/>
              <a:gd fmla="*/ 45 w 65" name="T8"/>
              <a:gd fmla="*/ 6 h 64" name="T9"/>
            </a:gdLst>
            <a:cxnLst>
              <a:cxn ang="0">
                <a:pos x="T0" y="T1"/>
              </a:cxn>
              <a:cxn ang="0">
                <a:pos x="T2" y="T3"/>
              </a:cxn>
              <a:cxn ang="0">
                <a:pos x="T4" y="T5"/>
              </a:cxn>
              <a:cxn ang="0">
                <a:pos x="T6" y="T7"/>
              </a:cxn>
              <a:cxn ang="0">
                <a:pos x="T8" y="T9"/>
              </a:cxn>
            </a:cxnLst>
            <a:rect b="b" l="0" r="r" t="0"/>
            <a:pathLst>
              <a:path h="64" w="65">
                <a:moveTo>
                  <a:pt x="45" y="6"/>
                </a:moveTo>
                <a:cubicBezTo>
                  <a:pt x="31" y="0"/>
                  <a:pt x="14" y="6"/>
                  <a:pt x="7" y="20"/>
                </a:cubicBezTo>
                <a:cubicBezTo>
                  <a:pt x="0" y="34"/>
                  <a:pt x="6" y="51"/>
                  <a:pt x="20" y="57"/>
                </a:cubicBezTo>
                <a:cubicBezTo>
                  <a:pt x="34" y="64"/>
                  <a:pt x="51" y="58"/>
                  <a:pt x="58" y="44"/>
                </a:cubicBezTo>
                <a:cubicBezTo>
                  <a:pt x="65" y="30"/>
                  <a:pt x="59" y="13"/>
                  <a:pt x="45" y="6"/>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59" name="Freeform 630"/>
          <p:cNvSpPr/>
          <p:nvPr/>
        </p:nvSpPr>
        <p:spPr bwMode="auto">
          <a:xfrm>
            <a:off x="4369319" y="995359"/>
            <a:ext cx="134938" cy="134938"/>
          </a:xfrm>
          <a:custGeom>
            <a:gdLst>
              <a:gd fmla="*/ 45 w 65" name="T0"/>
              <a:gd fmla="*/ 7 h 65" name="T1"/>
              <a:gd fmla="*/ 7 w 65" name="T2"/>
              <a:gd fmla="*/ 20 h 65" name="T3"/>
              <a:gd fmla="*/ 20 w 65" name="T4"/>
              <a:gd fmla="*/ 58 h 65" name="T5"/>
              <a:gd fmla="*/ 58 w 65" name="T6"/>
              <a:gd fmla="*/ 45 h 65" name="T7"/>
              <a:gd fmla="*/ 45 w 65" name="T8"/>
              <a:gd fmla="*/ 7 h 65" name="T9"/>
            </a:gdLst>
            <a:cxnLst>
              <a:cxn ang="0">
                <a:pos x="T0" y="T1"/>
              </a:cxn>
              <a:cxn ang="0">
                <a:pos x="T2" y="T3"/>
              </a:cxn>
              <a:cxn ang="0">
                <a:pos x="T4" y="T5"/>
              </a:cxn>
              <a:cxn ang="0">
                <a:pos x="T6" y="T7"/>
              </a:cxn>
              <a:cxn ang="0">
                <a:pos x="T8" y="T9"/>
              </a:cxn>
            </a:cxnLst>
            <a:rect b="b" l="0" r="r" t="0"/>
            <a:pathLst>
              <a:path h="65" w="65">
                <a:moveTo>
                  <a:pt x="45" y="7"/>
                </a:moveTo>
                <a:cubicBezTo>
                  <a:pt x="31" y="0"/>
                  <a:pt x="14" y="6"/>
                  <a:pt x="7" y="20"/>
                </a:cubicBezTo>
                <a:cubicBezTo>
                  <a:pt x="0" y="34"/>
                  <a:pt x="6" y="51"/>
                  <a:pt x="20" y="58"/>
                </a:cubicBezTo>
                <a:cubicBezTo>
                  <a:pt x="34" y="65"/>
                  <a:pt x="51" y="59"/>
                  <a:pt x="58" y="45"/>
                </a:cubicBezTo>
                <a:cubicBezTo>
                  <a:pt x="65" y="31"/>
                  <a:pt x="59" y="14"/>
                  <a:pt x="45" y="7"/>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60" name="Freeform 631"/>
          <p:cNvSpPr/>
          <p:nvPr/>
        </p:nvSpPr>
        <p:spPr bwMode="auto">
          <a:xfrm>
            <a:off x="6910906" y="3027358"/>
            <a:ext cx="131763" cy="133350"/>
          </a:xfrm>
          <a:custGeom>
            <a:gdLst>
              <a:gd fmla="*/ 20 w 64" name="T0"/>
              <a:gd fmla="*/ 57 h 64" name="T1"/>
              <a:gd fmla="*/ 58 w 64" name="T2"/>
              <a:gd fmla="*/ 44 h 64" name="T3"/>
              <a:gd fmla="*/ 44 w 64" name="T4"/>
              <a:gd fmla="*/ 7 h 64" name="T5"/>
              <a:gd fmla="*/ 7 w 64" name="T6"/>
              <a:gd fmla="*/ 20 h 64" name="T7"/>
              <a:gd fmla="*/ 20 w 64" name="T8"/>
              <a:gd fmla="*/ 57 h 64" name="T9"/>
            </a:gdLst>
            <a:cxnLst>
              <a:cxn ang="0">
                <a:pos x="T0" y="T1"/>
              </a:cxn>
              <a:cxn ang="0">
                <a:pos x="T2" y="T3"/>
              </a:cxn>
              <a:cxn ang="0">
                <a:pos x="T4" y="T5"/>
              </a:cxn>
              <a:cxn ang="0">
                <a:pos x="T6" y="T7"/>
              </a:cxn>
              <a:cxn ang="0">
                <a:pos x="T8" y="T9"/>
              </a:cxn>
            </a:cxnLst>
            <a:rect b="b" l="0" r="r" t="0"/>
            <a:pathLst>
              <a:path h="64" w="64">
                <a:moveTo>
                  <a:pt x="20" y="57"/>
                </a:moveTo>
                <a:cubicBezTo>
                  <a:pt x="34" y="64"/>
                  <a:pt x="51" y="58"/>
                  <a:pt x="58" y="44"/>
                </a:cubicBezTo>
                <a:cubicBezTo>
                  <a:pt x="64" y="30"/>
                  <a:pt x="59" y="13"/>
                  <a:pt x="44" y="7"/>
                </a:cubicBezTo>
                <a:cubicBezTo>
                  <a:pt x="30" y="0"/>
                  <a:pt x="14" y="6"/>
                  <a:pt x="7" y="20"/>
                </a:cubicBezTo>
                <a:cubicBezTo>
                  <a:pt x="0" y="34"/>
                  <a:pt x="6" y="51"/>
                  <a:pt x="20" y="57"/>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61" name="Freeform 632"/>
          <p:cNvSpPr/>
          <p:nvPr/>
        </p:nvSpPr>
        <p:spPr bwMode="auto">
          <a:xfrm>
            <a:off x="7682431" y="2581271"/>
            <a:ext cx="134938" cy="133350"/>
          </a:xfrm>
          <a:custGeom>
            <a:gdLst>
              <a:gd fmla="*/ 20 w 65" name="T0"/>
              <a:gd fmla="*/ 58 h 64" name="T1"/>
              <a:gd fmla="*/ 58 w 65" name="T2"/>
              <a:gd fmla="*/ 44 h 64" name="T3"/>
              <a:gd fmla="*/ 45 w 65" name="T4"/>
              <a:gd fmla="*/ 7 h 64" name="T5"/>
              <a:gd fmla="*/ 7 w 65" name="T6"/>
              <a:gd fmla="*/ 20 h 64" name="T7"/>
              <a:gd fmla="*/ 20 w 65" name="T8"/>
              <a:gd fmla="*/ 58 h 64" name="T9"/>
            </a:gdLst>
            <a:cxnLst>
              <a:cxn ang="0">
                <a:pos x="T0" y="T1"/>
              </a:cxn>
              <a:cxn ang="0">
                <a:pos x="T2" y="T3"/>
              </a:cxn>
              <a:cxn ang="0">
                <a:pos x="T4" y="T5"/>
              </a:cxn>
              <a:cxn ang="0">
                <a:pos x="T6" y="T7"/>
              </a:cxn>
              <a:cxn ang="0">
                <a:pos x="T8" y="T9"/>
              </a:cxn>
            </a:cxnLst>
            <a:rect b="b" l="0" r="r" t="0"/>
            <a:pathLst>
              <a:path h="64" w="65">
                <a:moveTo>
                  <a:pt x="20" y="58"/>
                </a:moveTo>
                <a:cubicBezTo>
                  <a:pt x="34" y="64"/>
                  <a:pt x="51" y="59"/>
                  <a:pt x="58" y="44"/>
                </a:cubicBezTo>
                <a:cubicBezTo>
                  <a:pt x="65" y="30"/>
                  <a:pt x="59" y="14"/>
                  <a:pt x="45" y="7"/>
                </a:cubicBezTo>
                <a:cubicBezTo>
                  <a:pt x="31" y="0"/>
                  <a:pt x="14" y="6"/>
                  <a:pt x="7" y="20"/>
                </a:cubicBezTo>
                <a:cubicBezTo>
                  <a:pt x="0" y="34"/>
                  <a:pt x="6" y="51"/>
                  <a:pt x="20" y="58"/>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62" name="Freeform 633"/>
          <p:cNvSpPr/>
          <p:nvPr/>
        </p:nvSpPr>
        <p:spPr bwMode="auto">
          <a:xfrm>
            <a:off x="5140844" y="3027358"/>
            <a:ext cx="134938" cy="133350"/>
          </a:xfrm>
          <a:custGeom>
            <a:gdLst>
              <a:gd fmla="*/ 45 w 65" name="T0"/>
              <a:gd fmla="*/ 57 h 64" name="T1"/>
              <a:gd fmla="*/ 7 w 65" name="T2"/>
              <a:gd fmla="*/ 44 h 64" name="T3"/>
              <a:gd fmla="*/ 20 w 65" name="T4"/>
              <a:gd fmla="*/ 7 h 64" name="T5"/>
              <a:gd fmla="*/ 58 w 65" name="T6"/>
              <a:gd fmla="*/ 20 h 64" name="T7"/>
              <a:gd fmla="*/ 45 w 65" name="T8"/>
              <a:gd fmla="*/ 57 h 64" name="T9"/>
            </a:gdLst>
            <a:cxnLst>
              <a:cxn ang="0">
                <a:pos x="T0" y="T1"/>
              </a:cxn>
              <a:cxn ang="0">
                <a:pos x="T2" y="T3"/>
              </a:cxn>
              <a:cxn ang="0">
                <a:pos x="T4" y="T5"/>
              </a:cxn>
              <a:cxn ang="0">
                <a:pos x="T6" y="T7"/>
              </a:cxn>
              <a:cxn ang="0">
                <a:pos x="T8" y="T9"/>
              </a:cxn>
            </a:cxnLst>
            <a:rect b="b" l="0" r="r" t="0"/>
            <a:pathLst>
              <a:path h="64" w="65">
                <a:moveTo>
                  <a:pt x="45" y="57"/>
                </a:moveTo>
                <a:cubicBezTo>
                  <a:pt x="31" y="64"/>
                  <a:pt x="14" y="58"/>
                  <a:pt x="7" y="44"/>
                </a:cubicBezTo>
                <a:cubicBezTo>
                  <a:pt x="0" y="30"/>
                  <a:pt x="6" y="13"/>
                  <a:pt x="20" y="7"/>
                </a:cubicBezTo>
                <a:cubicBezTo>
                  <a:pt x="34" y="0"/>
                  <a:pt x="51" y="6"/>
                  <a:pt x="58" y="20"/>
                </a:cubicBezTo>
                <a:cubicBezTo>
                  <a:pt x="65" y="34"/>
                  <a:pt x="59" y="51"/>
                  <a:pt x="45" y="57"/>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63" name="Freeform 634"/>
          <p:cNvSpPr/>
          <p:nvPr/>
        </p:nvSpPr>
        <p:spPr bwMode="auto">
          <a:xfrm>
            <a:off x="4369319" y="2581271"/>
            <a:ext cx="134938" cy="133350"/>
          </a:xfrm>
          <a:custGeom>
            <a:gdLst>
              <a:gd fmla="*/ 45 w 65" name="T0"/>
              <a:gd fmla="*/ 58 h 64" name="T1"/>
              <a:gd fmla="*/ 7 w 65" name="T2"/>
              <a:gd fmla="*/ 44 h 64" name="T3"/>
              <a:gd fmla="*/ 20 w 65" name="T4"/>
              <a:gd fmla="*/ 7 h 64" name="T5"/>
              <a:gd fmla="*/ 58 w 65" name="T6"/>
              <a:gd fmla="*/ 20 h 64" name="T7"/>
              <a:gd fmla="*/ 45 w 65" name="T8"/>
              <a:gd fmla="*/ 58 h 64" name="T9"/>
            </a:gdLst>
            <a:cxnLst>
              <a:cxn ang="0">
                <a:pos x="T0" y="T1"/>
              </a:cxn>
              <a:cxn ang="0">
                <a:pos x="T2" y="T3"/>
              </a:cxn>
              <a:cxn ang="0">
                <a:pos x="T4" y="T5"/>
              </a:cxn>
              <a:cxn ang="0">
                <a:pos x="T6" y="T7"/>
              </a:cxn>
              <a:cxn ang="0">
                <a:pos x="T8" y="T9"/>
              </a:cxn>
            </a:cxnLst>
            <a:rect b="b" l="0" r="r" t="0"/>
            <a:pathLst>
              <a:path h="64" w="65">
                <a:moveTo>
                  <a:pt x="45" y="58"/>
                </a:moveTo>
                <a:cubicBezTo>
                  <a:pt x="31" y="64"/>
                  <a:pt x="14" y="59"/>
                  <a:pt x="7" y="44"/>
                </a:cubicBezTo>
                <a:cubicBezTo>
                  <a:pt x="0" y="30"/>
                  <a:pt x="6" y="14"/>
                  <a:pt x="20" y="7"/>
                </a:cubicBezTo>
                <a:cubicBezTo>
                  <a:pt x="34" y="0"/>
                  <a:pt x="51" y="6"/>
                  <a:pt x="58" y="20"/>
                </a:cubicBezTo>
                <a:cubicBezTo>
                  <a:pt x="65" y="34"/>
                  <a:pt x="59" y="51"/>
                  <a:pt x="45" y="58"/>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64" name="Freeform 635"/>
          <p:cNvSpPr/>
          <p:nvPr/>
        </p:nvSpPr>
        <p:spPr bwMode="auto">
          <a:xfrm>
            <a:off x="6736281" y="1481133"/>
            <a:ext cx="133350" cy="133350"/>
          </a:xfrm>
          <a:custGeom>
            <a:gdLst>
              <a:gd fmla="*/ 20 w 64" name="T0"/>
              <a:gd fmla="*/ 7 h 64" name="T1"/>
              <a:gd fmla="*/ 57 w 64" name="T2"/>
              <a:gd fmla="*/ 20 h 64" name="T3"/>
              <a:gd fmla="*/ 44 w 64" name="T4"/>
              <a:gd fmla="*/ 58 h 64" name="T5"/>
              <a:gd fmla="*/ 7 w 64" name="T6"/>
              <a:gd fmla="*/ 44 h 64" name="T7"/>
              <a:gd fmla="*/ 20 w 64" name="T8"/>
              <a:gd fmla="*/ 7 h 64" name="T9"/>
            </a:gdLst>
            <a:cxnLst>
              <a:cxn ang="0">
                <a:pos x="T0" y="T1"/>
              </a:cxn>
              <a:cxn ang="0">
                <a:pos x="T2" y="T3"/>
              </a:cxn>
              <a:cxn ang="0">
                <a:pos x="T4" y="T5"/>
              </a:cxn>
              <a:cxn ang="0">
                <a:pos x="T6" y="T7"/>
              </a:cxn>
              <a:cxn ang="0">
                <a:pos x="T8" y="T9"/>
              </a:cxn>
            </a:cxnLst>
            <a:rect b="b" l="0" r="r" t="0"/>
            <a:pathLst>
              <a:path h="64" w="64">
                <a:moveTo>
                  <a:pt x="20" y="7"/>
                </a:moveTo>
                <a:cubicBezTo>
                  <a:pt x="34" y="0"/>
                  <a:pt x="51" y="6"/>
                  <a:pt x="57" y="20"/>
                </a:cubicBezTo>
                <a:cubicBezTo>
                  <a:pt x="64" y="34"/>
                  <a:pt x="58" y="51"/>
                  <a:pt x="44" y="58"/>
                </a:cubicBezTo>
                <a:cubicBezTo>
                  <a:pt x="30" y="64"/>
                  <a:pt x="13" y="59"/>
                  <a:pt x="7" y="44"/>
                </a:cubicBezTo>
                <a:cubicBezTo>
                  <a:pt x="0" y="30"/>
                  <a:pt x="6" y="13"/>
                  <a:pt x="20" y="7"/>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65" name="Freeform 636"/>
          <p:cNvSpPr/>
          <p:nvPr/>
        </p:nvSpPr>
        <p:spPr bwMode="auto">
          <a:xfrm>
            <a:off x="6067944" y="2489196"/>
            <a:ext cx="134938" cy="133350"/>
          </a:xfrm>
          <a:custGeom>
            <a:gdLst>
              <a:gd fmla="*/ 20 w 65" name="T0"/>
              <a:gd fmla="*/ 7 h 64" name="T1"/>
              <a:gd fmla="*/ 58 w 65" name="T2"/>
              <a:gd fmla="*/ 20 h 64" name="T3"/>
              <a:gd fmla="*/ 45 w 65" name="T4"/>
              <a:gd fmla="*/ 57 h 64" name="T5"/>
              <a:gd fmla="*/ 7 w 65" name="T6"/>
              <a:gd fmla="*/ 44 h 64" name="T7"/>
              <a:gd fmla="*/ 20 w 65" name="T8"/>
              <a:gd fmla="*/ 7 h 64" name="T9"/>
            </a:gdLst>
            <a:cxnLst>
              <a:cxn ang="0">
                <a:pos x="T0" y="T1"/>
              </a:cxn>
              <a:cxn ang="0">
                <a:pos x="T2" y="T3"/>
              </a:cxn>
              <a:cxn ang="0">
                <a:pos x="T4" y="T5"/>
              </a:cxn>
              <a:cxn ang="0">
                <a:pos x="T6" y="T7"/>
              </a:cxn>
              <a:cxn ang="0">
                <a:pos x="T8" y="T9"/>
              </a:cxn>
            </a:cxnLst>
            <a:rect b="b" l="0" r="r" t="0"/>
            <a:pathLst>
              <a:path h="64" w="65">
                <a:moveTo>
                  <a:pt x="20" y="7"/>
                </a:moveTo>
                <a:cubicBezTo>
                  <a:pt x="34" y="0"/>
                  <a:pt x="51" y="6"/>
                  <a:pt x="58" y="20"/>
                </a:cubicBezTo>
                <a:cubicBezTo>
                  <a:pt x="65" y="34"/>
                  <a:pt x="59" y="51"/>
                  <a:pt x="45" y="57"/>
                </a:cubicBezTo>
                <a:cubicBezTo>
                  <a:pt x="31" y="64"/>
                  <a:pt x="14" y="58"/>
                  <a:pt x="7" y="44"/>
                </a:cubicBezTo>
                <a:cubicBezTo>
                  <a:pt x="0" y="30"/>
                  <a:pt x="6" y="13"/>
                  <a:pt x="20" y="7"/>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66" name="Freeform 637"/>
          <p:cNvSpPr/>
          <p:nvPr/>
        </p:nvSpPr>
        <p:spPr bwMode="auto">
          <a:xfrm>
            <a:off x="4593156" y="1757359"/>
            <a:ext cx="134938" cy="134938"/>
          </a:xfrm>
          <a:custGeom>
            <a:gdLst>
              <a:gd fmla="*/ 20 w 65" name="T0"/>
              <a:gd fmla="*/ 58 h 65" name="T1"/>
              <a:gd fmla="*/ 58 w 65" name="T2"/>
              <a:gd fmla="*/ 45 h 65" name="T3"/>
              <a:gd fmla="*/ 45 w 65" name="T4"/>
              <a:gd fmla="*/ 7 h 65" name="T5"/>
              <a:gd fmla="*/ 7 w 65" name="T6"/>
              <a:gd fmla="*/ 20 h 65" name="T7"/>
              <a:gd fmla="*/ 20 w 65" name="T8"/>
              <a:gd fmla="*/ 58 h 65" name="T9"/>
            </a:gdLst>
            <a:cxnLst>
              <a:cxn ang="0">
                <a:pos x="T0" y="T1"/>
              </a:cxn>
              <a:cxn ang="0">
                <a:pos x="T2" y="T3"/>
              </a:cxn>
              <a:cxn ang="0">
                <a:pos x="T4" y="T5"/>
              </a:cxn>
              <a:cxn ang="0">
                <a:pos x="T6" y="T7"/>
              </a:cxn>
              <a:cxn ang="0">
                <a:pos x="T8" y="T9"/>
              </a:cxn>
            </a:cxnLst>
            <a:rect b="b" l="0" r="r" t="0"/>
            <a:pathLst>
              <a:path h="65" w="65">
                <a:moveTo>
                  <a:pt x="20" y="58"/>
                </a:moveTo>
                <a:cubicBezTo>
                  <a:pt x="34" y="65"/>
                  <a:pt x="51" y="59"/>
                  <a:pt x="58" y="45"/>
                </a:cubicBezTo>
                <a:cubicBezTo>
                  <a:pt x="65" y="31"/>
                  <a:pt x="59" y="14"/>
                  <a:pt x="45" y="7"/>
                </a:cubicBezTo>
                <a:cubicBezTo>
                  <a:pt x="31" y="0"/>
                  <a:pt x="14" y="6"/>
                  <a:pt x="7" y="20"/>
                </a:cubicBezTo>
                <a:cubicBezTo>
                  <a:pt x="0" y="34"/>
                  <a:pt x="6" y="51"/>
                  <a:pt x="20" y="58"/>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67" name="Oval 545"/>
          <p:cNvSpPr>
            <a:spLocks noChangeArrowheads="1"/>
          </p:cNvSpPr>
          <p:nvPr/>
        </p:nvSpPr>
        <p:spPr bwMode="auto">
          <a:xfrm>
            <a:off x="6555307" y="2257422"/>
            <a:ext cx="658813" cy="657225"/>
          </a:xfrm>
          <a:prstGeom prst="ellipse">
            <a:avLst/>
          </a:prstGeom>
          <a:solidFill>
            <a:schemeClr val="accent3"/>
          </a:solidFill>
          <a:ln>
            <a:noFill/>
          </a:ln>
          <a:extLst/>
        </p:spPr>
        <p:txBody>
          <a:bodyPr anchor="t" anchorCtr="0" bIns="45720" compatLnSpc="1" lIns="91440" numCol="1" rIns="91440" tIns="45720" vert="horz" wrap="square">
            <a:prstTxWarp prst="textNoShape">
              <a:avLst/>
            </a:prstTxWarp>
          </a:bodyPr>
          <a:lstStyle/>
          <a:p>
            <a:endParaRPr altLang="en-US" lang="zh-CN" sz="1800"/>
          </a:p>
        </p:txBody>
      </p:sp>
      <p:sp>
        <p:nvSpPr>
          <p:cNvPr id="368" name="Freeform 16"/>
          <p:cNvSpPr>
            <a:spLocks noEditPoints="1"/>
          </p:cNvSpPr>
          <p:nvPr/>
        </p:nvSpPr>
        <p:spPr bwMode="auto">
          <a:xfrm>
            <a:off x="5952159" y="1610563"/>
            <a:ext cx="285545" cy="482508"/>
          </a:xfrm>
          <a:custGeom>
            <a:gdLst>
              <a:gd fmla="*/ 192 w 232" name="T0"/>
              <a:gd fmla="*/ 0 h 392" name="T1"/>
              <a:gd fmla="*/ 40 w 232" name="T2"/>
              <a:gd fmla="*/ 0 h 392" name="T3"/>
              <a:gd fmla="*/ 0 w 232" name="T4"/>
              <a:gd fmla="*/ 40 h 392" name="T5"/>
              <a:gd fmla="*/ 0 w 232" name="T6"/>
              <a:gd fmla="*/ 352 h 392" name="T7"/>
              <a:gd fmla="*/ 40 w 232" name="T8"/>
              <a:gd fmla="*/ 392 h 392" name="T9"/>
              <a:gd fmla="*/ 192 w 232" name="T10"/>
              <a:gd fmla="*/ 392 h 392" name="T11"/>
              <a:gd fmla="*/ 232 w 232" name="T12"/>
              <a:gd fmla="*/ 352 h 392" name="T13"/>
              <a:gd fmla="*/ 232 w 232" name="T14"/>
              <a:gd fmla="*/ 40 h 392" name="T15"/>
              <a:gd fmla="*/ 192 w 232" name="T16"/>
              <a:gd fmla="*/ 0 h 392" name="T17"/>
              <a:gd fmla="*/ 116 w 232" name="T18"/>
              <a:gd fmla="*/ 376 h 392" name="T19"/>
              <a:gd fmla="*/ 88 w 232" name="T20"/>
              <a:gd fmla="*/ 356 h 392" name="T21"/>
              <a:gd fmla="*/ 116 w 232" name="T22"/>
              <a:gd fmla="*/ 336 h 392" name="T23"/>
              <a:gd fmla="*/ 144 w 232" name="T24"/>
              <a:gd fmla="*/ 356 h 392" name="T25"/>
              <a:gd fmla="*/ 116 w 232" name="T26"/>
              <a:gd fmla="*/ 376 h 392" name="T27"/>
              <a:gd fmla="*/ 200 w 232" name="T28"/>
              <a:gd fmla="*/ 316 h 392" name="T29"/>
              <a:gd fmla="*/ 32 w 232" name="T30"/>
              <a:gd fmla="*/ 316 h 392" name="T31"/>
              <a:gd fmla="*/ 32 w 232" name="T32"/>
              <a:gd fmla="*/ 52 h 392" name="T33"/>
              <a:gd fmla="*/ 200 w 232" name="T34"/>
              <a:gd fmla="*/ 52 h 392" name="T35"/>
              <a:gd fmla="*/ 200 w 232" name="T36"/>
              <a:gd fmla="*/ 316 h 392"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392" w="231">
                <a:moveTo>
                  <a:pt x="192" y="0"/>
                </a:moveTo>
                <a:cubicBezTo>
                  <a:pt x="40" y="0"/>
                  <a:pt x="40" y="0"/>
                  <a:pt x="40" y="0"/>
                </a:cubicBezTo>
                <a:cubicBezTo>
                  <a:pt x="18" y="0"/>
                  <a:pt x="0" y="18"/>
                  <a:pt x="0" y="40"/>
                </a:cubicBezTo>
                <a:cubicBezTo>
                  <a:pt x="0" y="352"/>
                  <a:pt x="0" y="352"/>
                  <a:pt x="0" y="352"/>
                </a:cubicBezTo>
                <a:cubicBezTo>
                  <a:pt x="0" y="374"/>
                  <a:pt x="18" y="392"/>
                  <a:pt x="40" y="392"/>
                </a:cubicBezTo>
                <a:cubicBezTo>
                  <a:pt x="192" y="392"/>
                  <a:pt x="192" y="392"/>
                  <a:pt x="192" y="392"/>
                </a:cubicBezTo>
                <a:cubicBezTo>
                  <a:pt x="214" y="392"/>
                  <a:pt x="232" y="374"/>
                  <a:pt x="232" y="352"/>
                </a:cubicBezTo>
                <a:cubicBezTo>
                  <a:pt x="232" y="40"/>
                  <a:pt x="232" y="40"/>
                  <a:pt x="232" y="40"/>
                </a:cubicBezTo>
                <a:cubicBezTo>
                  <a:pt x="232" y="18"/>
                  <a:pt x="214" y="0"/>
                  <a:pt x="192" y="0"/>
                </a:cubicBezTo>
                <a:close/>
                <a:moveTo>
                  <a:pt x="116" y="376"/>
                </a:moveTo>
                <a:cubicBezTo>
                  <a:pt x="101" y="376"/>
                  <a:pt x="88" y="367"/>
                  <a:pt x="88" y="356"/>
                </a:cubicBezTo>
                <a:cubicBezTo>
                  <a:pt x="88" y="345"/>
                  <a:pt x="101" y="336"/>
                  <a:pt x="116" y="336"/>
                </a:cubicBezTo>
                <a:cubicBezTo>
                  <a:pt x="131" y="336"/>
                  <a:pt x="144" y="345"/>
                  <a:pt x="144" y="356"/>
                </a:cubicBezTo>
                <a:cubicBezTo>
                  <a:pt x="144" y="367"/>
                  <a:pt x="131" y="376"/>
                  <a:pt x="116" y="376"/>
                </a:cubicBezTo>
                <a:close/>
                <a:moveTo>
                  <a:pt x="200" y="316"/>
                </a:moveTo>
                <a:cubicBezTo>
                  <a:pt x="32" y="316"/>
                  <a:pt x="32" y="316"/>
                  <a:pt x="32" y="316"/>
                </a:cubicBezTo>
                <a:cubicBezTo>
                  <a:pt x="32" y="52"/>
                  <a:pt x="32" y="52"/>
                  <a:pt x="32" y="52"/>
                </a:cubicBezTo>
                <a:cubicBezTo>
                  <a:pt x="200" y="52"/>
                  <a:pt x="200" y="52"/>
                  <a:pt x="200" y="52"/>
                </a:cubicBezTo>
                <a:lnTo>
                  <a:pt x="200" y="316"/>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lang="en-US" sz="1800"/>
          </a:p>
        </p:txBody>
      </p:sp>
      <p:sp>
        <p:nvSpPr>
          <p:cNvPr id="369" name="Freeform 6"/>
          <p:cNvSpPr>
            <a:spLocks noEditPoints="1"/>
          </p:cNvSpPr>
          <p:nvPr/>
        </p:nvSpPr>
        <p:spPr bwMode="auto">
          <a:xfrm>
            <a:off x="6705928" y="2427507"/>
            <a:ext cx="327405" cy="327405"/>
          </a:xfrm>
          <a:custGeom>
            <a:gdLst>
              <a:gd fmla="*/ 60 w 360" name="T0"/>
              <a:gd fmla="*/ 320 h 360" name="T1"/>
              <a:gd fmla="*/ 100 w 360" name="T2"/>
              <a:gd fmla="*/ 360 h 360" name="T3"/>
              <a:gd fmla="*/ 140 w 360" name="T4"/>
              <a:gd fmla="*/ 320 h 360" name="T5"/>
              <a:gd fmla="*/ 100 w 360" name="T6"/>
              <a:gd fmla="*/ 280 h 360" name="T7"/>
              <a:gd fmla="*/ 60 w 360" name="T8"/>
              <a:gd fmla="*/ 320 h 360" name="T9"/>
              <a:gd fmla="*/ 260 w 360" name="T10"/>
              <a:gd fmla="*/ 320 h 360" name="T11"/>
              <a:gd fmla="*/ 300 w 360" name="T12"/>
              <a:gd fmla="*/ 360 h 360" name="T13"/>
              <a:gd fmla="*/ 340 w 360" name="T14"/>
              <a:gd fmla="*/ 320 h 360" name="T15"/>
              <a:gd fmla="*/ 300 w 360" name="T16"/>
              <a:gd fmla="*/ 280 h 360" name="T17"/>
              <a:gd fmla="*/ 260 w 360" name="T18"/>
              <a:gd fmla="*/ 320 h 360" name="T19"/>
              <a:gd fmla="*/ 131 w 360" name="T20"/>
              <a:gd fmla="*/ 225 h 360" name="T21"/>
              <a:gd fmla="*/ 352 w 360" name="T22"/>
              <a:gd fmla="*/ 162 h 360" name="T23"/>
              <a:gd fmla="*/ 360 w 360" name="T24"/>
              <a:gd fmla="*/ 152 h 360" name="T25"/>
              <a:gd fmla="*/ 360 w 360" name="T26"/>
              <a:gd fmla="*/ 42 h 360" name="T27"/>
              <a:gd fmla="*/ 78 w 360" name="T28"/>
              <a:gd fmla="*/ 42 h 360" name="T29"/>
              <a:gd fmla="*/ 78 w 360" name="T30"/>
              <a:gd fmla="*/ 8 h 360" name="T31"/>
              <a:gd fmla="*/ 70 w 360" name="T32"/>
              <a:gd fmla="*/ 0 h 360" name="T33"/>
              <a:gd fmla="*/ 8 w 360" name="T34"/>
              <a:gd fmla="*/ 0 h 360" name="T35"/>
              <a:gd fmla="*/ 0 w 360" name="T36"/>
              <a:gd fmla="*/ 8 h 360" name="T37"/>
              <a:gd fmla="*/ 0 w 360" name="T38"/>
              <a:gd fmla="*/ 40 h 360" name="T39"/>
              <a:gd fmla="*/ 39 w 360" name="T40"/>
              <a:gd fmla="*/ 40 h 360" name="T41"/>
              <a:gd fmla="*/ 78 w 360" name="T42"/>
              <a:gd fmla="*/ 221 h 360" name="T43"/>
              <a:gd fmla="*/ 82 w 360" name="T44"/>
              <a:gd fmla="*/ 240 h 360" name="T45"/>
              <a:gd fmla="*/ 82 w 360" name="T46"/>
              <a:gd fmla="*/ 270 h 360" name="T47"/>
              <a:gd fmla="*/ 90 w 360" name="T48"/>
              <a:gd fmla="*/ 278 h 360" name="T49"/>
              <a:gd fmla="*/ 100 w 360" name="T50"/>
              <a:gd fmla="*/ 278 h 360" name="T51"/>
              <a:gd fmla="*/ 300 w 360" name="T52"/>
              <a:gd fmla="*/ 278 h 360" name="T53"/>
              <a:gd fmla="*/ 352 w 360" name="T54"/>
              <a:gd fmla="*/ 278 h 360" name="T55"/>
              <a:gd fmla="*/ 360 w 360" name="T56"/>
              <a:gd fmla="*/ 270 h 360" name="T57"/>
              <a:gd fmla="*/ 360 w 360" name="T58"/>
              <a:gd fmla="*/ 240 h 360" name="T59"/>
              <a:gd fmla="*/ 135 w 360" name="T60"/>
              <a:gd fmla="*/ 240 h 360" name="T61"/>
              <a:gd fmla="*/ 131 w 360" name="T62"/>
              <a:gd fmla="*/ 225 h 360"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360" w="360">
                <a:moveTo>
                  <a:pt x="60" y="320"/>
                </a:moveTo>
                <a:cubicBezTo>
                  <a:pt x="60" y="342"/>
                  <a:pt x="78" y="360"/>
                  <a:pt x="100" y="360"/>
                </a:cubicBezTo>
                <a:cubicBezTo>
                  <a:pt x="122" y="360"/>
                  <a:pt x="140" y="342"/>
                  <a:pt x="140" y="320"/>
                </a:cubicBezTo>
                <a:cubicBezTo>
                  <a:pt x="140" y="298"/>
                  <a:pt x="122" y="280"/>
                  <a:pt x="100" y="280"/>
                </a:cubicBezTo>
                <a:cubicBezTo>
                  <a:pt x="78" y="280"/>
                  <a:pt x="60" y="298"/>
                  <a:pt x="60" y="320"/>
                </a:cubicBezTo>
                <a:close/>
                <a:moveTo>
                  <a:pt x="260" y="320"/>
                </a:moveTo>
                <a:cubicBezTo>
                  <a:pt x="260" y="342"/>
                  <a:pt x="278" y="360"/>
                  <a:pt x="300" y="360"/>
                </a:cubicBezTo>
                <a:cubicBezTo>
                  <a:pt x="322" y="360"/>
                  <a:pt x="340" y="342"/>
                  <a:pt x="340" y="320"/>
                </a:cubicBezTo>
                <a:cubicBezTo>
                  <a:pt x="340" y="298"/>
                  <a:pt x="322" y="280"/>
                  <a:pt x="300" y="280"/>
                </a:cubicBezTo>
                <a:cubicBezTo>
                  <a:pt x="278" y="280"/>
                  <a:pt x="260" y="298"/>
                  <a:pt x="260" y="320"/>
                </a:cubicBezTo>
                <a:close/>
                <a:moveTo>
                  <a:pt x="131" y="225"/>
                </a:moveTo>
                <a:cubicBezTo>
                  <a:pt x="352" y="162"/>
                  <a:pt x="352" y="162"/>
                  <a:pt x="352" y="162"/>
                </a:cubicBezTo>
                <a:cubicBezTo>
                  <a:pt x="356" y="161"/>
                  <a:pt x="360" y="156"/>
                  <a:pt x="360" y="152"/>
                </a:cubicBezTo>
                <a:cubicBezTo>
                  <a:pt x="360" y="42"/>
                  <a:pt x="360" y="42"/>
                  <a:pt x="360" y="42"/>
                </a:cubicBezTo>
                <a:cubicBezTo>
                  <a:pt x="78" y="42"/>
                  <a:pt x="78" y="42"/>
                  <a:pt x="78" y="42"/>
                </a:cubicBezTo>
                <a:cubicBezTo>
                  <a:pt x="78" y="8"/>
                  <a:pt x="78" y="8"/>
                  <a:pt x="78" y="8"/>
                </a:cubicBezTo>
                <a:cubicBezTo>
                  <a:pt x="78" y="3"/>
                  <a:pt x="74" y="0"/>
                  <a:pt x="70" y="0"/>
                </a:cubicBezTo>
                <a:cubicBezTo>
                  <a:pt x="8" y="0"/>
                  <a:pt x="8" y="0"/>
                  <a:pt x="8" y="0"/>
                </a:cubicBezTo>
                <a:cubicBezTo>
                  <a:pt x="3" y="0"/>
                  <a:pt x="0" y="3"/>
                  <a:pt x="0" y="8"/>
                </a:cubicBezTo>
                <a:cubicBezTo>
                  <a:pt x="0" y="40"/>
                  <a:pt x="0" y="40"/>
                  <a:pt x="0" y="40"/>
                </a:cubicBezTo>
                <a:cubicBezTo>
                  <a:pt x="39" y="40"/>
                  <a:pt x="39" y="40"/>
                  <a:pt x="39" y="40"/>
                </a:cubicBezTo>
                <a:cubicBezTo>
                  <a:pt x="78" y="221"/>
                  <a:pt x="78" y="221"/>
                  <a:pt x="78" y="221"/>
                </a:cubicBezTo>
                <a:cubicBezTo>
                  <a:pt x="82" y="240"/>
                  <a:pt x="82" y="240"/>
                  <a:pt x="82" y="240"/>
                </a:cubicBezTo>
                <a:cubicBezTo>
                  <a:pt x="82" y="270"/>
                  <a:pt x="82" y="270"/>
                  <a:pt x="82" y="270"/>
                </a:cubicBezTo>
                <a:cubicBezTo>
                  <a:pt x="82" y="274"/>
                  <a:pt x="85" y="278"/>
                  <a:pt x="90" y="278"/>
                </a:cubicBezTo>
                <a:cubicBezTo>
                  <a:pt x="100" y="278"/>
                  <a:pt x="100" y="278"/>
                  <a:pt x="100" y="278"/>
                </a:cubicBezTo>
                <a:cubicBezTo>
                  <a:pt x="300" y="278"/>
                  <a:pt x="300" y="278"/>
                  <a:pt x="300" y="278"/>
                </a:cubicBezTo>
                <a:cubicBezTo>
                  <a:pt x="352" y="278"/>
                  <a:pt x="352" y="278"/>
                  <a:pt x="352" y="278"/>
                </a:cubicBezTo>
                <a:cubicBezTo>
                  <a:pt x="356" y="278"/>
                  <a:pt x="360" y="274"/>
                  <a:pt x="360" y="270"/>
                </a:cubicBezTo>
                <a:cubicBezTo>
                  <a:pt x="360" y="240"/>
                  <a:pt x="360" y="240"/>
                  <a:pt x="360" y="240"/>
                </a:cubicBezTo>
                <a:cubicBezTo>
                  <a:pt x="135" y="240"/>
                  <a:pt x="135" y="240"/>
                  <a:pt x="135" y="240"/>
                </a:cubicBezTo>
                <a:cubicBezTo>
                  <a:pt x="112" y="240"/>
                  <a:pt x="111" y="231"/>
                  <a:pt x="131" y="225"/>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lang="en-US" sz="1800"/>
          </a:p>
        </p:txBody>
      </p:sp>
      <p:sp>
        <p:nvSpPr>
          <p:cNvPr id="370" name="Freeform 21"/>
          <p:cNvSpPr>
            <a:spLocks noEditPoints="1"/>
          </p:cNvSpPr>
          <p:nvPr/>
        </p:nvSpPr>
        <p:spPr bwMode="auto">
          <a:xfrm>
            <a:off x="5182479" y="899508"/>
            <a:ext cx="336955" cy="228444"/>
          </a:xfrm>
          <a:custGeom>
            <a:gdLst>
              <a:gd fmla="*/ 162 w 400" name="T0"/>
              <a:gd fmla="*/ 206 h 271" name="T1"/>
              <a:gd fmla="*/ 177 w 400" name="T2"/>
              <a:gd fmla="*/ 260 h 271" name="T3"/>
              <a:gd fmla="*/ 232 w 400" name="T4"/>
              <a:gd fmla="*/ 246 h 271" name="T5"/>
              <a:gd fmla="*/ 325 w 400" name="T6"/>
              <a:gd fmla="*/ 4 h 271" name="T7"/>
              <a:gd fmla="*/ 162 w 400" name="T8"/>
              <a:gd fmla="*/ 206 h 271" name="T9"/>
              <a:gd fmla="*/ 200 w 400" name="T10"/>
              <a:gd fmla="*/ 54 h 271" name="T11"/>
              <a:gd fmla="*/ 225 w 400" name="T12"/>
              <a:gd fmla="*/ 56 h 271" name="T13"/>
              <a:gd fmla="*/ 254 w 400" name="T14"/>
              <a:gd fmla="*/ 21 h 271" name="T15"/>
              <a:gd fmla="*/ 200 w 400" name="T16"/>
              <a:gd fmla="*/ 14 h 271" name="T17"/>
              <a:gd fmla="*/ 0 w 400" name="T18"/>
              <a:gd fmla="*/ 229 h 271" name="T19"/>
              <a:gd fmla="*/ 1 w 400" name="T20"/>
              <a:gd fmla="*/ 251 h 271" name="T21"/>
              <a:gd fmla="*/ 22 w 400" name="T22"/>
              <a:gd fmla="*/ 269 h 271" name="T23"/>
              <a:gd fmla="*/ 41 w 400" name="T24"/>
              <a:gd fmla="*/ 248 h 271" name="T25"/>
              <a:gd fmla="*/ 40 w 400" name="T26"/>
              <a:gd fmla="*/ 229 h 271" name="T27"/>
              <a:gd fmla="*/ 200 w 400" name="T28"/>
              <a:gd fmla="*/ 54 h 271" name="T29"/>
              <a:gd fmla="*/ 344 w 400" name="T30"/>
              <a:gd fmla="*/ 79 h 271" name="T31"/>
              <a:gd fmla="*/ 327 w 400" name="T32"/>
              <a:gd fmla="*/ 122 h 271" name="T33"/>
              <a:gd fmla="*/ 360 w 400" name="T34"/>
              <a:gd fmla="*/ 229 h 271" name="T35"/>
              <a:gd fmla="*/ 359 w 400" name="T36"/>
              <a:gd fmla="*/ 248 h 271" name="T37"/>
              <a:gd fmla="*/ 377 w 400" name="T38"/>
              <a:gd fmla="*/ 270 h 271" name="T39"/>
              <a:gd fmla="*/ 379 w 400" name="T40"/>
              <a:gd fmla="*/ 270 h 271" name="T41"/>
              <a:gd fmla="*/ 399 w 400" name="T42"/>
              <a:gd fmla="*/ 252 h 271" name="T43"/>
              <a:gd fmla="*/ 400 w 400" name="T44"/>
              <a:gd fmla="*/ 229 h 271" name="T45"/>
              <a:gd fmla="*/ 344 w 400" name="T46"/>
              <a:gd fmla="*/ 79 h 271"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271" w="400">
                <a:moveTo>
                  <a:pt x="162" y="206"/>
                </a:moveTo>
                <a:cubicBezTo>
                  <a:pt x="149" y="230"/>
                  <a:pt x="158" y="249"/>
                  <a:pt x="177" y="260"/>
                </a:cubicBezTo>
                <a:cubicBezTo>
                  <a:pt x="196" y="271"/>
                  <a:pt x="218" y="270"/>
                  <a:pt x="232" y="246"/>
                </a:cubicBezTo>
                <a:cubicBezTo>
                  <a:pt x="245" y="222"/>
                  <a:pt x="333" y="8"/>
                  <a:pt x="325" y="4"/>
                </a:cubicBezTo>
                <a:cubicBezTo>
                  <a:pt x="317" y="0"/>
                  <a:pt x="176" y="182"/>
                  <a:pt x="162" y="206"/>
                </a:cubicBezTo>
                <a:close/>
                <a:moveTo>
                  <a:pt x="200" y="54"/>
                </a:moveTo>
                <a:cubicBezTo>
                  <a:pt x="209" y="54"/>
                  <a:pt x="217" y="55"/>
                  <a:pt x="225" y="56"/>
                </a:cubicBezTo>
                <a:cubicBezTo>
                  <a:pt x="234" y="45"/>
                  <a:pt x="244" y="33"/>
                  <a:pt x="254" y="21"/>
                </a:cubicBezTo>
                <a:cubicBezTo>
                  <a:pt x="236" y="16"/>
                  <a:pt x="218" y="14"/>
                  <a:pt x="200" y="14"/>
                </a:cubicBezTo>
                <a:cubicBezTo>
                  <a:pt x="88" y="14"/>
                  <a:pt x="0" y="108"/>
                  <a:pt x="0" y="229"/>
                </a:cubicBezTo>
                <a:cubicBezTo>
                  <a:pt x="0" y="236"/>
                  <a:pt x="0" y="244"/>
                  <a:pt x="1" y="251"/>
                </a:cubicBezTo>
                <a:cubicBezTo>
                  <a:pt x="2" y="262"/>
                  <a:pt x="12" y="270"/>
                  <a:pt x="22" y="269"/>
                </a:cubicBezTo>
                <a:cubicBezTo>
                  <a:pt x="33" y="268"/>
                  <a:pt x="42" y="259"/>
                  <a:pt x="41" y="248"/>
                </a:cubicBezTo>
                <a:cubicBezTo>
                  <a:pt x="40" y="242"/>
                  <a:pt x="40" y="235"/>
                  <a:pt x="40" y="229"/>
                </a:cubicBezTo>
                <a:cubicBezTo>
                  <a:pt x="40" y="131"/>
                  <a:pt x="110" y="54"/>
                  <a:pt x="200" y="54"/>
                </a:cubicBezTo>
                <a:close/>
                <a:moveTo>
                  <a:pt x="344" y="79"/>
                </a:moveTo>
                <a:cubicBezTo>
                  <a:pt x="339" y="94"/>
                  <a:pt x="333" y="109"/>
                  <a:pt x="327" y="122"/>
                </a:cubicBezTo>
                <a:cubicBezTo>
                  <a:pt x="348" y="152"/>
                  <a:pt x="360" y="189"/>
                  <a:pt x="360" y="229"/>
                </a:cubicBezTo>
                <a:cubicBezTo>
                  <a:pt x="360" y="235"/>
                  <a:pt x="359" y="242"/>
                  <a:pt x="359" y="248"/>
                </a:cubicBezTo>
                <a:cubicBezTo>
                  <a:pt x="358" y="259"/>
                  <a:pt x="366" y="269"/>
                  <a:pt x="377" y="270"/>
                </a:cubicBezTo>
                <a:cubicBezTo>
                  <a:pt x="378" y="270"/>
                  <a:pt x="378" y="270"/>
                  <a:pt x="379" y="270"/>
                </a:cubicBezTo>
                <a:cubicBezTo>
                  <a:pt x="389" y="270"/>
                  <a:pt x="398" y="262"/>
                  <a:pt x="399" y="252"/>
                </a:cubicBezTo>
                <a:cubicBezTo>
                  <a:pt x="399" y="244"/>
                  <a:pt x="400" y="237"/>
                  <a:pt x="400" y="229"/>
                </a:cubicBezTo>
                <a:cubicBezTo>
                  <a:pt x="400" y="170"/>
                  <a:pt x="379" y="117"/>
                  <a:pt x="344" y="79"/>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lang="en-US" sz="1800"/>
          </a:p>
        </p:txBody>
      </p:sp>
      <p:sp>
        <p:nvSpPr>
          <p:cNvPr id="371" name="Freeform 64"/>
          <p:cNvSpPr>
            <a:spLocks noEditPoints="1"/>
          </p:cNvSpPr>
          <p:nvPr/>
        </p:nvSpPr>
        <p:spPr bwMode="auto">
          <a:xfrm>
            <a:off x="7264426" y="1157946"/>
            <a:ext cx="271645" cy="266319"/>
          </a:xfrm>
          <a:custGeom>
            <a:gdLst>
              <a:gd fmla="*/ 41 w 43" name="T0"/>
              <a:gd fmla="*/ 25 h 42" name="T1"/>
              <a:gd fmla="*/ 35 w 43" name="T2"/>
              <a:gd fmla="*/ 25 h 42" name="T3"/>
              <a:gd fmla="*/ 33 w 43" name="T4"/>
              <a:gd fmla="*/ 33 h 42" name="T5"/>
              <a:gd fmla="*/ 39 w 43" name="T6"/>
              <a:gd fmla="*/ 39 h 42" name="T7"/>
              <a:gd fmla="*/ 39 w 43" name="T8"/>
              <a:gd fmla="*/ 41 h 42" name="T9"/>
              <a:gd fmla="*/ 38 w 43" name="T10"/>
              <a:gd fmla="*/ 42 h 42" name="T11"/>
              <a:gd fmla="*/ 36 w 43" name="T12"/>
              <a:gd fmla="*/ 41 h 42" name="T13"/>
              <a:gd fmla="*/ 31 w 43" name="T14"/>
              <a:gd fmla="*/ 36 h 42" name="T15"/>
              <a:gd fmla="*/ 23 w 43" name="T16"/>
              <a:gd fmla="*/ 39 h 42" name="T17"/>
              <a:gd fmla="*/ 23 w 43" name="T18"/>
              <a:gd fmla="*/ 15 h 42" name="T19"/>
              <a:gd fmla="*/ 20 w 43" name="T20"/>
              <a:gd fmla="*/ 15 h 42" name="T21"/>
              <a:gd fmla="*/ 20 w 43" name="T22"/>
              <a:gd fmla="*/ 39 h 42" name="T23"/>
              <a:gd fmla="*/ 11 w 43" name="T24"/>
              <a:gd fmla="*/ 36 h 42" name="T25"/>
              <a:gd fmla="*/ 6 w 43" name="T26"/>
              <a:gd fmla="*/ 41 h 42" name="T27"/>
              <a:gd fmla="*/ 5 w 43" name="T28"/>
              <a:gd fmla="*/ 42 h 42" name="T29"/>
              <a:gd fmla="*/ 4 w 43" name="T30"/>
              <a:gd fmla="*/ 41 h 42" name="T31"/>
              <a:gd fmla="*/ 4 w 43" name="T32"/>
              <a:gd fmla="*/ 39 h 42" name="T33"/>
              <a:gd fmla="*/ 9 w 43" name="T34"/>
              <a:gd fmla="*/ 33 h 42" name="T35"/>
              <a:gd fmla="*/ 8 w 43" name="T36"/>
              <a:gd fmla="*/ 25 h 42" name="T37"/>
              <a:gd fmla="*/ 2 w 43" name="T38"/>
              <a:gd fmla="*/ 25 h 42" name="T39"/>
              <a:gd fmla="*/ 0 w 43" name="T40"/>
              <a:gd fmla="*/ 24 h 42" name="T41"/>
              <a:gd fmla="*/ 2 w 43" name="T42"/>
              <a:gd fmla="*/ 22 h 42" name="T43"/>
              <a:gd fmla="*/ 8 w 43" name="T44"/>
              <a:gd fmla="*/ 22 h 42" name="T45"/>
              <a:gd fmla="*/ 8 w 43" name="T46"/>
              <a:gd fmla="*/ 14 h 42" name="T47"/>
              <a:gd fmla="*/ 3 w 43" name="T48"/>
              <a:gd fmla="*/ 10 h 42" name="T49"/>
              <a:gd fmla="*/ 3 w 43" name="T50"/>
              <a:gd fmla="*/ 7 h 42" name="T51"/>
              <a:gd fmla="*/ 5 w 43" name="T52"/>
              <a:gd fmla="*/ 7 h 42" name="T53"/>
              <a:gd fmla="*/ 10 w 43" name="T54"/>
              <a:gd fmla="*/ 12 h 42" name="T55"/>
              <a:gd fmla="*/ 33 w 43" name="T56"/>
              <a:gd fmla="*/ 12 h 42" name="T57"/>
              <a:gd fmla="*/ 37 w 43" name="T58"/>
              <a:gd fmla="*/ 7 h 42" name="T59"/>
              <a:gd fmla="*/ 40 w 43" name="T60"/>
              <a:gd fmla="*/ 7 h 42" name="T61"/>
              <a:gd fmla="*/ 40 w 43" name="T62"/>
              <a:gd fmla="*/ 10 h 42" name="T63"/>
              <a:gd fmla="*/ 35 w 43" name="T64"/>
              <a:gd fmla="*/ 14 h 42" name="T65"/>
              <a:gd fmla="*/ 35 w 43" name="T66"/>
              <a:gd fmla="*/ 22 h 42" name="T67"/>
              <a:gd fmla="*/ 41 w 43" name="T68"/>
              <a:gd fmla="*/ 22 h 42" name="T69"/>
              <a:gd fmla="*/ 43 w 43" name="T70"/>
              <a:gd fmla="*/ 24 h 42" name="T71"/>
              <a:gd fmla="*/ 41 w 43" name="T72"/>
              <a:gd fmla="*/ 25 h 42" name="T73"/>
              <a:gd fmla="*/ 13 w 43" name="T74"/>
              <a:gd fmla="*/ 8 h 42" name="T75"/>
              <a:gd fmla="*/ 21 w 43" name="T76"/>
              <a:gd fmla="*/ 0 h 42" name="T77"/>
              <a:gd fmla="*/ 30 w 43" name="T78"/>
              <a:gd fmla="*/ 8 h 42" name="T79"/>
              <a:gd fmla="*/ 13 w 43" name="T80"/>
              <a:gd fmla="*/ 8 h 42"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42" w="43">
                <a:moveTo>
                  <a:pt x="41" y="25"/>
                </a:moveTo>
                <a:cubicBezTo>
                  <a:pt x="35" y="25"/>
                  <a:pt x="35" y="25"/>
                  <a:pt x="35" y="25"/>
                </a:cubicBezTo>
                <a:cubicBezTo>
                  <a:pt x="35" y="29"/>
                  <a:pt x="34" y="31"/>
                  <a:pt x="33" y="33"/>
                </a:cubicBezTo>
                <a:cubicBezTo>
                  <a:pt x="39" y="39"/>
                  <a:pt x="39" y="39"/>
                  <a:pt x="39" y="39"/>
                </a:cubicBezTo>
                <a:cubicBezTo>
                  <a:pt x="40" y="40"/>
                  <a:pt x="40" y="41"/>
                  <a:pt x="39" y="41"/>
                </a:cubicBezTo>
                <a:cubicBezTo>
                  <a:pt x="39" y="42"/>
                  <a:pt x="38" y="42"/>
                  <a:pt x="38" y="42"/>
                </a:cubicBezTo>
                <a:cubicBezTo>
                  <a:pt x="37" y="42"/>
                  <a:pt x="37" y="42"/>
                  <a:pt x="36" y="41"/>
                </a:cubicBezTo>
                <a:cubicBezTo>
                  <a:pt x="31" y="36"/>
                  <a:pt x="31" y="36"/>
                  <a:pt x="31" y="36"/>
                </a:cubicBezTo>
                <a:cubicBezTo>
                  <a:pt x="31" y="36"/>
                  <a:pt x="28" y="39"/>
                  <a:pt x="23" y="39"/>
                </a:cubicBezTo>
                <a:cubicBezTo>
                  <a:pt x="23" y="15"/>
                  <a:pt x="23" y="15"/>
                  <a:pt x="23" y="15"/>
                </a:cubicBezTo>
                <a:cubicBezTo>
                  <a:pt x="20" y="15"/>
                  <a:pt x="20" y="15"/>
                  <a:pt x="20" y="15"/>
                </a:cubicBezTo>
                <a:cubicBezTo>
                  <a:pt x="20" y="39"/>
                  <a:pt x="20" y="39"/>
                  <a:pt x="20" y="39"/>
                </a:cubicBezTo>
                <a:cubicBezTo>
                  <a:pt x="15" y="39"/>
                  <a:pt x="11" y="36"/>
                  <a:pt x="11" y="36"/>
                </a:cubicBezTo>
                <a:cubicBezTo>
                  <a:pt x="6" y="41"/>
                  <a:pt x="6" y="41"/>
                  <a:pt x="6" y="41"/>
                </a:cubicBezTo>
                <a:cubicBezTo>
                  <a:pt x="6" y="42"/>
                  <a:pt x="6" y="42"/>
                  <a:pt x="5" y="42"/>
                </a:cubicBezTo>
                <a:cubicBezTo>
                  <a:pt x="5" y="42"/>
                  <a:pt x="4" y="42"/>
                  <a:pt x="4" y="41"/>
                </a:cubicBezTo>
                <a:cubicBezTo>
                  <a:pt x="3" y="41"/>
                  <a:pt x="3" y="40"/>
                  <a:pt x="4" y="39"/>
                </a:cubicBezTo>
                <a:cubicBezTo>
                  <a:pt x="9" y="33"/>
                  <a:pt x="9" y="33"/>
                  <a:pt x="9" y="33"/>
                </a:cubicBezTo>
                <a:cubicBezTo>
                  <a:pt x="8" y="31"/>
                  <a:pt x="8" y="29"/>
                  <a:pt x="8" y="25"/>
                </a:cubicBezTo>
                <a:cubicBezTo>
                  <a:pt x="2" y="25"/>
                  <a:pt x="2" y="25"/>
                  <a:pt x="2" y="25"/>
                </a:cubicBezTo>
                <a:cubicBezTo>
                  <a:pt x="1" y="25"/>
                  <a:pt x="0" y="25"/>
                  <a:pt x="0" y="24"/>
                </a:cubicBezTo>
                <a:cubicBezTo>
                  <a:pt x="0" y="23"/>
                  <a:pt x="1" y="22"/>
                  <a:pt x="2" y="22"/>
                </a:cubicBezTo>
                <a:cubicBezTo>
                  <a:pt x="8" y="22"/>
                  <a:pt x="8" y="22"/>
                  <a:pt x="8" y="22"/>
                </a:cubicBezTo>
                <a:cubicBezTo>
                  <a:pt x="8" y="19"/>
                  <a:pt x="8" y="16"/>
                  <a:pt x="8" y="14"/>
                </a:cubicBezTo>
                <a:cubicBezTo>
                  <a:pt x="3" y="10"/>
                  <a:pt x="3" y="10"/>
                  <a:pt x="3" y="10"/>
                </a:cubicBezTo>
                <a:cubicBezTo>
                  <a:pt x="2" y="9"/>
                  <a:pt x="2" y="8"/>
                  <a:pt x="3" y="7"/>
                </a:cubicBezTo>
                <a:cubicBezTo>
                  <a:pt x="4" y="6"/>
                  <a:pt x="5" y="6"/>
                  <a:pt x="5" y="7"/>
                </a:cubicBezTo>
                <a:cubicBezTo>
                  <a:pt x="10" y="12"/>
                  <a:pt x="10" y="12"/>
                  <a:pt x="10" y="12"/>
                </a:cubicBezTo>
                <a:cubicBezTo>
                  <a:pt x="33" y="12"/>
                  <a:pt x="33" y="12"/>
                  <a:pt x="33" y="12"/>
                </a:cubicBezTo>
                <a:cubicBezTo>
                  <a:pt x="37" y="7"/>
                  <a:pt x="37" y="7"/>
                  <a:pt x="37" y="7"/>
                </a:cubicBezTo>
                <a:cubicBezTo>
                  <a:pt x="38" y="6"/>
                  <a:pt x="39" y="6"/>
                  <a:pt x="40" y="7"/>
                </a:cubicBezTo>
                <a:cubicBezTo>
                  <a:pt x="40" y="8"/>
                  <a:pt x="40" y="9"/>
                  <a:pt x="40" y="10"/>
                </a:cubicBezTo>
                <a:cubicBezTo>
                  <a:pt x="35" y="14"/>
                  <a:pt x="35" y="14"/>
                  <a:pt x="35" y="14"/>
                </a:cubicBezTo>
                <a:cubicBezTo>
                  <a:pt x="35" y="16"/>
                  <a:pt x="35" y="19"/>
                  <a:pt x="35" y="22"/>
                </a:cubicBezTo>
                <a:cubicBezTo>
                  <a:pt x="41" y="22"/>
                  <a:pt x="41" y="22"/>
                  <a:pt x="41" y="22"/>
                </a:cubicBezTo>
                <a:cubicBezTo>
                  <a:pt x="42" y="22"/>
                  <a:pt x="43" y="23"/>
                  <a:pt x="43" y="24"/>
                </a:cubicBezTo>
                <a:cubicBezTo>
                  <a:pt x="43" y="25"/>
                  <a:pt x="42" y="25"/>
                  <a:pt x="41" y="25"/>
                </a:cubicBezTo>
                <a:close/>
                <a:moveTo>
                  <a:pt x="13" y="8"/>
                </a:moveTo>
                <a:cubicBezTo>
                  <a:pt x="13" y="4"/>
                  <a:pt x="17" y="0"/>
                  <a:pt x="21" y="0"/>
                </a:cubicBezTo>
                <a:cubicBezTo>
                  <a:pt x="26" y="0"/>
                  <a:pt x="30" y="4"/>
                  <a:pt x="30" y="8"/>
                </a:cubicBezTo>
                <a:lnTo>
                  <a:pt x="13" y="8"/>
                </a:ln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id-ID" sz="1800"/>
          </a:p>
        </p:txBody>
      </p:sp>
      <p:sp>
        <p:nvSpPr>
          <p:cNvPr id="372" name="Freeform 324"/>
          <p:cNvSpPr/>
          <p:nvPr/>
        </p:nvSpPr>
        <p:spPr bwMode="auto">
          <a:xfrm>
            <a:off x="4652355" y="2107415"/>
            <a:ext cx="237025" cy="239688"/>
          </a:xfrm>
          <a:custGeom>
            <a:gdLst>
              <a:gd fmla="*/ 34 w 38" name="T0"/>
              <a:gd fmla="*/ 10 h 38" name="T1"/>
              <a:gd fmla="*/ 30 w 38" name="T2"/>
              <a:gd fmla="*/ 14 h 38" name="T3"/>
              <a:gd fmla="*/ 34 w 38" name="T4"/>
              <a:gd fmla="*/ 33 h 38" name="T5"/>
              <a:gd fmla="*/ 34 w 38" name="T6"/>
              <a:gd fmla="*/ 34 h 38" name="T7"/>
              <a:gd fmla="*/ 30 w 38" name="T8"/>
              <a:gd fmla="*/ 36 h 38" name="T9"/>
              <a:gd fmla="*/ 30 w 38" name="T10"/>
              <a:gd fmla="*/ 36 h 38" name="T11"/>
              <a:gd fmla="*/ 30 w 38" name="T12"/>
              <a:gd fmla="*/ 36 h 38" name="T13"/>
              <a:gd fmla="*/ 29 w 38" name="T14"/>
              <a:gd fmla="*/ 36 h 38" name="T15"/>
              <a:gd fmla="*/ 22 w 38" name="T16"/>
              <a:gd fmla="*/ 22 h 38" name="T17"/>
              <a:gd fmla="*/ 15 w 38" name="T18"/>
              <a:gd fmla="*/ 29 h 38" name="T19"/>
              <a:gd fmla="*/ 16 w 38" name="T20"/>
              <a:gd fmla="*/ 35 h 38" name="T21"/>
              <a:gd fmla="*/ 16 w 38" name="T22"/>
              <a:gd fmla="*/ 35 h 38" name="T23"/>
              <a:gd fmla="*/ 13 w 38" name="T24"/>
              <a:gd fmla="*/ 38 h 38" name="T25"/>
              <a:gd fmla="*/ 13 w 38" name="T26"/>
              <a:gd fmla="*/ 38 h 38" name="T27"/>
              <a:gd fmla="*/ 13 w 38" name="T28"/>
              <a:gd fmla="*/ 38 h 38" name="T29"/>
              <a:gd fmla="*/ 12 w 38" name="T30"/>
              <a:gd fmla="*/ 38 h 38" name="T31"/>
              <a:gd fmla="*/ 7 w 38" name="T32"/>
              <a:gd fmla="*/ 31 h 38" name="T33"/>
              <a:gd fmla="*/ 0 w 38" name="T34"/>
              <a:gd fmla="*/ 26 h 38" name="T35"/>
              <a:gd fmla="*/ 0 w 38" name="T36"/>
              <a:gd fmla="*/ 25 h 38" name="T37"/>
              <a:gd fmla="*/ 0 w 38" name="T38"/>
              <a:gd fmla="*/ 25 h 38" name="T39"/>
              <a:gd fmla="*/ 3 w 38" name="T40"/>
              <a:gd fmla="*/ 22 h 38" name="T41"/>
              <a:gd fmla="*/ 3 w 38" name="T42"/>
              <a:gd fmla="*/ 22 h 38" name="T43"/>
              <a:gd fmla="*/ 3 w 38" name="T44"/>
              <a:gd fmla="*/ 22 h 38" name="T45"/>
              <a:gd fmla="*/ 9 w 38" name="T46"/>
              <a:gd fmla="*/ 23 h 38" name="T47"/>
              <a:gd fmla="*/ 16 w 38" name="T48"/>
              <a:gd fmla="*/ 16 h 38" name="T49"/>
              <a:gd fmla="*/ 2 w 38" name="T50"/>
              <a:gd fmla="*/ 9 h 38" name="T51"/>
              <a:gd fmla="*/ 1 w 38" name="T52"/>
              <a:gd fmla="*/ 8 h 38" name="T53"/>
              <a:gd fmla="*/ 2 w 38" name="T54"/>
              <a:gd fmla="*/ 8 h 38" name="T55"/>
              <a:gd fmla="*/ 5 w 38" name="T56"/>
              <a:gd fmla="*/ 4 h 38" name="T57"/>
              <a:gd fmla="*/ 6 w 38" name="T58"/>
              <a:gd fmla="*/ 4 h 38" name="T59"/>
              <a:gd fmla="*/ 24 w 38" name="T60"/>
              <a:gd fmla="*/ 8 h 38" name="T61"/>
              <a:gd fmla="*/ 28 w 38" name="T62"/>
              <a:gd fmla="*/ 4 h 38" name="T63"/>
              <a:gd fmla="*/ 37 w 38" name="T64"/>
              <a:gd fmla="*/ 1 h 38" name="T65"/>
              <a:gd fmla="*/ 34 w 38" name="T66"/>
              <a:gd fmla="*/ 10 h 38"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38" w="38">
                <a:moveTo>
                  <a:pt x="34" y="10"/>
                </a:moveTo>
                <a:cubicBezTo>
                  <a:pt x="30" y="14"/>
                  <a:pt x="30" y="14"/>
                  <a:pt x="30" y="14"/>
                </a:cubicBezTo>
                <a:cubicBezTo>
                  <a:pt x="34" y="33"/>
                  <a:pt x="34" y="33"/>
                  <a:pt x="34" y="33"/>
                </a:cubicBezTo>
                <a:cubicBezTo>
                  <a:pt x="34" y="33"/>
                  <a:pt x="34" y="34"/>
                  <a:pt x="34" y="34"/>
                </a:cubicBezTo>
                <a:cubicBezTo>
                  <a:pt x="30" y="36"/>
                  <a:pt x="30" y="36"/>
                  <a:pt x="30" y="36"/>
                </a:cubicBezTo>
                <a:cubicBezTo>
                  <a:pt x="30" y="36"/>
                  <a:pt x="30" y="36"/>
                  <a:pt x="30" y="36"/>
                </a:cubicBezTo>
                <a:cubicBezTo>
                  <a:pt x="30" y="36"/>
                  <a:pt x="30" y="36"/>
                  <a:pt x="30" y="36"/>
                </a:cubicBezTo>
                <a:cubicBezTo>
                  <a:pt x="29" y="36"/>
                  <a:pt x="29" y="36"/>
                  <a:pt x="29" y="36"/>
                </a:cubicBezTo>
                <a:cubicBezTo>
                  <a:pt x="22" y="22"/>
                  <a:pt x="22" y="22"/>
                  <a:pt x="22" y="22"/>
                </a:cubicBezTo>
                <a:cubicBezTo>
                  <a:pt x="15" y="29"/>
                  <a:pt x="15" y="29"/>
                  <a:pt x="15" y="29"/>
                </a:cubicBezTo>
                <a:cubicBezTo>
                  <a:pt x="16" y="35"/>
                  <a:pt x="16" y="35"/>
                  <a:pt x="16" y="35"/>
                </a:cubicBezTo>
                <a:cubicBezTo>
                  <a:pt x="16" y="35"/>
                  <a:pt x="16" y="35"/>
                  <a:pt x="16" y="35"/>
                </a:cubicBezTo>
                <a:cubicBezTo>
                  <a:pt x="13" y="38"/>
                  <a:pt x="13" y="38"/>
                  <a:pt x="13" y="38"/>
                </a:cubicBezTo>
                <a:cubicBezTo>
                  <a:pt x="13" y="38"/>
                  <a:pt x="13" y="38"/>
                  <a:pt x="13" y="38"/>
                </a:cubicBezTo>
                <a:cubicBezTo>
                  <a:pt x="13" y="38"/>
                  <a:pt x="13" y="38"/>
                  <a:pt x="13" y="38"/>
                </a:cubicBezTo>
                <a:cubicBezTo>
                  <a:pt x="12" y="38"/>
                  <a:pt x="12" y="38"/>
                  <a:pt x="12" y="38"/>
                </a:cubicBezTo>
                <a:cubicBezTo>
                  <a:pt x="7" y="31"/>
                  <a:pt x="7" y="31"/>
                  <a:pt x="7" y="31"/>
                </a:cubicBezTo>
                <a:cubicBezTo>
                  <a:pt x="0" y="26"/>
                  <a:pt x="0" y="26"/>
                  <a:pt x="0" y="26"/>
                </a:cubicBezTo>
                <a:cubicBezTo>
                  <a:pt x="0" y="26"/>
                  <a:pt x="0" y="26"/>
                  <a:pt x="0" y="25"/>
                </a:cubicBezTo>
                <a:cubicBezTo>
                  <a:pt x="0" y="25"/>
                  <a:pt x="0" y="25"/>
                  <a:pt x="0" y="25"/>
                </a:cubicBezTo>
                <a:cubicBezTo>
                  <a:pt x="3" y="22"/>
                  <a:pt x="3" y="22"/>
                  <a:pt x="3" y="22"/>
                </a:cubicBezTo>
                <a:cubicBezTo>
                  <a:pt x="3" y="22"/>
                  <a:pt x="3" y="22"/>
                  <a:pt x="3" y="22"/>
                </a:cubicBezTo>
                <a:cubicBezTo>
                  <a:pt x="3" y="22"/>
                  <a:pt x="3" y="22"/>
                  <a:pt x="3" y="22"/>
                </a:cubicBezTo>
                <a:cubicBezTo>
                  <a:pt x="9" y="23"/>
                  <a:pt x="9" y="23"/>
                  <a:pt x="9" y="23"/>
                </a:cubicBezTo>
                <a:cubicBezTo>
                  <a:pt x="16" y="16"/>
                  <a:pt x="16" y="16"/>
                  <a:pt x="16" y="16"/>
                </a:cubicBezTo>
                <a:cubicBezTo>
                  <a:pt x="2" y="9"/>
                  <a:pt x="2" y="9"/>
                  <a:pt x="2" y="9"/>
                </a:cubicBezTo>
                <a:cubicBezTo>
                  <a:pt x="2" y="9"/>
                  <a:pt x="2" y="9"/>
                  <a:pt x="1" y="8"/>
                </a:cubicBezTo>
                <a:cubicBezTo>
                  <a:pt x="1" y="8"/>
                  <a:pt x="2" y="8"/>
                  <a:pt x="2" y="8"/>
                </a:cubicBezTo>
                <a:cubicBezTo>
                  <a:pt x="5" y="4"/>
                  <a:pt x="5" y="4"/>
                  <a:pt x="5" y="4"/>
                </a:cubicBezTo>
                <a:cubicBezTo>
                  <a:pt x="5" y="4"/>
                  <a:pt x="6" y="4"/>
                  <a:pt x="6" y="4"/>
                </a:cubicBezTo>
                <a:cubicBezTo>
                  <a:pt x="24" y="8"/>
                  <a:pt x="24" y="8"/>
                  <a:pt x="24" y="8"/>
                </a:cubicBezTo>
                <a:cubicBezTo>
                  <a:pt x="28" y="4"/>
                  <a:pt x="28" y="4"/>
                  <a:pt x="28" y="4"/>
                </a:cubicBezTo>
                <a:cubicBezTo>
                  <a:pt x="31" y="1"/>
                  <a:pt x="35" y="0"/>
                  <a:pt x="37" y="1"/>
                </a:cubicBezTo>
                <a:cubicBezTo>
                  <a:pt x="38" y="3"/>
                  <a:pt x="37" y="7"/>
                  <a:pt x="34" y="10"/>
                </a:cubicBez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id-ID" sz="1800"/>
          </a:p>
        </p:txBody>
      </p:sp>
      <p:grpSp>
        <p:nvGrpSpPr>
          <p:cNvPr id="376" name="组合 375"/>
          <p:cNvGrpSpPr/>
          <p:nvPr/>
        </p:nvGrpSpPr>
        <p:grpSpPr>
          <a:xfrm>
            <a:off x="454125" y="1514283"/>
            <a:ext cx="2412351" cy="673475"/>
            <a:chOff x="3779912" y="3929162"/>
            <a:chExt cx="2412351" cy="673475"/>
          </a:xfrm>
        </p:grpSpPr>
        <p:sp>
          <p:nvSpPr>
            <p:cNvPr id="377" name="圆角矩形 376"/>
            <p:cNvSpPr/>
            <p:nvPr/>
          </p:nvSpPr>
          <p:spPr>
            <a:xfrm>
              <a:off x="3779912" y="3994636"/>
              <a:ext cx="1110471" cy="608001"/>
            </a:xfrm>
            <a:prstGeom prst="roundRect">
              <a:avLst>
                <a:gd fmla="val 6346" name="adj"/>
              </a:avLst>
            </a:prstGeom>
            <a:solidFill>
              <a:schemeClr val="bg1"/>
            </a:solidFill>
            <a:ln w="12700">
              <a:noFill/>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a:p>
          </p:txBody>
        </p:sp>
        <p:sp>
          <p:nvSpPr>
            <p:cNvPr id="378" name="Content Placeholder 2"/>
            <p:cNvSpPr txBox="1"/>
            <p:nvPr/>
          </p:nvSpPr>
          <p:spPr>
            <a:xfrm>
              <a:off x="3808624" y="3929162"/>
              <a:ext cx="2383639" cy="636638"/>
            </a:xfrm>
            <a:prstGeom prst="rect">
              <a:avLst/>
            </a:prstGeom>
          </p:spPr>
          <p:txBody>
            <a:bodyPr anchor="ctr" anchorCtr="0"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indent="0" marL="0">
                <a:buFont charset="0" pitchFamily="34" typeface="Arial"/>
                <a:buNone/>
              </a:pPr>
              <a:r>
                <a:rPr altLang="en-US" b="1" lang="zh-CN" smtClean="0" sz="3200">
                  <a:solidFill>
                    <a:schemeClr val="tx1"/>
                  </a:solidFill>
                  <a:latin charset="-122" panose="02010509060101010101" pitchFamily="49" typeface="幼圆"/>
                  <a:ea charset="-122" panose="02010509060101010101" pitchFamily="49" typeface="幼圆"/>
                  <a:cs typeface="+mn-ea"/>
                  <a:sym typeface="+mn-lt"/>
                </a:rPr>
                <a:t>关联</a:t>
              </a:r>
            </a:p>
          </p:txBody>
        </p:sp>
      </p:grpSp>
      <p:cxnSp>
        <p:nvCxnSpPr>
          <p:cNvPr id="374" name="直接连接符 373"/>
          <p:cNvCxnSpPr/>
          <p:nvPr/>
        </p:nvCxnSpPr>
        <p:spPr>
          <a:xfrm>
            <a:off x="4489971" y="3944483"/>
            <a:ext cx="3462337"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375" name="直接连接符 374"/>
          <p:cNvCxnSpPr/>
          <p:nvPr/>
        </p:nvCxnSpPr>
        <p:spPr>
          <a:xfrm>
            <a:off x="4461481" y="3606665"/>
            <a:ext cx="3452726"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1225274062"/>
      </p:ext>
    </p:extLst>
  </p:cSld>
  <p:clrMapOvr>
    <a:masterClrMapping/>
  </p:clrMapOvr>
  <p:transition/>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tx2"/>
        </a:solidFill>
        <a:effectLst/>
      </p:bgPr>
    </p:bg>
    <p:spTree>
      <p:nvGrpSpPr>
        <p:cNvPr id="1" name=""/>
        <p:cNvGrpSpPr/>
        <p:nvPr/>
      </p:nvGrpSpPr>
      <p:grpSpPr>
        <a:xfrm>
          <a:off x="0" y="0"/>
          <a:ext cx="0" cy="0"/>
        </a:xfrm>
      </p:grpSpPr>
      <p:sp>
        <p:nvSpPr>
          <p:cNvPr id="35" name="矩形 34"/>
          <p:cNvSpPr/>
          <p:nvPr/>
        </p:nvSpPr>
        <p:spPr>
          <a:xfrm rot="10800000">
            <a:off x="-13285" y="-3"/>
            <a:ext cx="4585285" cy="514350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5" name="组合 4"/>
          <p:cNvGrpSpPr/>
          <p:nvPr/>
        </p:nvGrpSpPr>
        <p:grpSpPr>
          <a:xfrm>
            <a:off x="2625031" y="621356"/>
            <a:ext cx="3863437" cy="3900783"/>
            <a:chOff x="6909672" y="1252347"/>
            <a:chExt cx="1141048" cy="1152078"/>
          </a:xfrm>
          <a:solidFill>
            <a:schemeClr val="bg1">
              <a:lumMod val="95000"/>
            </a:schemeClr>
          </a:solidFill>
        </p:grpSpPr>
        <p:grpSp>
          <p:nvGrpSpPr>
            <p:cNvPr id="3" name="组合 2"/>
            <p:cNvGrpSpPr/>
            <p:nvPr/>
          </p:nvGrpSpPr>
          <p:grpSpPr>
            <a:xfrm flipH="1">
              <a:off x="6909672" y="1252347"/>
              <a:ext cx="1141048" cy="1152078"/>
              <a:chOff x="2051720" y="304380"/>
              <a:chExt cx="4619592" cy="4664249"/>
            </a:xfrm>
            <a:grpFill/>
          </p:grpSpPr>
          <p:sp>
            <p:nvSpPr>
              <p:cNvPr id="118" name="椭圆 117"/>
              <p:cNvSpPr/>
              <p:nvPr/>
            </p:nvSpPr>
            <p:spPr>
              <a:xfrm>
                <a:off x="2051720" y="249832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19" name="椭圆 118"/>
              <p:cNvSpPr/>
              <p:nvPr/>
            </p:nvSpPr>
            <p:spPr>
              <a:xfrm>
                <a:off x="2403583" y="129999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20" name="椭圆 119"/>
              <p:cNvSpPr/>
              <p:nvPr/>
            </p:nvSpPr>
            <p:spPr>
              <a:xfrm>
                <a:off x="3347456" y="482119"/>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21" name="椭圆 120"/>
              <p:cNvSpPr/>
              <p:nvPr/>
            </p:nvSpPr>
            <p:spPr>
              <a:xfrm>
                <a:off x="4583665" y="304380"/>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22" name="椭圆 121"/>
              <p:cNvSpPr/>
              <p:nvPr/>
            </p:nvSpPr>
            <p:spPr>
              <a:xfrm>
                <a:off x="5719725" y="82320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23" name="椭圆 122"/>
              <p:cNvSpPr/>
              <p:nvPr/>
            </p:nvSpPr>
            <p:spPr>
              <a:xfrm>
                <a:off x="6394945" y="187386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24" name="椭圆 123"/>
              <p:cNvSpPr/>
              <p:nvPr/>
            </p:nvSpPr>
            <p:spPr>
              <a:xfrm>
                <a:off x="6394945" y="312278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25" name="椭圆 124"/>
              <p:cNvSpPr/>
              <p:nvPr/>
            </p:nvSpPr>
            <p:spPr>
              <a:xfrm>
                <a:off x="5719725" y="417344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26" name="椭圆 125"/>
              <p:cNvSpPr/>
              <p:nvPr/>
            </p:nvSpPr>
            <p:spPr>
              <a:xfrm>
                <a:off x="4583665" y="4692262"/>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27" name="椭圆 126"/>
              <p:cNvSpPr/>
              <p:nvPr/>
            </p:nvSpPr>
            <p:spPr>
              <a:xfrm>
                <a:off x="3347456" y="4514523"/>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28" name="椭圆 127"/>
              <p:cNvSpPr/>
              <p:nvPr/>
            </p:nvSpPr>
            <p:spPr>
              <a:xfrm>
                <a:off x="2403583" y="369665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nvGrpSpPr>
            <p:cNvPr id="145" name="组合 144"/>
            <p:cNvGrpSpPr/>
            <p:nvPr/>
          </p:nvGrpSpPr>
          <p:grpSpPr>
            <a:xfrm flipH="1">
              <a:off x="7229130" y="1574893"/>
              <a:ext cx="502132" cy="506986"/>
              <a:chOff x="2051720" y="304380"/>
              <a:chExt cx="4619592" cy="4664249"/>
            </a:xfrm>
            <a:grpFill/>
          </p:grpSpPr>
          <p:sp>
            <p:nvSpPr>
              <p:cNvPr id="146" name="椭圆 145"/>
              <p:cNvSpPr/>
              <p:nvPr/>
            </p:nvSpPr>
            <p:spPr>
              <a:xfrm>
                <a:off x="2051720" y="249832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47" name="椭圆 146"/>
              <p:cNvSpPr/>
              <p:nvPr/>
            </p:nvSpPr>
            <p:spPr>
              <a:xfrm>
                <a:off x="2403583" y="129999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48" name="椭圆 147"/>
              <p:cNvSpPr/>
              <p:nvPr/>
            </p:nvSpPr>
            <p:spPr>
              <a:xfrm>
                <a:off x="3347456" y="482119"/>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49" name="椭圆 148"/>
              <p:cNvSpPr/>
              <p:nvPr/>
            </p:nvSpPr>
            <p:spPr>
              <a:xfrm>
                <a:off x="4583665" y="304380"/>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50" name="椭圆 149"/>
              <p:cNvSpPr/>
              <p:nvPr/>
            </p:nvSpPr>
            <p:spPr>
              <a:xfrm>
                <a:off x="5719725" y="82320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51" name="椭圆 150"/>
              <p:cNvSpPr/>
              <p:nvPr/>
            </p:nvSpPr>
            <p:spPr>
              <a:xfrm>
                <a:off x="6394945" y="187386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52" name="椭圆 151"/>
              <p:cNvSpPr/>
              <p:nvPr/>
            </p:nvSpPr>
            <p:spPr>
              <a:xfrm>
                <a:off x="6394945" y="312278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53" name="椭圆 152"/>
              <p:cNvSpPr/>
              <p:nvPr/>
            </p:nvSpPr>
            <p:spPr>
              <a:xfrm>
                <a:off x="5719725" y="417344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54" name="椭圆 153"/>
              <p:cNvSpPr/>
              <p:nvPr/>
            </p:nvSpPr>
            <p:spPr>
              <a:xfrm>
                <a:off x="4583665" y="4692262"/>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55" name="椭圆 154"/>
              <p:cNvSpPr/>
              <p:nvPr/>
            </p:nvSpPr>
            <p:spPr>
              <a:xfrm>
                <a:off x="3347456" y="4514523"/>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56" name="椭圆 155"/>
              <p:cNvSpPr/>
              <p:nvPr/>
            </p:nvSpPr>
            <p:spPr>
              <a:xfrm>
                <a:off x="2403583" y="369665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grpSp>
        <p:nvGrpSpPr>
          <p:cNvPr id="157" name="组合 156"/>
          <p:cNvGrpSpPr/>
          <p:nvPr/>
        </p:nvGrpSpPr>
        <p:grpSpPr>
          <a:xfrm flipH="1" rot="20637264">
            <a:off x="3321974" y="1338550"/>
            <a:ext cx="2556559" cy="2581273"/>
            <a:chOff x="2051720" y="304380"/>
            <a:chExt cx="4619592" cy="4664249"/>
          </a:xfrm>
          <a:solidFill>
            <a:schemeClr val="bg1">
              <a:lumMod val="95000"/>
            </a:schemeClr>
          </a:solidFill>
        </p:grpSpPr>
        <p:sp>
          <p:nvSpPr>
            <p:cNvPr id="158" name="椭圆 157"/>
            <p:cNvSpPr/>
            <p:nvPr/>
          </p:nvSpPr>
          <p:spPr>
            <a:xfrm>
              <a:off x="2051720" y="249832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59" name="椭圆 158"/>
            <p:cNvSpPr/>
            <p:nvPr/>
          </p:nvSpPr>
          <p:spPr>
            <a:xfrm>
              <a:off x="2403583" y="129999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60" name="椭圆 159"/>
            <p:cNvSpPr/>
            <p:nvPr/>
          </p:nvSpPr>
          <p:spPr>
            <a:xfrm>
              <a:off x="3347456" y="482119"/>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61" name="椭圆 160"/>
            <p:cNvSpPr/>
            <p:nvPr/>
          </p:nvSpPr>
          <p:spPr>
            <a:xfrm>
              <a:off x="4583665" y="304380"/>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62" name="椭圆 161"/>
            <p:cNvSpPr/>
            <p:nvPr/>
          </p:nvSpPr>
          <p:spPr>
            <a:xfrm>
              <a:off x="5719725" y="82320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63" name="椭圆 162"/>
            <p:cNvSpPr/>
            <p:nvPr/>
          </p:nvSpPr>
          <p:spPr>
            <a:xfrm>
              <a:off x="6394945" y="187386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64" name="椭圆 163"/>
            <p:cNvSpPr/>
            <p:nvPr/>
          </p:nvSpPr>
          <p:spPr>
            <a:xfrm>
              <a:off x="6394945" y="312278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65" name="椭圆 164"/>
            <p:cNvSpPr/>
            <p:nvPr/>
          </p:nvSpPr>
          <p:spPr>
            <a:xfrm>
              <a:off x="5719725" y="417344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66" name="椭圆 165"/>
            <p:cNvSpPr/>
            <p:nvPr/>
          </p:nvSpPr>
          <p:spPr>
            <a:xfrm>
              <a:off x="4583665" y="4692262"/>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67" name="椭圆 166"/>
            <p:cNvSpPr/>
            <p:nvPr/>
          </p:nvSpPr>
          <p:spPr>
            <a:xfrm>
              <a:off x="3347456" y="4514523"/>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68" name="椭圆 167"/>
            <p:cNvSpPr/>
            <p:nvPr/>
          </p:nvSpPr>
          <p:spPr>
            <a:xfrm>
              <a:off x="2403583" y="369665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nvGrpSpPr>
          <p:cNvPr id="169" name="组合 168"/>
          <p:cNvGrpSpPr/>
          <p:nvPr/>
        </p:nvGrpSpPr>
        <p:grpSpPr>
          <a:xfrm rot="18960000">
            <a:off x="6601284" y="3964226"/>
            <a:ext cx="656499" cy="653567"/>
            <a:chOff x="3558130" y="1809565"/>
            <a:chExt cx="2017964" cy="2008951"/>
          </a:xfrm>
        </p:grpSpPr>
        <p:sp>
          <p:nvSpPr>
            <p:cNvPr id="170" name="任意多边形 169"/>
            <p:cNvSpPr/>
            <p:nvPr/>
          </p:nvSpPr>
          <p:spPr>
            <a:xfrm rot="16200000">
              <a:off x="4062621" y="2305043"/>
              <a:ext cx="1008982" cy="2017964"/>
            </a:xfrm>
            <a:custGeom>
              <a:gdLst>
                <a:gd fmla="*/ 1008982 w 1008982" name="connsiteX0"/>
                <a:gd fmla="*/ 0 h 2017964" name="connsiteY0"/>
                <a:gd fmla="*/ 1008982 w 1008982" name="connsiteX1"/>
                <a:gd fmla="*/ 2017964 h 2017964" name="connsiteY1"/>
                <a:gd fmla="*/ 0 w 1008982" name="connsiteX2"/>
                <a:gd fmla="*/ 1008982 h 2017964" name="connsiteY2"/>
                <a:gd fmla="*/ 1008982 w 1008982" name="connsiteX3"/>
                <a:gd fmla="*/ 0 h 2017964" name="connsiteY3"/>
              </a:gdLst>
              <a:cxnLst>
                <a:cxn ang="0">
                  <a:pos x="connsiteX0" y="connsiteY0"/>
                </a:cxn>
                <a:cxn ang="0">
                  <a:pos x="connsiteX1" y="connsiteY1"/>
                </a:cxn>
                <a:cxn ang="0">
                  <a:pos x="connsiteX2" y="connsiteY2"/>
                </a:cxn>
                <a:cxn ang="0">
                  <a:pos x="connsiteX3" y="connsiteY3"/>
                </a:cxn>
              </a:cxnLst>
              <a:rect b="b" l="l" r="r" t="t"/>
              <a:pathLst>
                <a:path h="2017964" w="1008982">
                  <a:moveTo>
                    <a:pt x="1008982" y="0"/>
                  </a:moveTo>
                  <a:lnTo>
                    <a:pt x="1008982" y="2017964"/>
                  </a:lnTo>
                  <a:cubicBezTo>
                    <a:pt x="451737" y="2017964"/>
                    <a:pt x="0" y="1566227"/>
                    <a:pt x="0" y="1008982"/>
                  </a:cubicBezTo>
                  <a:cubicBezTo>
                    <a:pt x="0" y="451737"/>
                    <a:pt x="451737" y="0"/>
                    <a:pt x="1008982" y="0"/>
                  </a:cubicBezTo>
                  <a:close/>
                </a:path>
              </a:pathLst>
            </a:custGeom>
            <a:solidFill>
              <a:schemeClr val="bg2">
                <a:lumMod val="50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anchor="ctr" rtlCol="0" wrap="square">
              <a:noAutofit/>
            </a:bodyPr>
            <a:lstStyle/>
            <a:p>
              <a:pPr algn="ctr"/>
              <a:endParaRPr b="1" lang="en-US" smtClean="0" sz="1100">
                <a:cs typeface="+mn-ea"/>
                <a:sym typeface="+mn-lt"/>
              </a:endParaRPr>
            </a:p>
          </p:txBody>
        </p:sp>
        <p:sp>
          <p:nvSpPr>
            <p:cNvPr id="171" name="任意多边形 170"/>
            <p:cNvSpPr/>
            <p:nvPr/>
          </p:nvSpPr>
          <p:spPr>
            <a:xfrm flipH="1" rot="16200000">
              <a:off x="4062621" y="1305074"/>
              <a:ext cx="1008982" cy="2017964"/>
            </a:xfrm>
            <a:custGeom>
              <a:gdLst>
                <a:gd fmla="*/ 1008982 w 1008982" name="connsiteX0"/>
                <a:gd fmla="*/ 0 h 2017964" name="connsiteY0"/>
                <a:gd fmla="*/ 1008982 w 1008982" name="connsiteX1"/>
                <a:gd fmla="*/ 2017964 h 2017964" name="connsiteY1"/>
                <a:gd fmla="*/ 0 w 1008982" name="connsiteX2"/>
                <a:gd fmla="*/ 1008982 h 2017964" name="connsiteY2"/>
                <a:gd fmla="*/ 1008982 w 1008982" name="connsiteX3"/>
                <a:gd fmla="*/ 0 h 2017964" name="connsiteY3"/>
              </a:gdLst>
              <a:cxnLst>
                <a:cxn ang="0">
                  <a:pos x="connsiteX0" y="connsiteY0"/>
                </a:cxn>
                <a:cxn ang="0">
                  <a:pos x="connsiteX1" y="connsiteY1"/>
                </a:cxn>
                <a:cxn ang="0">
                  <a:pos x="connsiteX2" y="connsiteY2"/>
                </a:cxn>
                <a:cxn ang="0">
                  <a:pos x="connsiteX3" y="connsiteY3"/>
                </a:cxn>
              </a:cxnLst>
              <a:rect b="b" l="l" r="r" t="t"/>
              <a:pathLst>
                <a:path h="2017964" w="1008982">
                  <a:moveTo>
                    <a:pt x="1008982" y="0"/>
                  </a:moveTo>
                  <a:lnTo>
                    <a:pt x="1008982" y="2017964"/>
                  </a:lnTo>
                  <a:cubicBezTo>
                    <a:pt x="451737" y="2017964"/>
                    <a:pt x="0" y="1566227"/>
                    <a:pt x="0" y="1008982"/>
                  </a:cubicBezTo>
                  <a:cubicBezTo>
                    <a:pt x="0" y="451737"/>
                    <a:pt x="451737" y="0"/>
                    <a:pt x="1008982" y="0"/>
                  </a:cubicBezTo>
                  <a:close/>
                </a:path>
              </a:pathLst>
            </a:custGeom>
            <a:solidFill>
              <a:schemeClr val="accent3"/>
            </a:solidFill>
            <a:ln>
              <a:noFill/>
            </a:ln>
          </p:spPr>
          <p:style>
            <a:lnRef idx="2">
              <a:schemeClr val="accent2">
                <a:shade val="50000"/>
              </a:schemeClr>
            </a:lnRef>
            <a:fillRef idx="1">
              <a:schemeClr val="accent2"/>
            </a:fillRef>
            <a:effectRef idx="0">
              <a:schemeClr val="accent2"/>
            </a:effectRef>
            <a:fontRef idx="minor">
              <a:schemeClr val="lt1"/>
            </a:fontRef>
          </p:style>
          <p:txBody>
            <a:bodyPr anchor="ctr" rtlCol="0" wrap="square">
              <a:noAutofit/>
            </a:bodyPr>
            <a:lstStyle/>
            <a:p>
              <a:pPr algn="ctr"/>
              <a:endParaRPr b="1" lang="en-US" smtClean="0" sz="1100">
                <a:cs typeface="+mn-ea"/>
                <a:sym typeface="+mn-lt"/>
              </a:endParaRPr>
            </a:p>
          </p:txBody>
        </p:sp>
      </p:grpSp>
      <p:sp>
        <p:nvSpPr>
          <p:cNvPr id="111" name="Content Placeholder 2"/>
          <p:cNvSpPr txBox="1"/>
          <p:nvPr/>
        </p:nvSpPr>
        <p:spPr>
          <a:xfrm>
            <a:off x="3702173" y="556264"/>
            <a:ext cx="1625253" cy="3068226"/>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b="1" lang="en-US" smtClean="0" sz="25900">
                <a:solidFill>
                  <a:schemeClr val="bg1"/>
                </a:solidFill>
                <a:cs typeface="+mn-ea"/>
                <a:sym typeface="+mn-lt"/>
              </a:rPr>
              <a:t>3</a:t>
            </a:r>
          </a:p>
        </p:txBody>
      </p:sp>
      <p:grpSp>
        <p:nvGrpSpPr>
          <p:cNvPr id="172" name="组合 171"/>
          <p:cNvGrpSpPr/>
          <p:nvPr/>
        </p:nvGrpSpPr>
        <p:grpSpPr>
          <a:xfrm rot="18960000">
            <a:off x="1835546" y="674348"/>
            <a:ext cx="656499" cy="653567"/>
            <a:chOff x="3558130" y="1809565"/>
            <a:chExt cx="2017964" cy="2008951"/>
          </a:xfrm>
        </p:grpSpPr>
        <p:sp>
          <p:nvSpPr>
            <p:cNvPr id="173" name="任意多边形 172"/>
            <p:cNvSpPr/>
            <p:nvPr/>
          </p:nvSpPr>
          <p:spPr>
            <a:xfrm rot="16200000">
              <a:off x="4062621" y="2305043"/>
              <a:ext cx="1008982" cy="2017964"/>
            </a:xfrm>
            <a:custGeom>
              <a:gdLst>
                <a:gd fmla="*/ 1008982 w 1008982" name="connsiteX0"/>
                <a:gd fmla="*/ 0 h 2017964" name="connsiteY0"/>
                <a:gd fmla="*/ 1008982 w 1008982" name="connsiteX1"/>
                <a:gd fmla="*/ 2017964 h 2017964" name="connsiteY1"/>
                <a:gd fmla="*/ 0 w 1008982" name="connsiteX2"/>
                <a:gd fmla="*/ 1008982 h 2017964" name="connsiteY2"/>
                <a:gd fmla="*/ 1008982 w 1008982" name="connsiteX3"/>
                <a:gd fmla="*/ 0 h 2017964" name="connsiteY3"/>
              </a:gdLst>
              <a:cxnLst>
                <a:cxn ang="0">
                  <a:pos x="connsiteX0" y="connsiteY0"/>
                </a:cxn>
                <a:cxn ang="0">
                  <a:pos x="connsiteX1" y="connsiteY1"/>
                </a:cxn>
                <a:cxn ang="0">
                  <a:pos x="connsiteX2" y="connsiteY2"/>
                </a:cxn>
                <a:cxn ang="0">
                  <a:pos x="connsiteX3" y="connsiteY3"/>
                </a:cxn>
              </a:cxnLst>
              <a:rect b="b" l="l" r="r" t="t"/>
              <a:pathLst>
                <a:path h="2017964" w="1008982">
                  <a:moveTo>
                    <a:pt x="1008982" y="0"/>
                  </a:moveTo>
                  <a:lnTo>
                    <a:pt x="1008982" y="2017964"/>
                  </a:lnTo>
                  <a:cubicBezTo>
                    <a:pt x="451737" y="2017964"/>
                    <a:pt x="0" y="1566227"/>
                    <a:pt x="0" y="1008982"/>
                  </a:cubicBezTo>
                  <a:cubicBezTo>
                    <a:pt x="0" y="451737"/>
                    <a:pt x="451737" y="0"/>
                    <a:pt x="1008982" y="0"/>
                  </a:cubicBezTo>
                  <a:close/>
                </a:path>
              </a:pathLst>
            </a:custGeom>
            <a:solidFill>
              <a:schemeClr val="bg2">
                <a:lumMod val="50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anchor="ctr" rtlCol="0" wrap="square">
              <a:noAutofit/>
            </a:bodyPr>
            <a:lstStyle/>
            <a:p>
              <a:pPr algn="ctr"/>
              <a:endParaRPr b="1" lang="en-US" smtClean="0" sz="1100">
                <a:cs typeface="+mn-ea"/>
                <a:sym typeface="+mn-lt"/>
              </a:endParaRPr>
            </a:p>
          </p:txBody>
        </p:sp>
        <p:sp>
          <p:nvSpPr>
            <p:cNvPr id="174" name="任意多边形 173"/>
            <p:cNvSpPr/>
            <p:nvPr/>
          </p:nvSpPr>
          <p:spPr>
            <a:xfrm flipH="1" rot="16200000">
              <a:off x="4062621" y="1305074"/>
              <a:ext cx="1008982" cy="2017964"/>
            </a:xfrm>
            <a:custGeom>
              <a:gdLst>
                <a:gd fmla="*/ 1008982 w 1008982" name="connsiteX0"/>
                <a:gd fmla="*/ 0 h 2017964" name="connsiteY0"/>
                <a:gd fmla="*/ 1008982 w 1008982" name="connsiteX1"/>
                <a:gd fmla="*/ 2017964 h 2017964" name="connsiteY1"/>
                <a:gd fmla="*/ 0 w 1008982" name="connsiteX2"/>
                <a:gd fmla="*/ 1008982 h 2017964" name="connsiteY2"/>
                <a:gd fmla="*/ 1008982 w 1008982" name="connsiteX3"/>
                <a:gd fmla="*/ 0 h 2017964" name="connsiteY3"/>
              </a:gdLst>
              <a:cxnLst>
                <a:cxn ang="0">
                  <a:pos x="connsiteX0" y="connsiteY0"/>
                </a:cxn>
                <a:cxn ang="0">
                  <a:pos x="connsiteX1" y="connsiteY1"/>
                </a:cxn>
                <a:cxn ang="0">
                  <a:pos x="connsiteX2" y="connsiteY2"/>
                </a:cxn>
                <a:cxn ang="0">
                  <a:pos x="connsiteX3" y="connsiteY3"/>
                </a:cxn>
              </a:cxnLst>
              <a:rect b="b" l="l" r="r" t="t"/>
              <a:pathLst>
                <a:path h="2017964" w="1008982">
                  <a:moveTo>
                    <a:pt x="1008982" y="0"/>
                  </a:moveTo>
                  <a:lnTo>
                    <a:pt x="1008982" y="2017964"/>
                  </a:lnTo>
                  <a:cubicBezTo>
                    <a:pt x="451737" y="2017964"/>
                    <a:pt x="0" y="1566227"/>
                    <a:pt x="0" y="1008982"/>
                  </a:cubicBezTo>
                  <a:cubicBezTo>
                    <a:pt x="0" y="451737"/>
                    <a:pt x="451737" y="0"/>
                    <a:pt x="1008982" y="0"/>
                  </a:cubicBezTo>
                  <a:close/>
                </a:path>
              </a:pathLst>
            </a:custGeom>
            <a:solidFill>
              <a:schemeClr val="accent3"/>
            </a:solidFill>
            <a:ln>
              <a:noFill/>
            </a:ln>
          </p:spPr>
          <p:style>
            <a:lnRef idx="2">
              <a:schemeClr val="accent2">
                <a:shade val="50000"/>
              </a:schemeClr>
            </a:lnRef>
            <a:fillRef idx="1">
              <a:schemeClr val="accent2"/>
            </a:fillRef>
            <a:effectRef idx="0">
              <a:schemeClr val="accent2"/>
            </a:effectRef>
            <a:fontRef idx="minor">
              <a:schemeClr val="lt1"/>
            </a:fontRef>
          </p:style>
          <p:txBody>
            <a:bodyPr anchor="ctr" rtlCol="0" wrap="square">
              <a:noAutofit/>
            </a:bodyPr>
            <a:lstStyle/>
            <a:p>
              <a:pPr algn="ctr"/>
              <a:endParaRPr b="1" lang="en-US" smtClean="0" sz="1100">
                <a:cs typeface="+mn-ea"/>
                <a:sym typeface="+mn-lt"/>
              </a:endParaRPr>
            </a:p>
          </p:txBody>
        </p:sp>
      </p:grpSp>
    </p:spTree>
    <p:extLst>
      <p:ext uri="{BB962C8B-B14F-4D97-AF65-F5344CB8AC3E}">
        <p14:creationId val="915938491"/>
      </p:ext>
    </p:extLst>
  </p:cSld>
  <p:clrMapOvr>
    <a:masterClrMapping/>
  </p:clrMapOvr>
  <mc:AlternateContent>
    <mc:Choice Requires="p14">
      <p:transition p14:dur="700" spd="med">
        <p:fade/>
      </p:transition>
    </mc:Choice>
    <mc:Fallback>
      <p:transition spd="med">
        <p:fade/>
      </p:transition>
    </mc:Fallback>
  </mc:AlternateConten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tx2"/>
        </a:solidFill>
        <a:effectLst/>
      </p:bgPr>
    </p:bg>
    <p:spTree>
      <p:nvGrpSpPr>
        <p:cNvPr id="1" name=""/>
        <p:cNvGrpSpPr/>
        <p:nvPr/>
      </p:nvGrpSpPr>
      <p:grpSpPr>
        <a:xfrm>
          <a:off x="0" y="0"/>
          <a:ext cx="0" cy="0"/>
        </a:xfrm>
      </p:grpSpPr>
      <p:sp>
        <p:nvSpPr>
          <p:cNvPr id="15" name="圆角矩形 14"/>
          <p:cNvSpPr/>
          <p:nvPr/>
        </p:nvSpPr>
        <p:spPr>
          <a:xfrm>
            <a:off x="718525" y="3849272"/>
            <a:ext cx="1536093" cy="638628"/>
          </a:xfrm>
          <a:prstGeom prst="roundRect">
            <a:avLst>
              <a:gd fmla="val 8785" name="adj"/>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流程图: 手动输入 20"/>
          <p:cNvSpPr/>
          <p:nvPr/>
        </p:nvSpPr>
        <p:spPr>
          <a:xfrm flipH="1" flipV="1">
            <a:off x="-1" y="476095"/>
            <a:ext cx="9144000" cy="2599710"/>
          </a:xfrm>
          <a:prstGeom prst="parallelogram">
            <a:avLst/>
          </a:prstGeom>
          <a:solidFill>
            <a:schemeClr val="bg2"/>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椭圆 9"/>
          <p:cNvSpPr/>
          <p:nvPr/>
        </p:nvSpPr>
        <p:spPr>
          <a:xfrm>
            <a:off x="6393424" y="2059403"/>
            <a:ext cx="2088233" cy="2088233"/>
          </a:xfrm>
          <a:prstGeom prst="ellipse">
            <a:avLst/>
          </a:prstGeom>
          <a:solidFill>
            <a:schemeClr val="accent3"/>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aphicFrame>
        <p:nvGraphicFramePr>
          <p:cNvPr id="11" name="图表 10"/>
          <p:cNvGraphicFramePr/>
          <p:nvPr>
            <p:extLst>
              <p:ext uri="{D42A27DB-BD31-4B8C-83A1-F6EECF244321}">
                <p14:modId val="1843766640"/>
              </p:ext>
            </p:extLst>
          </p:nvPr>
        </p:nvGraphicFramePr>
        <p:xfrm>
          <a:off x="323528" y="305824"/>
          <a:ext cx="7878075" cy="3503177"/>
        </p:xfrm>
        <a:graphic>
          <a:graphicData uri="http://schemas.openxmlformats.org/drawingml/2006/chart">
            <c:chart xmlns:c="http://schemas.openxmlformats.org/drawingml/2006/chart" r:id="rId2"/>
          </a:graphicData>
        </a:graphic>
      </p:graphicFrame>
      <p:sp>
        <p:nvSpPr>
          <p:cNvPr id="17" name="Content Placeholder 2"/>
          <p:cNvSpPr txBox="1"/>
          <p:nvPr/>
        </p:nvSpPr>
        <p:spPr>
          <a:xfrm>
            <a:off x="611560" y="4520973"/>
            <a:ext cx="6999792" cy="473003"/>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indent="0" marL="0">
              <a:buNone/>
            </a:pPr>
            <a:r>
              <a:rPr lang="en-US" smtClean="0" sz="1200">
                <a:solidFill>
                  <a:schemeClr val="tx1"/>
                </a:solidFill>
                <a:cs typeface="+mn-ea"/>
                <a:sym typeface="+mn-lt"/>
              </a:rPr>
              <a:t>Lorem ipsum dolor sit amet, consectetur adipiscing elit. Curabitur elementum posuere pretium. elementum</a:t>
            </a:r>
          </a:p>
        </p:txBody>
      </p:sp>
      <p:sp>
        <p:nvSpPr>
          <p:cNvPr id="31" name="Content Placeholder 2"/>
          <p:cNvSpPr txBox="1"/>
          <p:nvPr/>
        </p:nvSpPr>
        <p:spPr>
          <a:xfrm>
            <a:off x="309870" y="3816199"/>
            <a:ext cx="2383639" cy="636638"/>
          </a:xfrm>
          <a:prstGeom prst="rect">
            <a:avLst/>
          </a:prstGeom>
        </p:spPr>
        <p:txBody>
          <a:bodyPr anchor="ctr" anchorCtr="1"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altLang="en-US" b="1" lang="zh-CN" sz="3600">
                <a:solidFill>
                  <a:sysClr lastClr="000000" val="windowText"/>
                </a:solidFill>
                <a:latin charset="-122" panose="02010509060101010101" pitchFamily="49" typeface="幼圆"/>
                <a:ea charset="-122" panose="02010509060101010101" pitchFamily="49" typeface="幼圆"/>
                <a:cs typeface="+mn-ea"/>
                <a:sym typeface="+mn-lt"/>
              </a:rPr>
              <a:t>数据</a:t>
            </a:r>
          </a:p>
        </p:txBody>
      </p:sp>
      <p:sp>
        <p:nvSpPr>
          <p:cNvPr id="12" name="Content Placeholder 2"/>
          <p:cNvSpPr txBox="1"/>
          <p:nvPr/>
        </p:nvSpPr>
        <p:spPr>
          <a:xfrm>
            <a:off x="6160447" y="2157765"/>
            <a:ext cx="2554189" cy="2006639"/>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b="1" lang="en-US" smtClean="0" sz="11500">
                <a:solidFill>
                  <a:schemeClr val="bg1"/>
                </a:solidFill>
                <a:cs typeface="+mn-ea"/>
                <a:sym typeface="+mn-lt"/>
              </a:rPr>
              <a:t>60</a:t>
            </a:r>
          </a:p>
        </p:txBody>
      </p:sp>
      <p:grpSp>
        <p:nvGrpSpPr>
          <p:cNvPr id="2" name="组合 1"/>
          <p:cNvGrpSpPr/>
          <p:nvPr/>
        </p:nvGrpSpPr>
        <p:grpSpPr>
          <a:xfrm>
            <a:off x="1647837" y="1610988"/>
            <a:ext cx="763923" cy="771307"/>
            <a:chOff x="1756894" y="1707654"/>
            <a:chExt cx="576064" cy="581632"/>
          </a:xfrm>
        </p:grpSpPr>
        <p:grpSp>
          <p:nvGrpSpPr>
            <p:cNvPr id="40" name="组合 39"/>
            <p:cNvGrpSpPr/>
            <p:nvPr/>
          </p:nvGrpSpPr>
          <p:grpSpPr>
            <a:xfrm flipH="1">
              <a:off x="1756894" y="1707654"/>
              <a:ext cx="576064" cy="581632"/>
              <a:chOff x="2051720" y="304380"/>
              <a:chExt cx="4619592" cy="4664249"/>
            </a:xfrm>
            <a:solidFill>
              <a:schemeClr val="bg1">
                <a:lumMod val="95000"/>
              </a:schemeClr>
            </a:solidFill>
          </p:grpSpPr>
          <p:sp>
            <p:nvSpPr>
              <p:cNvPr id="41" name="椭圆 40"/>
              <p:cNvSpPr/>
              <p:nvPr/>
            </p:nvSpPr>
            <p:spPr>
              <a:xfrm>
                <a:off x="2051720" y="249832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2" name="椭圆 41"/>
              <p:cNvSpPr/>
              <p:nvPr/>
            </p:nvSpPr>
            <p:spPr>
              <a:xfrm>
                <a:off x="2403583" y="129999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3" name="椭圆 42"/>
              <p:cNvSpPr/>
              <p:nvPr/>
            </p:nvSpPr>
            <p:spPr>
              <a:xfrm>
                <a:off x="3347456" y="482119"/>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4" name="椭圆 43"/>
              <p:cNvSpPr/>
              <p:nvPr/>
            </p:nvSpPr>
            <p:spPr>
              <a:xfrm>
                <a:off x="4583665" y="304380"/>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5" name="椭圆 44"/>
              <p:cNvSpPr/>
              <p:nvPr/>
            </p:nvSpPr>
            <p:spPr>
              <a:xfrm>
                <a:off x="5719725" y="82320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6" name="椭圆 45"/>
              <p:cNvSpPr/>
              <p:nvPr/>
            </p:nvSpPr>
            <p:spPr>
              <a:xfrm>
                <a:off x="6394945" y="187386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7" name="椭圆 46"/>
              <p:cNvSpPr/>
              <p:nvPr/>
            </p:nvSpPr>
            <p:spPr>
              <a:xfrm>
                <a:off x="6394945" y="312278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8" name="椭圆 47"/>
              <p:cNvSpPr/>
              <p:nvPr/>
            </p:nvSpPr>
            <p:spPr>
              <a:xfrm>
                <a:off x="5719725" y="417344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9" name="椭圆 48"/>
              <p:cNvSpPr/>
              <p:nvPr/>
            </p:nvSpPr>
            <p:spPr>
              <a:xfrm>
                <a:off x="4583665" y="4692262"/>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0" name="椭圆 49"/>
              <p:cNvSpPr/>
              <p:nvPr/>
            </p:nvSpPr>
            <p:spPr>
              <a:xfrm>
                <a:off x="3347456" y="4514523"/>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1" name="椭圆 50"/>
              <p:cNvSpPr/>
              <p:nvPr/>
            </p:nvSpPr>
            <p:spPr>
              <a:xfrm>
                <a:off x="2403583" y="369665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nvGrpSpPr>
            <p:cNvPr id="9" name="组合 8"/>
            <p:cNvGrpSpPr/>
            <p:nvPr/>
          </p:nvGrpSpPr>
          <p:grpSpPr>
            <a:xfrm flipH="1">
              <a:off x="1817006" y="1789582"/>
              <a:ext cx="437612" cy="441842"/>
              <a:chOff x="2051720" y="304380"/>
              <a:chExt cx="4619592" cy="4664249"/>
            </a:xfrm>
            <a:solidFill>
              <a:schemeClr val="bg1">
                <a:lumMod val="95000"/>
              </a:schemeClr>
            </a:solidFill>
          </p:grpSpPr>
          <p:sp>
            <p:nvSpPr>
              <p:cNvPr id="13" name="椭圆 12"/>
              <p:cNvSpPr/>
              <p:nvPr/>
            </p:nvSpPr>
            <p:spPr>
              <a:xfrm>
                <a:off x="2051720" y="249832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4" name="椭圆 13"/>
              <p:cNvSpPr/>
              <p:nvPr/>
            </p:nvSpPr>
            <p:spPr>
              <a:xfrm>
                <a:off x="2403583" y="129999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8" name="椭圆 17"/>
              <p:cNvSpPr/>
              <p:nvPr/>
            </p:nvSpPr>
            <p:spPr>
              <a:xfrm>
                <a:off x="3347456" y="482119"/>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9" name="椭圆 18"/>
              <p:cNvSpPr/>
              <p:nvPr/>
            </p:nvSpPr>
            <p:spPr>
              <a:xfrm>
                <a:off x="4583665" y="304380"/>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0" name="椭圆 19"/>
              <p:cNvSpPr/>
              <p:nvPr/>
            </p:nvSpPr>
            <p:spPr>
              <a:xfrm>
                <a:off x="5719725" y="82320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1" name="椭圆 20"/>
              <p:cNvSpPr/>
              <p:nvPr/>
            </p:nvSpPr>
            <p:spPr>
              <a:xfrm>
                <a:off x="6394945" y="187386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2" name="椭圆 21"/>
              <p:cNvSpPr/>
              <p:nvPr/>
            </p:nvSpPr>
            <p:spPr>
              <a:xfrm>
                <a:off x="6394945" y="312278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3" name="椭圆 22"/>
              <p:cNvSpPr/>
              <p:nvPr/>
            </p:nvSpPr>
            <p:spPr>
              <a:xfrm>
                <a:off x="5719725" y="417344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4" name="椭圆 23"/>
              <p:cNvSpPr/>
              <p:nvPr/>
            </p:nvSpPr>
            <p:spPr>
              <a:xfrm>
                <a:off x="4583665" y="4692262"/>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5" name="椭圆 24"/>
              <p:cNvSpPr/>
              <p:nvPr/>
            </p:nvSpPr>
            <p:spPr>
              <a:xfrm>
                <a:off x="3347456" y="4514523"/>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6" name="椭圆 25"/>
              <p:cNvSpPr/>
              <p:nvPr/>
            </p:nvSpPr>
            <p:spPr>
              <a:xfrm>
                <a:off x="2403583" y="369665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spTree>
    <p:extLst>
      <p:ext uri="{BB962C8B-B14F-4D97-AF65-F5344CB8AC3E}">
        <p14:creationId val="21799530"/>
      </p:ext>
    </p:extLst>
  </p:cSld>
  <p:clrMapOvr>
    <a:masterClrMapping/>
  </p:clrMapOvr>
  <mc:AlternateContent>
    <mc:Choice Requires="p14">
      <p:transition p14:dur="700" spd="med">
        <p:fade/>
      </p:transition>
    </mc:Choice>
    <mc:Fallback>
      <p:transition spd="med">
        <p:fade/>
      </p:transition>
    </mc:Fallback>
  </mc:AlternateConten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tx2"/>
        </a:solidFill>
        <a:effectLst/>
      </p:bgPr>
    </p:bg>
    <p:spTree>
      <p:nvGrpSpPr>
        <p:cNvPr id="1" name=""/>
        <p:cNvGrpSpPr/>
        <p:nvPr/>
      </p:nvGrpSpPr>
      <p:grpSpPr>
        <a:xfrm>
          <a:off x="0" y="0"/>
          <a:ext cx="0" cy="0"/>
        </a:xfrm>
      </p:grpSpPr>
      <p:grpSp>
        <p:nvGrpSpPr>
          <p:cNvPr id="3" name="组合 2"/>
          <p:cNvGrpSpPr/>
          <p:nvPr/>
        </p:nvGrpSpPr>
        <p:grpSpPr>
          <a:xfrm>
            <a:off x="82983" y="130788"/>
            <a:ext cx="8895892" cy="4886369"/>
            <a:chOff x="82983" y="130788"/>
            <a:chExt cx="8895892" cy="4886369"/>
          </a:xfrm>
        </p:grpSpPr>
        <p:sp>
          <p:nvSpPr>
            <p:cNvPr id="63" name="椭圆 62"/>
            <p:cNvSpPr/>
            <p:nvPr/>
          </p:nvSpPr>
          <p:spPr>
            <a:xfrm rot="5400000">
              <a:off x="8844085" y="130706"/>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4" name="椭圆 63"/>
            <p:cNvSpPr/>
            <p:nvPr/>
          </p:nvSpPr>
          <p:spPr>
            <a:xfrm rot="5400000">
              <a:off x="8844085" y="724664"/>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5" name="椭圆 64"/>
            <p:cNvSpPr/>
            <p:nvPr/>
          </p:nvSpPr>
          <p:spPr>
            <a:xfrm rot="5400000">
              <a:off x="8844085" y="1318621"/>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6" name="椭圆 65"/>
            <p:cNvSpPr/>
            <p:nvPr/>
          </p:nvSpPr>
          <p:spPr>
            <a:xfrm rot="5400000">
              <a:off x="8844085" y="1912579"/>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8" name="椭圆 67"/>
            <p:cNvSpPr/>
            <p:nvPr/>
          </p:nvSpPr>
          <p:spPr>
            <a:xfrm rot="5400000">
              <a:off x="8844085" y="2506537"/>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9" name="椭圆 68"/>
            <p:cNvSpPr/>
            <p:nvPr/>
          </p:nvSpPr>
          <p:spPr>
            <a:xfrm rot="5400000">
              <a:off x="8844085" y="3100494"/>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0" name="椭圆 69"/>
            <p:cNvSpPr/>
            <p:nvPr/>
          </p:nvSpPr>
          <p:spPr>
            <a:xfrm rot="5400000">
              <a:off x="8844085" y="3694452"/>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1" name="椭圆 70"/>
            <p:cNvSpPr/>
            <p:nvPr/>
          </p:nvSpPr>
          <p:spPr>
            <a:xfrm rot="5400000">
              <a:off x="8844085" y="4288410"/>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2" name="椭圆 71"/>
            <p:cNvSpPr/>
            <p:nvPr/>
          </p:nvSpPr>
          <p:spPr>
            <a:xfrm rot="5400000">
              <a:off x="8844085" y="4882367"/>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0" name="椭圆 79"/>
            <p:cNvSpPr/>
            <p:nvPr/>
          </p:nvSpPr>
          <p:spPr>
            <a:xfrm rot="5400000">
              <a:off x="8249404" y="130706"/>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1" name="椭圆 80"/>
            <p:cNvSpPr/>
            <p:nvPr/>
          </p:nvSpPr>
          <p:spPr>
            <a:xfrm rot="5400000">
              <a:off x="8249404" y="724664"/>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2" name="椭圆 81"/>
            <p:cNvSpPr/>
            <p:nvPr/>
          </p:nvSpPr>
          <p:spPr>
            <a:xfrm rot="5400000">
              <a:off x="8249404" y="1318621"/>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4" name="椭圆 83"/>
            <p:cNvSpPr/>
            <p:nvPr/>
          </p:nvSpPr>
          <p:spPr>
            <a:xfrm rot="5400000">
              <a:off x="8249404" y="1912579"/>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5" name="椭圆 84"/>
            <p:cNvSpPr/>
            <p:nvPr/>
          </p:nvSpPr>
          <p:spPr>
            <a:xfrm rot="5400000">
              <a:off x="8249404" y="2506537"/>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6" name="椭圆 85"/>
            <p:cNvSpPr/>
            <p:nvPr/>
          </p:nvSpPr>
          <p:spPr>
            <a:xfrm rot="5400000">
              <a:off x="8249404" y="3100494"/>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7" name="椭圆 86"/>
            <p:cNvSpPr/>
            <p:nvPr/>
          </p:nvSpPr>
          <p:spPr>
            <a:xfrm rot="5400000">
              <a:off x="8249404" y="3694452"/>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8" name="椭圆 87"/>
            <p:cNvSpPr/>
            <p:nvPr/>
          </p:nvSpPr>
          <p:spPr>
            <a:xfrm rot="5400000">
              <a:off x="8249404" y="4288410"/>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9" name="椭圆 88"/>
            <p:cNvSpPr/>
            <p:nvPr/>
          </p:nvSpPr>
          <p:spPr>
            <a:xfrm rot="5400000">
              <a:off x="8249404" y="4882367"/>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1" name="椭圆 90"/>
            <p:cNvSpPr/>
            <p:nvPr/>
          </p:nvSpPr>
          <p:spPr>
            <a:xfrm rot="5400000">
              <a:off x="7654724" y="130706"/>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2" name="椭圆 91"/>
            <p:cNvSpPr/>
            <p:nvPr/>
          </p:nvSpPr>
          <p:spPr>
            <a:xfrm rot="5400000">
              <a:off x="7654724" y="724664"/>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3" name="椭圆 92"/>
            <p:cNvSpPr/>
            <p:nvPr/>
          </p:nvSpPr>
          <p:spPr>
            <a:xfrm rot="5400000">
              <a:off x="7654724" y="1318621"/>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4" name="椭圆 93"/>
            <p:cNvSpPr/>
            <p:nvPr/>
          </p:nvSpPr>
          <p:spPr>
            <a:xfrm rot="5400000">
              <a:off x="7654724" y="1912579"/>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5" name="椭圆 94"/>
            <p:cNvSpPr/>
            <p:nvPr/>
          </p:nvSpPr>
          <p:spPr>
            <a:xfrm rot="5400000">
              <a:off x="7654724" y="2506537"/>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6" name="椭圆 95"/>
            <p:cNvSpPr/>
            <p:nvPr/>
          </p:nvSpPr>
          <p:spPr>
            <a:xfrm rot="5400000">
              <a:off x="7654724" y="3100494"/>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7" name="椭圆 96"/>
            <p:cNvSpPr/>
            <p:nvPr/>
          </p:nvSpPr>
          <p:spPr>
            <a:xfrm rot="5400000">
              <a:off x="7654724" y="3694452"/>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8" name="椭圆 97"/>
            <p:cNvSpPr/>
            <p:nvPr/>
          </p:nvSpPr>
          <p:spPr>
            <a:xfrm rot="5400000">
              <a:off x="7654724" y="4288410"/>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9" name="椭圆 98"/>
            <p:cNvSpPr/>
            <p:nvPr/>
          </p:nvSpPr>
          <p:spPr>
            <a:xfrm rot="5400000">
              <a:off x="7654724" y="4882367"/>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1" name="椭圆 100"/>
            <p:cNvSpPr/>
            <p:nvPr/>
          </p:nvSpPr>
          <p:spPr>
            <a:xfrm rot="5400000">
              <a:off x="7060044" y="130706"/>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2" name="椭圆 101"/>
            <p:cNvSpPr/>
            <p:nvPr/>
          </p:nvSpPr>
          <p:spPr>
            <a:xfrm rot="5400000">
              <a:off x="7060044" y="724664"/>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3" name="椭圆 102"/>
            <p:cNvSpPr/>
            <p:nvPr/>
          </p:nvSpPr>
          <p:spPr>
            <a:xfrm rot="5400000">
              <a:off x="7060044" y="1318621"/>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4" name="椭圆 103"/>
            <p:cNvSpPr/>
            <p:nvPr/>
          </p:nvSpPr>
          <p:spPr>
            <a:xfrm rot="5400000">
              <a:off x="7060044" y="1912579"/>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5" name="椭圆 104"/>
            <p:cNvSpPr/>
            <p:nvPr/>
          </p:nvSpPr>
          <p:spPr>
            <a:xfrm rot="5400000">
              <a:off x="7060044" y="2506537"/>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6" name="椭圆 105"/>
            <p:cNvSpPr/>
            <p:nvPr/>
          </p:nvSpPr>
          <p:spPr>
            <a:xfrm rot="5400000">
              <a:off x="7060044" y="3100494"/>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7" name="椭圆 106"/>
            <p:cNvSpPr/>
            <p:nvPr/>
          </p:nvSpPr>
          <p:spPr>
            <a:xfrm rot="5400000">
              <a:off x="7060044" y="3694452"/>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8" name="椭圆 107"/>
            <p:cNvSpPr/>
            <p:nvPr/>
          </p:nvSpPr>
          <p:spPr>
            <a:xfrm rot="5400000">
              <a:off x="7060044" y="4288410"/>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9" name="椭圆 108"/>
            <p:cNvSpPr/>
            <p:nvPr/>
          </p:nvSpPr>
          <p:spPr>
            <a:xfrm rot="5400000">
              <a:off x="7060044" y="4882367"/>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11" name="椭圆 110"/>
            <p:cNvSpPr/>
            <p:nvPr/>
          </p:nvSpPr>
          <p:spPr>
            <a:xfrm rot="5400000">
              <a:off x="6465363" y="130706"/>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12" name="椭圆 111"/>
            <p:cNvSpPr/>
            <p:nvPr/>
          </p:nvSpPr>
          <p:spPr>
            <a:xfrm rot="5400000">
              <a:off x="6465363" y="724664"/>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14" name="椭圆 113"/>
            <p:cNvSpPr/>
            <p:nvPr/>
          </p:nvSpPr>
          <p:spPr>
            <a:xfrm rot="5400000">
              <a:off x="6465363" y="1912579"/>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15" name="椭圆 114"/>
            <p:cNvSpPr/>
            <p:nvPr/>
          </p:nvSpPr>
          <p:spPr>
            <a:xfrm rot="5400000">
              <a:off x="6465363" y="2506537"/>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16" name="椭圆 115"/>
            <p:cNvSpPr/>
            <p:nvPr/>
          </p:nvSpPr>
          <p:spPr>
            <a:xfrm rot="5400000">
              <a:off x="6465363" y="3100494"/>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17" name="椭圆 116"/>
            <p:cNvSpPr/>
            <p:nvPr/>
          </p:nvSpPr>
          <p:spPr>
            <a:xfrm rot="5400000">
              <a:off x="6465363" y="3694452"/>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18" name="椭圆 117"/>
            <p:cNvSpPr/>
            <p:nvPr/>
          </p:nvSpPr>
          <p:spPr>
            <a:xfrm rot="5400000">
              <a:off x="6465363" y="4288410"/>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19" name="椭圆 118"/>
            <p:cNvSpPr/>
            <p:nvPr/>
          </p:nvSpPr>
          <p:spPr>
            <a:xfrm rot="5400000">
              <a:off x="6465363" y="4882367"/>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21" name="椭圆 120"/>
            <p:cNvSpPr/>
            <p:nvPr/>
          </p:nvSpPr>
          <p:spPr>
            <a:xfrm rot="5400000">
              <a:off x="5870683" y="130706"/>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22" name="椭圆 121"/>
            <p:cNvSpPr/>
            <p:nvPr/>
          </p:nvSpPr>
          <p:spPr>
            <a:xfrm rot="5400000">
              <a:off x="5870683" y="724664"/>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23" name="椭圆 122"/>
            <p:cNvSpPr/>
            <p:nvPr/>
          </p:nvSpPr>
          <p:spPr>
            <a:xfrm rot="5400000">
              <a:off x="5870683" y="1318621"/>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24" name="椭圆 123"/>
            <p:cNvSpPr/>
            <p:nvPr/>
          </p:nvSpPr>
          <p:spPr>
            <a:xfrm rot="5400000">
              <a:off x="5870683" y="1912579"/>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25" name="椭圆 124"/>
            <p:cNvSpPr/>
            <p:nvPr/>
          </p:nvSpPr>
          <p:spPr>
            <a:xfrm rot="5400000">
              <a:off x="5870683" y="2506537"/>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26" name="椭圆 125"/>
            <p:cNvSpPr/>
            <p:nvPr/>
          </p:nvSpPr>
          <p:spPr>
            <a:xfrm rot="5400000">
              <a:off x="5870683" y="3100494"/>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27" name="椭圆 126"/>
            <p:cNvSpPr/>
            <p:nvPr/>
          </p:nvSpPr>
          <p:spPr>
            <a:xfrm rot="5400000">
              <a:off x="5870683" y="3694452"/>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28" name="椭圆 127"/>
            <p:cNvSpPr/>
            <p:nvPr/>
          </p:nvSpPr>
          <p:spPr>
            <a:xfrm rot="5400000">
              <a:off x="5870683" y="4288410"/>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29" name="椭圆 128"/>
            <p:cNvSpPr/>
            <p:nvPr/>
          </p:nvSpPr>
          <p:spPr>
            <a:xfrm rot="5400000">
              <a:off x="5870683" y="4882367"/>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31" name="椭圆 130"/>
            <p:cNvSpPr/>
            <p:nvPr/>
          </p:nvSpPr>
          <p:spPr>
            <a:xfrm rot="5400000">
              <a:off x="5276003" y="130706"/>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32" name="椭圆 131"/>
            <p:cNvSpPr/>
            <p:nvPr/>
          </p:nvSpPr>
          <p:spPr>
            <a:xfrm rot="5400000">
              <a:off x="5276003" y="724664"/>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33" name="椭圆 132"/>
            <p:cNvSpPr/>
            <p:nvPr/>
          </p:nvSpPr>
          <p:spPr>
            <a:xfrm rot="5400000">
              <a:off x="5276003" y="1318621"/>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34" name="椭圆 133"/>
            <p:cNvSpPr/>
            <p:nvPr/>
          </p:nvSpPr>
          <p:spPr>
            <a:xfrm rot="5400000">
              <a:off x="5276003" y="1912579"/>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35" name="椭圆 134"/>
            <p:cNvSpPr/>
            <p:nvPr/>
          </p:nvSpPr>
          <p:spPr>
            <a:xfrm rot="5400000">
              <a:off x="5276003" y="2506537"/>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36" name="椭圆 135"/>
            <p:cNvSpPr/>
            <p:nvPr/>
          </p:nvSpPr>
          <p:spPr>
            <a:xfrm rot="5400000">
              <a:off x="5276003" y="3100494"/>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37" name="椭圆 136"/>
            <p:cNvSpPr/>
            <p:nvPr/>
          </p:nvSpPr>
          <p:spPr>
            <a:xfrm rot="5400000">
              <a:off x="5276003" y="3694452"/>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38" name="椭圆 137"/>
            <p:cNvSpPr/>
            <p:nvPr/>
          </p:nvSpPr>
          <p:spPr>
            <a:xfrm rot="5400000">
              <a:off x="5276003" y="4288410"/>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39" name="椭圆 138"/>
            <p:cNvSpPr/>
            <p:nvPr/>
          </p:nvSpPr>
          <p:spPr>
            <a:xfrm rot="5400000">
              <a:off x="5276003" y="4882367"/>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41" name="椭圆 140"/>
            <p:cNvSpPr/>
            <p:nvPr/>
          </p:nvSpPr>
          <p:spPr>
            <a:xfrm rot="5400000">
              <a:off x="4681323" y="130706"/>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42" name="椭圆 141"/>
            <p:cNvSpPr/>
            <p:nvPr/>
          </p:nvSpPr>
          <p:spPr>
            <a:xfrm rot="5400000">
              <a:off x="4681323" y="724664"/>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43" name="椭圆 142"/>
            <p:cNvSpPr/>
            <p:nvPr/>
          </p:nvSpPr>
          <p:spPr>
            <a:xfrm rot="5400000">
              <a:off x="4681323" y="1318621"/>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45" name="椭圆 144"/>
            <p:cNvSpPr/>
            <p:nvPr/>
          </p:nvSpPr>
          <p:spPr>
            <a:xfrm rot="5400000">
              <a:off x="4681323" y="2506537"/>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46" name="椭圆 145"/>
            <p:cNvSpPr/>
            <p:nvPr/>
          </p:nvSpPr>
          <p:spPr>
            <a:xfrm rot="5400000">
              <a:off x="4681323" y="3100494"/>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47" name="椭圆 146"/>
            <p:cNvSpPr/>
            <p:nvPr/>
          </p:nvSpPr>
          <p:spPr>
            <a:xfrm rot="5400000">
              <a:off x="4681323" y="3694452"/>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48" name="椭圆 147"/>
            <p:cNvSpPr/>
            <p:nvPr/>
          </p:nvSpPr>
          <p:spPr>
            <a:xfrm rot="5400000">
              <a:off x="4681323" y="4288410"/>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49" name="椭圆 148"/>
            <p:cNvSpPr/>
            <p:nvPr/>
          </p:nvSpPr>
          <p:spPr>
            <a:xfrm rot="5400000">
              <a:off x="4681323" y="4882367"/>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51" name="椭圆 150"/>
            <p:cNvSpPr/>
            <p:nvPr/>
          </p:nvSpPr>
          <p:spPr>
            <a:xfrm rot="5400000">
              <a:off x="4086642" y="130706"/>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52" name="椭圆 151"/>
            <p:cNvSpPr/>
            <p:nvPr/>
          </p:nvSpPr>
          <p:spPr>
            <a:xfrm rot="5400000">
              <a:off x="4086642" y="724664"/>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53" name="椭圆 152"/>
            <p:cNvSpPr/>
            <p:nvPr/>
          </p:nvSpPr>
          <p:spPr>
            <a:xfrm rot="5400000">
              <a:off x="4086642" y="1318621"/>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54" name="椭圆 153"/>
            <p:cNvSpPr/>
            <p:nvPr/>
          </p:nvSpPr>
          <p:spPr>
            <a:xfrm rot="5400000">
              <a:off x="4086642" y="1912579"/>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55" name="椭圆 154"/>
            <p:cNvSpPr/>
            <p:nvPr/>
          </p:nvSpPr>
          <p:spPr>
            <a:xfrm rot="5400000">
              <a:off x="4086642" y="2506537"/>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56" name="椭圆 155"/>
            <p:cNvSpPr/>
            <p:nvPr/>
          </p:nvSpPr>
          <p:spPr>
            <a:xfrm rot="5400000">
              <a:off x="4086642" y="3100494"/>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57" name="椭圆 156"/>
            <p:cNvSpPr/>
            <p:nvPr/>
          </p:nvSpPr>
          <p:spPr>
            <a:xfrm rot="5400000">
              <a:off x="4086642" y="3694452"/>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58" name="椭圆 157"/>
            <p:cNvSpPr/>
            <p:nvPr/>
          </p:nvSpPr>
          <p:spPr>
            <a:xfrm rot="5400000">
              <a:off x="4086642" y="4288410"/>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59" name="椭圆 158"/>
            <p:cNvSpPr/>
            <p:nvPr/>
          </p:nvSpPr>
          <p:spPr>
            <a:xfrm rot="5400000">
              <a:off x="4086642" y="4882367"/>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61" name="椭圆 160"/>
            <p:cNvSpPr/>
            <p:nvPr/>
          </p:nvSpPr>
          <p:spPr>
            <a:xfrm rot="5400000">
              <a:off x="3491962" y="130706"/>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62" name="椭圆 161"/>
            <p:cNvSpPr/>
            <p:nvPr/>
          </p:nvSpPr>
          <p:spPr>
            <a:xfrm rot="5400000">
              <a:off x="3491962" y="724664"/>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63" name="椭圆 162"/>
            <p:cNvSpPr/>
            <p:nvPr/>
          </p:nvSpPr>
          <p:spPr>
            <a:xfrm rot="5400000">
              <a:off x="3491962" y="1318621"/>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64" name="椭圆 163"/>
            <p:cNvSpPr/>
            <p:nvPr/>
          </p:nvSpPr>
          <p:spPr>
            <a:xfrm rot="5400000">
              <a:off x="3491962" y="1912579"/>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65" name="椭圆 164"/>
            <p:cNvSpPr/>
            <p:nvPr/>
          </p:nvSpPr>
          <p:spPr>
            <a:xfrm rot="5400000">
              <a:off x="3491962" y="2506537"/>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66" name="椭圆 165"/>
            <p:cNvSpPr/>
            <p:nvPr/>
          </p:nvSpPr>
          <p:spPr>
            <a:xfrm rot="5400000">
              <a:off x="3491962" y="3100494"/>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67" name="椭圆 166"/>
            <p:cNvSpPr/>
            <p:nvPr/>
          </p:nvSpPr>
          <p:spPr>
            <a:xfrm rot="5400000">
              <a:off x="3491962" y="3694452"/>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68" name="椭圆 167"/>
            <p:cNvSpPr/>
            <p:nvPr/>
          </p:nvSpPr>
          <p:spPr>
            <a:xfrm rot="5400000">
              <a:off x="3491962" y="4288410"/>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69" name="椭圆 168"/>
            <p:cNvSpPr/>
            <p:nvPr/>
          </p:nvSpPr>
          <p:spPr>
            <a:xfrm rot="5400000">
              <a:off x="3491962" y="4882367"/>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73" name="椭圆 172"/>
            <p:cNvSpPr/>
            <p:nvPr/>
          </p:nvSpPr>
          <p:spPr>
            <a:xfrm rot="5400000">
              <a:off x="3056467" y="130706"/>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74" name="椭圆 173"/>
            <p:cNvSpPr/>
            <p:nvPr/>
          </p:nvSpPr>
          <p:spPr>
            <a:xfrm rot="5400000">
              <a:off x="3056467" y="724664"/>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84" name="椭圆 183"/>
            <p:cNvSpPr/>
            <p:nvPr/>
          </p:nvSpPr>
          <p:spPr>
            <a:xfrm rot="5400000">
              <a:off x="3056467" y="1318621"/>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88" name="椭圆 187"/>
            <p:cNvSpPr/>
            <p:nvPr/>
          </p:nvSpPr>
          <p:spPr>
            <a:xfrm rot="5400000">
              <a:off x="3056467" y="3694452"/>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89" name="椭圆 188"/>
            <p:cNvSpPr/>
            <p:nvPr/>
          </p:nvSpPr>
          <p:spPr>
            <a:xfrm rot="5400000">
              <a:off x="3056467" y="4288410"/>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90" name="椭圆 189"/>
            <p:cNvSpPr/>
            <p:nvPr/>
          </p:nvSpPr>
          <p:spPr>
            <a:xfrm rot="5400000">
              <a:off x="3056467" y="4882367"/>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92" name="椭圆 191"/>
            <p:cNvSpPr/>
            <p:nvPr/>
          </p:nvSpPr>
          <p:spPr>
            <a:xfrm rot="5400000">
              <a:off x="2461786" y="130706"/>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93" name="椭圆 192"/>
            <p:cNvSpPr/>
            <p:nvPr/>
          </p:nvSpPr>
          <p:spPr>
            <a:xfrm rot="5400000">
              <a:off x="2461786" y="724664"/>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94" name="椭圆 193"/>
            <p:cNvSpPr/>
            <p:nvPr/>
          </p:nvSpPr>
          <p:spPr>
            <a:xfrm rot="5400000">
              <a:off x="2461786" y="1318621"/>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95" name="椭圆 194"/>
            <p:cNvSpPr/>
            <p:nvPr/>
          </p:nvSpPr>
          <p:spPr>
            <a:xfrm rot="5400000">
              <a:off x="2461786" y="1912579"/>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96" name="椭圆 195"/>
            <p:cNvSpPr/>
            <p:nvPr/>
          </p:nvSpPr>
          <p:spPr>
            <a:xfrm rot="5400000">
              <a:off x="2461786" y="2506537"/>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97" name="椭圆 196"/>
            <p:cNvSpPr/>
            <p:nvPr/>
          </p:nvSpPr>
          <p:spPr>
            <a:xfrm rot="5400000">
              <a:off x="2461786" y="3100494"/>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98" name="椭圆 197"/>
            <p:cNvSpPr/>
            <p:nvPr/>
          </p:nvSpPr>
          <p:spPr>
            <a:xfrm rot="5400000">
              <a:off x="2461786" y="3694452"/>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99" name="椭圆 198"/>
            <p:cNvSpPr/>
            <p:nvPr/>
          </p:nvSpPr>
          <p:spPr>
            <a:xfrm rot="5400000">
              <a:off x="2461786" y="4288410"/>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00" name="椭圆 199"/>
            <p:cNvSpPr/>
            <p:nvPr/>
          </p:nvSpPr>
          <p:spPr>
            <a:xfrm rot="5400000">
              <a:off x="2461786" y="4882367"/>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02" name="椭圆 201"/>
            <p:cNvSpPr/>
            <p:nvPr/>
          </p:nvSpPr>
          <p:spPr>
            <a:xfrm rot="5400000">
              <a:off x="1867106" y="130706"/>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03" name="椭圆 202"/>
            <p:cNvSpPr/>
            <p:nvPr/>
          </p:nvSpPr>
          <p:spPr>
            <a:xfrm rot="5400000">
              <a:off x="1867106" y="724664"/>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04" name="椭圆 203"/>
            <p:cNvSpPr/>
            <p:nvPr/>
          </p:nvSpPr>
          <p:spPr>
            <a:xfrm rot="5400000">
              <a:off x="1867106" y="1318621"/>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05" name="椭圆 204"/>
            <p:cNvSpPr/>
            <p:nvPr/>
          </p:nvSpPr>
          <p:spPr>
            <a:xfrm rot="5400000">
              <a:off x="1867106" y="1912579"/>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06" name="椭圆 205"/>
            <p:cNvSpPr/>
            <p:nvPr/>
          </p:nvSpPr>
          <p:spPr>
            <a:xfrm rot="5400000">
              <a:off x="1867106" y="2506537"/>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07" name="椭圆 206"/>
            <p:cNvSpPr/>
            <p:nvPr/>
          </p:nvSpPr>
          <p:spPr>
            <a:xfrm rot="5400000">
              <a:off x="1867106" y="3100494"/>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08" name="椭圆 207"/>
            <p:cNvSpPr/>
            <p:nvPr/>
          </p:nvSpPr>
          <p:spPr>
            <a:xfrm rot="5400000">
              <a:off x="1867106" y="3694452"/>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09" name="椭圆 208"/>
            <p:cNvSpPr/>
            <p:nvPr/>
          </p:nvSpPr>
          <p:spPr>
            <a:xfrm rot="5400000">
              <a:off x="1867106" y="4288410"/>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10" name="椭圆 209"/>
            <p:cNvSpPr/>
            <p:nvPr/>
          </p:nvSpPr>
          <p:spPr>
            <a:xfrm rot="5400000">
              <a:off x="1867106" y="4882367"/>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12" name="椭圆 211"/>
            <p:cNvSpPr/>
            <p:nvPr/>
          </p:nvSpPr>
          <p:spPr>
            <a:xfrm rot="5400000">
              <a:off x="1272426" y="130706"/>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13" name="椭圆 212"/>
            <p:cNvSpPr/>
            <p:nvPr/>
          </p:nvSpPr>
          <p:spPr>
            <a:xfrm rot="5400000">
              <a:off x="1272426" y="724664"/>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14" name="椭圆 213"/>
            <p:cNvSpPr/>
            <p:nvPr/>
          </p:nvSpPr>
          <p:spPr>
            <a:xfrm rot="5400000">
              <a:off x="1272426" y="1318621"/>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15" name="椭圆 214"/>
            <p:cNvSpPr/>
            <p:nvPr/>
          </p:nvSpPr>
          <p:spPr>
            <a:xfrm rot="5400000">
              <a:off x="1272426" y="1912579"/>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16" name="椭圆 215"/>
            <p:cNvSpPr/>
            <p:nvPr/>
          </p:nvSpPr>
          <p:spPr>
            <a:xfrm rot="5400000">
              <a:off x="1272426" y="2506537"/>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17" name="椭圆 216"/>
            <p:cNvSpPr/>
            <p:nvPr/>
          </p:nvSpPr>
          <p:spPr>
            <a:xfrm rot="5400000">
              <a:off x="1272426" y="3100494"/>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18" name="椭圆 217"/>
            <p:cNvSpPr/>
            <p:nvPr/>
          </p:nvSpPr>
          <p:spPr>
            <a:xfrm rot="5400000">
              <a:off x="1272426" y="3694452"/>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19" name="椭圆 218"/>
            <p:cNvSpPr/>
            <p:nvPr/>
          </p:nvSpPr>
          <p:spPr>
            <a:xfrm rot="5400000">
              <a:off x="1272426" y="4288410"/>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20" name="椭圆 219"/>
            <p:cNvSpPr/>
            <p:nvPr/>
          </p:nvSpPr>
          <p:spPr>
            <a:xfrm rot="5400000">
              <a:off x="1272426" y="4882367"/>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22" name="椭圆 221"/>
            <p:cNvSpPr/>
            <p:nvPr/>
          </p:nvSpPr>
          <p:spPr>
            <a:xfrm rot="5400000">
              <a:off x="677745" y="130706"/>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23" name="椭圆 222"/>
            <p:cNvSpPr/>
            <p:nvPr/>
          </p:nvSpPr>
          <p:spPr>
            <a:xfrm rot="5400000">
              <a:off x="677745" y="724664"/>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24" name="椭圆 223"/>
            <p:cNvSpPr/>
            <p:nvPr/>
          </p:nvSpPr>
          <p:spPr>
            <a:xfrm rot="5400000">
              <a:off x="677745" y="1318621"/>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25" name="椭圆 224"/>
            <p:cNvSpPr/>
            <p:nvPr/>
          </p:nvSpPr>
          <p:spPr>
            <a:xfrm rot="5400000">
              <a:off x="677745" y="1912579"/>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26" name="椭圆 225"/>
            <p:cNvSpPr/>
            <p:nvPr/>
          </p:nvSpPr>
          <p:spPr>
            <a:xfrm rot="5400000">
              <a:off x="677745" y="2506537"/>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27" name="椭圆 226"/>
            <p:cNvSpPr/>
            <p:nvPr/>
          </p:nvSpPr>
          <p:spPr>
            <a:xfrm rot="5400000">
              <a:off x="677745" y="3100494"/>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28" name="椭圆 227"/>
            <p:cNvSpPr/>
            <p:nvPr/>
          </p:nvSpPr>
          <p:spPr>
            <a:xfrm rot="5400000">
              <a:off x="677745" y="3694452"/>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29" name="椭圆 228"/>
            <p:cNvSpPr/>
            <p:nvPr/>
          </p:nvSpPr>
          <p:spPr>
            <a:xfrm rot="5400000">
              <a:off x="677745" y="4288410"/>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30" name="椭圆 229"/>
            <p:cNvSpPr/>
            <p:nvPr/>
          </p:nvSpPr>
          <p:spPr>
            <a:xfrm rot="5400000">
              <a:off x="677745" y="4882367"/>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32" name="椭圆 231"/>
            <p:cNvSpPr/>
            <p:nvPr/>
          </p:nvSpPr>
          <p:spPr>
            <a:xfrm rot="5400000">
              <a:off x="83065" y="130706"/>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33" name="椭圆 232"/>
            <p:cNvSpPr/>
            <p:nvPr/>
          </p:nvSpPr>
          <p:spPr>
            <a:xfrm rot="5400000">
              <a:off x="83065" y="724664"/>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34" name="椭圆 233"/>
            <p:cNvSpPr/>
            <p:nvPr/>
          </p:nvSpPr>
          <p:spPr>
            <a:xfrm rot="5400000">
              <a:off x="83065" y="1318621"/>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35" name="椭圆 234"/>
            <p:cNvSpPr/>
            <p:nvPr/>
          </p:nvSpPr>
          <p:spPr>
            <a:xfrm rot="5400000">
              <a:off x="83065" y="1912579"/>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36" name="椭圆 235"/>
            <p:cNvSpPr/>
            <p:nvPr/>
          </p:nvSpPr>
          <p:spPr>
            <a:xfrm rot="5400000">
              <a:off x="83065" y="2506537"/>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37" name="椭圆 236"/>
            <p:cNvSpPr/>
            <p:nvPr/>
          </p:nvSpPr>
          <p:spPr>
            <a:xfrm rot="5400000">
              <a:off x="83065" y="3100494"/>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38" name="椭圆 237"/>
            <p:cNvSpPr/>
            <p:nvPr/>
          </p:nvSpPr>
          <p:spPr>
            <a:xfrm rot="5400000">
              <a:off x="83065" y="3694452"/>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39" name="椭圆 238"/>
            <p:cNvSpPr/>
            <p:nvPr/>
          </p:nvSpPr>
          <p:spPr>
            <a:xfrm rot="5400000">
              <a:off x="83065" y="4288410"/>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40" name="椭圆 239"/>
            <p:cNvSpPr/>
            <p:nvPr/>
          </p:nvSpPr>
          <p:spPr>
            <a:xfrm rot="5400000">
              <a:off x="83065" y="4882367"/>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2" name="菱形 1"/>
          <p:cNvSpPr/>
          <p:nvPr/>
        </p:nvSpPr>
        <p:spPr>
          <a:xfrm>
            <a:off x="0" y="-1"/>
            <a:ext cx="9144000" cy="5147643"/>
          </a:xfrm>
          <a:prstGeom prst="diamond">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4" name="椭圆 143"/>
          <p:cNvSpPr/>
          <p:nvPr/>
        </p:nvSpPr>
        <p:spPr>
          <a:xfrm rot="5400000">
            <a:off x="4681323" y="1912579"/>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76" name="椭圆 175"/>
          <p:cNvSpPr/>
          <p:nvPr/>
        </p:nvSpPr>
        <p:spPr>
          <a:xfrm rot="1431810">
            <a:off x="2955857" y="922048"/>
            <a:ext cx="3311397" cy="331139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cs typeface="+mn-ea"/>
              <a:sym typeface="+mn-lt"/>
            </a:endParaRPr>
          </a:p>
        </p:txBody>
      </p:sp>
      <p:sp>
        <p:nvSpPr>
          <p:cNvPr id="285" name="Content Placeholder 2"/>
          <p:cNvSpPr txBox="1"/>
          <p:nvPr/>
        </p:nvSpPr>
        <p:spPr>
          <a:xfrm>
            <a:off x="3873000" y="3419876"/>
            <a:ext cx="1548215" cy="512655"/>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lang="en-US" smtClean="0" sz="1200">
                <a:solidFill>
                  <a:schemeClr val="tx1"/>
                </a:solidFill>
                <a:cs typeface="+mn-ea"/>
                <a:sym typeface="+mn-lt"/>
              </a:rPr>
              <a:t>amet, consectetur adipiscing elit. </a:t>
            </a:r>
          </a:p>
        </p:txBody>
      </p:sp>
      <p:sp>
        <p:nvSpPr>
          <p:cNvPr id="286" name="Content Placeholder 2"/>
          <p:cNvSpPr txBox="1"/>
          <p:nvPr/>
        </p:nvSpPr>
        <p:spPr>
          <a:xfrm>
            <a:off x="3811138" y="3073760"/>
            <a:ext cx="1671937" cy="284066"/>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b="1" lang="en-US" smtClean="0" sz="1200">
                <a:solidFill>
                  <a:schemeClr val="bg1"/>
                </a:solidFill>
                <a:cs typeface="+mn-ea"/>
                <a:sym typeface="+mn-lt"/>
              </a:rPr>
              <a:t>LOREM IPSUM DOLOR</a:t>
            </a:r>
          </a:p>
        </p:txBody>
      </p:sp>
      <p:cxnSp>
        <p:nvCxnSpPr>
          <p:cNvPr id="287" name="直接连接符 286"/>
          <p:cNvCxnSpPr/>
          <p:nvPr/>
        </p:nvCxnSpPr>
        <p:spPr>
          <a:xfrm>
            <a:off x="3804418" y="3389926"/>
            <a:ext cx="1616797" cy="0"/>
          </a:xfrm>
          <a:prstGeom prst="line">
            <a:avLst/>
          </a:prstGeom>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288" name="直接连接符 287"/>
          <p:cNvCxnSpPr/>
          <p:nvPr/>
        </p:nvCxnSpPr>
        <p:spPr>
          <a:xfrm>
            <a:off x="3811138" y="3030601"/>
            <a:ext cx="1616797" cy="0"/>
          </a:xfrm>
          <a:prstGeom prst="line">
            <a:avLst/>
          </a:prstGeom>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grpSp>
        <p:nvGrpSpPr>
          <p:cNvPr id="160" name="组合 159"/>
          <p:cNvGrpSpPr/>
          <p:nvPr/>
        </p:nvGrpSpPr>
        <p:grpSpPr>
          <a:xfrm flipH="1">
            <a:off x="4977643" y="1386057"/>
            <a:ext cx="536040" cy="541222"/>
            <a:chOff x="2051720" y="304380"/>
            <a:chExt cx="4619592" cy="4664249"/>
          </a:xfrm>
          <a:solidFill>
            <a:schemeClr val="bg1">
              <a:lumMod val="95000"/>
            </a:schemeClr>
          </a:solidFill>
        </p:grpSpPr>
        <p:sp>
          <p:nvSpPr>
            <p:cNvPr id="170" name="椭圆 169"/>
            <p:cNvSpPr/>
            <p:nvPr/>
          </p:nvSpPr>
          <p:spPr>
            <a:xfrm>
              <a:off x="2051720" y="249832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71" name="椭圆 170"/>
            <p:cNvSpPr/>
            <p:nvPr/>
          </p:nvSpPr>
          <p:spPr>
            <a:xfrm>
              <a:off x="2403583" y="129999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72" name="椭圆 171"/>
            <p:cNvSpPr/>
            <p:nvPr/>
          </p:nvSpPr>
          <p:spPr>
            <a:xfrm>
              <a:off x="3347456" y="482119"/>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75" name="椭圆 174"/>
            <p:cNvSpPr/>
            <p:nvPr/>
          </p:nvSpPr>
          <p:spPr>
            <a:xfrm>
              <a:off x="4583665" y="304380"/>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77" name="椭圆 176"/>
            <p:cNvSpPr/>
            <p:nvPr/>
          </p:nvSpPr>
          <p:spPr>
            <a:xfrm>
              <a:off x="5719725" y="82320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78" name="椭圆 177"/>
            <p:cNvSpPr/>
            <p:nvPr/>
          </p:nvSpPr>
          <p:spPr>
            <a:xfrm>
              <a:off x="6394945" y="187386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79" name="椭圆 178"/>
            <p:cNvSpPr/>
            <p:nvPr/>
          </p:nvSpPr>
          <p:spPr>
            <a:xfrm>
              <a:off x="6394945" y="312278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80" name="椭圆 179"/>
            <p:cNvSpPr/>
            <p:nvPr/>
          </p:nvSpPr>
          <p:spPr>
            <a:xfrm>
              <a:off x="5719725" y="417344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81" name="椭圆 180"/>
            <p:cNvSpPr/>
            <p:nvPr/>
          </p:nvSpPr>
          <p:spPr>
            <a:xfrm>
              <a:off x="4583665" y="4692262"/>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82" name="椭圆 181"/>
            <p:cNvSpPr/>
            <p:nvPr/>
          </p:nvSpPr>
          <p:spPr>
            <a:xfrm>
              <a:off x="3347456" y="4514523"/>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83" name="椭圆 182"/>
            <p:cNvSpPr/>
            <p:nvPr/>
          </p:nvSpPr>
          <p:spPr>
            <a:xfrm>
              <a:off x="2403583" y="369665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nvGrpSpPr>
          <p:cNvPr id="282" name="组合 281"/>
          <p:cNvGrpSpPr/>
          <p:nvPr/>
        </p:nvGrpSpPr>
        <p:grpSpPr>
          <a:xfrm>
            <a:off x="3938270" y="1487652"/>
            <a:ext cx="1353833" cy="1358533"/>
            <a:chOff x="2971800" y="5027613"/>
            <a:chExt cx="457200" cy="458787"/>
          </a:xfrm>
          <a:solidFill>
            <a:schemeClr val="bg1"/>
          </a:solidFill>
        </p:grpSpPr>
        <p:sp>
          <p:nvSpPr>
            <p:cNvPr id="283" name="Freeform 144"/>
            <p:cNvSpPr>
              <a:spLocks noEditPoints="1"/>
            </p:cNvSpPr>
            <p:nvPr/>
          </p:nvSpPr>
          <p:spPr bwMode="auto">
            <a:xfrm>
              <a:off x="2971800" y="5086350"/>
              <a:ext cx="457200" cy="400050"/>
            </a:xfrm>
            <a:custGeom>
              <a:gdLst>
                <a:gd fmla="*/ 464 w 512" name="T0"/>
                <a:gd fmla="*/ 0 h 448" name="T1"/>
                <a:gd fmla="*/ 48 w 512" name="T2"/>
                <a:gd fmla="*/ 0 h 448" name="T3"/>
                <a:gd fmla="*/ 0 w 512" name="T4"/>
                <a:gd fmla="*/ 48 h 448" name="T5"/>
                <a:gd fmla="*/ 0 w 512" name="T6"/>
                <a:gd fmla="*/ 400 h 448" name="T7"/>
                <a:gd fmla="*/ 48 w 512" name="T8"/>
                <a:gd fmla="*/ 448 h 448" name="T9"/>
                <a:gd fmla="*/ 464 w 512" name="T10"/>
                <a:gd fmla="*/ 448 h 448" name="T11"/>
                <a:gd fmla="*/ 512 w 512" name="T12"/>
                <a:gd fmla="*/ 400 h 448" name="T13"/>
                <a:gd fmla="*/ 512 w 512" name="T14"/>
                <a:gd fmla="*/ 48 h 448" name="T15"/>
                <a:gd fmla="*/ 464 w 512" name="T16"/>
                <a:gd fmla="*/ 0 h 448" name="T17"/>
                <a:gd fmla="*/ 16 w 512" name="T18"/>
                <a:gd fmla="*/ 56 h 448" name="T19"/>
                <a:gd fmla="*/ 56 w 512" name="T20"/>
                <a:gd fmla="*/ 16 h 448" name="T21"/>
                <a:gd fmla="*/ 248 w 512" name="T22"/>
                <a:gd fmla="*/ 16 h 448" name="T23"/>
                <a:gd fmla="*/ 248 w 512" name="T24"/>
                <a:gd fmla="*/ 185 h 448" name="T25"/>
                <a:gd fmla="*/ 217 w 512" name="T26"/>
                <a:gd fmla="*/ 216 h 448" name="T27"/>
                <a:gd fmla="*/ 16 w 512" name="T28"/>
                <a:gd fmla="*/ 216 h 448" name="T29"/>
                <a:gd fmla="*/ 16 w 512" name="T30"/>
                <a:gd fmla="*/ 56 h 448" name="T31"/>
                <a:gd fmla="*/ 248 w 512" name="T32"/>
                <a:gd fmla="*/ 247 h 448" name="T33"/>
                <a:gd fmla="*/ 233 w 512" name="T34"/>
                <a:gd fmla="*/ 232 h 448" name="T35"/>
                <a:gd fmla="*/ 232 w 512" name="T36"/>
                <a:gd fmla="*/ 224 h 448" name="T37"/>
                <a:gd fmla="*/ 233 w 512" name="T38"/>
                <a:gd fmla="*/ 216 h 448" name="T39"/>
                <a:gd fmla="*/ 248 w 512" name="T40"/>
                <a:gd fmla="*/ 201 h 448" name="T41"/>
                <a:gd fmla="*/ 256 w 512" name="T42"/>
                <a:gd fmla="*/ 200 h 448" name="T43"/>
                <a:gd fmla="*/ 264 w 512" name="T44"/>
                <a:gd fmla="*/ 201 h 448" name="T45"/>
                <a:gd fmla="*/ 279 w 512" name="T46"/>
                <a:gd fmla="*/ 216 h 448" name="T47"/>
                <a:gd fmla="*/ 280 w 512" name="T48"/>
                <a:gd fmla="*/ 224 h 448" name="T49"/>
                <a:gd fmla="*/ 279 w 512" name="T50"/>
                <a:gd fmla="*/ 232 h 448" name="T51"/>
                <a:gd fmla="*/ 264 w 512" name="T52"/>
                <a:gd fmla="*/ 247 h 448" name="T53"/>
                <a:gd fmla="*/ 256 w 512" name="T54"/>
                <a:gd fmla="*/ 248 h 448" name="T55"/>
                <a:gd fmla="*/ 248 w 512" name="T56"/>
                <a:gd fmla="*/ 247 h 448" name="T57"/>
                <a:gd fmla="*/ 56 w 512" name="T58"/>
                <a:gd fmla="*/ 432 h 448" name="T59"/>
                <a:gd fmla="*/ 16 w 512" name="T60"/>
                <a:gd fmla="*/ 392 h 448" name="T61"/>
                <a:gd fmla="*/ 16 w 512" name="T62"/>
                <a:gd fmla="*/ 232 h 448" name="T63"/>
                <a:gd fmla="*/ 217 w 512" name="T64"/>
                <a:gd fmla="*/ 232 h 448" name="T65"/>
                <a:gd fmla="*/ 248 w 512" name="T66"/>
                <a:gd fmla="*/ 263 h 448" name="T67"/>
                <a:gd fmla="*/ 248 w 512" name="T68"/>
                <a:gd fmla="*/ 432 h 448" name="T69"/>
                <a:gd fmla="*/ 56 w 512" name="T70"/>
                <a:gd fmla="*/ 432 h 448" name="T71"/>
                <a:gd fmla="*/ 496 w 512" name="T72"/>
                <a:gd fmla="*/ 392 h 448" name="T73"/>
                <a:gd fmla="*/ 456 w 512" name="T74"/>
                <a:gd fmla="*/ 432 h 448" name="T75"/>
                <a:gd fmla="*/ 264 w 512" name="T76"/>
                <a:gd fmla="*/ 432 h 448" name="T77"/>
                <a:gd fmla="*/ 264 w 512" name="T78"/>
                <a:gd fmla="*/ 263 h 448" name="T79"/>
                <a:gd fmla="*/ 295 w 512" name="T80"/>
                <a:gd fmla="*/ 232 h 448" name="T81"/>
                <a:gd fmla="*/ 496 w 512" name="T82"/>
                <a:gd fmla="*/ 232 h 448" name="T83"/>
                <a:gd fmla="*/ 496 w 512" name="T84"/>
                <a:gd fmla="*/ 392 h 448" name="T85"/>
                <a:gd fmla="*/ 496 w 512" name="T86"/>
                <a:gd fmla="*/ 216 h 448" name="T87"/>
                <a:gd fmla="*/ 295 w 512" name="T88"/>
                <a:gd fmla="*/ 216 h 448" name="T89"/>
                <a:gd fmla="*/ 264 w 512" name="T90"/>
                <a:gd fmla="*/ 185 h 448" name="T91"/>
                <a:gd fmla="*/ 264 w 512" name="T92"/>
                <a:gd fmla="*/ 16 h 448" name="T93"/>
                <a:gd fmla="*/ 456 w 512" name="T94"/>
                <a:gd fmla="*/ 16 h 448" name="T95"/>
                <a:gd fmla="*/ 496 w 512" name="T96"/>
                <a:gd fmla="*/ 56 h 448" name="T97"/>
                <a:gd fmla="*/ 496 w 512" name="T98"/>
                <a:gd fmla="*/ 216 h 448" name="T9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b="b" l="0" r="r" t="0"/>
              <a:pathLst>
                <a:path h="448" w="512">
                  <a:moveTo>
                    <a:pt x="464" y="0"/>
                  </a:moveTo>
                  <a:cubicBezTo>
                    <a:pt x="48" y="0"/>
                    <a:pt x="48" y="0"/>
                    <a:pt x="48" y="0"/>
                  </a:cubicBezTo>
                  <a:cubicBezTo>
                    <a:pt x="21" y="0"/>
                    <a:pt x="0" y="21"/>
                    <a:pt x="0" y="48"/>
                  </a:cubicBezTo>
                  <a:cubicBezTo>
                    <a:pt x="0" y="400"/>
                    <a:pt x="0" y="400"/>
                    <a:pt x="0" y="400"/>
                  </a:cubicBezTo>
                  <a:cubicBezTo>
                    <a:pt x="0" y="427"/>
                    <a:pt x="21" y="448"/>
                    <a:pt x="48" y="448"/>
                  </a:cubicBezTo>
                  <a:cubicBezTo>
                    <a:pt x="464" y="448"/>
                    <a:pt x="464" y="448"/>
                    <a:pt x="464" y="448"/>
                  </a:cubicBezTo>
                  <a:cubicBezTo>
                    <a:pt x="491" y="448"/>
                    <a:pt x="512" y="427"/>
                    <a:pt x="512" y="400"/>
                  </a:cubicBezTo>
                  <a:cubicBezTo>
                    <a:pt x="512" y="48"/>
                    <a:pt x="512" y="48"/>
                    <a:pt x="512" y="48"/>
                  </a:cubicBezTo>
                  <a:cubicBezTo>
                    <a:pt x="512" y="21"/>
                    <a:pt x="491" y="0"/>
                    <a:pt x="464" y="0"/>
                  </a:cubicBezTo>
                  <a:moveTo>
                    <a:pt x="16" y="56"/>
                  </a:moveTo>
                  <a:cubicBezTo>
                    <a:pt x="16" y="34"/>
                    <a:pt x="34" y="16"/>
                    <a:pt x="56" y="16"/>
                  </a:cubicBezTo>
                  <a:cubicBezTo>
                    <a:pt x="248" y="16"/>
                    <a:pt x="248" y="16"/>
                    <a:pt x="248" y="16"/>
                  </a:cubicBezTo>
                  <a:cubicBezTo>
                    <a:pt x="248" y="185"/>
                    <a:pt x="248" y="185"/>
                    <a:pt x="248" y="185"/>
                  </a:cubicBezTo>
                  <a:cubicBezTo>
                    <a:pt x="232" y="188"/>
                    <a:pt x="220" y="200"/>
                    <a:pt x="217" y="216"/>
                  </a:cubicBezTo>
                  <a:cubicBezTo>
                    <a:pt x="16" y="216"/>
                    <a:pt x="16" y="216"/>
                    <a:pt x="16" y="216"/>
                  </a:cubicBezTo>
                  <a:lnTo>
                    <a:pt x="16" y="56"/>
                  </a:lnTo>
                  <a:close/>
                  <a:moveTo>
                    <a:pt x="248" y="247"/>
                  </a:moveTo>
                  <a:cubicBezTo>
                    <a:pt x="241" y="244"/>
                    <a:pt x="236" y="239"/>
                    <a:pt x="233" y="232"/>
                  </a:cubicBezTo>
                  <a:cubicBezTo>
                    <a:pt x="233" y="229"/>
                    <a:pt x="232" y="227"/>
                    <a:pt x="232" y="224"/>
                  </a:cubicBezTo>
                  <a:cubicBezTo>
                    <a:pt x="232" y="221"/>
                    <a:pt x="233" y="219"/>
                    <a:pt x="233" y="216"/>
                  </a:cubicBezTo>
                  <a:cubicBezTo>
                    <a:pt x="236" y="209"/>
                    <a:pt x="241" y="204"/>
                    <a:pt x="248" y="201"/>
                  </a:cubicBezTo>
                  <a:cubicBezTo>
                    <a:pt x="251" y="201"/>
                    <a:pt x="253" y="200"/>
                    <a:pt x="256" y="200"/>
                  </a:cubicBezTo>
                  <a:cubicBezTo>
                    <a:pt x="259" y="200"/>
                    <a:pt x="261" y="201"/>
                    <a:pt x="264" y="201"/>
                  </a:cubicBezTo>
                  <a:cubicBezTo>
                    <a:pt x="271" y="204"/>
                    <a:pt x="276" y="209"/>
                    <a:pt x="279" y="216"/>
                  </a:cubicBezTo>
                  <a:cubicBezTo>
                    <a:pt x="279" y="219"/>
                    <a:pt x="280" y="221"/>
                    <a:pt x="280" y="224"/>
                  </a:cubicBezTo>
                  <a:cubicBezTo>
                    <a:pt x="280" y="227"/>
                    <a:pt x="279" y="229"/>
                    <a:pt x="279" y="232"/>
                  </a:cubicBezTo>
                  <a:cubicBezTo>
                    <a:pt x="276" y="239"/>
                    <a:pt x="271" y="244"/>
                    <a:pt x="264" y="247"/>
                  </a:cubicBezTo>
                  <a:cubicBezTo>
                    <a:pt x="261" y="247"/>
                    <a:pt x="259" y="248"/>
                    <a:pt x="256" y="248"/>
                  </a:cubicBezTo>
                  <a:cubicBezTo>
                    <a:pt x="253" y="248"/>
                    <a:pt x="251" y="247"/>
                    <a:pt x="248" y="247"/>
                  </a:cubicBezTo>
                  <a:moveTo>
                    <a:pt x="56" y="432"/>
                  </a:moveTo>
                  <a:cubicBezTo>
                    <a:pt x="34" y="432"/>
                    <a:pt x="16" y="414"/>
                    <a:pt x="16" y="392"/>
                  </a:cubicBezTo>
                  <a:cubicBezTo>
                    <a:pt x="16" y="232"/>
                    <a:pt x="16" y="232"/>
                    <a:pt x="16" y="232"/>
                  </a:cubicBezTo>
                  <a:cubicBezTo>
                    <a:pt x="217" y="232"/>
                    <a:pt x="217" y="232"/>
                    <a:pt x="217" y="232"/>
                  </a:cubicBezTo>
                  <a:cubicBezTo>
                    <a:pt x="220" y="248"/>
                    <a:pt x="232" y="260"/>
                    <a:pt x="248" y="263"/>
                  </a:cubicBezTo>
                  <a:cubicBezTo>
                    <a:pt x="248" y="432"/>
                    <a:pt x="248" y="432"/>
                    <a:pt x="248" y="432"/>
                  </a:cubicBezTo>
                  <a:lnTo>
                    <a:pt x="56" y="432"/>
                  </a:lnTo>
                  <a:close/>
                  <a:moveTo>
                    <a:pt x="496" y="392"/>
                  </a:moveTo>
                  <a:cubicBezTo>
                    <a:pt x="496" y="414"/>
                    <a:pt x="478" y="432"/>
                    <a:pt x="456" y="432"/>
                  </a:cubicBezTo>
                  <a:cubicBezTo>
                    <a:pt x="264" y="432"/>
                    <a:pt x="264" y="432"/>
                    <a:pt x="264" y="432"/>
                  </a:cubicBezTo>
                  <a:cubicBezTo>
                    <a:pt x="264" y="263"/>
                    <a:pt x="264" y="263"/>
                    <a:pt x="264" y="263"/>
                  </a:cubicBezTo>
                  <a:cubicBezTo>
                    <a:pt x="280" y="260"/>
                    <a:pt x="292" y="248"/>
                    <a:pt x="295" y="232"/>
                  </a:cubicBezTo>
                  <a:cubicBezTo>
                    <a:pt x="496" y="232"/>
                    <a:pt x="496" y="232"/>
                    <a:pt x="496" y="232"/>
                  </a:cubicBezTo>
                  <a:lnTo>
                    <a:pt x="496" y="392"/>
                  </a:lnTo>
                  <a:close/>
                  <a:moveTo>
                    <a:pt x="496" y="216"/>
                  </a:moveTo>
                  <a:cubicBezTo>
                    <a:pt x="295" y="216"/>
                    <a:pt x="295" y="216"/>
                    <a:pt x="295" y="216"/>
                  </a:cubicBezTo>
                  <a:cubicBezTo>
                    <a:pt x="292" y="200"/>
                    <a:pt x="280" y="188"/>
                    <a:pt x="264" y="185"/>
                  </a:cubicBezTo>
                  <a:cubicBezTo>
                    <a:pt x="264" y="16"/>
                    <a:pt x="264" y="16"/>
                    <a:pt x="264" y="16"/>
                  </a:cubicBezTo>
                  <a:cubicBezTo>
                    <a:pt x="456" y="16"/>
                    <a:pt x="456" y="16"/>
                    <a:pt x="456" y="16"/>
                  </a:cubicBezTo>
                  <a:cubicBezTo>
                    <a:pt x="478" y="16"/>
                    <a:pt x="496" y="34"/>
                    <a:pt x="496" y="56"/>
                  </a:cubicBezTo>
                  <a:lnTo>
                    <a:pt x="496" y="216"/>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4" name="Freeform 145"/>
            <p:cNvSpPr/>
            <p:nvPr/>
          </p:nvSpPr>
          <p:spPr bwMode="auto">
            <a:xfrm>
              <a:off x="3141663" y="5027613"/>
              <a:ext cx="119063" cy="66675"/>
            </a:xfrm>
            <a:custGeom>
              <a:gdLst>
                <a:gd fmla="*/ 131 w 134" name="T0"/>
                <a:gd fmla="*/ 3 h 74" name="T1"/>
                <a:gd fmla="*/ 120 w 134" name="T2"/>
                <a:gd fmla="*/ 3 h 74" name="T3"/>
                <a:gd fmla="*/ 67 w 134" name="T4"/>
                <a:gd fmla="*/ 56 h 74" name="T5"/>
                <a:gd fmla="*/ 14 w 134" name="T6"/>
                <a:gd fmla="*/ 3 h 74" name="T7"/>
                <a:gd fmla="*/ 3 w 134" name="T8"/>
                <a:gd fmla="*/ 3 h 74" name="T9"/>
                <a:gd fmla="*/ 3 w 134" name="T10"/>
                <a:gd fmla="*/ 15 h 74" name="T11"/>
                <a:gd fmla="*/ 59 w 134" name="T12"/>
                <a:gd fmla="*/ 71 h 74" name="T13"/>
                <a:gd fmla="*/ 67 w 134" name="T14"/>
                <a:gd fmla="*/ 73 h 74" name="T15"/>
                <a:gd fmla="*/ 75 w 134" name="T16"/>
                <a:gd fmla="*/ 71 h 74" name="T17"/>
                <a:gd fmla="*/ 131 w 134" name="T18"/>
                <a:gd fmla="*/ 15 h 74" name="T19"/>
                <a:gd fmla="*/ 131 w 134" name="T20"/>
                <a:gd fmla="*/ 3 h 74"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74" w="134">
                  <a:moveTo>
                    <a:pt x="131" y="3"/>
                  </a:moveTo>
                  <a:cubicBezTo>
                    <a:pt x="128" y="0"/>
                    <a:pt x="123" y="0"/>
                    <a:pt x="120" y="3"/>
                  </a:cubicBezTo>
                  <a:cubicBezTo>
                    <a:pt x="67" y="56"/>
                    <a:pt x="67" y="56"/>
                    <a:pt x="67" y="56"/>
                  </a:cubicBezTo>
                  <a:cubicBezTo>
                    <a:pt x="14" y="3"/>
                    <a:pt x="14" y="3"/>
                    <a:pt x="14" y="3"/>
                  </a:cubicBezTo>
                  <a:cubicBezTo>
                    <a:pt x="11" y="0"/>
                    <a:pt x="6" y="0"/>
                    <a:pt x="3" y="3"/>
                  </a:cubicBezTo>
                  <a:cubicBezTo>
                    <a:pt x="0" y="6"/>
                    <a:pt x="0" y="12"/>
                    <a:pt x="3" y="15"/>
                  </a:cubicBezTo>
                  <a:cubicBezTo>
                    <a:pt x="59" y="71"/>
                    <a:pt x="59" y="71"/>
                    <a:pt x="59" y="71"/>
                  </a:cubicBezTo>
                  <a:cubicBezTo>
                    <a:pt x="62" y="73"/>
                    <a:pt x="64" y="74"/>
                    <a:pt x="67" y="73"/>
                  </a:cubicBezTo>
                  <a:cubicBezTo>
                    <a:pt x="70" y="74"/>
                    <a:pt x="72" y="73"/>
                    <a:pt x="75" y="71"/>
                  </a:cubicBezTo>
                  <a:cubicBezTo>
                    <a:pt x="131" y="15"/>
                    <a:pt x="131" y="15"/>
                    <a:pt x="131" y="15"/>
                  </a:cubicBezTo>
                  <a:cubicBezTo>
                    <a:pt x="134" y="12"/>
                    <a:pt x="134" y="6"/>
                    <a:pt x="131" y="3"/>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185" name="组合 184"/>
          <p:cNvGrpSpPr/>
          <p:nvPr/>
        </p:nvGrpSpPr>
        <p:grpSpPr>
          <a:xfrm flipH="1">
            <a:off x="5071149" y="1467789"/>
            <a:ext cx="356786" cy="360235"/>
            <a:chOff x="2051720" y="304380"/>
            <a:chExt cx="4619592" cy="4664249"/>
          </a:xfrm>
          <a:solidFill>
            <a:schemeClr val="bg1">
              <a:lumMod val="95000"/>
            </a:schemeClr>
          </a:solidFill>
        </p:grpSpPr>
        <p:sp>
          <p:nvSpPr>
            <p:cNvPr id="186" name="椭圆 185"/>
            <p:cNvSpPr/>
            <p:nvPr/>
          </p:nvSpPr>
          <p:spPr>
            <a:xfrm>
              <a:off x="2051720" y="249832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87" name="椭圆 186"/>
            <p:cNvSpPr/>
            <p:nvPr/>
          </p:nvSpPr>
          <p:spPr>
            <a:xfrm>
              <a:off x="2403583" y="129999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91" name="椭圆 190"/>
            <p:cNvSpPr/>
            <p:nvPr/>
          </p:nvSpPr>
          <p:spPr>
            <a:xfrm>
              <a:off x="3347456" y="482119"/>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01" name="椭圆 200"/>
            <p:cNvSpPr/>
            <p:nvPr/>
          </p:nvSpPr>
          <p:spPr>
            <a:xfrm>
              <a:off x="4583665" y="304380"/>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11" name="椭圆 210"/>
            <p:cNvSpPr/>
            <p:nvPr/>
          </p:nvSpPr>
          <p:spPr>
            <a:xfrm>
              <a:off x="5719725" y="82320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21" name="椭圆 220"/>
            <p:cNvSpPr/>
            <p:nvPr/>
          </p:nvSpPr>
          <p:spPr>
            <a:xfrm>
              <a:off x="6394945" y="187386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31" name="椭圆 230"/>
            <p:cNvSpPr/>
            <p:nvPr/>
          </p:nvSpPr>
          <p:spPr>
            <a:xfrm>
              <a:off x="6394945" y="312278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41" name="椭圆 240"/>
            <p:cNvSpPr/>
            <p:nvPr/>
          </p:nvSpPr>
          <p:spPr>
            <a:xfrm>
              <a:off x="5719725" y="417344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42" name="椭圆 241"/>
            <p:cNvSpPr/>
            <p:nvPr/>
          </p:nvSpPr>
          <p:spPr>
            <a:xfrm>
              <a:off x="4583665" y="4692262"/>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43" name="椭圆 242"/>
            <p:cNvSpPr/>
            <p:nvPr/>
          </p:nvSpPr>
          <p:spPr>
            <a:xfrm>
              <a:off x="3347456" y="4514523"/>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44" name="椭圆 243"/>
            <p:cNvSpPr/>
            <p:nvPr/>
          </p:nvSpPr>
          <p:spPr>
            <a:xfrm>
              <a:off x="2403583" y="369665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Tree>
    <p:extLst>
      <p:ext uri="{BB962C8B-B14F-4D97-AF65-F5344CB8AC3E}">
        <p14:creationId val="1436406840"/>
      </p:ext>
    </p:extLst>
  </p:cSld>
  <p:clrMapOvr>
    <a:masterClrMapping/>
  </p:clrMapOvr>
  <mc:AlternateContent>
    <mc:Choice Requires="p14">
      <p:transition p14:dur="700" spd="med">
        <p:fade/>
      </p:transition>
    </mc:Choice>
    <mc:Fallback>
      <p:transition spd="med">
        <p:fade/>
      </p:transition>
    </mc:Fallback>
  </mc:AlternateConten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tx2"/>
        </a:solidFill>
        <a:effectLst/>
      </p:bgPr>
    </p:bg>
    <p:spTree>
      <p:nvGrpSpPr>
        <p:cNvPr id="1" name=""/>
        <p:cNvGrpSpPr/>
        <p:nvPr/>
      </p:nvGrpSpPr>
      <p:grpSpPr>
        <a:xfrm>
          <a:off x="0" y="0"/>
          <a:ext cx="0" cy="0"/>
        </a:xfrm>
      </p:grpSpPr>
      <p:sp>
        <p:nvSpPr>
          <p:cNvPr id="31" name="椭圆 30"/>
          <p:cNvSpPr/>
          <p:nvPr/>
        </p:nvSpPr>
        <p:spPr>
          <a:xfrm>
            <a:off x="827584" y="-1172666"/>
            <a:ext cx="7488832" cy="7488832"/>
          </a:xfrm>
          <a:prstGeom prst="ellipse">
            <a:avLst/>
          </a:prstGeom>
          <a:solidFill>
            <a:schemeClr val="bg2">
              <a:lumMod val="90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sp>
        <p:nvSpPr>
          <p:cNvPr id="30" name="椭圆 29"/>
          <p:cNvSpPr/>
          <p:nvPr/>
        </p:nvSpPr>
        <p:spPr>
          <a:xfrm>
            <a:off x="1891766" y="-108484"/>
            <a:ext cx="5360469" cy="5360469"/>
          </a:xfrm>
          <a:prstGeom prst="ellipse">
            <a:avLst/>
          </a:prstGeom>
          <a:solidFill>
            <a:schemeClr val="bg2"/>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grpSp>
        <p:nvGrpSpPr>
          <p:cNvPr id="9" name="组合 8"/>
          <p:cNvGrpSpPr/>
          <p:nvPr/>
        </p:nvGrpSpPr>
        <p:grpSpPr>
          <a:xfrm>
            <a:off x="5331444" y="3179997"/>
            <a:ext cx="682267" cy="504056"/>
            <a:chOff x="6295521" y="3290021"/>
            <a:chExt cx="682267" cy="504056"/>
          </a:xfrm>
        </p:grpSpPr>
        <p:cxnSp>
          <p:nvCxnSpPr>
            <p:cNvPr id="25" name="直接连接符 24"/>
            <p:cNvCxnSpPr/>
            <p:nvPr/>
          </p:nvCxnSpPr>
          <p:spPr>
            <a:xfrm rot="2700000">
              <a:off x="6043493" y="3542049"/>
              <a:ext cx="504056" cy="0"/>
            </a:xfrm>
            <a:prstGeom prst="line">
              <a:avLst/>
            </a:prstGeom>
            <a:ln w="1270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6473732" y="3720260"/>
              <a:ext cx="504056" cy="0"/>
            </a:xfrm>
            <a:prstGeom prst="line">
              <a:avLst/>
            </a:prstGeom>
            <a:ln w="1270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grpSp>
      <p:grpSp>
        <p:nvGrpSpPr>
          <p:cNvPr id="27" name="组合 26"/>
          <p:cNvGrpSpPr/>
          <p:nvPr/>
        </p:nvGrpSpPr>
        <p:grpSpPr>
          <a:xfrm>
            <a:off x="1755169" y="-308570"/>
            <a:ext cx="5633661" cy="5688119"/>
            <a:chOff x="6909672" y="1252347"/>
            <a:chExt cx="1141048" cy="1152078"/>
          </a:xfrm>
          <a:solidFill>
            <a:schemeClr val="bg1">
              <a:lumMod val="95000"/>
              <a:alpha val="62000"/>
            </a:schemeClr>
          </a:solidFill>
        </p:grpSpPr>
        <p:grpSp>
          <p:nvGrpSpPr>
            <p:cNvPr id="28" name="组合 27"/>
            <p:cNvGrpSpPr/>
            <p:nvPr/>
          </p:nvGrpSpPr>
          <p:grpSpPr>
            <a:xfrm flipH="1">
              <a:off x="6909672" y="1252347"/>
              <a:ext cx="1141048" cy="1152078"/>
              <a:chOff x="2051720" y="304380"/>
              <a:chExt cx="4619592" cy="4664249"/>
            </a:xfrm>
            <a:grpFill/>
          </p:grpSpPr>
          <p:sp>
            <p:nvSpPr>
              <p:cNvPr id="48" name="椭圆 47"/>
              <p:cNvSpPr/>
              <p:nvPr/>
            </p:nvSpPr>
            <p:spPr>
              <a:xfrm>
                <a:off x="2051720" y="249832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9" name="椭圆 48"/>
              <p:cNvSpPr/>
              <p:nvPr/>
            </p:nvSpPr>
            <p:spPr>
              <a:xfrm>
                <a:off x="2403583" y="129999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0" name="椭圆 49"/>
              <p:cNvSpPr/>
              <p:nvPr/>
            </p:nvSpPr>
            <p:spPr>
              <a:xfrm>
                <a:off x="3347456" y="482119"/>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1" name="椭圆 50"/>
              <p:cNvSpPr/>
              <p:nvPr/>
            </p:nvSpPr>
            <p:spPr>
              <a:xfrm>
                <a:off x="4583665" y="304380"/>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2" name="椭圆 51"/>
              <p:cNvSpPr/>
              <p:nvPr/>
            </p:nvSpPr>
            <p:spPr>
              <a:xfrm>
                <a:off x="5719725" y="82320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3" name="椭圆 52"/>
              <p:cNvSpPr/>
              <p:nvPr/>
            </p:nvSpPr>
            <p:spPr>
              <a:xfrm>
                <a:off x="6394945" y="187386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4" name="椭圆 53"/>
              <p:cNvSpPr/>
              <p:nvPr/>
            </p:nvSpPr>
            <p:spPr>
              <a:xfrm>
                <a:off x="6394945" y="312278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5" name="椭圆 54"/>
              <p:cNvSpPr/>
              <p:nvPr/>
            </p:nvSpPr>
            <p:spPr>
              <a:xfrm>
                <a:off x="5719725" y="417344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6" name="椭圆 55"/>
              <p:cNvSpPr/>
              <p:nvPr/>
            </p:nvSpPr>
            <p:spPr>
              <a:xfrm>
                <a:off x="4583665" y="4692262"/>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7" name="椭圆 56"/>
              <p:cNvSpPr/>
              <p:nvPr/>
            </p:nvSpPr>
            <p:spPr>
              <a:xfrm>
                <a:off x="3347456" y="4514523"/>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8" name="椭圆 57"/>
              <p:cNvSpPr/>
              <p:nvPr/>
            </p:nvSpPr>
            <p:spPr>
              <a:xfrm>
                <a:off x="2403583" y="369665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36" name="椭圆 35"/>
            <p:cNvSpPr/>
            <p:nvPr/>
          </p:nvSpPr>
          <p:spPr>
            <a:xfrm flipH="1">
              <a:off x="7426010" y="1574893"/>
              <a:ext cx="30040" cy="3004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nvGrpSpPr>
          <p:cNvPr id="59" name="组合 58"/>
          <p:cNvGrpSpPr/>
          <p:nvPr/>
        </p:nvGrpSpPr>
        <p:grpSpPr>
          <a:xfrm flipH="1" rot="20637264">
            <a:off x="2721323" y="679006"/>
            <a:ext cx="3727972" cy="3764010"/>
            <a:chOff x="2051720" y="304380"/>
            <a:chExt cx="4619592" cy="4664249"/>
          </a:xfrm>
          <a:solidFill>
            <a:schemeClr val="bg1">
              <a:lumMod val="95000"/>
              <a:alpha val="62000"/>
            </a:schemeClr>
          </a:solidFill>
        </p:grpSpPr>
        <p:sp>
          <p:nvSpPr>
            <p:cNvPr id="60" name="椭圆 59"/>
            <p:cNvSpPr/>
            <p:nvPr/>
          </p:nvSpPr>
          <p:spPr>
            <a:xfrm>
              <a:off x="2051720" y="249832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1" name="椭圆 60"/>
            <p:cNvSpPr/>
            <p:nvPr/>
          </p:nvSpPr>
          <p:spPr>
            <a:xfrm>
              <a:off x="2403583" y="129999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2" name="椭圆 61"/>
            <p:cNvSpPr/>
            <p:nvPr/>
          </p:nvSpPr>
          <p:spPr>
            <a:xfrm>
              <a:off x="3347456" y="482119"/>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3" name="椭圆 62"/>
            <p:cNvSpPr/>
            <p:nvPr/>
          </p:nvSpPr>
          <p:spPr>
            <a:xfrm>
              <a:off x="4583665" y="304380"/>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4" name="椭圆 63"/>
            <p:cNvSpPr/>
            <p:nvPr/>
          </p:nvSpPr>
          <p:spPr>
            <a:xfrm>
              <a:off x="5719725" y="82320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5" name="椭圆 64"/>
            <p:cNvSpPr/>
            <p:nvPr/>
          </p:nvSpPr>
          <p:spPr>
            <a:xfrm>
              <a:off x="6394945" y="187386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6" name="椭圆 65"/>
            <p:cNvSpPr/>
            <p:nvPr/>
          </p:nvSpPr>
          <p:spPr>
            <a:xfrm>
              <a:off x="6394945" y="312278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7" name="椭圆 66"/>
            <p:cNvSpPr/>
            <p:nvPr/>
          </p:nvSpPr>
          <p:spPr>
            <a:xfrm>
              <a:off x="5719725" y="417344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8" name="椭圆 67"/>
            <p:cNvSpPr/>
            <p:nvPr/>
          </p:nvSpPr>
          <p:spPr>
            <a:xfrm>
              <a:off x="4583665" y="4692262"/>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9" name="椭圆 68"/>
            <p:cNvSpPr/>
            <p:nvPr/>
          </p:nvSpPr>
          <p:spPr>
            <a:xfrm>
              <a:off x="3347456" y="4514523"/>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0" name="椭圆 69"/>
            <p:cNvSpPr/>
            <p:nvPr/>
          </p:nvSpPr>
          <p:spPr>
            <a:xfrm>
              <a:off x="2403583" y="369665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aphicFrame>
        <p:nvGraphicFramePr>
          <p:cNvPr id="29" name="图表 28"/>
          <p:cNvGraphicFramePr/>
          <p:nvPr>
            <p:extLst>
              <p:ext uri="{D42A27DB-BD31-4B8C-83A1-F6EECF244321}">
                <p14:modId val="1838321161"/>
              </p:ext>
            </p:extLst>
          </p:nvPr>
        </p:nvGraphicFramePr>
        <p:xfrm>
          <a:off x="2057552" y="895451"/>
          <a:ext cx="5028896" cy="3352598"/>
        </p:xfrm>
        <a:graphic>
          <a:graphicData uri="http://schemas.openxmlformats.org/drawingml/2006/chart">
            <c:chart xmlns:c="http://schemas.openxmlformats.org/drawingml/2006/chart" r:id="rId3"/>
          </a:graphicData>
        </a:graphic>
      </p:graphicFrame>
      <p:sp>
        <p:nvSpPr>
          <p:cNvPr id="40" name="Content Placeholder 2"/>
          <p:cNvSpPr txBox="1"/>
          <p:nvPr/>
        </p:nvSpPr>
        <p:spPr>
          <a:xfrm>
            <a:off x="4433862" y="2214444"/>
            <a:ext cx="1825549" cy="1164351"/>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b="1" lang="en-US" smtClean="0" sz="6000">
                <a:solidFill>
                  <a:schemeClr val="bg1"/>
                </a:solidFill>
                <a:cs typeface="+mn-ea"/>
                <a:sym typeface="+mn-lt"/>
              </a:rPr>
              <a:t>58%</a:t>
            </a:r>
          </a:p>
        </p:txBody>
      </p:sp>
    </p:spTree>
    <p:extLst>
      <p:ext uri="{BB962C8B-B14F-4D97-AF65-F5344CB8AC3E}">
        <p14:creationId val="1395710971"/>
      </p:ext>
    </p:extLst>
  </p:cSld>
  <p:clrMapOvr>
    <a:masterClrMapping/>
  </p:clrMapOvr>
  <mc:AlternateContent>
    <mc:Choice Requires="p14">
      <p:transition p14:dur="700" spd="med">
        <p:fade/>
      </p:transition>
    </mc:Choice>
    <mc:Fallback>
      <p:transition spd="med">
        <p:fade/>
      </p:transition>
    </mc:Fallback>
  </mc:AlternateConten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8" name="等腰三角形 47"/>
          <p:cNvSpPr/>
          <p:nvPr/>
        </p:nvSpPr>
        <p:spPr>
          <a:xfrm rot="16200000">
            <a:off x="4295720" y="276281"/>
            <a:ext cx="5143500" cy="4590935"/>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6" name="等腰三角形 45"/>
          <p:cNvSpPr/>
          <p:nvPr/>
        </p:nvSpPr>
        <p:spPr>
          <a:xfrm flipH="1" rot="5400000">
            <a:off x="-283460" y="276283"/>
            <a:ext cx="5143500" cy="4590935"/>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9" name="椭圆 58"/>
          <p:cNvSpPr/>
          <p:nvPr/>
        </p:nvSpPr>
        <p:spPr>
          <a:xfrm>
            <a:off x="3821725" y="1882047"/>
            <a:ext cx="1672352" cy="167235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8" name="椭圆 57"/>
          <p:cNvSpPr/>
          <p:nvPr/>
        </p:nvSpPr>
        <p:spPr>
          <a:xfrm>
            <a:off x="1312572" y="2123039"/>
            <a:ext cx="1206220" cy="120622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13" name="Content Placeholder 2"/>
          <p:cNvSpPr txBox="1"/>
          <p:nvPr/>
        </p:nvSpPr>
        <p:spPr>
          <a:xfrm>
            <a:off x="6546209" y="3833565"/>
            <a:ext cx="1728263" cy="354407"/>
          </a:xfrm>
          <a:prstGeom prst="rect">
            <a:avLst/>
          </a:prstGeom>
          <a:noFill/>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b="1" lang="en-US" smtClean="0">
                <a:solidFill>
                  <a:schemeClr val="tx1"/>
                </a:solidFill>
                <a:cs typeface="+mn-ea"/>
                <a:sym typeface="+mn-lt"/>
              </a:rPr>
              <a:t>Lorem ipsum dolor</a:t>
            </a:r>
          </a:p>
        </p:txBody>
      </p:sp>
      <p:sp>
        <p:nvSpPr>
          <p:cNvPr id="145" name="Content Placeholder 2"/>
          <p:cNvSpPr txBox="1"/>
          <p:nvPr/>
        </p:nvSpPr>
        <p:spPr>
          <a:xfrm>
            <a:off x="3835722" y="3848030"/>
            <a:ext cx="1728263" cy="354407"/>
          </a:xfrm>
          <a:prstGeom prst="rect">
            <a:avLst/>
          </a:prstGeom>
          <a:noFill/>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b="1" lang="en-US" smtClean="0">
                <a:solidFill>
                  <a:schemeClr val="tx1"/>
                </a:solidFill>
                <a:cs typeface="+mn-ea"/>
                <a:sym typeface="+mn-lt"/>
              </a:rPr>
              <a:t>Lorem ipsum dolor</a:t>
            </a:r>
          </a:p>
        </p:txBody>
      </p:sp>
      <p:sp>
        <p:nvSpPr>
          <p:cNvPr id="146" name="Content Placeholder 2"/>
          <p:cNvSpPr txBox="1"/>
          <p:nvPr/>
        </p:nvSpPr>
        <p:spPr>
          <a:xfrm>
            <a:off x="1049851" y="3848030"/>
            <a:ext cx="1728263" cy="354407"/>
          </a:xfrm>
          <a:prstGeom prst="rect">
            <a:avLst/>
          </a:prstGeom>
          <a:noFill/>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b="1" lang="en-US" smtClean="0">
                <a:solidFill>
                  <a:schemeClr val="tx1"/>
                </a:solidFill>
                <a:cs typeface="+mn-ea"/>
                <a:sym typeface="+mn-lt"/>
              </a:rPr>
              <a:t>Lorem ipsum dolor</a:t>
            </a:r>
          </a:p>
        </p:txBody>
      </p:sp>
      <p:grpSp>
        <p:nvGrpSpPr>
          <p:cNvPr id="163" name="组合 162"/>
          <p:cNvGrpSpPr/>
          <p:nvPr/>
        </p:nvGrpSpPr>
        <p:grpSpPr>
          <a:xfrm>
            <a:off x="1641644" y="2408793"/>
            <a:ext cx="561944" cy="563895"/>
            <a:chOff x="2971800" y="5027613"/>
            <a:chExt cx="457200" cy="458787"/>
          </a:xfrm>
          <a:solidFill>
            <a:schemeClr val="bg1"/>
          </a:solidFill>
        </p:grpSpPr>
        <p:sp>
          <p:nvSpPr>
            <p:cNvPr id="164" name="Freeform 144"/>
            <p:cNvSpPr>
              <a:spLocks noEditPoints="1"/>
            </p:cNvSpPr>
            <p:nvPr/>
          </p:nvSpPr>
          <p:spPr bwMode="auto">
            <a:xfrm>
              <a:off x="2971800" y="5086350"/>
              <a:ext cx="457200" cy="400050"/>
            </a:xfrm>
            <a:custGeom>
              <a:gdLst>
                <a:gd fmla="*/ 464 w 512" name="T0"/>
                <a:gd fmla="*/ 0 h 448" name="T1"/>
                <a:gd fmla="*/ 48 w 512" name="T2"/>
                <a:gd fmla="*/ 0 h 448" name="T3"/>
                <a:gd fmla="*/ 0 w 512" name="T4"/>
                <a:gd fmla="*/ 48 h 448" name="T5"/>
                <a:gd fmla="*/ 0 w 512" name="T6"/>
                <a:gd fmla="*/ 400 h 448" name="T7"/>
                <a:gd fmla="*/ 48 w 512" name="T8"/>
                <a:gd fmla="*/ 448 h 448" name="T9"/>
                <a:gd fmla="*/ 464 w 512" name="T10"/>
                <a:gd fmla="*/ 448 h 448" name="T11"/>
                <a:gd fmla="*/ 512 w 512" name="T12"/>
                <a:gd fmla="*/ 400 h 448" name="T13"/>
                <a:gd fmla="*/ 512 w 512" name="T14"/>
                <a:gd fmla="*/ 48 h 448" name="T15"/>
                <a:gd fmla="*/ 464 w 512" name="T16"/>
                <a:gd fmla="*/ 0 h 448" name="T17"/>
                <a:gd fmla="*/ 16 w 512" name="T18"/>
                <a:gd fmla="*/ 56 h 448" name="T19"/>
                <a:gd fmla="*/ 56 w 512" name="T20"/>
                <a:gd fmla="*/ 16 h 448" name="T21"/>
                <a:gd fmla="*/ 248 w 512" name="T22"/>
                <a:gd fmla="*/ 16 h 448" name="T23"/>
                <a:gd fmla="*/ 248 w 512" name="T24"/>
                <a:gd fmla="*/ 185 h 448" name="T25"/>
                <a:gd fmla="*/ 217 w 512" name="T26"/>
                <a:gd fmla="*/ 216 h 448" name="T27"/>
                <a:gd fmla="*/ 16 w 512" name="T28"/>
                <a:gd fmla="*/ 216 h 448" name="T29"/>
                <a:gd fmla="*/ 16 w 512" name="T30"/>
                <a:gd fmla="*/ 56 h 448" name="T31"/>
                <a:gd fmla="*/ 248 w 512" name="T32"/>
                <a:gd fmla="*/ 247 h 448" name="T33"/>
                <a:gd fmla="*/ 233 w 512" name="T34"/>
                <a:gd fmla="*/ 232 h 448" name="T35"/>
                <a:gd fmla="*/ 232 w 512" name="T36"/>
                <a:gd fmla="*/ 224 h 448" name="T37"/>
                <a:gd fmla="*/ 233 w 512" name="T38"/>
                <a:gd fmla="*/ 216 h 448" name="T39"/>
                <a:gd fmla="*/ 248 w 512" name="T40"/>
                <a:gd fmla="*/ 201 h 448" name="T41"/>
                <a:gd fmla="*/ 256 w 512" name="T42"/>
                <a:gd fmla="*/ 200 h 448" name="T43"/>
                <a:gd fmla="*/ 264 w 512" name="T44"/>
                <a:gd fmla="*/ 201 h 448" name="T45"/>
                <a:gd fmla="*/ 279 w 512" name="T46"/>
                <a:gd fmla="*/ 216 h 448" name="T47"/>
                <a:gd fmla="*/ 280 w 512" name="T48"/>
                <a:gd fmla="*/ 224 h 448" name="T49"/>
                <a:gd fmla="*/ 279 w 512" name="T50"/>
                <a:gd fmla="*/ 232 h 448" name="T51"/>
                <a:gd fmla="*/ 264 w 512" name="T52"/>
                <a:gd fmla="*/ 247 h 448" name="T53"/>
                <a:gd fmla="*/ 256 w 512" name="T54"/>
                <a:gd fmla="*/ 248 h 448" name="T55"/>
                <a:gd fmla="*/ 248 w 512" name="T56"/>
                <a:gd fmla="*/ 247 h 448" name="T57"/>
                <a:gd fmla="*/ 56 w 512" name="T58"/>
                <a:gd fmla="*/ 432 h 448" name="T59"/>
                <a:gd fmla="*/ 16 w 512" name="T60"/>
                <a:gd fmla="*/ 392 h 448" name="T61"/>
                <a:gd fmla="*/ 16 w 512" name="T62"/>
                <a:gd fmla="*/ 232 h 448" name="T63"/>
                <a:gd fmla="*/ 217 w 512" name="T64"/>
                <a:gd fmla="*/ 232 h 448" name="T65"/>
                <a:gd fmla="*/ 248 w 512" name="T66"/>
                <a:gd fmla="*/ 263 h 448" name="T67"/>
                <a:gd fmla="*/ 248 w 512" name="T68"/>
                <a:gd fmla="*/ 432 h 448" name="T69"/>
                <a:gd fmla="*/ 56 w 512" name="T70"/>
                <a:gd fmla="*/ 432 h 448" name="T71"/>
                <a:gd fmla="*/ 496 w 512" name="T72"/>
                <a:gd fmla="*/ 392 h 448" name="T73"/>
                <a:gd fmla="*/ 456 w 512" name="T74"/>
                <a:gd fmla="*/ 432 h 448" name="T75"/>
                <a:gd fmla="*/ 264 w 512" name="T76"/>
                <a:gd fmla="*/ 432 h 448" name="T77"/>
                <a:gd fmla="*/ 264 w 512" name="T78"/>
                <a:gd fmla="*/ 263 h 448" name="T79"/>
                <a:gd fmla="*/ 295 w 512" name="T80"/>
                <a:gd fmla="*/ 232 h 448" name="T81"/>
                <a:gd fmla="*/ 496 w 512" name="T82"/>
                <a:gd fmla="*/ 232 h 448" name="T83"/>
                <a:gd fmla="*/ 496 w 512" name="T84"/>
                <a:gd fmla="*/ 392 h 448" name="T85"/>
                <a:gd fmla="*/ 496 w 512" name="T86"/>
                <a:gd fmla="*/ 216 h 448" name="T87"/>
                <a:gd fmla="*/ 295 w 512" name="T88"/>
                <a:gd fmla="*/ 216 h 448" name="T89"/>
                <a:gd fmla="*/ 264 w 512" name="T90"/>
                <a:gd fmla="*/ 185 h 448" name="T91"/>
                <a:gd fmla="*/ 264 w 512" name="T92"/>
                <a:gd fmla="*/ 16 h 448" name="T93"/>
                <a:gd fmla="*/ 456 w 512" name="T94"/>
                <a:gd fmla="*/ 16 h 448" name="T95"/>
                <a:gd fmla="*/ 496 w 512" name="T96"/>
                <a:gd fmla="*/ 56 h 448" name="T97"/>
                <a:gd fmla="*/ 496 w 512" name="T98"/>
                <a:gd fmla="*/ 216 h 448" name="T9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b="b" l="0" r="r" t="0"/>
              <a:pathLst>
                <a:path h="448" w="512">
                  <a:moveTo>
                    <a:pt x="464" y="0"/>
                  </a:moveTo>
                  <a:cubicBezTo>
                    <a:pt x="48" y="0"/>
                    <a:pt x="48" y="0"/>
                    <a:pt x="48" y="0"/>
                  </a:cubicBezTo>
                  <a:cubicBezTo>
                    <a:pt x="21" y="0"/>
                    <a:pt x="0" y="21"/>
                    <a:pt x="0" y="48"/>
                  </a:cubicBezTo>
                  <a:cubicBezTo>
                    <a:pt x="0" y="400"/>
                    <a:pt x="0" y="400"/>
                    <a:pt x="0" y="400"/>
                  </a:cubicBezTo>
                  <a:cubicBezTo>
                    <a:pt x="0" y="427"/>
                    <a:pt x="21" y="448"/>
                    <a:pt x="48" y="448"/>
                  </a:cubicBezTo>
                  <a:cubicBezTo>
                    <a:pt x="464" y="448"/>
                    <a:pt x="464" y="448"/>
                    <a:pt x="464" y="448"/>
                  </a:cubicBezTo>
                  <a:cubicBezTo>
                    <a:pt x="491" y="448"/>
                    <a:pt x="512" y="427"/>
                    <a:pt x="512" y="400"/>
                  </a:cubicBezTo>
                  <a:cubicBezTo>
                    <a:pt x="512" y="48"/>
                    <a:pt x="512" y="48"/>
                    <a:pt x="512" y="48"/>
                  </a:cubicBezTo>
                  <a:cubicBezTo>
                    <a:pt x="512" y="21"/>
                    <a:pt x="491" y="0"/>
                    <a:pt x="464" y="0"/>
                  </a:cubicBezTo>
                  <a:moveTo>
                    <a:pt x="16" y="56"/>
                  </a:moveTo>
                  <a:cubicBezTo>
                    <a:pt x="16" y="34"/>
                    <a:pt x="34" y="16"/>
                    <a:pt x="56" y="16"/>
                  </a:cubicBezTo>
                  <a:cubicBezTo>
                    <a:pt x="248" y="16"/>
                    <a:pt x="248" y="16"/>
                    <a:pt x="248" y="16"/>
                  </a:cubicBezTo>
                  <a:cubicBezTo>
                    <a:pt x="248" y="185"/>
                    <a:pt x="248" y="185"/>
                    <a:pt x="248" y="185"/>
                  </a:cubicBezTo>
                  <a:cubicBezTo>
                    <a:pt x="232" y="188"/>
                    <a:pt x="220" y="200"/>
                    <a:pt x="217" y="216"/>
                  </a:cubicBezTo>
                  <a:cubicBezTo>
                    <a:pt x="16" y="216"/>
                    <a:pt x="16" y="216"/>
                    <a:pt x="16" y="216"/>
                  </a:cubicBezTo>
                  <a:lnTo>
                    <a:pt x="16" y="56"/>
                  </a:lnTo>
                  <a:close/>
                  <a:moveTo>
                    <a:pt x="248" y="247"/>
                  </a:moveTo>
                  <a:cubicBezTo>
                    <a:pt x="241" y="244"/>
                    <a:pt x="236" y="239"/>
                    <a:pt x="233" y="232"/>
                  </a:cubicBezTo>
                  <a:cubicBezTo>
                    <a:pt x="233" y="229"/>
                    <a:pt x="232" y="227"/>
                    <a:pt x="232" y="224"/>
                  </a:cubicBezTo>
                  <a:cubicBezTo>
                    <a:pt x="232" y="221"/>
                    <a:pt x="233" y="219"/>
                    <a:pt x="233" y="216"/>
                  </a:cubicBezTo>
                  <a:cubicBezTo>
                    <a:pt x="236" y="209"/>
                    <a:pt x="241" y="204"/>
                    <a:pt x="248" y="201"/>
                  </a:cubicBezTo>
                  <a:cubicBezTo>
                    <a:pt x="251" y="201"/>
                    <a:pt x="253" y="200"/>
                    <a:pt x="256" y="200"/>
                  </a:cubicBezTo>
                  <a:cubicBezTo>
                    <a:pt x="259" y="200"/>
                    <a:pt x="261" y="201"/>
                    <a:pt x="264" y="201"/>
                  </a:cubicBezTo>
                  <a:cubicBezTo>
                    <a:pt x="271" y="204"/>
                    <a:pt x="276" y="209"/>
                    <a:pt x="279" y="216"/>
                  </a:cubicBezTo>
                  <a:cubicBezTo>
                    <a:pt x="279" y="219"/>
                    <a:pt x="280" y="221"/>
                    <a:pt x="280" y="224"/>
                  </a:cubicBezTo>
                  <a:cubicBezTo>
                    <a:pt x="280" y="227"/>
                    <a:pt x="279" y="229"/>
                    <a:pt x="279" y="232"/>
                  </a:cubicBezTo>
                  <a:cubicBezTo>
                    <a:pt x="276" y="239"/>
                    <a:pt x="271" y="244"/>
                    <a:pt x="264" y="247"/>
                  </a:cubicBezTo>
                  <a:cubicBezTo>
                    <a:pt x="261" y="247"/>
                    <a:pt x="259" y="248"/>
                    <a:pt x="256" y="248"/>
                  </a:cubicBezTo>
                  <a:cubicBezTo>
                    <a:pt x="253" y="248"/>
                    <a:pt x="251" y="247"/>
                    <a:pt x="248" y="247"/>
                  </a:cubicBezTo>
                  <a:moveTo>
                    <a:pt x="56" y="432"/>
                  </a:moveTo>
                  <a:cubicBezTo>
                    <a:pt x="34" y="432"/>
                    <a:pt x="16" y="414"/>
                    <a:pt x="16" y="392"/>
                  </a:cubicBezTo>
                  <a:cubicBezTo>
                    <a:pt x="16" y="232"/>
                    <a:pt x="16" y="232"/>
                    <a:pt x="16" y="232"/>
                  </a:cubicBezTo>
                  <a:cubicBezTo>
                    <a:pt x="217" y="232"/>
                    <a:pt x="217" y="232"/>
                    <a:pt x="217" y="232"/>
                  </a:cubicBezTo>
                  <a:cubicBezTo>
                    <a:pt x="220" y="248"/>
                    <a:pt x="232" y="260"/>
                    <a:pt x="248" y="263"/>
                  </a:cubicBezTo>
                  <a:cubicBezTo>
                    <a:pt x="248" y="432"/>
                    <a:pt x="248" y="432"/>
                    <a:pt x="248" y="432"/>
                  </a:cubicBezTo>
                  <a:lnTo>
                    <a:pt x="56" y="432"/>
                  </a:lnTo>
                  <a:close/>
                  <a:moveTo>
                    <a:pt x="496" y="392"/>
                  </a:moveTo>
                  <a:cubicBezTo>
                    <a:pt x="496" y="414"/>
                    <a:pt x="478" y="432"/>
                    <a:pt x="456" y="432"/>
                  </a:cubicBezTo>
                  <a:cubicBezTo>
                    <a:pt x="264" y="432"/>
                    <a:pt x="264" y="432"/>
                    <a:pt x="264" y="432"/>
                  </a:cubicBezTo>
                  <a:cubicBezTo>
                    <a:pt x="264" y="263"/>
                    <a:pt x="264" y="263"/>
                    <a:pt x="264" y="263"/>
                  </a:cubicBezTo>
                  <a:cubicBezTo>
                    <a:pt x="280" y="260"/>
                    <a:pt x="292" y="248"/>
                    <a:pt x="295" y="232"/>
                  </a:cubicBezTo>
                  <a:cubicBezTo>
                    <a:pt x="496" y="232"/>
                    <a:pt x="496" y="232"/>
                    <a:pt x="496" y="232"/>
                  </a:cubicBezTo>
                  <a:lnTo>
                    <a:pt x="496" y="392"/>
                  </a:lnTo>
                  <a:close/>
                  <a:moveTo>
                    <a:pt x="496" y="216"/>
                  </a:moveTo>
                  <a:cubicBezTo>
                    <a:pt x="295" y="216"/>
                    <a:pt x="295" y="216"/>
                    <a:pt x="295" y="216"/>
                  </a:cubicBezTo>
                  <a:cubicBezTo>
                    <a:pt x="292" y="200"/>
                    <a:pt x="280" y="188"/>
                    <a:pt x="264" y="185"/>
                  </a:cubicBezTo>
                  <a:cubicBezTo>
                    <a:pt x="264" y="16"/>
                    <a:pt x="264" y="16"/>
                    <a:pt x="264" y="16"/>
                  </a:cubicBezTo>
                  <a:cubicBezTo>
                    <a:pt x="456" y="16"/>
                    <a:pt x="456" y="16"/>
                    <a:pt x="456" y="16"/>
                  </a:cubicBezTo>
                  <a:cubicBezTo>
                    <a:pt x="478" y="16"/>
                    <a:pt x="496" y="34"/>
                    <a:pt x="496" y="56"/>
                  </a:cubicBezTo>
                  <a:lnTo>
                    <a:pt x="496" y="216"/>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5" name="Freeform 145"/>
            <p:cNvSpPr/>
            <p:nvPr/>
          </p:nvSpPr>
          <p:spPr bwMode="auto">
            <a:xfrm>
              <a:off x="3141663" y="5027613"/>
              <a:ext cx="119063" cy="66675"/>
            </a:xfrm>
            <a:custGeom>
              <a:gdLst>
                <a:gd fmla="*/ 131 w 134" name="T0"/>
                <a:gd fmla="*/ 3 h 74" name="T1"/>
                <a:gd fmla="*/ 120 w 134" name="T2"/>
                <a:gd fmla="*/ 3 h 74" name="T3"/>
                <a:gd fmla="*/ 67 w 134" name="T4"/>
                <a:gd fmla="*/ 56 h 74" name="T5"/>
                <a:gd fmla="*/ 14 w 134" name="T6"/>
                <a:gd fmla="*/ 3 h 74" name="T7"/>
                <a:gd fmla="*/ 3 w 134" name="T8"/>
                <a:gd fmla="*/ 3 h 74" name="T9"/>
                <a:gd fmla="*/ 3 w 134" name="T10"/>
                <a:gd fmla="*/ 15 h 74" name="T11"/>
                <a:gd fmla="*/ 59 w 134" name="T12"/>
                <a:gd fmla="*/ 71 h 74" name="T13"/>
                <a:gd fmla="*/ 67 w 134" name="T14"/>
                <a:gd fmla="*/ 73 h 74" name="T15"/>
                <a:gd fmla="*/ 75 w 134" name="T16"/>
                <a:gd fmla="*/ 71 h 74" name="T17"/>
                <a:gd fmla="*/ 131 w 134" name="T18"/>
                <a:gd fmla="*/ 15 h 74" name="T19"/>
                <a:gd fmla="*/ 131 w 134" name="T20"/>
                <a:gd fmla="*/ 3 h 74"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74" w="134">
                  <a:moveTo>
                    <a:pt x="131" y="3"/>
                  </a:moveTo>
                  <a:cubicBezTo>
                    <a:pt x="128" y="0"/>
                    <a:pt x="123" y="0"/>
                    <a:pt x="120" y="3"/>
                  </a:cubicBezTo>
                  <a:cubicBezTo>
                    <a:pt x="67" y="56"/>
                    <a:pt x="67" y="56"/>
                    <a:pt x="67" y="56"/>
                  </a:cubicBezTo>
                  <a:cubicBezTo>
                    <a:pt x="14" y="3"/>
                    <a:pt x="14" y="3"/>
                    <a:pt x="14" y="3"/>
                  </a:cubicBezTo>
                  <a:cubicBezTo>
                    <a:pt x="11" y="0"/>
                    <a:pt x="6" y="0"/>
                    <a:pt x="3" y="3"/>
                  </a:cubicBezTo>
                  <a:cubicBezTo>
                    <a:pt x="0" y="6"/>
                    <a:pt x="0" y="12"/>
                    <a:pt x="3" y="15"/>
                  </a:cubicBezTo>
                  <a:cubicBezTo>
                    <a:pt x="59" y="71"/>
                    <a:pt x="59" y="71"/>
                    <a:pt x="59" y="71"/>
                  </a:cubicBezTo>
                  <a:cubicBezTo>
                    <a:pt x="62" y="73"/>
                    <a:pt x="64" y="74"/>
                    <a:pt x="67" y="73"/>
                  </a:cubicBezTo>
                  <a:cubicBezTo>
                    <a:pt x="70" y="74"/>
                    <a:pt x="72" y="73"/>
                    <a:pt x="75" y="71"/>
                  </a:cubicBezTo>
                  <a:cubicBezTo>
                    <a:pt x="131" y="15"/>
                    <a:pt x="131" y="15"/>
                    <a:pt x="131" y="15"/>
                  </a:cubicBezTo>
                  <a:cubicBezTo>
                    <a:pt x="134" y="12"/>
                    <a:pt x="134" y="6"/>
                    <a:pt x="131" y="3"/>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3" name="组合 2"/>
          <p:cNvGrpSpPr/>
          <p:nvPr/>
        </p:nvGrpSpPr>
        <p:grpSpPr>
          <a:xfrm>
            <a:off x="1115399" y="1912049"/>
            <a:ext cx="1614435" cy="1629575"/>
            <a:chOff x="4818112" y="3359050"/>
            <a:chExt cx="1637150" cy="1652504"/>
          </a:xfrm>
          <a:solidFill>
            <a:schemeClr val="bg1">
              <a:lumMod val="95000"/>
            </a:schemeClr>
          </a:solidFill>
        </p:grpSpPr>
        <p:sp>
          <p:nvSpPr>
            <p:cNvPr id="167" name="椭圆 166"/>
            <p:cNvSpPr/>
            <p:nvPr/>
          </p:nvSpPr>
          <p:spPr>
            <a:xfrm>
              <a:off x="4818112" y="4113294"/>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68" name="椭圆 167"/>
            <p:cNvSpPr/>
            <p:nvPr/>
          </p:nvSpPr>
          <p:spPr>
            <a:xfrm>
              <a:off x="4939077" y="3701326"/>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69" name="椭圆 168"/>
            <p:cNvSpPr/>
            <p:nvPr/>
          </p:nvSpPr>
          <p:spPr>
            <a:xfrm>
              <a:off x="5263566" y="3420154"/>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70" name="椭圆 169"/>
            <p:cNvSpPr/>
            <p:nvPr/>
          </p:nvSpPr>
          <p:spPr>
            <a:xfrm>
              <a:off x="5688556" y="3359050"/>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71" name="椭圆 170"/>
            <p:cNvSpPr/>
            <p:nvPr/>
          </p:nvSpPr>
          <p:spPr>
            <a:xfrm>
              <a:off x="6079116" y="3537413"/>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72" name="椭圆 171"/>
            <p:cNvSpPr/>
            <p:nvPr/>
          </p:nvSpPr>
          <p:spPr>
            <a:xfrm>
              <a:off x="6311246" y="3898614"/>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73" name="椭圆 172"/>
            <p:cNvSpPr/>
            <p:nvPr/>
          </p:nvSpPr>
          <p:spPr>
            <a:xfrm>
              <a:off x="6311246" y="4327974"/>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74" name="椭圆 173"/>
            <p:cNvSpPr/>
            <p:nvPr/>
          </p:nvSpPr>
          <p:spPr>
            <a:xfrm>
              <a:off x="6079116" y="4689175"/>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75" name="椭圆 174"/>
            <p:cNvSpPr/>
            <p:nvPr/>
          </p:nvSpPr>
          <p:spPr>
            <a:xfrm>
              <a:off x="5688556" y="4867538"/>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76" name="椭圆 175"/>
            <p:cNvSpPr/>
            <p:nvPr/>
          </p:nvSpPr>
          <p:spPr>
            <a:xfrm>
              <a:off x="5263566" y="4806434"/>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77" name="椭圆 176"/>
            <p:cNvSpPr/>
            <p:nvPr/>
          </p:nvSpPr>
          <p:spPr>
            <a:xfrm>
              <a:off x="4939077" y="4525262"/>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nvGrpSpPr>
          <p:cNvPr id="89" name="组合 88"/>
          <p:cNvGrpSpPr/>
          <p:nvPr/>
        </p:nvGrpSpPr>
        <p:grpSpPr>
          <a:xfrm>
            <a:off x="4412051" y="2445865"/>
            <a:ext cx="491701" cy="561944"/>
            <a:chOff x="2357503" y="3826752"/>
            <a:chExt cx="400050" cy="457200"/>
          </a:xfrm>
          <a:solidFill>
            <a:schemeClr val="bg1"/>
          </a:solidFill>
        </p:grpSpPr>
        <p:sp>
          <p:nvSpPr>
            <p:cNvPr id="90" name="Freeform 146"/>
            <p:cNvSpPr/>
            <p:nvPr/>
          </p:nvSpPr>
          <p:spPr bwMode="auto">
            <a:xfrm>
              <a:off x="2486091" y="3941052"/>
              <a:ext cx="200025" cy="14288"/>
            </a:xfrm>
            <a:custGeom>
              <a:gdLst>
                <a:gd fmla="*/ 0 w 224" name="T0"/>
                <a:gd fmla="*/ 8 h 16" name="T1"/>
                <a:gd fmla="*/ 8 w 224" name="T2"/>
                <a:gd fmla="*/ 0 h 16" name="T3"/>
                <a:gd fmla="*/ 216 w 224" name="T4"/>
                <a:gd fmla="*/ 0 h 16" name="T5"/>
                <a:gd fmla="*/ 224 w 224" name="T6"/>
                <a:gd fmla="*/ 8 h 16" name="T7"/>
                <a:gd fmla="*/ 216 w 224" name="T8"/>
                <a:gd fmla="*/ 16 h 16" name="T9"/>
                <a:gd fmla="*/ 8 w 224" name="T10"/>
                <a:gd fmla="*/ 16 h 16" name="T11"/>
                <a:gd fmla="*/ 0 w 224" name="T12"/>
                <a:gd fmla="*/ 8 h 16" name="T13"/>
              </a:gdLst>
              <a:cxnLst>
                <a:cxn ang="0">
                  <a:pos x="T0" y="T1"/>
                </a:cxn>
                <a:cxn ang="0">
                  <a:pos x="T2" y="T3"/>
                </a:cxn>
                <a:cxn ang="0">
                  <a:pos x="T4" y="T5"/>
                </a:cxn>
                <a:cxn ang="0">
                  <a:pos x="T6" y="T7"/>
                </a:cxn>
                <a:cxn ang="0">
                  <a:pos x="T8" y="T9"/>
                </a:cxn>
                <a:cxn ang="0">
                  <a:pos x="T10" y="T11"/>
                </a:cxn>
                <a:cxn ang="0">
                  <a:pos x="T12" y="T13"/>
                </a:cxn>
              </a:cxnLst>
              <a:rect b="b" l="0" r="r" t="0"/>
              <a:pathLst>
                <a:path h="16" w="224">
                  <a:moveTo>
                    <a:pt x="0" y="8"/>
                  </a:moveTo>
                  <a:cubicBezTo>
                    <a:pt x="0" y="4"/>
                    <a:pt x="4" y="0"/>
                    <a:pt x="8" y="0"/>
                  </a:cubicBezTo>
                  <a:cubicBezTo>
                    <a:pt x="216" y="0"/>
                    <a:pt x="216" y="0"/>
                    <a:pt x="216" y="0"/>
                  </a:cubicBezTo>
                  <a:cubicBezTo>
                    <a:pt x="220" y="0"/>
                    <a:pt x="224" y="4"/>
                    <a:pt x="224" y="8"/>
                  </a:cubicBezTo>
                  <a:cubicBezTo>
                    <a:pt x="224" y="12"/>
                    <a:pt x="220" y="16"/>
                    <a:pt x="216" y="16"/>
                  </a:cubicBezTo>
                  <a:cubicBezTo>
                    <a:pt x="8" y="16"/>
                    <a:pt x="8" y="16"/>
                    <a:pt x="8" y="16"/>
                  </a:cubicBezTo>
                  <a:cubicBezTo>
                    <a:pt x="4" y="16"/>
                    <a:pt x="0" y="12"/>
                    <a:pt x="0" y="8"/>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91" name="Freeform 147"/>
            <p:cNvSpPr/>
            <p:nvPr/>
          </p:nvSpPr>
          <p:spPr bwMode="auto">
            <a:xfrm>
              <a:off x="2486091" y="3983915"/>
              <a:ext cx="114300" cy="14288"/>
            </a:xfrm>
            <a:custGeom>
              <a:gdLst>
                <a:gd fmla="*/ 0 w 128" name="T0"/>
                <a:gd fmla="*/ 8 h 16" name="T1"/>
                <a:gd fmla="*/ 8 w 128" name="T2"/>
                <a:gd fmla="*/ 0 h 16" name="T3"/>
                <a:gd fmla="*/ 120 w 128" name="T4"/>
                <a:gd fmla="*/ 0 h 16" name="T5"/>
                <a:gd fmla="*/ 128 w 128" name="T6"/>
                <a:gd fmla="*/ 8 h 16" name="T7"/>
                <a:gd fmla="*/ 120 w 128" name="T8"/>
                <a:gd fmla="*/ 16 h 16" name="T9"/>
                <a:gd fmla="*/ 8 w 128" name="T10"/>
                <a:gd fmla="*/ 16 h 16" name="T11"/>
                <a:gd fmla="*/ 0 w 128" name="T12"/>
                <a:gd fmla="*/ 8 h 16" name="T13"/>
              </a:gdLst>
              <a:cxnLst>
                <a:cxn ang="0">
                  <a:pos x="T0" y="T1"/>
                </a:cxn>
                <a:cxn ang="0">
                  <a:pos x="T2" y="T3"/>
                </a:cxn>
                <a:cxn ang="0">
                  <a:pos x="T4" y="T5"/>
                </a:cxn>
                <a:cxn ang="0">
                  <a:pos x="T6" y="T7"/>
                </a:cxn>
                <a:cxn ang="0">
                  <a:pos x="T8" y="T9"/>
                </a:cxn>
                <a:cxn ang="0">
                  <a:pos x="T10" y="T11"/>
                </a:cxn>
                <a:cxn ang="0">
                  <a:pos x="T12" y="T13"/>
                </a:cxn>
              </a:cxnLst>
              <a:rect b="b" l="0" r="r" t="0"/>
              <a:pathLst>
                <a:path h="16" w="128">
                  <a:moveTo>
                    <a:pt x="0" y="8"/>
                  </a:moveTo>
                  <a:cubicBezTo>
                    <a:pt x="0" y="4"/>
                    <a:pt x="4" y="0"/>
                    <a:pt x="8" y="0"/>
                  </a:cubicBezTo>
                  <a:cubicBezTo>
                    <a:pt x="120" y="0"/>
                    <a:pt x="120" y="0"/>
                    <a:pt x="120" y="0"/>
                  </a:cubicBezTo>
                  <a:cubicBezTo>
                    <a:pt x="124" y="0"/>
                    <a:pt x="128" y="4"/>
                    <a:pt x="128" y="8"/>
                  </a:cubicBezTo>
                  <a:cubicBezTo>
                    <a:pt x="128" y="12"/>
                    <a:pt x="124" y="16"/>
                    <a:pt x="120" y="16"/>
                  </a:cubicBezTo>
                  <a:cubicBezTo>
                    <a:pt x="8" y="16"/>
                    <a:pt x="8" y="16"/>
                    <a:pt x="8" y="16"/>
                  </a:cubicBezTo>
                  <a:cubicBezTo>
                    <a:pt x="4" y="16"/>
                    <a:pt x="0" y="12"/>
                    <a:pt x="0" y="8"/>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92" name="Freeform 148"/>
            <p:cNvSpPr>
              <a:spLocks noEditPoints="1"/>
            </p:cNvSpPr>
            <p:nvPr/>
          </p:nvSpPr>
          <p:spPr bwMode="auto">
            <a:xfrm>
              <a:off x="2357503" y="3826752"/>
              <a:ext cx="400050" cy="457200"/>
            </a:xfrm>
            <a:custGeom>
              <a:gdLst>
                <a:gd fmla="*/ 112 w 448" name="T0"/>
                <a:gd fmla="*/ 0 h 512" name="T1"/>
                <a:gd fmla="*/ 48 w 448" name="T2"/>
                <a:gd fmla="*/ 0 h 512" name="T3"/>
                <a:gd fmla="*/ 0 w 448" name="T4"/>
                <a:gd fmla="*/ 80 h 512" name="T5"/>
                <a:gd fmla="*/ 0 w 448" name="T6"/>
                <a:gd fmla="*/ 112 h 512" name="T7"/>
                <a:gd fmla="*/ 0 w 448" name="T8"/>
                <a:gd fmla="*/ 160 h 512" name="T9"/>
                <a:gd fmla="*/ 0 w 448" name="T10"/>
                <a:gd fmla="*/ 368 h 512" name="T11"/>
                <a:gd fmla="*/ 0 w 448" name="T12"/>
                <a:gd fmla="*/ 416 h 512" name="T13"/>
                <a:gd fmla="*/ 0 w 448" name="T14"/>
                <a:gd fmla="*/ 448 h 512" name="T15"/>
                <a:gd fmla="*/ 48 w 448" name="T16"/>
                <a:gd fmla="*/ 512 h 512" name="T17"/>
                <a:gd fmla="*/ 112 w 448" name="T18"/>
                <a:gd fmla="*/ 512 h 512" name="T19"/>
                <a:gd fmla="*/ 448 w 448" name="T20"/>
                <a:gd fmla="*/ 464 h 512" name="T21"/>
                <a:gd fmla="*/ 400 w 448" name="T22"/>
                <a:gd fmla="*/ 0 h 512" name="T23"/>
                <a:gd fmla="*/ 64 w 448" name="T24"/>
                <a:gd fmla="*/ 456 h 512" name="T25"/>
                <a:gd fmla="*/ 60 w 448" name="T26"/>
                <a:gd fmla="*/ 496 h 512" name="T27"/>
                <a:gd fmla="*/ 56 w 448" name="T28"/>
                <a:gd fmla="*/ 496 h 512" name="T29"/>
                <a:gd fmla="*/ 16 w 448" name="T30"/>
                <a:gd fmla="*/ 452 h 512" name="T31"/>
                <a:gd fmla="*/ 16 w 448" name="T32"/>
                <a:gd fmla="*/ 448 h 512" name="T33"/>
                <a:gd fmla="*/ 16 w 448" name="T34"/>
                <a:gd fmla="*/ 416 h 512" name="T35"/>
                <a:gd fmla="*/ 16 w 448" name="T36"/>
                <a:gd fmla="*/ 368 h 512" name="T37"/>
                <a:gd fmla="*/ 16 w 448" name="T38"/>
                <a:gd fmla="*/ 160 h 512" name="T39"/>
                <a:gd fmla="*/ 16 w 448" name="T40"/>
                <a:gd fmla="*/ 112 h 512" name="T41"/>
                <a:gd fmla="*/ 16 w 448" name="T42"/>
                <a:gd fmla="*/ 80 h 512" name="T43"/>
                <a:gd fmla="*/ 16 w 448" name="T44"/>
                <a:gd fmla="*/ 60 h 512" name="T45"/>
                <a:gd fmla="*/ 16 w 448" name="T46"/>
                <a:gd fmla="*/ 56 h 512" name="T47"/>
                <a:gd fmla="*/ 60 w 448" name="T48"/>
                <a:gd fmla="*/ 16 h 512" name="T49"/>
                <a:gd fmla="*/ 64 w 448" name="T50"/>
                <a:gd fmla="*/ 16 h 512" name="T51"/>
                <a:gd fmla="*/ 432 w 448" name="T52"/>
                <a:gd fmla="*/ 64 h 512" name="T53"/>
                <a:gd fmla="*/ 432 w 448" name="T54"/>
                <a:gd fmla="*/ 452 h 512" name="T55"/>
                <a:gd fmla="*/ 432 w 448" name="T56"/>
                <a:gd fmla="*/ 456 h 512" name="T57"/>
                <a:gd fmla="*/ 388 w 448" name="T58"/>
                <a:gd fmla="*/ 496 h 512" name="T59"/>
                <a:gd fmla="*/ 384 w 448" name="T60"/>
                <a:gd fmla="*/ 496 h 512" name="T61"/>
                <a:gd fmla="*/ 80 w 448" name="T62"/>
                <a:gd fmla="*/ 16 h 512" name="T63"/>
                <a:gd fmla="*/ 388 w 448" name="T64"/>
                <a:gd fmla="*/ 16 h 512" name="T65"/>
                <a:gd fmla="*/ 392 w 448" name="T66"/>
                <a:gd fmla="*/ 16 h 512" name="T67"/>
                <a:gd fmla="*/ 432 w 448" name="T68"/>
                <a:gd fmla="*/ 60 h 512" name="T69"/>
                <a:gd fmla="*/ 432 w 448" name="T70"/>
                <a:gd fmla="*/ 64 h 512"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512" w="448">
                  <a:moveTo>
                    <a:pt x="400" y="0"/>
                  </a:moveTo>
                  <a:cubicBezTo>
                    <a:pt x="112" y="0"/>
                    <a:pt x="112" y="0"/>
                    <a:pt x="112" y="0"/>
                  </a:cubicBezTo>
                  <a:cubicBezTo>
                    <a:pt x="96" y="0"/>
                    <a:pt x="96" y="0"/>
                    <a:pt x="96" y="0"/>
                  </a:cubicBezTo>
                  <a:cubicBezTo>
                    <a:pt x="48" y="0"/>
                    <a:pt x="48" y="0"/>
                    <a:pt x="48" y="0"/>
                  </a:cubicBezTo>
                  <a:cubicBezTo>
                    <a:pt x="21" y="0"/>
                    <a:pt x="0" y="21"/>
                    <a:pt x="0" y="48"/>
                  </a:cubicBezTo>
                  <a:cubicBezTo>
                    <a:pt x="0" y="80"/>
                    <a:pt x="0" y="80"/>
                    <a:pt x="0" y="80"/>
                  </a:cubicBezTo>
                  <a:cubicBezTo>
                    <a:pt x="0" y="96"/>
                    <a:pt x="0" y="96"/>
                    <a:pt x="0" y="96"/>
                  </a:cubicBezTo>
                  <a:cubicBezTo>
                    <a:pt x="0" y="112"/>
                    <a:pt x="0" y="112"/>
                    <a:pt x="0" y="112"/>
                  </a:cubicBezTo>
                  <a:cubicBezTo>
                    <a:pt x="0" y="144"/>
                    <a:pt x="0" y="144"/>
                    <a:pt x="0" y="144"/>
                  </a:cubicBezTo>
                  <a:cubicBezTo>
                    <a:pt x="0" y="160"/>
                    <a:pt x="0" y="160"/>
                    <a:pt x="0" y="160"/>
                  </a:cubicBezTo>
                  <a:cubicBezTo>
                    <a:pt x="0" y="352"/>
                    <a:pt x="0" y="352"/>
                    <a:pt x="0" y="352"/>
                  </a:cubicBezTo>
                  <a:cubicBezTo>
                    <a:pt x="0" y="368"/>
                    <a:pt x="0" y="368"/>
                    <a:pt x="0" y="368"/>
                  </a:cubicBezTo>
                  <a:cubicBezTo>
                    <a:pt x="0" y="400"/>
                    <a:pt x="0" y="400"/>
                    <a:pt x="0" y="400"/>
                  </a:cubicBezTo>
                  <a:cubicBezTo>
                    <a:pt x="0" y="416"/>
                    <a:pt x="0" y="416"/>
                    <a:pt x="0" y="416"/>
                  </a:cubicBezTo>
                  <a:cubicBezTo>
                    <a:pt x="0" y="432"/>
                    <a:pt x="0" y="432"/>
                    <a:pt x="0" y="432"/>
                  </a:cubicBezTo>
                  <a:cubicBezTo>
                    <a:pt x="0" y="448"/>
                    <a:pt x="0" y="448"/>
                    <a:pt x="0" y="448"/>
                  </a:cubicBezTo>
                  <a:cubicBezTo>
                    <a:pt x="0" y="464"/>
                    <a:pt x="0" y="464"/>
                    <a:pt x="0" y="464"/>
                  </a:cubicBezTo>
                  <a:cubicBezTo>
                    <a:pt x="0" y="491"/>
                    <a:pt x="21" y="512"/>
                    <a:pt x="48" y="512"/>
                  </a:cubicBezTo>
                  <a:cubicBezTo>
                    <a:pt x="96" y="512"/>
                    <a:pt x="96" y="512"/>
                    <a:pt x="96" y="512"/>
                  </a:cubicBezTo>
                  <a:cubicBezTo>
                    <a:pt x="112" y="512"/>
                    <a:pt x="112" y="512"/>
                    <a:pt x="112" y="512"/>
                  </a:cubicBezTo>
                  <a:cubicBezTo>
                    <a:pt x="400" y="512"/>
                    <a:pt x="400" y="512"/>
                    <a:pt x="400" y="512"/>
                  </a:cubicBezTo>
                  <a:cubicBezTo>
                    <a:pt x="427" y="512"/>
                    <a:pt x="448" y="491"/>
                    <a:pt x="448" y="464"/>
                  </a:cubicBezTo>
                  <a:cubicBezTo>
                    <a:pt x="448" y="48"/>
                    <a:pt x="448" y="48"/>
                    <a:pt x="448" y="48"/>
                  </a:cubicBezTo>
                  <a:cubicBezTo>
                    <a:pt x="448" y="21"/>
                    <a:pt x="427" y="0"/>
                    <a:pt x="400" y="0"/>
                  </a:cubicBezTo>
                  <a:moveTo>
                    <a:pt x="64" y="56"/>
                  </a:moveTo>
                  <a:cubicBezTo>
                    <a:pt x="64" y="456"/>
                    <a:pt x="64" y="456"/>
                    <a:pt x="64" y="456"/>
                  </a:cubicBezTo>
                  <a:cubicBezTo>
                    <a:pt x="64" y="496"/>
                    <a:pt x="64" y="496"/>
                    <a:pt x="64" y="496"/>
                  </a:cubicBezTo>
                  <a:cubicBezTo>
                    <a:pt x="63" y="496"/>
                    <a:pt x="61" y="496"/>
                    <a:pt x="60" y="496"/>
                  </a:cubicBezTo>
                  <a:cubicBezTo>
                    <a:pt x="60" y="496"/>
                    <a:pt x="60" y="496"/>
                    <a:pt x="60" y="496"/>
                  </a:cubicBezTo>
                  <a:cubicBezTo>
                    <a:pt x="59" y="496"/>
                    <a:pt x="57" y="496"/>
                    <a:pt x="56" y="496"/>
                  </a:cubicBezTo>
                  <a:cubicBezTo>
                    <a:pt x="34" y="496"/>
                    <a:pt x="16" y="478"/>
                    <a:pt x="16" y="456"/>
                  </a:cubicBezTo>
                  <a:cubicBezTo>
                    <a:pt x="16" y="455"/>
                    <a:pt x="16" y="453"/>
                    <a:pt x="16" y="452"/>
                  </a:cubicBezTo>
                  <a:cubicBezTo>
                    <a:pt x="16" y="452"/>
                    <a:pt x="16" y="452"/>
                    <a:pt x="16" y="452"/>
                  </a:cubicBezTo>
                  <a:cubicBezTo>
                    <a:pt x="16" y="451"/>
                    <a:pt x="16" y="449"/>
                    <a:pt x="16" y="448"/>
                  </a:cubicBezTo>
                  <a:cubicBezTo>
                    <a:pt x="16" y="432"/>
                    <a:pt x="16" y="432"/>
                    <a:pt x="16" y="432"/>
                  </a:cubicBezTo>
                  <a:cubicBezTo>
                    <a:pt x="16" y="416"/>
                    <a:pt x="16" y="416"/>
                    <a:pt x="16" y="416"/>
                  </a:cubicBezTo>
                  <a:cubicBezTo>
                    <a:pt x="16" y="400"/>
                    <a:pt x="16" y="400"/>
                    <a:pt x="16" y="400"/>
                  </a:cubicBezTo>
                  <a:cubicBezTo>
                    <a:pt x="16" y="368"/>
                    <a:pt x="16" y="368"/>
                    <a:pt x="16" y="368"/>
                  </a:cubicBezTo>
                  <a:cubicBezTo>
                    <a:pt x="16" y="352"/>
                    <a:pt x="16" y="352"/>
                    <a:pt x="16" y="352"/>
                  </a:cubicBezTo>
                  <a:cubicBezTo>
                    <a:pt x="16" y="160"/>
                    <a:pt x="16" y="160"/>
                    <a:pt x="16" y="160"/>
                  </a:cubicBezTo>
                  <a:cubicBezTo>
                    <a:pt x="16" y="144"/>
                    <a:pt x="16" y="144"/>
                    <a:pt x="16" y="144"/>
                  </a:cubicBezTo>
                  <a:cubicBezTo>
                    <a:pt x="16" y="112"/>
                    <a:pt x="16" y="112"/>
                    <a:pt x="16" y="112"/>
                  </a:cubicBezTo>
                  <a:cubicBezTo>
                    <a:pt x="16" y="96"/>
                    <a:pt x="16" y="96"/>
                    <a:pt x="16" y="96"/>
                  </a:cubicBezTo>
                  <a:cubicBezTo>
                    <a:pt x="16" y="80"/>
                    <a:pt x="16" y="80"/>
                    <a:pt x="16" y="80"/>
                  </a:cubicBezTo>
                  <a:cubicBezTo>
                    <a:pt x="16" y="64"/>
                    <a:pt x="16" y="64"/>
                    <a:pt x="16" y="64"/>
                  </a:cubicBezTo>
                  <a:cubicBezTo>
                    <a:pt x="16" y="63"/>
                    <a:pt x="16" y="61"/>
                    <a:pt x="16" y="60"/>
                  </a:cubicBezTo>
                  <a:cubicBezTo>
                    <a:pt x="16" y="60"/>
                    <a:pt x="16" y="60"/>
                    <a:pt x="16" y="60"/>
                  </a:cubicBezTo>
                  <a:cubicBezTo>
                    <a:pt x="16" y="59"/>
                    <a:pt x="16" y="57"/>
                    <a:pt x="16" y="56"/>
                  </a:cubicBezTo>
                  <a:cubicBezTo>
                    <a:pt x="16" y="34"/>
                    <a:pt x="34" y="16"/>
                    <a:pt x="56" y="16"/>
                  </a:cubicBezTo>
                  <a:cubicBezTo>
                    <a:pt x="57" y="16"/>
                    <a:pt x="59" y="16"/>
                    <a:pt x="60" y="16"/>
                  </a:cubicBezTo>
                  <a:cubicBezTo>
                    <a:pt x="60" y="16"/>
                    <a:pt x="60" y="16"/>
                    <a:pt x="60" y="16"/>
                  </a:cubicBezTo>
                  <a:cubicBezTo>
                    <a:pt x="61" y="16"/>
                    <a:pt x="63" y="16"/>
                    <a:pt x="64" y="16"/>
                  </a:cubicBezTo>
                  <a:lnTo>
                    <a:pt x="64" y="56"/>
                  </a:lnTo>
                  <a:close/>
                  <a:moveTo>
                    <a:pt x="432" y="64"/>
                  </a:moveTo>
                  <a:cubicBezTo>
                    <a:pt x="432" y="448"/>
                    <a:pt x="432" y="448"/>
                    <a:pt x="432" y="448"/>
                  </a:cubicBezTo>
                  <a:cubicBezTo>
                    <a:pt x="432" y="449"/>
                    <a:pt x="432" y="451"/>
                    <a:pt x="432" y="452"/>
                  </a:cubicBezTo>
                  <a:cubicBezTo>
                    <a:pt x="432" y="452"/>
                    <a:pt x="432" y="452"/>
                    <a:pt x="432" y="452"/>
                  </a:cubicBezTo>
                  <a:cubicBezTo>
                    <a:pt x="432" y="453"/>
                    <a:pt x="432" y="455"/>
                    <a:pt x="432" y="456"/>
                  </a:cubicBezTo>
                  <a:cubicBezTo>
                    <a:pt x="432" y="478"/>
                    <a:pt x="414" y="496"/>
                    <a:pt x="392" y="496"/>
                  </a:cubicBezTo>
                  <a:cubicBezTo>
                    <a:pt x="391" y="496"/>
                    <a:pt x="389" y="496"/>
                    <a:pt x="388" y="496"/>
                  </a:cubicBezTo>
                  <a:cubicBezTo>
                    <a:pt x="388" y="496"/>
                    <a:pt x="388" y="496"/>
                    <a:pt x="388" y="496"/>
                  </a:cubicBezTo>
                  <a:cubicBezTo>
                    <a:pt x="387" y="496"/>
                    <a:pt x="385" y="496"/>
                    <a:pt x="384" y="496"/>
                  </a:cubicBezTo>
                  <a:cubicBezTo>
                    <a:pt x="80" y="496"/>
                    <a:pt x="80" y="496"/>
                    <a:pt x="80" y="496"/>
                  </a:cubicBezTo>
                  <a:cubicBezTo>
                    <a:pt x="80" y="16"/>
                    <a:pt x="80" y="16"/>
                    <a:pt x="80" y="16"/>
                  </a:cubicBezTo>
                  <a:cubicBezTo>
                    <a:pt x="384" y="16"/>
                    <a:pt x="384" y="16"/>
                    <a:pt x="384" y="16"/>
                  </a:cubicBezTo>
                  <a:cubicBezTo>
                    <a:pt x="385" y="16"/>
                    <a:pt x="387" y="16"/>
                    <a:pt x="388" y="16"/>
                  </a:cubicBezTo>
                  <a:cubicBezTo>
                    <a:pt x="388" y="16"/>
                    <a:pt x="388" y="16"/>
                    <a:pt x="388" y="16"/>
                  </a:cubicBezTo>
                  <a:cubicBezTo>
                    <a:pt x="389" y="16"/>
                    <a:pt x="391" y="16"/>
                    <a:pt x="392" y="16"/>
                  </a:cubicBezTo>
                  <a:cubicBezTo>
                    <a:pt x="414" y="16"/>
                    <a:pt x="432" y="34"/>
                    <a:pt x="432" y="56"/>
                  </a:cubicBezTo>
                  <a:cubicBezTo>
                    <a:pt x="432" y="57"/>
                    <a:pt x="432" y="59"/>
                    <a:pt x="432" y="60"/>
                  </a:cubicBezTo>
                  <a:cubicBezTo>
                    <a:pt x="432" y="60"/>
                    <a:pt x="432" y="60"/>
                    <a:pt x="432" y="60"/>
                  </a:cubicBezTo>
                  <a:cubicBezTo>
                    <a:pt x="432" y="61"/>
                    <a:pt x="432" y="63"/>
                    <a:pt x="432" y="6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grpSp>
      <p:grpSp>
        <p:nvGrpSpPr>
          <p:cNvPr id="4" name="组合 3"/>
          <p:cNvGrpSpPr/>
          <p:nvPr/>
        </p:nvGrpSpPr>
        <p:grpSpPr>
          <a:xfrm>
            <a:off x="6588440" y="1912049"/>
            <a:ext cx="1614435" cy="1629575"/>
            <a:chOff x="6588440" y="1912049"/>
            <a:chExt cx="1614435" cy="1629575"/>
          </a:xfrm>
        </p:grpSpPr>
        <p:grpSp>
          <p:nvGrpSpPr>
            <p:cNvPr id="108" name="组合 107"/>
            <p:cNvGrpSpPr/>
            <p:nvPr/>
          </p:nvGrpSpPr>
          <p:grpSpPr>
            <a:xfrm>
              <a:off x="7172295" y="2515132"/>
              <a:ext cx="561944" cy="491701"/>
              <a:chOff x="4157728" y="197727"/>
              <a:chExt cx="457200" cy="400050"/>
            </a:xfrm>
            <a:solidFill>
              <a:schemeClr val="bg2">
                <a:lumMod val="25000"/>
              </a:schemeClr>
            </a:solidFill>
          </p:grpSpPr>
          <p:sp>
            <p:nvSpPr>
              <p:cNvPr id="109" name="Freeform 43"/>
              <p:cNvSpPr>
                <a:spLocks noEditPoints="1"/>
              </p:cNvSpPr>
              <p:nvPr/>
            </p:nvSpPr>
            <p:spPr bwMode="auto">
              <a:xfrm>
                <a:off x="4157728" y="197727"/>
                <a:ext cx="457200" cy="400050"/>
              </a:xfrm>
              <a:custGeom>
                <a:gdLst>
                  <a:gd fmla="*/ 464 w 512" name="T0"/>
                  <a:gd fmla="*/ 0 h 448" name="T1"/>
                  <a:gd fmla="*/ 48 w 512" name="T2"/>
                  <a:gd fmla="*/ 0 h 448" name="T3"/>
                  <a:gd fmla="*/ 0 w 512" name="T4"/>
                  <a:gd fmla="*/ 48 h 448" name="T5"/>
                  <a:gd fmla="*/ 0 w 512" name="T6"/>
                  <a:gd fmla="*/ 336 h 448" name="T7"/>
                  <a:gd fmla="*/ 48 w 512" name="T8"/>
                  <a:gd fmla="*/ 384 h 448" name="T9"/>
                  <a:gd fmla="*/ 102 w 512" name="T10"/>
                  <a:gd fmla="*/ 384 h 448" name="T11"/>
                  <a:gd fmla="*/ 137 w 512" name="T12"/>
                  <a:gd fmla="*/ 444 h 448" name="T13"/>
                  <a:gd fmla="*/ 137 w 512" name="T14"/>
                  <a:gd fmla="*/ 444 h 448" name="T15"/>
                  <a:gd fmla="*/ 138 w 512" name="T16"/>
                  <a:gd fmla="*/ 445 h 448" name="T17"/>
                  <a:gd fmla="*/ 138 w 512" name="T18"/>
                  <a:gd fmla="*/ 446 h 448" name="T19"/>
                  <a:gd fmla="*/ 139 w 512" name="T20"/>
                  <a:gd fmla="*/ 446 h 448" name="T21"/>
                  <a:gd fmla="*/ 140 w 512" name="T22"/>
                  <a:gd fmla="*/ 447 h 448" name="T23"/>
                  <a:gd fmla="*/ 140 w 512" name="T24"/>
                  <a:gd fmla="*/ 447 h 448" name="T25"/>
                  <a:gd fmla="*/ 140 w 512" name="T26"/>
                  <a:gd fmla="*/ 447 h 448" name="T27"/>
                  <a:gd fmla="*/ 141 w 512" name="T28"/>
                  <a:gd fmla="*/ 447 h 448" name="T29"/>
                  <a:gd fmla="*/ 142 w 512" name="T30"/>
                  <a:gd fmla="*/ 448 h 448" name="T31"/>
                  <a:gd fmla="*/ 142 w 512" name="T32"/>
                  <a:gd fmla="*/ 448 h 448" name="T33"/>
                  <a:gd fmla="*/ 143 w 512" name="T34"/>
                  <a:gd fmla="*/ 448 h 448" name="T35"/>
                  <a:gd fmla="*/ 144 w 512" name="T36"/>
                  <a:gd fmla="*/ 448 h 448" name="T37"/>
                  <a:gd fmla="*/ 145 w 512" name="T38"/>
                  <a:gd fmla="*/ 448 h 448" name="T39"/>
                  <a:gd fmla="*/ 146 w 512" name="T40"/>
                  <a:gd fmla="*/ 448 h 448" name="T41"/>
                  <a:gd fmla="*/ 146 w 512" name="T42"/>
                  <a:gd fmla="*/ 448 h 448" name="T43"/>
                  <a:gd fmla="*/ 147 w 512" name="T44"/>
                  <a:gd fmla="*/ 447 h 448" name="T45"/>
                  <a:gd fmla="*/ 148 w 512" name="T46"/>
                  <a:gd fmla="*/ 447 h 448" name="T47"/>
                  <a:gd fmla="*/ 148 w 512" name="T48"/>
                  <a:gd fmla="*/ 447 h 448" name="T49"/>
                  <a:gd fmla="*/ 148 w 512" name="T50"/>
                  <a:gd fmla="*/ 447 h 448" name="T51"/>
                  <a:gd fmla="*/ 149 w 512" name="T52"/>
                  <a:gd fmla="*/ 446 h 448" name="T53"/>
                  <a:gd fmla="*/ 150 w 512" name="T54"/>
                  <a:gd fmla="*/ 446 h 448" name="T55"/>
                  <a:gd fmla="*/ 150 w 512" name="T56"/>
                  <a:gd fmla="*/ 445 h 448" name="T57"/>
                  <a:gd fmla="*/ 151 w 512" name="T58"/>
                  <a:gd fmla="*/ 444 h 448" name="T59"/>
                  <a:gd fmla="*/ 151 w 512" name="T60"/>
                  <a:gd fmla="*/ 444 h 448" name="T61"/>
                  <a:gd fmla="*/ 186 w 512" name="T62"/>
                  <a:gd fmla="*/ 384 h 448" name="T63"/>
                  <a:gd fmla="*/ 464 w 512" name="T64"/>
                  <a:gd fmla="*/ 384 h 448" name="T65"/>
                  <a:gd fmla="*/ 512 w 512" name="T66"/>
                  <a:gd fmla="*/ 336 h 448" name="T67"/>
                  <a:gd fmla="*/ 512 w 512" name="T68"/>
                  <a:gd fmla="*/ 48 h 448" name="T69"/>
                  <a:gd fmla="*/ 464 w 512" name="T70"/>
                  <a:gd fmla="*/ 0 h 448" name="T71"/>
                  <a:gd fmla="*/ 496 w 512" name="T72"/>
                  <a:gd fmla="*/ 328 h 448" name="T73"/>
                  <a:gd fmla="*/ 456 w 512" name="T74"/>
                  <a:gd fmla="*/ 368 h 448" name="T75"/>
                  <a:gd fmla="*/ 191 w 512" name="T76"/>
                  <a:gd fmla="*/ 368 h 448" name="T77"/>
                  <a:gd fmla="*/ 176 w 512" name="T78"/>
                  <a:gd fmla="*/ 368 h 448" name="T79"/>
                  <a:gd fmla="*/ 167 w 512" name="T80"/>
                  <a:gd fmla="*/ 384 h 448" name="T81"/>
                  <a:gd fmla="*/ 144 w 512" name="T82"/>
                  <a:gd fmla="*/ 424 h 448" name="T83"/>
                  <a:gd fmla="*/ 121 w 512" name="T84"/>
                  <a:gd fmla="*/ 384 h 448" name="T85"/>
                  <a:gd fmla="*/ 112 w 512" name="T86"/>
                  <a:gd fmla="*/ 368 h 448" name="T87"/>
                  <a:gd fmla="*/ 97 w 512" name="T88"/>
                  <a:gd fmla="*/ 368 h 448" name="T89"/>
                  <a:gd fmla="*/ 56 w 512" name="T90"/>
                  <a:gd fmla="*/ 368 h 448" name="T91"/>
                  <a:gd fmla="*/ 16 w 512" name="T92"/>
                  <a:gd fmla="*/ 328 h 448" name="T93"/>
                  <a:gd fmla="*/ 16 w 512" name="T94"/>
                  <a:gd fmla="*/ 56 h 448" name="T95"/>
                  <a:gd fmla="*/ 56 w 512" name="T96"/>
                  <a:gd fmla="*/ 16 h 448" name="T97"/>
                  <a:gd fmla="*/ 456 w 512" name="T98"/>
                  <a:gd fmla="*/ 16 h 448" name="T99"/>
                  <a:gd fmla="*/ 496 w 512" name="T100"/>
                  <a:gd fmla="*/ 56 h 448" name="T101"/>
                  <a:gd fmla="*/ 496 w 512" name="T102"/>
                  <a:gd fmla="*/ 328 h 448"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448" w="512">
                    <a:moveTo>
                      <a:pt x="464" y="0"/>
                    </a:moveTo>
                    <a:cubicBezTo>
                      <a:pt x="48" y="0"/>
                      <a:pt x="48" y="0"/>
                      <a:pt x="48" y="0"/>
                    </a:cubicBezTo>
                    <a:cubicBezTo>
                      <a:pt x="21" y="0"/>
                      <a:pt x="0" y="21"/>
                      <a:pt x="0" y="48"/>
                    </a:cubicBezTo>
                    <a:cubicBezTo>
                      <a:pt x="0" y="336"/>
                      <a:pt x="0" y="336"/>
                      <a:pt x="0" y="336"/>
                    </a:cubicBezTo>
                    <a:cubicBezTo>
                      <a:pt x="0" y="363"/>
                      <a:pt x="21" y="384"/>
                      <a:pt x="48" y="384"/>
                    </a:cubicBezTo>
                    <a:cubicBezTo>
                      <a:pt x="102" y="384"/>
                      <a:pt x="102" y="384"/>
                      <a:pt x="102" y="384"/>
                    </a:cubicBezTo>
                    <a:cubicBezTo>
                      <a:pt x="137" y="444"/>
                      <a:pt x="137" y="444"/>
                      <a:pt x="137" y="444"/>
                    </a:cubicBezTo>
                    <a:cubicBezTo>
                      <a:pt x="137" y="444"/>
                      <a:pt x="137" y="444"/>
                      <a:pt x="137" y="444"/>
                    </a:cubicBezTo>
                    <a:cubicBezTo>
                      <a:pt x="137" y="445"/>
                      <a:pt x="138" y="445"/>
                      <a:pt x="138" y="445"/>
                    </a:cubicBezTo>
                    <a:cubicBezTo>
                      <a:pt x="138" y="445"/>
                      <a:pt x="138" y="445"/>
                      <a:pt x="138" y="446"/>
                    </a:cubicBezTo>
                    <a:cubicBezTo>
                      <a:pt x="139" y="446"/>
                      <a:pt x="139" y="446"/>
                      <a:pt x="139" y="446"/>
                    </a:cubicBezTo>
                    <a:cubicBezTo>
                      <a:pt x="139" y="446"/>
                      <a:pt x="139" y="447"/>
                      <a:pt x="140" y="447"/>
                    </a:cubicBezTo>
                    <a:cubicBezTo>
                      <a:pt x="140" y="447"/>
                      <a:pt x="140" y="447"/>
                      <a:pt x="140" y="447"/>
                    </a:cubicBezTo>
                    <a:cubicBezTo>
                      <a:pt x="140" y="447"/>
                      <a:pt x="140" y="447"/>
                      <a:pt x="140" y="447"/>
                    </a:cubicBezTo>
                    <a:cubicBezTo>
                      <a:pt x="141" y="447"/>
                      <a:pt x="141" y="447"/>
                      <a:pt x="141" y="447"/>
                    </a:cubicBezTo>
                    <a:cubicBezTo>
                      <a:pt x="141" y="448"/>
                      <a:pt x="141" y="448"/>
                      <a:pt x="142" y="448"/>
                    </a:cubicBezTo>
                    <a:cubicBezTo>
                      <a:pt x="142" y="448"/>
                      <a:pt x="142" y="448"/>
                      <a:pt x="142" y="448"/>
                    </a:cubicBezTo>
                    <a:cubicBezTo>
                      <a:pt x="143" y="448"/>
                      <a:pt x="143" y="448"/>
                      <a:pt x="143" y="448"/>
                    </a:cubicBezTo>
                    <a:cubicBezTo>
                      <a:pt x="143" y="448"/>
                      <a:pt x="144" y="448"/>
                      <a:pt x="144" y="448"/>
                    </a:cubicBezTo>
                    <a:cubicBezTo>
                      <a:pt x="144" y="448"/>
                      <a:pt x="145" y="448"/>
                      <a:pt x="145" y="448"/>
                    </a:cubicBezTo>
                    <a:cubicBezTo>
                      <a:pt x="145" y="448"/>
                      <a:pt x="145" y="448"/>
                      <a:pt x="146" y="448"/>
                    </a:cubicBezTo>
                    <a:cubicBezTo>
                      <a:pt x="146" y="448"/>
                      <a:pt x="146" y="448"/>
                      <a:pt x="146" y="448"/>
                    </a:cubicBezTo>
                    <a:cubicBezTo>
                      <a:pt x="147" y="448"/>
                      <a:pt x="147" y="448"/>
                      <a:pt x="147" y="447"/>
                    </a:cubicBezTo>
                    <a:cubicBezTo>
                      <a:pt x="147" y="447"/>
                      <a:pt x="148" y="447"/>
                      <a:pt x="148" y="447"/>
                    </a:cubicBezTo>
                    <a:cubicBezTo>
                      <a:pt x="148" y="447"/>
                      <a:pt x="148" y="447"/>
                      <a:pt x="148" y="447"/>
                    </a:cubicBezTo>
                    <a:cubicBezTo>
                      <a:pt x="148" y="447"/>
                      <a:pt x="148" y="447"/>
                      <a:pt x="148" y="447"/>
                    </a:cubicBezTo>
                    <a:cubicBezTo>
                      <a:pt x="149" y="447"/>
                      <a:pt x="149" y="446"/>
                      <a:pt x="149" y="446"/>
                    </a:cubicBezTo>
                    <a:cubicBezTo>
                      <a:pt x="149" y="446"/>
                      <a:pt x="149" y="446"/>
                      <a:pt x="150" y="446"/>
                    </a:cubicBezTo>
                    <a:cubicBezTo>
                      <a:pt x="150" y="445"/>
                      <a:pt x="150" y="445"/>
                      <a:pt x="150" y="445"/>
                    </a:cubicBezTo>
                    <a:cubicBezTo>
                      <a:pt x="150" y="445"/>
                      <a:pt x="151" y="445"/>
                      <a:pt x="151" y="444"/>
                    </a:cubicBezTo>
                    <a:cubicBezTo>
                      <a:pt x="151" y="444"/>
                      <a:pt x="151" y="444"/>
                      <a:pt x="151" y="444"/>
                    </a:cubicBezTo>
                    <a:cubicBezTo>
                      <a:pt x="186" y="384"/>
                      <a:pt x="186" y="384"/>
                      <a:pt x="186" y="384"/>
                    </a:cubicBezTo>
                    <a:cubicBezTo>
                      <a:pt x="464" y="384"/>
                      <a:pt x="464" y="384"/>
                      <a:pt x="464" y="384"/>
                    </a:cubicBezTo>
                    <a:cubicBezTo>
                      <a:pt x="491" y="384"/>
                      <a:pt x="512" y="363"/>
                      <a:pt x="512" y="336"/>
                    </a:cubicBezTo>
                    <a:cubicBezTo>
                      <a:pt x="512" y="48"/>
                      <a:pt x="512" y="48"/>
                      <a:pt x="512" y="48"/>
                    </a:cubicBezTo>
                    <a:cubicBezTo>
                      <a:pt x="512" y="21"/>
                      <a:pt x="491" y="0"/>
                      <a:pt x="464" y="0"/>
                    </a:cubicBezTo>
                    <a:moveTo>
                      <a:pt x="496" y="328"/>
                    </a:moveTo>
                    <a:cubicBezTo>
                      <a:pt x="496" y="350"/>
                      <a:pt x="478" y="368"/>
                      <a:pt x="456" y="368"/>
                    </a:cubicBezTo>
                    <a:cubicBezTo>
                      <a:pt x="191" y="368"/>
                      <a:pt x="191" y="368"/>
                      <a:pt x="191" y="368"/>
                    </a:cubicBezTo>
                    <a:cubicBezTo>
                      <a:pt x="176" y="368"/>
                      <a:pt x="176" y="368"/>
                      <a:pt x="176" y="368"/>
                    </a:cubicBezTo>
                    <a:cubicBezTo>
                      <a:pt x="167" y="384"/>
                      <a:pt x="167" y="384"/>
                      <a:pt x="167" y="384"/>
                    </a:cubicBezTo>
                    <a:cubicBezTo>
                      <a:pt x="144" y="424"/>
                      <a:pt x="144" y="424"/>
                      <a:pt x="144" y="424"/>
                    </a:cubicBezTo>
                    <a:cubicBezTo>
                      <a:pt x="121" y="384"/>
                      <a:pt x="121" y="384"/>
                      <a:pt x="121" y="384"/>
                    </a:cubicBezTo>
                    <a:cubicBezTo>
                      <a:pt x="112" y="368"/>
                      <a:pt x="112" y="368"/>
                      <a:pt x="112" y="368"/>
                    </a:cubicBezTo>
                    <a:cubicBezTo>
                      <a:pt x="97" y="368"/>
                      <a:pt x="97" y="368"/>
                      <a:pt x="97" y="368"/>
                    </a:cubicBezTo>
                    <a:cubicBezTo>
                      <a:pt x="56" y="368"/>
                      <a:pt x="56" y="368"/>
                      <a:pt x="56" y="368"/>
                    </a:cubicBezTo>
                    <a:cubicBezTo>
                      <a:pt x="34" y="368"/>
                      <a:pt x="16" y="350"/>
                      <a:pt x="16" y="328"/>
                    </a:cubicBezTo>
                    <a:cubicBezTo>
                      <a:pt x="16" y="56"/>
                      <a:pt x="16" y="56"/>
                      <a:pt x="16" y="56"/>
                    </a:cubicBezTo>
                    <a:cubicBezTo>
                      <a:pt x="16" y="34"/>
                      <a:pt x="34" y="16"/>
                      <a:pt x="56" y="16"/>
                    </a:cubicBezTo>
                    <a:cubicBezTo>
                      <a:pt x="456" y="16"/>
                      <a:pt x="456" y="16"/>
                      <a:pt x="456" y="16"/>
                    </a:cubicBezTo>
                    <a:cubicBezTo>
                      <a:pt x="478" y="16"/>
                      <a:pt x="496" y="34"/>
                      <a:pt x="496" y="56"/>
                    </a:cubicBezTo>
                    <a:lnTo>
                      <a:pt x="496" y="32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10" name="Freeform 44"/>
              <p:cNvSpPr>
                <a:spLocks noEditPoints="1"/>
              </p:cNvSpPr>
              <p:nvPr/>
            </p:nvSpPr>
            <p:spPr bwMode="auto">
              <a:xfrm>
                <a:off x="4351403" y="334252"/>
                <a:ext cx="71438" cy="71438"/>
              </a:xfrm>
              <a:custGeom>
                <a:gdLst>
                  <a:gd fmla="*/ 40 w 80" name="T0"/>
                  <a:gd fmla="*/ 0 h 80" name="T1"/>
                  <a:gd fmla="*/ 0 w 80" name="T2"/>
                  <a:gd fmla="*/ 40 h 80" name="T3"/>
                  <a:gd fmla="*/ 40 w 80" name="T4"/>
                  <a:gd fmla="*/ 80 h 80" name="T5"/>
                  <a:gd fmla="*/ 80 w 80" name="T6"/>
                  <a:gd fmla="*/ 40 h 80" name="T7"/>
                  <a:gd fmla="*/ 40 w 80" name="T8"/>
                  <a:gd fmla="*/ 0 h 80" name="T9"/>
                  <a:gd fmla="*/ 40 w 80" name="T10"/>
                  <a:gd fmla="*/ 64 h 80" name="T11"/>
                  <a:gd fmla="*/ 16 w 80" name="T12"/>
                  <a:gd fmla="*/ 40 h 80" name="T13"/>
                  <a:gd fmla="*/ 40 w 80" name="T14"/>
                  <a:gd fmla="*/ 16 h 80" name="T15"/>
                  <a:gd fmla="*/ 64 w 80" name="T16"/>
                  <a:gd fmla="*/ 40 h 80" name="T17"/>
                  <a:gd fmla="*/ 40 w 80" name="T18"/>
                  <a:gd fmla="*/ 64 h 8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80" w="80">
                    <a:moveTo>
                      <a:pt x="40" y="0"/>
                    </a:moveTo>
                    <a:cubicBezTo>
                      <a:pt x="18" y="0"/>
                      <a:pt x="0" y="18"/>
                      <a:pt x="0" y="40"/>
                    </a:cubicBezTo>
                    <a:cubicBezTo>
                      <a:pt x="0" y="62"/>
                      <a:pt x="18" y="80"/>
                      <a:pt x="40" y="80"/>
                    </a:cubicBezTo>
                    <a:cubicBezTo>
                      <a:pt x="62" y="80"/>
                      <a:pt x="80" y="62"/>
                      <a:pt x="80" y="40"/>
                    </a:cubicBezTo>
                    <a:cubicBezTo>
                      <a:pt x="80" y="18"/>
                      <a:pt x="62" y="0"/>
                      <a:pt x="40" y="0"/>
                    </a:cubicBezTo>
                    <a:moveTo>
                      <a:pt x="40" y="64"/>
                    </a:moveTo>
                    <a:cubicBezTo>
                      <a:pt x="27" y="64"/>
                      <a:pt x="16" y="53"/>
                      <a:pt x="16" y="40"/>
                    </a:cubicBezTo>
                    <a:cubicBezTo>
                      <a:pt x="16" y="27"/>
                      <a:pt x="27" y="16"/>
                      <a:pt x="40" y="16"/>
                    </a:cubicBezTo>
                    <a:cubicBezTo>
                      <a:pt x="53" y="16"/>
                      <a:pt x="64" y="27"/>
                      <a:pt x="64" y="40"/>
                    </a:cubicBezTo>
                    <a:cubicBezTo>
                      <a:pt x="64" y="53"/>
                      <a:pt x="53" y="64"/>
                      <a:pt x="40" y="6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11" name="Freeform 45"/>
              <p:cNvSpPr>
                <a:spLocks noEditPoints="1"/>
              </p:cNvSpPr>
              <p:nvPr/>
            </p:nvSpPr>
            <p:spPr bwMode="auto">
              <a:xfrm>
                <a:off x="4472053" y="334252"/>
                <a:ext cx="71438" cy="71438"/>
              </a:xfrm>
              <a:custGeom>
                <a:gdLst>
                  <a:gd fmla="*/ 40 w 80" name="T0"/>
                  <a:gd fmla="*/ 0 h 80" name="T1"/>
                  <a:gd fmla="*/ 0 w 80" name="T2"/>
                  <a:gd fmla="*/ 40 h 80" name="T3"/>
                  <a:gd fmla="*/ 40 w 80" name="T4"/>
                  <a:gd fmla="*/ 80 h 80" name="T5"/>
                  <a:gd fmla="*/ 80 w 80" name="T6"/>
                  <a:gd fmla="*/ 40 h 80" name="T7"/>
                  <a:gd fmla="*/ 40 w 80" name="T8"/>
                  <a:gd fmla="*/ 0 h 80" name="T9"/>
                  <a:gd fmla="*/ 40 w 80" name="T10"/>
                  <a:gd fmla="*/ 64 h 80" name="T11"/>
                  <a:gd fmla="*/ 16 w 80" name="T12"/>
                  <a:gd fmla="*/ 40 h 80" name="T13"/>
                  <a:gd fmla="*/ 40 w 80" name="T14"/>
                  <a:gd fmla="*/ 16 h 80" name="T15"/>
                  <a:gd fmla="*/ 64 w 80" name="T16"/>
                  <a:gd fmla="*/ 40 h 80" name="T17"/>
                  <a:gd fmla="*/ 40 w 80" name="T18"/>
                  <a:gd fmla="*/ 64 h 8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80" w="80">
                    <a:moveTo>
                      <a:pt x="40" y="0"/>
                    </a:moveTo>
                    <a:cubicBezTo>
                      <a:pt x="18" y="0"/>
                      <a:pt x="0" y="18"/>
                      <a:pt x="0" y="40"/>
                    </a:cubicBezTo>
                    <a:cubicBezTo>
                      <a:pt x="0" y="62"/>
                      <a:pt x="18" y="80"/>
                      <a:pt x="40" y="80"/>
                    </a:cubicBezTo>
                    <a:cubicBezTo>
                      <a:pt x="62" y="80"/>
                      <a:pt x="80" y="62"/>
                      <a:pt x="80" y="40"/>
                    </a:cubicBezTo>
                    <a:cubicBezTo>
                      <a:pt x="80" y="18"/>
                      <a:pt x="62" y="0"/>
                      <a:pt x="40" y="0"/>
                    </a:cubicBezTo>
                    <a:moveTo>
                      <a:pt x="40" y="64"/>
                    </a:moveTo>
                    <a:cubicBezTo>
                      <a:pt x="27" y="64"/>
                      <a:pt x="16" y="53"/>
                      <a:pt x="16" y="40"/>
                    </a:cubicBezTo>
                    <a:cubicBezTo>
                      <a:pt x="16" y="27"/>
                      <a:pt x="27" y="16"/>
                      <a:pt x="40" y="16"/>
                    </a:cubicBezTo>
                    <a:cubicBezTo>
                      <a:pt x="53" y="16"/>
                      <a:pt x="64" y="27"/>
                      <a:pt x="64" y="40"/>
                    </a:cubicBezTo>
                    <a:cubicBezTo>
                      <a:pt x="64" y="53"/>
                      <a:pt x="53" y="64"/>
                      <a:pt x="40" y="6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12" name="Freeform 46"/>
              <p:cNvSpPr>
                <a:spLocks noEditPoints="1"/>
              </p:cNvSpPr>
              <p:nvPr/>
            </p:nvSpPr>
            <p:spPr bwMode="auto">
              <a:xfrm>
                <a:off x="4229166" y="334252"/>
                <a:ext cx="71438" cy="71438"/>
              </a:xfrm>
              <a:custGeom>
                <a:gdLst>
                  <a:gd fmla="*/ 40 w 80" name="T0"/>
                  <a:gd fmla="*/ 0 h 80" name="T1"/>
                  <a:gd fmla="*/ 0 w 80" name="T2"/>
                  <a:gd fmla="*/ 40 h 80" name="T3"/>
                  <a:gd fmla="*/ 40 w 80" name="T4"/>
                  <a:gd fmla="*/ 80 h 80" name="T5"/>
                  <a:gd fmla="*/ 80 w 80" name="T6"/>
                  <a:gd fmla="*/ 40 h 80" name="T7"/>
                  <a:gd fmla="*/ 40 w 80" name="T8"/>
                  <a:gd fmla="*/ 0 h 80" name="T9"/>
                  <a:gd fmla="*/ 40 w 80" name="T10"/>
                  <a:gd fmla="*/ 64 h 80" name="T11"/>
                  <a:gd fmla="*/ 16 w 80" name="T12"/>
                  <a:gd fmla="*/ 40 h 80" name="T13"/>
                  <a:gd fmla="*/ 40 w 80" name="T14"/>
                  <a:gd fmla="*/ 16 h 80" name="T15"/>
                  <a:gd fmla="*/ 64 w 80" name="T16"/>
                  <a:gd fmla="*/ 40 h 80" name="T17"/>
                  <a:gd fmla="*/ 40 w 80" name="T18"/>
                  <a:gd fmla="*/ 64 h 8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80" w="80">
                    <a:moveTo>
                      <a:pt x="40" y="0"/>
                    </a:moveTo>
                    <a:cubicBezTo>
                      <a:pt x="18" y="0"/>
                      <a:pt x="0" y="18"/>
                      <a:pt x="0" y="40"/>
                    </a:cubicBezTo>
                    <a:cubicBezTo>
                      <a:pt x="0" y="62"/>
                      <a:pt x="18" y="80"/>
                      <a:pt x="40" y="80"/>
                    </a:cubicBezTo>
                    <a:cubicBezTo>
                      <a:pt x="62" y="80"/>
                      <a:pt x="80" y="62"/>
                      <a:pt x="80" y="40"/>
                    </a:cubicBezTo>
                    <a:cubicBezTo>
                      <a:pt x="80" y="18"/>
                      <a:pt x="62" y="0"/>
                      <a:pt x="40" y="0"/>
                    </a:cubicBezTo>
                    <a:moveTo>
                      <a:pt x="40" y="64"/>
                    </a:moveTo>
                    <a:cubicBezTo>
                      <a:pt x="27" y="64"/>
                      <a:pt x="16" y="53"/>
                      <a:pt x="16" y="40"/>
                    </a:cubicBezTo>
                    <a:cubicBezTo>
                      <a:pt x="16" y="27"/>
                      <a:pt x="27" y="16"/>
                      <a:pt x="40" y="16"/>
                    </a:cubicBezTo>
                    <a:cubicBezTo>
                      <a:pt x="53" y="16"/>
                      <a:pt x="64" y="27"/>
                      <a:pt x="64" y="40"/>
                    </a:cubicBezTo>
                    <a:cubicBezTo>
                      <a:pt x="64" y="53"/>
                      <a:pt x="53" y="64"/>
                      <a:pt x="40" y="6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grpSp>
        <p:grpSp>
          <p:nvGrpSpPr>
            <p:cNvPr id="190" name="组合 189"/>
            <p:cNvGrpSpPr/>
            <p:nvPr/>
          </p:nvGrpSpPr>
          <p:grpSpPr>
            <a:xfrm>
              <a:off x="6588440" y="1912049"/>
              <a:ext cx="1614435" cy="1629575"/>
              <a:chOff x="4818112" y="3359050"/>
              <a:chExt cx="1637150" cy="1652504"/>
            </a:xfrm>
            <a:solidFill>
              <a:schemeClr val="bg1">
                <a:lumMod val="95000"/>
              </a:schemeClr>
            </a:solidFill>
          </p:grpSpPr>
          <p:sp>
            <p:nvSpPr>
              <p:cNvPr id="191" name="椭圆 190"/>
              <p:cNvSpPr/>
              <p:nvPr/>
            </p:nvSpPr>
            <p:spPr>
              <a:xfrm>
                <a:off x="4818112" y="4113294"/>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92" name="椭圆 191"/>
              <p:cNvSpPr/>
              <p:nvPr/>
            </p:nvSpPr>
            <p:spPr>
              <a:xfrm>
                <a:off x="4939077" y="3701326"/>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93" name="椭圆 192"/>
              <p:cNvSpPr/>
              <p:nvPr/>
            </p:nvSpPr>
            <p:spPr>
              <a:xfrm>
                <a:off x="5263566" y="3420154"/>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94" name="椭圆 193"/>
              <p:cNvSpPr/>
              <p:nvPr/>
            </p:nvSpPr>
            <p:spPr>
              <a:xfrm>
                <a:off x="5688556" y="3359050"/>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95" name="椭圆 194"/>
              <p:cNvSpPr/>
              <p:nvPr/>
            </p:nvSpPr>
            <p:spPr>
              <a:xfrm>
                <a:off x="6079116" y="3537413"/>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96" name="椭圆 195"/>
              <p:cNvSpPr/>
              <p:nvPr/>
            </p:nvSpPr>
            <p:spPr>
              <a:xfrm>
                <a:off x="6311246" y="3898614"/>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97" name="椭圆 196"/>
              <p:cNvSpPr/>
              <p:nvPr/>
            </p:nvSpPr>
            <p:spPr>
              <a:xfrm>
                <a:off x="6311246" y="4327974"/>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98" name="椭圆 197"/>
              <p:cNvSpPr/>
              <p:nvPr/>
            </p:nvSpPr>
            <p:spPr>
              <a:xfrm>
                <a:off x="6079116" y="4689175"/>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99" name="椭圆 198"/>
              <p:cNvSpPr/>
              <p:nvPr/>
            </p:nvSpPr>
            <p:spPr>
              <a:xfrm>
                <a:off x="5688556" y="4867538"/>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00" name="椭圆 199"/>
              <p:cNvSpPr/>
              <p:nvPr/>
            </p:nvSpPr>
            <p:spPr>
              <a:xfrm>
                <a:off x="5263566" y="4806434"/>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01" name="椭圆 200"/>
              <p:cNvSpPr/>
              <p:nvPr/>
            </p:nvSpPr>
            <p:spPr>
              <a:xfrm>
                <a:off x="4939077" y="4525262"/>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sp>
        <p:nvSpPr>
          <p:cNvPr id="202" name="Content Placeholder 2"/>
          <p:cNvSpPr txBox="1"/>
          <p:nvPr/>
        </p:nvSpPr>
        <p:spPr>
          <a:xfrm>
            <a:off x="3333986" y="940983"/>
            <a:ext cx="2460264" cy="346134"/>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lang="en-US" smtClean="0">
                <a:solidFill>
                  <a:schemeClr val="tx1"/>
                </a:solidFill>
                <a:cs typeface="+mn-ea"/>
                <a:sym typeface="+mn-lt"/>
              </a:rPr>
              <a:t>Lorem ipsum dolor sit amet</a:t>
            </a:r>
          </a:p>
        </p:txBody>
      </p:sp>
      <p:sp>
        <p:nvSpPr>
          <p:cNvPr id="53" name="Content Placeholder 2"/>
          <p:cNvSpPr txBox="1"/>
          <p:nvPr/>
        </p:nvSpPr>
        <p:spPr>
          <a:xfrm>
            <a:off x="3667824" y="388813"/>
            <a:ext cx="1784997" cy="380853"/>
          </a:xfrm>
          <a:prstGeom prst="rect">
            <a:avLst/>
          </a:prstGeom>
        </p:spPr>
        <p:txBody>
          <a:bodyPr anchor="ctr" anchorCtr="1"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altLang="en-US" b="1" lang="zh-CN" smtClean="0" sz="2800">
                <a:solidFill>
                  <a:schemeClr val="tx1"/>
                </a:solidFill>
                <a:latin charset="-122" panose="02010509060101010101" pitchFamily="49" typeface="幼圆"/>
                <a:ea charset="-122" panose="02010509060101010101" pitchFamily="49" typeface="幼圆"/>
                <a:cs typeface="+mn-ea"/>
                <a:sym typeface="+mn-lt"/>
              </a:rPr>
              <a:t>主题句</a:t>
            </a:r>
          </a:p>
        </p:txBody>
      </p:sp>
      <p:sp>
        <p:nvSpPr>
          <p:cNvPr id="54" name="矩形 53"/>
          <p:cNvSpPr/>
          <p:nvPr/>
        </p:nvSpPr>
        <p:spPr>
          <a:xfrm>
            <a:off x="3934019" y="388813"/>
            <a:ext cx="1260198" cy="463136"/>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55" name="直接连接符 54"/>
          <p:cNvCxnSpPr/>
          <p:nvPr/>
        </p:nvCxnSpPr>
        <p:spPr>
          <a:xfrm>
            <a:off x="1257417" y="3819161"/>
            <a:ext cx="1330399"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57" name="直接连接符 56"/>
          <p:cNvCxnSpPr/>
          <p:nvPr/>
        </p:nvCxnSpPr>
        <p:spPr>
          <a:xfrm>
            <a:off x="4009582" y="3819161"/>
            <a:ext cx="1330399"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60" name="直接连接符 59"/>
          <p:cNvCxnSpPr/>
          <p:nvPr/>
        </p:nvCxnSpPr>
        <p:spPr>
          <a:xfrm>
            <a:off x="6707959" y="3819161"/>
            <a:ext cx="1330399"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61" name="直接连接符 60"/>
          <p:cNvCxnSpPr/>
          <p:nvPr/>
        </p:nvCxnSpPr>
        <p:spPr>
          <a:xfrm>
            <a:off x="1257417" y="4202437"/>
            <a:ext cx="1330399"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62" name="直接连接符 61"/>
          <p:cNvCxnSpPr/>
          <p:nvPr/>
        </p:nvCxnSpPr>
        <p:spPr>
          <a:xfrm>
            <a:off x="4009582" y="4202437"/>
            <a:ext cx="1330399"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63" name="直接连接符 62"/>
          <p:cNvCxnSpPr/>
          <p:nvPr/>
        </p:nvCxnSpPr>
        <p:spPr>
          <a:xfrm>
            <a:off x="6707959" y="4202437"/>
            <a:ext cx="1330399"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2662031268"/>
      </p:ext>
    </p:extLst>
  </p:cSld>
  <p:clrMapOvr>
    <a:masterClrMapping/>
  </p:clrMapOvr>
  <mc:AlternateContent>
    <mc:Choice Requires="p14">
      <p:transition p14:dur="700" spd="med">
        <p:fade/>
      </p:transition>
    </mc:Choice>
    <mc:Fallback>
      <p:transition spd="med">
        <p:fade/>
      </p:transition>
    </mc:Fallback>
  </mc:AlternateConten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tx2"/>
        </a:solidFill>
        <a:effectLst/>
      </p:bgPr>
    </p:bg>
    <p:spTree>
      <p:nvGrpSpPr>
        <p:cNvPr id="1" name=""/>
        <p:cNvGrpSpPr/>
        <p:nvPr/>
      </p:nvGrpSpPr>
      <p:grpSpPr>
        <a:xfrm>
          <a:off x="0" y="0"/>
          <a:ext cx="0" cy="0"/>
        </a:xfrm>
      </p:grpSpPr>
      <p:sp>
        <p:nvSpPr>
          <p:cNvPr id="35" name="矩形 34"/>
          <p:cNvSpPr/>
          <p:nvPr/>
        </p:nvSpPr>
        <p:spPr>
          <a:xfrm rot="10800000">
            <a:off x="-13285" y="-3"/>
            <a:ext cx="4585285" cy="514350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12" name="组合 111"/>
          <p:cNvGrpSpPr/>
          <p:nvPr/>
        </p:nvGrpSpPr>
        <p:grpSpPr>
          <a:xfrm rot="18960000">
            <a:off x="2671743" y="783386"/>
            <a:ext cx="3718896" cy="3702286"/>
            <a:chOff x="3558130" y="1809565"/>
            <a:chExt cx="2017964" cy="2008951"/>
          </a:xfrm>
        </p:grpSpPr>
        <p:sp>
          <p:nvSpPr>
            <p:cNvPr id="113" name="任意多边形 112"/>
            <p:cNvSpPr/>
            <p:nvPr/>
          </p:nvSpPr>
          <p:spPr>
            <a:xfrm rot="16200000">
              <a:off x="4062621" y="2305043"/>
              <a:ext cx="1008982" cy="2017964"/>
            </a:xfrm>
            <a:custGeom>
              <a:gdLst>
                <a:gd fmla="*/ 1008982 w 1008982" name="connsiteX0"/>
                <a:gd fmla="*/ 0 h 2017964" name="connsiteY0"/>
                <a:gd fmla="*/ 1008982 w 1008982" name="connsiteX1"/>
                <a:gd fmla="*/ 2017964 h 2017964" name="connsiteY1"/>
                <a:gd fmla="*/ 0 w 1008982" name="connsiteX2"/>
                <a:gd fmla="*/ 1008982 h 2017964" name="connsiteY2"/>
                <a:gd fmla="*/ 1008982 w 1008982" name="connsiteX3"/>
                <a:gd fmla="*/ 0 h 2017964" name="connsiteY3"/>
              </a:gdLst>
              <a:cxnLst>
                <a:cxn ang="0">
                  <a:pos x="connsiteX0" y="connsiteY0"/>
                </a:cxn>
                <a:cxn ang="0">
                  <a:pos x="connsiteX1" y="connsiteY1"/>
                </a:cxn>
                <a:cxn ang="0">
                  <a:pos x="connsiteX2" y="connsiteY2"/>
                </a:cxn>
                <a:cxn ang="0">
                  <a:pos x="connsiteX3" y="connsiteY3"/>
                </a:cxn>
              </a:cxnLst>
              <a:rect b="b" l="l" r="r" t="t"/>
              <a:pathLst>
                <a:path h="2017964" w="1008982">
                  <a:moveTo>
                    <a:pt x="1008982" y="0"/>
                  </a:moveTo>
                  <a:lnTo>
                    <a:pt x="1008982" y="2017964"/>
                  </a:lnTo>
                  <a:cubicBezTo>
                    <a:pt x="451737" y="2017964"/>
                    <a:pt x="0" y="1566227"/>
                    <a:pt x="0" y="1008982"/>
                  </a:cubicBezTo>
                  <a:cubicBezTo>
                    <a:pt x="0" y="451737"/>
                    <a:pt x="451737" y="0"/>
                    <a:pt x="1008982" y="0"/>
                  </a:cubicBezTo>
                  <a:close/>
                </a:path>
              </a:pathLst>
            </a:custGeom>
            <a:solidFill>
              <a:schemeClr val="bg2">
                <a:lumMod val="50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anchor="ctr" rtlCol="0" wrap="square">
              <a:noAutofit/>
            </a:bodyPr>
            <a:lstStyle/>
            <a:p>
              <a:pPr algn="ctr"/>
              <a:endParaRPr b="1" lang="en-US" smtClean="0" sz="1100">
                <a:cs typeface="+mn-ea"/>
                <a:sym typeface="+mn-lt"/>
              </a:endParaRPr>
            </a:p>
          </p:txBody>
        </p:sp>
        <p:sp>
          <p:nvSpPr>
            <p:cNvPr id="114" name="任意多边形 113"/>
            <p:cNvSpPr/>
            <p:nvPr/>
          </p:nvSpPr>
          <p:spPr>
            <a:xfrm flipH="1" rot="16200000">
              <a:off x="4062621" y="1305074"/>
              <a:ext cx="1008982" cy="2017964"/>
            </a:xfrm>
            <a:custGeom>
              <a:gdLst>
                <a:gd fmla="*/ 1008982 w 1008982" name="connsiteX0"/>
                <a:gd fmla="*/ 0 h 2017964" name="connsiteY0"/>
                <a:gd fmla="*/ 1008982 w 1008982" name="connsiteX1"/>
                <a:gd fmla="*/ 2017964 h 2017964" name="connsiteY1"/>
                <a:gd fmla="*/ 0 w 1008982" name="connsiteX2"/>
                <a:gd fmla="*/ 1008982 h 2017964" name="connsiteY2"/>
                <a:gd fmla="*/ 1008982 w 1008982" name="connsiteX3"/>
                <a:gd fmla="*/ 0 h 2017964" name="connsiteY3"/>
              </a:gdLst>
              <a:cxnLst>
                <a:cxn ang="0">
                  <a:pos x="connsiteX0" y="connsiteY0"/>
                </a:cxn>
                <a:cxn ang="0">
                  <a:pos x="connsiteX1" y="connsiteY1"/>
                </a:cxn>
                <a:cxn ang="0">
                  <a:pos x="connsiteX2" y="connsiteY2"/>
                </a:cxn>
                <a:cxn ang="0">
                  <a:pos x="connsiteX3" y="connsiteY3"/>
                </a:cxn>
              </a:cxnLst>
              <a:rect b="b" l="l" r="r" t="t"/>
              <a:pathLst>
                <a:path h="2017964" w="1008982">
                  <a:moveTo>
                    <a:pt x="1008982" y="0"/>
                  </a:moveTo>
                  <a:lnTo>
                    <a:pt x="1008982" y="2017964"/>
                  </a:lnTo>
                  <a:cubicBezTo>
                    <a:pt x="451737" y="2017964"/>
                    <a:pt x="0" y="1566227"/>
                    <a:pt x="0" y="1008982"/>
                  </a:cubicBezTo>
                  <a:cubicBezTo>
                    <a:pt x="0" y="451737"/>
                    <a:pt x="451737" y="0"/>
                    <a:pt x="1008982" y="0"/>
                  </a:cubicBezTo>
                  <a:close/>
                </a:path>
              </a:pathLst>
            </a:custGeom>
            <a:solidFill>
              <a:schemeClr val="accent3"/>
            </a:solidFill>
            <a:ln>
              <a:noFill/>
            </a:ln>
          </p:spPr>
          <p:style>
            <a:lnRef idx="2">
              <a:schemeClr val="accent2">
                <a:shade val="50000"/>
              </a:schemeClr>
            </a:lnRef>
            <a:fillRef idx="1">
              <a:schemeClr val="accent2"/>
            </a:fillRef>
            <a:effectRef idx="0">
              <a:schemeClr val="accent2"/>
            </a:effectRef>
            <a:fontRef idx="minor">
              <a:schemeClr val="lt1"/>
            </a:fontRef>
          </p:style>
          <p:txBody>
            <a:bodyPr anchor="ctr" rtlCol="0" wrap="square">
              <a:noAutofit/>
            </a:bodyPr>
            <a:lstStyle/>
            <a:p>
              <a:pPr algn="ctr"/>
              <a:endParaRPr b="1" lang="en-US" smtClean="0" sz="1100">
                <a:cs typeface="+mn-ea"/>
                <a:sym typeface="+mn-lt"/>
              </a:endParaRPr>
            </a:p>
          </p:txBody>
        </p:sp>
      </p:grpSp>
      <p:sp>
        <p:nvSpPr>
          <p:cNvPr id="111" name="Content Placeholder 2"/>
          <p:cNvSpPr txBox="1"/>
          <p:nvPr/>
        </p:nvSpPr>
        <p:spPr>
          <a:xfrm>
            <a:off x="3654601" y="555111"/>
            <a:ext cx="1625253" cy="3068226"/>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b="1" lang="en-US" smtClean="0" sz="25900">
                <a:solidFill>
                  <a:schemeClr val="bg1"/>
                </a:solidFill>
                <a:cs typeface="+mn-ea"/>
                <a:sym typeface="+mn-lt"/>
              </a:rPr>
              <a:t>4</a:t>
            </a:r>
          </a:p>
        </p:txBody>
      </p:sp>
      <p:grpSp>
        <p:nvGrpSpPr>
          <p:cNvPr id="3" name="组合 2"/>
          <p:cNvGrpSpPr/>
          <p:nvPr/>
        </p:nvGrpSpPr>
        <p:grpSpPr>
          <a:xfrm>
            <a:off x="2123728" y="267494"/>
            <a:ext cx="4619592" cy="4664249"/>
            <a:chOff x="2051720" y="304380"/>
            <a:chExt cx="4619592" cy="4664249"/>
          </a:xfrm>
        </p:grpSpPr>
        <p:sp>
          <p:nvSpPr>
            <p:cNvPr id="118" name="椭圆 117"/>
            <p:cNvSpPr/>
            <p:nvPr/>
          </p:nvSpPr>
          <p:spPr>
            <a:xfrm>
              <a:off x="2051720" y="2498321"/>
              <a:ext cx="276367" cy="276367"/>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19" name="椭圆 118"/>
            <p:cNvSpPr/>
            <p:nvPr/>
          </p:nvSpPr>
          <p:spPr>
            <a:xfrm>
              <a:off x="2403583" y="1299991"/>
              <a:ext cx="276367" cy="276367"/>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20" name="椭圆 119"/>
            <p:cNvSpPr/>
            <p:nvPr/>
          </p:nvSpPr>
          <p:spPr>
            <a:xfrm>
              <a:off x="3347456" y="482119"/>
              <a:ext cx="276367" cy="276367"/>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21" name="椭圆 120"/>
            <p:cNvSpPr/>
            <p:nvPr/>
          </p:nvSpPr>
          <p:spPr>
            <a:xfrm>
              <a:off x="4583665" y="304380"/>
              <a:ext cx="276367" cy="276367"/>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22" name="椭圆 121"/>
            <p:cNvSpPr/>
            <p:nvPr/>
          </p:nvSpPr>
          <p:spPr>
            <a:xfrm>
              <a:off x="5719725" y="823201"/>
              <a:ext cx="276367" cy="276367"/>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23" name="椭圆 122"/>
            <p:cNvSpPr/>
            <p:nvPr/>
          </p:nvSpPr>
          <p:spPr>
            <a:xfrm>
              <a:off x="6394945" y="1873861"/>
              <a:ext cx="276367" cy="276367"/>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24" name="椭圆 123"/>
            <p:cNvSpPr/>
            <p:nvPr/>
          </p:nvSpPr>
          <p:spPr>
            <a:xfrm>
              <a:off x="6394945" y="3122781"/>
              <a:ext cx="276367" cy="276367"/>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25" name="椭圆 124"/>
            <p:cNvSpPr/>
            <p:nvPr/>
          </p:nvSpPr>
          <p:spPr>
            <a:xfrm>
              <a:off x="5719725" y="4173441"/>
              <a:ext cx="276367" cy="276367"/>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26" name="椭圆 125"/>
            <p:cNvSpPr/>
            <p:nvPr/>
          </p:nvSpPr>
          <p:spPr>
            <a:xfrm>
              <a:off x="4583665" y="4692262"/>
              <a:ext cx="276367" cy="276367"/>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27" name="椭圆 126"/>
            <p:cNvSpPr/>
            <p:nvPr/>
          </p:nvSpPr>
          <p:spPr>
            <a:xfrm>
              <a:off x="3347456" y="4514523"/>
              <a:ext cx="276367" cy="276367"/>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28" name="椭圆 127"/>
            <p:cNvSpPr/>
            <p:nvPr/>
          </p:nvSpPr>
          <p:spPr>
            <a:xfrm>
              <a:off x="2403583" y="3696651"/>
              <a:ext cx="276367" cy="276367"/>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Tree>
    <p:extLst>
      <p:ext uri="{BB962C8B-B14F-4D97-AF65-F5344CB8AC3E}">
        <p14:creationId val="2412542969"/>
      </p:ext>
    </p:extLst>
  </p:cSld>
  <p:clrMapOvr>
    <a:masterClrMapping/>
  </p:clrMapOvr>
  <mc:AlternateContent>
    <mc:Choice Requires="p14">
      <p:transition p14:dur="700" spd="med">
        <p:fade/>
      </p:transition>
    </mc:Choice>
    <mc:Fallback>
      <p:transition spd="med">
        <p:fade/>
      </p:transition>
    </mc:Fallback>
  </mc:AlternateConten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6" name="矩形 15"/>
          <p:cNvSpPr/>
          <p:nvPr/>
        </p:nvSpPr>
        <p:spPr>
          <a:xfrm flipV="1">
            <a:off x="4930800" y="-2"/>
            <a:ext cx="4213200" cy="51435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椭圆 16"/>
          <p:cNvSpPr/>
          <p:nvPr/>
        </p:nvSpPr>
        <p:spPr>
          <a:xfrm>
            <a:off x="4242431" y="1236706"/>
            <a:ext cx="2422800" cy="2421602"/>
          </a:xfrm>
          <a:prstGeom prst="ellipse">
            <a:avLst/>
          </a:prstGeom>
          <a:solidFill>
            <a:schemeClr val="accent3"/>
          </a:solidFill>
          <a:ln w="9525">
            <a:solidFill>
              <a:schemeClr val="bg2">
                <a:lumMod val="90000"/>
              </a:schemeClr>
            </a:solidFill>
          </a:ln>
          <a:effectLst>
            <a:outerShdw algn="l" blurRad="508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solidFill>
                <a:schemeClr val="tx1"/>
              </a:solidFill>
              <a:cs typeface="+mn-ea"/>
              <a:sym typeface="+mn-lt"/>
            </a:endParaRPr>
          </a:p>
        </p:txBody>
      </p:sp>
      <p:sp>
        <p:nvSpPr>
          <p:cNvPr id="15" name="矩形 14"/>
          <p:cNvSpPr/>
          <p:nvPr/>
        </p:nvSpPr>
        <p:spPr>
          <a:xfrm flipV="1">
            <a:off x="-1240" y="-2"/>
            <a:ext cx="4213200" cy="51435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椭圆 11"/>
          <p:cNvSpPr/>
          <p:nvPr/>
        </p:nvSpPr>
        <p:spPr>
          <a:xfrm>
            <a:off x="2502074" y="1275606"/>
            <a:ext cx="2422800" cy="2421602"/>
          </a:xfrm>
          <a:prstGeom prst="ellipse">
            <a:avLst/>
          </a:prstGeom>
          <a:solidFill>
            <a:schemeClr val="bg2">
              <a:lumMod val="50000"/>
            </a:schemeClr>
          </a:solidFill>
          <a:ln w="9525">
            <a:solidFill>
              <a:schemeClr val="bg2">
                <a:lumMod val="90000"/>
              </a:schemeClr>
            </a:solidFill>
          </a:ln>
          <a:effectLst>
            <a:outerShdw algn="l" blurRad="508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solidFill>
                <a:schemeClr val="tx1"/>
              </a:solidFill>
              <a:cs typeface="+mn-ea"/>
              <a:sym typeface="+mn-lt"/>
            </a:endParaRPr>
          </a:p>
        </p:txBody>
      </p:sp>
      <p:sp>
        <p:nvSpPr>
          <p:cNvPr id="78" name="Content Placeholder 2"/>
          <p:cNvSpPr txBox="1"/>
          <p:nvPr/>
        </p:nvSpPr>
        <p:spPr>
          <a:xfrm>
            <a:off x="3085888" y="1532493"/>
            <a:ext cx="1078699" cy="1345893"/>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b="1" lang="en-US" smtClean="0" sz="11500">
                <a:solidFill>
                  <a:schemeClr val="bg1"/>
                </a:solidFill>
                <a:cs typeface="+mn-ea"/>
                <a:sym typeface="+mn-lt"/>
              </a:rPr>
              <a:t>4</a:t>
            </a:r>
          </a:p>
        </p:txBody>
      </p:sp>
      <p:sp>
        <p:nvSpPr>
          <p:cNvPr id="13" name="Content Placeholder 2"/>
          <p:cNvSpPr txBox="1"/>
          <p:nvPr/>
        </p:nvSpPr>
        <p:spPr>
          <a:xfrm>
            <a:off x="4242431" y="1786692"/>
            <a:ext cx="2736304" cy="1106110"/>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altLang="en-US" b="1" lang="zh-CN" sz="6600">
                <a:solidFill>
                  <a:schemeClr val="bg1"/>
                </a:solidFill>
                <a:latin charset="-122" panose="02010509060101010101" pitchFamily="49" typeface="幼圆"/>
                <a:ea charset="-122" panose="02010509060101010101" pitchFamily="49" typeface="幼圆"/>
                <a:cs typeface="+mn-ea"/>
                <a:sym typeface="+mn-lt"/>
              </a:rPr>
              <a:t>四</a:t>
            </a:r>
          </a:p>
        </p:txBody>
      </p:sp>
      <p:sp>
        <p:nvSpPr>
          <p:cNvPr id="5" name="Content Placeholder 2"/>
          <p:cNvSpPr txBox="1"/>
          <p:nvPr/>
        </p:nvSpPr>
        <p:spPr>
          <a:xfrm>
            <a:off x="561389" y="2427734"/>
            <a:ext cx="1548215" cy="697068"/>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r" indent="0" marL="0">
              <a:buFont charset="0" pitchFamily="34" typeface="Arial"/>
              <a:buNone/>
            </a:pPr>
            <a:r>
              <a:rPr lang="en-US" smtClean="0" sz="1200">
                <a:solidFill>
                  <a:schemeClr val="tx1"/>
                </a:solidFill>
                <a:cs typeface="+mn-ea"/>
                <a:sym typeface="+mn-lt"/>
              </a:rPr>
              <a:t>Lorem ipsum dolor sit amet, consectetur adipiscing elit. </a:t>
            </a:r>
          </a:p>
        </p:txBody>
      </p:sp>
      <p:grpSp>
        <p:nvGrpSpPr>
          <p:cNvPr id="6" name="组合 5"/>
          <p:cNvGrpSpPr/>
          <p:nvPr/>
        </p:nvGrpSpPr>
        <p:grpSpPr>
          <a:xfrm>
            <a:off x="7197548" y="1944174"/>
            <a:ext cx="461279" cy="345960"/>
            <a:chOff x="1414528" y="1140702"/>
            <a:chExt cx="457200" cy="342900"/>
          </a:xfrm>
        </p:grpSpPr>
        <p:sp>
          <p:nvSpPr>
            <p:cNvPr id="7" name="Freeform 53"/>
            <p:cNvSpPr>
              <a:spLocks noEditPoints="1"/>
            </p:cNvSpPr>
            <p:nvPr/>
          </p:nvSpPr>
          <p:spPr bwMode="auto">
            <a:xfrm>
              <a:off x="1414528" y="1140702"/>
              <a:ext cx="457200" cy="342900"/>
            </a:xfrm>
            <a:custGeom>
              <a:gdLst>
                <a:gd fmla="*/ 507 w 512" name="T0"/>
                <a:gd fmla="*/ 27 h 384" name="T1"/>
                <a:gd fmla="*/ 468 w 512" name="T2"/>
                <a:gd fmla="*/ 0 h 384" name="T3"/>
                <a:gd fmla="*/ 256 w 512" name="T4"/>
                <a:gd fmla="*/ 0 h 384" name="T5"/>
                <a:gd fmla="*/ 44 w 512" name="T6"/>
                <a:gd fmla="*/ 0 h 384" name="T7"/>
                <a:gd fmla="*/ 5 w 512" name="T8"/>
                <a:gd fmla="*/ 27 h 384" name="T9"/>
                <a:gd fmla="*/ 0 w 512" name="T10"/>
                <a:gd fmla="*/ 48 h 384" name="T11"/>
                <a:gd fmla="*/ 0 w 512" name="T12"/>
                <a:gd fmla="*/ 256 h 384" name="T13"/>
                <a:gd fmla="*/ 0 w 512" name="T14"/>
                <a:gd fmla="*/ 340 h 384" name="T15"/>
                <a:gd fmla="*/ 48 w 512" name="T16"/>
                <a:gd fmla="*/ 384 h 384" name="T17"/>
                <a:gd fmla="*/ 72 w 512" name="T18"/>
                <a:gd fmla="*/ 384 h 384" name="T19"/>
                <a:gd fmla="*/ 256 w 512" name="T20"/>
                <a:gd fmla="*/ 384 h 384" name="T21"/>
                <a:gd fmla="*/ 440 w 512" name="T22"/>
                <a:gd fmla="*/ 384 h 384" name="T23"/>
                <a:gd fmla="*/ 464 w 512" name="T24"/>
                <a:gd fmla="*/ 384 h 384" name="T25"/>
                <a:gd fmla="*/ 512 w 512" name="T26"/>
                <a:gd fmla="*/ 340 h 384" name="T27"/>
                <a:gd fmla="*/ 512 w 512" name="T28"/>
                <a:gd fmla="*/ 256 h 384" name="T29"/>
                <a:gd fmla="*/ 512 w 512" name="T30"/>
                <a:gd fmla="*/ 48 h 384" name="T31"/>
                <a:gd fmla="*/ 56 w 512" name="T32"/>
                <a:gd fmla="*/ 16 h 384" name="T33"/>
                <a:gd fmla="*/ 64 w 512" name="T34"/>
                <a:gd fmla="*/ 16 h 384" name="T35"/>
                <a:gd fmla="*/ 256 w 512" name="T36"/>
                <a:gd fmla="*/ 16 h 384" name="T37"/>
                <a:gd fmla="*/ 448 w 512" name="T38"/>
                <a:gd fmla="*/ 16 h 384" name="T39"/>
                <a:gd fmla="*/ 456 w 512" name="T40"/>
                <a:gd fmla="*/ 16 h 384" name="T41"/>
                <a:gd fmla="*/ 303 w 512" name="T42"/>
                <a:gd fmla="*/ 209 h 384" name="T43"/>
                <a:gd fmla="*/ 291 w 512" name="T44"/>
                <a:gd fmla="*/ 220 h 384" name="T45"/>
                <a:gd fmla="*/ 288 w 512" name="T46"/>
                <a:gd fmla="*/ 223 h 384" name="T47"/>
                <a:gd fmla="*/ 282 w 512" name="T48"/>
                <a:gd fmla="*/ 229 h 384" name="T49"/>
                <a:gd fmla="*/ 278 w 512" name="T50"/>
                <a:gd fmla="*/ 232 h 384" name="T51"/>
                <a:gd fmla="*/ 268 w 512" name="T52"/>
                <a:gd fmla="*/ 236 h 384" name="T53"/>
                <a:gd fmla="*/ 256 w 512" name="T54"/>
                <a:gd fmla="*/ 238 h 384" name="T55"/>
                <a:gd fmla="*/ 244 w 512" name="T56"/>
                <a:gd fmla="*/ 236 h 384" name="T57"/>
                <a:gd fmla="*/ 234 w 512" name="T58"/>
                <a:gd fmla="*/ 232 h 384" name="T59"/>
                <a:gd fmla="*/ 230 w 512" name="T60"/>
                <a:gd fmla="*/ 229 h 384" name="T61"/>
                <a:gd fmla="*/ 224 w 512" name="T62"/>
                <a:gd fmla="*/ 223 h 384" name="T63"/>
                <a:gd fmla="*/ 221 w 512" name="T64"/>
                <a:gd fmla="*/ 220 h 384" name="T65"/>
                <a:gd fmla="*/ 209 w 512" name="T66"/>
                <a:gd fmla="*/ 209 h 384" name="T67"/>
                <a:gd fmla="*/ 56 w 512" name="T68"/>
                <a:gd fmla="*/ 16 h 384" name="T69"/>
                <a:gd fmla="*/ 496 w 512" name="T70"/>
                <a:gd fmla="*/ 72 h 384" name="T71"/>
                <a:gd fmla="*/ 496 w 512" name="T72"/>
                <a:gd fmla="*/ 256 h 384" name="T73"/>
                <a:gd fmla="*/ 496 w 512" name="T74"/>
                <a:gd fmla="*/ 320 h 384" name="T75"/>
                <a:gd fmla="*/ 496 w 512" name="T76"/>
                <a:gd fmla="*/ 328 h 384" name="T77"/>
                <a:gd fmla="*/ 452 w 512" name="T78"/>
                <a:gd fmla="*/ 368 h 384" name="T79"/>
                <a:gd fmla="*/ 417 w 512" name="T80"/>
                <a:gd fmla="*/ 368 h 384" name="T81"/>
                <a:gd fmla="*/ 77 w 512" name="T82"/>
                <a:gd fmla="*/ 368 h 384" name="T83"/>
                <a:gd fmla="*/ 72 w 512" name="T84"/>
                <a:gd fmla="*/ 368 h 384" name="T85"/>
                <a:gd fmla="*/ 64 w 512" name="T86"/>
                <a:gd fmla="*/ 368 h 384" name="T87"/>
                <a:gd fmla="*/ 56 w 512" name="T88"/>
                <a:gd fmla="*/ 368 h 384" name="T89"/>
                <a:gd fmla="*/ 16 w 512" name="T90"/>
                <a:gd fmla="*/ 324 h 384" name="T91"/>
                <a:gd fmla="*/ 16 w 512" name="T92"/>
                <a:gd fmla="*/ 312 h 384" name="T93"/>
                <a:gd fmla="*/ 16 w 512" name="T94"/>
                <a:gd fmla="*/ 144 h 384" name="T95"/>
                <a:gd fmla="*/ 16 w 512" name="T96"/>
                <a:gd fmla="*/ 64 h 384" name="T97"/>
                <a:gd fmla="*/ 16 w 512" name="T98"/>
                <a:gd fmla="*/ 56 h 384" name="T99"/>
                <a:gd fmla="*/ 221 w 512" name="T100"/>
                <a:gd fmla="*/ 243 h 384" name="T101"/>
                <a:gd fmla="*/ 252 w 512" name="T102"/>
                <a:gd fmla="*/ 257 h 384" name="T103"/>
                <a:gd fmla="*/ 256 w 512" name="T104"/>
                <a:gd fmla="*/ 257 h 384" name="T105"/>
                <a:gd fmla="*/ 260 w 512" name="T106"/>
                <a:gd fmla="*/ 257 h 384" name="T107"/>
                <a:gd fmla="*/ 291 w 512" name="T108"/>
                <a:gd fmla="*/ 243 h 384" name="T109"/>
                <a:gd fmla="*/ 496 w 512" name="T110"/>
                <a:gd fmla="*/ 56 h 384" name="T111"/>
                <a:gd fmla="*/ 496 w 512" name="T112"/>
                <a:gd fmla="*/ 64 h 384" name="T11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b="b" l="0" r="r" t="0"/>
              <a:pathLst>
                <a:path h="384" w="512">
                  <a:moveTo>
                    <a:pt x="512" y="44"/>
                  </a:moveTo>
                  <a:cubicBezTo>
                    <a:pt x="511" y="38"/>
                    <a:pt x="510" y="32"/>
                    <a:pt x="507" y="27"/>
                  </a:cubicBezTo>
                  <a:cubicBezTo>
                    <a:pt x="505" y="22"/>
                    <a:pt x="502" y="18"/>
                    <a:pt x="498" y="14"/>
                  </a:cubicBezTo>
                  <a:cubicBezTo>
                    <a:pt x="490" y="6"/>
                    <a:pt x="480" y="1"/>
                    <a:pt x="468" y="0"/>
                  </a:cubicBezTo>
                  <a:cubicBezTo>
                    <a:pt x="467" y="0"/>
                    <a:pt x="465" y="0"/>
                    <a:pt x="464" y="0"/>
                  </a:cubicBezTo>
                  <a:cubicBezTo>
                    <a:pt x="256" y="0"/>
                    <a:pt x="256" y="0"/>
                    <a:pt x="256" y="0"/>
                  </a:cubicBezTo>
                  <a:cubicBezTo>
                    <a:pt x="48" y="0"/>
                    <a:pt x="48" y="0"/>
                    <a:pt x="48" y="0"/>
                  </a:cubicBezTo>
                  <a:cubicBezTo>
                    <a:pt x="47" y="0"/>
                    <a:pt x="45" y="0"/>
                    <a:pt x="44" y="0"/>
                  </a:cubicBezTo>
                  <a:cubicBezTo>
                    <a:pt x="32" y="1"/>
                    <a:pt x="22" y="6"/>
                    <a:pt x="14" y="14"/>
                  </a:cubicBezTo>
                  <a:cubicBezTo>
                    <a:pt x="10" y="18"/>
                    <a:pt x="7" y="22"/>
                    <a:pt x="5" y="27"/>
                  </a:cubicBezTo>
                  <a:cubicBezTo>
                    <a:pt x="2" y="32"/>
                    <a:pt x="1" y="38"/>
                    <a:pt x="0" y="44"/>
                  </a:cubicBezTo>
                  <a:cubicBezTo>
                    <a:pt x="0" y="45"/>
                    <a:pt x="0" y="47"/>
                    <a:pt x="0" y="48"/>
                  </a:cubicBezTo>
                  <a:cubicBezTo>
                    <a:pt x="0" y="144"/>
                    <a:pt x="0" y="144"/>
                    <a:pt x="0" y="144"/>
                  </a:cubicBezTo>
                  <a:cubicBezTo>
                    <a:pt x="0" y="256"/>
                    <a:pt x="0" y="256"/>
                    <a:pt x="0" y="256"/>
                  </a:cubicBezTo>
                  <a:cubicBezTo>
                    <a:pt x="0" y="336"/>
                    <a:pt x="0" y="336"/>
                    <a:pt x="0" y="336"/>
                  </a:cubicBezTo>
                  <a:cubicBezTo>
                    <a:pt x="0" y="337"/>
                    <a:pt x="0" y="339"/>
                    <a:pt x="0" y="340"/>
                  </a:cubicBezTo>
                  <a:cubicBezTo>
                    <a:pt x="2" y="363"/>
                    <a:pt x="21" y="382"/>
                    <a:pt x="44" y="384"/>
                  </a:cubicBezTo>
                  <a:cubicBezTo>
                    <a:pt x="45" y="384"/>
                    <a:pt x="47" y="384"/>
                    <a:pt x="48" y="384"/>
                  </a:cubicBezTo>
                  <a:cubicBezTo>
                    <a:pt x="67" y="384"/>
                    <a:pt x="67" y="384"/>
                    <a:pt x="67" y="384"/>
                  </a:cubicBezTo>
                  <a:cubicBezTo>
                    <a:pt x="72" y="384"/>
                    <a:pt x="72" y="384"/>
                    <a:pt x="72" y="384"/>
                  </a:cubicBezTo>
                  <a:cubicBezTo>
                    <a:pt x="86" y="384"/>
                    <a:pt x="86" y="384"/>
                    <a:pt x="86" y="384"/>
                  </a:cubicBezTo>
                  <a:cubicBezTo>
                    <a:pt x="256" y="384"/>
                    <a:pt x="256" y="384"/>
                    <a:pt x="256" y="384"/>
                  </a:cubicBezTo>
                  <a:cubicBezTo>
                    <a:pt x="426" y="384"/>
                    <a:pt x="426" y="384"/>
                    <a:pt x="426" y="384"/>
                  </a:cubicBezTo>
                  <a:cubicBezTo>
                    <a:pt x="440" y="384"/>
                    <a:pt x="440" y="384"/>
                    <a:pt x="440" y="384"/>
                  </a:cubicBezTo>
                  <a:cubicBezTo>
                    <a:pt x="445" y="384"/>
                    <a:pt x="445" y="384"/>
                    <a:pt x="445" y="384"/>
                  </a:cubicBezTo>
                  <a:cubicBezTo>
                    <a:pt x="464" y="384"/>
                    <a:pt x="464" y="384"/>
                    <a:pt x="464" y="384"/>
                  </a:cubicBezTo>
                  <a:cubicBezTo>
                    <a:pt x="465" y="384"/>
                    <a:pt x="467" y="384"/>
                    <a:pt x="468" y="384"/>
                  </a:cubicBezTo>
                  <a:cubicBezTo>
                    <a:pt x="491" y="382"/>
                    <a:pt x="510" y="363"/>
                    <a:pt x="512" y="340"/>
                  </a:cubicBezTo>
                  <a:cubicBezTo>
                    <a:pt x="512" y="339"/>
                    <a:pt x="512" y="337"/>
                    <a:pt x="512" y="336"/>
                  </a:cubicBezTo>
                  <a:cubicBezTo>
                    <a:pt x="512" y="256"/>
                    <a:pt x="512" y="256"/>
                    <a:pt x="512" y="256"/>
                  </a:cubicBezTo>
                  <a:cubicBezTo>
                    <a:pt x="512" y="144"/>
                    <a:pt x="512" y="144"/>
                    <a:pt x="512" y="144"/>
                  </a:cubicBezTo>
                  <a:cubicBezTo>
                    <a:pt x="512" y="48"/>
                    <a:pt x="512" y="48"/>
                    <a:pt x="512" y="48"/>
                  </a:cubicBezTo>
                  <a:cubicBezTo>
                    <a:pt x="512" y="47"/>
                    <a:pt x="512" y="45"/>
                    <a:pt x="512" y="44"/>
                  </a:cubicBezTo>
                  <a:moveTo>
                    <a:pt x="56" y="16"/>
                  </a:moveTo>
                  <a:cubicBezTo>
                    <a:pt x="57" y="16"/>
                    <a:pt x="59" y="16"/>
                    <a:pt x="60" y="16"/>
                  </a:cubicBezTo>
                  <a:cubicBezTo>
                    <a:pt x="61" y="16"/>
                    <a:pt x="63" y="16"/>
                    <a:pt x="64" y="16"/>
                  </a:cubicBezTo>
                  <a:cubicBezTo>
                    <a:pt x="72" y="16"/>
                    <a:pt x="72" y="16"/>
                    <a:pt x="72" y="16"/>
                  </a:cubicBezTo>
                  <a:cubicBezTo>
                    <a:pt x="256" y="16"/>
                    <a:pt x="256" y="16"/>
                    <a:pt x="256" y="16"/>
                  </a:cubicBezTo>
                  <a:cubicBezTo>
                    <a:pt x="440" y="16"/>
                    <a:pt x="440" y="16"/>
                    <a:pt x="440" y="16"/>
                  </a:cubicBezTo>
                  <a:cubicBezTo>
                    <a:pt x="448" y="16"/>
                    <a:pt x="448" y="16"/>
                    <a:pt x="448" y="16"/>
                  </a:cubicBezTo>
                  <a:cubicBezTo>
                    <a:pt x="449" y="16"/>
                    <a:pt x="451" y="16"/>
                    <a:pt x="452" y="16"/>
                  </a:cubicBezTo>
                  <a:cubicBezTo>
                    <a:pt x="453" y="16"/>
                    <a:pt x="455" y="16"/>
                    <a:pt x="456" y="16"/>
                  </a:cubicBezTo>
                  <a:cubicBezTo>
                    <a:pt x="467" y="16"/>
                    <a:pt x="477" y="20"/>
                    <a:pt x="484" y="28"/>
                  </a:cubicBezTo>
                  <a:cubicBezTo>
                    <a:pt x="303" y="209"/>
                    <a:pt x="303" y="209"/>
                    <a:pt x="303" y="209"/>
                  </a:cubicBezTo>
                  <a:cubicBezTo>
                    <a:pt x="297" y="215"/>
                    <a:pt x="297" y="215"/>
                    <a:pt x="297" y="215"/>
                  </a:cubicBezTo>
                  <a:cubicBezTo>
                    <a:pt x="291" y="220"/>
                    <a:pt x="291" y="220"/>
                    <a:pt x="291" y="220"/>
                  </a:cubicBezTo>
                  <a:cubicBezTo>
                    <a:pt x="290" y="221"/>
                    <a:pt x="289" y="222"/>
                    <a:pt x="288" y="223"/>
                  </a:cubicBezTo>
                  <a:cubicBezTo>
                    <a:pt x="288" y="223"/>
                    <a:pt x="288" y="223"/>
                    <a:pt x="288" y="223"/>
                  </a:cubicBezTo>
                  <a:cubicBezTo>
                    <a:pt x="288" y="224"/>
                    <a:pt x="287" y="225"/>
                    <a:pt x="286" y="226"/>
                  </a:cubicBezTo>
                  <a:cubicBezTo>
                    <a:pt x="285" y="227"/>
                    <a:pt x="283" y="228"/>
                    <a:pt x="282" y="229"/>
                  </a:cubicBezTo>
                  <a:cubicBezTo>
                    <a:pt x="282" y="230"/>
                    <a:pt x="281" y="230"/>
                    <a:pt x="281" y="230"/>
                  </a:cubicBezTo>
                  <a:cubicBezTo>
                    <a:pt x="280" y="231"/>
                    <a:pt x="279" y="231"/>
                    <a:pt x="278" y="232"/>
                  </a:cubicBezTo>
                  <a:cubicBezTo>
                    <a:pt x="278" y="232"/>
                    <a:pt x="277" y="232"/>
                    <a:pt x="277" y="233"/>
                  </a:cubicBezTo>
                  <a:cubicBezTo>
                    <a:pt x="274" y="234"/>
                    <a:pt x="271" y="235"/>
                    <a:pt x="268" y="236"/>
                  </a:cubicBezTo>
                  <a:cubicBezTo>
                    <a:pt x="268" y="236"/>
                    <a:pt x="268" y="236"/>
                    <a:pt x="268" y="236"/>
                  </a:cubicBezTo>
                  <a:cubicBezTo>
                    <a:pt x="264" y="237"/>
                    <a:pt x="260" y="238"/>
                    <a:pt x="256" y="238"/>
                  </a:cubicBezTo>
                  <a:cubicBezTo>
                    <a:pt x="252" y="238"/>
                    <a:pt x="248" y="237"/>
                    <a:pt x="244" y="236"/>
                  </a:cubicBezTo>
                  <a:cubicBezTo>
                    <a:pt x="244" y="236"/>
                    <a:pt x="244" y="236"/>
                    <a:pt x="244" y="236"/>
                  </a:cubicBezTo>
                  <a:cubicBezTo>
                    <a:pt x="241" y="235"/>
                    <a:pt x="238" y="234"/>
                    <a:pt x="235" y="233"/>
                  </a:cubicBezTo>
                  <a:cubicBezTo>
                    <a:pt x="235" y="232"/>
                    <a:pt x="234" y="232"/>
                    <a:pt x="234" y="232"/>
                  </a:cubicBezTo>
                  <a:cubicBezTo>
                    <a:pt x="233" y="231"/>
                    <a:pt x="232" y="231"/>
                    <a:pt x="231" y="230"/>
                  </a:cubicBezTo>
                  <a:cubicBezTo>
                    <a:pt x="231" y="230"/>
                    <a:pt x="230" y="230"/>
                    <a:pt x="230" y="229"/>
                  </a:cubicBezTo>
                  <a:cubicBezTo>
                    <a:pt x="229" y="228"/>
                    <a:pt x="227" y="227"/>
                    <a:pt x="226" y="226"/>
                  </a:cubicBezTo>
                  <a:cubicBezTo>
                    <a:pt x="225" y="225"/>
                    <a:pt x="224" y="224"/>
                    <a:pt x="224" y="223"/>
                  </a:cubicBezTo>
                  <a:cubicBezTo>
                    <a:pt x="224" y="223"/>
                    <a:pt x="224" y="223"/>
                    <a:pt x="224" y="223"/>
                  </a:cubicBezTo>
                  <a:cubicBezTo>
                    <a:pt x="223" y="222"/>
                    <a:pt x="222" y="221"/>
                    <a:pt x="221" y="220"/>
                  </a:cubicBezTo>
                  <a:cubicBezTo>
                    <a:pt x="215" y="215"/>
                    <a:pt x="215" y="215"/>
                    <a:pt x="215" y="215"/>
                  </a:cubicBezTo>
                  <a:cubicBezTo>
                    <a:pt x="209" y="209"/>
                    <a:pt x="209" y="209"/>
                    <a:pt x="209" y="209"/>
                  </a:cubicBezTo>
                  <a:cubicBezTo>
                    <a:pt x="28" y="28"/>
                    <a:pt x="28" y="28"/>
                    <a:pt x="28" y="28"/>
                  </a:cubicBezTo>
                  <a:cubicBezTo>
                    <a:pt x="35" y="20"/>
                    <a:pt x="45" y="16"/>
                    <a:pt x="56" y="16"/>
                  </a:cubicBezTo>
                  <a:moveTo>
                    <a:pt x="496" y="64"/>
                  </a:moveTo>
                  <a:cubicBezTo>
                    <a:pt x="496" y="72"/>
                    <a:pt x="496" y="72"/>
                    <a:pt x="496" y="72"/>
                  </a:cubicBezTo>
                  <a:cubicBezTo>
                    <a:pt x="496" y="144"/>
                    <a:pt x="496" y="144"/>
                    <a:pt x="496" y="144"/>
                  </a:cubicBezTo>
                  <a:cubicBezTo>
                    <a:pt x="496" y="256"/>
                    <a:pt x="496" y="256"/>
                    <a:pt x="496" y="256"/>
                  </a:cubicBezTo>
                  <a:cubicBezTo>
                    <a:pt x="496" y="312"/>
                    <a:pt x="496" y="312"/>
                    <a:pt x="496" y="312"/>
                  </a:cubicBezTo>
                  <a:cubicBezTo>
                    <a:pt x="496" y="320"/>
                    <a:pt x="496" y="320"/>
                    <a:pt x="496" y="320"/>
                  </a:cubicBezTo>
                  <a:cubicBezTo>
                    <a:pt x="496" y="321"/>
                    <a:pt x="496" y="323"/>
                    <a:pt x="496" y="324"/>
                  </a:cubicBezTo>
                  <a:cubicBezTo>
                    <a:pt x="496" y="325"/>
                    <a:pt x="496" y="327"/>
                    <a:pt x="496" y="328"/>
                  </a:cubicBezTo>
                  <a:cubicBezTo>
                    <a:pt x="496" y="350"/>
                    <a:pt x="478" y="368"/>
                    <a:pt x="456" y="368"/>
                  </a:cubicBezTo>
                  <a:cubicBezTo>
                    <a:pt x="455" y="368"/>
                    <a:pt x="453" y="368"/>
                    <a:pt x="452" y="368"/>
                  </a:cubicBezTo>
                  <a:cubicBezTo>
                    <a:pt x="435" y="368"/>
                    <a:pt x="435" y="368"/>
                    <a:pt x="435" y="368"/>
                  </a:cubicBezTo>
                  <a:cubicBezTo>
                    <a:pt x="417" y="368"/>
                    <a:pt x="417" y="368"/>
                    <a:pt x="417" y="368"/>
                  </a:cubicBezTo>
                  <a:cubicBezTo>
                    <a:pt x="95" y="368"/>
                    <a:pt x="95" y="368"/>
                    <a:pt x="95" y="368"/>
                  </a:cubicBezTo>
                  <a:cubicBezTo>
                    <a:pt x="77" y="368"/>
                    <a:pt x="77" y="368"/>
                    <a:pt x="77" y="368"/>
                  </a:cubicBezTo>
                  <a:cubicBezTo>
                    <a:pt x="77" y="368"/>
                    <a:pt x="77" y="368"/>
                    <a:pt x="77" y="368"/>
                  </a:cubicBezTo>
                  <a:cubicBezTo>
                    <a:pt x="72" y="368"/>
                    <a:pt x="72" y="368"/>
                    <a:pt x="72" y="368"/>
                  </a:cubicBezTo>
                  <a:cubicBezTo>
                    <a:pt x="67" y="368"/>
                    <a:pt x="67" y="368"/>
                    <a:pt x="67" y="368"/>
                  </a:cubicBezTo>
                  <a:cubicBezTo>
                    <a:pt x="64" y="368"/>
                    <a:pt x="64" y="368"/>
                    <a:pt x="64" y="368"/>
                  </a:cubicBezTo>
                  <a:cubicBezTo>
                    <a:pt x="63" y="368"/>
                    <a:pt x="61" y="368"/>
                    <a:pt x="60" y="368"/>
                  </a:cubicBezTo>
                  <a:cubicBezTo>
                    <a:pt x="59" y="368"/>
                    <a:pt x="57" y="368"/>
                    <a:pt x="56" y="368"/>
                  </a:cubicBezTo>
                  <a:cubicBezTo>
                    <a:pt x="34" y="368"/>
                    <a:pt x="16" y="350"/>
                    <a:pt x="16" y="328"/>
                  </a:cubicBezTo>
                  <a:cubicBezTo>
                    <a:pt x="16" y="327"/>
                    <a:pt x="16" y="325"/>
                    <a:pt x="16" y="324"/>
                  </a:cubicBezTo>
                  <a:cubicBezTo>
                    <a:pt x="16" y="323"/>
                    <a:pt x="16" y="321"/>
                    <a:pt x="16" y="320"/>
                  </a:cubicBezTo>
                  <a:cubicBezTo>
                    <a:pt x="16" y="312"/>
                    <a:pt x="16" y="312"/>
                    <a:pt x="16" y="312"/>
                  </a:cubicBezTo>
                  <a:cubicBezTo>
                    <a:pt x="16" y="256"/>
                    <a:pt x="16" y="256"/>
                    <a:pt x="16" y="256"/>
                  </a:cubicBezTo>
                  <a:cubicBezTo>
                    <a:pt x="16" y="144"/>
                    <a:pt x="16" y="144"/>
                    <a:pt x="16" y="144"/>
                  </a:cubicBezTo>
                  <a:cubicBezTo>
                    <a:pt x="16" y="72"/>
                    <a:pt x="16" y="72"/>
                    <a:pt x="16" y="72"/>
                  </a:cubicBezTo>
                  <a:cubicBezTo>
                    <a:pt x="16" y="64"/>
                    <a:pt x="16" y="64"/>
                    <a:pt x="16" y="64"/>
                  </a:cubicBezTo>
                  <a:cubicBezTo>
                    <a:pt x="16" y="63"/>
                    <a:pt x="16" y="61"/>
                    <a:pt x="16" y="60"/>
                  </a:cubicBezTo>
                  <a:cubicBezTo>
                    <a:pt x="16" y="59"/>
                    <a:pt x="16" y="57"/>
                    <a:pt x="16" y="56"/>
                  </a:cubicBezTo>
                  <a:cubicBezTo>
                    <a:pt x="16" y="51"/>
                    <a:pt x="17" y="46"/>
                    <a:pt x="19" y="41"/>
                  </a:cubicBezTo>
                  <a:cubicBezTo>
                    <a:pt x="221" y="243"/>
                    <a:pt x="221" y="243"/>
                    <a:pt x="221" y="243"/>
                  </a:cubicBezTo>
                  <a:cubicBezTo>
                    <a:pt x="222" y="244"/>
                    <a:pt x="223" y="245"/>
                    <a:pt x="224" y="246"/>
                  </a:cubicBezTo>
                  <a:cubicBezTo>
                    <a:pt x="232" y="253"/>
                    <a:pt x="242" y="256"/>
                    <a:pt x="252" y="257"/>
                  </a:cubicBezTo>
                  <a:cubicBezTo>
                    <a:pt x="252" y="257"/>
                    <a:pt x="252" y="257"/>
                    <a:pt x="252" y="257"/>
                  </a:cubicBezTo>
                  <a:cubicBezTo>
                    <a:pt x="253" y="257"/>
                    <a:pt x="255" y="257"/>
                    <a:pt x="256" y="257"/>
                  </a:cubicBezTo>
                  <a:cubicBezTo>
                    <a:pt x="257" y="257"/>
                    <a:pt x="259" y="257"/>
                    <a:pt x="260" y="257"/>
                  </a:cubicBezTo>
                  <a:cubicBezTo>
                    <a:pt x="260" y="257"/>
                    <a:pt x="260" y="257"/>
                    <a:pt x="260" y="257"/>
                  </a:cubicBezTo>
                  <a:cubicBezTo>
                    <a:pt x="270" y="256"/>
                    <a:pt x="280" y="253"/>
                    <a:pt x="288" y="246"/>
                  </a:cubicBezTo>
                  <a:cubicBezTo>
                    <a:pt x="289" y="245"/>
                    <a:pt x="290" y="244"/>
                    <a:pt x="291" y="243"/>
                  </a:cubicBezTo>
                  <a:cubicBezTo>
                    <a:pt x="493" y="41"/>
                    <a:pt x="493" y="41"/>
                    <a:pt x="493" y="41"/>
                  </a:cubicBezTo>
                  <a:cubicBezTo>
                    <a:pt x="495" y="46"/>
                    <a:pt x="496" y="51"/>
                    <a:pt x="496" y="56"/>
                  </a:cubicBezTo>
                  <a:cubicBezTo>
                    <a:pt x="496" y="57"/>
                    <a:pt x="496" y="59"/>
                    <a:pt x="496" y="60"/>
                  </a:cubicBezTo>
                  <a:cubicBezTo>
                    <a:pt x="496" y="61"/>
                    <a:pt x="496" y="63"/>
                    <a:pt x="496" y="64"/>
                  </a:cubicBezTo>
                </a:path>
              </a:pathLst>
            </a:custGeom>
            <a:solidFill>
              <a:srgbClr val="5D5D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8" name="Freeform 54"/>
            <p:cNvSpPr/>
            <p:nvPr/>
          </p:nvSpPr>
          <p:spPr bwMode="auto">
            <a:xfrm>
              <a:off x="1457391" y="1426452"/>
              <a:ext cx="85725" cy="14288"/>
            </a:xfrm>
            <a:custGeom>
              <a:gdLst>
                <a:gd fmla="*/ 8 w 96" name="T0"/>
                <a:gd fmla="*/ 16 h 16" name="T1"/>
                <a:gd fmla="*/ 88 w 96" name="T2"/>
                <a:gd fmla="*/ 16 h 16" name="T3"/>
                <a:gd fmla="*/ 96 w 96" name="T4"/>
                <a:gd fmla="*/ 8 h 16" name="T5"/>
                <a:gd fmla="*/ 88 w 96" name="T6"/>
                <a:gd fmla="*/ 0 h 16" name="T7"/>
                <a:gd fmla="*/ 8 w 96" name="T8"/>
                <a:gd fmla="*/ 0 h 16" name="T9"/>
                <a:gd fmla="*/ 0 w 96" name="T10"/>
                <a:gd fmla="*/ 8 h 16" name="T11"/>
                <a:gd fmla="*/ 8 w 96" name="T12"/>
                <a:gd fmla="*/ 16 h 16" name="T13"/>
              </a:gdLst>
              <a:cxnLst>
                <a:cxn ang="0">
                  <a:pos x="T0" y="T1"/>
                </a:cxn>
                <a:cxn ang="0">
                  <a:pos x="T2" y="T3"/>
                </a:cxn>
                <a:cxn ang="0">
                  <a:pos x="T4" y="T5"/>
                </a:cxn>
                <a:cxn ang="0">
                  <a:pos x="T6" y="T7"/>
                </a:cxn>
                <a:cxn ang="0">
                  <a:pos x="T8" y="T9"/>
                </a:cxn>
                <a:cxn ang="0">
                  <a:pos x="T10" y="T11"/>
                </a:cxn>
                <a:cxn ang="0">
                  <a:pos x="T12" y="T13"/>
                </a:cxn>
              </a:cxnLst>
              <a:rect b="b" l="0" r="r" t="0"/>
              <a:pathLst>
                <a:path h="16" w="96">
                  <a:moveTo>
                    <a:pt x="8" y="16"/>
                  </a:moveTo>
                  <a:cubicBezTo>
                    <a:pt x="88" y="16"/>
                    <a:pt x="88" y="16"/>
                    <a:pt x="88" y="16"/>
                  </a:cubicBezTo>
                  <a:cubicBezTo>
                    <a:pt x="92" y="16"/>
                    <a:pt x="96" y="12"/>
                    <a:pt x="96" y="8"/>
                  </a:cubicBezTo>
                  <a:cubicBezTo>
                    <a:pt x="96" y="4"/>
                    <a:pt x="92" y="0"/>
                    <a:pt x="88" y="0"/>
                  </a:cubicBezTo>
                  <a:cubicBezTo>
                    <a:pt x="8" y="0"/>
                    <a:pt x="8" y="0"/>
                    <a:pt x="8" y="0"/>
                  </a:cubicBezTo>
                  <a:cubicBezTo>
                    <a:pt x="4" y="0"/>
                    <a:pt x="0" y="4"/>
                    <a:pt x="0" y="8"/>
                  </a:cubicBezTo>
                  <a:cubicBezTo>
                    <a:pt x="0" y="12"/>
                    <a:pt x="4" y="16"/>
                    <a:pt x="8" y="16"/>
                  </a:cubicBezTo>
                </a:path>
              </a:pathLst>
            </a:custGeom>
            <a:solidFill>
              <a:srgbClr val="5D5D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grpSp>
      <p:sp>
        <p:nvSpPr>
          <p:cNvPr id="9" name="椭圆 8"/>
          <p:cNvSpPr/>
          <p:nvPr/>
        </p:nvSpPr>
        <p:spPr>
          <a:xfrm>
            <a:off x="4507792" y="1114138"/>
            <a:ext cx="142018" cy="142018"/>
          </a:xfrm>
          <a:prstGeom prst="ellipse">
            <a:avLst/>
          </a:prstGeom>
          <a:solidFill>
            <a:schemeClr val="tx1">
              <a:alpha val="3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 name="椭圆 9"/>
          <p:cNvSpPr/>
          <p:nvPr/>
        </p:nvSpPr>
        <p:spPr>
          <a:xfrm>
            <a:off x="4513567" y="3747856"/>
            <a:ext cx="142018" cy="142018"/>
          </a:xfrm>
          <a:prstGeom prst="ellipse">
            <a:avLst/>
          </a:prstGeom>
          <a:solidFill>
            <a:schemeClr val="tx1">
              <a:alpha val="3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1" name="Content Placeholder 2"/>
          <p:cNvSpPr txBox="1"/>
          <p:nvPr/>
        </p:nvSpPr>
        <p:spPr>
          <a:xfrm>
            <a:off x="7100061" y="2427734"/>
            <a:ext cx="1548215" cy="697068"/>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indent="0" marL="0">
              <a:buFont charset="0" pitchFamily="34" typeface="Arial"/>
              <a:buNone/>
            </a:pPr>
            <a:r>
              <a:rPr lang="en-US" smtClean="0" sz="1200">
                <a:solidFill>
                  <a:schemeClr val="tx1"/>
                </a:solidFill>
                <a:cs typeface="+mn-ea"/>
                <a:sym typeface="+mn-lt"/>
              </a:rPr>
              <a:t>Lorem ipsum dolor sit amet, consectetur adipiscing elit. </a:t>
            </a:r>
          </a:p>
        </p:txBody>
      </p:sp>
      <p:sp>
        <p:nvSpPr>
          <p:cNvPr id="14" name="Content Placeholder 2"/>
          <p:cNvSpPr txBox="1"/>
          <p:nvPr/>
        </p:nvSpPr>
        <p:spPr>
          <a:xfrm>
            <a:off x="561389" y="1885586"/>
            <a:ext cx="1784997" cy="380853"/>
          </a:xfrm>
          <a:prstGeom prst="rect">
            <a:avLst/>
          </a:prstGeom>
        </p:spPr>
        <p:txBody>
          <a:bodyPr anchor="ctr" anchorCtr="1"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altLang="en-US" b="1" lang="zh-CN" smtClean="0" sz="2800">
                <a:solidFill>
                  <a:schemeClr val="tx1"/>
                </a:solidFill>
                <a:latin charset="-122" panose="02010509060101010101" pitchFamily="49" typeface="幼圆"/>
                <a:ea charset="-122" panose="02010509060101010101" pitchFamily="49" typeface="幼圆"/>
                <a:cs typeface="+mn-ea"/>
                <a:sym typeface="+mn-lt"/>
              </a:rPr>
              <a:t>主题句</a:t>
            </a:r>
          </a:p>
        </p:txBody>
      </p:sp>
      <p:sp>
        <p:nvSpPr>
          <p:cNvPr id="18" name="矩形 17"/>
          <p:cNvSpPr/>
          <p:nvPr/>
        </p:nvSpPr>
        <p:spPr>
          <a:xfrm>
            <a:off x="827584" y="1885586"/>
            <a:ext cx="1260198" cy="46313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20" name="直接连接符 19"/>
          <p:cNvCxnSpPr/>
          <p:nvPr/>
        </p:nvCxnSpPr>
        <p:spPr>
          <a:xfrm>
            <a:off x="669604" y="2348722"/>
            <a:ext cx="1440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a:off x="669604" y="1871469"/>
            <a:ext cx="1440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7115227" y="2348722"/>
            <a:ext cx="1440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a:off x="7115227" y="1871469"/>
            <a:ext cx="1440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3032424529"/>
      </p:ext>
    </p:extLst>
  </p:cSld>
  <p:clrMapOvr>
    <a:masterClrMapping/>
  </p:clrMapOvr>
  <mc:AlternateContent>
    <mc:Choice Requires="p14">
      <p:transition p14:dur="700" spd="med">
        <p:fade/>
      </p:transition>
    </mc:Choice>
    <mc:Fallback>
      <p:transition spd="med">
        <p:fade/>
      </p:transition>
    </mc:Fallback>
  </mc:AlternateConten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tx2"/>
        </a:solidFill>
        <a:effectLst/>
      </p:bgPr>
    </p:bg>
    <p:spTree>
      <p:nvGrpSpPr>
        <p:cNvPr id="1" name=""/>
        <p:cNvGrpSpPr/>
        <p:nvPr/>
      </p:nvGrpSpPr>
      <p:grpSpPr>
        <a:xfrm>
          <a:off x="0" y="0"/>
          <a:ext cx="0" cy="0"/>
        </a:xfrm>
      </p:grpSpPr>
      <p:sp>
        <p:nvSpPr>
          <p:cNvPr id="39" name="矩形 38"/>
          <p:cNvSpPr/>
          <p:nvPr/>
        </p:nvSpPr>
        <p:spPr>
          <a:xfrm rot="16200000">
            <a:off x="2010121" y="998270"/>
            <a:ext cx="5148952" cy="315240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椭圆 33"/>
          <p:cNvSpPr/>
          <p:nvPr/>
        </p:nvSpPr>
        <p:spPr>
          <a:xfrm>
            <a:off x="3497398" y="1419622"/>
            <a:ext cx="2230598" cy="223059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6" name="Content Placeholder 2"/>
          <p:cNvSpPr txBox="1"/>
          <p:nvPr/>
        </p:nvSpPr>
        <p:spPr>
          <a:xfrm>
            <a:off x="3984811" y="2640313"/>
            <a:ext cx="1231356" cy="481527"/>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lang="en-US" smtClean="0" sz="1200">
                <a:solidFill>
                  <a:schemeClr val="bg1"/>
                </a:solidFill>
                <a:cs typeface="+mn-ea"/>
                <a:sym typeface="+mn-lt"/>
              </a:rPr>
              <a:t>Lorem ipsum</a:t>
            </a:r>
          </a:p>
        </p:txBody>
      </p:sp>
      <p:sp>
        <p:nvSpPr>
          <p:cNvPr id="67" name="Content Placeholder 2"/>
          <p:cNvSpPr txBox="1"/>
          <p:nvPr/>
        </p:nvSpPr>
        <p:spPr>
          <a:xfrm>
            <a:off x="3686766" y="2061306"/>
            <a:ext cx="1795520" cy="636638"/>
          </a:xfrm>
          <a:prstGeom prst="rect">
            <a:avLst/>
          </a:prstGeom>
        </p:spPr>
        <p:txBody>
          <a:bodyPr anchor="ctr" anchorCtr="1"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altLang="en-US" b="1" lang="zh-CN" smtClean="0" sz="3200">
                <a:solidFill>
                  <a:schemeClr val="bg1"/>
                </a:solidFill>
                <a:cs typeface="+mn-ea"/>
                <a:sym typeface="+mn-lt"/>
              </a:rPr>
              <a:t>目录</a:t>
            </a:r>
          </a:p>
        </p:txBody>
      </p:sp>
      <p:grpSp>
        <p:nvGrpSpPr>
          <p:cNvPr id="3" name="组合 2"/>
          <p:cNvGrpSpPr/>
          <p:nvPr/>
        </p:nvGrpSpPr>
        <p:grpSpPr>
          <a:xfrm>
            <a:off x="2581296" y="3099392"/>
            <a:ext cx="648816" cy="142018"/>
            <a:chOff x="2486510" y="2419264"/>
            <a:chExt cx="648816" cy="142018"/>
          </a:xfrm>
          <a:solidFill>
            <a:schemeClr val="bg1">
              <a:lumMod val="95000"/>
            </a:schemeClr>
          </a:solidFill>
        </p:grpSpPr>
        <p:sp>
          <p:nvSpPr>
            <p:cNvPr id="58" name="椭圆 57"/>
            <p:cNvSpPr/>
            <p:nvPr/>
          </p:nvSpPr>
          <p:spPr>
            <a:xfrm>
              <a:off x="2486510" y="2419264"/>
              <a:ext cx="142018" cy="14201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9" name="椭圆 58"/>
            <p:cNvSpPr/>
            <p:nvPr/>
          </p:nvSpPr>
          <p:spPr>
            <a:xfrm>
              <a:off x="2993308" y="2419264"/>
              <a:ext cx="142018" cy="14201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nvGrpSpPr>
          <p:cNvPr id="2" name="组合 1"/>
          <p:cNvGrpSpPr/>
          <p:nvPr/>
        </p:nvGrpSpPr>
        <p:grpSpPr>
          <a:xfrm>
            <a:off x="5992489" y="1859695"/>
            <a:ext cx="648816" cy="142018"/>
            <a:chOff x="6116283" y="2419264"/>
            <a:chExt cx="648816" cy="142018"/>
          </a:xfrm>
          <a:solidFill>
            <a:schemeClr val="bg1">
              <a:lumMod val="95000"/>
            </a:schemeClr>
          </a:solidFill>
        </p:grpSpPr>
        <p:sp>
          <p:nvSpPr>
            <p:cNvPr id="62" name="椭圆 61"/>
            <p:cNvSpPr/>
            <p:nvPr/>
          </p:nvSpPr>
          <p:spPr>
            <a:xfrm>
              <a:off x="6116283" y="2419264"/>
              <a:ext cx="142018" cy="14201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3" name="椭圆 62"/>
            <p:cNvSpPr/>
            <p:nvPr/>
          </p:nvSpPr>
          <p:spPr>
            <a:xfrm>
              <a:off x="6623081" y="2419264"/>
              <a:ext cx="142018" cy="14201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83" name="Content Placeholder 2"/>
          <p:cNvSpPr txBox="1"/>
          <p:nvPr/>
        </p:nvSpPr>
        <p:spPr>
          <a:xfrm>
            <a:off x="6826604" y="1722196"/>
            <a:ext cx="2116245" cy="697068"/>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indent="0" marL="0">
              <a:buFont charset="0" pitchFamily="34" typeface="Arial"/>
              <a:buNone/>
            </a:pPr>
            <a:r>
              <a:rPr lang="en-US" smtClean="0" sz="1600">
                <a:solidFill>
                  <a:schemeClr val="tx1"/>
                </a:solidFill>
                <a:cs typeface="+mn-ea"/>
                <a:sym typeface="+mn-lt"/>
              </a:rPr>
              <a:t>Lorem ipsum dolor sit amet, consectetur. </a:t>
            </a:r>
          </a:p>
        </p:txBody>
      </p:sp>
      <p:sp>
        <p:nvSpPr>
          <p:cNvPr id="86" name="Content Placeholder 2"/>
          <p:cNvSpPr txBox="1"/>
          <p:nvPr/>
        </p:nvSpPr>
        <p:spPr>
          <a:xfrm>
            <a:off x="282661" y="2958040"/>
            <a:ext cx="2116245" cy="697068"/>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r" indent="0" marL="0">
              <a:buFont charset="0" pitchFamily="34" typeface="Arial"/>
              <a:buNone/>
            </a:pPr>
            <a:r>
              <a:rPr lang="en-US" smtClean="0" sz="1600">
                <a:solidFill>
                  <a:schemeClr val="tx1"/>
                </a:solidFill>
                <a:cs typeface="+mn-ea"/>
                <a:sym typeface="+mn-lt"/>
              </a:rPr>
              <a:t>Lorem ipsum dolor sit amet, consectetur. </a:t>
            </a:r>
          </a:p>
        </p:txBody>
      </p:sp>
      <p:sp>
        <p:nvSpPr>
          <p:cNvPr id="33" name="椭圆 32"/>
          <p:cNvSpPr/>
          <p:nvPr/>
        </p:nvSpPr>
        <p:spPr>
          <a:xfrm>
            <a:off x="3867425" y="1799979"/>
            <a:ext cx="1470028" cy="1469884"/>
          </a:xfrm>
          <a:prstGeom prst="ellipse">
            <a:avLst/>
          </a:prstGeom>
          <a:noFill/>
          <a:ln w="152400">
            <a:solidFill>
              <a:srgbClr val="FCFCFC"/>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grpSp>
        <p:nvGrpSpPr>
          <p:cNvPr id="23" name="组合 22"/>
          <p:cNvGrpSpPr/>
          <p:nvPr/>
        </p:nvGrpSpPr>
        <p:grpSpPr>
          <a:xfrm>
            <a:off x="5992489" y="3095539"/>
            <a:ext cx="648816" cy="142018"/>
            <a:chOff x="6116283" y="2419264"/>
            <a:chExt cx="648816" cy="142018"/>
          </a:xfrm>
          <a:solidFill>
            <a:schemeClr val="bg1">
              <a:lumMod val="95000"/>
            </a:schemeClr>
          </a:solidFill>
        </p:grpSpPr>
        <p:sp>
          <p:nvSpPr>
            <p:cNvPr id="24" name="椭圆 23"/>
            <p:cNvSpPr/>
            <p:nvPr/>
          </p:nvSpPr>
          <p:spPr>
            <a:xfrm>
              <a:off x="6116283" y="2419264"/>
              <a:ext cx="142018" cy="14201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5" name="椭圆 24"/>
            <p:cNvSpPr/>
            <p:nvPr/>
          </p:nvSpPr>
          <p:spPr>
            <a:xfrm>
              <a:off x="6623081" y="2419264"/>
              <a:ext cx="142018" cy="14201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26" name="Content Placeholder 2"/>
          <p:cNvSpPr txBox="1"/>
          <p:nvPr/>
        </p:nvSpPr>
        <p:spPr>
          <a:xfrm>
            <a:off x="6826604" y="2958040"/>
            <a:ext cx="2116245" cy="697068"/>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indent="0" marL="0">
              <a:buFont charset="0" pitchFamily="34" typeface="Arial"/>
              <a:buNone/>
            </a:pPr>
            <a:r>
              <a:rPr lang="en-US" smtClean="0" sz="1600">
                <a:solidFill>
                  <a:schemeClr val="tx1"/>
                </a:solidFill>
                <a:cs typeface="+mn-ea"/>
                <a:sym typeface="+mn-lt"/>
              </a:rPr>
              <a:t>Lorem ipsum dolor sit amet, consectetur. </a:t>
            </a:r>
          </a:p>
        </p:txBody>
      </p:sp>
      <p:grpSp>
        <p:nvGrpSpPr>
          <p:cNvPr id="27" name="组合 26"/>
          <p:cNvGrpSpPr/>
          <p:nvPr/>
        </p:nvGrpSpPr>
        <p:grpSpPr>
          <a:xfrm>
            <a:off x="2581296" y="1863548"/>
            <a:ext cx="648816" cy="142018"/>
            <a:chOff x="2486510" y="2419264"/>
            <a:chExt cx="648816" cy="142018"/>
          </a:xfrm>
          <a:solidFill>
            <a:schemeClr val="bg1">
              <a:lumMod val="95000"/>
            </a:schemeClr>
          </a:solidFill>
        </p:grpSpPr>
        <p:sp>
          <p:nvSpPr>
            <p:cNvPr id="28" name="椭圆 27"/>
            <p:cNvSpPr/>
            <p:nvPr/>
          </p:nvSpPr>
          <p:spPr>
            <a:xfrm>
              <a:off x="2486510" y="2419264"/>
              <a:ext cx="142018" cy="14201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9" name="椭圆 28"/>
            <p:cNvSpPr/>
            <p:nvPr/>
          </p:nvSpPr>
          <p:spPr>
            <a:xfrm>
              <a:off x="2993308" y="2419264"/>
              <a:ext cx="142018" cy="14201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30" name="Content Placeholder 2"/>
          <p:cNvSpPr txBox="1"/>
          <p:nvPr/>
        </p:nvSpPr>
        <p:spPr>
          <a:xfrm>
            <a:off x="282661" y="1722196"/>
            <a:ext cx="2116245" cy="697068"/>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r" indent="0" marL="0">
              <a:buFont charset="0" pitchFamily="34" typeface="Arial"/>
              <a:buNone/>
            </a:pPr>
            <a:r>
              <a:rPr lang="en-US" smtClean="0" sz="1600">
                <a:solidFill>
                  <a:schemeClr val="tx1"/>
                </a:solidFill>
                <a:cs typeface="+mn-ea"/>
                <a:sym typeface="+mn-lt"/>
              </a:rPr>
              <a:t>Lorem ipsum dolor sit amet, consectetur. </a:t>
            </a:r>
          </a:p>
        </p:txBody>
      </p:sp>
    </p:spTree>
    <p:extLst>
      <p:ext uri="{BB962C8B-B14F-4D97-AF65-F5344CB8AC3E}">
        <p14:creationId val="2624720786"/>
      </p:ext>
    </p:extLst>
  </p:cSld>
  <p:clrMapOvr>
    <a:masterClrMapping/>
  </p:clrMapOvr>
  <mc:AlternateContent>
    <mc:Choice Requires="p14">
      <p:transition p14:dur="700" spd="med">
        <p:fade/>
      </p:transition>
    </mc:Choice>
    <mc:Fallback>
      <p:transition spd="med">
        <p:fade/>
      </p:transition>
    </mc:Fallback>
  </mc:AlternateConten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tx2"/>
        </a:solidFill>
        <a:effectLst/>
      </p:bgPr>
    </p:bg>
    <p:spTree>
      <p:nvGrpSpPr>
        <p:cNvPr id="1" name=""/>
        <p:cNvGrpSpPr/>
        <p:nvPr/>
      </p:nvGrpSpPr>
      <p:grpSpPr>
        <a:xfrm>
          <a:off x="0" y="0"/>
          <a:ext cx="0" cy="0"/>
        </a:xfrm>
      </p:grpSpPr>
      <p:sp>
        <p:nvSpPr>
          <p:cNvPr id="49" name="流程图: 手动输入 20"/>
          <p:cNvSpPr/>
          <p:nvPr/>
        </p:nvSpPr>
        <p:spPr>
          <a:xfrm flipH="1" flipV="1" rot="5400000">
            <a:off x="3357506" y="-3358763"/>
            <a:ext cx="2428991" cy="9144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56" name="组合 55"/>
          <p:cNvGrpSpPr/>
          <p:nvPr/>
        </p:nvGrpSpPr>
        <p:grpSpPr>
          <a:xfrm>
            <a:off x="3124034" y="578275"/>
            <a:ext cx="3144217" cy="3284505"/>
            <a:chOff x="-518091" y="-515835"/>
            <a:chExt cx="2536236" cy="2649397"/>
          </a:xfrm>
          <a:solidFill>
            <a:schemeClr val="bg1">
              <a:lumMod val="95000"/>
              <a:alpha val="95000"/>
            </a:schemeClr>
          </a:solidFill>
        </p:grpSpPr>
        <p:sp>
          <p:nvSpPr>
            <p:cNvPr id="57" name="椭圆 56"/>
            <p:cNvSpPr/>
            <p:nvPr/>
          </p:nvSpPr>
          <p:spPr>
            <a:xfrm rot="2657720">
              <a:off x="-207227" y="-395933"/>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8" name="椭圆 57"/>
            <p:cNvSpPr/>
            <p:nvPr/>
          </p:nvSpPr>
          <p:spPr>
            <a:xfrm rot="2657720">
              <a:off x="247274" y="47524"/>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9" name="椭圆 58"/>
            <p:cNvSpPr/>
            <p:nvPr/>
          </p:nvSpPr>
          <p:spPr>
            <a:xfrm rot="2657720">
              <a:off x="701775" y="490980"/>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0" name="椭圆 59"/>
            <p:cNvSpPr/>
            <p:nvPr/>
          </p:nvSpPr>
          <p:spPr>
            <a:xfrm rot="2657720">
              <a:off x="1156276" y="934437"/>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1" name="椭圆 60"/>
            <p:cNvSpPr/>
            <p:nvPr/>
          </p:nvSpPr>
          <p:spPr>
            <a:xfrm rot="2657720">
              <a:off x="1610777" y="1377894"/>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2" name="椭圆 61"/>
            <p:cNvSpPr/>
            <p:nvPr/>
          </p:nvSpPr>
          <p:spPr>
            <a:xfrm rot="2657720">
              <a:off x="-319614" y="321723"/>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3" name="椭圆 62"/>
            <p:cNvSpPr/>
            <p:nvPr/>
          </p:nvSpPr>
          <p:spPr>
            <a:xfrm rot="2657720">
              <a:off x="134887" y="765180"/>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4" name="椭圆 63"/>
            <p:cNvSpPr/>
            <p:nvPr/>
          </p:nvSpPr>
          <p:spPr>
            <a:xfrm rot="2657720">
              <a:off x="589388" y="1208637"/>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5" name="椭圆 64"/>
            <p:cNvSpPr/>
            <p:nvPr/>
          </p:nvSpPr>
          <p:spPr>
            <a:xfrm rot="2657720">
              <a:off x="1043889" y="1652093"/>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6" name="椭圆 65"/>
            <p:cNvSpPr/>
            <p:nvPr/>
          </p:nvSpPr>
          <p:spPr>
            <a:xfrm rot="2657720">
              <a:off x="1399040" y="1989546"/>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8" name="椭圆 67"/>
            <p:cNvSpPr/>
            <p:nvPr/>
          </p:nvSpPr>
          <p:spPr>
            <a:xfrm rot="2657720">
              <a:off x="-518091" y="956076"/>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9" name="椭圆 68"/>
            <p:cNvSpPr/>
            <p:nvPr/>
          </p:nvSpPr>
          <p:spPr>
            <a:xfrm rot="2657720">
              <a:off x="-63590" y="1399533"/>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0" name="椭圆 69"/>
            <p:cNvSpPr/>
            <p:nvPr/>
          </p:nvSpPr>
          <p:spPr>
            <a:xfrm rot="2657720">
              <a:off x="390911" y="1842989"/>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charset="-122" panose="020b0503020204020204" typeface="微软雅黑"/>
              </a:endParaRPr>
            </a:p>
          </p:txBody>
        </p:sp>
        <p:sp>
          <p:nvSpPr>
            <p:cNvPr id="72" name="椭圆 71"/>
            <p:cNvSpPr/>
            <p:nvPr/>
          </p:nvSpPr>
          <p:spPr>
            <a:xfrm rot="2657720">
              <a:off x="510626" y="-515835"/>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3" name="椭圆 72"/>
            <p:cNvSpPr/>
            <p:nvPr/>
          </p:nvSpPr>
          <p:spPr>
            <a:xfrm rot="2657720">
              <a:off x="965127" y="-72378"/>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4" name="椭圆 73"/>
            <p:cNvSpPr/>
            <p:nvPr/>
          </p:nvSpPr>
          <p:spPr>
            <a:xfrm rot="2657720">
              <a:off x="1419628" y="371079"/>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5" name="椭圆 74"/>
            <p:cNvSpPr/>
            <p:nvPr/>
          </p:nvSpPr>
          <p:spPr>
            <a:xfrm rot="2657720">
              <a:off x="1874129" y="814535"/>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44" name="Content Placeholder 2"/>
          <p:cNvSpPr txBox="1"/>
          <p:nvPr/>
        </p:nvSpPr>
        <p:spPr>
          <a:xfrm>
            <a:off x="6057059" y="3837164"/>
            <a:ext cx="1138888" cy="559801"/>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lang="en-US" smtClean="0" sz="1200">
                <a:solidFill>
                  <a:schemeClr val="tx1"/>
                </a:solidFill>
                <a:cs typeface="+mn-ea"/>
                <a:sym typeface="+mn-lt"/>
              </a:rPr>
              <a:t>Lorem ipsum dolor sit amet</a:t>
            </a:r>
          </a:p>
        </p:txBody>
      </p:sp>
      <p:sp>
        <p:nvSpPr>
          <p:cNvPr id="45" name="Content Placeholder 2"/>
          <p:cNvSpPr txBox="1"/>
          <p:nvPr/>
        </p:nvSpPr>
        <p:spPr>
          <a:xfrm>
            <a:off x="715492" y="3495132"/>
            <a:ext cx="1138888" cy="508402"/>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lang="en-US" smtClean="0" sz="1200">
                <a:solidFill>
                  <a:schemeClr val="tx1"/>
                </a:solidFill>
                <a:cs typeface="+mn-ea"/>
                <a:sym typeface="+mn-lt"/>
              </a:rPr>
              <a:t>Lorem ipsum dolor sit amet</a:t>
            </a:r>
          </a:p>
        </p:txBody>
      </p:sp>
      <p:sp>
        <p:nvSpPr>
          <p:cNvPr id="46" name="Content Placeholder 2"/>
          <p:cNvSpPr txBox="1"/>
          <p:nvPr/>
        </p:nvSpPr>
        <p:spPr>
          <a:xfrm>
            <a:off x="2129066" y="3837164"/>
            <a:ext cx="1138888" cy="447422"/>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lang="en-US" smtClean="0" sz="1200">
                <a:solidFill>
                  <a:schemeClr val="tx1"/>
                </a:solidFill>
                <a:cs typeface="+mn-ea"/>
                <a:sym typeface="+mn-lt"/>
              </a:rPr>
              <a:t>Lorem ipsum dolor sit amet</a:t>
            </a:r>
          </a:p>
        </p:txBody>
      </p:sp>
      <p:sp>
        <p:nvSpPr>
          <p:cNvPr id="47" name="Content Placeholder 2"/>
          <p:cNvSpPr txBox="1"/>
          <p:nvPr/>
        </p:nvSpPr>
        <p:spPr>
          <a:xfrm>
            <a:off x="7484386" y="3538828"/>
            <a:ext cx="1138888" cy="421011"/>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lang="en-US" smtClean="0" sz="1200">
                <a:solidFill>
                  <a:schemeClr val="tx1"/>
                </a:solidFill>
                <a:cs typeface="+mn-ea"/>
                <a:sym typeface="+mn-lt"/>
              </a:rPr>
              <a:t>Lorem ipsum dolor sit amet</a:t>
            </a:r>
          </a:p>
        </p:txBody>
      </p:sp>
      <p:sp>
        <p:nvSpPr>
          <p:cNvPr id="48" name="Content Placeholder 2"/>
          <p:cNvSpPr txBox="1"/>
          <p:nvPr/>
        </p:nvSpPr>
        <p:spPr>
          <a:xfrm>
            <a:off x="3633516" y="4418368"/>
            <a:ext cx="2302364" cy="324148"/>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lang="en-US" smtClean="0" sz="1200">
                <a:solidFill>
                  <a:schemeClr val="tx1"/>
                </a:solidFill>
                <a:cs typeface="+mn-ea"/>
                <a:sym typeface="+mn-lt"/>
              </a:rPr>
              <a:t>consectetur adipiscing elit. </a:t>
            </a:r>
          </a:p>
        </p:txBody>
      </p:sp>
      <p:cxnSp>
        <p:nvCxnSpPr>
          <p:cNvPr id="5" name="直接连接符 4"/>
          <p:cNvCxnSpPr/>
          <p:nvPr/>
        </p:nvCxnSpPr>
        <p:spPr>
          <a:xfrm flipH="1">
            <a:off x="1274351" y="1608849"/>
            <a:ext cx="0" cy="1639485"/>
          </a:xfrm>
          <a:prstGeom prst="line">
            <a:avLst/>
          </a:prstGeom>
          <a:ln>
            <a:solidFill>
              <a:schemeClr val="tx1">
                <a:lumMod val="50000"/>
                <a:lumOff val="50000"/>
              </a:schemeClr>
            </a:solidFill>
            <a:prstDash val="dash"/>
            <a:headEnd len="med" type="oval" w="med"/>
            <a:tailEnd len="med" type="oval" w="med"/>
          </a:ln>
        </p:spPr>
        <p:style>
          <a:lnRef idx="1">
            <a:schemeClr val="accent1"/>
          </a:lnRef>
          <a:fillRef idx="0">
            <a:schemeClr val="accent1"/>
          </a:fillRef>
          <a:effectRef idx="0">
            <a:schemeClr val="accent1"/>
          </a:effectRef>
          <a:fontRef idx="minor">
            <a:schemeClr val="tx1"/>
          </a:fontRef>
        </p:style>
      </p:cxnSp>
      <p:cxnSp>
        <p:nvCxnSpPr>
          <p:cNvPr id="50" name="直接连接符 49"/>
          <p:cNvCxnSpPr>
            <a:stCxn id="33" idx="6"/>
          </p:cNvCxnSpPr>
          <p:nvPr/>
        </p:nvCxnSpPr>
        <p:spPr>
          <a:xfrm>
            <a:off x="2718475" y="1450189"/>
            <a:ext cx="8610" cy="2151142"/>
          </a:xfrm>
          <a:prstGeom prst="line">
            <a:avLst/>
          </a:prstGeom>
          <a:ln>
            <a:solidFill>
              <a:schemeClr val="tx1">
                <a:lumMod val="50000"/>
                <a:lumOff val="50000"/>
              </a:schemeClr>
            </a:solidFill>
            <a:prstDash val="dash"/>
            <a:headEnd len="med" type="oval" w="med"/>
            <a:tailEnd len="med" type="oval" w="med"/>
          </a:ln>
        </p:spPr>
        <p:style>
          <a:lnRef idx="1">
            <a:schemeClr val="accent1"/>
          </a:lnRef>
          <a:fillRef idx="0">
            <a:schemeClr val="accent1"/>
          </a:fillRef>
          <a:effectRef idx="0">
            <a:schemeClr val="accent1"/>
          </a:effectRef>
          <a:fontRef idx="minor">
            <a:schemeClr val="tx1"/>
          </a:fontRef>
        </p:style>
      </p:cxnSp>
      <p:cxnSp>
        <p:nvCxnSpPr>
          <p:cNvPr id="51" name="直接连接符 50"/>
          <p:cNvCxnSpPr/>
          <p:nvPr/>
        </p:nvCxnSpPr>
        <p:spPr>
          <a:xfrm flipH="1">
            <a:off x="6570195" y="1463014"/>
            <a:ext cx="0" cy="2143680"/>
          </a:xfrm>
          <a:prstGeom prst="line">
            <a:avLst/>
          </a:prstGeom>
          <a:ln>
            <a:solidFill>
              <a:schemeClr val="tx1">
                <a:lumMod val="50000"/>
                <a:lumOff val="50000"/>
              </a:schemeClr>
            </a:solidFill>
            <a:prstDash val="dash"/>
            <a:headEnd len="med" type="oval" w="med"/>
            <a:tailEnd len="med" type="oval" w="med"/>
          </a:ln>
        </p:spPr>
        <p:style>
          <a:lnRef idx="1">
            <a:schemeClr val="accent1"/>
          </a:lnRef>
          <a:fillRef idx="0">
            <a:schemeClr val="accent1"/>
          </a:fillRef>
          <a:effectRef idx="0">
            <a:schemeClr val="accent1"/>
          </a:effectRef>
          <a:fontRef idx="minor">
            <a:schemeClr val="tx1"/>
          </a:fontRef>
        </p:style>
      </p:cxnSp>
      <p:cxnSp>
        <p:nvCxnSpPr>
          <p:cNvPr id="52" name="直接连接符 51"/>
          <p:cNvCxnSpPr/>
          <p:nvPr/>
        </p:nvCxnSpPr>
        <p:spPr>
          <a:xfrm flipH="1">
            <a:off x="8015957" y="1608849"/>
            <a:ext cx="0" cy="1639485"/>
          </a:xfrm>
          <a:prstGeom prst="line">
            <a:avLst/>
          </a:prstGeom>
          <a:ln>
            <a:solidFill>
              <a:schemeClr val="tx1">
                <a:lumMod val="50000"/>
                <a:lumOff val="50000"/>
              </a:schemeClr>
            </a:solidFill>
            <a:prstDash val="dash"/>
            <a:headEnd len="med" type="oval" w="med"/>
            <a:tailEnd len="med" type="oval" w="med"/>
          </a:ln>
        </p:spPr>
        <p:style>
          <a:lnRef idx="1">
            <a:schemeClr val="accent1"/>
          </a:lnRef>
          <a:fillRef idx="0">
            <a:schemeClr val="accent1"/>
          </a:fillRef>
          <a:effectRef idx="0">
            <a:schemeClr val="accent1"/>
          </a:effectRef>
          <a:fontRef idx="minor">
            <a:schemeClr val="tx1"/>
          </a:fontRef>
        </p:style>
      </p:cxnSp>
      <p:sp>
        <p:nvSpPr>
          <p:cNvPr id="36" name="椭圆 35"/>
          <p:cNvSpPr/>
          <p:nvPr/>
        </p:nvSpPr>
        <p:spPr>
          <a:xfrm>
            <a:off x="6197238" y="868298"/>
            <a:ext cx="745914" cy="745914"/>
          </a:xfrm>
          <a:prstGeom prst="ellipse">
            <a:avLst/>
          </a:prstGeom>
          <a:solidFill>
            <a:schemeClr val="bg2">
              <a:lumMod val="50000"/>
            </a:schemeClr>
          </a:solidFill>
          <a:ln w="9525">
            <a:solidFill>
              <a:schemeClr val="bg2">
                <a:lumMod val="90000"/>
              </a:schemeClr>
            </a:solidFill>
          </a:ln>
          <a:effectLst>
            <a:outerShdw algn="tr" blurRad="50800" dir="81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sp>
        <p:nvSpPr>
          <p:cNvPr id="35" name="椭圆 34"/>
          <p:cNvSpPr/>
          <p:nvPr/>
        </p:nvSpPr>
        <p:spPr>
          <a:xfrm>
            <a:off x="7503823" y="676440"/>
            <a:ext cx="1064765" cy="1064765"/>
          </a:xfrm>
          <a:prstGeom prst="ellipse">
            <a:avLst/>
          </a:prstGeom>
          <a:solidFill>
            <a:schemeClr val="bg2">
              <a:lumMod val="50000"/>
            </a:schemeClr>
          </a:solidFill>
          <a:ln w="9525">
            <a:noFill/>
          </a:ln>
          <a:effectLst>
            <a:outerShdw algn="tr" blurRad="50800" dir="81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sp>
        <p:nvSpPr>
          <p:cNvPr id="28" name="椭圆 27"/>
          <p:cNvSpPr/>
          <p:nvPr/>
        </p:nvSpPr>
        <p:spPr>
          <a:xfrm>
            <a:off x="2351931" y="860310"/>
            <a:ext cx="745914" cy="745914"/>
          </a:xfrm>
          <a:prstGeom prst="ellipse">
            <a:avLst/>
          </a:prstGeom>
          <a:solidFill>
            <a:schemeClr val="bg2">
              <a:lumMod val="50000"/>
            </a:schemeClr>
          </a:solidFill>
          <a:ln w="9525">
            <a:solidFill>
              <a:schemeClr val="bg2">
                <a:lumMod val="90000"/>
              </a:schemeClr>
            </a:solidFill>
          </a:ln>
          <a:effectLst>
            <a:outerShdw algn="tr" blurRad="50800" dir="81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sp>
        <p:nvSpPr>
          <p:cNvPr id="30" name="椭圆 29"/>
          <p:cNvSpPr/>
          <p:nvPr/>
        </p:nvSpPr>
        <p:spPr>
          <a:xfrm>
            <a:off x="715492" y="683482"/>
            <a:ext cx="1064765" cy="1064765"/>
          </a:xfrm>
          <a:prstGeom prst="ellipse">
            <a:avLst/>
          </a:prstGeom>
          <a:solidFill>
            <a:schemeClr val="bg2">
              <a:lumMod val="50000"/>
            </a:schemeClr>
          </a:solidFill>
          <a:ln w="9525">
            <a:noFill/>
          </a:ln>
          <a:effectLst>
            <a:outerShdw algn="tr" blurRad="50800" dir="81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grpSp>
        <p:nvGrpSpPr>
          <p:cNvPr id="20" name="组合 19"/>
          <p:cNvGrpSpPr/>
          <p:nvPr/>
        </p:nvGrpSpPr>
        <p:grpSpPr>
          <a:xfrm>
            <a:off x="6364275" y="1036308"/>
            <a:ext cx="411839" cy="359112"/>
            <a:chOff x="5072128" y="197727"/>
            <a:chExt cx="458788" cy="400050"/>
          </a:xfrm>
          <a:solidFill>
            <a:schemeClr val="bg1"/>
          </a:solidFill>
        </p:grpSpPr>
        <p:sp>
          <p:nvSpPr>
            <p:cNvPr id="21" name="Freeform 47"/>
            <p:cNvSpPr>
              <a:spLocks noEditPoints="1"/>
            </p:cNvSpPr>
            <p:nvPr/>
          </p:nvSpPr>
          <p:spPr bwMode="auto">
            <a:xfrm>
              <a:off x="5072128" y="197727"/>
              <a:ext cx="458788" cy="400050"/>
            </a:xfrm>
            <a:custGeom>
              <a:gdLst>
                <a:gd fmla="*/ 464 w 512" name="T0"/>
                <a:gd fmla="*/ 80 h 448" name="T1"/>
                <a:gd fmla="*/ 352 w 512" name="T2"/>
                <a:gd fmla="*/ 80 h 448" name="T3"/>
                <a:gd fmla="*/ 352 w 512" name="T4"/>
                <a:gd fmla="*/ 48 h 448" name="T5"/>
                <a:gd fmla="*/ 304 w 512" name="T6"/>
                <a:gd fmla="*/ 0 h 448" name="T7"/>
                <a:gd fmla="*/ 208 w 512" name="T8"/>
                <a:gd fmla="*/ 0 h 448" name="T9"/>
                <a:gd fmla="*/ 160 w 512" name="T10"/>
                <a:gd fmla="*/ 48 h 448" name="T11"/>
                <a:gd fmla="*/ 160 w 512" name="T12"/>
                <a:gd fmla="*/ 80 h 448" name="T13"/>
                <a:gd fmla="*/ 48 w 512" name="T14"/>
                <a:gd fmla="*/ 80 h 448" name="T15"/>
                <a:gd fmla="*/ 0 w 512" name="T16"/>
                <a:gd fmla="*/ 128 h 448" name="T17"/>
                <a:gd fmla="*/ 0 w 512" name="T18"/>
                <a:gd fmla="*/ 400 h 448" name="T19"/>
                <a:gd fmla="*/ 48 w 512" name="T20"/>
                <a:gd fmla="*/ 448 h 448" name="T21"/>
                <a:gd fmla="*/ 464 w 512" name="T22"/>
                <a:gd fmla="*/ 448 h 448" name="T23"/>
                <a:gd fmla="*/ 512 w 512" name="T24"/>
                <a:gd fmla="*/ 400 h 448" name="T25"/>
                <a:gd fmla="*/ 512 w 512" name="T26"/>
                <a:gd fmla="*/ 128 h 448" name="T27"/>
                <a:gd fmla="*/ 464 w 512" name="T28"/>
                <a:gd fmla="*/ 80 h 448" name="T29"/>
                <a:gd fmla="*/ 176 w 512" name="T30"/>
                <a:gd fmla="*/ 56 h 448" name="T31"/>
                <a:gd fmla="*/ 216 w 512" name="T32"/>
                <a:gd fmla="*/ 16 h 448" name="T33"/>
                <a:gd fmla="*/ 296 w 512" name="T34"/>
                <a:gd fmla="*/ 16 h 448" name="T35"/>
                <a:gd fmla="*/ 336 w 512" name="T36"/>
                <a:gd fmla="*/ 56 h 448" name="T37"/>
                <a:gd fmla="*/ 336 w 512" name="T38"/>
                <a:gd fmla="*/ 80 h 448" name="T39"/>
                <a:gd fmla="*/ 176 w 512" name="T40"/>
                <a:gd fmla="*/ 80 h 448" name="T41"/>
                <a:gd fmla="*/ 176 w 512" name="T42"/>
                <a:gd fmla="*/ 56 h 448" name="T43"/>
                <a:gd fmla="*/ 416 w 512" name="T44"/>
                <a:gd fmla="*/ 432 h 448" name="T45"/>
                <a:gd fmla="*/ 96 w 512" name="T46"/>
                <a:gd fmla="*/ 432 h 448" name="T47"/>
                <a:gd fmla="*/ 96 w 512" name="T48"/>
                <a:gd fmla="*/ 96 h 448" name="T49"/>
                <a:gd fmla="*/ 416 w 512" name="T50"/>
                <a:gd fmla="*/ 96 h 448" name="T51"/>
                <a:gd fmla="*/ 416 w 512" name="T52"/>
                <a:gd fmla="*/ 432 h 448" name="T53"/>
                <a:gd fmla="*/ 16 w 512" name="T54"/>
                <a:gd fmla="*/ 392 h 448" name="T55"/>
                <a:gd fmla="*/ 16 w 512" name="T56"/>
                <a:gd fmla="*/ 136 h 448" name="T57"/>
                <a:gd fmla="*/ 48 w 512" name="T58"/>
                <a:gd fmla="*/ 96 h 448" name="T59"/>
                <a:gd fmla="*/ 80 w 512" name="T60"/>
                <a:gd fmla="*/ 96 h 448" name="T61"/>
                <a:gd fmla="*/ 80 w 512" name="T62"/>
                <a:gd fmla="*/ 432 h 448" name="T63"/>
                <a:gd fmla="*/ 56 w 512" name="T64"/>
                <a:gd fmla="*/ 432 h 448" name="T65"/>
                <a:gd fmla="*/ 16 w 512" name="T66"/>
                <a:gd fmla="*/ 392 h 448" name="T67"/>
                <a:gd fmla="*/ 496 w 512" name="T68"/>
                <a:gd fmla="*/ 392 h 448" name="T69"/>
                <a:gd fmla="*/ 456 w 512" name="T70"/>
                <a:gd fmla="*/ 432 h 448" name="T71"/>
                <a:gd fmla="*/ 432 w 512" name="T72"/>
                <a:gd fmla="*/ 432 h 448" name="T73"/>
                <a:gd fmla="*/ 432 w 512" name="T74"/>
                <a:gd fmla="*/ 96 h 448" name="T75"/>
                <a:gd fmla="*/ 448 w 512" name="T76"/>
                <a:gd fmla="*/ 96 h 448" name="T77"/>
                <a:gd fmla="*/ 496 w 512" name="T78"/>
                <a:gd fmla="*/ 136 h 448" name="T79"/>
                <a:gd fmla="*/ 496 w 512" name="T80"/>
                <a:gd fmla="*/ 392 h 448"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448" w="512">
                  <a:moveTo>
                    <a:pt x="464" y="80"/>
                  </a:moveTo>
                  <a:cubicBezTo>
                    <a:pt x="352" y="80"/>
                    <a:pt x="352" y="80"/>
                    <a:pt x="352" y="80"/>
                  </a:cubicBezTo>
                  <a:cubicBezTo>
                    <a:pt x="352" y="48"/>
                    <a:pt x="352" y="48"/>
                    <a:pt x="352" y="48"/>
                  </a:cubicBezTo>
                  <a:cubicBezTo>
                    <a:pt x="352" y="21"/>
                    <a:pt x="331" y="0"/>
                    <a:pt x="304" y="0"/>
                  </a:cubicBezTo>
                  <a:cubicBezTo>
                    <a:pt x="208" y="0"/>
                    <a:pt x="208" y="0"/>
                    <a:pt x="208" y="0"/>
                  </a:cubicBezTo>
                  <a:cubicBezTo>
                    <a:pt x="181" y="0"/>
                    <a:pt x="160" y="21"/>
                    <a:pt x="160" y="48"/>
                  </a:cubicBezTo>
                  <a:cubicBezTo>
                    <a:pt x="160" y="80"/>
                    <a:pt x="160" y="80"/>
                    <a:pt x="160" y="80"/>
                  </a:cubicBezTo>
                  <a:cubicBezTo>
                    <a:pt x="48" y="80"/>
                    <a:pt x="48" y="80"/>
                    <a:pt x="48" y="80"/>
                  </a:cubicBezTo>
                  <a:cubicBezTo>
                    <a:pt x="21" y="80"/>
                    <a:pt x="0" y="101"/>
                    <a:pt x="0" y="128"/>
                  </a:cubicBezTo>
                  <a:cubicBezTo>
                    <a:pt x="0" y="400"/>
                    <a:pt x="0" y="400"/>
                    <a:pt x="0" y="400"/>
                  </a:cubicBezTo>
                  <a:cubicBezTo>
                    <a:pt x="0" y="427"/>
                    <a:pt x="21" y="448"/>
                    <a:pt x="48" y="448"/>
                  </a:cubicBezTo>
                  <a:cubicBezTo>
                    <a:pt x="464" y="448"/>
                    <a:pt x="464" y="448"/>
                    <a:pt x="464" y="448"/>
                  </a:cubicBezTo>
                  <a:cubicBezTo>
                    <a:pt x="491" y="448"/>
                    <a:pt x="512" y="427"/>
                    <a:pt x="512" y="400"/>
                  </a:cubicBezTo>
                  <a:cubicBezTo>
                    <a:pt x="512" y="128"/>
                    <a:pt x="512" y="128"/>
                    <a:pt x="512" y="128"/>
                  </a:cubicBezTo>
                  <a:cubicBezTo>
                    <a:pt x="512" y="101"/>
                    <a:pt x="491" y="80"/>
                    <a:pt x="464" y="80"/>
                  </a:cubicBezTo>
                  <a:moveTo>
                    <a:pt x="176" y="56"/>
                  </a:moveTo>
                  <a:cubicBezTo>
                    <a:pt x="176" y="34"/>
                    <a:pt x="194" y="16"/>
                    <a:pt x="216" y="16"/>
                  </a:cubicBezTo>
                  <a:cubicBezTo>
                    <a:pt x="296" y="16"/>
                    <a:pt x="296" y="16"/>
                    <a:pt x="296" y="16"/>
                  </a:cubicBezTo>
                  <a:cubicBezTo>
                    <a:pt x="318" y="16"/>
                    <a:pt x="336" y="34"/>
                    <a:pt x="336" y="56"/>
                  </a:cubicBezTo>
                  <a:cubicBezTo>
                    <a:pt x="336" y="80"/>
                    <a:pt x="336" y="80"/>
                    <a:pt x="336" y="80"/>
                  </a:cubicBezTo>
                  <a:cubicBezTo>
                    <a:pt x="176" y="80"/>
                    <a:pt x="176" y="80"/>
                    <a:pt x="176" y="80"/>
                  </a:cubicBezTo>
                  <a:lnTo>
                    <a:pt x="176" y="56"/>
                  </a:lnTo>
                  <a:close/>
                  <a:moveTo>
                    <a:pt x="416" y="432"/>
                  </a:moveTo>
                  <a:cubicBezTo>
                    <a:pt x="96" y="432"/>
                    <a:pt x="96" y="432"/>
                    <a:pt x="96" y="432"/>
                  </a:cubicBezTo>
                  <a:cubicBezTo>
                    <a:pt x="96" y="96"/>
                    <a:pt x="96" y="96"/>
                    <a:pt x="96" y="96"/>
                  </a:cubicBezTo>
                  <a:cubicBezTo>
                    <a:pt x="416" y="96"/>
                    <a:pt x="416" y="96"/>
                    <a:pt x="416" y="96"/>
                  </a:cubicBezTo>
                  <a:lnTo>
                    <a:pt x="416" y="432"/>
                  </a:lnTo>
                  <a:close/>
                  <a:moveTo>
                    <a:pt x="16" y="392"/>
                  </a:moveTo>
                  <a:cubicBezTo>
                    <a:pt x="16" y="136"/>
                    <a:pt x="16" y="136"/>
                    <a:pt x="16" y="136"/>
                  </a:cubicBezTo>
                  <a:cubicBezTo>
                    <a:pt x="16" y="114"/>
                    <a:pt x="34" y="96"/>
                    <a:pt x="48" y="96"/>
                  </a:cubicBezTo>
                  <a:cubicBezTo>
                    <a:pt x="80" y="96"/>
                    <a:pt x="80" y="96"/>
                    <a:pt x="80" y="96"/>
                  </a:cubicBezTo>
                  <a:cubicBezTo>
                    <a:pt x="80" y="432"/>
                    <a:pt x="80" y="432"/>
                    <a:pt x="80" y="432"/>
                  </a:cubicBezTo>
                  <a:cubicBezTo>
                    <a:pt x="56" y="432"/>
                    <a:pt x="56" y="432"/>
                    <a:pt x="56" y="432"/>
                  </a:cubicBezTo>
                  <a:cubicBezTo>
                    <a:pt x="34" y="432"/>
                    <a:pt x="16" y="414"/>
                    <a:pt x="16" y="392"/>
                  </a:cubicBezTo>
                  <a:moveTo>
                    <a:pt x="496" y="392"/>
                  </a:moveTo>
                  <a:cubicBezTo>
                    <a:pt x="496" y="414"/>
                    <a:pt x="478" y="432"/>
                    <a:pt x="456" y="432"/>
                  </a:cubicBezTo>
                  <a:cubicBezTo>
                    <a:pt x="432" y="432"/>
                    <a:pt x="432" y="432"/>
                    <a:pt x="432" y="432"/>
                  </a:cubicBezTo>
                  <a:cubicBezTo>
                    <a:pt x="432" y="96"/>
                    <a:pt x="432" y="96"/>
                    <a:pt x="432" y="96"/>
                  </a:cubicBezTo>
                  <a:cubicBezTo>
                    <a:pt x="448" y="96"/>
                    <a:pt x="448" y="96"/>
                    <a:pt x="448" y="96"/>
                  </a:cubicBezTo>
                  <a:cubicBezTo>
                    <a:pt x="478" y="96"/>
                    <a:pt x="496" y="114"/>
                    <a:pt x="496" y="136"/>
                  </a:cubicBezTo>
                  <a:lnTo>
                    <a:pt x="496" y="392"/>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26" name="Freeform 48"/>
            <p:cNvSpPr>
              <a:spLocks noEditPoints="1"/>
            </p:cNvSpPr>
            <p:nvPr/>
          </p:nvSpPr>
          <p:spPr bwMode="auto">
            <a:xfrm>
              <a:off x="5265803" y="397752"/>
              <a:ext cx="71438" cy="71438"/>
            </a:xfrm>
            <a:custGeom>
              <a:gdLst>
                <a:gd fmla="*/ 40 w 80" name="T0"/>
                <a:gd fmla="*/ 0 h 80" name="T1"/>
                <a:gd fmla="*/ 0 w 80" name="T2"/>
                <a:gd fmla="*/ 40 h 80" name="T3"/>
                <a:gd fmla="*/ 40 w 80" name="T4"/>
                <a:gd fmla="*/ 80 h 80" name="T5"/>
                <a:gd fmla="*/ 80 w 80" name="T6"/>
                <a:gd fmla="*/ 40 h 80" name="T7"/>
                <a:gd fmla="*/ 40 w 80" name="T8"/>
                <a:gd fmla="*/ 0 h 80" name="T9"/>
                <a:gd fmla="*/ 40 w 80" name="T10"/>
                <a:gd fmla="*/ 64 h 80" name="T11"/>
                <a:gd fmla="*/ 16 w 80" name="T12"/>
                <a:gd fmla="*/ 40 h 80" name="T13"/>
                <a:gd fmla="*/ 40 w 80" name="T14"/>
                <a:gd fmla="*/ 16 h 80" name="T15"/>
                <a:gd fmla="*/ 64 w 80" name="T16"/>
                <a:gd fmla="*/ 40 h 80" name="T17"/>
                <a:gd fmla="*/ 40 w 80" name="T18"/>
                <a:gd fmla="*/ 64 h 8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80" w="80">
                  <a:moveTo>
                    <a:pt x="40" y="0"/>
                  </a:moveTo>
                  <a:cubicBezTo>
                    <a:pt x="18" y="0"/>
                    <a:pt x="0" y="18"/>
                    <a:pt x="0" y="40"/>
                  </a:cubicBezTo>
                  <a:cubicBezTo>
                    <a:pt x="0" y="62"/>
                    <a:pt x="18" y="80"/>
                    <a:pt x="40" y="80"/>
                  </a:cubicBezTo>
                  <a:cubicBezTo>
                    <a:pt x="62" y="80"/>
                    <a:pt x="80" y="62"/>
                    <a:pt x="80" y="40"/>
                  </a:cubicBezTo>
                  <a:cubicBezTo>
                    <a:pt x="80" y="18"/>
                    <a:pt x="62" y="0"/>
                    <a:pt x="40" y="0"/>
                  </a:cubicBezTo>
                  <a:moveTo>
                    <a:pt x="40" y="64"/>
                  </a:moveTo>
                  <a:cubicBezTo>
                    <a:pt x="27" y="64"/>
                    <a:pt x="16" y="53"/>
                    <a:pt x="16" y="40"/>
                  </a:cubicBezTo>
                  <a:cubicBezTo>
                    <a:pt x="16" y="27"/>
                    <a:pt x="27" y="16"/>
                    <a:pt x="40" y="16"/>
                  </a:cubicBezTo>
                  <a:cubicBezTo>
                    <a:pt x="53" y="16"/>
                    <a:pt x="64" y="27"/>
                    <a:pt x="64" y="40"/>
                  </a:cubicBezTo>
                  <a:cubicBezTo>
                    <a:pt x="64" y="53"/>
                    <a:pt x="53" y="64"/>
                    <a:pt x="40" y="6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grpSp>
      <p:grpSp>
        <p:nvGrpSpPr>
          <p:cNvPr id="27" name="组合 26"/>
          <p:cNvGrpSpPr/>
          <p:nvPr/>
        </p:nvGrpSpPr>
        <p:grpSpPr>
          <a:xfrm>
            <a:off x="2519681" y="1052600"/>
            <a:ext cx="410414" cy="410414"/>
            <a:chOff x="500128" y="2912352"/>
            <a:chExt cx="457200" cy="457200"/>
          </a:xfrm>
          <a:solidFill>
            <a:schemeClr val="bg1"/>
          </a:solidFill>
        </p:grpSpPr>
        <p:sp>
          <p:nvSpPr>
            <p:cNvPr id="29" name="Oval 116"/>
            <p:cNvSpPr>
              <a:spLocks noChangeArrowheads="1"/>
            </p:cNvSpPr>
            <p:nvPr/>
          </p:nvSpPr>
          <p:spPr bwMode="auto">
            <a:xfrm>
              <a:off x="714441" y="3240965"/>
              <a:ext cx="28575" cy="28575"/>
            </a:xfrm>
            <a:prstGeom prst="ellipse">
              <a:avLst/>
            </a:pr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3" name="Freeform 117"/>
            <p:cNvSpPr>
              <a:spLocks noEditPoints="1"/>
            </p:cNvSpPr>
            <p:nvPr/>
          </p:nvSpPr>
          <p:spPr bwMode="auto">
            <a:xfrm>
              <a:off x="500128" y="2912352"/>
              <a:ext cx="457200" cy="457200"/>
            </a:xfrm>
            <a:custGeom>
              <a:gdLst>
                <a:gd fmla="*/ 464 w 512" name="T0"/>
                <a:gd fmla="*/ 0 h 512" name="T1"/>
                <a:gd fmla="*/ 48 w 512" name="T2"/>
                <a:gd fmla="*/ 0 h 512" name="T3"/>
                <a:gd fmla="*/ 0 w 512" name="T4"/>
                <a:gd fmla="*/ 48 h 512" name="T5"/>
                <a:gd fmla="*/ 0 w 512" name="T6"/>
                <a:gd fmla="*/ 384 h 512" name="T7"/>
                <a:gd fmla="*/ 48 w 512" name="T8"/>
                <a:gd fmla="*/ 432 h 512" name="T9"/>
                <a:gd fmla="*/ 248 w 512" name="T10"/>
                <a:gd fmla="*/ 432 h 512" name="T11"/>
                <a:gd fmla="*/ 248 w 512" name="T12"/>
                <a:gd fmla="*/ 496 h 512" name="T13"/>
                <a:gd fmla="*/ 168 w 512" name="T14"/>
                <a:gd fmla="*/ 496 h 512" name="T15"/>
                <a:gd fmla="*/ 160 w 512" name="T16"/>
                <a:gd fmla="*/ 504 h 512" name="T17"/>
                <a:gd fmla="*/ 168 w 512" name="T18"/>
                <a:gd fmla="*/ 512 h 512" name="T19"/>
                <a:gd fmla="*/ 344 w 512" name="T20"/>
                <a:gd fmla="*/ 512 h 512" name="T21"/>
                <a:gd fmla="*/ 352 w 512" name="T22"/>
                <a:gd fmla="*/ 504 h 512" name="T23"/>
                <a:gd fmla="*/ 344 w 512" name="T24"/>
                <a:gd fmla="*/ 496 h 512" name="T25"/>
                <a:gd fmla="*/ 264 w 512" name="T26"/>
                <a:gd fmla="*/ 496 h 512" name="T27"/>
                <a:gd fmla="*/ 264 w 512" name="T28"/>
                <a:gd fmla="*/ 432 h 512" name="T29"/>
                <a:gd fmla="*/ 464 w 512" name="T30"/>
                <a:gd fmla="*/ 432 h 512" name="T31"/>
                <a:gd fmla="*/ 512 w 512" name="T32"/>
                <a:gd fmla="*/ 384 h 512" name="T33"/>
                <a:gd fmla="*/ 512 w 512" name="T34"/>
                <a:gd fmla="*/ 48 h 512" name="T35"/>
                <a:gd fmla="*/ 464 w 512" name="T36"/>
                <a:gd fmla="*/ 0 h 512" name="T37"/>
                <a:gd fmla="*/ 496 w 512" name="T38"/>
                <a:gd fmla="*/ 376 h 512" name="T39"/>
                <a:gd fmla="*/ 456 w 512" name="T40"/>
                <a:gd fmla="*/ 416 h 512" name="T41"/>
                <a:gd fmla="*/ 56 w 512" name="T42"/>
                <a:gd fmla="*/ 416 h 512" name="T43"/>
                <a:gd fmla="*/ 16 w 512" name="T44"/>
                <a:gd fmla="*/ 376 h 512" name="T45"/>
                <a:gd fmla="*/ 16 w 512" name="T46"/>
                <a:gd fmla="*/ 352 h 512" name="T47"/>
                <a:gd fmla="*/ 496 w 512" name="T48"/>
                <a:gd fmla="*/ 352 h 512" name="T49"/>
                <a:gd fmla="*/ 496 w 512" name="T50"/>
                <a:gd fmla="*/ 376 h 512" name="T51"/>
                <a:gd fmla="*/ 496 w 512" name="T52"/>
                <a:gd fmla="*/ 336 h 512" name="T53"/>
                <a:gd fmla="*/ 16 w 512" name="T54"/>
                <a:gd fmla="*/ 336 h 512" name="T55"/>
                <a:gd fmla="*/ 16 w 512" name="T56"/>
                <a:gd fmla="*/ 56 h 512" name="T57"/>
                <a:gd fmla="*/ 56 w 512" name="T58"/>
                <a:gd fmla="*/ 16 h 512" name="T59"/>
                <a:gd fmla="*/ 456 w 512" name="T60"/>
                <a:gd fmla="*/ 16 h 512" name="T61"/>
                <a:gd fmla="*/ 496 w 512" name="T62"/>
                <a:gd fmla="*/ 56 h 512" name="T63"/>
                <a:gd fmla="*/ 496 w 512" name="T64"/>
                <a:gd fmla="*/ 336 h 512"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512" w="512">
                  <a:moveTo>
                    <a:pt x="464" y="0"/>
                  </a:moveTo>
                  <a:cubicBezTo>
                    <a:pt x="48" y="0"/>
                    <a:pt x="48" y="0"/>
                    <a:pt x="48" y="0"/>
                  </a:cubicBezTo>
                  <a:cubicBezTo>
                    <a:pt x="21" y="0"/>
                    <a:pt x="0" y="21"/>
                    <a:pt x="0" y="48"/>
                  </a:cubicBezTo>
                  <a:cubicBezTo>
                    <a:pt x="0" y="384"/>
                    <a:pt x="0" y="384"/>
                    <a:pt x="0" y="384"/>
                  </a:cubicBezTo>
                  <a:cubicBezTo>
                    <a:pt x="0" y="411"/>
                    <a:pt x="21" y="432"/>
                    <a:pt x="48" y="432"/>
                  </a:cubicBezTo>
                  <a:cubicBezTo>
                    <a:pt x="248" y="432"/>
                    <a:pt x="248" y="432"/>
                    <a:pt x="248" y="432"/>
                  </a:cubicBezTo>
                  <a:cubicBezTo>
                    <a:pt x="248" y="496"/>
                    <a:pt x="248" y="496"/>
                    <a:pt x="248" y="496"/>
                  </a:cubicBezTo>
                  <a:cubicBezTo>
                    <a:pt x="168" y="496"/>
                    <a:pt x="168" y="496"/>
                    <a:pt x="168" y="496"/>
                  </a:cubicBezTo>
                  <a:cubicBezTo>
                    <a:pt x="164" y="496"/>
                    <a:pt x="160" y="500"/>
                    <a:pt x="160" y="504"/>
                  </a:cubicBezTo>
                  <a:cubicBezTo>
                    <a:pt x="160" y="508"/>
                    <a:pt x="164" y="512"/>
                    <a:pt x="168" y="512"/>
                  </a:cubicBezTo>
                  <a:cubicBezTo>
                    <a:pt x="344" y="512"/>
                    <a:pt x="344" y="512"/>
                    <a:pt x="344" y="512"/>
                  </a:cubicBezTo>
                  <a:cubicBezTo>
                    <a:pt x="348" y="512"/>
                    <a:pt x="352" y="508"/>
                    <a:pt x="352" y="504"/>
                  </a:cubicBezTo>
                  <a:cubicBezTo>
                    <a:pt x="352" y="500"/>
                    <a:pt x="348" y="496"/>
                    <a:pt x="344" y="496"/>
                  </a:cubicBezTo>
                  <a:cubicBezTo>
                    <a:pt x="264" y="496"/>
                    <a:pt x="264" y="496"/>
                    <a:pt x="264" y="496"/>
                  </a:cubicBezTo>
                  <a:cubicBezTo>
                    <a:pt x="264" y="432"/>
                    <a:pt x="264" y="432"/>
                    <a:pt x="264" y="432"/>
                  </a:cubicBezTo>
                  <a:cubicBezTo>
                    <a:pt x="464" y="432"/>
                    <a:pt x="464" y="432"/>
                    <a:pt x="464" y="432"/>
                  </a:cubicBezTo>
                  <a:cubicBezTo>
                    <a:pt x="491" y="432"/>
                    <a:pt x="512" y="411"/>
                    <a:pt x="512" y="384"/>
                  </a:cubicBezTo>
                  <a:cubicBezTo>
                    <a:pt x="512" y="48"/>
                    <a:pt x="512" y="48"/>
                    <a:pt x="512" y="48"/>
                  </a:cubicBezTo>
                  <a:cubicBezTo>
                    <a:pt x="512" y="21"/>
                    <a:pt x="491" y="0"/>
                    <a:pt x="464" y="0"/>
                  </a:cubicBezTo>
                  <a:moveTo>
                    <a:pt x="496" y="376"/>
                  </a:moveTo>
                  <a:cubicBezTo>
                    <a:pt x="496" y="398"/>
                    <a:pt x="478" y="416"/>
                    <a:pt x="456" y="416"/>
                  </a:cubicBezTo>
                  <a:cubicBezTo>
                    <a:pt x="56" y="416"/>
                    <a:pt x="56" y="416"/>
                    <a:pt x="56" y="416"/>
                  </a:cubicBezTo>
                  <a:cubicBezTo>
                    <a:pt x="34" y="416"/>
                    <a:pt x="16" y="398"/>
                    <a:pt x="16" y="376"/>
                  </a:cubicBezTo>
                  <a:cubicBezTo>
                    <a:pt x="16" y="352"/>
                    <a:pt x="16" y="352"/>
                    <a:pt x="16" y="352"/>
                  </a:cubicBezTo>
                  <a:cubicBezTo>
                    <a:pt x="496" y="352"/>
                    <a:pt x="496" y="352"/>
                    <a:pt x="496" y="352"/>
                  </a:cubicBezTo>
                  <a:lnTo>
                    <a:pt x="496" y="376"/>
                  </a:lnTo>
                  <a:close/>
                  <a:moveTo>
                    <a:pt x="496" y="336"/>
                  </a:moveTo>
                  <a:cubicBezTo>
                    <a:pt x="16" y="336"/>
                    <a:pt x="16" y="336"/>
                    <a:pt x="16" y="336"/>
                  </a:cubicBezTo>
                  <a:cubicBezTo>
                    <a:pt x="16" y="56"/>
                    <a:pt x="16" y="56"/>
                    <a:pt x="16" y="56"/>
                  </a:cubicBezTo>
                  <a:cubicBezTo>
                    <a:pt x="16" y="34"/>
                    <a:pt x="34" y="16"/>
                    <a:pt x="56" y="16"/>
                  </a:cubicBezTo>
                  <a:cubicBezTo>
                    <a:pt x="456" y="16"/>
                    <a:pt x="456" y="16"/>
                    <a:pt x="456" y="16"/>
                  </a:cubicBezTo>
                  <a:cubicBezTo>
                    <a:pt x="478" y="16"/>
                    <a:pt x="496" y="34"/>
                    <a:pt x="496" y="56"/>
                  </a:cubicBezTo>
                  <a:lnTo>
                    <a:pt x="496" y="336"/>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grpSp>
      <p:grpSp>
        <p:nvGrpSpPr>
          <p:cNvPr id="34" name="组合 33"/>
          <p:cNvGrpSpPr/>
          <p:nvPr/>
        </p:nvGrpSpPr>
        <p:grpSpPr>
          <a:xfrm>
            <a:off x="1079568" y="957391"/>
            <a:ext cx="336612" cy="538579"/>
            <a:chOff x="1500253" y="2912352"/>
            <a:chExt cx="285750" cy="457200"/>
          </a:xfrm>
          <a:solidFill>
            <a:schemeClr val="bg1"/>
          </a:solidFill>
        </p:grpSpPr>
        <p:sp>
          <p:nvSpPr>
            <p:cNvPr id="37" name="Freeform 118"/>
            <p:cNvSpPr>
              <a:spLocks noEditPoints="1"/>
            </p:cNvSpPr>
            <p:nvPr/>
          </p:nvSpPr>
          <p:spPr bwMode="auto">
            <a:xfrm>
              <a:off x="1500253" y="2912352"/>
              <a:ext cx="285750" cy="457200"/>
            </a:xfrm>
            <a:custGeom>
              <a:gdLst>
                <a:gd fmla="*/ 272 w 320" name="T0"/>
                <a:gd fmla="*/ 0 h 512" name="T1"/>
                <a:gd fmla="*/ 48 w 320" name="T2"/>
                <a:gd fmla="*/ 0 h 512" name="T3"/>
                <a:gd fmla="*/ 0 w 320" name="T4"/>
                <a:gd fmla="*/ 48 h 512" name="T5"/>
                <a:gd fmla="*/ 0 w 320" name="T6"/>
                <a:gd fmla="*/ 464 h 512" name="T7"/>
                <a:gd fmla="*/ 48 w 320" name="T8"/>
                <a:gd fmla="*/ 512 h 512" name="T9"/>
                <a:gd fmla="*/ 272 w 320" name="T10"/>
                <a:gd fmla="*/ 512 h 512" name="T11"/>
                <a:gd fmla="*/ 320 w 320" name="T12"/>
                <a:gd fmla="*/ 464 h 512" name="T13"/>
                <a:gd fmla="*/ 320 w 320" name="T14"/>
                <a:gd fmla="*/ 48 h 512" name="T15"/>
                <a:gd fmla="*/ 272 w 320" name="T16"/>
                <a:gd fmla="*/ 0 h 512" name="T17"/>
                <a:gd fmla="*/ 304 w 320" name="T18"/>
                <a:gd fmla="*/ 456 h 512" name="T19"/>
                <a:gd fmla="*/ 264 w 320" name="T20"/>
                <a:gd fmla="*/ 496 h 512" name="T21"/>
                <a:gd fmla="*/ 56 w 320" name="T22"/>
                <a:gd fmla="*/ 496 h 512" name="T23"/>
                <a:gd fmla="*/ 16 w 320" name="T24"/>
                <a:gd fmla="*/ 456 h 512" name="T25"/>
                <a:gd fmla="*/ 16 w 320" name="T26"/>
                <a:gd fmla="*/ 56 h 512" name="T27"/>
                <a:gd fmla="*/ 56 w 320" name="T28"/>
                <a:gd fmla="*/ 16 h 512" name="T29"/>
                <a:gd fmla="*/ 264 w 320" name="T30"/>
                <a:gd fmla="*/ 16 h 512" name="T31"/>
                <a:gd fmla="*/ 304 w 320" name="T32"/>
                <a:gd fmla="*/ 56 h 512" name="T33"/>
                <a:gd fmla="*/ 304 w 320" name="T34"/>
                <a:gd fmla="*/ 456 h 512"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512" w="320">
                  <a:moveTo>
                    <a:pt x="272" y="0"/>
                  </a:moveTo>
                  <a:cubicBezTo>
                    <a:pt x="48" y="0"/>
                    <a:pt x="48" y="0"/>
                    <a:pt x="48" y="0"/>
                  </a:cubicBezTo>
                  <a:cubicBezTo>
                    <a:pt x="21" y="0"/>
                    <a:pt x="0" y="21"/>
                    <a:pt x="0" y="48"/>
                  </a:cubicBezTo>
                  <a:cubicBezTo>
                    <a:pt x="0" y="464"/>
                    <a:pt x="0" y="464"/>
                    <a:pt x="0" y="464"/>
                  </a:cubicBezTo>
                  <a:cubicBezTo>
                    <a:pt x="0" y="491"/>
                    <a:pt x="21" y="512"/>
                    <a:pt x="48" y="512"/>
                  </a:cubicBezTo>
                  <a:cubicBezTo>
                    <a:pt x="272" y="512"/>
                    <a:pt x="272" y="512"/>
                    <a:pt x="272" y="512"/>
                  </a:cubicBezTo>
                  <a:cubicBezTo>
                    <a:pt x="299" y="512"/>
                    <a:pt x="320" y="491"/>
                    <a:pt x="320" y="464"/>
                  </a:cubicBezTo>
                  <a:cubicBezTo>
                    <a:pt x="320" y="48"/>
                    <a:pt x="320" y="48"/>
                    <a:pt x="320" y="48"/>
                  </a:cubicBezTo>
                  <a:cubicBezTo>
                    <a:pt x="320" y="21"/>
                    <a:pt x="299" y="0"/>
                    <a:pt x="272" y="0"/>
                  </a:cubicBezTo>
                  <a:moveTo>
                    <a:pt x="304" y="456"/>
                  </a:moveTo>
                  <a:cubicBezTo>
                    <a:pt x="304" y="478"/>
                    <a:pt x="286" y="496"/>
                    <a:pt x="264" y="496"/>
                  </a:cubicBezTo>
                  <a:cubicBezTo>
                    <a:pt x="56" y="496"/>
                    <a:pt x="56" y="496"/>
                    <a:pt x="56" y="496"/>
                  </a:cubicBezTo>
                  <a:cubicBezTo>
                    <a:pt x="34" y="496"/>
                    <a:pt x="16" y="478"/>
                    <a:pt x="16" y="456"/>
                  </a:cubicBezTo>
                  <a:cubicBezTo>
                    <a:pt x="16" y="56"/>
                    <a:pt x="16" y="56"/>
                    <a:pt x="16" y="56"/>
                  </a:cubicBezTo>
                  <a:cubicBezTo>
                    <a:pt x="16" y="34"/>
                    <a:pt x="34" y="16"/>
                    <a:pt x="56" y="16"/>
                  </a:cubicBezTo>
                  <a:cubicBezTo>
                    <a:pt x="264" y="16"/>
                    <a:pt x="264" y="16"/>
                    <a:pt x="264" y="16"/>
                  </a:cubicBezTo>
                  <a:cubicBezTo>
                    <a:pt x="286" y="16"/>
                    <a:pt x="304" y="34"/>
                    <a:pt x="304" y="56"/>
                  </a:cubicBezTo>
                  <a:lnTo>
                    <a:pt x="304" y="456"/>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8" name="Rectangle 119"/>
            <p:cNvSpPr>
              <a:spLocks noChangeArrowheads="1"/>
            </p:cNvSpPr>
            <p:nvPr/>
          </p:nvSpPr>
          <p:spPr bwMode="auto">
            <a:xfrm>
              <a:off x="1514541" y="3255252"/>
              <a:ext cx="257175" cy="14288"/>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9" name="Oval 120"/>
            <p:cNvSpPr>
              <a:spLocks noChangeArrowheads="1"/>
            </p:cNvSpPr>
            <p:nvPr/>
          </p:nvSpPr>
          <p:spPr bwMode="auto">
            <a:xfrm>
              <a:off x="1628841" y="3298115"/>
              <a:ext cx="28575" cy="28575"/>
            </a:xfrm>
            <a:prstGeom prst="ellipse">
              <a:avLst/>
            </a:pr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grpSp>
      <p:grpSp>
        <p:nvGrpSpPr>
          <p:cNvPr id="41" name="组合 40"/>
          <p:cNvGrpSpPr/>
          <p:nvPr/>
        </p:nvGrpSpPr>
        <p:grpSpPr>
          <a:xfrm>
            <a:off x="7868532" y="958485"/>
            <a:ext cx="371475" cy="457200"/>
            <a:chOff x="542991" y="3826752"/>
            <a:chExt cx="371475" cy="457200"/>
          </a:xfrm>
          <a:solidFill>
            <a:schemeClr val="bg1"/>
          </a:solidFill>
        </p:grpSpPr>
        <p:sp>
          <p:nvSpPr>
            <p:cNvPr id="42" name="Freeform 142"/>
            <p:cNvSpPr>
              <a:spLocks noEditPoints="1"/>
            </p:cNvSpPr>
            <p:nvPr/>
          </p:nvSpPr>
          <p:spPr bwMode="auto">
            <a:xfrm>
              <a:off x="693803" y="4077577"/>
              <a:ext cx="71438" cy="71438"/>
            </a:xfrm>
            <a:custGeom>
              <a:gdLst>
                <a:gd fmla="*/ 40 w 80" name="T0"/>
                <a:gd fmla="*/ 0 h 80" name="T1"/>
                <a:gd fmla="*/ 0 w 80" name="T2"/>
                <a:gd fmla="*/ 40 h 80" name="T3"/>
                <a:gd fmla="*/ 40 w 80" name="T4"/>
                <a:gd fmla="*/ 80 h 80" name="T5"/>
                <a:gd fmla="*/ 80 w 80" name="T6"/>
                <a:gd fmla="*/ 40 h 80" name="T7"/>
                <a:gd fmla="*/ 40 w 80" name="T8"/>
                <a:gd fmla="*/ 0 h 80" name="T9"/>
                <a:gd fmla="*/ 40 w 80" name="T10"/>
                <a:gd fmla="*/ 64 h 80" name="T11"/>
                <a:gd fmla="*/ 16 w 80" name="T12"/>
                <a:gd fmla="*/ 40 h 80" name="T13"/>
                <a:gd fmla="*/ 40 w 80" name="T14"/>
                <a:gd fmla="*/ 16 h 80" name="T15"/>
                <a:gd fmla="*/ 64 w 80" name="T16"/>
                <a:gd fmla="*/ 40 h 80" name="T17"/>
                <a:gd fmla="*/ 40 w 80" name="T18"/>
                <a:gd fmla="*/ 64 h 8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80" w="80">
                  <a:moveTo>
                    <a:pt x="40" y="0"/>
                  </a:moveTo>
                  <a:cubicBezTo>
                    <a:pt x="18" y="0"/>
                    <a:pt x="0" y="18"/>
                    <a:pt x="0" y="40"/>
                  </a:cubicBezTo>
                  <a:cubicBezTo>
                    <a:pt x="0" y="62"/>
                    <a:pt x="18" y="80"/>
                    <a:pt x="40" y="80"/>
                  </a:cubicBezTo>
                  <a:cubicBezTo>
                    <a:pt x="62" y="80"/>
                    <a:pt x="80" y="62"/>
                    <a:pt x="80" y="40"/>
                  </a:cubicBezTo>
                  <a:cubicBezTo>
                    <a:pt x="80" y="18"/>
                    <a:pt x="62" y="0"/>
                    <a:pt x="40" y="0"/>
                  </a:cubicBezTo>
                  <a:moveTo>
                    <a:pt x="40" y="64"/>
                  </a:moveTo>
                  <a:cubicBezTo>
                    <a:pt x="27" y="64"/>
                    <a:pt x="16" y="53"/>
                    <a:pt x="16" y="40"/>
                  </a:cubicBezTo>
                  <a:cubicBezTo>
                    <a:pt x="16" y="27"/>
                    <a:pt x="27" y="16"/>
                    <a:pt x="40" y="16"/>
                  </a:cubicBezTo>
                  <a:cubicBezTo>
                    <a:pt x="53" y="16"/>
                    <a:pt x="64" y="27"/>
                    <a:pt x="64" y="40"/>
                  </a:cubicBezTo>
                  <a:cubicBezTo>
                    <a:pt x="64" y="53"/>
                    <a:pt x="53" y="64"/>
                    <a:pt x="40" y="6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3" name="Freeform 143"/>
            <p:cNvSpPr>
              <a:spLocks noEditPoints="1"/>
            </p:cNvSpPr>
            <p:nvPr/>
          </p:nvSpPr>
          <p:spPr bwMode="auto">
            <a:xfrm>
              <a:off x="542991" y="3826752"/>
              <a:ext cx="371475" cy="457200"/>
            </a:xfrm>
            <a:custGeom>
              <a:gdLst>
                <a:gd fmla="*/ 368 w 416" name="T0"/>
                <a:gd fmla="*/ 144 h 512" name="T1"/>
                <a:gd fmla="*/ 304 w 416" name="T2"/>
                <a:gd fmla="*/ 144 h 512" name="T3"/>
                <a:gd fmla="*/ 304 w 416" name="T4"/>
                <a:gd fmla="*/ 48 h 512" name="T5"/>
                <a:gd fmla="*/ 256 w 416" name="T6"/>
                <a:gd fmla="*/ 0 h 512" name="T7"/>
                <a:gd fmla="*/ 160 w 416" name="T8"/>
                <a:gd fmla="*/ 0 h 512" name="T9"/>
                <a:gd fmla="*/ 112 w 416" name="T10"/>
                <a:gd fmla="*/ 48 h 512" name="T11"/>
                <a:gd fmla="*/ 112 w 416" name="T12"/>
                <a:gd fmla="*/ 144 h 512" name="T13"/>
                <a:gd fmla="*/ 48 w 416" name="T14"/>
                <a:gd fmla="*/ 144 h 512" name="T15"/>
                <a:gd fmla="*/ 0 w 416" name="T16"/>
                <a:gd fmla="*/ 192 h 512" name="T17"/>
                <a:gd fmla="*/ 0 w 416" name="T18"/>
                <a:gd fmla="*/ 464 h 512" name="T19"/>
                <a:gd fmla="*/ 48 w 416" name="T20"/>
                <a:gd fmla="*/ 512 h 512" name="T21"/>
                <a:gd fmla="*/ 368 w 416" name="T22"/>
                <a:gd fmla="*/ 512 h 512" name="T23"/>
                <a:gd fmla="*/ 416 w 416" name="T24"/>
                <a:gd fmla="*/ 464 h 512" name="T25"/>
                <a:gd fmla="*/ 416 w 416" name="T26"/>
                <a:gd fmla="*/ 192 h 512" name="T27"/>
                <a:gd fmla="*/ 368 w 416" name="T28"/>
                <a:gd fmla="*/ 144 h 512" name="T29"/>
                <a:gd fmla="*/ 128 w 416" name="T30"/>
                <a:gd fmla="*/ 56 h 512" name="T31"/>
                <a:gd fmla="*/ 168 w 416" name="T32"/>
                <a:gd fmla="*/ 16 h 512" name="T33"/>
                <a:gd fmla="*/ 248 w 416" name="T34"/>
                <a:gd fmla="*/ 16 h 512" name="T35"/>
                <a:gd fmla="*/ 288 w 416" name="T36"/>
                <a:gd fmla="*/ 56 h 512" name="T37"/>
                <a:gd fmla="*/ 288 w 416" name="T38"/>
                <a:gd fmla="*/ 144 h 512" name="T39"/>
                <a:gd fmla="*/ 128 w 416" name="T40"/>
                <a:gd fmla="*/ 144 h 512" name="T41"/>
                <a:gd fmla="*/ 128 w 416" name="T42"/>
                <a:gd fmla="*/ 56 h 512" name="T43"/>
                <a:gd fmla="*/ 400 w 416" name="T44"/>
                <a:gd fmla="*/ 456 h 512" name="T45"/>
                <a:gd fmla="*/ 360 w 416" name="T46"/>
                <a:gd fmla="*/ 496 h 512" name="T47"/>
                <a:gd fmla="*/ 56 w 416" name="T48"/>
                <a:gd fmla="*/ 496 h 512" name="T49"/>
                <a:gd fmla="*/ 16 w 416" name="T50"/>
                <a:gd fmla="*/ 456 h 512" name="T51"/>
                <a:gd fmla="*/ 16 w 416" name="T52"/>
                <a:gd fmla="*/ 200 h 512" name="T53"/>
                <a:gd fmla="*/ 48 w 416" name="T54"/>
                <a:gd fmla="*/ 160 h 512" name="T55"/>
                <a:gd fmla="*/ 352 w 416" name="T56"/>
                <a:gd fmla="*/ 160 h 512" name="T57"/>
                <a:gd fmla="*/ 400 w 416" name="T58"/>
                <a:gd fmla="*/ 200 h 512" name="T59"/>
                <a:gd fmla="*/ 400 w 416" name="T60"/>
                <a:gd fmla="*/ 456 h 512"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512" w="416">
                  <a:moveTo>
                    <a:pt x="368" y="144"/>
                  </a:moveTo>
                  <a:cubicBezTo>
                    <a:pt x="304" y="144"/>
                    <a:pt x="304" y="144"/>
                    <a:pt x="304" y="144"/>
                  </a:cubicBezTo>
                  <a:cubicBezTo>
                    <a:pt x="304" y="48"/>
                    <a:pt x="304" y="48"/>
                    <a:pt x="304" y="48"/>
                  </a:cubicBezTo>
                  <a:cubicBezTo>
                    <a:pt x="304" y="21"/>
                    <a:pt x="283" y="0"/>
                    <a:pt x="256" y="0"/>
                  </a:cubicBezTo>
                  <a:cubicBezTo>
                    <a:pt x="160" y="0"/>
                    <a:pt x="160" y="0"/>
                    <a:pt x="160" y="0"/>
                  </a:cubicBezTo>
                  <a:cubicBezTo>
                    <a:pt x="133" y="0"/>
                    <a:pt x="112" y="21"/>
                    <a:pt x="112" y="48"/>
                  </a:cubicBezTo>
                  <a:cubicBezTo>
                    <a:pt x="112" y="144"/>
                    <a:pt x="112" y="144"/>
                    <a:pt x="112" y="144"/>
                  </a:cubicBezTo>
                  <a:cubicBezTo>
                    <a:pt x="48" y="144"/>
                    <a:pt x="48" y="144"/>
                    <a:pt x="48" y="144"/>
                  </a:cubicBezTo>
                  <a:cubicBezTo>
                    <a:pt x="21" y="144"/>
                    <a:pt x="0" y="165"/>
                    <a:pt x="0" y="192"/>
                  </a:cubicBezTo>
                  <a:cubicBezTo>
                    <a:pt x="0" y="464"/>
                    <a:pt x="0" y="464"/>
                    <a:pt x="0" y="464"/>
                  </a:cubicBezTo>
                  <a:cubicBezTo>
                    <a:pt x="0" y="491"/>
                    <a:pt x="21" y="512"/>
                    <a:pt x="48" y="512"/>
                  </a:cubicBezTo>
                  <a:cubicBezTo>
                    <a:pt x="368" y="512"/>
                    <a:pt x="368" y="512"/>
                    <a:pt x="368" y="512"/>
                  </a:cubicBezTo>
                  <a:cubicBezTo>
                    <a:pt x="395" y="512"/>
                    <a:pt x="416" y="491"/>
                    <a:pt x="416" y="464"/>
                  </a:cubicBezTo>
                  <a:cubicBezTo>
                    <a:pt x="416" y="192"/>
                    <a:pt x="416" y="192"/>
                    <a:pt x="416" y="192"/>
                  </a:cubicBezTo>
                  <a:cubicBezTo>
                    <a:pt x="416" y="165"/>
                    <a:pt x="395" y="144"/>
                    <a:pt x="368" y="144"/>
                  </a:cubicBezTo>
                  <a:moveTo>
                    <a:pt x="128" y="56"/>
                  </a:moveTo>
                  <a:cubicBezTo>
                    <a:pt x="128" y="34"/>
                    <a:pt x="146" y="16"/>
                    <a:pt x="168" y="16"/>
                  </a:cubicBezTo>
                  <a:cubicBezTo>
                    <a:pt x="248" y="16"/>
                    <a:pt x="248" y="16"/>
                    <a:pt x="248" y="16"/>
                  </a:cubicBezTo>
                  <a:cubicBezTo>
                    <a:pt x="270" y="16"/>
                    <a:pt x="288" y="34"/>
                    <a:pt x="288" y="56"/>
                  </a:cubicBezTo>
                  <a:cubicBezTo>
                    <a:pt x="288" y="144"/>
                    <a:pt x="288" y="144"/>
                    <a:pt x="288" y="144"/>
                  </a:cubicBezTo>
                  <a:cubicBezTo>
                    <a:pt x="128" y="144"/>
                    <a:pt x="128" y="144"/>
                    <a:pt x="128" y="144"/>
                  </a:cubicBezTo>
                  <a:lnTo>
                    <a:pt x="128" y="56"/>
                  </a:lnTo>
                  <a:close/>
                  <a:moveTo>
                    <a:pt x="400" y="456"/>
                  </a:moveTo>
                  <a:cubicBezTo>
                    <a:pt x="400" y="478"/>
                    <a:pt x="382" y="496"/>
                    <a:pt x="360" y="496"/>
                  </a:cubicBezTo>
                  <a:cubicBezTo>
                    <a:pt x="56" y="496"/>
                    <a:pt x="56" y="496"/>
                    <a:pt x="56" y="496"/>
                  </a:cubicBezTo>
                  <a:cubicBezTo>
                    <a:pt x="34" y="496"/>
                    <a:pt x="16" y="478"/>
                    <a:pt x="16" y="456"/>
                  </a:cubicBezTo>
                  <a:cubicBezTo>
                    <a:pt x="16" y="200"/>
                    <a:pt x="16" y="200"/>
                    <a:pt x="16" y="200"/>
                  </a:cubicBezTo>
                  <a:cubicBezTo>
                    <a:pt x="16" y="178"/>
                    <a:pt x="34" y="160"/>
                    <a:pt x="48" y="160"/>
                  </a:cubicBezTo>
                  <a:cubicBezTo>
                    <a:pt x="352" y="160"/>
                    <a:pt x="352" y="160"/>
                    <a:pt x="352" y="160"/>
                  </a:cubicBezTo>
                  <a:cubicBezTo>
                    <a:pt x="382" y="160"/>
                    <a:pt x="400" y="178"/>
                    <a:pt x="400" y="200"/>
                  </a:cubicBezTo>
                  <a:lnTo>
                    <a:pt x="400" y="456"/>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grpSp>
      <p:grpSp>
        <p:nvGrpSpPr>
          <p:cNvPr id="53" name="组合 52"/>
          <p:cNvGrpSpPr/>
          <p:nvPr/>
        </p:nvGrpSpPr>
        <p:grpSpPr>
          <a:xfrm>
            <a:off x="3512337" y="3739803"/>
            <a:ext cx="2383639" cy="653416"/>
            <a:chOff x="3325133" y="3924072"/>
            <a:chExt cx="2383639" cy="653416"/>
          </a:xfrm>
        </p:grpSpPr>
        <p:sp>
          <p:nvSpPr>
            <p:cNvPr id="54" name="圆角矩形 53"/>
            <p:cNvSpPr/>
            <p:nvPr/>
          </p:nvSpPr>
          <p:spPr>
            <a:xfrm>
              <a:off x="3953455" y="4011415"/>
              <a:ext cx="1153635" cy="566073"/>
            </a:xfrm>
            <a:prstGeom prst="roundRect">
              <a:avLst>
                <a:gd fmla="val 6346" name="adj"/>
              </a:avLst>
            </a:prstGeom>
            <a:solidFill>
              <a:schemeClr val="bg1">
                <a:lumMod val="95000"/>
              </a:schemeClr>
            </a:solidFill>
            <a:ln w="12700">
              <a:noFill/>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a:p>
          </p:txBody>
        </p:sp>
        <p:sp>
          <p:nvSpPr>
            <p:cNvPr id="55" name="Content Placeholder 2"/>
            <p:cNvSpPr txBox="1"/>
            <p:nvPr/>
          </p:nvSpPr>
          <p:spPr>
            <a:xfrm>
              <a:off x="3325133" y="3924072"/>
              <a:ext cx="2383639" cy="636638"/>
            </a:xfrm>
            <a:prstGeom prst="rect">
              <a:avLst/>
            </a:prstGeom>
          </p:spPr>
          <p:txBody>
            <a:bodyPr anchor="ctr" anchorCtr="1"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altLang="en-US" b="1" lang="zh-CN" smtClean="0" sz="3200">
                  <a:solidFill>
                    <a:schemeClr val="tx1"/>
                  </a:solidFill>
                  <a:latin charset="-122" panose="02010509060101010101" pitchFamily="49" typeface="幼圆"/>
                  <a:ea charset="-122" panose="02010509060101010101" pitchFamily="49" typeface="幼圆"/>
                  <a:cs typeface="+mn-ea"/>
                  <a:sym typeface="+mn-lt"/>
                </a:rPr>
                <a:t>流程</a:t>
              </a:r>
            </a:p>
          </p:txBody>
        </p:sp>
      </p:grpSp>
      <p:grpSp>
        <p:nvGrpSpPr>
          <p:cNvPr id="2" name="组合 1"/>
          <p:cNvGrpSpPr/>
          <p:nvPr/>
        </p:nvGrpSpPr>
        <p:grpSpPr>
          <a:xfrm>
            <a:off x="3497298" y="984354"/>
            <a:ext cx="2408014" cy="2412878"/>
            <a:chOff x="3690782" y="1365324"/>
            <a:chExt cx="2021530" cy="2025613"/>
          </a:xfrm>
        </p:grpSpPr>
        <p:sp>
          <p:nvSpPr>
            <p:cNvPr id="17" name="椭圆 16"/>
            <p:cNvSpPr/>
            <p:nvPr/>
          </p:nvSpPr>
          <p:spPr>
            <a:xfrm>
              <a:off x="3690782" y="1365324"/>
              <a:ext cx="2021530" cy="2021530"/>
            </a:xfrm>
            <a:prstGeom prst="ellipse">
              <a:avLst/>
            </a:prstGeom>
            <a:solidFill>
              <a:schemeClr val="accent3"/>
            </a:solidFill>
            <a:ln w="9525">
              <a:solidFill>
                <a:schemeClr val="bg2">
                  <a:lumMod val="90000"/>
                </a:schemeClr>
              </a:solidFill>
            </a:ln>
            <a:effectLst>
              <a:outerShdw algn="tr" blurRad="50800" dir="81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sp>
          <p:nvSpPr>
            <p:cNvPr id="76" name="任意多边形 75"/>
            <p:cNvSpPr/>
            <p:nvPr/>
          </p:nvSpPr>
          <p:spPr>
            <a:xfrm>
              <a:off x="4135593" y="1369407"/>
              <a:ext cx="1077601" cy="2021530"/>
            </a:xfrm>
            <a:custGeom>
              <a:gdLst>
                <a:gd fmla="*/ 574116 w 1077601" name="connsiteX0"/>
                <a:gd fmla="*/ 0 h 2021530" name="connsiteY0"/>
                <a:gd fmla="*/ 967552 w 1077601" name="connsiteX1"/>
                <a:gd fmla="*/ 79431 h 2021530" name="connsiteY1"/>
                <a:gd fmla="*/ 1077601 w 1077601" name="connsiteX2"/>
                <a:gd fmla="*/ 139164 h 2021530" name="connsiteY2"/>
                <a:gd fmla="*/ 849819 w 1077601" name="connsiteX3"/>
                <a:gd fmla="*/ 1982482 h 2021530" name="connsiteY3"/>
                <a:gd fmla="*/ 777821 w 1077601" name="connsiteX4"/>
                <a:gd fmla="*/ 2000995 h 2021530" name="connsiteY4"/>
                <a:gd fmla="*/ 574116 w 1077601" name="connsiteX5"/>
                <a:gd fmla="*/ 2021530 h 2021530" name="connsiteY5"/>
                <a:gd fmla="*/ 8988 w 1077601" name="connsiteX6"/>
                <a:gd fmla="*/ 1848907 h 2021530" name="connsiteY6"/>
                <a:gd fmla="*/ 0 w 1077601" name="connsiteX7"/>
                <a:gd fmla="*/ 1841491 h 2021530" name="connsiteY7"/>
                <a:gd fmla="*/ 219496 w 1077601" name="connsiteX8"/>
                <a:gd fmla="*/ 65225 h 2021530" name="connsiteY8"/>
                <a:gd fmla="*/ 273546 w 1077601" name="connsiteX9"/>
                <a:gd fmla="*/ 45442 h 2021530" name="connsiteY9"/>
                <a:gd fmla="*/ 574116 w 1077601" name="connsiteX10"/>
                <a:gd fmla="*/ 0 h 2021530"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2021530" w="1077601">
                  <a:moveTo>
                    <a:pt x="574116" y="0"/>
                  </a:moveTo>
                  <a:cubicBezTo>
                    <a:pt x="713674" y="0"/>
                    <a:pt x="846625" y="28283"/>
                    <a:pt x="967552" y="79431"/>
                  </a:cubicBezTo>
                  <a:lnTo>
                    <a:pt x="1077601" y="139164"/>
                  </a:lnTo>
                  <a:lnTo>
                    <a:pt x="849819" y="1982482"/>
                  </a:lnTo>
                  <a:lnTo>
                    <a:pt x="777821" y="2000995"/>
                  </a:lnTo>
                  <a:cubicBezTo>
                    <a:pt x="712022" y="2014459"/>
                    <a:pt x="643895" y="2021530"/>
                    <a:pt x="574116" y="2021530"/>
                  </a:cubicBezTo>
                  <a:cubicBezTo>
                    <a:pt x="364780" y="2021530"/>
                    <a:pt x="170307" y="1957892"/>
                    <a:pt x="8988" y="1848907"/>
                  </a:cubicBezTo>
                  <a:lnTo>
                    <a:pt x="0" y="1841491"/>
                  </a:lnTo>
                  <a:lnTo>
                    <a:pt x="219496" y="65225"/>
                  </a:lnTo>
                  <a:lnTo>
                    <a:pt x="273546" y="45442"/>
                  </a:lnTo>
                  <a:cubicBezTo>
                    <a:pt x="368496" y="15909"/>
                    <a:pt x="469448" y="0"/>
                    <a:pt x="574116" y="0"/>
                  </a:cubicBezTo>
                  <a:close/>
                </a:path>
              </a:pathLst>
            </a:custGeom>
            <a:solidFill>
              <a:schemeClr val="accent3">
                <a:lumMod val="20000"/>
                <a:lumOff val="80000"/>
                <a:alpha val="2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0" name="Freeform 141"/>
            <p:cNvSpPr>
              <a:spLocks noEditPoints="1"/>
            </p:cNvSpPr>
            <p:nvPr/>
          </p:nvSpPr>
          <p:spPr bwMode="auto">
            <a:xfrm>
              <a:off x="4315053" y="1995574"/>
              <a:ext cx="765189" cy="762541"/>
            </a:xfrm>
            <a:custGeom>
              <a:gdLst>
                <a:gd fmla="*/ 464 w 512" name="T0"/>
                <a:gd fmla="*/ 48 h 512" name="T1"/>
                <a:gd fmla="*/ 192 w 512" name="T2"/>
                <a:gd fmla="*/ 48 h 512" name="T3"/>
                <a:gd fmla="*/ 144 w 512" name="T4"/>
                <a:gd fmla="*/ 0 h 512" name="T5"/>
                <a:gd fmla="*/ 112 w 512" name="T6"/>
                <a:gd fmla="*/ 0 h 512" name="T7"/>
                <a:gd fmla="*/ 80 w 512" name="T8"/>
                <a:gd fmla="*/ 0 h 512" name="T9"/>
                <a:gd fmla="*/ 48 w 512" name="T10"/>
                <a:gd fmla="*/ 0 h 512" name="T11"/>
                <a:gd fmla="*/ 0 w 512" name="T12"/>
                <a:gd fmla="*/ 48 h 512" name="T13"/>
                <a:gd fmla="*/ 0 w 512" name="T14"/>
                <a:gd fmla="*/ 96 h 512" name="T15"/>
                <a:gd fmla="*/ 0 w 512" name="T16"/>
                <a:gd fmla="*/ 112 h 512" name="T17"/>
                <a:gd fmla="*/ 0 w 512" name="T18"/>
                <a:gd fmla="*/ 128 h 512" name="T19"/>
                <a:gd fmla="*/ 0 w 512" name="T20"/>
                <a:gd fmla="*/ 160 h 512" name="T21"/>
                <a:gd fmla="*/ 0 w 512" name="T22"/>
                <a:gd fmla="*/ 464 h 512" name="T23"/>
                <a:gd fmla="*/ 48 w 512" name="T24"/>
                <a:gd fmla="*/ 512 h 512" name="T25"/>
                <a:gd fmla="*/ 464 w 512" name="T26"/>
                <a:gd fmla="*/ 512 h 512" name="T27"/>
                <a:gd fmla="*/ 512 w 512" name="T28"/>
                <a:gd fmla="*/ 464 h 512" name="T29"/>
                <a:gd fmla="*/ 512 w 512" name="T30"/>
                <a:gd fmla="*/ 128 h 512" name="T31"/>
                <a:gd fmla="*/ 512 w 512" name="T32"/>
                <a:gd fmla="*/ 112 h 512" name="T33"/>
                <a:gd fmla="*/ 512 w 512" name="T34"/>
                <a:gd fmla="*/ 96 h 512" name="T35"/>
                <a:gd fmla="*/ 464 w 512" name="T36"/>
                <a:gd fmla="*/ 48 h 512" name="T37"/>
                <a:gd fmla="*/ 496 w 512" name="T38"/>
                <a:gd fmla="*/ 456 h 512" name="T39"/>
                <a:gd fmla="*/ 456 w 512" name="T40"/>
                <a:gd fmla="*/ 496 h 512" name="T41"/>
                <a:gd fmla="*/ 448 w 512" name="T42"/>
                <a:gd fmla="*/ 496 h 512" name="T43"/>
                <a:gd fmla="*/ 432 w 512" name="T44"/>
                <a:gd fmla="*/ 496 h 512" name="T45"/>
                <a:gd fmla="*/ 416 w 512" name="T46"/>
                <a:gd fmla="*/ 496 h 512" name="T47"/>
                <a:gd fmla="*/ 400 w 512" name="T48"/>
                <a:gd fmla="*/ 496 h 512" name="T49"/>
                <a:gd fmla="*/ 112 w 512" name="T50"/>
                <a:gd fmla="*/ 496 h 512" name="T51"/>
                <a:gd fmla="*/ 96 w 512" name="T52"/>
                <a:gd fmla="*/ 496 h 512" name="T53"/>
                <a:gd fmla="*/ 80 w 512" name="T54"/>
                <a:gd fmla="*/ 496 h 512" name="T55"/>
                <a:gd fmla="*/ 64 w 512" name="T56"/>
                <a:gd fmla="*/ 496 h 512" name="T57"/>
                <a:gd fmla="*/ 56 w 512" name="T58"/>
                <a:gd fmla="*/ 496 h 512" name="T59"/>
                <a:gd fmla="*/ 16 w 512" name="T60"/>
                <a:gd fmla="*/ 456 h 512" name="T61"/>
                <a:gd fmla="*/ 16 w 512" name="T62"/>
                <a:gd fmla="*/ 160 h 512" name="T63"/>
                <a:gd fmla="*/ 16 w 512" name="T64"/>
                <a:gd fmla="*/ 128 h 512" name="T65"/>
                <a:gd fmla="*/ 496 w 512" name="T66"/>
                <a:gd fmla="*/ 128 h 512" name="T67"/>
                <a:gd fmla="*/ 496 w 512" name="T68"/>
                <a:gd fmla="*/ 456 h 512" name="T69"/>
                <a:gd fmla="*/ 496 w 512" name="T70"/>
                <a:gd fmla="*/ 112 h 512" name="T71"/>
                <a:gd fmla="*/ 16 w 512" name="T72"/>
                <a:gd fmla="*/ 112 h 512" name="T73"/>
                <a:gd fmla="*/ 16 w 512" name="T74"/>
                <a:gd fmla="*/ 64 h 512" name="T75"/>
                <a:gd fmla="*/ 17 w 512" name="T76"/>
                <a:gd fmla="*/ 48 h 512" name="T77"/>
                <a:gd fmla="*/ 48 w 512" name="T78"/>
                <a:gd fmla="*/ 16 h 512" name="T79"/>
                <a:gd fmla="*/ 137 w 512" name="T80"/>
                <a:gd fmla="*/ 16 h 512" name="T81"/>
                <a:gd fmla="*/ 176 w 512" name="T82"/>
                <a:gd fmla="*/ 48 h 512" name="T83"/>
                <a:gd fmla="*/ 176 w 512" name="T84"/>
                <a:gd fmla="*/ 64 h 512" name="T85"/>
                <a:gd fmla="*/ 192 w 512" name="T86"/>
                <a:gd fmla="*/ 64 h 512" name="T87"/>
                <a:gd fmla="*/ 448 w 512" name="T88"/>
                <a:gd fmla="*/ 64 h 512" name="T89"/>
                <a:gd fmla="*/ 496 w 512" name="T90"/>
                <a:gd fmla="*/ 104 h 512" name="T91"/>
                <a:gd fmla="*/ 496 w 512" name="T92"/>
                <a:gd fmla="*/ 112 h 512"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512" w="512">
                  <a:moveTo>
                    <a:pt x="464" y="48"/>
                  </a:moveTo>
                  <a:cubicBezTo>
                    <a:pt x="192" y="48"/>
                    <a:pt x="192" y="48"/>
                    <a:pt x="192" y="48"/>
                  </a:cubicBezTo>
                  <a:cubicBezTo>
                    <a:pt x="192" y="21"/>
                    <a:pt x="171" y="0"/>
                    <a:pt x="144" y="0"/>
                  </a:cubicBezTo>
                  <a:cubicBezTo>
                    <a:pt x="112" y="0"/>
                    <a:pt x="112" y="0"/>
                    <a:pt x="112" y="0"/>
                  </a:cubicBezTo>
                  <a:cubicBezTo>
                    <a:pt x="80" y="0"/>
                    <a:pt x="80" y="0"/>
                    <a:pt x="80" y="0"/>
                  </a:cubicBezTo>
                  <a:cubicBezTo>
                    <a:pt x="48" y="0"/>
                    <a:pt x="48" y="0"/>
                    <a:pt x="48" y="0"/>
                  </a:cubicBezTo>
                  <a:cubicBezTo>
                    <a:pt x="21" y="0"/>
                    <a:pt x="0" y="21"/>
                    <a:pt x="0" y="48"/>
                  </a:cubicBezTo>
                  <a:cubicBezTo>
                    <a:pt x="0" y="96"/>
                    <a:pt x="0" y="96"/>
                    <a:pt x="0" y="96"/>
                  </a:cubicBezTo>
                  <a:cubicBezTo>
                    <a:pt x="0" y="112"/>
                    <a:pt x="0" y="112"/>
                    <a:pt x="0" y="112"/>
                  </a:cubicBezTo>
                  <a:cubicBezTo>
                    <a:pt x="0" y="128"/>
                    <a:pt x="0" y="128"/>
                    <a:pt x="0" y="128"/>
                  </a:cubicBezTo>
                  <a:cubicBezTo>
                    <a:pt x="0" y="160"/>
                    <a:pt x="0" y="160"/>
                    <a:pt x="0" y="160"/>
                  </a:cubicBezTo>
                  <a:cubicBezTo>
                    <a:pt x="0" y="464"/>
                    <a:pt x="0" y="464"/>
                    <a:pt x="0" y="464"/>
                  </a:cubicBezTo>
                  <a:cubicBezTo>
                    <a:pt x="0" y="491"/>
                    <a:pt x="21" y="512"/>
                    <a:pt x="48" y="512"/>
                  </a:cubicBezTo>
                  <a:cubicBezTo>
                    <a:pt x="464" y="512"/>
                    <a:pt x="464" y="512"/>
                    <a:pt x="464" y="512"/>
                  </a:cubicBezTo>
                  <a:cubicBezTo>
                    <a:pt x="491" y="512"/>
                    <a:pt x="512" y="491"/>
                    <a:pt x="512" y="464"/>
                  </a:cubicBezTo>
                  <a:cubicBezTo>
                    <a:pt x="512" y="128"/>
                    <a:pt x="512" y="128"/>
                    <a:pt x="512" y="128"/>
                  </a:cubicBezTo>
                  <a:cubicBezTo>
                    <a:pt x="512" y="112"/>
                    <a:pt x="512" y="112"/>
                    <a:pt x="512" y="112"/>
                  </a:cubicBezTo>
                  <a:cubicBezTo>
                    <a:pt x="512" y="96"/>
                    <a:pt x="512" y="96"/>
                    <a:pt x="512" y="96"/>
                  </a:cubicBezTo>
                  <a:cubicBezTo>
                    <a:pt x="512" y="69"/>
                    <a:pt x="491" y="48"/>
                    <a:pt x="464" y="48"/>
                  </a:cubicBezTo>
                  <a:moveTo>
                    <a:pt x="496" y="456"/>
                  </a:moveTo>
                  <a:cubicBezTo>
                    <a:pt x="496" y="478"/>
                    <a:pt x="478" y="496"/>
                    <a:pt x="456" y="496"/>
                  </a:cubicBezTo>
                  <a:cubicBezTo>
                    <a:pt x="448" y="496"/>
                    <a:pt x="448" y="496"/>
                    <a:pt x="448" y="496"/>
                  </a:cubicBezTo>
                  <a:cubicBezTo>
                    <a:pt x="432" y="496"/>
                    <a:pt x="432" y="496"/>
                    <a:pt x="432" y="496"/>
                  </a:cubicBezTo>
                  <a:cubicBezTo>
                    <a:pt x="416" y="496"/>
                    <a:pt x="416" y="496"/>
                    <a:pt x="416" y="496"/>
                  </a:cubicBezTo>
                  <a:cubicBezTo>
                    <a:pt x="400" y="496"/>
                    <a:pt x="400" y="496"/>
                    <a:pt x="400" y="496"/>
                  </a:cubicBezTo>
                  <a:cubicBezTo>
                    <a:pt x="112" y="496"/>
                    <a:pt x="112" y="496"/>
                    <a:pt x="112" y="496"/>
                  </a:cubicBezTo>
                  <a:cubicBezTo>
                    <a:pt x="96" y="496"/>
                    <a:pt x="96" y="496"/>
                    <a:pt x="96" y="496"/>
                  </a:cubicBezTo>
                  <a:cubicBezTo>
                    <a:pt x="80" y="496"/>
                    <a:pt x="80" y="496"/>
                    <a:pt x="80" y="496"/>
                  </a:cubicBezTo>
                  <a:cubicBezTo>
                    <a:pt x="64" y="496"/>
                    <a:pt x="64" y="496"/>
                    <a:pt x="64" y="496"/>
                  </a:cubicBezTo>
                  <a:cubicBezTo>
                    <a:pt x="56" y="496"/>
                    <a:pt x="56" y="496"/>
                    <a:pt x="56" y="496"/>
                  </a:cubicBezTo>
                  <a:cubicBezTo>
                    <a:pt x="34" y="496"/>
                    <a:pt x="16" y="478"/>
                    <a:pt x="16" y="456"/>
                  </a:cubicBezTo>
                  <a:cubicBezTo>
                    <a:pt x="16" y="160"/>
                    <a:pt x="16" y="160"/>
                    <a:pt x="16" y="160"/>
                  </a:cubicBezTo>
                  <a:cubicBezTo>
                    <a:pt x="16" y="128"/>
                    <a:pt x="16" y="128"/>
                    <a:pt x="16" y="128"/>
                  </a:cubicBezTo>
                  <a:cubicBezTo>
                    <a:pt x="496" y="128"/>
                    <a:pt x="496" y="128"/>
                    <a:pt x="496" y="128"/>
                  </a:cubicBezTo>
                  <a:lnTo>
                    <a:pt x="496" y="456"/>
                  </a:lnTo>
                  <a:close/>
                  <a:moveTo>
                    <a:pt x="496" y="112"/>
                  </a:moveTo>
                  <a:cubicBezTo>
                    <a:pt x="16" y="112"/>
                    <a:pt x="16" y="112"/>
                    <a:pt x="16" y="112"/>
                  </a:cubicBezTo>
                  <a:cubicBezTo>
                    <a:pt x="16" y="64"/>
                    <a:pt x="16" y="64"/>
                    <a:pt x="16" y="64"/>
                  </a:cubicBezTo>
                  <a:cubicBezTo>
                    <a:pt x="17" y="48"/>
                    <a:pt x="17" y="48"/>
                    <a:pt x="17" y="48"/>
                  </a:cubicBezTo>
                  <a:cubicBezTo>
                    <a:pt x="20" y="30"/>
                    <a:pt x="36" y="16"/>
                    <a:pt x="48" y="16"/>
                  </a:cubicBezTo>
                  <a:cubicBezTo>
                    <a:pt x="137" y="16"/>
                    <a:pt x="137" y="16"/>
                    <a:pt x="137" y="16"/>
                  </a:cubicBezTo>
                  <a:cubicBezTo>
                    <a:pt x="156" y="16"/>
                    <a:pt x="172" y="30"/>
                    <a:pt x="176" y="48"/>
                  </a:cubicBezTo>
                  <a:cubicBezTo>
                    <a:pt x="176" y="64"/>
                    <a:pt x="176" y="64"/>
                    <a:pt x="176" y="64"/>
                  </a:cubicBezTo>
                  <a:cubicBezTo>
                    <a:pt x="192" y="64"/>
                    <a:pt x="192" y="64"/>
                    <a:pt x="192" y="64"/>
                  </a:cubicBezTo>
                  <a:cubicBezTo>
                    <a:pt x="448" y="64"/>
                    <a:pt x="448" y="64"/>
                    <a:pt x="448" y="64"/>
                  </a:cubicBezTo>
                  <a:cubicBezTo>
                    <a:pt x="478" y="64"/>
                    <a:pt x="496" y="82"/>
                    <a:pt x="496" y="104"/>
                  </a:cubicBezTo>
                  <a:lnTo>
                    <a:pt x="496" y="112"/>
                  </a:ln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grpSp>
    </p:spTree>
    <p:extLst>
      <p:ext uri="{BB962C8B-B14F-4D97-AF65-F5344CB8AC3E}">
        <p14:creationId val="3830039758"/>
      </p:ext>
    </p:extLst>
  </p:cSld>
  <p:clrMapOvr>
    <a:masterClrMapping/>
  </p:clrMapOvr>
  <p:transition/>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tx2"/>
        </a:solidFill>
        <a:effectLst/>
      </p:bgPr>
    </p:bg>
    <p:spTree>
      <p:nvGrpSpPr>
        <p:cNvPr id="1" name=""/>
        <p:cNvGrpSpPr/>
        <p:nvPr/>
      </p:nvGrpSpPr>
      <p:grpSpPr>
        <a:xfrm>
          <a:off x="0" y="0"/>
          <a:ext cx="0" cy="0"/>
        </a:xfrm>
      </p:grpSpPr>
      <p:sp>
        <p:nvSpPr>
          <p:cNvPr id="27" name="矩形 26"/>
          <p:cNvSpPr/>
          <p:nvPr/>
        </p:nvSpPr>
        <p:spPr>
          <a:xfrm flipV="1">
            <a:off x="5148065" y="-3"/>
            <a:ext cx="3999988" cy="51435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椭圆 17"/>
          <p:cNvSpPr/>
          <p:nvPr/>
        </p:nvSpPr>
        <p:spPr>
          <a:xfrm>
            <a:off x="2843808" y="808859"/>
            <a:ext cx="3216179" cy="3216179"/>
          </a:xfrm>
          <a:prstGeom prst="ellipse">
            <a:avLst/>
          </a:prstGeom>
          <a:solidFill>
            <a:schemeClr val="accent3"/>
          </a:solidFill>
          <a:ln w="9525">
            <a:noFill/>
          </a:ln>
          <a:effectLst>
            <a:outerShdw algn="tr" blurRad="50800" dir="81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pic>
        <p:nvPicPr>
          <p:cNvPr id="62" name="Picture 62"/>
          <p:cNvPicPr>
            <a:picLocks noChangeAspect="1"/>
          </p:cNvPicPr>
          <p:nvPr/>
        </p:nvPicPr>
        <p:blipFill>
          <a:blip r:embed="rId3"/>
          <a:stretch>
            <a:fillRect/>
          </a:stretch>
        </p:blipFill>
        <p:spPr bwMode="auto">
          <a:xfrm>
            <a:off x="3263852" y="1562328"/>
            <a:ext cx="2330292" cy="2186281"/>
          </a:xfrm>
          <a:prstGeom prst="rect">
            <a:avLst/>
          </a:prstGeom>
          <a:noFill/>
          <a:ln w="9525">
            <a:noFill/>
            <a:miter lim="800000"/>
          </a:ln>
        </p:spPr>
      </p:pic>
      <p:sp>
        <p:nvSpPr>
          <p:cNvPr id="47" name="椭圆 46"/>
          <p:cNvSpPr/>
          <p:nvPr/>
        </p:nvSpPr>
        <p:spPr>
          <a:xfrm rot="6525446">
            <a:off x="1521703" y="3656128"/>
            <a:ext cx="504000" cy="504056"/>
          </a:xfrm>
          <a:prstGeom prst="ellipse">
            <a:avLst/>
          </a:prstGeom>
          <a:solidFill>
            <a:schemeClr val="bg1">
              <a:lumMod val="9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sp>
        <p:nvSpPr>
          <p:cNvPr id="49" name="Content Placeholder 2"/>
          <p:cNvSpPr txBox="1"/>
          <p:nvPr/>
        </p:nvSpPr>
        <p:spPr>
          <a:xfrm>
            <a:off x="1510247" y="3638219"/>
            <a:ext cx="526912" cy="435237"/>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b="1" lang="en-US" smtClean="0" sz="2800">
                <a:solidFill>
                  <a:schemeClr val="tx1"/>
                </a:solidFill>
                <a:cs typeface="+mn-ea"/>
                <a:sym typeface="+mn-lt"/>
              </a:rPr>
              <a:t>8</a:t>
            </a:r>
          </a:p>
        </p:txBody>
      </p:sp>
      <p:sp>
        <p:nvSpPr>
          <p:cNvPr id="21" name="椭圆 20"/>
          <p:cNvSpPr/>
          <p:nvPr/>
        </p:nvSpPr>
        <p:spPr>
          <a:xfrm rot="6525446">
            <a:off x="2142464" y="3596188"/>
            <a:ext cx="142018" cy="142018"/>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2" name="椭圆 21"/>
          <p:cNvSpPr/>
          <p:nvPr/>
        </p:nvSpPr>
        <p:spPr>
          <a:xfrm rot="6525446">
            <a:off x="2464012" y="3455256"/>
            <a:ext cx="142018" cy="142018"/>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1" name="椭圆 50"/>
          <p:cNvSpPr/>
          <p:nvPr/>
        </p:nvSpPr>
        <p:spPr>
          <a:xfrm rot="1619292">
            <a:off x="1380714" y="1054016"/>
            <a:ext cx="504000" cy="504056"/>
          </a:xfrm>
          <a:prstGeom prst="ellipse">
            <a:avLst/>
          </a:prstGeom>
          <a:solidFill>
            <a:schemeClr val="bg1">
              <a:lumMod val="9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sp>
        <p:nvSpPr>
          <p:cNvPr id="52" name="Content Placeholder 2"/>
          <p:cNvSpPr txBox="1"/>
          <p:nvPr/>
        </p:nvSpPr>
        <p:spPr>
          <a:xfrm>
            <a:off x="1365044" y="1058658"/>
            <a:ext cx="526912" cy="435237"/>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b="1" lang="en-US" smtClean="0" sz="2800">
                <a:solidFill>
                  <a:schemeClr val="tx1"/>
                </a:solidFill>
                <a:cs typeface="+mn-ea"/>
                <a:sym typeface="+mn-lt"/>
              </a:rPr>
              <a:t>5</a:t>
            </a:r>
          </a:p>
        </p:txBody>
      </p:sp>
      <p:sp>
        <p:nvSpPr>
          <p:cNvPr id="24" name="椭圆 23"/>
          <p:cNvSpPr/>
          <p:nvPr/>
        </p:nvSpPr>
        <p:spPr>
          <a:xfrm rot="4668747">
            <a:off x="2338738" y="1594673"/>
            <a:ext cx="142018" cy="142018"/>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5" name="椭圆 24"/>
          <p:cNvSpPr/>
          <p:nvPr/>
        </p:nvSpPr>
        <p:spPr>
          <a:xfrm rot="4668747">
            <a:off x="2077973" y="1462810"/>
            <a:ext cx="142018" cy="142018"/>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0" name="Content Placeholder 2"/>
          <p:cNvSpPr txBox="1"/>
          <p:nvPr/>
        </p:nvSpPr>
        <p:spPr>
          <a:xfrm>
            <a:off x="7056019" y="2000223"/>
            <a:ext cx="1784997" cy="380853"/>
          </a:xfrm>
          <a:prstGeom prst="rect">
            <a:avLst/>
          </a:prstGeom>
        </p:spPr>
        <p:txBody>
          <a:bodyPr anchor="ctr" anchorCtr="1"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altLang="en-US" b="1" lang="zh-CN" smtClean="0" sz="3200">
                <a:solidFill>
                  <a:schemeClr val="tx1"/>
                </a:solidFill>
                <a:cs typeface="+mn-ea"/>
                <a:sym typeface="+mn-lt"/>
              </a:rPr>
              <a:t>主题句</a:t>
            </a:r>
          </a:p>
        </p:txBody>
      </p:sp>
      <p:sp>
        <p:nvSpPr>
          <p:cNvPr id="31" name="椭圆 30"/>
          <p:cNvSpPr/>
          <p:nvPr/>
        </p:nvSpPr>
        <p:spPr>
          <a:xfrm>
            <a:off x="8304650" y="3185766"/>
            <a:ext cx="115821" cy="115821"/>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2" name="椭圆 31"/>
          <p:cNvSpPr/>
          <p:nvPr/>
        </p:nvSpPr>
        <p:spPr>
          <a:xfrm>
            <a:off x="8086309" y="3185766"/>
            <a:ext cx="115821" cy="115821"/>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3" name="Content Placeholder 2"/>
          <p:cNvSpPr txBox="1"/>
          <p:nvPr/>
        </p:nvSpPr>
        <p:spPr>
          <a:xfrm>
            <a:off x="7032686" y="2495716"/>
            <a:ext cx="1548215" cy="697068"/>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r" indent="0" marL="0">
              <a:buFont charset="0" pitchFamily="34" typeface="Arial"/>
              <a:buNone/>
            </a:pPr>
            <a:r>
              <a:rPr lang="en-US" smtClean="0" sz="1200">
                <a:solidFill>
                  <a:schemeClr val="tx1"/>
                </a:solidFill>
                <a:cs typeface="+mn-ea"/>
                <a:sym typeface="+mn-lt"/>
              </a:rPr>
              <a:t>Lorem ipsum dolor sit amet, consectetur adipiscing elit. </a:t>
            </a:r>
          </a:p>
        </p:txBody>
      </p:sp>
      <p:sp>
        <p:nvSpPr>
          <p:cNvPr id="54" name="椭圆 53"/>
          <p:cNvSpPr/>
          <p:nvPr/>
        </p:nvSpPr>
        <p:spPr>
          <a:xfrm rot="5400000">
            <a:off x="1174908" y="2307945"/>
            <a:ext cx="504000" cy="504056"/>
          </a:xfrm>
          <a:prstGeom prst="ellipse">
            <a:avLst/>
          </a:prstGeom>
          <a:solidFill>
            <a:schemeClr val="bg1">
              <a:lumMod val="9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sp>
        <p:nvSpPr>
          <p:cNvPr id="55" name="Content Placeholder 2"/>
          <p:cNvSpPr txBox="1"/>
          <p:nvPr/>
        </p:nvSpPr>
        <p:spPr>
          <a:xfrm>
            <a:off x="1120053" y="2294698"/>
            <a:ext cx="576064" cy="435237"/>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b="1" lang="en-US" smtClean="0" sz="2800">
                <a:solidFill>
                  <a:schemeClr val="tx1"/>
                </a:solidFill>
                <a:cs typeface="+mn-ea"/>
                <a:sym typeface="+mn-lt"/>
              </a:rPr>
              <a:t>13</a:t>
            </a:r>
          </a:p>
        </p:txBody>
      </p:sp>
      <p:sp>
        <p:nvSpPr>
          <p:cNvPr id="23" name="椭圆 22"/>
          <p:cNvSpPr/>
          <p:nvPr/>
        </p:nvSpPr>
        <p:spPr>
          <a:xfrm rot="5400000">
            <a:off x="2211719" y="2495716"/>
            <a:ext cx="142018" cy="142018"/>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4" name="椭圆 33"/>
          <p:cNvSpPr/>
          <p:nvPr/>
        </p:nvSpPr>
        <p:spPr>
          <a:xfrm rot="5400000">
            <a:off x="1930586" y="2498368"/>
            <a:ext cx="142018" cy="142018"/>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28" name="组合 27"/>
          <p:cNvGrpSpPr/>
          <p:nvPr/>
        </p:nvGrpSpPr>
        <p:grpSpPr>
          <a:xfrm>
            <a:off x="6670413" y="1817151"/>
            <a:ext cx="2383639" cy="678565"/>
            <a:chOff x="3325133" y="3924072"/>
            <a:chExt cx="2383639" cy="678565"/>
          </a:xfrm>
        </p:grpSpPr>
        <p:sp>
          <p:nvSpPr>
            <p:cNvPr id="29" name="圆角矩形 28"/>
            <p:cNvSpPr/>
            <p:nvPr/>
          </p:nvSpPr>
          <p:spPr>
            <a:xfrm>
              <a:off x="3779912" y="3994636"/>
              <a:ext cx="1440160" cy="608001"/>
            </a:xfrm>
            <a:prstGeom prst="roundRect">
              <a:avLst>
                <a:gd fmla="val 6346" name="adj"/>
              </a:avLst>
            </a:prstGeom>
            <a:solidFill>
              <a:schemeClr val="bg1"/>
            </a:solidFill>
            <a:ln w="12700">
              <a:noFill/>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a:p>
          </p:txBody>
        </p:sp>
        <p:sp>
          <p:nvSpPr>
            <p:cNvPr id="35" name="Content Placeholder 2"/>
            <p:cNvSpPr txBox="1"/>
            <p:nvPr/>
          </p:nvSpPr>
          <p:spPr>
            <a:xfrm>
              <a:off x="3325133" y="3924072"/>
              <a:ext cx="2383639" cy="636638"/>
            </a:xfrm>
            <a:prstGeom prst="rect">
              <a:avLst/>
            </a:prstGeom>
          </p:spPr>
          <p:txBody>
            <a:bodyPr anchor="ctr" anchorCtr="1"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altLang="en-US" b="1" lang="zh-CN" smtClean="0" sz="3200">
                  <a:solidFill>
                    <a:schemeClr val="tx1"/>
                  </a:solidFill>
                  <a:latin charset="-122" panose="02010509060101010101" pitchFamily="49" typeface="幼圆"/>
                  <a:ea charset="-122" panose="02010509060101010101" pitchFamily="49" typeface="幼圆"/>
                  <a:cs typeface="+mn-ea"/>
                  <a:sym typeface="+mn-lt"/>
                </a:rPr>
                <a:t>主次</a:t>
              </a:r>
            </a:p>
          </p:txBody>
        </p:sp>
      </p:grpSp>
    </p:spTree>
    <p:extLst>
      <p:ext uri="{BB962C8B-B14F-4D97-AF65-F5344CB8AC3E}">
        <p14:creationId val="1277923814"/>
      </p:ext>
    </p:extLst>
  </p:cSld>
  <p:clrMapOvr>
    <a:masterClrMapping/>
  </p:clrMapOvr>
  <mc:AlternateContent>
    <mc:Choice Requires="p14">
      <p:transition p14:dur="700" spd="med">
        <p:fade/>
      </p:transition>
    </mc:Choice>
    <mc:Fallback>
      <p:transition spd="med">
        <p:fade/>
      </p:transition>
    </mc:Fallback>
  </mc:AlternateConten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tx2"/>
        </a:solidFill>
        <a:effectLst/>
      </p:bgPr>
    </p:bg>
    <p:spTree>
      <p:nvGrpSpPr>
        <p:cNvPr id="1" name=""/>
        <p:cNvGrpSpPr/>
        <p:nvPr/>
      </p:nvGrpSpPr>
      <p:grpSpPr>
        <a:xfrm>
          <a:off x="0" y="0"/>
          <a:ext cx="0" cy="0"/>
        </a:xfrm>
      </p:grpSpPr>
      <p:sp>
        <p:nvSpPr>
          <p:cNvPr id="57" name="圆角矩形 56"/>
          <p:cNvSpPr/>
          <p:nvPr/>
        </p:nvSpPr>
        <p:spPr>
          <a:xfrm>
            <a:off x="-7670" y="1424950"/>
            <a:ext cx="9177366" cy="2322297"/>
          </a:xfrm>
          <a:prstGeom prst="roundRect">
            <a:avLst>
              <a:gd fmla="val 0" name="adj"/>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7" name="直角三角形 46"/>
          <p:cNvSpPr/>
          <p:nvPr/>
        </p:nvSpPr>
        <p:spPr>
          <a:xfrm>
            <a:off x="-18232" y="2277818"/>
            <a:ext cx="1860248" cy="1474861"/>
          </a:xfrm>
          <a:prstGeom prst="rtTriangle">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Content Placeholder 2"/>
          <p:cNvSpPr txBox="1"/>
          <p:nvPr/>
        </p:nvSpPr>
        <p:spPr>
          <a:xfrm>
            <a:off x="2435972" y="3175737"/>
            <a:ext cx="4678562" cy="333179"/>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lang="en-US" smtClean="0">
                <a:solidFill>
                  <a:schemeClr val="tx1"/>
                </a:solidFill>
                <a:cs typeface="+mn-ea"/>
                <a:sym typeface="+mn-lt"/>
              </a:rPr>
              <a:t>Lorem ipsum dolor sit amet, consectetur adipiscing elit. </a:t>
            </a:r>
          </a:p>
        </p:txBody>
      </p:sp>
      <p:sp>
        <p:nvSpPr>
          <p:cNvPr id="43" name="Content Placeholder 2"/>
          <p:cNvSpPr txBox="1"/>
          <p:nvPr/>
        </p:nvSpPr>
        <p:spPr>
          <a:xfrm>
            <a:off x="2468982" y="1927202"/>
            <a:ext cx="4281609" cy="636638"/>
          </a:xfrm>
          <a:prstGeom prst="rect">
            <a:avLst/>
          </a:prstGeom>
        </p:spPr>
        <p:txBody>
          <a:bodyPr anchor="ctr" anchorCtr="1"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altLang="en-US" b="1" lang="zh-CN" sz="8800">
                <a:solidFill>
                  <a:schemeClr val="bg1"/>
                </a:solidFill>
                <a:latin charset="-122" panose="02010509060101010101" pitchFamily="49" typeface="幼圆"/>
                <a:ea charset="-122" panose="02010509060101010101" pitchFamily="49" typeface="幼圆"/>
                <a:cs typeface="+mn-ea"/>
                <a:sym typeface="+mn-lt"/>
              </a:rPr>
              <a:t>谢谢</a:t>
            </a:r>
          </a:p>
        </p:txBody>
      </p:sp>
      <p:grpSp>
        <p:nvGrpSpPr>
          <p:cNvPr id="4" name="组合 3"/>
          <p:cNvGrpSpPr/>
          <p:nvPr/>
        </p:nvGrpSpPr>
        <p:grpSpPr>
          <a:xfrm>
            <a:off x="-1288984" y="-692866"/>
            <a:ext cx="3445238" cy="2946297"/>
            <a:chOff x="-972592" y="-515835"/>
            <a:chExt cx="3445238" cy="2946297"/>
          </a:xfrm>
          <a:solidFill>
            <a:schemeClr val="bg1">
              <a:lumMod val="95000"/>
            </a:schemeClr>
          </a:solidFill>
        </p:grpSpPr>
        <p:sp>
          <p:nvSpPr>
            <p:cNvPr id="65" name="椭圆 64"/>
            <p:cNvSpPr/>
            <p:nvPr/>
          </p:nvSpPr>
          <p:spPr>
            <a:xfrm rot="2657720">
              <a:off x="-207227" y="-395933"/>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6" name="椭圆 65"/>
            <p:cNvSpPr/>
            <p:nvPr/>
          </p:nvSpPr>
          <p:spPr>
            <a:xfrm rot="2657720">
              <a:off x="247274" y="47524"/>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7" name="椭圆 66"/>
            <p:cNvSpPr/>
            <p:nvPr/>
          </p:nvSpPr>
          <p:spPr>
            <a:xfrm rot="2657720">
              <a:off x="701775" y="490980"/>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8" name="椭圆 67"/>
            <p:cNvSpPr/>
            <p:nvPr/>
          </p:nvSpPr>
          <p:spPr>
            <a:xfrm rot="2657720">
              <a:off x="1156276" y="934437"/>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9" name="椭圆 68"/>
            <p:cNvSpPr/>
            <p:nvPr/>
          </p:nvSpPr>
          <p:spPr>
            <a:xfrm rot="2657720">
              <a:off x="1610777" y="1377894"/>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0" name="椭圆 69"/>
            <p:cNvSpPr/>
            <p:nvPr/>
          </p:nvSpPr>
          <p:spPr>
            <a:xfrm rot="2657720">
              <a:off x="-319614" y="321723"/>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1" name="椭圆 70"/>
            <p:cNvSpPr/>
            <p:nvPr/>
          </p:nvSpPr>
          <p:spPr>
            <a:xfrm rot="2657720">
              <a:off x="134887" y="765180"/>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2" name="椭圆 71"/>
            <p:cNvSpPr/>
            <p:nvPr/>
          </p:nvSpPr>
          <p:spPr>
            <a:xfrm rot="2657720">
              <a:off x="589388" y="1208637"/>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3" name="椭圆 72"/>
            <p:cNvSpPr/>
            <p:nvPr/>
          </p:nvSpPr>
          <p:spPr>
            <a:xfrm rot="2657720">
              <a:off x="1043889" y="1652093"/>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4" name="椭圆 73"/>
            <p:cNvSpPr/>
            <p:nvPr/>
          </p:nvSpPr>
          <p:spPr>
            <a:xfrm rot="2657720">
              <a:off x="1498390" y="2095550"/>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5" name="椭圆 74"/>
            <p:cNvSpPr/>
            <p:nvPr/>
          </p:nvSpPr>
          <p:spPr>
            <a:xfrm rot="2657720">
              <a:off x="-972592" y="512619"/>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6" name="椭圆 75"/>
            <p:cNvSpPr/>
            <p:nvPr/>
          </p:nvSpPr>
          <p:spPr>
            <a:xfrm rot="2657720">
              <a:off x="-518091" y="956076"/>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7" name="椭圆 76"/>
            <p:cNvSpPr/>
            <p:nvPr/>
          </p:nvSpPr>
          <p:spPr>
            <a:xfrm rot="2657720">
              <a:off x="-63590" y="1399533"/>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8" name="椭圆 77"/>
            <p:cNvSpPr/>
            <p:nvPr/>
          </p:nvSpPr>
          <p:spPr>
            <a:xfrm rot="2657720">
              <a:off x="390911" y="1842989"/>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9" name="椭圆 78"/>
            <p:cNvSpPr/>
            <p:nvPr/>
          </p:nvSpPr>
          <p:spPr>
            <a:xfrm rot="2657720">
              <a:off x="845412" y="2286446"/>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8" name="椭圆 57"/>
            <p:cNvSpPr/>
            <p:nvPr/>
          </p:nvSpPr>
          <p:spPr>
            <a:xfrm rot="2657720">
              <a:off x="510626" y="-515835"/>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9" name="椭圆 58"/>
            <p:cNvSpPr/>
            <p:nvPr/>
          </p:nvSpPr>
          <p:spPr>
            <a:xfrm rot="2657720">
              <a:off x="965127" y="-72378"/>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1" name="椭圆 60"/>
            <p:cNvSpPr/>
            <p:nvPr/>
          </p:nvSpPr>
          <p:spPr>
            <a:xfrm rot="2657720">
              <a:off x="1419628" y="371079"/>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2" name="椭圆 61"/>
            <p:cNvSpPr/>
            <p:nvPr/>
          </p:nvSpPr>
          <p:spPr>
            <a:xfrm rot="2657720">
              <a:off x="1874129" y="814535"/>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3" name="椭圆 62"/>
            <p:cNvSpPr/>
            <p:nvPr/>
          </p:nvSpPr>
          <p:spPr>
            <a:xfrm rot="2657720">
              <a:off x="2328630" y="1257992"/>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nvGrpSpPr>
          <p:cNvPr id="2" name="组合 1"/>
          <p:cNvGrpSpPr/>
          <p:nvPr/>
        </p:nvGrpSpPr>
        <p:grpSpPr>
          <a:xfrm>
            <a:off x="6224083" y="2738339"/>
            <a:ext cx="3093948" cy="2375342"/>
            <a:chOff x="6224083" y="2738339"/>
            <a:chExt cx="3093948" cy="2375342"/>
          </a:xfrm>
          <a:solidFill>
            <a:schemeClr val="bg1">
              <a:lumMod val="95000"/>
            </a:schemeClr>
          </a:solidFill>
        </p:grpSpPr>
        <p:sp>
          <p:nvSpPr>
            <p:cNvPr id="81" name="椭圆 80"/>
            <p:cNvSpPr/>
            <p:nvPr/>
          </p:nvSpPr>
          <p:spPr>
            <a:xfrm rot="2657720">
              <a:off x="8001661" y="2858241"/>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2" name="椭圆 81"/>
            <p:cNvSpPr/>
            <p:nvPr/>
          </p:nvSpPr>
          <p:spPr>
            <a:xfrm rot="2657720">
              <a:off x="8456162" y="3301698"/>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3" name="椭圆 82"/>
            <p:cNvSpPr/>
            <p:nvPr/>
          </p:nvSpPr>
          <p:spPr>
            <a:xfrm rot="2657720">
              <a:off x="8910663" y="3745154"/>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4" name="椭圆 83"/>
            <p:cNvSpPr/>
            <p:nvPr/>
          </p:nvSpPr>
          <p:spPr>
            <a:xfrm rot="2657720">
              <a:off x="6224083" y="4526208"/>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5" name="椭圆 84"/>
            <p:cNvSpPr/>
            <p:nvPr/>
          </p:nvSpPr>
          <p:spPr>
            <a:xfrm rot="2657720">
              <a:off x="6678584" y="4969665"/>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6" name="椭圆 85"/>
            <p:cNvSpPr/>
            <p:nvPr/>
          </p:nvSpPr>
          <p:spPr>
            <a:xfrm rot="2657720">
              <a:off x="7889274" y="3575897"/>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7" name="椭圆 86"/>
            <p:cNvSpPr/>
            <p:nvPr/>
          </p:nvSpPr>
          <p:spPr>
            <a:xfrm rot="2657720">
              <a:off x="8343775" y="4019354"/>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8" name="椭圆 87"/>
            <p:cNvSpPr/>
            <p:nvPr/>
          </p:nvSpPr>
          <p:spPr>
            <a:xfrm rot="2657720">
              <a:off x="8798276" y="4462811"/>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1" name="椭圆 90"/>
            <p:cNvSpPr/>
            <p:nvPr/>
          </p:nvSpPr>
          <p:spPr>
            <a:xfrm rot="2657720">
              <a:off x="7236296" y="3766793"/>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2" name="椭圆 91"/>
            <p:cNvSpPr/>
            <p:nvPr/>
          </p:nvSpPr>
          <p:spPr>
            <a:xfrm rot="2657720">
              <a:off x="7690797" y="4210250"/>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3" name="椭圆 92"/>
            <p:cNvSpPr/>
            <p:nvPr/>
          </p:nvSpPr>
          <p:spPr>
            <a:xfrm rot="2657720">
              <a:off x="8145298" y="4653707"/>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4" name="椭圆 93"/>
            <p:cNvSpPr/>
            <p:nvPr/>
          </p:nvSpPr>
          <p:spPr>
            <a:xfrm rot="2657720">
              <a:off x="8637192" y="4877720"/>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6" name="椭圆 95"/>
            <p:cNvSpPr/>
            <p:nvPr/>
          </p:nvSpPr>
          <p:spPr>
            <a:xfrm rot="2657720">
              <a:off x="8719514" y="2738339"/>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7" name="椭圆 96"/>
            <p:cNvSpPr/>
            <p:nvPr/>
          </p:nvSpPr>
          <p:spPr>
            <a:xfrm rot="2657720">
              <a:off x="9174015" y="3181796"/>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8" name="椭圆 97"/>
            <p:cNvSpPr/>
            <p:nvPr/>
          </p:nvSpPr>
          <p:spPr>
            <a:xfrm rot="2657720">
              <a:off x="6487435" y="3962850"/>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9" name="椭圆 98"/>
            <p:cNvSpPr/>
            <p:nvPr/>
          </p:nvSpPr>
          <p:spPr>
            <a:xfrm rot="2657720">
              <a:off x="6941936" y="4406306"/>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0" name="椭圆 99"/>
            <p:cNvSpPr/>
            <p:nvPr/>
          </p:nvSpPr>
          <p:spPr>
            <a:xfrm rot="2657720">
              <a:off x="7396437" y="4849763"/>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48" name="直角三角形 47"/>
          <p:cNvSpPr/>
          <p:nvPr/>
        </p:nvSpPr>
        <p:spPr>
          <a:xfrm rot="10800000">
            <a:off x="8467489" y="1422836"/>
            <a:ext cx="687075" cy="544734"/>
          </a:xfrm>
          <a:prstGeom prst="r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2371847330"/>
      </p:ext>
    </p:extLst>
  </p:cSld>
  <p:clrMapOvr>
    <a:masterClrMapping/>
  </p:clrMapOvr>
  <mc:AlternateContent>
    <mc:Choice Requires="p14">
      <p:transition p14:dur="700" spd="med">
        <p:fade/>
      </p:transition>
    </mc:Choice>
    <mc:Fallback>
      <p:transition spd="med">
        <p:fade/>
      </p:transition>
    </mc:Fallback>
  </mc:AlternateConten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tx2"/>
        </a:solidFill>
        <a:effectLst/>
      </p:bgPr>
    </p:bg>
    <p:spTree>
      <p:nvGrpSpPr>
        <p:cNvPr id="1" name=""/>
        <p:cNvGrpSpPr/>
        <p:nvPr/>
      </p:nvGrpSpPr>
      <p:grpSpPr>
        <a:xfrm>
          <a:off x="0" y="0"/>
          <a:ext cx="0" cy="0"/>
        </a:xfrm>
      </p:grpSpPr>
      <p:sp>
        <p:nvSpPr>
          <p:cNvPr id="35" name="矩形 34"/>
          <p:cNvSpPr/>
          <p:nvPr/>
        </p:nvSpPr>
        <p:spPr>
          <a:xfrm rot="10800000">
            <a:off x="-13285" y="-3"/>
            <a:ext cx="4585285" cy="514350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6" name="组合 15"/>
          <p:cNvGrpSpPr/>
          <p:nvPr/>
        </p:nvGrpSpPr>
        <p:grpSpPr>
          <a:xfrm flipH="1">
            <a:off x="3798789" y="1809540"/>
            <a:ext cx="360040" cy="363520"/>
            <a:chOff x="2051720" y="304380"/>
            <a:chExt cx="4619592" cy="4664249"/>
          </a:xfrm>
          <a:solidFill>
            <a:schemeClr val="bg1">
              <a:lumMod val="95000"/>
            </a:schemeClr>
          </a:solidFill>
        </p:grpSpPr>
        <p:sp>
          <p:nvSpPr>
            <p:cNvPr id="17" name="椭圆 16"/>
            <p:cNvSpPr/>
            <p:nvPr/>
          </p:nvSpPr>
          <p:spPr>
            <a:xfrm>
              <a:off x="2051720" y="249832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8" name="椭圆 17"/>
            <p:cNvSpPr/>
            <p:nvPr/>
          </p:nvSpPr>
          <p:spPr>
            <a:xfrm>
              <a:off x="2403583" y="129999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9" name="椭圆 18"/>
            <p:cNvSpPr/>
            <p:nvPr/>
          </p:nvSpPr>
          <p:spPr>
            <a:xfrm>
              <a:off x="3347456" y="482119"/>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1" name="椭圆 30"/>
            <p:cNvSpPr/>
            <p:nvPr/>
          </p:nvSpPr>
          <p:spPr>
            <a:xfrm>
              <a:off x="4583665" y="304380"/>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2" name="椭圆 31"/>
            <p:cNvSpPr/>
            <p:nvPr/>
          </p:nvSpPr>
          <p:spPr>
            <a:xfrm>
              <a:off x="5719725" y="82320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3" name="椭圆 32"/>
            <p:cNvSpPr/>
            <p:nvPr/>
          </p:nvSpPr>
          <p:spPr>
            <a:xfrm>
              <a:off x="6394945" y="187386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4" name="椭圆 33"/>
            <p:cNvSpPr/>
            <p:nvPr/>
          </p:nvSpPr>
          <p:spPr>
            <a:xfrm>
              <a:off x="6394945" y="312278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6" name="椭圆 35"/>
            <p:cNvSpPr/>
            <p:nvPr/>
          </p:nvSpPr>
          <p:spPr>
            <a:xfrm>
              <a:off x="5719725" y="417344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7" name="椭圆 36"/>
            <p:cNvSpPr/>
            <p:nvPr/>
          </p:nvSpPr>
          <p:spPr>
            <a:xfrm>
              <a:off x="4583665" y="4692262"/>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8" name="椭圆 37"/>
            <p:cNvSpPr/>
            <p:nvPr/>
          </p:nvSpPr>
          <p:spPr>
            <a:xfrm>
              <a:off x="3347456" y="4514523"/>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9" name="椭圆 38"/>
            <p:cNvSpPr/>
            <p:nvPr/>
          </p:nvSpPr>
          <p:spPr>
            <a:xfrm>
              <a:off x="2403583" y="369665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nvGrpSpPr>
          <p:cNvPr id="40" name="组合 39"/>
          <p:cNvGrpSpPr/>
          <p:nvPr/>
        </p:nvGrpSpPr>
        <p:grpSpPr>
          <a:xfrm flipH="1">
            <a:off x="3574926" y="1561127"/>
            <a:ext cx="792088" cy="799744"/>
            <a:chOff x="2051720" y="304380"/>
            <a:chExt cx="4619592" cy="4664249"/>
          </a:xfrm>
          <a:solidFill>
            <a:schemeClr val="bg1">
              <a:lumMod val="95000"/>
            </a:schemeClr>
          </a:solidFill>
        </p:grpSpPr>
        <p:sp>
          <p:nvSpPr>
            <p:cNvPr id="41" name="椭圆 40"/>
            <p:cNvSpPr/>
            <p:nvPr/>
          </p:nvSpPr>
          <p:spPr>
            <a:xfrm>
              <a:off x="2051720" y="249832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2" name="椭圆 41"/>
            <p:cNvSpPr/>
            <p:nvPr/>
          </p:nvSpPr>
          <p:spPr>
            <a:xfrm>
              <a:off x="2403583" y="129999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3" name="椭圆 42"/>
            <p:cNvSpPr/>
            <p:nvPr/>
          </p:nvSpPr>
          <p:spPr>
            <a:xfrm>
              <a:off x="3347456" y="482119"/>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4" name="椭圆 43"/>
            <p:cNvSpPr/>
            <p:nvPr/>
          </p:nvSpPr>
          <p:spPr>
            <a:xfrm>
              <a:off x="4583665" y="304380"/>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5" name="椭圆 44"/>
            <p:cNvSpPr/>
            <p:nvPr/>
          </p:nvSpPr>
          <p:spPr>
            <a:xfrm>
              <a:off x="5719725" y="82320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6" name="椭圆 45"/>
            <p:cNvSpPr/>
            <p:nvPr/>
          </p:nvSpPr>
          <p:spPr>
            <a:xfrm>
              <a:off x="6394945" y="187386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7" name="椭圆 46"/>
            <p:cNvSpPr/>
            <p:nvPr/>
          </p:nvSpPr>
          <p:spPr>
            <a:xfrm>
              <a:off x="6394945" y="312278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8" name="椭圆 47"/>
            <p:cNvSpPr/>
            <p:nvPr/>
          </p:nvSpPr>
          <p:spPr>
            <a:xfrm>
              <a:off x="5719725" y="417344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9" name="椭圆 48"/>
            <p:cNvSpPr/>
            <p:nvPr/>
          </p:nvSpPr>
          <p:spPr>
            <a:xfrm>
              <a:off x="4583665" y="4692262"/>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0" name="椭圆 49"/>
            <p:cNvSpPr/>
            <p:nvPr/>
          </p:nvSpPr>
          <p:spPr>
            <a:xfrm>
              <a:off x="3347456" y="4514523"/>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1" name="椭圆 50"/>
            <p:cNvSpPr/>
            <p:nvPr/>
          </p:nvSpPr>
          <p:spPr>
            <a:xfrm>
              <a:off x="2403583" y="369665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111" name="Content Placeholder 2"/>
          <p:cNvSpPr txBox="1"/>
          <p:nvPr/>
        </p:nvSpPr>
        <p:spPr>
          <a:xfrm>
            <a:off x="3597248" y="540601"/>
            <a:ext cx="1625253" cy="3068226"/>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b="1" lang="en-US" smtClean="0" sz="25900">
                <a:solidFill>
                  <a:schemeClr val="bg1"/>
                </a:solidFill>
                <a:cs typeface="+mn-ea"/>
                <a:sym typeface="+mn-lt"/>
              </a:rPr>
              <a:t>1</a:t>
            </a:r>
          </a:p>
        </p:txBody>
      </p:sp>
      <p:grpSp>
        <p:nvGrpSpPr>
          <p:cNvPr id="2" name="组合 1"/>
          <p:cNvGrpSpPr/>
          <p:nvPr/>
        </p:nvGrpSpPr>
        <p:grpSpPr>
          <a:xfrm>
            <a:off x="2472854" y="627534"/>
            <a:ext cx="3874040" cy="3910370"/>
            <a:chOff x="2584674" y="749612"/>
            <a:chExt cx="3600617" cy="3634383"/>
          </a:xfrm>
        </p:grpSpPr>
        <p:sp>
          <p:nvSpPr>
            <p:cNvPr id="20" name="椭圆 19"/>
            <p:cNvSpPr/>
            <p:nvPr/>
          </p:nvSpPr>
          <p:spPr>
            <a:xfrm>
              <a:off x="2584674" y="2408435"/>
              <a:ext cx="316737" cy="316737"/>
            </a:xfrm>
            <a:prstGeom prst="ellipse">
              <a:avLst/>
            </a:prstGeom>
            <a:solidFill>
              <a:srgbClr val="E047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u="sng">
                <a:cs typeface="+mn-ea"/>
                <a:sym typeface="+mn-lt"/>
              </a:endParaRPr>
            </a:p>
          </p:txBody>
        </p:sp>
        <p:sp>
          <p:nvSpPr>
            <p:cNvPr id="21" name="椭圆 20"/>
            <p:cNvSpPr/>
            <p:nvPr/>
          </p:nvSpPr>
          <p:spPr>
            <a:xfrm>
              <a:off x="2850715" y="1502386"/>
              <a:ext cx="316737" cy="316737"/>
            </a:xfrm>
            <a:prstGeom prst="ellipse">
              <a:avLst/>
            </a:prstGeom>
            <a:solidFill>
              <a:srgbClr val="E047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u="sng">
                <a:cs typeface="+mn-ea"/>
                <a:sym typeface="+mn-lt"/>
              </a:endParaRPr>
            </a:p>
          </p:txBody>
        </p:sp>
        <p:sp>
          <p:nvSpPr>
            <p:cNvPr id="22" name="椭圆 21"/>
            <p:cNvSpPr/>
            <p:nvPr/>
          </p:nvSpPr>
          <p:spPr>
            <a:xfrm>
              <a:off x="3564370" y="883999"/>
              <a:ext cx="316737" cy="316737"/>
            </a:xfrm>
            <a:prstGeom prst="ellipse">
              <a:avLst/>
            </a:prstGeom>
            <a:solidFill>
              <a:srgbClr val="E047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u="sng">
                <a:cs typeface="+mn-ea"/>
                <a:sym typeface="+mn-lt"/>
              </a:endParaRPr>
            </a:p>
          </p:txBody>
        </p:sp>
        <p:sp>
          <p:nvSpPr>
            <p:cNvPr id="23" name="椭圆 22"/>
            <p:cNvSpPr/>
            <p:nvPr/>
          </p:nvSpPr>
          <p:spPr>
            <a:xfrm>
              <a:off x="4499059" y="749612"/>
              <a:ext cx="316737" cy="316737"/>
            </a:xfrm>
            <a:prstGeom prst="ellipse">
              <a:avLst/>
            </a:prstGeom>
            <a:solidFill>
              <a:srgbClr val="E047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u="sng">
                <a:cs typeface="+mn-ea"/>
                <a:sym typeface="+mn-lt"/>
              </a:endParaRPr>
            </a:p>
          </p:txBody>
        </p:sp>
        <p:sp>
          <p:nvSpPr>
            <p:cNvPr id="24" name="椭圆 23"/>
            <p:cNvSpPr/>
            <p:nvPr/>
          </p:nvSpPr>
          <p:spPr>
            <a:xfrm>
              <a:off x="5358026" y="1141889"/>
              <a:ext cx="316737" cy="316737"/>
            </a:xfrm>
            <a:prstGeom prst="ellipse">
              <a:avLst/>
            </a:prstGeom>
            <a:solidFill>
              <a:srgbClr val="E047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u="sng">
                <a:cs typeface="+mn-ea"/>
                <a:sym typeface="+mn-lt"/>
              </a:endParaRPr>
            </a:p>
          </p:txBody>
        </p:sp>
        <p:sp>
          <p:nvSpPr>
            <p:cNvPr id="25" name="椭圆 24"/>
            <p:cNvSpPr/>
            <p:nvPr/>
          </p:nvSpPr>
          <p:spPr>
            <a:xfrm>
              <a:off x="5868554" y="1936285"/>
              <a:ext cx="316737" cy="316737"/>
            </a:xfrm>
            <a:prstGeom prst="ellipse">
              <a:avLst/>
            </a:prstGeom>
            <a:solidFill>
              <a:srgbClr val="E047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u="sng">
                <a:cs typeface="+mn-ea"/>
                <a:sym typeface="+mn-lt"/>
              </a:endParaRPr>
            </a:p>
          </p:txBody>
        </p:sp>
        <p:sp>
          <p:nvSpPr>
            <p:cNvPr id="26" name="椭圆 25"/>
            <p:cNvSpPr/>
            <p:nvPr/>
          </p:nvSpPr>
          <p:spPr>
            <a:xfrm>
              <a:off x="5868554" y="2880585"/>
              <a:ext cx="316737" cy="316737"/>
            </a:xfrm>
            <a:prstGeom prst="ellipse">
              <a:avLst/>
            </a:prstGeom>
            <a:solidFill>
              <a:srgbClr val="37879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u="sng">
                <a:cs typeface="+mn-ea"/>
                <a:sym typeface="+mn-lt"/>
              </a:endParaRPr>
            </a:p>
          </p:txBody>
        </p:sp>
        <p:sp>
          <p:nvSpPr>
            <p:cNvPr id="27" name="椭圆 26"/>
            <p:cNvSpPr/>
            <p:nvPr/>
          </p:nvSpPr>
          <p:spPr>
            <a:xfrm>
              <a:off x="5358026" y="3674981"/>
              <a:ext cx="316737" cy="316737"/>
            </a:xfrm>
            <a:prstGeom prst="ellipse">
              <a:avLst/>
            </a:prstGeom>
            <a:solidFill>
              <a:srgbClr val="37879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u="sng">
                <a:cs typeface="+mn-ea"/>
                <a:sym typeface="+mn-lt"/>
              </a:endParaRPr>
            </a:p>
          </p:txBody>
        </p:sp>
        <p:sp>
          <p:nvSpPr>
            <p:cNvPr id="28" name="椭圆 27"/>
            <p:cNvSpPr/>
            <p:nvPr/>
          </p:nvSpPr>
          <p:spPr>
            <a:xfrm>
              <a:off x="4499059" y="4067258"/>
              <a:ext cx="316737" cy="316737"/>
            </a:xfrm>
            <a:prstGeom prst="ellipse">
              <a:avLst/>
            </a:prstGeom>
            <a:solidFill>
              <a:srgbClr val="37879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u="sng">
                <a:cs typeface="+mn-ea"/>
                <a:sym typeface="+mn-lt"/>
              </a:endParaRPr>
            </a:p>
          </p:txBody>
        </p:sp>
        <p:sp>
          <p:nvSpPr>
            <p:cNvPr id="29" name="椭圆 28"/>
            <p:cNvSpPr/>
            <p:nvPr/>
          </p:nvSpPr>
          <p:spPr>
            <a:xfrm>
              <a:off x="3564370" y="3932871"/>
              <a:ext cx="316737" cy="316737"/>
            </a:xfrm>
            <a:prstGeom prst="ellipse">
              <a:avLst/>
            </a:prstGeom>
            <a:solidFill>
              <a:srgbClr val="37879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u="sng">
                <a:cs typeface="+mn-ea"/>
                <a:sym typeface="+mn-lt"/>
              </a:endParaRPr>
            </a:p>
          </p:txBody>
        </p:sp>
        <p:sp>
          <p:nvSpPr>
            <p:cNvPr id="30" name="椭圆 29"/>
            <p:cNvSpPr/>
            <p:nvPr/>
          </p:nvSpPr>
          <p:spPr>
            <a:xfrm>
              <a:off x="2850715" y="3314484"/>
              <a:ext cx="316737" cy="316737"/>
            </a:xfrm>
            <a:prstGeom prst="ellipse">
              <a:avLst/>
            </a:prstGeom>
            <a:solidFill>
              <a:srgbClr val="37879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u="sng">
                <a:cs typeface="+mn-ea"/>
                <a:sym typeface="+mn-lt"/>
              </a:endParaRPr>
            </a:p>
          </p:txBody>
        </p:sp>
      </p:grpSp>
    </p:spTree>
    <p:extLst>
      <p:ext uri="{BB962C8B-B14F-4D97-AF65-F5344CB8AC3E}">
        <p14:creationId val="1394976834"/>
      </p:ext>
    </p:extLst>
  </p:cSld>
  <p:clrMapOvr>
    <a:masterClrMapping/>
  </p:clrMapOvr>
  <mc:AlternateContent>
    <mc:Choice Requires="p14">
      <p:transition p14:dur="700" spd="med">
        <p:fade/>
      </p:transition>
    </mc:Choice>
    <mc:Fallback>
      <p:transition spd="med">
        <p:fade/>
      </p:transition>
    </mc:Fallback>
  </mc:AlternateConten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tx2"/>
        </a:solidFill>
        <a:effectLst/>
      </p:bgPr>
    </p:bg>
    <p:spTree>
      <p:nvGrpSpPr>
        <p:cNvPr id="1" name=""/>
        <p:cNvGrpSpPr/>
        <p:nvPr/>
      </p:nvGrpSpPr>
      <p:grpSpPr>
        <a:xfrm>
          <a:off x="0" y="0"/>
          <a:ext cx="0" cy="0"/>
        </a:xfrm>
      </p:grpSpPr>
      <p:sp>
        <p:nvSpPr>
          <p:cNvPr id="57" name="圆角矩形 56"/>
          <p:cNvSpPr/>
          <p:nvPr/>
        </p:nvSpPr>
        <p:spPr>
          <a:xfrm>
            <a:off x="1774280" y="1685141"/>
            <a:ext cx="5809503" cy="1474861"/>
          </a:xfrm>
          <a:prstGeom prst="roundRect">
            <a:avLst>
              <a:gd fmla="val 0" name="adj"/>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7" name="直角三角形 46"/>
          <p:cNvSpPr/>
          <p:nvPr/>
        </p:nvSpPr>
        <p:spPr>
          <a:xfrm>
            <a:off x="1774280" y="1685141"/>
            <a:ext cx="1860248" cy="1474861"/>
          </a:xfrm>
          <a:prstGeom prst="r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Content Placeholder 2"/>
          <p:cNvSpPr txBox="1"/>
          <p:nvPr/>
        </p:nvSpPr>
        <p:spPr>
          <a:xfrm>
            <a:off x="2339752" y="2571750"/>
            <a:ext cx="4678562" cy="333179"/>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lang="en-US" smtClean="0">
                <a:solidFill>
                  <a:schemeClr val="tx1"/>
                </a:solidFill>
                <a:cs typeface="+mn-ea"/>
                <a:sym typeface="+mn-lt"/>
              </a:rPr>
              <a:t>Lorem ipsum dolor sit amet, consectetur adipiscing elit. </a:t>
            </a:r>
          </a:p>
        </p:txBody>
      </p:sp>
      <p:sp>
        <p:nvSpPr>
          <p:cNvPr id="43" name="Content Placeholder 2"/>
          <p:cNvSpPr txBox="1"/>
          <p:nvPr/>
        </p:nvSpPr>
        <p:spPr>
          <a:xfrm>
            <a:off x="2538228" y="1935112"/>
            <a:ext cx="4281609" cy="636638"/>
          </a:xfrm>
          <a:prstGeom prst="rect">
            <a:avLst/>
          </a:prstGeom>
        </p:spPr>
        <p:txBody>
          <a:bodyPr anchor="ctr" anchorCtr="1"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altLang="en-US" b="1" lang="zh-CN" smtClean="0" sz="4400">
                <a:solidFill>
                  <a:schemeClr val="accent5"/>
                </a:solidFill>
                <a:latin charset="-122" panose="02010509060101010101" pitchFamily="49" typeface="幼圆"/>
                <a:ea charset="-122" panose="02010509060101010101" pitchFamily="49" typeface="幼圆"/>
                <a:cs typeface="+mn-ea"/>
                <a:sym typeface="+mn-lt"/>
              </a:rPr>
              <a:t>主题句呈现观点</a:t>
            </a:r>
          </a:p>
        </p:txBody>
      </p:sp>
      <p:grpSp>
        <p:nvGrpSpPr>
          <p:cNvPr id="4" name="组合 3"/>
          <p:cNvGrpSpPr/>
          <p:nvPr/>
        </p:nvGrpSpPr>
        <p:grpSpPr>
          <a:xfrm>
            <a:off x="-1288984" y="-692866"/>
            <a:ext cx="3445238" cy="2946297"/>
            <a:chOff x="-972592" y="-515835"/>
            <a:chExt cx="3445238" cy="2946297"/>
          </a:xfrm>
          <a:solidFill>
            <a:schemeClr val="bg1">
              <a:lumMod val="95000"/>
            </a:schemeClr>
          </a:solidFill>
        </p:grpSpPr>
        <p:sp>
          <p:nvSpPr>
            <p:cNvPr id="65" name="椭圆 64"/>
            <p:cNvSpPr/>
            <p:nvPr/>
          </p:nvSpPr>
          <p:spPr>
            <a:xfrm rot="2657720">
              <a:off x="-207227" y="-395933"/>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6" name="椭圆 65"/>
            <p:cNvSpPr/>
            <p:nvPr/>
          </p:nvSpPr>
          <p:spPr>
            <a:xfrm rot="2657720">
              <a:off x="247274" y="47524"/>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7" name="椭圆 66"/>
            <p:cNvSpPr/>
            <p:nvPr/>
          </p:nvSpPr>
          <p:spPr>
            <a:xfrm rot="2657720">
              <a:off x="701775" y="490980"/>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8" name="椭圆 67"/>
            <p:cNvSpPr/>
            <p:nvPr/>
          </p:nvSpPr>
          <p:spPr>
            <a:xfrm rot="2657720">
              <a:off x="1156276" y="934437"/>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9" name="椭圆 68"/>
            <p:cNvSpPr/>
            <p:nvPr/>
          </p:nvSpPr>
          <p:spPr>
            <a:xfrm rot="2657720">
              <a:off x="1610777" y="1377894"/>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0" name="椭圆 69"/>
            <p:cNvSpPr/>
            <p:nvPr/>
          </p:nvSpPr>
          <p:spPr>
            <a:xfrm rot="2657720">
              <a:off x="-319614" y="321723"/>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1" name="椭圆 70"/>
            <p:cNvSpPr/>
            <p:nvPr/>
          </p:nvSpPr>
          <p:spPr>
            <a:xfrm rot="2657720">
              <a:off x="134887" y="765180"/>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2" name="椭圆 71"/>
            <p:cNvSpPr/>
            <p:nvPr/>
          </p:nvSpPr>
          <p:spPr>
            <a:xfrm rot="2657720">
              <a:off x="589388" y="1208637"/>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3" name="椭圆 72"/>
            <p:cNvSpPr/>
            <p:nvPr/>
          </p:nvSpPr>
          <p:spPr>
            <a:xfrm rot="2657720">
              <a:off x="1043889" y="1652093"/>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4" name="椭圆 73"/>
            <p:cNvSpPr/>
            <p:nvPr/>
          </p:nvSpPr>
          <p:spPr>
            <a:xfrm rot="2657720">
              <a:off x="1498390" y="2095550"/>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5" name="椭圆 74"/>
            <p:cNvSpPr/>
            <p:nvPr/>
          </p:nvSpPr>
          <p:spPr>
            <a:xfrm rot="2657720">
              <a:off x="-972592" y="512619"/>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6" name="椭圆 75"/>
            <p:cNvSpPr/>
            <p:nvPr/>
          </p:nvSpPr>
          <p:spPr>
            <a:xfrm rot="2657720">
              <a:off x="-518091" y="956076"/>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7" name="椭圆 76"/>
            <p:cNvSpPr/>
            <p:nvPr/>
          </p:nvSpPr>
          <p:spPr>
            <a:xfrm rot="2657720">
              <a:off x="-63590" y="1399533"/>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8" name="椭圆 77"/>
            <p:cNvSpPr/>
            <p:nvPr/>
          </p:nvSpPr>
          <p:spPr>
            <a:xfrm rot="2657720">
              <a:off x="390911" y="1842989"/>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9" name="椭圆 78"/>
            <p:cNvSpPr/>
            <p:nvPr/>
          </p:nvSpPr>
          <p:spPr>
            <a:xfrm rot="2657720">
              <a:off x="845412" y="2286446"/>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8" name="椭圆 57"/>
            <p:cNvSpPr/>
            <p:nvPr/>
          </p:nvSpPr>
          <p:spPr>
            <a:xfrm rot="2657720">
              <a:off x="510626" y="-515835"/>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9" name="椭圆 58"/>
            <p:cNvSpPr/>
            <p:nvPr/>
          </p:nvSpPr>
          <p:spPr>
            <a:xfrm rot="2657720">
              <a:off x="965127" y="-72378"/>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1" name="椭圆 60"/>
            <p:cNvSpPr/>
            <p:nvPr/>
          </p:nvSpPr>
          <p:spPr>
            <a:xfrm rot="2657720">
              <a:off x="1419628" y="371079"/>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2" name="椭圆 61"/>
            <p:cNvSpPr/>
            <p:nvPr/>
          </p:nvSpPr>
          <p:spPr>
            <a:xfrm rot="2657720">
              <a:off x="1874129" y="814535"/>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3" name="椭圆 62"/>
            <p:cNvSpPr/>
            <p:nvPr/>
          </p:nvSpPr>
          <p:spPr>
            <a:xfrm rot="2657720">
              <a:off x="2328630" y="1257992"/>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nvGrpSpPr>
          <p:cNvPr id="80" name="组合 79"/>
          <p:cNvGrpSpPr/>
          <p:nvPr/>
        </p:nvGrpSpPr>
        <p:grpSpPr>
          <a:xfrm>
            <a:off x="7236296" y="2738339"/>
            <a:ext cx="3445238" cy="2946297"/>
            <a:chOff x="-972592" y="-515835"/>
            <a:chExt cx="3445238" cy="2946297"/>
          </a:xfrm>
          <a:solidFill>
            <a:schemeClr val="bg1">
              <a:lumMod val="95000"/>
            </a:schemeClr>
          </a:solidFill>
        </p:grpSpPr>
        <p:sp>
          <p:nvSpPr>
            <p:cNvPr id="81" name="椭圆 80"/>
            <p:cNvSpPr/>
            <p:nvPr/>
          </p:nvSpPr>
          <p:spPr>
            <a:xfrm rot="2657720">
              <a:off x="-207227" y="-395933"/>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2" name="椭圆 81"/>
            <p:cNvSpPr/>
            <p:nvPr/>
          </p:nvSpPr>
          <p:spPr>
            <a:xfrm rot="2657720">
              <a:off x="247274" y="47524"/>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3" name="椭圆 82"/>
            <p:cNvSpPr/>
            <p:nvPr/>
          </p:nvSpPr>
          <p:spPr>
            <a:xfrm rot="2657720">
              <a:off x="701775" y="490980"/>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4" name="椭圆 83"/>
            <p:cNvSpPr/>
            <p:nvPr/>
          </p:nvSpPr>
          <p:spPr>
            <a:xfrm rot="2657720">
              <a:off x="1156276" y="934437"/>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5" name="椭圆 84"/>
            <p:cNvSpPr/>
            <p:nvPr/>
          </p:nvSpPr>
          <p:spPr>
            <a:xfrm rot="2657720">
              <a:off x="1610777" y="1377894"/>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6" name="椭圆 85"/>
            <p:cNvSpPr/>
            <p:nvPr/>
          </p:nvSpPr>
          <p:spPr>
            <a:xfrm rot="2657720">
              <a:off x="-319614" y="321723"/>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7" name="椭圆 86"/>
            <p:cNvSpPr/>
            <p:nvPr/>
          </p:nvSpPr>
          <p:spPr>
            <a:xfrm rot="2657720">
              <a:off x="134887" y="765180"/>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8" name="椭圆 87"/>
            <p:cNvSpPr/>
            <p:nvPr/>
          </p:nvSpPr>
          <p:spPr>
            <a:xfrm rot="2657720">
              <a:off x="589388" y="1208637"/>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9" name="椭圆 88"/>
            <p:cNvSpPr/>
            <p:nvPr/>
          </p:nvSpPr>
          <p:spPr>
            <a:xfrm rot="2657720">
              <a:off x="1043889" y="1652093"/>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0" name="椭圆 89"/>
            <p:cNvSpPr/>
            <p:nvPr/>
          </p:nvSpPr>
          <p:spPr>
            <a:xfrm rot="2657720">
              <a:off x="1498390" y="2095550"/>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1" name="椭圆 90"/>
            <p:cNvSpPr/>
            <p:nvPr/>
          </p:nvSpPr>
          <p:spPr>
            <a:xfrm rot="2657720">
              <a:off x="-972592" y="512619"/>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2" name="椭圆 91"/>
            <p:cNvSpPr/>
            <p:nvPr/>
          </p:nvSpPr>
          <p:spPr>
            <a:xfrm rot="2657720">
              <a:off x="-518091" y="956076"/>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3" name="椭圆 92"/>
            <p:cNvSpPr/>
            <p:nvPr/>
          </p:nvSpPr>
          <p:spPr>
            <a:xfrm rot="2657720">
              <a:off x="-63590" y="1399533"/>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4" name="椭圆 93"/>
            <p:cNvSpPr/>
            <p:nvPr/>
          </p:nvSpPr>
          <p:spPr>
            <a:xfrm rot="2657720">
              <a:off x="390911" y="1842989"/>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5" name="椭圆 94"/>
            <p:cNvSpPr/>
            <p:nvPr/>
          </p:nvSpPr>
          <p:spPr>
            <a:xfrm rot="2657720">
              <a:off x="845412" y="2286446"/>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6" name="椭圆 95"/>
            <p:cNvSpPr/>
            <p:nvPr/>
          </p:nvSpPr>
          <p:spPr>
            <a:xfrm rot="2657720">
              <a:off x="510626" y="-515835"/>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7" name="椭圆 96"/>
            <p:cNvSpPr/>
            <p:nvPr/>
          </p:nvSpPr>
          <p:spPr>
            <a:xfrm rot="2657720">
              <a:off x="965127" y="-72378"/>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8" name="椭圆 97"/>
            <p:cNvSpPr/>
            <p:nvPr/>
          </p:nvSpPr>
          <p:spPr>
            <a:xfrm rot="2657720">
              <a:off x="1419628" y="371079"/>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9" name="椭圆 98"/>
            <p:cNvSpPr/>
            <p:nvPr/>
          </p:nvSpPr>
          <p:spPr>
            <a:xfrm rot="2657720">
              <a:off x="1874129" y="814535"/>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0" name="椭圆 99"/>
            <p:cNvSpPr/>
            <p:nvPr/>
          </p:nvSpPr>
          <p:spPr>
            <a:xfrm rot="2657720">
              <a:off x="2328630" y="1257992"/>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48" name="直角三角形 47"/>
          <p:cNvSpPr/>
          <p:nvPr/>
        </p:nvSpPr>
        <p:spPr>
          <a:xfrm rot="10800000">
            <a:off x="6896708" y="1685582"/>
            <a:ext cx="687075" cy="544734"/>
          </a:xfrm>
          <a:prstGeom prst="r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1519471900"/>
      </p:ext>
    </p:extLst>
  </p:cSld>
  <p:clrMapOvr>
    <a:masterClrMapping/>
  </p:clrMapOvr>
  <mc:AlternateContent>
    <mc:Choice Requires="p14">
      <p:transition p14:dur="700" spd="med">
        <p:fade/>
      </p:transition>
    </mc:Choice>
    <mc:Fallback>
      <p:transition spd="med">
        <p:fade/>
      </p:transition>
    </mc:Fallback>
  </mc:AlternateConten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tx2"/>
        </a:solidFill>
        <a:effectLst/>
      </p:bgPr>
    </p:bg>
    <p:spTree>
      <p:nvGrpSpPr>
        <p:cNvPr id="1" name=""/>
        <p:cNvGrpSpPr/>
        <p:nvPr/>
      </p:nvGrpSpPr>
      <p:grpSpPr>
        <a:xfrm>
          <a:off x="0" y="0"/>
          <a:ext cx="0" cy="0"/>
        </a:xfrm>
      </p:grpSpPr>
      <p:grpSp>
        <p:nvGrpSpPr>
          <p:cNvPr id="80" name="组合 79"/>
          <p:cNvGrpSpPr/>
          <p:nvPr/>
        </p:nvGrpSpPr>
        <p:grpSpPr>
          <a:xfrm rot="10800000">
            <a:off x="5944662" y="1131128"/>
            <a:ext cx="1635514" cy="1633526"/>
            <a:chOff x="6004100" y="1905351"/>
            <a:chExt cx="3108274" cy="3104496"/>
          </a:xfrm>
        </p:grpSpPr>
        <p:sp>
          <p:nvSpPr>
            <p:cNvPr id="81" name="椭圆 80"/>
            <p:cNvSpPr/>
            <p:nvPr/>
          </p:nvSpPr>
          <p:spPr>
            <a:xfrm rot="5400000">
              <a:off x="8977584" y="1905269"/>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2" name="椭圆 81"/>
            <p:cNvSpPr/>
            <p:nvPr/>
          </p:nvSpPr>
          <p:spPr>
            <a:xfrm rot="5400000">
              <a:off x="8977584" y="2499227"/>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5" name="椭圆 84"/>
            <p:cNvSpPr/>
            <p:nvPr/>
          </p:nvSpPr>
          <p:spPr>
            <a:xfrm rot="5400000">
              <a:off x="8977584" y="3093184"/>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7" name="椭圆 86"/>
            <p:cNvSpPr/>
            <p:nvPr/>
          </p:nvSpPr>
          <p:spPr>
            <a:xfrm rot="5400000">
              <a:off x="8977584" y="3687142"/>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8" name="椭圆 87"/>
            <p:cNvSpPr/>
            <p:nvPr/>
          </p:nvSpPr>
          <p:spPr>
            <a:xfrm rot="5400000">
              <a:off x="8977584" y="4281100"/>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9" name="椭圆 88"/>
            <p:cNvSpPr/>
            <p:nvPr/>
          </p:nvSpPr>
          <p:spPr>
            <a:xfrm rot="5400000">
              <a:off x="8977584" y="4875057"/>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0" name="椭圆 89"/>
            <p:cNvSpPr/>
            <p:nvPr/>
          </p:nvSpPr>
          <p:spPr>
            <a:xfrm rot="5400000">
              <a:off x="8382903" y="1905269"/>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2" name="椭圆 91"/>
            <p:cNvSpPr/>
            <p:nvPr/>
          </p:nvSpPr>
          <p:spPr>
            <a:xfrm rot="5400000">
              <a:off x="8382903" y="2499227"/>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3" name="椭圆 92"/>
            <p:cNvSpPr/>
            <p:nvPr/>
          </p:nvSpPr>
          <p:spPr>
            <a:xfrm rot="5400000">
              <a:off x="8382903" y="3093184"/>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4" name="椭圆 93"/>
            <p:cNvSpPr/>
            <p:nvPr/>
          </p:nvSpPr>
          <p:spPr>
            <a:xfrm rot="5400000">
              <a:off x="8382903" y="3687142"/>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5" name="椭圆 94"/>
            <p:cNvSpPr/>
            <p:nvPr/>
          </p:nvSpPr>
          <p:spPr>
            <a:xfrm rot="5400000">
              <a:off x="8382903" y="4281100"/>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6" name="椭圆 95"/>
            <p:cNvSpPr/>
            <p:nvPr/>
          </p:nvSpPr>
          <p:spPr>
            <a:xfrm rot="5400000">
              <a:off x="8382903" y="4875057"/>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7" name="椭圆 96"/>
            <p:cNvSpPr/>
            <p:nvPr/>
          </p:nvSpPr>
          <p:spPr>
            <a:xfrm rot="5400000">
              <a:off x="7788223" y="1905269"/>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8" name="椭圆 97"/>
            <p:cNvSpPr/>
            <p:nvPr/>
          </p:nvSpPr>
          <p:spPr>
            <a:xfrm rot="5400000">
              <a:off x="7788223" y="2499227"/>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9" name="椭圆 98"/>
            <p:cNvSpPr/>
            <p:nvPr/>
          </p:nvSpPr>
          <p:spPr>
            <a:xfrm rot="5400000">
              <a:off x="7788223" y="3093184"/>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0" name="椭圆 99"/>
            <p:cNvSpPr/>
            <p:nvPr/>
          </p:nvSpPr>
          <p:spPr>
            <a:xfrm rot="5400000">
              <a:off x="7788223" y="3687142"/>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1" name="椭圆 100"/>
            <p:cNvSpPr/>
            <p:nvPr/>
          </p:nvSpPr>
          <p:spPr>
            <a:xfrm rot="5400000">
              <a:off x="7788223" y="4281100"/>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2" name="椭圆 101"/>
            <p:cNvSpPr/>
            <p:nvPr/>
          </p:nvSpPr>
          <p:spPr>
            <a:xfrm rot="5400000">
              <a:off x="7788223" y="4875057"/>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3" name="椭圆 102"/>
            <p:cNvSpPr/>
            <p:nvPr/>
          </p:nvSpPr>
          <p:spPr>
            <a:xfrm rot="5400000">
              <a:off x="7193543" y="1905269"/>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4" name="椭圆 103"/>
            <p:cNvSpPr/>
            <p:nvPr/>
          </p:nvSpPr>
          <p:spPr>
            <a:xfrm rot="5400000">
              <a:off x="7193543" y="2499227"/>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5" name="椭圆 104"/>
            <p:cNvSpPr/>
            <p:nvPr/>
          </p:nvSpPr>
          <p:spPr>
            <a:xfrm rot="5400000">
              <a:off x="7193543" y="3093184"/>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6" name="椭圆 105"/>
            <p:cNvSpPr/>
            <p:nvPr/>
          </p:nvSpPr>
          <p:spPr>
            <a:xfrm rot="5400000">
              <a:off x="7193543" y="3687142"/>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7" name="椭圆 106"/>
            <p:cNvSpPr/>
            <p:nvPr/>
          </p:nvSpPr>
          <p:spPr>
            <a:xfrm rot="5400000">
              <a:off x="7193543" y="4281100"/>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8" name="椭圆 107"/>
            <p:cNvSpPr/>
            <p:nvPr/>
          </p:nvSpPr>
          <p:spPr>
            <a:xfrm rot="5400000">
              <a:off x="7193543" y="4875057"/>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9" name="椭圆 108"/>
            <p:cNvSpPr/>
            <p:nvPr/>
          </p:nvSpPr>
          <p:spPr>
            <a:xfrm rot="5400000">
              <a:off x="6598862" y="1905269"/>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10" name="椭圆 109"/>
            <p:cNvSpPr/>
            <p:nvPr/>
          </p:nvSpPr>
          <p:spPr>
            <a:xfrm rot="5400000">
              <a:off x="6598862" y="2499227"/>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11" name="椭圆 110"/>
            <p:cNvSpPr/>
            <p:nvPr/>
          </p:nvSpPr>
          <p:spPr>
            <a:xfrm rot="5400000">
              <a:off x="6598862" y="3093184"/>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12" name="椭圆 111"/>
            <p:cNvSpPr/>
            <p:nvPr/>
          </p:nvSpPr>
          <p:spPr>
            <a:xfrm rot="5400000">
              <a:off x="6598862" y="3687142"/>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13" name="椭圆 112"/>
            <p:cNvSpPr/>
            <p:nvPr/>
          </p:nvSpPr>
          <p:spPr>
            <a:xfrm rot="5400000">
              <a:off x="6598862" y="4281100"/>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14" name="椭圆 113"/>
            <p:cNvSpPr/>
            <p:nvPr/>
          </p:nvSpPr>
          <p:spPr>
            <a:xfrm rot="5400000">
              <a:off x="6598862" y="4875057"/>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15" name="椭圆 114"/>
            <p:cNvSpPr/>
            <p:nvPr/>
          </p:nvSpPr>
          <p:spPr>
            <a:xfrm rot="5400000">
              <a:off x="6004182" y="1905269"/>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16" name="椭圆 115"/>
            <p:cNvSpPr/>
            <p:nvPr/>
          </p:nvSpPr>
          <p:spPr>
            <a:xfrm rot="5400000">
              <a:off x="6004182" y="2499227"/>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17" name="椭圆 116"/>
            <p:cNvSpPr/>
            <p:nvPr/>
          </p:nvSpPr>
          <p:spPr>
            <a:xfrm rot="5400000">
              <a:off x="6004182" y="3093184"/>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18" name="椭圆 117"/>
            <p:cNvSpPr/>
            <p:nvPr/>
          </p:nvSpPr>
          <p:spPr>
            <a:xfrm rot="5400000">
              <a:off x="6004182" y="3687142"/>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19" name="椭圆 118"/>
            <p:cNvSpPr/>
            <p:nvPr/>
          </p:nvSpPr>
          <p:spPr>
            <a:xfrm rot="5400000">
              <a:off x="6004182" y="4281100"/>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20" name="椭圆 119"/>
            <p:cNvSpPr/>
            <p:nvPr/>
          </p:nvSpPr>
          <p:spPr>
            <a:xfrm rot="5400000">
              <a:off x="6004182" y="4875057"/>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86" name="矩形 85"/>
          <p:cNvSpPr/>
          <p:nvPr/>
        </p:nvSpPr>
        <p:spPr>
          <a:xfrm rot="16200000">
            <a:off x="-298188" y="276283"/>
            <a:ext cx="5143500" cy="459093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9" name="组合 28"/>
          <p:cNvGrpSpPr/>
          <p:nvPr/>
        </p:nvGrpSpPr>
        <p:grpSpPr>
          <a:xfrm rot="10800000">
            <a:off x="1385863" y="1171189"/>
            <a:ext cx="1635514" cy="1633526"/>
            <a:chOff x="6004100" y="1905351"/>
            <a:chExt cx="3108274" cy="3104496"/>
          </a:xfrm>
        </p:grpSpPr>
        <p:sp>
          <p:nvSpPr>
            <p:cNvPr id="30" name="椭圆 29"/>
            <p:cNvSpPr/>
            <p:nvPr/>
          </p:nvSpPr>
          <p:spPr>
            <a:xfrm rot="5400000">
              <a:off x="8977584" y="1905269"/>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3" name="椭圆 32"/>
            <p:cNvSpPr/>
            <p:nvPr/>
          </p:nvSpPr>
          <p:spPr>
            <a:xfrm rot="5400000">
              <a:off x="8977584" y="2499227"/>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4" name="椭圆 33"/>
            <p:cNvSpPr/>
            <p:nvPr/>
          </p:nvSpPr>
          <p:spPr>
            <a:xfrm rot="5400000">
              <a:off x="8977584" y="3093184"/>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5" name="椭圆 34"/>
            <p:cNvSpPr/>
            <p:nvPr/>
          </p:nvSpPr>
          <p:spPr>
            <a:xfrm rot="5400000">
              <a:off x="8977584" y="3687142"/>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6" name="椭圆 35"/>
            <p:cNvSpPr/>
            <p:nvPr/>
          </p:nvSpPr>
          <p:spPr>
            <a:xfrm rot="5400000">
              <a:off x="8977584" y="4281100"/>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7" name="椭圆 36"/>
            <p:cNvSpPr/>
            <p:nvPr/>
          </p:nvSpPr>
          <p:spPr>
            <a:xfrm rot="5400000">
              <a:off x="8977584" y="4875057"/>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8" name="椭圆 37"/>
            <p:cNvSpPr/>
            <p:nvPr/>
          </p:nvSpPr>
          <p:spPr>
            <a:xfrm rot="5400000">
              <a:off x="8382903" y="1905269"/>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9" name="椭圆 38"/>
            <p:cNvSpPr/>
            <p:nvPr/>
          </p:nvSpPr>
          <p:spPr>
            <a:xfrm rot="5400000">
              <a:off x="8382903" y="2499227"/>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0" name="椭圆 39"/>
            <p:cNvSpPr/>
            <p:nvPr/>
          </p:nvSpPr>
          <p:spPr>
            <a:xfrm rot="5400000">
              <a:off x="8382903" y="3093184"/>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1" name="椭圆 40"/>
            <p:cNvSpPr/>
            <p:nvPr/>
          </p:nvSpPr>
          <p:spPr>
            <a:xfrm rot="5400000">
              <a:off x="8382903" y="3687142"/>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2" name="椭圆 41"/>
            <p:cNvSpPr/>
            <p:nvPr/>
          </p:nvSpPr>
          <p:spPr>
            <a:xfrm rot="5400000">
              <a:off x="8382903" y="4281100"/>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3" name="椭圆 42"/>
            <p:cNvSpPr/>
            <p:nvPr/>
          </p:nvSpPr>
          <p:spPr>
            <a:xfrm rot="5400000">
              <a:off x="8382903" y="4875057"/>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7" name="椭圆 46"/>
            <p:cNvSpPr/>
            <p:nvPr/>
          </p:nvSpPr>
          <p:spPr>
            <a:xfrm rot="5400000">
              <a:off x="7788223" y="1905269"/>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8" name="椭圆 47"/>
            <p:cNvSpPr/>
            <p:nvPr/>
          </p:nvSpPr>
          <p:spPr>
            <a:xfrm rot="5400000">
              <a:off x="7788223" y="2499227"/>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2" name="椭圆 51"/>
            <p:cNvSpPr/>
            <p:nvPr/>
          </p:nvSpPr>
          <p:spPr>
            <a:xfrm rot="5400000">
              <a:off x="7788223" y="3093184"/>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3" name="椭圆 52"/>
            <p:cNvSpPr/>
            <p:nvPr/>
          </p:nvSpPr>
          <p:spPr>
            <a:xfrm rot="5400000">
              <a:off x="7788223" y="3687142"/>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7" name="椭圆 56"/>
            <p:cNvSpPr/>
            <p:nvPr/>
          </p:nvSpPr>
          <p:spPr>
            <a:xfrm rot="5400000">
              <a:off x="7788223" y="4281100"/>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8" name="椭圆 57"/>
            <p:cNvSpPr/>
            <p:nvPr/>
          </p:nvSpPr>
          <p:spPr>
            <a:xfrm rot="5400000">
              <a:off x="7788223" y="4875057"/>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9" name="椭圆 58"/>
            <p:cNvSpPr/>
            <p:nvPr/>
          </p:nvSpPr>
          <p:spPr>
            <a:xfrm rot="5400000">
              <a:off x="7193543" y="1905269"/>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0" name="椭圆 59"/>
            <p:cNvSpPr/>
            <p:nvPr/>
          </p:nvSpPr>
          <p:spPr>
            <a:xfrm rot="5400000">
              <a:off x="7193543" y="2499227"/>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1" name="椭圆 60"/>
            <p:cNvSpPr/>
            <p:nvPr/>
          </p:nvSpPr>
          <p:spPr>
            <a:xfrm rot="5400000">
              <a:off x="7193543" y="3093184"/>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2" name="椭圆 61"/>
            <p:cNvSpPr/>
            <p:nvPr/>
          </p:nvSpPr>
          <p:spPr>
            <a:xfrm rot="5400000">
              <a:off x="7193543" y="3687142"/>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5" name="椭圆 64"/>
            <p:cNvSpPr/>
            <p:nvPr/>
          </p:nvSpPr>
          <p:spPr>
            <a:xfrm rot="5400000">
              <a:off x="7193543" y="4281100"/>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6" name="椭圆 65"/>
            <p:cNvSpPr/>
            <p:nvPr/>
          </p:nvSpPr>
          <p:spPr>
            <a:xfrm rot="5400000">
              <a:off x="7193543" y="4875057"/>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7" name="椭圆 66"/>
            <p:cNvSpPr/>
            <p:nvPr/>
          </p:nvSpPr>
          <p:spPr>
            <a:xfrm rot="5400000">
              <a:off x="6598862" y="1905269"/>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8" name="椭圆 67"/>
            <p:cNvSpPr/>
            <p:nvPr/>
          </p:nvSpPr>
          <p:spPr>
            <a:xfrm rot="5400000">
              <a:off x="6598862" y="2499227"/>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9" name="椭圆 68"/>
            <p:cNvSpPr/>
            <p:nvPr/>
          </p:nvSpPr>
          <p:spPr>
            <a:xfrm rot="5400000">
              <a:off x="6598862" y="3093184"/>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0" name="椭圆 69"/>
            <p:cNvSpPr/>
            <p:nvPr/>
          </p:nvSpPr>
          <p:spPr>
            <a:xfrm rot="5400000">
              <a:off x="6598862" y="3687142"/>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1" name="椭圆 70"/>
            <p:cNvSpPr/>
            <p:nvPr/>
          </p:nvSpPr>
          <p:spPr>
            <a:xfrm rot="5400000">
              <a:off x="6598862" y="4281100"/>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2" name="椭圆 71"/>
            <p:cNvSpPr/>
            <p:nvPr/>
          </p:nvSpPr>
          <p:spPr>
            <a:xfrm rot="5400000">
              <a:off x="6598862" y="4875057"/>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3" name="椭圆 72"/>
            <p:cNvSpPr/>
            <p:nvPr/>
          </p:nvSpPr>
          <p:spPr>
            <a:xfrm rot="5400000">
              <a:off x="6004182" y="1905269"/>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4" name="椭圆 73"/>
            <p:cNvSpPr/>
            <p:nvPr/>
          </p:nvSpPr>
          <p:spPr>
            <a:xfrm rot="5400000">
              <a:off x="6004182" y="2499227"/>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5" name="椭圆 74"/>
            <p:cNvSpPr/>
            <p:nvPr/>
          </p:nvSpPr>
          <p:spPr>
            <a:xfrm rot="5400000">
              <a:off x="6004182" y="3093184"/>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6" name="椭圆 75"/>
            <p:cNvSpPr/>
            <p:nvPr/>
          </p:nvSpPr>
          <p:spPr>
            <a:xfrm rot="5400000">
              <a:off x="6004182" y="3687142"/>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7" name="椭圆 76"/>
            <p:cNvSpPr/>
            <p:nvPr/>
          </p:nvSpPr>
          <p:spPr>
            <a:xfrm rot="5400000">
              <a:off x="6004182" y="4281100"/>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9" name="椭圆 78"/>
            <p:cNvSpPr/>
            <p:nvPr/>
          </p:nvSpPr>
          <p:spPr>
            <a:xfrm rot="5400000">
              <a:off x="6004182" y="4875057"/>
              <a:ext cx="134708" cy="134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nvGrpSpPr>
          <p:cNvPr id="2" name="组合 1"/>
          <p:cNvGrpSpPr/>
          <p:nvPr/>
        </p:nvGrpSpPr>
        <p:grpSpPr>
          <a:xfrm>
            <a:off x="251520" y="690439"/>
            <a:ext cx="3936321" cy="2624213"/>
            <a:chOff x="1260090" y="1044898"/>
            <a:chExt cx="2423294" cy="1615529"/>
          </a:xfrm>
        </p:grpSpPr>
        <p:grpSp>
          <p:nvGrpSpPr>
            <p:cNvPr id="49" name="组合 48"/>
            <p:cNvGrpSpPr/>
            <p:nvPr/>
          </p:nvGrpSpPr>
          <p:grpSpPr>
            <a:xfrm>
              <a:off x="2328267" y="1695158"/>
              <a:ext cx="297041" cy="297041"/>
              <a:chOff x="500128" y="1083552"/>
              <a:chExt cx="457200" cy="457200"/>
            </a:xfrm>
          </p:grpSpPr>
          <p:sp>
            <p:nvSpPr>
              <p:cNvPr id="50" name="Oval 49"/>
              <p:cNvSpPr>
                <a:spLocks noChangeArrowheads="1"/>
              </p:cNvSpPr>
              <p:nvPr/>
            </p:nvSpPr>
            <p:spPr bwMode="auto">
              <a:xfrm>
                <a:off x="542991" y="1112127"/>
                <a:ext cx="28575" cy="28575"/>
              </a:xfrm>
              <a:prstGeom prst="ellipse">
                <a:avLst/>
              </a:prstGeom>
              <a:solidFill>
                <a:srgbClr val="5D5D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51" name="Oval 50"/>
              <p:cNvSpPr>
                <a:spLocks noChangeArrowheads="1"/>
              </p:cNvSpPr>
              <p:nvPr/>
            </p:nvSpPr>
            <p:spPr bwMode="auto">
              <a:xfrm>
                <a:off x="585853" y="1112127"/>
                <a:ext cx="28575" cy="28575"/>
              </a:xfrm>
              <a:prstGeom prst="ellipse">
                <a:avLst/>
              </a:prstGeom>
              <a:solidFill>
                <a:srgbClr val="5D5D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54" name="Oval 51"/>
              <p:cNvSpPr>
                <a:spLocks noChangeArrowheads="1"/>
              </p:cNvSpPr>
              <p:nvPr/>
            </p:nvSpPr>
            <p:spPr bwMode="auto">
              <a:xfrm>
                <a:off x="628716" y="1112127"/>
                <a:ext cx="28575" cy="28575"/>
              </a:xfrm>
              <a:prstGeom prst="ellipse">
                <a:avLst/>
              </a:prstGeom>
              <a:solidFill>
                <a:srgbClr val="5D5D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55" name="Freeform 52"/>
              <p:cNvSpPr>
                <a:spLocks noEditPoints="1"/>
              </p:cNvSpPr>
              <p:nvPr/>
            </p:nvSpPr>
            <p:spPr bwMode="auto">
              <a:xfrm>
                <a:off x="500128" y="1083552"/>
                <a:ext cx="457200" cy="457200"/>
              </a:xfrm>
              <a:custGeom>
                <a:gdLst>
                  <a:gd fmla="*/ 464 w 512" name="T0"/>
                  <a:gd fmla="*/ 0 h 512" name="T1"/>
                  <a:gd fmla="*/ 48 w 512" name="T2"/>
                  <a:gd fmla="*/ 0 h 512" name="T3"/>
                  <a:gd fmla="*/ 0 w 512" name="T4"/>
                  <a:gd fmla="*/ 48 h 512" name="T5"/>
                  <a:gd fmla="*/ 0 w 512" name="T6"/>
                  <a:gd fmla="*/ 80 h 512" name="T7"/>
                  <a:gd fmla="*/ 0 w 512" name="T8"/>
                  <a:gd fmla="*/ 96 h 512" name="T9"/>
                  <a:gd fmla="*/ 0 w 512" name="T10"/>
                  <a:gd fmla="*/ 464 h 512" name="T11"/>
                  <a:gd fmla="*/ 48 w 512" name="T12"/>
                  <a:gd fmla="*/ 512 h 512" name="T13"/>
                  <a:gd fmla="*/ 464 w 512" name="T14"/>
                  <a:gd fmla="*/ 512 h 512" name="T15"/>
                  <a:gd fmla="*/ 512 w 512" name="T16"/>
                  <a:gd fmla="*/ 464 h 512" name="T17"/>
                  <a:gd fmla="*/ 512 w 512" name="T18"/>
                  <a:gd fmla="*/ 96 h 512" name="T19"/>
                  <a:gd fmla="*/ 512 w 512" name="T20"/>
                  <a:gd fmla="*/ 80 h 512" name="T21"/>
                  <a:gd fmla="*/ 512 w 512" name="T22"/>
                  <a:gd fmla="*/ 48 h 512" name="T23"/>
                  <a:gd fmla="*/ 464 w 512" name="T24"/>
                  <a:gd fmla="*/ 0 h 512" name="T25"/>
                  <a:gd fmla="*/ 496 w 512" name="T26"/>
                  <a:gd fmla="*/ 456 h 512" name="T27"/>
                  <a:gd fmla="*/ 456 w 512" name="T28"/>
                  <a:gd fmla="*/ 496 h 512" name="T29"/>
                  <a:gd fmla="*/ 56 w 512" name="T30"/>
                  <a:gd fmla="*/ 496 h 512" name="T31"/>
                  <a:gd fmla="*/ 16 w 512" name="T32"/>
                  <a:gd fmla="*/ 456 h 512" name="T33"/>
                  <a:gd fmla="*/ 16 w 512" name="T34"/>
                  <a:gd fmla="*/ 96 h 512" name="T35"/>
                  <a:gd fmla="*/ 496 w 512" name="T36"/>
                  <a:gd fmla="*/ 96 h 512" name="T37"/>
                  <a:gd fmla="*/ 496 w 512" name="T38"/>
                  <a:gd fmla="*/ 456 h 512" name="T39"/>
                  <a:gd fmla="*/ 16 w 512" name="T40"/>
                  <a:gd fmla="*/ 80 h 512" name="T41"/>
                  <a:gd fmla="*/ 16 w 512" name="T42"/>
                  <a:gd fmla="*/ 56 h 512" name="T43"/>
                  <a:gd fmla="*/ 56 w 512" name="T44"/>
                  <a:gd fmla="*/ 16 h 512" name="T45"/>
                  <a:gd fmla="*/ 456 w 512" name="T46"/>
                  <a:gd fmla="*/ 16 h 512" name="T47"/>
                  <a:gd fmla="*/ 496 w 512" name="T48"/>
                  <a:gd fmla="*/ 56 h 512" name="T49"/>
                  <a:gd fmla="*/ 496 w 512" name="T50"/>
                  <a:gd fmla="*/ 80 h 512" name="T51"/>
                  <a:gd fmla="*/ 16 w 512" name="T52"/>
                  <a:gd fmla="*/ 80 h 512"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512" w="512">
                    <a:moveTo>
                      <a:pt x="464" y="0"/>
                    </a:moveTo>
                    <a:cubicBezTo>
                      <a:pt x="48" y="0"/>
                      <a:pt x="48" y="0"/>
                      <a:pt x="48" y="0"/>
                    </a:cubicBezTo>
                    <a:cubicBezTo>
                      <a:pt x="21" y="0"/>
                      <a:pt x="0" y="21"/>
                      <a:pt x="0" y="48"/>
                    </a:cubicBezTo>
                    <a:cubicBezTo>
                      <a:pt x="0" y="80"/>
                      <a:pt x="0" y="80"/>
                      <a:pt x="0" y="80"/>
                    </a:cubicBezTo>
                    <a:cubicBezTo>
                      <a:pt x="0" y="96"/>
                      <a:pt x="0" y="96"/>
                      <a:pt x="0" y="96"/>
                    </a:cubicBezTo>
                    <a:cubicBezTo>
                      <a:pt x="0" y="464"/>
                      <a:pt x="0" y="464"/>
                      <a:pt x="0" y="464"/>
                    </a:cubicBezTo>
                    <a:cubicBezTo>
                      <a:pt x="0" y="491"/>
                      <a:pt x="21" y="512"/>
                      <a:pt x="48" y="512"/>
                    </a:cubicBezTo>
                    <a:cubicBezTo>
                      <a:pt x="464" y="512"/>
                      <a:pt x="464" y="512"/>
                      <a:pt x="464" y="512"/>
                    </a:cubicBezTo>
                    <a:cubicBezTo>
                      <a:pt x="491" y="512"/>
                      <a:pt x="512" y="491"/>
                      <a:pt x="512" y="464"/>
                    </a:cubicBezTo>
                    <a:cubicBezTo>
                      <a:pt x="512" y="96"/>
                      <a:pt x="512" y="96"/>
                      <a:pt x="512" y="96"/>
                    </a:cubicBezTo>
                    <a:cubicBezTo>
                      <a:pt x="512" y="80"/>
                      <a:pt x="512" y="80"/>
                      <a:pt x="512" y="80"/>
                    </a:cubicBezTo>
                    <a:cubicBezTo>
                      <a:pt x="512" y="48"/>
                      <a:pt x="512" y="48"/>
                      <a:pt x="512" y="48"/>
                    </a:cubicBezTo>
                    <a:cubicBezTo>
                      <a:pt x="512" y="21"/>
                      <a:pt x="491" y="0"/>
                      <a:pt x="464" y="0"/>
                    </a:cubicBezTo>
                    <a:moveTo>
                      <a:pt x="496" y="456"/>
                    </a:moveTo>
                    <a:cubicBezTo>
                      <a:pt x="496" y="478"/>
                      <a:pt x="478" y="496"/>
                      <a:pt x="456" y="496"/>
                    </a:cubicBezTo>
                    <a:cubicBezTo>
                      <a:pt x="56" y="496"/>
                      <a:pt x="56" y="496"/>
                      <a:pt x="56" y="496"/>
                    </a:cubicBezTo>
                    <a:cubicBezTo>
                      <a:pt x="34" y="496"/>
                      <a:pt x="16" y="478"/>
                      <a:pt x="16" y="456"/>
                    </a:cubicBezTo>
                    <a:cubicBezTo>
                      <a:pt x="16" y="96"/>
                      <a:pt x="16" y="96"/>
                      <a:pt x="16" y="96"/>
                    </a:cubicBezTo>
                    <a:cubicBezTo>
                      <a:pt x="496" y="96"/>
                      <a:pt x="496" y="96"/>
                      <a:pt x="496" y="96"/>
                    </a:cubicBezTo>
                    <a:lnTo>
                      <a:pt x="496" y="456"/>
                    </a:lnTo>
                    <a:close/>
                    <a:moveTo>
                      <a:pt x="16" y="80"/>
                    </a:moveTo>
                    <a:cubicBezTo>
                      <a:pt x="16" y="56"/>
                      <a:pt x="16" y="56"/>
                      <a:pt x="16" y="56"/>
                    </a:cubicBezTo>
                    <a:cubicBezTo>
                      <a:pt x="16" y="34"/>
                      <a:pt x="34" y="16"/>
                      <a:pt x="56" y="16"/>
                    </a:cubicBezTo>
                    <a:cubicBezTo>
                      <a:pt x="456" y="16"/>
                      <a:pt x="456" y="16"/>
                      <a:pt x="456" y="16"/>
                    </a:cubicBezTo>
                    <a:cubicBezTo>
                      <a:pt x="478" y="16"/>
                      <a:pt x="496" y="34"/>
                      <a:pt x="496" y="56"/>
                    </a:cubicBezTo>
                    <a:cubicBezTo>
                      <a:pt x="496" y="80"/>
                      <a:pt x="496" y="80"/>
                      <a:pt x="496" y="80"/>
                    </a:cubicBezTo>
                    <a:lnTo>
                      <a:pt x="16" y="80"/>
                    </a:lnTo>
                    <a:close/>
                  </a:path>
                </a:pathLst>
              </a:custGeom>
              <a:solidFill>
                <a:srgbClr val="5D5D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grpSp>
        <p:graphicFrame>
          <p:nvGraphicFramePr>
            <p:cNvPr id="78" name="Chart 44"/>
            <p:cNvGraphicFramePr/>
            <p:nvPr>
              <p:extLst>
                <p:ext uri="{D42A27DB-BD31-4B8C-83A1-F6EECF244321}">
                  <p14:modId val="1678372327"/>
                </p:ext>
              </p:extLst>
            </p:nvPr>
          </p:nvGraphicFramePr>
          <p:xfrm>
            <a:off x="1260090" y="1044898"/>
            <a:ext cx="2423294" cy="1615529"/>
          </p:xfrm>
          <a:graphic>
            <a:graphicData uri="http://schemas.openxmlformats.org/drawingml/2006/chart">
              <c:chart xmlns:c="http://schemas.openxmlformats.org/drawingml/2006/chart" r:id="rId3"/>
            </a:graphicData>
          </a:graphic>
        </p:graphicFrame>
      </p:grpSp>
      <p:grpSp>
        <p:nvGrpSpPr>
          <p:cNvPr id="3" name="组合 2"/>
          <p:cNvGrpSpPr/>
          <p:nvPr/>
        </p:nvGrpSpPr>
        <p:grpSpPr>
          <a:xfrm>
            <a:off x="4765252" y="634519"/>
            <a:ext cx="3936321" cy="2624213"/>
            <a:chOff x="5508104" y="1044898"/>
            <a:chExt cx="2423294" cy="1615529"/>
          </a:xfrm>
        </p:grpSpPr>
        <p:graphicFrame>
          <p:nvGraphicFramePr>
            <p:cNvPr id="91" name="Chart 45"/>
            <p:cNvGraphicFramePr/>
            <p:nvPr>
              <p:extLst>
                <p:ext uri="{D42A27DB-BD31-4B8C-83A1-F6EECF244321}">
                  <p14:modId val="3553910393"/>
                </p:ext>
              </p:extLst>
            </p:nvPr>
          </p:nvGraphicFramePr>
          <p:xfrm>
            <a:off x="5508104" y="1044898"/>
            <a:ext cx="2423294" cy="1615529"/>
          </p:xfrm>
          <a:graphic>
            <a:graphicData uri="http://schemas.openxmlformats.org/drawingml/2006/chart">
              <c:chart xmlns:c="http://schemas.openxmlformats.org/drawingml/2006/chart" r:id="rId4"/>
            </a:graphicData>
          </a:graphic>
        </p:graphicFrame>
        <p:grpSp>
          <p:nvGrpSpPr>
            <p:cNvPr id="56" name="组合 55"/>
            <p:cNvGrpSpPr/>
            <p:nvPr/>
          </p:nvGrpSpPr>
          <p:grpSpPr>
            <a:xfrm>
              <a:off x="6571231" y="1703626"/>
              <a:ext cx="297041" cy="298072"/>
              <a:chOff x="1414528" y="3825165"/>
              <a:chExt cx="457200" cy="458787"/>
            </a:xfrm>
          </p:grpSpPr>
          <p:sp>
            <p:nvSpPr>
              <p:cNvPr id="63" name="Freeform 144"/>
              <p:cNvSpPr>
                <a:spLocks noEditPoints="1"/>
              </p:cNvSpPr>
              <p:nvPr/>
            </p:nvSpPr>
            <p:spPr bwMode="auto">
              <a:xfrm>
                <a:off x="1414528" y="3883902"/>
                <a:ext cx="457200" cy="400050"/>
              </a:xfrm>
              <a:custGeom>
                <a:gdLst>
                  <a:gd fmla="*/ 464 w 512" name="T0"/>
                  <a:gd fmla="*/ 0 h 448" name="T1"/>
                  <a:gd fmla="*/ 48 w 512" name="T2"/>
                  <a:gd fmla="*/ 0 h 448" name="T3"/>
                  <a:gd fmla="*/ 0 w 512" name="T4"/>
                  <a:gd fmla="*/ 48 h 448" name="T5"/>
                  <a:gd fmla="*/ 0 w 512" name="T6"/>
                  <a:gd fmla="*/ 400 h 448" name="T7"/>
                  <a:gd fmla="*/ 48 w 512" name="T8"/>
                  <a:gd fmla="*/ 448 h 448" name="T9"/>
                  <a:gd fmla="*/ 464 w 512" name="T10"/>
                  <a:gd fmla="*/ 448 h 448" name="T11"/>
                  <a:gd fmla="*/ 512 w 512" name="T12"/>
                  <a:gd fmla="*/ 400 h 448" name="T13"/>
                  <a:gd fmla="*/ 512 w 512" name="T14"/>
                  <a:gd fmla="*/ 48 h 448" name="T15"/>
                  <a:gd fmla="*/ 464 w 512" name="T16"/>
                  <a:gd fmla="*/ 0 h 448" name="T17"/>
                  <a:gd fmla="*/ 16 w 512" name="T18"/>
                  <a:gd fmla="*/ 56 h 448" name="T19"/>
                  <a:gd fmla="*/ 56 w 512" name="T20"/>
                  <a:gd fmla="*/ 16 h 448" name="T21"/>
                  <a:gd fmla="*/ 248 w 512" name="T22"/>
                  <a:gd fmla="*/ 16 h 448" name="T23"/>
                  <a:gd fmla="*/ 248 w 512" name="T24"/>
                  <a:gd fmla="*/ 185 h 448" name="T25"/>
                  <a:gd fmla="*/ 217 w 512" name="T26"/>
                  <a:gd fmla="*/ 216 h 448" name="T27"/>
                  <a:gd fmla="*/ 16 w 512" name="T28"/>
                  <a:gd fmla="*/ 216 h 448" name="T29"/>
                  <a:gd fmla="*/ 16 w 512" name="T30"/>
                  <a:gd fmla="*/ 56 h 448" name="T31"/>
                  <a:gd fmla="*/ 248 w 512" name="T32"/>
                  <a:gd fmla="*/ 247 h 448" name="T33"/>
                  <a:gd fmla="*/ 233 w 512" name="T34"/>
                  <a:gd fmla="*/ 232 h 448" name="T35"/>
                  <a:gd fmla="*/ 232 w 512" name="T36"/>
                  <a:gd fmla="*/ 224 h 448" name="T37"/>
                  <a:gd fmla="*/ 233 w 512" name="T38"/>
                  <a:gd fmla="*/ 216 h 448" name="T39"/>
                  <a:gd fmla="*/ 248 w 512" name="T40"/>
                  <a:gd fmla="*/ 201 h 448" name="T41"/>
                  <a:gd fmla="*/ 256 w 512" name="T42"/>
                  <a:gd fmla="*/ 200 h 448" name="T43"/>
                  <a:gd fmla="*/ 264 w 512" name="T44"/>
                  <a:gd fmla="*/ 201 h 448" name="T45"/>
                  <a:gd fmla="*/ 279 w 512" name="T46"/>
                  <a:gd fmla="*/ 216 h 448" name="T47"/>
                  <a:gd fmla="*/ 280 w 512" name="T48"/>
                  <a:gd fmla="*/ 224 h 448" name="T49"/>
                  <a:gd fmla="*/ 279 w 512" name="T50"/>
                  <a:gd fmla="*/ 232 h 448" name="T51"/>
                  <a:gd fmla="*/ 264 w 512" name="T52"/>
                  <a:gd fmla="*/ 247 h 448" name="T53"/>
                  <a:gd fmla="*/ 256 w 512" name="T54"/>
                  <a:gd fmla="*/ 248 h 448" name="T55"/>
                  <a:gd fmla="*/ 248 w 512" name="T56"/>
                  <a:gd fmla="*/ 247 h 448" name="T57"/>
                  <a:gd fmla="*/ 56 w 512" name="T58"/>
                  <a:gd fmla="*/ 432 h 448" name="T59"/>
                  <a:gd fmla="*/ 16 w 512" name="T60"/>
                  <a:gd fmla="*/ 392 h 448" name="T61"/>
                  <a:gd fmla="*/ 16 w 512" name="T62"/>
                  <a:gd fmla="*/ 232 h 448" name="T63"/>
                  <a:gd fmla="*/ 217 w 512" name="T64"/>
                  <a:gd fmla="*/ 232 h 448" name="T65"/>
                  <a:gd fmla="*/ 248 w 512" name="T66"/>
                  <a:gd fmla="*/ 263 h 448" name="T67"/>
                  <a:gd fmla="*/ 248 w 512" name="T68"/>
                  <a:gd fmla="*/ 432 h 448" name="T69"/>
                  <a:gd fmla="*/ 56 w 512" name="T70"/>
                  <a:gd fmla="*/ 432 h 448" name="T71"/>
                  <a:gd fmla="*/ 496 w 512" name="T72"/>
                  <a:gd fmla="*/ 392 h 448" name="T73"/>
                  <a:gd fmla="*/ 456 w 512" name="T74"/>
                  <a:gd fmla="*/ 432 h 448" name="T75"/>
                  <a:gd fmla="*/ 264 w 512" name="T76"/>
                  <a:gd fmla="*/ 432 h 448" name="T77"/>
                  <a:gd fmla="*/ 264 w 512" name="T78"/>
                  <a:gd fmla="*/ 263 h 448" name="T79"/>
                  <a:gd fmla="*/ 295 w 512" name="T80"/>
                  <a:gd fmla="*/ 232 h 448" name="T81"/>
                  <a:gd fmla="*/ 496 w 512" name="T82"/>
                  <a:gd fmla="*/ 232 h 448" name="T83"/>
                  <a:gd fmla="*/ 496 w 512" name="T84"/>
                  <a:gd fmla="*/ 392 h 448" name="T85"/>
                  <a:gd fmla="*/ 496 w 512" name="T86"/>
                  <a:gd fmla="*/ 216 h 448" name="T87"/>
                  <a:gd fmla="*/ 295 w 512" name="T88"/>
                  <a:gd fmla="*/ 216 h 448" name="T89"/>
                  <a:gd fmla="*/ 264 w 512" name="T90"/>
                  <a:gd fmla="*/ 185 h 448" name="T91"/>
                  <a:gd fmla="*/ 264 w 512" name="T92"/>
                  <a:gd fmla="*/ 16 h 448" name="T93"/>
                  <a:gd fmla="*/ 456 w 512" name="T94"/>
                  <a:gd fmla="*/ 16 h 448" name="T95"/>
                  <a:gd fmla="*/ 496 w 512" name="T96"/>
                  <a:gd fmla="*/ 56 h 448" name="T97"/>
                  <a:gd fmla="*/ 496 w 512" name="T98"/>
                  <a:gd fmla="*/ 216 h 448" name="T9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b="b" l="0" r="r" t="0"/>
                <a:pathLst>
                  <a:path h="448" w="512">
                    <a:moveTo>
                      <a:pt x="464" y="0"/>
                    </a:moveTo>
                    <a:cubicBezTo>
                      <a:pt x="48" y="0"/>
                      <a:pt x="48" y="0"/>
                      <a:pt x="48" y="0"/>
                    </a:cubicBezTo>
                    <a:cubicBezTo>
                      <a:pt x="21" y="0"/>
                      <a:pt x="0" y="21"/>
                      <a:pt x="0" y="48"/>
                    </a:cubicBezTo>
                    <a:cubicBezTo>
                      <a:pt x="0" y="400"/>
                      <a:pt x="0" y="400"/>
                      <a:pt x="0" y="400"/>
                    </a:cubicBezTo>
                    <a:cubicBezTo>
                      <a:pt x="0" y="427"/>
                      <a:pt x="21" y="448"/>
                      <a:pt x="48" y="448"/>
                    </a:cubicBezTo>
                    <a:cubicBezTo>
                      <a:pt x="464" y="448"/>
                      <a:pt x="464" y="448"/>
                      <a:pt x="464" y="448"/>
                    </a:cubicBezTo>
                    <a:cubicBezTo>
                      <a:pt x="491" y="448"/>
                      <a:pt x="512" y="427"/>
                      <a:pt x="512" y="400"/>
                    </a:cubicBezTo>
                    <a:cubicBezTo>
                      <a:pt x="512" y="48"/>
                      <a:pt x="512" y="48"/>
                      <a:pt x="512" y="48"/>
                    </a:cubicBezTo>
                    <a:cubicBezTo>
                      <a:pt x="512" y="21"/>
                      <a:pt x="491" y="0"/>
                      <a:pt x="464" y="0"/>
                    </a:cubicBezTo>
                    <a:moveTo>
                      <a:pt x="16" y="56"/>
                    </a:moveTo>
                    <a:cubicBezTo>
                      <a:pt x="16" y="34"/>
                      <a:pt x="34" y="16"/>
                      <a:pt x="56" y="16"/>
                    </a:cubicBezTo>
                    <a:cubicBezTo>
                      <a:pt x="248" y="16"/>
                      <a:pt x="248" y="16"/>
                      <a:pt x="248" y="16"/>
                    </a:cubicBezTo>
                    <a:cubicBezTo>
                      <a:pt x="248" y="185"/>
                      <a:pt x="248" y="185"/>
                      <a:pt x="248" y="185"/>
                    </a:cubicBezTo>
                    <a:cubicBezTo>
                      <a:pt x="232" y="188"/>
                      <a:pt x="220" y="200"/>
                      <a:pt x="217" y="216"/>
                    </a:cubicBezTo>
                    <a:cubicBezTo>
                      <a:pt x="16" y="216"/>
                      <a:pt x="16" y="216"/>
                      <a:pt x="16" y="216"/>
                    </a:cubicBezTo>
                    <a:lnTo>
                      <a:pt x="16" y="56"/>
                    </a:lnTo>
                    <a:close/>
                    <a:moveTo>
                      <a:pt x="248" y="247"/>
                    </a:moveTo>
                    <a:cubicBezTo>
                      <a:pt x="241" y="244"/>
                      <a:pt x="236" y="239"/>
                      <a:pt x="233" y="232"/>
                    </a:cubicBezTo>
                    <a:cubicBezTo>
                      <a:pt x="233" y="229"/>
                      <a:pt x="232" y="227"/>
                      <a:pt x="232" y="224"/>
                    </a:cubicBezTo>
                    <a:cubicBezTo>
                      <a:pt x="232" y="221"/>
                      <a:pt x="233" y="219"/>
                      <a:pt x="233" y="216"/>
                    </a:cubicBezTo>
                    <a:cubicBezTo>
                      <a:pt x="236" y="209"/>
                      <a:pt x="241" y="204"/>
                      <a:pt x="248" y="201"/>
                    </a:cubicBezTo>
                    <a:cubicBezTo>
                      <a:pt x="251" y="201"/>
                      <a:pt x="253" y="200"/>
                      <a:pt x="256" y="200"/>
                    </a:cubicBezTo>
                    <a:cubicBezTo>
                      <a:pt x="259" y="200"/>
                      <a:pt x="261" y="201"/>
                      <a:pt x="264" y="201"/>
                    </a:cubicBezTo>
                    <a:cubicBezTo>
                      <a:pt x="271" y="204"/>
                      <a:pt x="276" y="209"/>
                      <a:pt x="279" y="216"/>
                    </a:cubicBezTo>
                    <a:cubicBezTo>
                      <a:pt x="279" y="219"/>
                      <a:pt x="280" y="221"/>
                      <a:pt x="280" y="224"/>
                    </a:cubicBezTo>
                    <a:cubicBezTo>
                      <a:pt x="280" y="227"/>
                      <a:pt x="279" y="229"/>
                      <a:pt x="279" y="232"/>
                    </a:cubicBezTo>
                    <a:cubicBezTo>
                      <a:pt x="276" y="239"/>
                      <a:pt x="271" y="244"/>
                      <a:pt x="264" y="247"/>
                    </a:cubicBezTo>
                    <a:cubicBezTo>
                      <a:pt x="261" y="247"/>
                      <a:pt x="259" y="248"/>
                      <a:pt x="256" y="248"/>
                    </a:cubicBezTo>
                    <a:cubicBezTo>
                      <a:pt x="253" y="248"/>
                      <a:pt x="251" y="247"/>
                      <a:pt x="248" y="247"/>
                    </a:cubicBezTo>
                    <a:moveTo>
                      <a:pt x="56" y="432"/>
                    </a:moveTo>
                    <a:cubicBezTo>
                      <a:pt x="34" y="432"/>
                      <a:pt x="16" y="414"/>
                      <a:pt x="16" y="392"/>
                    </a:cubicBezTo>
                    <a:cubicBezTo>
                      <a:pt x="16" y="232"/>
                      <a:pt x="16" y="232"/>
                      <a:pt x="16" y="232"/>
                    </a:cubicBezTo>
                    <a:cubicBezTo>
                      <a:pt x="217" y="232"/>
                      <a:pt x="217" y="232"/>
                      <a:pt x="217" y="232"/>
                    </a:cubicBezTo>
                    <a:cubicBezTo>
                      <a:pt x="220" y="248"/>
                      <a:pt x="232" y="260"/>
                      <a:pt x="248" y="263"/>
                    </a:cubicBezTo>
                    <a:cubicBezTo>
                      <a:pt x="248" y="432"/>
                      <a:pt x="248" y="432"/>
                      <a:pt x="248" y="432"/>
                    </a:cubicBezTo>
                    <a:lnTo>
                      <a:pt x="56" y="432"/>
                    </a:lnTo>
                    <a:close/>
                    <a:moveTo>
                      <a:pt x="496" y="392"/>
                    </a:moveTo>
                    <a:cubicBezTo>
                      <a:pt x="496" y="414"/>
                      <a:pt x="478" y="432"/>
                      <a:pt x="456" y="432"/>
                    </a:cubicBezTo>
                    <a:cubicBezTo>
                      <a:pt x="264" y="432"/>
                      <a:pt x="264" y="432"/>
                      <a:pt x="264" y="432"/>
                    </a:cubicBezTo>
                    <a:cubicBezTo>
                      <a:pt x="264" y="263"/>
                      <a:pt x="264" y="263"/>
                      <a:pt x="264" y="263"/>
                    </a:cubicBezTo>
                    <a:cubicBezTo>
                      <a:pt x="280" y="260"/>
                      <a:pt x="292" y="248"/>
                      <a:pt x="295" y="232"/>
                    </a:cubicBezTo>
                    <a:cubicBezTo>
                      <a:pt x="496" y="232"/>
                      <a:pt x="496" y="232"/>
                      <a:pt x="496" y="232"/>
                    </a:cubicBezTo>
                    <a:lnTo>
                      <a:pt x="496" y="392"/>
                    </a:lnTo>
                    <a:close/>
                    <a:moveTo>
                      <a:pt x="496" y="216"/>
                    </a:moveTo>
                    <a:cubicBezTo>
                      <a:pt x="295" y="216"/>
                      <a:pt x="295" y="216"/>
                      <a:pt x="295" y="216"/>
                    </a:cubicBezTo>
                    <a:cubicBezTo>
                      <a:pt x="292" y="200"/>
                      <a:pt x="280" y="188"/>
                      <a:pt x="264" y="185"/>
                    </a:cubicBezTo>
                    <a:cubicBezTo>
                      <a:pt x="264" y="16"/>
                      <a:pt x="264" y="16"/>
                      <a:pt x="264" y="16"/>
                    </a:cubicBezTo>
                    <a:cubicBezTo>
                      <a:pt x="456" y="16"/>
                      <a:pt x="456" y="16"/>
                      <a:pt x="456" y="16"/>
                    </a:cubicBezTo>
                    <a:cubicBezTo>
                      <a:pt x="478" y="16"/>
                      <a:pt x="496" y="34"/>
                      <a:pt x="496" y="56"/>
                    </a:cubicBezTo>
                    <a:lnTo>
                      <a:pt x="496" y="216"/>
                    </a:lnTo>
                    <a:close/>
                  </a:path>
                </a:pathLst>
              </a:custGeom>
              <a:solidFill>
                <a:srgbClr val="5D5D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4" name="Freeform 145"/>
              <p:cNvSpPr/>
              <p:nvPr/>
            </p:nvSpPr>
            <p:spPr bwMode="auto">
              <a:xfrm>
                <a:off x="1584391" y="3825165"/>
                <a:ext cx="119063" cy="66675"/>
              </a:xfrm>
              <a:custGeom>
                <a:gdLst>
                  <a:gd fmla="*/ 131 w 134" name="T0"/>
                  <a:gd fmla="*/ 3 h 74" name="T1"/>
                  <a:gd fmla="*/ 120 w 134" name="T2"/>
                  <a:gd fmla="*/ 3 h 74" name="T3"/>
                  <a:gd fmla="*/ 67 w 134" name="T4"/>
                  <a:gd fmla="*/ 56 h 74" name="T5"/>
                  <a:gd fmla="*/ 14 w 134" name="T6"/>
                  <a:gd fmla="*/ 3 h 74" name="T7"/>
                  <a:gd fmla="*/ 3 w 134" name="T8"/>
                  <a:gd fmla="*/ 3 h 74" name="T9"/>
                  <a:gd fmla="*/ 3 w 134" name="T10"/>
                  <a:gd fmla="*/ 15 h 74" name="T11"/>
                  <a:gd fmla="*/ 59 w 134" name="T12"/>
                  <a:gd fmla="*/ 71 h 74" name="T13"/>
                  <a:gd fmla="*/ 67 w 134" name="T14"/>
                  <a:gd fmla="*/ 73 h 74" name="T15"/>
                  <a:gd fmla="*/ 75 w 134" name="T16"/>
                  <a:gd fmla="*/ 71 h 74" name="T17"/>
                  <a:gd fmla="*/ 131 w 134" name="T18"/>
                  <a:gd fmla="*/ 15 h 74" name="T19"/>
                  <a:gd fmla="*/ 131 w 134" name="T20"/>
                  <a:gd fmla="*/ 3 h 74"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74" w="134">
                    <a:moveTo>
                      <a:pt x="131" y="3"/>
                    </a:moveTo>
                    <a:cubicBezTo>
                      <a:pt x="128" y="0"/>
                      <a:pt x="123" y="0"/>
                      <a:pt x="120" y="3"/>
                    </a:cubicBezTo>
                    <a:cubicBezTo>
                      <a:pt x="67" y="56"/>
                      <a:pt x="67" y="56"/>
                      <a:pt x="67" y="56"/>
                    </a:cubicBezTo>
                    <a:cubicBezTo>
                      <a:pt x="14" y="3"/>
                      <a:pt x="14" y="3"/>
                      <a:pt x="14" y="3"/>
                    </a:cubicBezTo>
                    <a:cubicBezTo>
                      <a:pt x="11" y="0"/>
                      <a:pt x="6" y="0"/>
                      <a:pt x="3" y="3"/>
                    </a:cubicBezTo>
                    <a:cubicBezTo>
                      <a:pt x="0" y="6"/>
                      <a:pt x="0" y="12"/>
                      <a:pt x="3" y="15"/>
                    </a:cubicBezTo>
                    <a:cubicBezTo>
                      <a:pt x="59" y="71"/>
                      <a:pt x="59" y="71"/>
                      <a:pt x="59" y="71"/>
                    </a:cubicBezTo>
                    <a:cubicBezTo>
                      <a:pt x="62" y="73"/>
                      <a:pt x="64" y="74"/>
                      <a:pt x="67" y="73"/>
                    </a:cubicBezTo>
                    <a:cubicBezTo>
                      <a:pt x="70" y="74"/>
                      <a:pt x="72" y="73"/>
                      <a:pt x="75" y="71"/>
                    </a:cubicBezTo>
                    <a:cubicBezTo>
                      <a:pt x="131" y="15"/>
                      <a:pt x="131" y="15"/>
                      <a:pt x="131" y="15"/>
                    </a:cubicBezTo>
                    <a:cubicBezTo>
                      <a:pt x="134" y="12"/>
                      <a:pt x="134" y="6"/>
                      <a:pt x="131" y="3"/>
                    </a:cubicBezTo>
                  </a:path>
                </a:pathLst>
              </a:custGeom>
              <a:solidFill>
                <a:srgbClr val="5D5D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grpSp>
      </p:grpSp>
      <p:sp>
        <p:nvSpPr>
          <p:cNvPr id="83" name="Content Placeholder 2"/>
          <p:cNvSpPr txBox="1"/>
          <p:nvPr/>
        </p:nvSpPr>
        <p:spPr>
          <a:xfrm>
            <a:off x="6117443" y="3962914"/>
            <a:ext cx="1548215" cy="697068"/>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lang="en-US" smtClean="0" sz="1200">
                <a:solidFill>
                  <a:schemeClr val="tx1"/>
                </a:solidFill>
                <a:cs typeface="+mn-ea"/>
                <a:sym typeface="+mn-lt"/>
              </a:rPr>
              <a:t>Lorem ipsum dolor sit amet, consectetur adipiscing elit. </a:t>
            </a:r>
          </a:p>
        </p:txBody>
      </p:sp>
      <p:cxnSp>
        <p:nvCxnSpPr>
          <p:cNvPr id="84" name="直接连接符 83"/>
          <p:cNvCxnSpPr/>
          <p:nvPr/>
        </p:nvCxnSpPr>
        <p:spPr>
          <a:xfrm>
            <a:off x="6012814" y="3913099"/>
            <a:ext cx="1616797"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4" name="Content Placeholder 2"/>
          <p:cNvSpPr txBox="1"/>
          <p:nvPr/>
        </p:nvSpPr>
        <p:spPr>
          <a:xfrm>
            <a:off x="1447725" y="3962914"/>
            <a:ext cx="1548215" cy="697068"/>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lang="en-US" smtClean="0" sz="1200">
                <a:solidFill>
                  <a:schemeClr val="tx1"/>
                </a:solidFill>
                <a:cs typeface="+mn-ea"/>
                <a:sym typeface="+mn-lt"/>
              </a:rPr>
              <a:t>Lorem ipsum dolor sit amet, consectetur adipiscing elit. </a:t>
            </a:r>
          </a:p>
        </p:txBody>
      </p:sp>
      <p:cxnSp>
        <p:nvCxnSpPr>
          <p:cNvPr id="45" name="直接连接符 44"/>
          <p:cNvCxnSpPr/>
          <p:nvPr/>
        </p:nvCxnSpPr>
        <p:spPr>
          <a:xfrm>
            <a:off x="1343096" y="3913099"/>
            <a:ext cx="1616797"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6" name="Content Placeholder 2"/>
          <p:cNvSpPr txBox="1"/>
          <p:nvPr/>
        </p:nvSpPr>
        <p:spPr>
          <a:xfrm>
            <a:off x="3105841" y="521027"/>
            <a:ext cx="1224136" cy="610101"/>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b="1" lang="en-US" smtClean="0" sz="2800">
                <a:solidFill>
                  <a:schemeClr val="bg2">
                    <a:lumMod val="75000"/>
                  </a:schemeClr>
                </a:solidFill>
                <a:cs typeface="+mn-ea"/>
                <a:sym typeface="+mn-lt"/>
              </a:rPr>
              <a:t>40%</a:t>
            </a:r>
          </a:p>
        </p:txBody>
      </p:sp>
      <p:sp>
        <p:nvSpPr>
          <p:cNvPr id="4" name="等于号 3"/>
          <p:cNvSpPr/>
          <p:nvPr/>
        </p:nvSpPr>
        <p:spPr>
          <a:xfrm rot="8785488">
            <a:off x="3038891" y="913612"/>
            <a:ext cx="360000" cy="144000"/>
          </a:xfrm>
          <a:prstGeom prst="mathEqual">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25" name="Content Placeholder 2"/>
          <p:cNvSpPr txBox="1"/>
          <p:nvPr/>
        </p:nvSpPr>
        <p:spPr>
          <a:xfrm>
            <a:off x="1385863" y="3548276"/>
            <a:ext cx="1671937" cy="284066"/>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b="1" lang="en-US" smtClean="0" sz="1200">
                <a:solidFill>
                  <a:schemeClr val="tx1"/>
                </a:solidFill>
                <a:cs typeface="+mn-ea"/>
                <a:sym typeface="+mn-lt"/>
              </a:rPr>
              <a:t>LOREM IPSUM DOLOR</a:t>
            </a:r>
          </a:p>
        </p:txBody>
      </p:sp>
      <p:sp>
        <p:nvSpPr>
          <p:cNvPr id="26" name="Content Placeholder 2"/>
          <p:cNvSpPr txBox="1"/>
          <p:nvPr/>
        </p:nvSpPr>
        <p:spPr>
          <a:xfrm>
            <a:off x="5979800" y="3548276"/>
            <a:ext cx="1671937" cy="284066"/>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b="1" lang="en-US" smtClean="0" sz="1200">
                <a:solidFill>
                  <a:schemeClr val="tx1"/>
                </a:solidFill>
                <a:cs typeface="+mn-ea"/>
                <a:sym typeface="+mn-lt"/>
              </a:rPr>
              <a:t>LOREM IPSUM DOLOR</a:t>
            </a:r>
          </a:p>
        </p:txBody>
      </p:sp>
      <p:sp>
        <p:nvSpPr>
          <p:cNvPr id="27" name="Content Placeholder 2"/>
          <p:cNvSpPr txBox="1"/>
          <p:nvPr/>
        </p:nvSpPr>
        <p:spPr>
          <a:xfrm>
            <a:off x="7740352" y="535045"/>
            <a:ext cx="1224136" cy="610101"/>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b="1" lang="en-US" smtClean="0" sz="2800">
                <a:solidFill>
                  <a:schemeClr val="accent3">
                    <a:lumMod val="60000"/>
                    <a:lumOff val="40000"/>
                  </a:schemeClr>
                </a:solidFill>
                <a:cs typeface="+mn-ea"/>
                <a:sym typeface="+mn-lt"/>
              </a:rPr>
              <a:t>10%</a:t>
            </a:r>
          </a:p>
        </p:txBody>
      </p:sp>
      <p:sp>
        <p:nvSpPr>
          <p:cNvPr id="28" name="等于号 27"/>
          <p:cNvSpPr/>
          <p:nvPr/>
        </p:nvSpPr>
        <p:spPr>
          <a:xfrm rot="8785488">
            <a:off x="7645551" y="913612"/>
            <a:ext cx="360000" cy="144000"/>
          </a:xfrm>
          <a:prstGeom prst="mathEqual">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cxnSp>
        <p:nvCxnSpPr>
          <p:cNvPr id="31" name="直接连接符 30"/>
          <p:cNvCxnSpPr/>
          <p:nvPr/>
        </p:nvCxnSpPr>
        <p:spPr>
          <a:xfrm>
            <a:off x="1343096" y="3435846"/>
            <a:ext cx="1616797"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a:off x="5979800" y="3435846"/>
            <a:ext cx="1616797"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446471248"/>
      </p:ext>
    </p:extLst>
  </p:cSld>
  <p:clrMapOvr>
    <a:masterClrMapping/>
  </p:clrMapOvr>
  <mc:AlternateContent>
    <mc:Choice Requires="p14">
      <p:transition p14:dur="700" spd="med">
        <p:fade/>
      </p:transition>
    </mc:Choice>
    <mc:Fallback>
      <p:transition spd="med">
        <p:fade/>
      </p:transition>
    </mc:Fallback>
  </mc:AlternateConten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tx2"/>
        </a:solidFill>
        <a:effectLst/>
      </p:bgPr>
    </p:bg>
    <p:spTree>
      <p:nvGrpSpPr>
        <p:cNvPr id="1" name=""/>
        <p:cNvGrpSpPr/>
        <p:nvPr/>
      </p:nvGrpSpPr>
      <p:grpSpPr>
        <a:xfrm>
          <a:off x="0" y="0"/>
          <a:ext cx="0" cy="0"/>
        </a:xfrm>
      </p:grpSpPr>
      <p:sp>
        <p:nvSpPr>
          <p:cNvPr id="28" name="矩形 27"/>
          <p:cNvSpPr/>
          <p:nvPr/>
        </p:nvSpPr>
        <p:spPr>
          <a:xfrm rot="16200000">
            <a:off x="4277590" y="276283"/>
            <a:ext cx="5143500" cy="459093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矩形 35"/>
          <p:cNvSpPr/>
          <p:nvPr/>
        </p:nvSpPr>
        <p:spPr>
          <a:xfrm>
            <a:off x="518846" y="2553792"/>
            <a:ext cx="2870187" cy="22402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Content Placeholder 2"/>
          <p:cNvSpPr txBox="1"/>
          <p:nvPr/>
        </p:nvSpPr>
        <p:spPr>
          <a:xfrm>
            <a:off x="587547" y="663717"/>
            <a:ext cx="2554189" cy="2006639"/>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b="1" lang="en-US" smtClean="0" sz="11500">
                <a:solidFill>
                  <a:schemeClr val="tx1"/>
                </a:solidFill>
                <a:cs typeface="+mn-ea"/>
                <a:sym typeface="+mn-lt"/>
              </a:rPr>
              <a:t>60%</a:t>
            </a:r>
          </a:p>
        </p:txBody>
      </p:sp>
      <p:grpSp>
        <p:nvGrpSpPr>
          <p:cNvPr id="7" name="组合 6"/>
          <p:cNvGrpSpPr/>
          <p:nvPr/>
        </p:nvGrpSpPr>
        <p:grpSpPr>
          <a:xfrm>
            <a:off x="3876007" y="3122781"/>
            <a:ext cx="2629838" cy="1753225"/>
            <a:chOff x="1076206" y="1813176"/>
            <a:chExt cx="2423294" cy="1615529"/>
          </a:xfrm>
        </p:grpSpPr>
        <p:graphicFrame>
          <p:nvGraphicFramePr>
            <p:cNvPr id="78" name="Chart 44"/>
            <p:cNvGraphicFramePr/>
            <p:nvPr>
              <p:extLst>
                <p:ext uri="{D42A27DB-BD31-4B8C-83A1-F6EECF244321}">
                  <p14:modId val="2093798992"/>
                </p:ext>
              </p:extLst>
            </p:nvPr>
          </p:nvGraphicFramePr>
          <p:xfrm>
            <a:off x="1076206" y="1813176"/>
            <a:ext cx="2423294" cy="1615529"/>
          </p:xfrm>
          <a:graphic>
            <a:graphicData uri="http://schemas.openxmlformats.org/drawingml/2006/chart">
              <c:chart xmlns:c="http://schemas.openxmlformats.org/drawingml/2006/chart" r:id="rId3"/>
            </a:graphicData>
          </a:graphic>
        </p:graphicFrame>
        <p:grpSp>
          <p:nvGrpSpPr>
            <p:cNvPr id="49" name="组合 48"/>
            <p:cNvGrpSpPr/>
            <p:nvPr/>
          </p:nvGrpSpPr>
          <p:grpSpPr>
            <a:xfrm>
              <a:off x="2050661" y="2393290"/>
              <a:ext cx="457200" cy="457200"/>
              <a:chOff x="500128" y="1083552"/>
              <a:chExt cx="457200" cy="457200"/>
            </a:xfrm>
          </p:grpSpPr>
          <p:sp>
            <p:nvSpPr>
              <p:cNvPr id="50" name="Oval 49"/>
              <p:cNvSpPr>
                <a:spLocks noChangeArrowheads="1"/>
              </p:cNvSpPr>
              <p:nvPr/>
            </p:nvSpPr>
            <p:spPr bwMode="auto">
              <a:xfrm>
                <a:off x="542991" y="1112127"/>
                <a:ext cx="28575" cy="28575"/>
              </a:xfrm>
              <a:prstGeom prst="ellipse">
                <a:avLst/>
              </a:prstGeom>
              <a:solidFill>
                <a:srgbClr val="5D5D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51" name="Oval 50"/>
              <p:cNvSpPr>
                <a:spLocks noChangeArrowheads="1"/>
              </p:cNvSpPr>
              <p:nvPr/>
            </p:nvSpPr>
            <p:spPr bwMode="auto">
              <a:xfrm>
                <a:off x="585853" y="1112127"/>
                <a:ext cx="28575" cy="28575"/>
              </a:xfrm>
              <a:prstGeom prst="ellipse">
                <a:avLst/>
              </a:prstGeom>
              <a:solidFill>
                <a:srgbClr val="5D5D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54" name="Oval 51"/>
              <p:cNvSpPr>
                <a:spLocks noChangeArrowheads="1"/>
              </p:cNvSpPr>
              <p:nvPr/>
            </p:nvSpPr>
            <p:spPr bwMode="auto">
              <a:xfrm>
                <a:off x="628716" y="1112127"/>
                <a:ext cx="28575" cy="28575"/>
              </a:xfrm>
              <a:prstGeom prst="ellipse">
                <a:avLst/>
              </a:prstGeom>
              <a:solidFill>
                <a:srgbClr val="5D5D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55" name="Freeform 52"/>
              <p:cNvSpPr>
                <a:spLocks noEditPoints="1"/>
              </p:cNvSpPr>
              <p:nvPr/>
            </p:nvSpPr>
            <p:spPr bwMode="auto">
              <a:xfrm>
                <a:off x="500128" y="1083552"/>
                <a:ext cx="457200" cy="457200"/>
              </a:xfrm>
              <a:custGeom>
                <a:gdLst>
                  <a:gd fmla="*/ 464 w 512" name="T0"/>
                  <a:gd fmla="*/ 0 h 512" name="T1"/>
                  <a:gd fmla="*/ 48 w 512" name="T2"/>
                  <a:gd fmla="*/ 0 h 512" name="T3"/>
                  <a:gd fmla="*/ 0 w 512" name="T4"/>
                  <a:gd fmla="*/ 48 h 512" name="T5"/>
                  <a:gd fmla="*/ 0 w 512" name="T6"/>
                  <a:gd fmla="*/ 80 h 512" name="T7"/>
                  <a:gd fmla="*/ 0 w 512" name="T8"/>
                  <a:gd fmla="*/ 96 h 512" name="T9"/>
                  <a:gd fmla="*/ 0 w 512" name="T10"/>
                  <a:gd fmla="*/ 464 h 512" name="T11"/>
                  <a:gd fmla="*/ 48 w 512" name="T12"/>
                  <a:gd fmla="*/ 512 h 512" name="T13"/>
                  <a:gd fmla="*/ 464 w 512" name="T14"/>
                  <a:gd fmla="*/ 512 h 512" name="T15"/>
                  <a:gd fmla="*/ 512 w 512" name="T16"/>
                  <a:gd fmla="*/ 464 h 512" name="T17"/>
                  <a:gd fmla="*/ 512 w 512" name="T18"/>
                  <a:gd fmla="*/ 96 h 512" name="T19"/>
                  <a:gd fmla="*/ 512 w 512" name="T20"/>
                  <a:gd fmla="*/ 80 h 512" name="T21"/>
                  <a:gd fmla="*/ 512 w 512" name="T22"/>
                  <a:gd fmla="*/ 48 h 512" name="T23"/>
                  <a:gd fmla="*/ 464 w 512" name="T24"/>
                  <a:gd fmla="*/ 0 h 512" name="T25"/>
                  <a:gd fmla="*/ 496 w 512" name="T26"/>
                  <a:gd fmla="*/ 456 h 512" name="T27"/>
                  <a:gd fmla="*/ 456 w 512" name="T28"/>
                  <a:gd fmla="*/ 496 h 512" name="T29"/>
                  <a:gd fmla="*/ 56 w 512" name="T30"/>
                  <a:gd fmla="*/ 496 h 512" name="T31"/>
                  <a:gd fmla="*/ 16 w 512" name="T32"/>
                  <a:gd fmla="*/ 456 h 512" name="T33"/>
                  <a:gd fmla="*/ 16 w 512" name="T34"/>
                  <a:gd fmla="*/ 96 h 512" name="T35"/>
                  <a:gd fmla="*/ 496 w 512" name="T36"/>
                  <a:gd fmla="*/ 96 h 512" name="T37"/>
                  <a:gd fmla="*/ 496 w 512" name="T38"/>
                  <a:gd fmla="*/ 456 h 512" name="T39"/>
                  <a:gd fmla="*/ 16 w 512" name="T40"/>
                  <a:gd fmla="*/ 80 h 512" name="T41"/>
                  <a:gd fmla="*/ 16 w 512" name="T42"/>
                  <a:gd fmla="*/ 56 h 512" name="T43"/>
                  <a:gd fmla="*/ 56 w 512" name="T44"/>
                  <a:gd fmla="*/ 16 h 512" name="T45"/>
                  <a:gd fmla="*/ 456 w 512" name="T46"/>
                  <a:gd fmla="*/ 16 h 512" name="T47"/>
                  <a:gd fmla="*/ 496 w 512" name="T48"/>
                  <a:gd fmla="*/ 56 h 512" name="T49"/>
                  <a:gd fmla="*/ 496 w 512" name="T50"/>
                  <a:gd fmla="*/ 80 h 512" name="T51"/>
                  <a:gd fmla="*/ 16 w 512" name="T52"/>
                  <a:gd fmla="*/ 80 h 512"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512" w="512">
                    <a:moveTo>
                      <a:pt x="464" y="0"/>
                    </a:moveTo>
                    <a:cubicBezTo>
                      <a:pt x="48" y="0"/>
                      <a:pt x="48" y="0"/>
                      <a:pt x="48" y="0"/>
                    </a:cubicBezTo>
                    <a:cubicBezTo>
                      <a:pt x="21" y="0"/>
                      <a:pt x="0" y="21"/>
                      <a:pt x="0" y="48"/>
                    </a:cubicBezTo>
                    <a:cubicBezTo>
                      <a:pt x="0" y="80"/>
                      <a:pt x="0" y="80"/>
                      <a:pt x="0" y="80"/>
                    </a:cubicBezTo>
                    <a:cubicBezTo>
                      <a:pt x="0" y="96"/>
                      <a:pt x="0" y="96"/>
                      <a:pt x="0" y="96"/>
                    </a:cubicBezTo>
                    <a:cubicBezTo>
                      <a:pt x="0" y="464"/>
                      <a:pt x="0" y="464"/>
                      <a:pt x="0" y="464"/>
                    </a:cubicBezTo>
                    <a:cubicBezTo>
                      <a:pt x="0" y="491"/>
                      <a:pt x="21" y="512"/>
                      <a:pt x="48" y="512"/>
                    </a:cubicBezTo>
                    <a:cubicBezTo>
                      <a:pt x="464" y="512"/>
                      <a:pt x="464" y="512"/>
                      <a:pt x="464" y="512"/>
                    </a:cubicBezTo>
                    <a:cubicBezTo>
                      <a:pt x="491" y="512"/>
                      <a:pt x="512" y="491"/>
                      <a:pt x="512" y="464"/>
                    </a:cubicBezTo>
                    <a:cubicBezTo>
                      <a:pt x="512" y="96"/>
                      <a:pt x="512" y="96"/>
                      <a:pt x="512" y="96"/>
                    </a:cubicBezTo>
                    <a:cubicBezTo>
                      <a:pt x="512" y="80"/>
                      <a:pt x="512" y="80"/>
                      <a:pt x="512" y="80"/>
                    </a:cubicBezTo>
                    <a:cubicBezTo>
                      <a:pt x="512" y="48"/>
                      <a:pt x="512" y="48"/>
                      <a:pt x="512" y="48"/>
                    </a:cubicBezTo>
                    <a:cubicBezTo>
                      <a:pt x="512" y="21"/>
                      <a:pt x="491" y="0"/>
                      <a:pt x="464" y="0"/>
                    </a:cubicBezTo>
                    <a:moveTo>
                      <a:pt x="496" y="456"/>
                    </a:moveTo>
                    <a:cubicBezTo>
                      <a:pt x="496" y="478"/>
                      <a:pt x="478" y="496"/>
                      <a:pt x="456" y="496"/>
                    </a:cubicBezTo>
                    <a:cubicBezTo>
                      <a:pt x="56" y="496"/>
                      <a:pt x="56" y="496"/>
                      <a:pt x="56" y="496"/>
                    </a:cubicBezTo>
                    <a:cubicBezTo>
                      <a:pt x="34" y="496"/>
                      <a:pt x="16" y="478"/>
                      <a:pt x="16" y="456"/>
                    </a:cubicBezTo>
                    <a:cubicBezTo>
                      <a:pt x="16" y="96"/>
                      <a:pt x="16" y="96"/>
                      <a:pt x="16" y="96"/>
                    </a:cubicBezTo>
                    <a:cubicBezTo>
                      <a:pt x="496" y="96"/>
                      <a:pt x="496" y="96"/>
                      <a:pt x="496" y="96"/>
                    </a:cubicBezTo>
                    <a:lnTo>
                      <a:pt x="496" y="456"/>
                    </a:lnTo>
                    <a:close/>
                    <a:moveTo>
                      <a:pt x="16" y="80"/>
                    </a:moveTo>
                    <a:cubicBezTo>
                      <a:pt x="16" y="56"/>
                      <a:pt x="16" y="56"/>
                      <a:pt x="16" y="56"/>
                    </a:cubicBezTo>
                    <a:cubicBezTo>
                      <a:pt x="16" y="34"/>
                      <a:pt x="34" y="16"/>
                      <a:pt x="56" y="16"/>
                    </a:cubicBezTo>
                    <a:cubicBezTo>
                      <a:pt x="456" y="16"/>
                      <a:pt x="456" y="16"/>
                      <a:pt x="456" y="16"/>
                    </a:cubicBezTo>
                    <a:cubicBezTo>
                      <a:pt x="478" y="16"/>
                      <a:pt x="496" y="34"/>
                      <a:pt x="496" y="56"/>
                    </a:cubicBezTo>
                    <a:cubicBezTo>
                      <a:pt x="496" y="80"/>
                      <a:pt x="496" y="80"/>
                      <a:pt x="496" y="80"/>
                    </a:cubicBezTo>
                    <a:lnTo>
                      <a:pt x="16" y="80"/>
                    </a:lnTo>
                    <a:close/>
                  </a:path>
                </a:pathLst>
              </a:custGeom>
              <a:solidFill>
                <a:srgbClr val="5D5D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grpSp>
      </p:grpSp>
      <p:grpSp>
        <p:nvGrpSpPr>
          <p:cNvPr id="6" name="组合 5"/>
          <p:cNvGrpSpPr/>
          <p:nvPr/>
        </p:nvGrpSpPr>
        <p:grpSpPr>
          <a:xfrm>
            <a:off x="5522091" y="2430676"/>
            <a:ext cx="2114606" cy="1409737"/>
            <a:chOff x="2938120" y="1304733"/>
            <a:chExt cx="2423294" cy="1615529"/>
          </a:xfrm>
        </p:grpSpPr>
        <p:graphicFrame>
          <p:nvGraphicFramePr>
            <p:cNvPr id="90" name="Chart 42"/>
            <p:cNvGraphicFramePr/>
            <p:nvPr>
              <p:extLst>
                <p:ext uri="{D42A27DB-BD31-4B8C-83A1-F6EECF244321}">
                  <p14:modId val="3930012502"/>
                </p:ext>
              </p:extLst>
            </p:nvPr>
          </p:nvGraphicFramePr>
          <p:xfrm>
            <a:off x="2938120" y="1304733"/>
            <a:ext cx="2423294" cy="1615529"/>
          </p:xfrm>
          <a:graphic>
            <a:graphicData uri="http://schemas.openxmlformats.org/drawingml/2006/chart">
              <c:chart xmlns:c="http://schemas.openxmlformats.org/drawingml/2006/chart" r:id="rId4"/>
            </a:graphicData>
          </a:graphic>
        </p:graphicFrame>
        <p:grpSp>
          <p:nvGrpSpPr>
            <p:cNvPr id="40" name="组合 39"/>
            <p:cNvGrpSpPr/>
            <p:nvPr/>
          </p:nvGrpSpPr>
          <p:grpSpPr>
            <a:xfrm>
              <a:off x="3921167" y="1918915"/>
              <a:ext cx="457200" cy="400050"/>
              <a:chOff x="500128" y="197727"/>
              <a:chExt cx="457200" cy="400050"/>
            </a:xfrm>
          </p:grpSpPr>
          <p:sp>
            <p:nvSpPr>
              <p:cNvPr id="41" name="Freeform 16"/>
              <p:cNvSpPr>
                <a:spLocks noEditPoints="1"/>
              </p:cNvSpPr>
              <p:nvPr/>
            </p:nvSpPr>
            <p:spPr bwMode="auto">
              <a:xfrm>
                <a:off x="785878" y="383465"/>
                <a:ext cx="71438" cy="71438"/>
              </a:xfrm>
              <a:custGeom>
                <a:gdLst>
                  <a:gd fmla="*/ 40 w 80" name="T0"/>
                  <a:gd fmla="*/ 0 h 80" name="T1"/>
                  <a:gd fmla="*/ 0 w 80" name="T2"/>
                  <a:gd fmla="*/ 40 h 80" name="T3"/>
                  <a:gd fmla="*/ 40 w 80" name="T4"/>
                  <a:gd fmla="*/ 80 h 80" name="T5"/>
                  <a:gd fmla="*/ 80 w 80" name="T6"/>
                  <a:gd fmla="*/ 40 h 80" name="T7"/>
                  <a:gd fmla="*/ 40 w 80" name="T8"/>
                  <a:gd fmla="*/ 0 h 80" name="T9"/>
                  <a:gd fmla="*/ 40 w 80" name="T10"/>
                  <a:gd fmla="*/ 64 h 80" name="T11"/>
                  <a:gd fmla="*/ 16 w 80" name="T12"/>
                  <a:gd fmla="*/ 40 h 80" name="T13"/>
                  <a:gd fmla="*/ 40 w 80" name="T14"/>
                  <a:gd fmla="*/ 16 h 80" name="T15"/>
                  <a:gd fmla="*/ 64 w 80" name="T16"/>
                  <a:gd fmla="*/ 40 h 80" name="T17"/>
                  <a:gd fmla="*/ 40 w 80" name="T18"/>
                  <a:gd fmla="*/ 64 h 8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80" w="80">
                    <a:moveTo>
                      <a:pt x="40" y="0"/>
                    </a:moveTo>
                    <a:cubicBezTo>
                      <a:pt x="18" y="0"/>
                      <a:pt x="0" y="18"/>
                      <a:pt x="0" y="40"/>
                    </a:cubicBezTo>
                    <a:cubicBezTo>
                      <a:pt x="0" y="62"/>
                      <a:pt x="18" y="80"/>
                      <a:pt x="40" y="80"/>
                    </a:cubicBezTo>
                    <a:cubicBezTo>
                      <a:pt x="62" y="80"/>
                      <a:pt x="80" y="62"/>
                      <a:pt x="80" y="40"/>
                    </a:cubicBezTo>
                    <a:cubicBezTo>
                      <a:pt x="80" y="18"/>
                      <a:pt x="62" y="0"/>
                      <a:pt x="40" y="0"/>
                    </a:cubicBezTo>
                    <a:moveTo>
                      <a:pt x="40" y="64"/>
                    </a:moveTo>
                    <a:cubicBezTo>
                      <a:pt x="27" y="64"/>
                      <a:pt x="16" y="53"/>
                      <a:pt x="16" y="40"/>
                    </a:cubicBezTo>
                    <a:cubicBezTo>
                      <a:pt x="16" y="27"/>
                      <a:pt x="27" y="16"/>
                      <a:pt x="40" y="16"/>
                    </a:cubicBezTo>
                    <a:cubicBezTo>
                      <a:pt x="53" y="16"/>
                      <a:pt x="64" y="27"/>
                      <a:pt x="64" y="40"/>
                    </a:cubicBezTo>
                    <a:cubicBezTo>
                      <a:pt x="64" y="53"/>
                      <a:pt x="53" y="64"/>
                      <a:pt x="40" y="64"/>
                    </a:cubicBezTo>
                  </a:path>
                </a:pathLst>
              </a:custGeom>
              <a:solidFill>
                <a:srgbClr val="5D5D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42" name="Freeform 17"/>
              <p:cNvSpPr>
                <a:spLocks noEditPoints="1"/>
              </p:cNvSpPr>
              <p:nvPr/>
            </p:nvSpPr>
            <p:spPr bwMode="auto">
              <a:xfrm>
                <a:off x="500128" y="197727"/>
                <a:ext cx="457200" cy="400050"/>
              </a:xfrm>
              <a:custGeom>
                <a:gdLst>
                  <a:gd fmla="*/ 468 w 512" name="T0"/>
                  <a:gd fmla="*/ 0 h 448" name="T1"/>
                  <a:gd fmla="*/ 44 w 512" name="T2"/>
                  <a:gd fmla="*/ 0 h 448" name="T3"/>
                  <a:gd fmla="*/ 16 w 512" name="T4"/>
                  <a:gd fmla="*/ 12 h 448" name="T5"/>
                  <a:gd fmla="*/ 16 w 512" name="T6"/>
                  <a:gd fmla="*/ 12 h 448" name="T7"/>
                  <a:gd fmla="*/ 3 w 512" name="T8"/>
                  <a:gd fmla="*/ 32 h 448" name="T9"/>
                  <a:gd fmla="*/ 0 w 512" name="T10"/>
                  <a:gd fmla="*/ 44 h 448" name="T11"/>
                  <a:gd fmla="*/ 0 w 512" name="T12"/>
                  <a:gd fmla="*/ 400 h 448" name="T13"/>
                  <a:gd fmla="*/ 0 w 512" name="T14"/>
                  <a:gd fmla="*/ 404 h 448" name="T15"/>
                  <a:gd fmla="*/ 44 w 512" name="T16"/>
                  <a:gd fmla="*/ 448 h 448" name="T17"/>
                  <a:gd fmla="*/ 48 w 512" name="T18"/>
                  <a:gd fmla="*/ 448 h 448" name="T19"/>
                  <a:gd fmla="*/ 416 w 512" name="T20"/>
                  <a:gd fmla="*/ 448 h 448" name="T21"/>
                  <a:gd fmla="*/ 420 w 512" name="T22"/>
                  <a:gd fmla="*/ 448 h 448" name="T23"/>
                  <a:gd fmla="*/ 461 w 512" name="T24"/>
                  <a:gd fmla="*/ 416 h 448" name="T25"/>
                  <a:gd fmla="*/ 463 w 512" name="T26"/>
                  <a:gd fmla="*/ 416 h 448" name="T27"/>
                  <a:gd fmla="*/ 464 w 512" name="T28"/>
                  <a:gd fmla="*/ 416 h 448" name="T29"/>
                  <a:gd fmla="*/ 468 w 512" name="T30"/>
                  <a:gd fmla="*/ 416 h 448" name="T31"/>
                  <a:gd fmla="*/ 512 w 512" name="T32"/>
                  <a:gd fmla="*/ 372 h 448" name="T33"/>
                  <a:gd fmla="*/ 512 w 512" name="T34"/>
                  <a:gd fmla="*/ 368 h 448" name="T35"/>
                  <a:gd fmla="*/ 512 w 512" name="T36"/>
                  <a:gd fmla="*/ 48 h 448" name="T37"/>
                  <a:gd fmla="*/ 512 w 512" name="T38"/>
                  <a:gd fmla="*/ 44 h 448" name="T39"/>
                  <a:gd fmla="*/ 468 w 512" name="T40"/>
                  <a:gd fmla="*/ 0 h 448" name="T41"/>
                  <a:gd fmla="*/ 448 w 512" name="T42"/>
                  <a:gd fmla="*/ 392 h 448" name="T43"/>
                  <a:gd fmla="*/ 445 w 512" name="T44"/>
                  <a:gd fmla="*/ 406 h 448" name="T45"/>
                  <a:gd fmla="*/ 408 w 512" name="T46"/>
                  <a:gd fmla="*/ 432 h 448" name="T47"/>
                  <a:gd fmla="*/ 56 w 512" name="T48"/>
                  <a:gd fmla="*/ 432 h 448" name="T49"/>
                  <a:gd fmla="*/ 16 w 512" name="T50"/>
                  <a:gd fmla="*/ 392 h 448" name="T51"/>
                  <a:gd fmla="*/ 16 w 512" name="T52"/>
                  <a:gd fmla="*/ 60 h 448" name="T53"/>
                  <a:gd fmla="*/ 16 w 512" name="T54"/>
                  <a:gd fmla="*/ 52 h 448" name="T55"/>
                  <a:gd fmla="*/ 44 w 512" name="T56"/>
                  <a:gd fmla="*/ 64 h 448" name="T57"/>
                  <a:gd fmla="*/ 408 w 512" name="T58"/>
                  <a:gd fmla="*/ 64 h 448" name="T59"/>
                  <a:gd fmla="*/ 448 w 512" name="T60"/>
                  <a:gd fmla="*/ 104 h 448" name="T61"/>
                  <a:gd fmla="*/ 448 w 512" name="T62"/>
                  <a:gd fmla="*/ 392 h 448" name="T63"/>
                  <a:gd fmla="*/ 496 w 512" name="T64"/>
                  <a:gd fmla="*/ 360 h 448" name="T65"/>
                  <a:gd fmla="*/ 464 w 512" name="T66"/>
                  <a:gd fmla="*/ 399 h 448" name="T67"/>
                  <a:gd fmla="*/ 464 w 512" name="T68"/>
                  <a:gd fmla="*/ 96 h 448" name="T69"/>
                  <a:gd fmla="*/ 461 w 512" name="T70"/>
                  <a:gd fmla="*/ 78 h 448" name="T71"/>
                  <a:gd fmla="*/ 434 w 512" name="T72"/>
                  <a:gd fmla="*/ 51 h 448" name="T73"/>
                  <a:gd fmla="*/ 416 w 512" name="T74"/>
                  <a:gd fmla="*/ 48 h 448" name="T75"/>
                  <a:gd fmla="*/ 48 w 512" name="T76"/>
                  <a:gd fmla="*/ 48 h 448" name="T77"/>
                  <a:gd fmla="*/ 36 w 512" name="T78"/>
                  <a:gd fmla="*/ 43 h 448" name="T79"/>
                  <a:gd fmla="*/ 32 w 512" name="T80"/>
                  <a:gd fmla="*/ 32 h 448" name="T81"/>
                  <a:gd fmla="*/ 36 w 512" name="T82"/>
                  <a:gd fmla="*/ 21 h 448" name="T83"/>
                  <a:gd fmla="*/ 48 w 512" name="T84"/>
                  <a:gd fmla="*/ 16 h 448" name="T85"/>
                  <a:gd fmla="*/ 456 w 512" name="T86"/>
                  <a:gd fmla="*/ 16 h 448" name="T87"/>
                  <a:gd fmla="*/ 496 w 512" name="T88"/>
                  <a:gd fmla="*/ 56 h 448" name="T89"/>
                  <a:gd fmla="*/ 496 w 512" name="T90"/>
                  <a:gd fmla="*/ 360 h 448" name="T9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b="b" l="0" r="r" t="0"/>
                <a:pathLst>
                  <a:path h="448" w="512">
                    <a:moveTo>
                      <a:pt x="468" y="0"/>
                    </a:moveTo>
                    <a:cubicBezTo>
                      <a:pt x="467" y="0"/>
                      <a:pt x="45" y="0"/>
                      <a:pt x="44" y="0"/>
                    </a:cubicBezTo>
                    <a:cubicBezTo>
                      <a:pt x="33" y="1"/>
                      <a:pt x="24" y="5"/>
                      <a:pt x="16" y="12"/>
                    </a:cubicBezTo>
                    <a:cubicBezTo>
                      <a:pt x="16" y="12"/>
                      <a:pt x="16" y="12"/>
                      <a:pt x="16" y="12"/>
                    </a:cubicBezTo>
                    <a:cubicBezTo>
                      <a:pt x="10" y="18"/>
                      <a:pt x="6" y="24"/>
                      <a:pt x="3" y="32"/>
                    </a:cubicBezTo>
                    <a:cubicBezTo>
                      <a:pt x="1" y="36"/>
                      <a:pt x="1" y="40"/>
                      <a:pt x="0" y="44"/>
                    </a:cubicBezTo>
                    <a:cubicBezTo>
                      <a:pt x="0" y="45"/>
                      <a:pt x="0" y="400"/>
                      <a:pt x="0" y="400"/>
                    </a:cubicBezTo>
                    <a:cubicBezTo>
                      <a:pt x="0" y="401"/>
                      <a:pt x="0" y="403"/>
                      <a:pt x="0" y="404"/>
                    </a:cubicBezTo>
                    <a:cubicBezTo>
                      <a:pt x="2" y="427"/>
                      <a:pt x="21" y="446"/>
                      <a:pt x="44" y="448"/>
                    </a:cubicBezTo>
                    <a:cubicBezTo>
                      <a:pt x="45" y="448"/>
                      <a:pt x="47" y="448"/>
                      <a:pt x="48" y="448"/>
                    </a:cubicBezTo>
                    <a:cubicBezTo>
                      <a:pt x="416" y="448"/>
                      <a:pt x="416" y="448"/>
                      <a:pt x="416" y="448"/>
                    </a:cubicBezTo>
                    <a:cubicBezTo>
                      <a:pt x="417" y="448"/>
                      <a:pt x="419" y="448"/>
                      <a:pt x="420" y="448"/>
                    </a:cubicBezTo>
                    <a:cubicBezTo>
                      <a:pt x="439" y="446"/>
                      <a:pt x="455" y="433"/>
                      <a:pt x="461" y="416"/>
                    </a:cubicBezTo>
                    <a:cubicBezTo>
                      <a:pt x="463" y="416"/>
                      <a:pt x="463" y="416"/>
                      <a:pt x="463" y="416"/>
                    </a:cubicBezTo>
                    <a:cubicBezTo>
                      <a:pt x="464" y="416"/>
                      <a:pt x="464" y="416"/>
                      <a:pt x="464" y="416"/>
                    </a:cubicBezTo>
                    <a:cubicBezTo>
                      <a:pt x="465" y="416"/>
                      <a:pt x="467" y="416"/>
                      <a:pt x="468" y="416"/>
                    </a:cubicBezTo>
                    <a:cubicBezTo>
                      <a:pt x="491" y="414"/>
                      <a:pt x="510" y="395"/>
                      <a:pt x="512" y="372"/>
                    </a:cubicBezTo>
                    <a:cubicBezTo>
                      <a:pt x="512" y="371"/>
                      <a:pt x="512" y="369"/>
                      <a:pt x="512" y="368"/>
                    </a:cubicBezTo>
                    <a:cubicBezTo>
                      <a:pt x="512" y="48"/>
                      <a:pt x="512" y="48"/>
                      <a:pt x="512" y="48"/>
                    </a:cubicBezTo>
                    <a:cubicBezTo>
                      <a:pt x="512" y="47"/>
                      <a:pt x="512" y="45"/>
                      <a:pt x="512" y="44"/>
                    </a:cubicBezTo>
                    <a:cubicBezTo>
                      <a:pt x="510" y="21"/>
                      <a:pt x="491" y="2"/>
                      <a:pt x="468" y="0"/>
                    </a:cubicBezTo>
                    <a:moveTo>
                      <a:pt x="448" y="392"/>
                    </a:moveTo>
                    <a:cubicBezTo>
                      <a:pt x="448" y="397"/>
                      <a:pt x="447" y="402"/>
                      <a:pt x="445" y="406"/>
                    </a:cubicBezTo>
                    <a:cubicBezTo>
                      <a:pt x="440" y="421"/>
                      <a:pt x="425" y="432"/>
                      <a:pt x="408" y="432"/>
                    </a:cubicBezTo>
                    <a:cubicBezTo>
                      <a:pt x="56" y="432"/>
                      <a:pt x="56" y="432"/>
                      <a:pt x="56" y="432"/>
                    </a:cubicBezTo>
                    <a:cubicBezTo>
                      <a:pt x="34" y="432"/>
                      <a:pt x="16" y="414"/>
                      <a:pt x="16" y="392"/>
                    </a:cubicBezTo>
                    <a:cubicBezTo>
                      <a:pt x="16" y="391"/>
                      <a:pt x="16" y="60"/>
                      <a:pt x="16" y="60"/>
                    </a:cubicBezTo>
                    <a:cubicBezTo>
                      <a:pt x="16" y="52"/>
                      <a:pt x="16" y="52"/>
                      <a:pt x="16" y="52"/>
                    </a:cubicBezTo>
                    <a:cubicBezTo>
                      <a:pt x="24" y="58"/>
                      <a:pt x="33" y="63"/>
                      <a:pt x="44" y="64"/>
                    </a:cubicBezTo>
                    <a:cubicBezTo>
                      <a:pt x="45" y="64"/>
                      <a:pt x="407" y="64"/>
                      <a:pt x="408" y="64"/>
                    </a:cubicBezTo>
                    <a:cubicBezTo>
                      <a:pt x="430" y="64"/>
                      <a:pt x="448" y="82"/>
                      <a:pt x="448" y="104"/>
                    </a:cubicBezTo>
                    <a:lnTo>
                      <a:pt x="448" y="392"/>
                    </a:lnTo>
                    <a:close/>
                    <a:moveTo>
                      <a:pt x="496" y="360"/>
                    </a:moveTo>
                    <a:cubicBezTo>
                      <a:pt x="496" y="379"/>
                      <a:pt x="482" y="395"/>
                      <a:pt x="464" y="399"/>
                    </a:cubicBezTo>
                    <a:cubicBezTo>
                      <a:pt x="464" y="96"/>
                      <a:pt x="464" y="96"/>
                      <a:pt x="464" y="96"/>
                    </a:cubicBezTo>
                    <a:cubicBezTo>
                      <a:pt x="464" y="90"/>
                      <a:pt x="463" y="84"/>
                      <a:pt x="461" y="78"/>
                    </a:cubicBezTo>
                    <a:cubicBezTo>
                      <a:pt x="456" y="66"/>
                      <a:pt x="446" y="56"/>
                      <a:pt x="434" y="51"/>
                    </a:cubicBezTo>
                    <a:cubicBezTo>
                      <a:pt x="428" y="49"/>
                      <a:pt x="422" y="48"/>
                      <a:pt x="416" y="48"/>
                    </a:cubicBezTo>
                    <a:cubicBezTo>
                      <a:pt x="48" y="48"/>
                      <a:pt x="48" y="48"/>
                      <a:pt x="48" y="48"/>
                    </a:cubicBezTo>
                    <a:cubicBezTo>
                      <a:pt x="43" y="48"/>
                      <a:pt x="39" y="46"/>
                      <a:pt x="36" y="43"/>
                    </a:cubicBezTo>
                    <a:cubicBezTo>
                      <a:pt x="34" y="40"/>
                      <a:pt x="32" y="36"/>
                      <a:pt x="32" y="32"/>
                    </a:cubicBezTo>
                    <a:cubicBezTo>
                      <a:pt x="32" y="28"/>
                      <a:pt x="34" y="24"/>
                      <a:pt x="36" y="21"/>
                    </a:cubicBezTo>
                    <a:cubicBezTo>
                      <a:pt x="39" y="18"/>
                      <a:pt x="43" y="16"/>
                      <a:pt x="48" y="16"/>
                    </a:cubicBezTo>
                    <a:cubicBezTo>
                      <a:pt x="456" y="16"/>
                      <a:pt x="456" y="16"/>
                      <a:pt x="456" y="16"/>
                    </a:cubicBezTo>
                    <a:cubicBezTo>
                      <a:pt x="478" y="16"/>
                      <a:pt x="496" y="34"/>
                      <a:pt x="496" y="56"/>
                    </a:cubicBezTo>
                    <a:lnTo>
                      <a:pt x="496" y="360"/>
                    </a:lnTo>
                    <a:close/>
                  </a:path>
                </a:pathLst>
              </a:custGeom>
              <a:solidFill>
                <a:srgbClr val="5D5D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grpSp>
      </p:grpSp>
      <p:grpSp>
        <p:nvGrpSpPr>
          <p:cNvPr id="5" name="组合 4"/>
          <p:cNvGrpSpPr/>
          <p:nvPr/>
        </p:nvGrpSpPr>
        <p:grpSpPr>
          <a:xfrm>
            <a:off x="5620354" y="210890"/>
            <a:ext cx="3578064" cy="2385375"/>
            <a:chOff x="5677098" y="1842712"/>
            <a:chExt cx="2423294" cy="1615529"/>
          </a:xfrm>
        </p:grpSpPr>
        <p:grpSp>
          <p:nvGrpSpPr>
            <p:cNvPr id="56" name="组合 55"/>
            <p:cNvGrpSpPr/>
            <p:nvPr/>
          </p:nvGrpSpPr>
          <p:grpSpPr>
            <a:xfrm>
              <a:off x="6660145" y="2401508"/>
              <a:ext cx="457200" cy="458787"/>
              <a:chOff x="1414528" y="3825165"/>
              <a:chExt cx="457200" cy="458787"/>
            </a:xfrm>
          </p:grpSpPr>
          <p:sp>
            <p:nvSpPr>
              <p:cNvPr id="63" name="Freeform 144"/>
              <p:cNvSpPr>
                <a:spLocks noEditPoints="1"/>
              </p:cNvSpPr>
              <p:nvPr/>
            </p:nvSpPr>
            <p:spPr bwMode="auto">
              <a:xfrm>
                <a:off x="1414528" y="3883902"/>
                <a:ext cx="457200" cy="400050"/>
              </a:xfrm>
              <a:custGeom>
                <a:gdLst>
                  <a:gd fmla="*/ 464 w 512" name="T0"/>
                  <a:gd fmla="*/ 0 h 448" name="T1"/>
                  <a:gd fmla="*/ 48 w 512" name="T2"/>
                  <a:gd fmla="*/ 0 h 448" name="T3"/>
                  <a:gd fmla="*/ 0 w 512" name="T4"/>
                  <a:gd fmla="*/ 48 h 448" name="T5"/>
                  <a:gd fmla="*/ 0 w 512" name="T6"/>
                  <a:gd fmla="*/ 400 h 448" name="T7"/>
                  <a:gd fmla="*/ 48 w 512" name="T8"/>
                  <a:gd fmla="*/ 448 h 448" name="T9"/>
                  <a:gd fmla="*/ 464 w 512" name="T10"/>
                  <a:gd fmla="*/ 448 h 448" name="T11"/>
                  <a:gd fmla="*/ 512 w 512" name="T12"/>
                  <a:gd fmla="*/ 400 h 448" name="T13"/>
                  <a:gd fmla="*/ 512 w 512" name="T14"/>
                  <a:gd fmla="*/ 48 h 448" name="T15"/>
                  <a:gd fmla="*/ 464 w 512" name="T16"/>
                  <a:gd fmla="*/ 0 h 448" name="T17"/>
                  <a:gd fmla="*/ 16 w 512" name="T18"/>
                  <a:gd fmla="*/ 56 h 448" name="T19"/>
                  <a:gd fmla="*/ 56 w 512" name="T20"/>
                  <a:gd fmla="*/ 16 h 448" name="T21"/>
                  <a:gd fmla="*/ 248 w 512" name="T22"/>
                  <a:gd fmla="*/ 16 h 448" name="T23"/>
                  <a:gd fmla="*/ 248 w 512" name="T24"/>
                  <a:gd fmla="*/ 185 h 448" name="T25"/>
                  <a:gd fmla="*/ 217 w 512" name="T26"/>
                  <a:gd fmla="*/ 216 h 448" name="T27"/>
                  <a:gd fmla="*/ 16 w 512" name="T28"/>
                  <a:gd fmla="*/ 216 h 448" name="T29"/>
                  <a:gd fmla="*/ 16 w 512" name="T30"/>
                  <a:gd fmla="*/ 56 h 448" name="T31"/>
                  <a:gd fmla="*/ 248 w 512" name="T32"/>
                  <a:gd fmla="*/ 247 h 448" name="T33"/>
                  <a:gd fmla="*/ 233 w 512" name="T34"/>
                  <a:gd fmla="*/ 232 h 448" name="T35"/>
                  <a:gd fmla="*/ 232 w 512" name="T36"/>
                  <a:gd fmla="*/ 224 h 448" name="T37"/>
                  <a:gd fmla="*/ 233 w 512" name="T38"/>
                  <a:gd fmla="*/ 216 h 448" name="T39"/>
                  <a:gd fmla="*/ 248 w 512" name="T40"/>
                  <a:gd fmla="*/ 201 h 448" name="T41"/>
                  <a:gd fmla="*/ 256 w 512" name="T42"/>
                  <a:gd fmla="*/ 200 h 448" name="T43"/>
                  <a:gd fmla="*/ 264 w 512" name="T44"/>
                  <a:gd fmla="*/ 201 h 448" name="T45"/>
                  <a:gd fmla="*/ 279 w 512" name="T46"/>
                  <a:gd fmla="*/ 216 h 448" name="T47"/>
                  <a:gd fmla="*/ 280 w 512" name="T48"/>
                  <a:gd fmla="*/ 224 h 448" name="T49"/>
                  <a:gd fmla="*/ 279 w 512" name="T50"/>
                  <a:gd fmla="*/ 232 h 448" name="T51"/>
                  <a:gd fmla="*/ 264 w 512" name="T52"/>
                  <a:gd fmla="*/ 247 h 448" name="T53"/>
                  <a:gd fmla="*/ 256 w 512" name="T54"/>
                  <a:gd fmla="*/ 248 h 448" name="T55"/>
                  <a:gd fmla="*/ 248 w 512" name="T56"/>
                  <a:gd fmla="*/ 247 h 448" name="T57"/>
                  <a:gd fmla="*/ 56 w 512" name="T58"/>
                  <a:gd fmla="*/ 432 h 448" name="T59"/>
                  <a:gd fmla="*/ 16 w 512" name="T60"/>
                  <a:gd fmla="*/ 392 h 448" name="T61"/>
                  <a:gd fmla="*/ 16 w 512" name="T62"/>
                  <a:gd fmla="*/ 232 h 448" name="T63"/>
                  <a:gd fmla="*/ 217 w 512" name="T64"/>
                  <a:gd fmla="*/ 232 h 448" name="T65"/>
                  <a:gd fmla="*/ 248 w 512" name="T66"/>
                  <a:gd fmla="*/ 263 h 448" name="T67"/>
                  <a:gd fmla="*/ 248 w 512" name="T68"/>
                  <a:gd fmla="*/ 432 h 448" name="T69"/>
                  <a:gd fmla="*/ 56 w 512" name="T70"/>
                  <a:gd fmla="*/ 432 h 448" name="T71"/>
                  <a:gd fmla="*/ 496 w 512" name="T72"/>
                  <a:gd fmla="*/ 392 h 448" name="T73"/>
                  <a:gd fmla="*/ 456 w 512" name="T74"/>
                  <a:gd fmla="*/ 432 h 448" name="T75"/>
                  <a:gd fmla="*/ 264 w 512" name="T76"/>
                  <a:gd fmla="*/ 432 h 448" name="T77"/>
                  <a:gd fmla="*/ 264 w 512" name="T78"/>
                  <a:gd fmla="*/ 263 h 448" name="T79"/>
                  <a:gd fmla="*/ 295 w 512" name="T80"/>
                  <a:gd fmla="*/ 232 h 448" name="T81"/>
                  <a:gd fmla="*/ 496 w 512" name="T82"/>
                  <a:gd fmla="*/ 232 h 448" name="T83"/>
                  <a:gd fmla="*/ 496 w 512" name="T84"/>
                  <a:gd fmla="*/ 392 h 448" name="T85"/>
                  <a:gd fmla="*/ 496 w 512" name="T86"/>
                  <a:gd fmla="*/ 216 h 448" name="T87"/>
                  <a:gd fmla="*/ 295 w 512" name="T88"/>
                  <a:gd fmla="*/ 216 h 448" name="T89"/>
                  <a:gd fmla="*/ 264 w 512" name="T90"/>
                  <a:gd fmla="*/ 185 h 448" name="T91"/>
                  <a:gd fmla="*/ 264 w 512" name="T92"/>
                  <a:gd fmla="*/ 16 h 448" name="T93"/>
                  <a:gd fmla="*/ 456 w 512" name="T94"/>
                  <a:gd fmla="*/ 16 h 448" name="T95"/>
                  <a:gd fmla="*/ 496 w 512" name="T96"/>
                  <a:gd fmla="*/ 56 h 448" name="T97"/>
                  <a:gd fmla="*/ 496 w 512" name="T98"/>
                  <a:gd fmla="*/ 216 h 448" name="T9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b="b" l="0" r="r" t="0"/>
                <a:pathLst>
                  <a:path h="448" w="512">
                    <a:moveTo>
                      <a:pt x="464" y="0"/>
                    </a:moveTo>
                    <a:cubicBezTo>
                      <a:pt x="48" y="0"/>
                      <a:pt x="48" y="0"/>
                      <a:pt x="48" y="0"/>
                    </a:cubicBezTo>
                    <a:cubicBezTo>
                      <a:pt x="21" y="0"/>
                      <a:pt x="0" y="21"/>
                      <a:pt x="0" y="48"/>
                    </a:cubicBezTo>
                    <a:cubicBezTo>
                      <a:pt x="0" y="400"/>
                      <a:pt x="0" y="400"/>
                      <a:pt x="0" y="400"/>
                    </a:cubicBezTo>
                    <a:cubicBezTo>
                      <a:pt x="0" y="427"/>
                      <a:pt x="21" y="448"/>
                      <a:pt x="48" y="448"/>
                    </a:cubicBezTo>
                    <a:cubicBezTo>
                      <a:pt x="464" y="448"/>
                      <a:pt x="464" y="448"/>
                      <a:pt x="464" y="448"/>
                    </a:cubicBezTo>
                    <a:cubicBezTo>
                      <a:pt x="491" y="448"/>
                      <a:pt x="512" y="427"/>
                      <a:pt x="512" y="400"/>
                    </a:cubicBezTo>
                    <a:cubicBezTo>
                      <a:pt x="512" y="48"/>
                      <a:pt x="512" y="48"/>
                      <a:pt x="512" y="48"/>
                    </a:cubicBezTo>
                    <a:cubicBezTo>
                      <a:pt x="512" y="21"/>
                      <a:pt x="491" y="0"/>
                      <a:pt x="464" y="0"/>
                    </a:cubicBezTo>
                    <a:moveTo>
                      <a:pt x="16" y="56"/>
                    </a:moveTo>
                    <a:cubicBezTo>
                      <a:pt x="16" y="34"/>
                      <a:pt x="34" y="16"/>
                      <a:pt x="56" y="16"/>
                    </a:cubicBezTo>
                    <a:cubicBezTo>
                      <a:pt x="248" y="16"/>
                      <a:pt x="248" y="16"/>
                      <a:pt x="248" y="16"/>
                    </a:cubicBezTo>
                    <a:cubicBezTo>
                      <a:pt x="248" y="185"/>
                      <a:pt x="248" y="185"/>
                      <a:pt x="248" y="185"/>
                    </a:cubicBezTo>
                    <a:cubicBezTo>
                      <a:pt x="232" y="188"/>
                      <a:pt x="220" y="200"/>
                      <a:pt x="217" y="216"/>
                    </a:cubicBezTo>
                    <a:cubicBezTo>
                      <a:pt x="16" y="216"/>
                      <a:pt x="16" y="216"/>
                      <a:pt x="16" y="216"/>
                    </a:cubicBezTo>
                    <a:lnTo>
                      <a:pt x="16" y="56"/>
                    </a:lnTo>
                    <a:close/>
                    <a:moveTo>
                      <a:pt x="248" y="247"/>
                    </a:moveTo>
                    <a:cubicBezTo>
                      <a:pt x="241" y="244"/>
                      <a:pt x="236" y="239"/>
                      <a:pt x="233" y="232"/>
                    </a:cubicBezTo>
                    <a:cubicBezTo>
                      <a:pt x="233" y="229"/>
                      <a:pt x="232" y="227"/>
                      <a:pt x="232" y="224"/>
                    </a:cubicBezTo>
                    <a:cubicBezTo>
                      <a:pt x="232" y="221"/>
                      <a:pt x="233" y="219"/>
                      <a:pt x="233" y="216"/>
                    </a:cubicBezTo>
                    <a:cubicBezTo>
                      <a:pt x="236" y="209"/>
                      <a:pt x="241" y="204"/>
                      <a:pt x="248" y="201"/>
                    </a:cubicBezTo>
                    <a:cubicBezTo>
                      <a:pt x="251" y="201"/>
                      <a:pt x="253" y="200"/>
                      <a:pt x="256" y="200"/>
                    </a:cubicBezTo>
                    <a:cubicBezTo>
                      <a:pt x="259" y="200"/>
                      <a:pt x="261" y="201"/>
                      <a:pt x="264" y="201"/>
                    </a:cubicBezTo>
                    <a:cubicBezTo>
                      <a:pt x="271" y="204"/>
                      <a:pt x="276" y="209"/>
                      <a:pt x="279" y="216"/>
                    </a:cubicBezTo>
                    <a:cubicBezTo>
                      <a:pt x="279" y="219"/>
                      <a:pt x="280" y="221"/>
                      <a:pt x="280" y="224"/>
                    </a:cubicBezTo>
                    <a:cubicBezTo>
                      <a:pt x="280" y="227"/>
                      <a:pt x="279" y="229"/>
                      <a:pt x="279" y="232"/>
                    </a:cubicBezTo>
                    <a:cubicBezTo>
                      <a:pt x="276" y="239"/>
                      <a:pt x="271" y="244"/>
                      <a:pt x="264" y="247"/>
                    </a:cubicBezTo>
                    <a:cubicBezTo>
                      <a:pt x="261" y="247"/>
                      <a:pt x="259" y="248"/>
                      <a:pt x="256" y="248"/>
                    </a:cubicBezTo>
                    <a:cubicBezTo>
                      <a:pt x="253" y="248"/>
                      <a:pt x="251" y="247"/>
                      <a:pt x="248" y="247"/>
                    </a:cubicBezTo>
                    <a:moveTo>
                      <a:pt x="56" y="432"/>
                    </a:moveTo>
                    <a:cubicBezTo>
                      <a:pt x="34" y="432"/>
                      <a:pt x="16" y="414"/>
                      <a:pt x="16" y="392"/>
                    </a:cubicBezTo>
                    <a:cubicBezTo>
                      <a:pt x="16" y="232"/>
                      <a:pt x="16" y="232"/>
                      <a:pt x="16" y="232"/>
                    </a:cubicBezTo>
                    <a:cubicBezTo>
                      <a:pt x="217" y="232"/>
                      <a:pt x="217" y="232"/>
                      <a:pt x="217" y="232"/>
                    </a:cubicBezTo>
                    <a:cubicBezTo>
                      <a:pt x="220" y="248"/>
                      <a:pt x="232" y="260"/>
                      <a:pt x="248" y="263"/>
                    </a:cubicBezTo>
                    <a:cubicBezTo>
                      <a:pt x="248" y="432"/>
                      <a:pt x="248" y="432"/>
                      <a:pt x="248" y="432"/>
                    </a:cubicBezTo>
                    <a:lnTo>
                      <a:pt x="56" y="432"/>
                    </a:lnTo>
                    <a:close/>
                    <a:moveTo>
                      <a:pt x="496" y="392"/>
                    </a:moveTo>
                    <a:cubicBezTo>
                      <a:pt x="496" y="414"/>
                      <a:pt x="478" y="432"/>
                      <a:pt x="456" y="432"/>
                    </a:cubicBezTo>
                    <a:cubicBezTo>
                      <a:pt x="264" y="432"/>
                      <a:pt x="264" y="432"/>
                      <a:pt x="264" y="432"/>
                    </a:cubicBezTo>
                    <a:cubicBezTo>
                      <a:pt x="264" y="263"/>
                      <a:pt x="264" y="263"/>
                      <a:pt x="264" y="263"/>
                    </a:cubicBezTo>
                    <a:cubicBezTo>
                      <a:pt x="280" y="260"/>
                      <a:pt x="292" y="248"/>
                      <a:pt x="295" y="232"/>
                    </a:cubicBezTo>
                    <a:cubicBezTo>
                      <a:pt x="496" y="232"/>
                      <a:pt x="496" y="232"/>
                      <a:pt x="496" y="232"/>
                    </a:cubicBezTo>
                    <a:lnTo>
                      <a:pt x="496" y="392"/>
                    </a:lnTo>
                    <a:close/>
                    <a:moveTo>
                      <a:pt x="496" y="216"/>
                    </a:moveTo>
                    <a:cubicBezTo>
                      <a:pt x="295" y="216"/>
                      <a:pt x="295" y="216"/>
                      <a:pt x="295" y="216"/>
                    </a:cubicBezTo>
                    <a:cubicBezTo>
                      <a:pt x="292" y="200"/>
                      <a:pt x="280" y="188"/>
                      <a:pt x="264" y="185"/>
                    </a:cubicBezTo>
                    <a:cubicBezTo>
                      <a:pt x="264" y="16"/>
                      <a:pt x="264" y="16"/>
                      <a:pt x="264" y="16"/>
                    </a:cubicBezTo>
                    <a:cubicBezTo>
                      <a:pt x="456" y="16"/>
                      <a:pt x="456" y="16"/>
                      <a:pt x="456" y="16"/>
                    </a:cubicBezTo>
                    <a:cubicBezTo>
                      <a:pt x="478" y="16"/>
                      <a:pt x="496" y="34"/>
                      <a:pt x="496" y="56"/>
                    </a:cubicBezTo>
                    <a:lnTo>
                      <a:pt x="496" y="216"/>
                    </a:lnTo>
                    <a:close/>
                  </a:path>
                </a:pathLst>
              </a:custGeom>
              <a:solidFill>
                <a:srgbClr val="5D5D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64" name="Freeform 145"/>
              <p:cNvSpPr/>
              <p:nvPr/>
            </p:nvSpPr>
            <p:spPr bwMode="auto">
              <a:xfrm>
                <a:off x="1584391" y="3825165"/>
                <a:ext cx="119063" cy="66675"/>
              </a:xfrm>
              <a:custGeom>
                <a:gdLst>
                  <a:gd fmla="*/ 131 w 134" name="T0"/>
                  <a:gd fmla="*/ 3 h 74" name="T1"/>
                  <a:gd fmla="*/ 120 w 134" name="T2"/>
                  <a:gd fmla="*/ 3 h 74" name="T3"/>
                  <a:gd fmla="*/ 67 w 134" name="T4"/>
                  <a:gd fmla="*/ 56 h 74" name="T5"/>
                  <a:gd fmla="*/ 14 w 134" name="T6"/>
                  <a:gd fmla="*/ 3 h 74" name="T7"/>
                  <a:gd fmla="*/ 3 w 134" name="T8"/>
                  <a:gd fmla="*/ 3 h 74" name="T9"/>
                  <a:gd fmla="*/ 3 w 134" name="T10"/>
                  <a:gd fmla="*/ 15 h 74" name="T11"/>
                  <a:gd fmla="*/ 59 w 134" name="T12"/>
                  <a:gd fmla="*/ 71 h 74" name="T13"/>
                  <a:gd fmla="*/ 67 w 134" name="T14"/>
                  <a:gd fmla="*/ 73 h 74" name="T15"/>
                  <a:gd fmla="*/ 75 w 134" name="T16"/>
                  <a:gd fmla="*/ 71 h 74" name="T17"/>
                  <a:gd fmla="*/ 131 w 134" name="T18"/>
                  <a:gd fmla="*/ 15 h 74" name="T19"/>
                  <a:gd fmla="*/ 131 w 134" name="T20"/>
                  <a:gd fmla="*/ 3 h 74"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74" w="134">
                    <a:moveTo>
                      <a:pt x="131" y="3"/>
                    </a:moveTo>
                    <a:cubicBezTo>
                      <a:pt x="128" y="0"/>
                      <a:pt x="123" y="0"/>
                      <a:pt x="120" y="3"/>
                    </a:cubicBezTo>
                    <a:cubicBezTo>
                      <a:pt x="67" y="56"/>
                      <a:pt x="67" y="56"/>
                      <a:pt x="67" y="56"/>
                    </a:cubicBezTo>
                    <a:cubicBezTo>
                      <a:pt x="14" y="3"/>
                      <a:pt x="14" y="3"/>
                      <a:pt x="14" y="3"/>
                    </a:cubicBezTo>
                    <a:cubicBezTo>
                      <a:pt x="11" y="0"/>
                      <a:pt x="6" y="0"/>
                      <a:pt x="3" y="3"/>
                    </a:cubicBezTo>
                    <a:cubicBezTo>
                      <a:pt x="0" y="6"/>
                      <a:pt x="0" y="12"/>
                      <a:pt x="3" y="15"/>
                    </a:cubicBezTo>
                    <a:cubicBezTo>
                      <a:pt x="59" y="71"/>
                      <a:pt x="59" y="71"/>
                      <a:pt x="59" y="71"/>
                    </a:cubicBezTo>
                    <a:cubicBezTo>
                      <a:pt x="62" y="73"/>
                      <a:pt x="64" y="74"/>
                      <a:pt x="67" y="73"/>
                    </a:cubicBezTo>
                    <a:cubicBezTo>
                      <a:pt x="70" y="74"/>
                      <a:pt x="72" y="73"/>
                      <a:pt x="75" y="71"/>
                    </a:cubicBezTo>
                    <a:cubicBezTo>
                      <a:pt x="131" y="15"/>
                      <a:pt x="131" y="15"/>
                      <a:pt x="131" y="15"/>
                    </a:cubicBezTo>
                    <a:cubicBezTo>
                      <a:pt x="134" y="12"/>
                      <a:pt x="134" y="6"/>
                      <a:pt x="131" y="3"/>
                    </a:cubicBezTo>
                  </a:path>
                </a:pathLst>
              </a:custGeom>
              <a:solidFill>
                <a:srgbClr val="5D5D5D"/>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grpSp>
        <p:graphicFrame>
          <p:nvGraphicFramePr>
            <p:cNvPr id="91" name="Chart 45"/>
            <p:cNvGraphicFramePr/>
            <p:nvPr>
              <p:extLst>
                <p:ext uri="{D42A27DB-BD31-4B8C-83A1-F6EECF244321}">
                  <p14:modId val="112510549"/>
                </p:ext>
              </p:extLst>
            </p:nvPr>
          </p:nvGraphicFramePr>
          <p:xfrm>
            <a:off x="5677098" y="1842712"/>
            <a:ext cx="2423294" cy="1615529"/>
          </p:xfrm>
          <a:graphic>
            <a:graphicData uri="http://schemas.openxmlformats.org/drawingml/2006/chart">
              <c:chart xmlns:c="http://schemas.openxmlformats.org/drawingml/2006/chart" r:id="rId5"/>
            </a:graphicData>
          </a:graphic>
        </p:graphicFrame>
      </p:grpSp>
      <p:sp>
        <p:nvSpPr>
          <p:cNvPr id="59" name="Content Placeholder 2"/>
          <p:cNvSpPr txBox="1"/>
          <p:nvPr/>
        </p:nvSpPr>
        <p:spPr>
          <a:xfrm>
            <a:off x="4716016" y="1179182"/>
            <a:ext cx="1548215" cy="389543"/>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b="1" i="1" lang="en-US" smtClean="0" sz="1600">
                <a:solidFill>
                  <a:schemeClr val="tx1"/>
                </a:solidFill>
                <a:cs typeface="+mn-ea"/>
                <a:sym typeface="+mn-lt"/>
              </a:rPr>
              <a:t>Lorem ipsum</a:t>
            </a:r>
          </a:p>
        </p:txBody>
      </p:sp>
      <p:sp>
        <p:nvSpPr>
          <p:cNvPr id="70" name="Content Placeholder 2"/>
          <p:cNvSpPr txBox="1"/>
          <p:nvPr/>
        </p:nvSpPr>
        <p:spPr>
          <a:xfrm>
            <a:off x="3783343" y="2407231"/>
            <a:ext cx="2424389" cy="526249"/>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b="1" i="1" lang="en-US" smtClean="0" sz="1600">
                <a:solidFill>
                  <a:schemeClr val="tx1"/>
                </a:solidFill>
                <a:cs typeface="+mn-ea"/>
                <a:sym typeface="+mn-lt"/>
              </a:rPr>
              <a:t>Lorem ipsum dolor sit</a:t>
            </a:r>
          </a:p>
        </p:txBody>
      </p:sp>
      <p:sp>
        <p:nvSpPr>
          <p:cNvPr id="71" name="Content Placeholder 2"/>
          <p:cNvSpPr txBox="1"/>
          <p:nvPr/>
        </p:nvSpPr>
        <p:spPr>
          <a:xfrm>
            <a:off x="6022252" y="4159883"/>
            <a:ext cx="1548215" cy="528849"/>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indent="0" marL="0">
              <a:buFont charset="0" pitchFamily="34" typeface="Arial"/>
              <a:buNone/>
            </a:pPr>
            <a:r>
              <a:rPr b="1" i="1" lang="en-US" smtClean="0" sz="1600">
                <a:solidFill>
                  <a:schemeClr val="tx1"/>
                </a:solidFill>
                <a:cs typeface="+mn-ea"/>
                <a:sym typeface="+mn-lt"/>
              </a:rPr>
              <a:t>Lorem ipsum dolor sit</a:t>
            </a:r>
          </a:p>
        </p:txBody>
      </p:sp>
      <p:sp>
        <p:nvSpPr>
          <p:cNvPr id="72" name="Content Placeholder 2"/>
          <p:cNvSpPr txBox="1"/>
          <p:nvPr/>
        </p:nvSpPr>
        <p:spPr>
          <a:xfrm>
            <a:off x="793440" y="2670356"/>
            <a:ext cx="2404474" cy="1981876"/>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dist" indent="0" marL="0">
              <a:buFont charset="0" pitchFamily="34" typeface="Arial"/>
              <a:buNone/>
            </a:pPr>
            <a:r>
              <a:rPr lang="en-US" smtClean="0" sz="1200">
                <a:solidFill>
                  <a:sysClr lastClr="000000" val="windowText"/>
                </a:solidFill>
                <a:cs typeface="+mn-ea"/>
                <a:sym typeface="+mn-lt"/>
              </a:rPr>
              <a:t>Lorem ipsum dolor sit amet, consectetur adipiscing elit. Curabitur elementum posuere pretium. Quisque nibh dolor, dignissim ac dignissim ut, luctus ac urna. Aliquam aliquet non massa quis tincidunt. Mauris ullamcorper justo tristique dui posuere tincidunt. In nec lacus laoreet orci varius imperdiet sit amet in augue. </a:t>
            </a:r>
          </a:p>
        </p:txBody>
      </p:sp>
      <p:cxnSp>
        <p:nvCxnSpPr>
          <p:cNvPr id="84" name="直接连接符 83"/>
          <p:cNvCxnSpPr/>
          <p:nvPr/>
        </p:nvCxnSpPr>
        <p:spPr>
          <a:xfrm>
            <a:off x="6084168" y="4760105"/>
            <a:ext cx="987683"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85" name="直接连接符 84"/>
          <p:cNvCxnSpPr/>
          <p:nvPr/>
        </p:nvCxnSpPr>
        <p:spPr>
          <a:xfrm>
            <a:off x="6084168" y="4168352"/>
            <a:ext cx="1238491"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nvGrpSpPr>
          <p:cNvPr id="86" name="组合 85"/>
          <p:cNvGrpSpPr/>
          <p:nvPr/>
        </p:nvGrpSpPr>
        <p:grpSpPr>
          <a:xfrm rot="20581260">
            <a:off x="8114821" y="3490904"/>
            <a:ext cx="2715986" cy="2322656"/>
            <a:chOff x="-972592" y="-515835"/>
            <a:chExt cx="3445238" cy="2946297"/>
          </a:xfrm>
          <a:solidFill>
            <a:schemeClr val="bg1">
              <a:lumMod val="95000"/>
            </a:schemeClr>
          </a:solidFill>
        </p:grpSpPr>
        <p:sp>
          <p:nvSpPr>
            <p:cNvPr id="87" name="椭圆 86"/>
            <p:cNvSpPr/>
            <p:nvPr/>
          </p:nvSpPr>
          <p:spPr>
            <a:xfrm rot="2657720">
              <a:off x="-207227" y="-395933"/>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8" name="椭圆 87"/>
            <p:cNvSpPr/>
            <p:nvPr/>
          </p:nvSpPr>
          <p:spPr>
            <a:xfrm rot="2657720">
              <a:off x="247274" y="47524"/>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9" name="椭圆 88"/>
            <p:cNvSpPr/>
            <p:nvPr/>
          </p:nvSpPr>
          <p:spPr>
            <a:xfrm rot="2657720">
              <a:off x="701775" y="490980"/>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2" name="椭圆 91"/>
            <p:cNvSpPr/>
            <p:nvPr/>
          </p:nvSpPr>
          <p:spPr>
            <a:xfrm rot="2657720">
              <a:off x="1156276" y="934437"/>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3" name="椭圆 92"/>
            <p:cNvSpPr/>
            <p:nvPr/>
          </p:nvSpPr>
          <p:spPr>
            <a:xfrm rot="2657720">
              <a:off x="1610777" y="1377894"/>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4" name="椭圆 93"/>
            <p:cNvSpPr/>
            <p:nvPr/>
          </p:nvSpPr>
          <p:spPr>
            <a:xfrm rot="2657720">
              <a:off x="-319614" y="321723"/>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5" name="椭圆 94"/>
            <p:cNvSpPr/>
            <p:nvPr/>
          </p:nvSpPr>
          <p:spPr>
            <a:xfrm rot="2657720">
              <a:off x="134887" y="765180"/>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6" name="椭圆 95"/>
            <p:cNvSpPr/>
            <p:nvPr/>
          </p:nvSpPr>
          <p:spPr>
            <a:xfrm rot="2657720">
              <a:off x="-856098" y="1297708"/>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7" name="椭圆 96"/>
            <p:cNvSpPr/>
            <p:nvPr/>
          </p:nvSpPr>
          <p:spPr>
            <a:xfrm rot="2657720">
              <a:off x="1043889" y="1652093"/>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8" name="椭圆 97"/>
            <p:cNvSpPr/>
            <p:nvPr/>
          </p:nvSpPr>
          <p:spPr>
            <a:xfrm rot="2657720">
              <a:off x="1498390" y="2095550"/>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9" name="椭圆 98"/>
            <p:cNvSpPr/>
            <p:nvPr/>
          </p:nvSpPr>
          <p:spPr>
            <a:xfrm rot="2657720">
              <a:off x="-972592" y="512619"/>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0" name="椭圆 99"/>
            <p:cNvSpPr/>
            <p:nvPr/>
          </p:nvSpPr>
          <p:spPr>
            <a:xfrm rot="2657720">
              <a:off x="-518091" y="956076"/>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1" name="椭圆 100"/>
            <p:cNvSpPr/>
            <p:nvPr/>
          </p:nvSpPr>
          <p:spPr>
            <a:xfrm rot="2657720">
              <a:off x="-63590" y="1399533"/>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2" name="椭圆 101"/>
            <p:cNvSpPr/>
            <p:nvPr/>
          </p:nvSpPr>
          <p:spPr>
            <a:xfrm rot="2657720">
              <a:off x="390911" y="1842989"/>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3" name="椭圆 102"/>
            <p:cNvSpPr/>
            <p:nvPr/>
          </p:nvSpPr>
          <p:spPr>
            <a:xfrm rot="2657720">
              <a:off x="845412" y="2286446"/>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4" name="椭圆 103"/>
            <p:cNvSpPr/>
            <p:nvPr/>
          </p:nvSpPr>
          <p:spPr>
            <a:xfrm rot="2657720">
              <a:off x="510626" y="-515835"/>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5" name="椭圆 104"/>
            <p:cNvSpPr/>
            <p:nvPr/>
          </p:nvSpPr>
          <p:spPr>
            <a:xfrm rot="2657720">
              <a:off x="965127" y="-72378"/>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6" name="椭圆 105"/>
            <p:cNvSpPr/>
            <p:nvPr/>
          </p:nvSpPr>
          <p:spPr>
            <a:xfrm rot="2657720">
              <a:off x="1419628" y="371079"/>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7" name="椭圆 106"/>
            <p:cNvSpPr/>
            <p:nvPr/>
          </p:nvSpPr>
          <p:spPr>
            <a:xfrm rot="2657720">
              <a:off x="1874129" y="814535"/>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8" name="椭圆 107"/>
            <p:cNvSpPr/>
            <p:nvPr/>
          </p:nvSpPr>
          <p:spPr>
            <a:xfrm rot="2657720">
              <a:off x="2328630" y="1257992"/>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Tree>
    <p:extLst>
      <p:ext uri="{BB962C8B-B14F-4D97-AF65-F5344CB8AC3E}">
        <p14:creationId val="1158745087"/>
      </p:ext>
    </p:extLst>
  </p:cSld>
  <p:clrMapOvr>
    <a:masterClrMapping/>
  </p:clrMapOvr>
  <mc:AlternateContent>
    <mc:Choice Requires="p14">
      <p:transition p14:dur="700" spd="med">
        <p:fade/>
      </p:transition>
    </mc:Choice>
    <mc:Fallback>
      <p:transition spd="med">
        <p:fade/>
      </p:transition>
    </mc:Fallback>
  </mc:AlternateConten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7" name="等腰三角形 36"/>
          <p:cNvSpPr/>
          <p:nvPr/>
        </p:nvSpPr>
        <p:spPr>
          <a:xfrm flipH="1">
            <a:off x="1814513" y="552565"/>
            <a:ext cx="5143500" cy="4590935"/>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等腰三角形 34"/>
          <p:cNvSpPr/>
          <p:nvPr/>
        </p:nvSpPr>
        <p:spPr>
          <a:xfrm rot="10800000">
            <a:off x="1771650" y="0"/>
            <a:ext cx="5143500" cy="4590935"/>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3" name="椭圆 282"/>
          <p:cNvSpPr/>
          <p:nvPr/>
        </p:nvSpPr>
        <p:spPr>
          <a:xfrm>
            <a:off x="2621254" y="843558"/>
            <a:ext cx="3688768" cy="368876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 name="矩形 1"/>
          <p:cNvSpPr/>
          <p:nvPr/>
        </p:nvSpPr>
        <p:spPr>
          <a:xfrm>
            <a:off x="2080354" y="2176791"/>
            <a:ext cx="4726120" cy="1005840"/>
          </a:xfrm>
          <a:prstGeom prst="rect">
            <a:avLst/>
          </a:prstGeom>
          <a:solidFill>
            <a:schemeClr val="bg2">
              <a:lumMod val="50000"/>
            </a:schemeClr>
          </a:solidFill>
        </p:spPr>
        <p:txBody>
          <a:bodyPr wrap="square">
            <a:spAutoFit/>
          </a:bodyPr>
          <a:lstStyle/>
          <a:p>
            <a:pPr algn="ctr"/>
            <a:r>
              <a:rPr altLang="zh-CN" lang="en-US" smtClean="0" sz="6000">
                <a:solidFill>
                  <a:schemeClr val="bg1"/>
                </a:solidFill>
                <a:latin charset="-122" panose="02010509060101010101" pitchFamily="49" typeface="幼圆"/>
                <a:ea charset="-122" panose="02010509060101010101" pitchFamily="49" typeface="幼圆"/>
                <a:cs typeface="+mn-ea"/>
                <a:sym typeface="+mn-lt"/>
              </a:rPr>
              <a:t>130,000,000</a:t>
            </a:r>
          </a:p>
        </p:txBody>
      </p:sp>
      <p:sp>
        <p:nvSpPr>
          <p:cNvPr id="12" name="Content Placeholder 2"/>
          <p:cNvSpPr txBox="1"/>
          <p:nvPr/>
        </p:nvSpPr>
        <p:spPr>
          <a:xfrm>
            <a:off x="3602803" y="1399593"/>
            <a:ext cx="1795520" cy="500915"/>
          </a:xfrm>
          <a:prstGeom prst="rect">
            <a:avLst/>
          </a:prstGeom>
        </p:spPr>
        <p:txBody>
          <a:bodyPr anchor="ctr" anchorCtr="1"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altLang="en-US" b="1" lang="zh-CN" sz="2800">
                <a:solidFill>
                  <a:schemeClr val="bg1"/>
                </a:solidFill>
                <a:cs typeface="+mn-ea"/>
                <a:sym typeface="+mn-lt"/>
              </a:rPr>
              <a:t>销量</a:t>
            </a:r>
          </a:p>
        </p:txBody>
      </p:sp>
      <p:grpSp>
        <p:nvGrpSpPr>
          <p:cNvPr id="8" name="组合 7"/>
          <p:cNvGrpSpPr/>
          <p:nvPr/>
        </p:nvGrpSpPr>
        <p:grpSpPr>
          <a:xfrm>
            <a:off x="4034491" y="3452756"/>
            <a:ext cx="932143" cy="811808"/>
            <a:chOff x="4283968" y="3182199"/>
            <a:chExt cx="932143" cy="811808"/>
          </a:xfrm>
          <a:solidFill>
            <a:schemeClr val="bg1"/>
          </a:solidFill>
        </p:grpSpPr>
        <p:grpSp>
          <p:nvGrpSpPr>
            <p:cNvPr id="25" name="组合 24"/>
            <p:cNvGrpSpPr/>
            <p:nvPr/>
          </p:nvGrpSpPr>
          <p:grpSpPr>
            <a:xfrm>
              <a:off x="4521440" y="3400019"/>
              <a:ext cx="457200" cy="400050"/>
              <a:chOff x="2328928" y="1112127"/>
              <a:chExt cx="457200" cy="400050"/>
            </a:xfrm>
            <a:grpFill/>
          </p:grpSpPr>
          <p:sp>
            <p:nvSpPr>
              <p:cNvPr id="26" name="Freeform 55"/>
              <p:cNvSpPr/>
              <p:nvPr/>
            </p:nvSpPr>
            <p:spPr bwMode="auto">
              <a:xfrm flipH="1">
                <a:off x="2628966" y="1154990"/>
                <a:ext cx="0" cy="7938"/>
              </a:xfrm>
              <a:custGeom>
                <a:gdLst>
                  <a:gd fmla="*/ 1 w 1" name="T0"/>
                  <a:gd fmla="*/ 0 h 8" name="T1"/>
                  <a:gd fmla="*/ 0 w 1" name="T2"/>
                  <a:gd fmla="*/ 0 h 8" name="T3"/>
                  <a:gd fmla="*/ 1 w 1" name="T4"/>
                  <a:gd fmla="*/ 8 h 8" name="T5"/>
                  <a:gd fmla="*/ 1 w 1" name="T6"/>
                  <a:gd fmla="*/ 0 h 8" name="T7"/>
                </a:gdLst>
                <a:cxnLst>
                  <a:cxn ang="0">
                    <a:pos x="T0" y="T1"/>
                  </a:cxn>
                  <a:cxn ang="0">
                    <a:pos x="T2" y="T3"/>
                  </a:cxn>
                  <a:cxn ang="0">
                    <a:pos x="T4" y="T5"/>
                  </a:cxn>
                  <a:cxn ang="0">
                    <a:pos x="T6" y="T7"/>
                  </a:cxn>
                </a:cxnLst>
                <a:rect b="b" l="0" r="r" t="0"/>
                <a:pathLst>
                  <a:path h="8" w="1">
                    <a:moveTo>
                      <a:pt x="1" y="0"/>
                    </a:moveTo>
                    <a:cubicBezTo>
                      <a:pt x="0" y="0"/>
                      <a:pt x="0" y="0"/>
                      <a:pt x="0" y="0"/>
                    </a:cubicBezTo>
                    <a:cubicBezTo>
                      <a:pt x="1" y="3"/>
                      <a:pt x="1" y="5"/>
                      <a:pt x="1" y="8"/>
                    </a:cubicBezTo>
                    <a:lnTo>
                      <a:pt x="1"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27" name="Freeform 56"/>
              <p:cNvSpPr/>
              <p:nvPr/>
            </p:nvSpPr>
            <p:spPr bwMode="auto">
              <a:xfrm>
                <a:off x="2486091" y="1154990"/>
                <a:ext cx="1588" cy="7938"/>
              </a:xfrm>
              <a:custGeom>
                <a:gdLst>
                  <a:gd fmla="*/ 0 w 1" name="T0"/>
                  <a:gd fmla="*/ 0 h 8" name="T1"/>
                  <a:gd fmla="*/ 0 w 1" name="T2"/>
                  <a:gd fmla="*/ 8 h 8" name="T3"/>
                  <a:gd fmla="*/ 1 w 1" name="T4"/>
                  <a:gd fmla="*/ 0 h 8" name="T5"/>
                  <a:gd fmla="*/ 0 w 1" name="T6"/>
                  <a:gd fmla="*/ 0 h 8" name="T7"/>
                </a:gdLst>
                <a:cxnLst>
                  <a:cxn ang="0">
                    <a:pos x="T0" y="T1"/>
                  </a:cxn>
                  <a:cxn ang="0">
                    <a:pos x="T2" y="T3"/>
                  </a:cxn>
                  <a:cxn ang="0">
                    <a:pos x="T4" y="T5"/>
                  </a:cxn>
                  <a:cxn ang="0">
                    <a:pos x="T6" y="T7"/>
                  </a:cxn>
                </a:cxnLst>
                <a:rect b="b" l="0" r="r" t="0"/>
                <a:pathLst>
                  <a:path h="8" w="1">
                    <a:moveTo>
                      <a:pt x="0" y="0"/>
                    </a:moveTo>
                    <a:cubicBezTo>
                      <a:pt x="0" y="8"/>
                      <a:pt x="0" y="8"/>
                      <a:pt x="0" y="8"/>
                    </a:cubicBezTo>
                    <a:cubicBezTo>
                      <a:pt x="0" y="5"/>
                      <a:pt x="0" y="3"/>
                      <a:pt x="1" y="0"/>
                    </a:cubicBez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28" name="Freeform 57"/>
              <p:cNvSpPr>
                <a:spLocks noEditPoints="1"/>
              </p:cNvSpPr>
              <p:nvPr/>
            </p:nvSpPr>
            <p:spPr bwMode="auto">
              <a:xfrm>
                <a:off x="2451166" y="1226427"/>
                <a:ext cx="214313" cy="214313"/>
              </a:xfrm>
              <a:custGeom>
                <a:gdLst>
                  <a:gd fmla="*/ 120 w 240" name="T0"/>
                  <a:gd fmla="*/ 0 h 240" name="T1"/>
                  <a:gd fmla="*/ 0 w 240" name="T2"/>
                  <a:gd fmla="*/ 120 h 240" name="T3"/>
                  <a:gd fmla="*/ 120 w 240" name="T4"/>
                  <a:gd fmla="*/ 240 h 240" name="T5"/>
                  <a:gd fmla="*/ 240 w 240" name="T6"/>
                  <a:gd fmla="*/ 120 h 240" name="T7"/>
                  <a:gd fmla="*/ 120 w 240" name="T8"/>
                  <a:gd fmla="*/ 0 h 240" name="T9"/>
                  <a:gd fmla="*/ 120 w 240" name="T10"/>
                  <a:gd fmla="*/ 224 h 240" name="T11"/>
                  <a:gd fmla="*/ 16 w 240" name="T12"/>
                  <a:gd fmla="*/ 120 h 240" name="T13"/>
                  <a:gd fmla="*/ 120 w 240" name="T14"/>
                  <a:gd fmla="*/ 16 h 240" name="T15"/>
                  <a:gd fmla="*/ 224 w 240" name="T16"/>
                  <a:gd fmla="*/ 120 h 240" name="T17"/>
                  <a:gd fmla="*/ 120 w 240" name="T18"/>
                  <a:gd fmla="*/ 224 h 24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40" w="240">
                    <a:moveTo>
                      <a:pt x="120" y="0"/>
                    </a:moveTo>
                    <a:cubicBezTo>
                      <a:pt x="54" y="0"/>
                      <a:pt x="0" y="54"/>
                      <a:pt x="0" y="120"/>
                    </a:cubicBezTo>
                    <a:cubicBezTo>
                      <a:pt x="0" y="186"/>
                      <a:pt x="54" y="240"/>
                      <a:pt x="120" y="240"/>
                    </a:cubicBezTo>
                    <a:cubicBezTo>
                      <a:pt x="186" y="240"/>
                      <a:pt x="240" y="186"/>
                      <a:pt x="240" y="120"/>
                    </a:cubicBezTo>
                    <a:cubicBezTo>
                      <a:pt x="240" y="54"/>
                      <a:pt x="186" y="0"/>
                      <a:pt x="120" y="0"/>
                    </a:cubicBezTo>
                    <a:moveTo>
                      <a:pt x="120" y="224"/>
                    </a:moveTo>
                    <a:cubicBezTo>
                      <a:pt x="63" y="224"/>
                      <a:pt x="16" y="177"/>
                      <a:pt x="16" y="120"/>
                    </a:cubicBezTo>
                    <a:cubicBezTo>
                      <a:pt x="16" y="63"/>
                      <a:pt x="63" y="16"/>
                      <a:pt x="120" y="16"/>
                    </a:cubicBezTo>
                    <a:cubicBezTo>
                      <a:pt x="177" y="16"/>
                      <a:pt x="224" y="63"/>
                      <a:pt x="224" y="120"/>
                    </a:cubicBezTo>
                    <a:cubicBezTo>
                      <a:pt x="224" y="177"/>
                      <a:pt x="177" y="224"/>
                      <a:pt x="120" y="224"/>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29" name="Oval 58"/>
              <p:cNvSpPr>
                <a:spLocks noChangeArrowheads="1"/>
              </p:cNvSpPr>
              <p:nvPr/>
            </p:nvSpPr>
            <p:spPr bwMode="auto">
              <a:xfrm>
                <a:off x="2714691" y="1197852"/>
                <a:ext cx="28575" cy="28575"/>
              </a:xfrm>
              <a:prstGeom prst="ellipse">
                <a:avLst/>
              </a:pr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0" name="Freeform 59"/>
              <p:cNvSpPr/>
              <p:nvPr/>
            </p:nvSpPr>
            <p:spPr bwMode="auto">
              <a:xfrm>
                <a:off x="2371791" y="1126415"/>
                <a:ext cx="57150" cy="14288"/>
              </a:xfrm>
              <a:custGeom>
                <a:gdLst>
                  <a:gd fmla="*/ 8 w 64" name="T0"/>
                  <a:gd fmla="*/ 16 h 16" name="T1"/>
                  <a:gd fmla="*/ 56 w 64" name="T2"/>
                  <a:gd fmla="*/ 16 h 16" name="T3"/>
                  <a:gd fmla="*/ 64 w 64" name="T4"/>
                  <a:gd fmla="*/ 8 h 16" name="T5"/>
                  <a:gd fmla="*/ 56 w 64" name="T6"/>
                  <a:gd fmla="*/ 0 h 16" name="T7"/>
                  <a:gd fmla="*/ 8 w 64" name="T8"/>
                  <a:gd fmla="*/ 0 h 16" name="T9"/>
                  <a:gd fmla="*/ 0 w 64" name="T10"/>
                  <a:gd fmla="*/ 8 h 16" name="T11"/>
                  <a:gd fmla="*/ 8 w 64" name="T12"/>
                  <a:gd fmla="*/ 16 h 16" name="T13"/>
                </a:gdLst>
                <a:cxnLst>
                  <a:cxn ang="0">
                    <a:pos x="T0" y="T1"/>
                  </a:cxn>
                  <a:cxn ang="0">
                    <a:pos x="T2" y="T3"/>
                  </a:cxn>
                  <a:cxn ang="0">
                    <a:pos x="T4" y="T5"/>
                  </a:cxn>
                  <a:cxn ang="0">
                    <a:pos x="T6" y="T7"/>
                  </a:cxn>
                  <a:cxn ang="0">
                    <a:pos x="T8" y="T9"/>
                  </a:cxn>
                  <a:cxn ang="0">
                    <a:pos x="T10" y="T11"/>
                  </a:cxn>
                  <a:cxn ang="0">
                    <a:pos x="T12" y="T13"/>
                  </a:cxn>
                </a:cxnLst>
                <a:rect b="b" l="0" r="r" t="0"/>
                <a:pathLst>
                  <a:path h="16" w="64">
                    <a:moveTo>
                      <a:pt x="8" y="16"/>
                    </a:moveTo>
                    <a:cubicBezTo>
                      <a:pt x="56" y="16"/>
                      <a:pt x="56" y="16"/>
                      <a:pt x="56" y="16"/>
                    </a:cubicBezTo>
                    <a:cubicBezTo>
                      <a:pt x="60" y="16"/>
                      <a:pt x="64" y="12"/>
                      <a:pt x="64" y="8"/>
                    </a:cubicBezTo>
                    <a:cubicBezTo>
                      <a:pt x="64" y="4"/>
                      <a:pt x="60" y="0"/>
                      <a:pt x="56" y="0"/>
                    </a:cubicBezTo>
                    <a:cubicBezTo>
                      <a:pt x="8" y="0"/>
                      <a:pt x="8" y="0"/>
                      <a:pt x="8" y="0"/>
                    </a:cubicBezTo>
                    <a:cubicBezTo>
                      <a:pt x="4" y="0"/>
                      <a:pt x="0" y="4"/>
                      <a:pt x="0" y="8"/>
                    </a:cubicBezTo>
                    <a:cubicBezTo>
                      <a:pt x="0" y="12"/>
                      <a:pt x="4" y="16"/>
                      <a:pt x="8" y="16"/>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31" name="Freeform 60"/>
              <p:cNvSpPr>
                <a:spLocks noEditPoints="1"/>
              </p:cNvSpPr>
              <p:nvPr/>
            </p:nvSpPr>
            <p:spPr bwMode="auto">
              <a:xfrm>
                <a:off x="2328928" y="1112127"/>
                <a:ext cx="457200" cy="400050"/>
              </a:xfrm>
              <a:custGeom>
                <a:gdLst>
                  <a:gd fmla="*/ 464 w 512" name="T0"/>
                  <a:gd fmla="*/ 48 h 448" name="T1"/>
                  <a:gd fmla="*/ 368 w 512" name="T2"/>
                  <a:gd fmla="*/ 48 h 448" name="T3"/>
                  <a:gd fmla="*/ 352 w 512" name="T4"/>
                  <a:gd fmla="*/ 48 h 448" name="T5"/>
                  <a:gd fmla="*/ 304 w 512" name="T6"/>
                  <a:gd fmla="*/ 0 h 448" name="T7"/>
                  <a:gd fmla="*/ 208 w 512" name="T8"/>
                  <a:gd fmla="*/ 0 h 448" name="T9"/>
                  <a:gd fmla="*/ 160 w 512" name="T10"/>
                  <a:gd fmla="*/ 48 h 448" name="T11"/>
                  <a:gd fmla="*/ 144 w 512" name="T12"/>
                  <a:gd fmla="*/ 48 h 448" name="T13"/>
                  <a:gd fmla="*/ 48 w 512" name="T14"/>
                  <a:gd fmla="*/ 48 h 448" name="T15"/>
                  <a:gd fmla="*/ 0 w 512" name="T16"/>
                  <a:gd fmla="*/ 96 h 448" name="T17"/>
                  <a:gd fmla="*/ 0 w 512" name="T18"/>
                  <a:gd fmla="*/ 400 h 448" name="T19"/>
                  <a:gd fmla="*/ 48 w 512" name="T20"/>
                  <a:gd fmla="*/ 448 h 448" name="T21"/>
                  <a:gd fmla="*/ 464 w 512" name="T22"/>
                  <a:gd fmla="*/ 448 h 448" name="T23"/>
                  <a:gd fmla="*/ 512 w 512" name="T24"/>
                  <a:gd fmla="*/ 400 h 448" name="T25"/>
                  <a:gd fmla="*/ 512 w 512" name="T26"/>
                  <a:gd fmla="*/ 96 h 448" name="T27"/>
                  <a:gd fmla="*/ 464 w 512" name="T28"/>
                  <a:gd fmla="*/ 48 h 448" name="T29"/>
                  <a:gd fmla="*/ 216 w 512" name="T30"/>
                  <a:gd fmla="*/ 16 h 448" name="T31"/>
                  <a:gd fmla="*/ 296 w 512" name="T32"/>
                  <a:gd fmla="*/ 16 h 448" name="T33"/>
                  <a:gd fmla="*/ 335 w 512" name="T34"/>
                  <a:gd fmla="*/ 48 h 448" name="T35"/>
                  <a:gd fmla="*/ 177 w 512" name="T36"/>
                  <a:gd fmla="*/ 48 h 448" name="T37"/>
                  <a:gd fmla="*/ 216 w 512" name="T38"/>
                  <a:gd fmla="*/ 16 h 448" name="T39"/>
                  <a:gd fmla="*/ 496 w 512" name="T40"/>
                  <a:gd fmla="*/ 392 h 448" name="T41"/>
                  <a:gd fmla="*/ 456 w 512" name="T42"/>
                  <a:gd fmla="*/ 432 h 448" name="T43"/>
                  <a:gd fmla="*/ 448 w 512" name="T44"/>
                  <a:gd fmla="*/ 432 h 448" name="T45"/>
                  <a:gd fmla="*/ 432 w 512" name="T46"/>
                  <a:gd fmla="*/ 432 h 448" name="T47"/>
                  <a:gd fmla="*/ 416 w 512" name="T48"/>
                  <a:gd fmla="*/ 432 h 448" name="T49"/>
                  <a:gd fmla="*/ 400 w 512" name="T50"/>
                  <a:gd fmla="*/ 432 h 448" name="T51"/>
                  <a:gd fmla="*/ 112 w 512" name="T52"/>
                  <a:gd fmla="*/ 432 h 448" name="T53"/>
                  <a:gd fmla="*/ 96 w 512" name="T54"/>
                  <a:gd fmla="*/ 432 h 448" name="T55"/>
                  <a:gd fmla="*/ 80 w 512" name="T56"/>
                  <a:gd fmla="*/ 432 h 448" name="T57"/>
                  <a:gd fmla="*/ 64 w 512" name="T58"/>
                  <a:gd fmla="*/ 432 h 448" name="T59"/>
                  <a:gd fmla="*/ 56 w 512" name="T60"/>
                  <a:gd fmla="*/ 432 h 448" name="T61"/>
                  <a:gd fmla="*/ 16 w 512" name="T62"/>
                  <a:gd fmla="*/ 392 h 448" name="T63"/>
                  <a:gd fmla="*/ 16 w 512" name="T64"/>
                  <a:gd fmla="*/ 104 h 448" name="T65"/>
                  <a:gd fmla="*/ 48 w 512" name="T66"/>
                  <a:gd fmla="*/ 64 h 448" name="T67"/>
                  <a:gd fmla="*/ 64 w 512" name="T68"/>
                  <a:gd fmla="*/ 64 h 448" name="T69"/>
                  <a:gd fmla="*/ 80 w 512" name="T70"/>
                  <a:gd fmla="*/ 64 h 448" name="T71"/>
                  <a:gd fmla="*/ 96 w 512" name="T72"/>
                  <a:gd fmla="*/ 64 h 448" name="T73"/>
                  <a:gd fmla="*/ 112 w 512" name="T74"/>
                  <a:gd fmla="*/ 64 h 448" name="T75"/>
                  <a:gd fmla="*/ 144 w 512" name="T76"/>
                  <a:gd fmla="*/ 64 h 448" name="T77"/>
                  <a:gd fmla="*/ 368 w 512" name="T78"/>
                  <a:gd fmla="*/ 64 h 448" name="T79"/>
                  <a:gd fmla="*/ 400 w 512" name="T80"/>
                  <a:gd fmla="*/ 64 h 448" name="T81"/>
                  <a:gd fmla="*/ 416 w 512" name="T82"/>
                  <a:gd fmla="*/ 64 h 448" name="T83"/>
                  <a:gd fmla="*/ 432 w 512" name="T84"/>
                  <a:gd fmla="*/ 64 h 448" name="T85"/>
                  <a:gd fmla="*/ 448 w 512" name="T86"/>
                  <a:gd fmla="*/ 64 h 448" name="T87"/>
                  <a:gd fmla="*/ 496 w 512" name="T88"/>
                  <a:gd fmla="*/ 104 h 448" name="T89"/>
                  <a:gd fmla="*/ 496 w 512" name="T90"/>
                  <a:gd fmla="*/ 392 h 448" name="T9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b="b" l="0" r="r" t="0"/>
                <a:pathLst>
                  <a:path h="448" w="512">
                    <a:moveTo>
                      <a:pt x="464" y="48"/>
                    </a:moveTo>
                    <a:cubicBezTo>
                      <a:pt x="368" y="48"/>
                      <a:pt x="368" y="48"/>
                      <a:pt x="368" y="48"/>
                    </a:cubicBezTo>
                    <a:cubicBezTo>
                      <a:pt x="352" y="48"/>
                      <a:pt x="352" y="48"/>
                      <a:pt x="352" y="48"/>
                    </a:cubicBezTo>
                    <a:cubicBezTo>
                      <a:pt x="352" y="21"/>
                      <a:pt x="331" y="0"/>
                      <a:pt x="304" y="0"/>
                    </a:cubicBezTo>
                    <a:cubicBezTo>
                      <a:pt x="208" y="0"/>
                      <a:pt x="208" y="0"/>
                      <a:pt x="208" y="0"/>
                    </a:cubicBezTo>
                    <a:cubicBezTo>
                      <a:pt x="181" y="0"/>
                      <a:pt x="160" y="21"/>
                      <a:pt x="160" y="48"/>
                    </a:cubicBezTo>
                    <a:cubicBezTo>
                      <a:pt x="144" y="48"/>
                      <a:pt x="144" y="48"/>
                      <a:pt x="144" y="48"/>
                    </a:cubicBezTo>
                    <a:cubicBezTo>
                      <a:pt x="48" y="48"/>
                      <a:pt x="48" y="48"/>
                      <a:pt x="48" y="48"/>
                    </a:cubicBezTo>
                    <a:cubicBezTo>
                      <a:pt x="21" y="48"/>
                      <a:pt x="0" y="69"/>
                      <a:pt x="0" y="96"/>
                    </a:cubicBezTo>
                    <a:cubicBezTo>
                      <a:pt x="0" y="400"/>
                      <a:pt x="0" y="400"/>
                      <a:pt x="0" y="400"/>
                    </a:cubicBezTo>
                    <a:cubicBezTo>
                      <a:pt x="0" y="427"/>
                      <a:pt x="21" y="448"/>
                      <a:pt x="48" y="448"/>
                    </a:cubicBezTo>
                    <a:cubicBezTo>
                      <a:pt x="464" y="448"/>
                      <a:pt x="464" y="448"/>
                      <a:pt x="464" y="448"/>
                    </a:cubicBezTo>
                    <a:cubicBezTo>
                      <a:pt x="491" y="448"/>
                      <a:pt x="512" y="427"/>
                      <a:pt x="512" y="400"/>
                    </a:cubicBezTo>
                    <a:cubicBezTo>
                      <a:pt x="512" y="96"/>
                      <a:pt x="512" y="96"/>
                      <a:pt x="512" y="96"/>
                    </a:cubicBezTo>
                    <a:cubicBezTo>
                      <a:pt x="512" y="69"/>
                      <a:pt x="491" y="48"/>
                      <a:pt x="464" y="48"/>
                    </a:cubicBezTo>
                    <a:moveTo>
                      <a:pt x="216" y="16"/>
                    </a:moveTo>
                    <a:cubicBezTo>
                      <a:pt x="296" y="16"/>
                      <a:pt x="296" y="16"/>
                      <a:pt x="296" y="16"/>
                    </a:cubicBezTo>
                    <a:cubicBezTo>
                      <a:pt x="315" y="16"/>
                      <a:pt x="331" y="30"/>
                      <a:pt x="335" y="48"/>
                    </a:cubicBezTo>
                    <a:cubicBezTo>
                      <a:pt x="177" y="48"/>
                      <a:pt x="177" y="48"/>
                      <a:pt x="177" y="48"/>
                    </a:cubicBezTo>
                    <a:cubicBezTo>
                      <a:pt x="181" y="30"/>
                      <a:pt x="197" y="16"/>
                      <a:pt x="216" y="16"/>
                    </a:cubicBezTo>
                    <a:moveTo>
                      <a:pt x="496" y="392"/>
                    </a:moveTo>
                    <a:cubicBezTo>
                      <a:pt x="496" y="414"/>
                      <a:pt x="478" y="432"/>
                      <a:pt x="456" y="432"/>
                    </a:cubicBezTo>
                    <a:cubicBezTo>
                      <a:pt x="448" y="432"/>
                      <a:pt x="448" y="432"/>
                      <a:pt x="448" y="432"/>
                    </a:cubicBezTo>
                    <a:cubicBezTo>
                      <a:pt x="432" y="432"/>
                      <a:pt x="432" y="432"/>
                      <a:pt x="432" y="432"/>
                    </a:cubicBezTo>
                    <a:cubicBezTo>
                      <a:pt x="416" y="432"/>
                      <a:pt x="416" y="432"/>
                      <a:pt x="416" y="432"/>
                    </a:cubicBezTo>
                    <a:cubicBezTo>
                      <a:pt x="400" y="432"/>
                      <a:pt x="400" y="432"/>
                      <a:pt x="400" y="432"/>
                    </a:cubicBezTo>
                    <a:cubicBezTo>
                      <a:pt x="112" y="432"/>
                      <a:pt x="112" y="432"/>
                      <a:pt x="112" y="432"/>
                    </a:cubicBezTo>
                    <a:cubicBezTo>
                      <a:pt x="96" y="432"/>
                      <a:pt x="96" y="432"/>
                      <a:pt x="96" y="432"/>
                    </a:cubicBezTo>
                    <a:cubicBezTo>
                      <a:pt x="80" y="432"/>
                      <a:pt x="80" y="432"/>
                      <a:pt x="80" y="432"/>
                    </a:cubicBezTo>
                    <a:cubicBezTo>
                      <a:pt x="64" y="432"/>
                      <a:pt x="64" y="432"/>
                      <a:pt x="64" y="432"/>
                    </a:cubicBezTo>
                    <a:cubicBezTo>
                      <a:pt x="56" y="432"/>
                      <a:pt x="56" y="432"/>
                      <a:pt x="56" y="432"/>
                    </a:cubicBezTo>
                    <a:cubicBezTo>
                      <a:pt x="34" y="432"/>
                      <a:pt x="16" y="414"/>
                      <a:pt x="16" y="392"/>
                    </a:cubicBezTo>
                    <a:cubicBezTo>
                      <a:pt x="16" y="104"/>
                      <a:pt x="16" y="104"/>
                      <a:pt x="16" y="104"/>
                    </a:cubicBezTo>
                    <a:cubicBezTo>
                      <a:pt x="16" y="82"/>
                      <a:pt x="34" y="64"/>
                      <a:pt x="48" y="64"/>
                    </a:cubicBezTo>
                    <a:cubicBezTo>
                      <a:pt x="64" y="64"/>
                      <a:pt x="64" y="64"/>
                      <a:pt x="64" y="64"/>
                    </a:cubicBezTo>
                    <a:cubicBezTo>
                      <a:pt x="80" y="64"/>
                      <a:pt x="80" y="64"/>
                      <a:pt x="80" y="64"/>
                    </a:cubicBezTo>
                    <a:cubicBezTo>
                      <a:pt x="96" y="64"/>
                      <a:pt x="96" y="64"/>
                      <a:pt x="96" y="64"/>
                    </a:cubicBezTo>
                    <a:cubicBezTo>
                      <a:pt x="112" y="64"/>
                      <a:pt x="112" y="64"/>
                      <a:pt x="112" y="64"/>
                    </a:cubicBezTo>
                    <a:cubicBezTo>
                      <a:pt x="144" y="64"/>
                      <a:pt x="144" y="64"/>
                      <a:pt x="144" y="64"/>
                    </a:cubicBezTo>
                    <a:cubicBezTo>
                      <a:pt x="368" y="64"/>
                      <a:pt x="368" y="64"/>
                      <a:pt x="368" y="64"/>
                    </a:cubicBezTo>
                    <a:cubicBezTo>
                      <a:pt x="400" y="64"/>
                      <a:pt x="400" y="64"/>
                      <a:pt x="400" y="64"/>
                    </a:cubicBezTo>
                    <a:cubicBezTo>
                      <a:pt x="416" y="64"/>
                      <a:pt x="416" y="64"/>
                      <a:pt x="416" y="64"/>
                    </a:cubicBezTo>
                    <a:cubicBezTo>
                      <a:pt x="432" y="64"/>
                      <a:pt x="432" y="64"/>
                      <a:pt x="432" y="64"/>
                    </a:cubicBezTo>
                    <a:cubicBezTo>
                      <a:pt x="448" y="64"/>
                      <a:pt x="448" y="64"/>
                      <a:pt x="448" y="64"/>
                    </a:cubicBezTo>
                    <a:cubicBezTo>
                      <a:pt x="478" y="64"/>
                      <a:pt x="496" y="82"/>
                      <a:pt x="496" y="104"/>
                    </a:cubicBezTo>
                    <a:lnTo>
                      <a:pt x="496" y="392"/>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grpSp>
        <p:grpSp>
          <p:nvGrpSpPr>
            <p:cNvPr id="4" name="组合 3"/>
            <p:cNvGrpSpPr/>
            <p:nvPr/>
          </p:nvGrpSpPr>
          <p:grpSpPr>
            <a:xfrm>
              <a:off x="4283968" y="3182199"/>
              <a:ext cx="932143" cy="811808"/>
              <a:chOff x="-1093653" y="2189709"/>
              <a:chExt cx="3954016" cy="3443572"/>
            </a:xfrm>
            <a:grpFill/>
          </p:grpSpPr>
          <p:sp>
            <p:nvSpPr>
              <p:cNvPr id="44" name="椭圆 43"/>
              <p:cNvSpPr/>
              <p:nvPr/>
            </p:nvSpPr>
            <p:spPr>
              <a:xfrm>
                <a:off x="-1093653" y="3839487"/>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5" name="椭圆 44"/>
              <p:cNvSpPr/>
              <p:nvPr/>
            </p:nvSpPr>
            <p:spPr>
              <a:xfrm>
                <a:off x="-141153" y="2189709"/>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6" name="椭圆 45"/>
              <p:cNvSpPr/>
              <p:nvPr/>
            </p:nvSpPr>
            <p:spPr>
              <a:xfrm>
                <a:off x="1763847" y="2189709"/>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7" name="椭圆 46"/>
              <p:cNvSpPr/>
              <p:nvPr/>
            </p:nvSpPr>
            <p:spPr>
              <a:xfrm>
                <a:off x="2716347" y="3839487"/>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8" name="椭圆 47"/>
              <p:cNvSpPr/>
              <p:nvPr/>
            </p:nvSpPr>
            <p:spPr>
              <a:xfrm>
                <a:off x="1763847" y="5489265"/>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9" name="椭圆 48"/>
              <p:cNvSpPr/>
              <p:nvPr/>
            </p:nvSpPr>
            <p:spPr>
              <a:xfrm>
                <a:off x="-141153" y="5489265"/>
                <a:ext cx="144016" cy="14401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grpSp>
        <p:nvGrpSpPr>
          <p:cNvPr id="43" name="组合 42"/>
          <p:cNvGrpSpPr/>
          <p:nvPr/>
        </p:nvGrpSpPr>
        <p:grpSpPr>
          <a:xfrm>
            <a:off x="-235670" y="195486"/>
            <a:ext cx="1130647" cy="4690169"/>
            <a:chOff x="196865" y="195486"/>
            <a:chExt cx="1130647" cy="4690169"/>
          </a:xfrm>
          <a:solidFill>
            <a:schemeClr val="tx2"/>
          </a:solidFill>
        </p:grpSpPr>
        <p:sp>
          <p:nvSpPr>
            <p:cNvPr id="50" name="椭圆 49"/>
            <p:cNvSpPr/>
            <p:nvPr/>
          </p:nvSpPr>
          <p:spPr>
            <a:xfrm rot="5400000">
              <a:off x="202769" y="195486"/>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1" name="椭圆 50"/>
            <p:cNvSpPr/>
            <p:nvPr/>
          </p:nvSpPr>
          <p:spPr>
            <a:xfrm rot="5400000">
              <a:off x="704865" y="199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2" name="椭圆 51"/>
            <p:cNvSpPr/>
            <p:nvPr/>
          </p:nvSpPr>
          <p:spPr>
            <a:xfrm rot="5400000">
              <a:off x="1212865" y="199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3" name="椭圆 52"/>
            <p:cNvSpPr/>
            <p:nvPr/>
          </p:nvSpPr>
          <p:spPr>
            <a:xfrm rot="5400000">
              <a:off x="196865" y="707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4" name="椭圆 53"/>
            <p:cNvSpPr/>
            <p:nvPr/>
          </p:nvSpPr>
          <p:spPr>
            <a:xfrm rot="5400000">
              <a:off x="704865" y="707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5" name="椭圆 54"/>
            <p:cNvSpPr/>
            <p:nvPr/>
          </p:nvSpPr>
          <p:spPr>
            <a:xfrm rot="5400000">
              <a:off x="1212865" y="707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6" name="椭圆 55"/>
            <p:cNvSpPr/>
            <p:nvPr/>
          </p:nvSpPr>
          <p:spPr>
            <a:xfrm rot="5400000">
              <a:off x="196865" y="1215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7" name="椭圆 56"/>
            <p:cNvSpPr/>
            <p:nvPr/>
          </p:nvSpPr>
          <p:spPr>
            <a:xfrm rot="5400000">
              <a:off x="704865" y="1215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8" name="椭圆 57"/>
            <p:cNvSpPr/>
            <p:nvPr/>
          </p:nvSpPr>
          <p:spPr>
            <a:xfrm rot="5400000">
              <a:off x="1212865" y="1215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9" name="椭圆 58"/>
            <p:cNvSpPr/>
            <p:nvPr/>
          </p:nvSpPr>
          <p:spPr>
            <a:xfrm rot="5400000">
              <a:off x="196865" y="1723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0" name="椭圆 59"/>
            <p:cNvSpPr/>
            <p:nvPr/>
          </p:nvSpPr>
          <p:spPr>
            <a:xfrm rot="5400000">
              <a:off x="704865" y="1723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1" name="椭圆 60"/>
            <p:cNvSpPr/>
            <p:nvPr/>
          </p:nvSpPr>
          <p:spPr>
            <a:xfrm rot="5400000">
              <a:off x="1212865" y="1723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2" name="椭圆 61"/>
            <p:cNvSpPr/>
            <p:nvPr/>
          </p:nvSpPr>
          <p:spPr>
            <a:xfrm rot="5400000">
              <a:off x="196865" y="2231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3" name="椭圆 62"/>
            <p:cNvSpPr/>
            <p:nvPr/>
          </p:nvSpPr>
          <p:spPr>
            <a:xfrm rot="5400000">
              <a:off x="704865" y="2231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4" name="椭圆 63"/>
            <p:cNvSpPr/>
            <p:nvPr/>
          </p:nvSpPr>
          <p:spPr>
            <a:xfrm rot="5400000">
              <a:off x="1212865" y="2231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5" name="椭圆 64"/>
            <p:cNvSpPr/>
            <p:nvPr/>
          </p:nvSpPr>
          <p:spPr>
            <a:xfrm rot="5400000">
              <a:off x="196865" y="2739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6" name="椭圆 65"/>
            <p:cNvSpPr/>
            <p:nvPr/>
          </p:nvSpPr>
          <p:spPr>
            <a:xfrm rot="5400000">
              <a:off x="704865" y="2739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7" name="椭圆 66"/>
            <p:cNvSpPr/>
            <p:nvPr/>
          </p:nvSpPr>
          <p:spPr>
            <a:xfrm rot="5400000">
              <a:off x="1212865" y="2739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8" name="椭圆 67"/>
            <p:cNvSpPr/>
            <p:nvPr/>
          </p:nvSpPr>
          <p:spPr>
            <a:xfrm rot="5400000">
              <a:off x="196865" y="3247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9" name="椭圆 68"/>
            <p:cNvSpPr/>
            <p:nvPr/>
          </p:nvSpPr>
          <p:spPr>
            <a:xfrm rot="5400000">
              <a:off x="704865" y="3247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0" name="椭圆 69"/>
            <p:cNvSpPr/>
            <p:nvPr/>
          </p:nvSpPr>
          <p:spPr>
            <a:xfrm rot="5400000">
              <a:off x="1212865" y="3247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1" name="椭圆 70"/>
            <p:cNvSpPr/>
            <p:nvPr/>
          </p:nvSpPr>
          <p:spPr>
            <a:xfrm rot="5400000">
              <a:off x="196865" y="3755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2" name="椭圆 71"/>
            <p:cNvSpPr/>
            <p:nvPr/>
          </p:nvSpPr>
          <p:spPr>
            <a:xfrm rot="5400000">
              <a:off x="704865" y="3755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3" name="椭圆 72"/>
            <p:cNvSpPr/>
            <p:nvPr/>
          </p:nvSpPr>
          <p:spPr>
            <a:xfrm rot="5400000">
              <a:off x="1212865" y="3755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4" name="椭圆 73"/>
            <p:cNvSpPr/>
            <p:nvPr/>
          </p:nvSpPr>
          <p:spPr>
            <a:xfrm rot="5400000">
              <a:off x="196865" y="4263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5" name="椭圆 74"/>
            <p:cNvSpPr/>
            <p:nvPr/>
          </p:nvSpPr>
          <p:spPr>
            <a:xfrm rot="5400000">
              <a:off x="704865" y="4263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6" name="椭圆 75"/>
            <p:cNvSpPr/>
            <p:nvPr/>
          </p:nvSpPr>
          <p:spPr>
            <a:xfrm rot="5400000">
              <a:off x="1212865" y="4263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7" name="椭圆 76"/>
            <p:cNvSpPr/>
            <p:nvPr/>
          </p:nvSpPr>
          <p:spPr>
            <a:xfrm rot="5400000">
              <a:off x="196865" y="4771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8" name="椭圆 77"/>
            <p:cNvSpPr/>
            <p:nvPr/>
          </p:nvSpPr>
          <p:spPr>
            <a:xfrm rot="5400000">
              <a:off x="704865" y="4771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9" name="椭圆 78"/>
            <p:cNvSpPr/>
            <p:nvPr/>
          </p:nvSpPr>
          <p:spPr>
            <a:xfrm rot="5400000">
              <a:off x="1212865" y="4771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nvGrpSpPr>
          <p:cNvPr id="80" name="组合 79"/>
          <p:cNvGrpSpPr/>
          <p:nvPr/>
        </p:nvGrpSpPr>
        <p:grpSpPr>
          <a:xfrm>
            <a:off x="8299822" y="195486"/>
            <a:ext cx="1130647" cy="4690169"/>
            <a:chOff x="196865" y="195486"/>
            <a:chExt cx="1130647" cy="4690169"/>
          </a:xfrm>
          <a:solidFill>
            <a:schemeClr val="tx2"/>
          </a:solidFill>
        </p:grpSpPr>
        <p:sp>
          <p:nvSpPr>
            <p:cNvPr id="81" name="椭圆 80"/>
            <p:cNvSpPr/>
            <p:nvPr/>
          </p:nvSpPr>
          <p:spPr>
            <a:xfrm rot="5400000">
              <a:off x="202769" y="195486"/>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2" name="椭圆 81"/>
            <p:cNvSpPr/>
            <p:nvPr/>
          </p:nvSpPr>
          <p:spPr>
            <a:xfrm rot="5400000">
              <a:off x="704865" y="199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3" name="椭圆 82"/>
            <p:cNvSpPr/>
            <p:nvPr/>
          </p:nvSpPr>
          <p:spPr>
            <a:xfrm rot="5400000">
              <a:off x="1212865" y="199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4" name="椭圆 83"/>
            <p:cNvSpPr/>
            <p:nvPr/>
          </p:nvSpPr>
          <p:spPr>
            <a:xfrm rot="5400000">
              <a:off x="196865" y="707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5" name="椭圆 84"/>
            <p:cNvSpPr/>
            <p:nvPr/>
          </p:nvSpPr>
          <p:spPr>
            <a:xfrm rot="5400000">
              <a:off x="704865" y="707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6" name="椭圆 85"/>
            <p:cNvSpPr/>
            <p:nvPr/>
          </p:nvSpPr>
          <p:spPr>
            <a:xfrm rot="5400000">
              <a:off x="1212865" y="707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7" name="椭圆 86"/>
            <p:cNvSpPr/>
            <p:nvPr/>
          </p:nvSpPr>
          <p:spPr>
            <a:xfrm rot="5400000">
              <a:off x="196865" y="1215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8" name="椭圆 87"/>
            <p:cNvSpPr/>
            <p:nvPr/>
          </p:nvSpPr>
          <p:spPr>
            <a:xfrm rot="5400000">
              <a:off x="704865" y="1215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9" name="椭圆 88"/>
            <p:cNvSpPr/>
            <p:nvPr/>
          </p:nvSpPr>
          <p:spPr>
            <a:xfrm rot="5400000">
              <a:off x="1212865" y="1215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0" name="椭圆 89"/>
            <p:cNvSpPr/>
            <p:nvPr/>
          </p:nvSpPr>
          <p:spPr>
            <a:xfrm rot="5400000">
              <a:off x="196865" y="1723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1" name="椭圆 90"/>
            <p:cNvSpPr/>
            <p:nvPr/>
          </p:nvSpPr>
          <p:spPr>
            <a:xfrm rot="5400000">
              <a:off x="704865" y="1723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2" name="椭圆 91"/>
            <p:cNvSpPr/>
            <p:nvPr/>
          </p:nvSpPr>
          <p:spPr>
            <a:xfrm rot="5400000">
              <a:off x="1212865" y="1723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3" name="椭圆 92"/>
            <p:cNvSpPr/>
            <p:nvPr/>
          </p:nvSpPr>
          <p:spPr>
            <a:xfrm rot="5400000">
              <a:off x="196865" y="2231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4" name="椭圆 93"/>
            <p:cNvSpPr/>
            <p:nvPr/>
          </p:nvSpPr>
          <p:spPr>
            <a:xfrm rot="5400000">
              <a:off x="704865" y="2231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5" name="椭圆 94"/>
            <p:cNvSpPr/>
            <p:nvPr/>
          </p:nvSpPr>
          <p:spPr>
            <a:xfrm rot="5400000">
              <a:off x="1212865" y="2231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6" name="椭圆 95"/>
            <p:cNvSpPr/>
            <p:nvPr/>
          </p:nvSpPr>
          <p:spPr>
            <a:xfrm rot="5400000">
              <a:off x="196865" y="2739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7" name="椭圆 96"/>
            <p:cNvSpPr/>
            <p:nvPr/>
          </p:nvSpPr>
          <p:spPr>
            <a:xfrm rot="5400000">
              <a:off x="704865" y="2739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8" name="椭圆 97"/>
            <p:cNvSpPr/>
            <p:nvPr/>
          </p:nvSpPr>
          <p:spPr>
            <a:xfrm rot="5400000">
              <a:off x="1212865" y="2739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9" name="椭圆 98"/>
            <p:cNvSpPr/>
            <p:nvPr/>
          </p:nvSpPr>
          <p:spPr>
            <a:xfrm rot="5400000">
              <a:off x="196865" y="3247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0" name="椭圆 99"/>
            <p:cNvSpPr/>
            <p:nvPr/>
          </p:nvSpPr>
          <p:spPr>
            <a:xfrm rot="5400000">
              <a:off x="704865" y="3247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1" name="椭圆 100"/>
            <p:cNvSpPr/>
            <p:nvPr/>
          </p:nvSpPr>
          <p:spPr>
            <a:xfrm rot="5400000">
              <a:off x="1212865" y="3247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2" name="椭圆 101"/>
            <p:cNvSpPr/>
            <p:nvPr/>
          </p:nvSpPr>
          <p:spPr>
            <a:xfrm rot="5400000">
              <a:off x="196865" y="3755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3" name="椭圆 102"/>
            <p:cNvSpPr/>
            <p:nvPr/>
          </p:nvSpPr>
          <p:spPr>
            <a:xfrm rot="5400000">
              <a:off x="704865" y="3755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4" name="椭圆 103"/>
            <p:cNvSpPr/>
            <p:nvPr/>
          </p:nvSpPr>
          <p:spPr>
            <a:xfrm rot="5400000">
              <a:off x="1212865" y="3755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5" name="椭圆 104"/>
            <p:cNvSpPr/>
            <p:nvPr/>
          </p:nvSpPr>
          <p:spPr>
            <a:xfrm rot="5400000">
              <a:off x="196865" y="4263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6" name="椭圆 105"/>
            <p:cNvSpPr/>
            <p:nvPr/>
          </p:nvSpPr>
          <p:spPr>
            <a:xfrm rot="5400000">
              <a:off x="704865" y="4263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7" name="椭圆 106"/>
            <p:cNvSpPr/>
            <p:nvPr/>
          </p:nvSpPr>
          <p:spPr>
            <a:xfrm rot="5400000">
              <a:off x="1212865" y="4263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8" name="椭圆 107"/>
            <p:cNvSpPr/>
            <p:nvPr/>
          </p:nvSpPr>
          <p:spPr>
            <a:xfrm rot="5400000">
              <a:off x="196865" y="4771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9" name="椭圆 108"/>
            <p:cNvSpPr/>
            <p:nvPr/>
          </p:nvSpPr>
          <p:spPr>
            <a:xfrm rot="5400000">
              <a:off x="704865" y="4771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10" name="椭圆 109"/>
            <p:cNvSpPr/>
            <p:nvPr/>
          </p:nvSpPr>
          <p:spPr>
            <a:xfrm rot="5400000">
              <a:off x="1212865" y="4771008"/>
              <a:ext cx="114647" cy="11464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Tree>
    <p:extLst>
      <p:ext uri="{BB962C8B-B14F-4D97-AF65-F5344CB8AC3E}">
        <p14:creationId val="3715797343"/>
      </p:ext>
    </p:extLst>
  </p:cSld>
  <p:clrMapOvr>
    <a:masterClrMapping/>
  </p:clrMapOvr>
  <mc:AlternateContent>
    <mc:Choice Requires="p14">
      <p:transition p14:dur="700" spd="med">
        <p:fade/>
      </p:transition>
    </mc:Choice>
    <mc:Fallback>
      <p:transition spd="med">
        <p:fade/>
      </p:transition>
    </mc:Fallback>
  </mc:AlternateConten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tx2"/>
        </a:solidFill>
        <a:effectLst/>
      </p:bgPr>
    </p:bg>
    <p:spTree>
      <p:nvGrpSpPr>
        <p:cNvPr id="1" name=""/>
        <p:cNvGrpSpPr/>
        <p:nvPr/>
      </p:nvGrpSpPr>
      <p:grpSpPr>
        <a:xfrm>
          <a:off x="0" y="0"/>
          <a:ext cx="0" cy="0"/>
        </a:xfrm>
      </p:grpSpPr>
      <p:sp>
        <p:nvSpPr>
          <p:cNvPr id="35" name="矩形 34"/>
          <p:cNvSpPr/>
          <p:nvPr/>
        </p:nvSpPr>
        <p:spPr>
          <a:xfrm rot="10800000">
            <a:off x="-13285" y="-3"/>
            <a:ext cx="4585285" cy="514350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3" name="任意多边形 112"/>
          <p:cNvSpPr/>
          <p:nvPr/>
        </p:nvSpPr>
        <p:spPr>
          <a:xfrm rot="13560000">
            <a:off x="4241538" y="1437894"/>
            <a:ext cx="1859448" cy="3718896"/>
          </a:xfrm>
          <a:custGeom>
            <a:gdLst>
              <a:gd fmla="*/ 1008982 w 1008982" name="connsiteX0"/>
              <a:gd fmla="*/ 0 h 2017964" name="connsiteY0"/>
              <a:gd fmla="*/ 1008982 w 1008982" name="connsiteX1"/>
              <a:gd fmla="*/ 2017964 h 2017964" name="connsiteY1"/>
              <a:gd fmla="*/ 0 w 1008982" name="connsiteX2"/>
              <a:gd fmla="*/ 1008982 h 2017964" name="connsiteY2"/>
              <a:gd fmla="*/ 1008982 w 1008982" name="connsiteX3"/>
              <a:gd fmla="*/ 0 h 2017964" name="connsiteY3"/>
            </a:gdLst>
            <a:cxnLst>
              <a:cxn ang="0">
                <a:pos x="connsiteX0" y="connsiteY0"/>
              </a:cxn>
              <a:cxn ang="0">
                <a:pos x="connsiteX1" y="connsiteY1"/>
              </a:cxn>
              <a:cxn ang="0">
                <a:pos x="connsiteX2" y="connsiteY2"/>
              </a:cxn>
              <a:cxn ang="0">
                <a:pos x="connsiteX3" y="connsiteY3"/>
              </a:cxn>
            </a:cxnLst>
            <a:rect b="b" l="l" r="r" t="t"/>
            <a:pathLst>
              <a:path h="2017964" w="1008982">
                <a:moveTo>
                  <a:pt x="1008982" y="0"/>
                </a:moveTo>
                <a:lnTo>
                  <a:pt x="1008982" y="2017964"/>
                </a:lnTo>
                <a:cubicBezTo>
                  <a:pt x="451737" y="2017964"/>
                  <a:pt x="0" y="1566227"/>
                  <a:pt x="0" y="1008982"/>
                </a:cubicBezTo>
                <a:cubicBezTo>
                  <a:pt x="0" y="451737"/>
                  <a:pt x="451737" y="0"/>
                  <a:pt x="1008982" y="0"/>
                </a:cubicBezTo>
                <a:close/>
              </a:path>
            </a:pathLst>
          </a:custGeom>
          <a:solidFill>
            <a:schemeClr val="accent3"/>
          </a:solidFill>
          <a:ln>
            <a:noFill/>
          </a:ln>
        </p:spPr>
        <p:style>
          <a:lnRef idx="2">
            <a:schemeClr val="accent2">
              <a:shade val="50000"/>
            </a:schemeClr>
          </a:lnRef>
          <a:fillRef idx="1">
            <a:schemeClr val="accent2"/>
          </a:fillRef>
          <a:effectRef idx="0">
            <a:schemeClr val="accent2"/>
          </a:effectRef>
          <a:fontRef idx="minor">
            <a:schemeClr val="lt1"/>
          </a:fontRef>
        </p:style>
        <p:txBody>
          <a:bodyPr anchor="ctr" rtlCol="0" wrap="square">
            <a:noAutofit/>
          </a:bodyPr>
          <a:lstStyle/>
          <a:p>
            <a:pPr algn="ctr"/>
            <a:endParaRPr b="1" lang="en-US" smtClean="0" sz="1100">
              <a:cs typeface="+mn-ea"/>
              <a:sym typeface="+mn-lt"/>
            </a:endParaRPr>
          </a:p>
        </p:txBody>
      </p:sp>
      <p:sp>
        <p:nvSpPr>
          <p:cNvPr id="111" name="Content Placeholder 2"/>
          <p:cNvSpPr txBox="1"/>
          <p:nvPr/>
        </p:nvSpPr>
        <p:spPr>
          <a:xfrm>
            <a:off x="3702173" y="556264"/>
            <a:ext cx="1625253" cy="3068226"/>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b="1" lang="en-US" smtClean="0" sz="25900">
                <a:solidFill>
                  <a:schemeClr val="bg1"/>
                </a:solidFill>
                <a:cs typeface="+mn-ea"/>
                <a:sym typeface="+mn-lt"/>
              </a:rPr>
              <a:t>2</a:t>
            </a:r>
          </a:p>
        </p:txBody>
      </p:sp>
      <p:grpSp>
        <p:nvGrpSpPr>
          <p:cNvPr id="2" name="组合 1"/>
          <p:cNvGrpSpPr/>
          <p:nvPr/>
        </p:nvGrpSpPr>
        <p:grpSpPr>
          <a:xfrm>
            <a:off x="2266364" y="411510"/>
            <a:ext cx="3822584" cy="3555363"/>
            <a:chOff x="2266364" y="411510"/>
            <a:chExt cx="3822584" cy="3555363"/>
          </a:xfrm>
        </p:grpSpPr>
        <p:sp>
          <p:nvSpPr>
            <p:cNvPr id="118" name="椭圆 117"/>
            <p:cNvSpPr/>
            <p:nvPr/>
          </p:nvSpPr>
          <p:spPr>
            <a:xfrm>
              <a:off x="2266364" y="2537710"/>
              <a:ext cx="267834" cy="267834"/>
            </a:xfrm>
            <a:prstGeom prst="ellipse">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19" name="椭圆 118"/>
            <p:cNvSpPr/>
            <p:nvPr/>
          </p:nvSpPr>
          <p:spPr>
            <a:xfrm>
              <a:off x="2607363" y="1376380"/>
              <a:ext cx="267834" cy="267834"/>
            </a:xfrm>
            <a:prstGeom prst="ellipse">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20" name="椭圆 119"/>
            <p:cNvSpPr/>
            <p:nvPr/>
          </p:nvSpPr>
          <p:spPr>
            <a:xfrm>
              <a:off x="3522092" y="583761"/>
              <a:ext cx="267834" cy="267834"/>
            </a:xfrm>
            <a:prstGeom prst="ellipse">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21" name="椭圆 120"/>
            <p:cNvSpPr/>
            <p:nvPr/>
          </p:nvSpPr>
          <p:spPr>
            <a:xfrm>
              <a:off x="4720131" y="411510"/>
              <a:ext cx="267834" cy="267834"/>
            </a:xfrm>
            <a:prstGeom prst="ellipse">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22" name="椭圆 121"/>
            <p:cNvSpPr/>
            <p:nvPr/>
          </p:nvSpPr>
          <p:spPr>
            <a:xfrm>
              <a:off x="5821114" y="914312"/>
              <a:ext cx="267834" cy="267834"/>
            </a:xfrm>
            <a:prstGeom prst="ellipse">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28" name="椭圆 127"/>
            <p:cNvSpPr/>
            <p:nvPr/>
          </p:nvSpPr>
          <p:spPr>
            <a:xfrm>
              <a:off x="2607363" y="3699039"/>
              <a:ext cx="267834" cy="267834"/>
            </a:xfrm>
            <a:prstGeom prst="ellipse">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9" name="椭圆 18"/>
            <p:cNvSpPr/>
            <p:nvPr/>
          </p:nvSpPr>
          <p:spPr>
            <a:xfrm>
              <a:off x="3017780" y="918091"/>
              <a:ext cx="267834" cy="267834"/>
            </a:xfrm>
            <a:prstGeom prst="ellipse">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0" name="椭圆 19"/>
            <p:cNvSpPr/>
            <p:nvPr/>
          </p:nvSpPr>
          <p:spPr>
            <a:xfrm>
              <a:off x="2368942" y="1936339"/>
              <a:ext cx="267834" cy="267834"/>
            </a:xfrm>
            <a:prstGeom prst="ellipse">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1" name="椭圆 20"/>
            <p:cNvSpPr/>
            <p:nvPr/>
          </p:nvSpPr>
          <p:spPr>
            <a:xfrm>
              <a:off x="2368942" y="3139080"/>
              <a:ext cx="267834" cy="267834"/>
            </a:xfrm>
            <a:prstGeom prst="ellipse">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2" name="椭圆 21"/>
            <p:cNvSpPr/>
            <p:nvPr/>
          </p:nvSpPr>
          <p:spPr>
            <a:xfrm>
              <a:off x="4114243" y="411510"/>
              <a:ext cx="267834" cy="267834"/>
            </a:xfrm>
            <a:prstGeom prst="ellipse">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3" name="椭圆 22"/>
            <p:cNvSpPr/>
            <p:nvPr/>
          </p:nvSpPr>
          <p:spPr>
            <a:xfrm>
              <a:off x="5348724" y="572823"/>
              <a:ext cx="267834" cy="267834"/>
            </a:xfrm>
            <a:prstGeom prst="ellipse">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nvGrpSpPr>
          <p:cNvPr id="17" name="组合 16"/>
          <p:cNvGrpSpPr/>
          <p:nvPr/>
        </p:nvGrpSpPr>
        <p:grpSpPr>
          <a:xfrm flipH="1">
            <a:off x="6300192" y="3957324"/>
            <a:ext cx="360040" cy="363520"/>
            <a:chOff x="2051720" y="304380"/>
            <a:chExt cx="4619592" cy="4664249"/>
          </a:xfrm>
          <a:solidFill>
            <a:schemeClr val="bg1">
              <a:lumMod val="95000"/>
            </a:schemeClr>
          </a:solidFill>
        </p:grpSpPr>
        <p:sp>
          <p:nvSpPr>
            <p:cNvPr id="18" name="椭圆 17"/>
            <p:cNvSpPr/>
            <p:nvPr/>
          </p:nvSpPr>
          <p:spPr>
            <a:xfrm>
              <a:off x="2051720" y="249832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4" name="椭圆 23"/>
            <p:cNvSpPr/>
            <p:nvPr/>
          </p:nvSpPr>
          <p:spPr>
            <a:xfrm>
              <a:off x="2403583" y="129999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5" name="椭圆 24"/>
            <p:cNvSpPr/>
            <p:nvPr/>
          </p:nvSpPr>
          <p:spPr>
            <a:xfrm>
              <a:off x="3347456" y="482119"/>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6" name="椭圆 25"/>
            <p:cNvSpPr/>
            <p:nvPr/>
          </p:nvSpPr>
          <p:spPr>
            <a:xfrm>
              <a:off x="4583665" y="304380"/>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7" name="椭圆 26"/>
            <p:cNvSpPr/>
            <p:nvPr/>
          </p:nvSpPr>
          <p:spPr>
            <a:xfrm>
              <a:off x="5719725" y="82320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8" name="椭圆 27"/>
            <p:cNvSpPr/>
            <p:nvPr/>
          </p:nvSpPr>
          <p:spPr>
            <a:xfrm>
              <a:off x="6394945" y="187386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9" name="椭圆 28"/>
            <p:cNvSpPr/>
            <p:nvPr/>
          </p:nvSpPr>
          <p:spPr>
            <a:xfrm>
              <a:off x="6394945" y="312278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0" name="椭圆 29"/>
            <p:cNvSpPr/>
            <p:nvPr/>
          </p:nvSpPr>
          <p:spPr>
            <a:xfrm>
              <a:off x="5719725" y="417344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1" name="椭圆 30"/>
            <p:cNvSpPr/>
            <p:nvPr/>
          </p:nvSpPr>
          <p:spPr>
            <a:xfrm>
              <a:off x="4583665" y="4692262"/>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2" name="椭圆 31"/>
            <p:cNvSpPr/>
            <p:nvPr/>
          </p:nvSpPr>
          <p:spPr>
            <a:xfrm>
              <a:off x="3347456" y="4514523"/>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3" name="椭圆 32"/>
            <p:cNvSpPr/>
            <p:nvPr/>
          </p:nvSpPr>
          <p:spPr>
            <a:xfrm>
              <a:off x="2403583" y="369665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nvGrpSpPr>
          <p:cNvPr id="34" name="组合 33"/>
          <p:cNvGrpSpPr/>
          <p:nvPr/>
        </p:nvGrpSpPr>
        <p:grpSpPr>
          <a:xfrm flipH="1">
            <a:off x="6076329" y="3708911"/>
            <a:ext cx="792088" cy="799744"/>
            <a:chOff x="2051720" y="304380"/>
            <a:chExt cx="4619592" cy="4664249"/>
          </a:xfrm>
          <a:solidFill>
            <a:schemeClr val="bg1">
              <a:lumMod val="95000"/>
            </a:schemeClr>
          </a:solidFill>
        </p:grpSpPr>
        <p:sp>
          <p:nvSpPr>
            <p:cNvPr id="36" name="椭圆 35"/>
            <p:cNvSpPr/>
            <p:nvPr/>
          </p:nvSpPr>
          <p:spPr>
            <a:xfrm>
              <a:off x="2051720" y="249832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7" name="椭圆 36"/>
            <p:cNvSpPr/>
            <p:nvPr/>
          </p:nvSpPr>
          <p:spPr>
            <a:xfrm>
              <a:off x="2403583" y="129999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8" name="椭圆 37"/>
            <p:cNvSpPr/>
            <p:nvPr/>
          </p:nvSpPr>
          <p:spPr>
            <a:xfrm>
              <a:off x="3347456" y="482119"/>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9" name="椭圆 38"/>
            <p:cNvSpPr/>
            <p:nvPr/>
          </p:nvSpPr>
          <p:spPr>
            <a:xfrm>
              <a:off x="4583665" y="304380"/>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0" name="椭圆 39"/>
            <p:cNvSpPr/>
            <p:nvPr/>
          </p:nvSpPr>
          <p:spPr>
            <a:xfrm>
              <a:off x="5719725" y="82320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1" name="椭圆 40"/>
            <p:cNvSpPr/>
            <p:nvPr/>
          </p:nvSpPr>
          <p:spPr>
            <a:xfrm>
              <a:off x="6394945" y="187386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2" name="椭圆 41"/>
            <p:cNvSpPr/>
            <p:nvPr/>
          </p:nvSpPr>
          <p:spPr>
            <a:xfrm>
              <a:off x="6394945" y="312278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3" name="椭圆 42"/>
            <p:cNvSpPr/>
            <p:nvPr/>
          </p:nvSpPr>
          <p:spPr>
            <a:xfrm>
              <a:off x="5719725" y="417344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4" name="椭圆 43"/>
            <p:cNvSpPr/>
            <p:nvPr/>
          </p:nvSpPr>
          <p:spPr>
            <a:xfrm>
              <a:off x="4583665" y="4692262"/>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5" name="椭圆 44"/>
            <p:cNvSpPr/>
            <p:nvPr/>
          </p:nvSpPr>
          <p:spPr>
            <a:xfrm>
              <a:off x="3347456" y="4514523"/>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6" name="椭圆 45"/>
            <p:cNvSpPr/>
            <p:nvPr/>
          </p:nvSpPr>
          <p:spPr>
            <a:xfrm>
              <a:off x="2403583" y="369665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Tree>
    <p:extLst>
      <p:ext uri="{BB962C8B-B14F-4D97-AF65-F5344CB8AC3E}">
        <p14:creationId val="2413781144"/>
      </p:ext>
    </p:extLst>
  </p:cSld>
  <p:clrMapOvr>
    <a:masterClrMapping/>
  </p:clrMapOvr>
  <mc:AlternateContent>
    <mc:Choice Requires="p14">
      <p:transition p14:dur="700" spd="med">
        <p:fade/>
      </p:transition>
    </mc:Choice>
    <mc:Fallback>
      <p:transition spd="med">
        <p:fade/>
      </p:transition>
    </mc:Fallback>
  </mc:AlternateConten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tx2"/>
        </a:solidFill>
        <a:effectLst/>
      </p:bgPr>
    </p:bg>
    <p:spTree>
      <p:nvGrpSpPr>
        <p:cNvPr id="1" name=""/>
        <p:cNvGrpSpPr/>
        <p:nvPr/>
      </p:nvGrpSpPr>
      <p:grpSpPr>
        <a:xfrm>
          <a:off x="0" y="0"/>
          <a:ext cx="0" cy="0"/>
        </a:xfrm>
      </p:grpSpPr>
      <p:sp>
        <p:nvSpPr>
          <p:cNvPr id="21" name="流程图: 手动输入 20"/>
          <p:cNvSpPr/>
          <p:nvPr/>
        </p:nvSpPr>
        <p:spPr>
          <a:xfrm>
            <a:off x="-8247" y="0"/>
            <a:ext cx="9171184" cy="5143500"/>
          </a:xfrm>
          <a:custGeom>
            <a:gdLst>
              <a:gd fmla="*/ 0 w 10009" name="connsiteX0"/>
              <a:gd fmla="*/ 4543 h 10000" name="connsiteY0"/>
              <a:gd fmla="*/ 10009 w 10009" name="connsiteX1"/>
              <a:gd fmla="*/ 0 h 10000" name="connsiteY1"/>
              <a:gd fmla="*/ 10009 w 10009" name="connsiteX2"/>
              <a:gd fmla="*/ 10000 h 10000" name="connsiteY2"/>
              <a:gd fmla="*/ 9 w 10009" name="connsiteX3"/>
              <a:gd fmla="*/ 10000 h 10000" name="connsiteY3"/>
              <a:gd fmla="*/ 0 w 10009" name="connsiteX4"/>
              <a:gd fmla="*/ 4543 h 10000"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0000" w="10009">
                <a:moveTo>
                  <a:pt x="0" y="4543"/>
                </a:moveTo>
                <a:lnTo>
                  <a:pt x="10009" y="0"/>
                </a:lnTo>
                <a:lnTo>
                  <a:pt x="10009" y="10000"/>
                </a:lnTo>
                <a:lnTo>
                  <a:pt x="9" y="10000"/>
                </a:lnTo>
                <a:lnTo>
                  <a:pt x="0" y="4543"/>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椭圆 29"/>
          <p:cNvSpPr/>
          <p:nvPr/>
        </p:nvSpPr>
        <p:spPr>
          <a:xfrm>
            <a:off x="5198579" y="524875"/>
            <a:ext cx="2694403" cy="2694403"/>
          </a:xfrm>
          <a:prstGeom prst="ellipse">
            <a:avLst/>
          </a:prstGeom>
          <a:solidFill>
            <a:schemeClr val="bg2">
              <a:lumMod val="50000"/>
            </a:schemeClr>
          </a:solidFill>
          <a:ln w="9525">
            <a:noFill/>
          </a:ln>
          <a:effectLst>
            <a:outerShdw algn="tr" blurRad="50800" dir="81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sp>
        <p:nvSpPr>
          <p:cNvPr id="38" name="椭圆 37"/>
          <p:cNvSpPr/>
          <p:nvPr/>
        </p:nvSpPr>
        <p:spPr>
          <a:xfrm>
            <a:off x="5498675" y="875219"/>
            <a:ext cx="2060874" cy="2060874"/>
          </a:xfrm>
          <a:prstGeom prst="ellipse">
            <a:avLst/>
          </a:prstGeom>
          <a:solidFill>
            <a:schemeClr val="bg2">
              <a:lumMod val="75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grpSp>
        <p:nvGrpSpPr>
          <p:cNvPr id="62" name="组合 61"/>
          <p:cNvGrpSpPr/>
          <p:nvPr/>
        </p:nvGrpSpPr>
        <p:grpSpPr>
          <a:xfrm flipH="1" rot="20637264">
            <a:off x="6323576" y="1934761"/>
            <a:ext cx="422479" cy="426563"/>
            <a:chOff x="2051720" y="304380"/>
            <a:chExt cx="4619592" cy="4664249"/>
          </a:xfrm>
          <a:solidFill>
            <a:schemeClr val="bg1">
              <a:lumMod val="95000"/>
            </a:schemeClr>
          </a:solidFill>
        </p:grpSpPr>
        <p:sp>
          <p:nvSpPr>
            <p:cNvPr id="63" name="椭圆 62"/>
            <p:cNvSpPr/>
            <p:nvPr/>
          </p:nvSpPr>
          <p:spPr>
            <a:xfrm>
              <a:off x="2051720" y="249832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4" name="椭圆 63"/>
            <p:cNvSpPr/>
            <p:nvPr/>
          </p:nvSpPr>
          <p:spPr>
            <a:xfrm>
              <a:off x="2403583" y="129999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5" name="椭圆 64"/>
            <p:cNvSpPr/>
            <p:nvPr/>
          </p:nvSpPr>
          <p:spPr>
            <a:xfrm>
              <a:off x="3347456" y="482119"/>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6" name="椭圆 65"/>
            <p:cNvSpPr/>
            <p:nvPr/>
          </p:nvSpPr>
          <p:spPr>
            <a:xfrm>
              <a:off x="4583665" y="304380"/>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7" name="椭圆 66"/>
            <p:cNvSpPr/>
            <p:nvPr/>
          </p:nvSpPr>
          <p:spPr>
            <a:xfrm>
              <a:off x="5719725" y="82320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8" name="椭圆 67"/>
            <p:cNvSpPr/>
            <p:nvPr/>
          </p:nvSpPr>
          <p:spPr>
            <a:xfrm>
              <a:off x="6394945" y="187386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9" name="椭圆 68"/>
            <p:cNvSpPr/>
            <p:nvPr/>
          </p:nvSpPr>
          <p:spPr>
            <a:xfrm>
              <a:off x="6394945" y="312278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0" name="椭圆 69"/>
            <p:cNvSpPr/>
            <p:nvPr/>
          </p:nvSpPr>
          <p:spPr>
            <a:xfrm>
              <a:off x="5719725" y="417344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1" name="椭圆 70"/>
            <p:cNvSpPr/>
            <p:nvPr/>
          </p:nvSpPr>
          <p:spPr>
            <a:xfrm>
              <a:off x="4583665" y="4692262"/>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2" name="椭圆 71"/>
            <p:cNvSpPr/>
            <p:nvPr/>
          </p:nvSpPr>
          <p:spPr>
            <a:xfrm>
              <a:off x="3347456" y="4514523"/>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3" name="椭圆 72"/>
            <p:cNvSpPr/>
            <p:nvPr/>
          </p:nvSpPr>
          <p:spPr>
            <a:xfrm>
              <a:off x="2403583" y="369665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nvGrpSpPr>
          <p:cNvPr id="29" name="组合 28"/>
          <p:cNvGrpSpPr/>
          <p:nvPr/>
        </p:nvGrpSpPr>
        <p:grpSpPr>
          <a:xfrm flipH="1">
            <a:off x="4958029" y="270770"/>
            <a:ext cx="3169873" cy="3200515"/>
            <a:chOff x="2051720" y="304380"/>
            <a:chExt cx="4619592" cy="4664249"/>
          </a:xfrm>
          <a:solidFill>
            <a:schemeClr val="bg1">
              <a:lumMod val="95000"/>
            </a:schemeClr>
          </a:solidFill>
        </p:grpSpPr>
        <p:sp>
          <p:nvSpPr>
            <p:cNvPr id="51" name="椭圆 50"/>
            <p:cNvSpPr/>
            <p:nvPr/>
          </p:nvSpPr>
          <p:spPr>
            <a:xfrm>
              <a:off x="2051720" y="249832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2" name="椭圆 51"/>
            <p:cNvSpPr/>
            <p:nvPr/>
          </p:nvSpPr>
          <p:spPr>
            <a:xfrm>
              <a:off x="2403583" y="129999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3" name="椭圆 52"/>
            <p:cNvSpPr/>
            <p:nvPr/>
          </p:nvSpPr>
          <p:spPr>
            <a:xfrm>
              <a:off x="3347456" y="482119"/>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4" name="椭圆 53"/>
            <p:cNvSpPr/>
            <p:nvPr/>
          </p:nvSpPr>
          <p:spPr>
            <a:xfrm>
              <a:off x="4583665" y="304380"/>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5" name="椭圆 54"/>
            <p:cNvSpPr/>
            <p:nvPr/>
          </p:nvSpPr>
          <p:spPr>
            <a:xfrm>
              <a:off x="5719725" y="82320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6" name="椭圆 55"/>
            <p:cNvSpPr/>
            <p:nvPr/>
          </p:nvSpPr>
          <p:spPr>
            <a:xfrm>
              <a:off x="6394945" y="187386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7" name="椭圆 56"/>
            <p:cNvSpPr/>
            <p:nvPr/>
          </p:nvSpPr>
          <p:spPr>
            <a:xfrm>
              <a:off x="6394945" y="312278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8" name="椭圆 57"/>
            <p:cNvSpPr/>
            <p:nvPr/>
          </p:nvSpPr>
          <p:spPr>
            <a:xfrm>
              <a:off x="5719725" y="417344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9" name="椭圆 58"/>
            <p:cNvSpPr/>
            <p:nvPr/>
          </p:nvSpPr>
          <p:spPr>
            <a:xfrm>
              <a:off x="4583665" y="4692262"/>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0" name="椭圆 59"/>
            <p:cNvSpPr/>
            <p:nvPr/>
          </p:nvSpPr>
          <p:spPr>
            <a:xfrm>
              <a:off x="3347456" y="4514523"/>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1" name="椭圆 60"/>
            <p:cNvSpPr/>
            <p:nvPr/>
          </p:nvSpPr>
          <p:spPr>
            <a:xfrm>
              <a:off x="2403583" y="369665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nvGrpSpPr>
          <p:cNvPr id="31" name="组合 30"/>
          <p:cNvGrpSpPr/>
          <p:nvPr/>
        </p:nvGrpSpPr>
        <p:grpSpPr>
          <a:xfrm flipH="1">
            <a:off x="5631841" y="996221"/>
            <a:ext cx="1857679" cy="1875637"/>
            <a:chOff x="2051720" y="304380"/>
            <a:chExt cx="4619592" cy="4664249"/>
          </a:xfrm>
          <a:solidFill>
            <a:schemeClr val="bg1">
              <a:lumMod val="95000"/>
            </a:schemeClr>
          </a:solidFill>
        </p:grpSpPr>
        <p:sp>
          <p:nvSpPr>
            <p:cNvPr id="32" name="椭圆 31"/>
            <p:cNvSpPr/>
            <p:nvPr/>
          </p:nvSpPr>
          <p:spPr>
            <a:xfrm>
              <a:off x="2051720" y="249832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9" name="椭圆 38"/>
            <p:cNvSpPr/>
            <p:nvPr/>
          </p:nvSpPr>
          <p:spPr>
            <a:xfrm>
              <a:off x="2403583" y="129999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0" name="椭圆 39"/>
            <p:cNvSpPr/>
            <p:nvPr/>
          </p:nvSpPr>
          <p:spPr>
            <a:xfrm>
              <a:off x="3347456" y="482119"/>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1" name="椭圆 40"/>
            <p:cNvSpPr/>
            <p:nvPr/>
          </p:nvSpPr>
          <p:spPr>
            <a:xfrm>
              <a:off x="4583665" y="304380"/>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4" name="椭圆 43"/>
            <p:cNvSpPr/>
            <p:nvPr/>
          </p:nvSpPr>
          <p:spPr>
            <a:xfrm>
              <a:off x="5719725" y="82320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5" name="椭圆 44"/>
            <p:cNvSpPr/>
            <p:nvPr/>
          </p:nvSpPr>
          <p:spPr>
            <a:xfrm>
              <a:off x="6394945" y="187386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6" name="椭圆 45"/>
            <p:cNvSpPr/>
            <p:nvPr/>
          </p:nvSpPr>
          <p:spPr>
            <a:xfrm>
              <a:off x="6394945" y="312278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7" name="椭圆 46"/>
            <p:cNvSpPr/>
            <p:nvPr/>
          </p:nvSpPr>
          <p:spPr>
            <a:xfrm>
              <a:off x="5719725" y="417344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8" name="椭圆 47"/>
            <p:cNvSpPr/>
            <p:nvPr/>
          </p:nvSpPr>
          <p:spPr>
            <a:xfrm>
              <a:off x="4583665" y="4692262"/>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9" name="椭圆 48"/>
            <p:cNvSpPr/>
            <p:nvPr/>
          </p:nvSpPr>
          <p:spPr>
            <a:xfrm>
              <a:off x="3347456" y="4514523"/>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0" name="椭圆 49"/>
            <p:cNvSpPr/>
            <p:nvPr/>
          </p:nvSpPr>
          <p:spPr>
            <a:xfrm>
              <a:off x="2403583" y="3696651"/>
              <a:ext cx="276367" cy="2763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28" name="椭圆 27"/>
          <p:cNvSpPr/>
          <p:nvPr/>
        </p:nvSpPr>
        <p:spPr>
          <a:xfrm>
            <a:off x="2339752" y="2231549"/>
            <a:ext cx="1512819" cy="1512819"/>
          </a:xfrm>
          <a:prstGeom prst="ellipse">
            <a:avLst/>
          </a:prstGeom>
          <a:solidFill>
            <a:schemeClr val="accent3"/>
          </a:solidFill>
          <a:ln w="9525">
            <a:noFill/>
          </a:ln>
          <a:effectLst>
            <a:outerShdw algn="tr" blurRad="50800" dir="81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sp>
        <p:nvSpPr>
          <p:cNvPr id="37" name="椭圆 36"/>
          <p:cNvSpPr/>
          <p:nvPr/>
        </p:nvSpPr>
        <p:spPr>
          <a:xfrm>
            <a:off x="2701189" y="2564805"/>
            <a:ext cx="803089" cy="803089"/>
          </a:xfrm>
          <a:prstGeom prst="ellipse">
            <a:avLst/>
          </a:prstGeom>
          <a:solidFill>
            <a:schemeClr val="tx2">
              <a:lumMod val="90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cs typeface="+mn-ea"/>
              <a:sym typeface="+mn-lt"/>
            </a:endParaRPr>
          </a:p>
        </p:txBody>
      </p:sp>
      <p:sp>
        <p:nvSpPr>
          <p:cNvPr id="33" name="Title 13"/>
          <p:cNvSpPr txBox="1"/>
          <p:nvPr/>
        </p:nvSpPr>
        <p:spPr>
          <a:xfrm>
            <a:off x="2670687" y="2519421"/>
            <a:ext cx="864096" cy="867137"/>
          </a:xfrm>
          <a:prstGeom prst="rect">
            <a:avLst/>
          </a:prstGeom>
        </p:spPr>
        <p:txBody>
          <a:bodyPr anchor="ctr" bIns="45720" lIns="91440" rIns="91440" rtlCol="0" tIns="45720" vert="horz">
            <a:noAutofit/>
          </a:bodyPr>
          <a:lstStyle>
            <a:lvl1pPr algn="l" defTabSz="914400" eaLnBrk="1" hangingPunct="1" latinLnBrk="0" rtl="0">
              <a:spcBef>
                <a:spcPct val="0"/>
              </a:spcBef>
              <a:buNone/>
              <a:defRPr b="0" kern="1200" sz="3200">
                <a:solidFill>
                  <a:schemeClr val="tx1">
                    <a:lumMod val="65000"/>
                    <a:lumOff val="35000"/>
                  </a:schemeClr>
                </a:solidFill>
                <a:latin charset="0" pitchFamily="34" typeface="Source Sans Pro Light"/>
                <a:ea typeface="+mj-ea"/>
                <a:cs typeface="+mj-cs"/>
              </a:defRPr>
            </a:lvl1pPr>
          </a:lstStyle>
          <a:p>
            <a:pPr algn="ctr"/>
            <a:r>
              <a:rPr b="1" lang="en-US" smtClean="0" sz="6600">
                <a:solidFill>
                  <a:schemeClr val="bg1"/>
                </a:solidFill>
                <a:latin typeface="+mn-lt"/>
                <a:ea typeface="+mn-ea"/>
                <a:cs typeface="+mn-ea"/>
                <a:sym typeface="+mn-lt"/>
              </a:rPr>
              <a:t>3</a:t>
            </a:r>
          </a:p>
        </p:txBody>
      </p:sp>
      <p:sp>
        <p:nvSpPr>
          <p:cNvPr id="34" name="Title 13"/>
          <p:cNvSpPr txBox="1"/>
          <p:nvPr/>
        </p:nvSpPr>
        <p:spPr>
          <a:xfrm>
            <a:off x="5817232" y="1019819"/>
            <a:ext cx="1306530" cy="1702419"/>
          </a:xfrm>
          <a:prstGeom prst="rect">
            <a:avLst/>
          </a:prstGeom>
        </p:spPr>
        <p:txBody>
          <a:bodyPr anchor="ctr" bIns="45720" lIns="91440" rIns="91440" rtlCol="0" tIns="45720" vert="horz">
            <a:noAutofit/>
          </a:bodyPr>
          <a:lstStyle>
            <a:lvl1pPr algn="l" defTabSz="914400" eaLnBrk="1" hangingPunct="1" latinLnBrk="0" rtl="0">
              <a:spcBef>
                <a:spcPct val="0"/>
              </a:spcBef>
              <a:buNone/>
              <a:defRPr b="0" kern="1200" sz="3200">
                <a:solidFill>
                  <a:schemeClr val="tx1">
                    <a:lumMod val="65000"/>
                    <a:lumOff val="35000"/>
                  </a:schemeClr>
                </a:solidFill>
                <a:latin charset="0" pitchFamily="34" typeface="Source Sans Pro Light"/>
                <a:ea typeface="+mj-ea"/>
                <a:cs typeface="+mj-cs"/>
              </a:defRPr>
            </a:lvl1pPr>
          </a:lstStyle>
          <a:p>
            <a:pPr algn="ctr"/>
            <a:r>
              <a:rPr b="1" lang="en-US" smtClean="0" sz="16600">
                <a:solidFill>
                  <a:schemeClr val="bg1"/>
                </a:solidFill>
                <a:latin typeface="+mn-lt"/>
                <a:ea typeface="+mn-ea"/>
                <a:cs typeface="+mn-ea"/>
                <a:sym typeface="+mn-lt"/>
              </a:rPr>
              <a:t>6</a:t>
            </a:r>
          </a:p>
        </p:txBody>
      </p:sp>
      <p:sp>
        <p:nvSpPr>
          <p:cNvPr id="42" name="Content Placeholder 2"/>
          <p:cNvSpPr txBox="1"/>
          <p:nvPr/>
        </p:nvSpPr>
        <p:spPr>
          <a:xfrm>
            <a:off x="2455875" y="3966015"/>
            <a:ext cx="1293715" cy="260041"/>
          </a:xfrm>
          <a:prstGeom prst="rect">
            <a:avLst/>
          </a:prstGeom>
          <a:noFill/>
          <a:ln>
            <a:noFill/>
          </a:ln>
        </p:spPr>
        <p:txBody>
          <a:bodyPr anchor="ctr" anchorCtr="0"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b="1" lang="en-US" smtClean="0" sz="1600">
                <a:solidFill>
                  <a:schemeClr val="tx1"/>
                </a:solidFill>
                <a:cs typeface="+mn-ea"/>
                <a:sym typeface="+mn-lt"/>
              </a:rPr>
              <a:t>Lorem ipsum</a:t>
            </a:r>
          </a:p>
        </p:txBody>
      </p:sp>
      <p:sp>
        <p:nvSpPr>
          <p:cNvPr id="43" name="Content Placeholder 2"/>
          <p:cNvSpPr txBox="1"/>
          <p:nvPr/>
        </p:nvSpPr>
        <p:spPr>
          <a:xfrm>
            <a:off x="5736383" y="3899934"/>
            <a:ext cx="1726574" cy="303206"/>
          </a:xfrm>
          <a:prstGeom prst="rect">
            <a:avLst/>
          </a:prstGeom>
          <a:noFill/>
          <a:ln w="9525">
            <a:noFill/>
          </a:ln>
        </p:spPr>
        <p:txBody>
          <a:bodyPr anchor="ctr" anchorCtr="0" bIns="45720" lIns="91440" rIns="91440" rtlCol="0" tIns="45720" vert="horz">
            <a:noAutofit/>
          </a:bodyPr>
          <a:lstStyle>
            <a:defPPr>
              <a:defRPr lang="en-US"/>
            </a:defPPr>
            <a:lvl1pPr algn="ctr" indent="0">
              <a:spcBef>
                <a:spcPct val="20000"/>
              </a:spcBef>
              <a:buFont charset="0" pitchFamily="34" typeface="Arial"/>
              <a:buNone/>
              <a:defRPr b="1" sz="1600">
                <a:cs typeface="+mn-ea"/>
              </a:defRPr>
            </a:lvl1pPr>
            <a:lvl2pPr indent="-285750" marL="742950">
              <a:spcBef>
                <a:spcPct val="20000"/>
              </a:spcBef>
              <a:buFont charset="0" pitchFamily="34" typeface="Arial"/>
              <a:buChar char="–"/>
              <a:defRPr sz="1200">
                <a:solidFill>
                  <a:schemeClr val="bg1">
                    <a:lumMod val="65000"/>
                  </a:schemeClr>
                </a:solidFill>
              </a:defRPr>
            </a:lvl2pPr>
            <a:lvl3pPr indent="-228600" marL="1143000">
              <a:spcBef>
                <a:spcPct val="20000"/>
              </a:spcBef>
              <a:buFont charset="0" pitchFamily="34" typeface="Arial"/>
              <a:buChar char="•"/>
              <a:defRPr sz="1100">
                <a:solidFill>
                  <a:schemeClr val="bg1">
                    <a:lumMod val="65000"/>
                  </a:schemeClr>
                </a:solidFill>
              </a:defRPr>
            </a:lvl3pPr>
            <a:lvl4pPr indent="-228600" marL="1600200">
              <a:spcBef>
                <a:spcPct val="20000"/>
              </a:spcBef>
              <a:buFont charset="0" pitchFamily="34" typeface="Arial"/>
              <a:buChar char="–"/>
              <a:defRPr sz="1050">
                <a:solidFill>
                  <a:schemeClr val="bg1">
                    <a:lumMod val="65000"/>
                  </a:schemeClr>
                </a:solidFill>
              </a:defRPr>
            </a:lvl4pPr>
            <a:lvl5pPr indent="-228600" marL="2057400">
              <a:spcBef>
                <a:spcPct val="20000"/>
              </a:spcBef>
              <a:buFont charset="0" pitchFamily="34" typeface="Arial"/>
              <a:buChar char="»"/>
              <a:defRPr sz="1050">
                <a:solidFill>
                  <a:schemeClr val="bg1">
                    <a:lumMod val="65000"/>
                  </a:schemeClr>
                </a:solidFill>
              </a:defRPr>
            </a:lvl5pPr>
            <a:lvl6pPr indent="-228600" marL="2514600">
              <a:spcBef>
                <a:spcPct val="20000"/>
              </a:spcBef>
              <a:buFont charset="0" pitchFamily="34" typeface="Arial"/>
              <a:buChar char="•"/>
              <a:defRPr sz="2000"/>
            </a:lvl6pPr>
            <a:lvl7pPr indent="-228600" marL="2971800">
              <a:spcBef>
                <a:spcPct val="20000"/>
              </a:spcBef>
              <a:buFont charset="0" pitchFamily="34" typeface="Arial"/>
              <a:buChar char="•"/>
              <a:defRPr sz="2000"/>
            </a:lvl7pPr>
            <a:lvl8pPr indent="-228600" marL="3429000">
              <a:spcBef>
                <a:spcPct val="20000"/>
              </a:spcBef>
              <a:buFont charset="0" pitchFamily="34" typeface="Arial"/>
              <a:buChar char="•"/>
              <a:defRPr sz="2000"/>
            </a:lvl8pPr>
            <a:lvl9pPr indent="-228600" marL="3886200">
              <a:spcBef>
                <a:spcPct val="20000"/>
              </a:spcBef>
              <a:buFont charset="0" pitchFamily="34" typeface="Arial"/>
              <a:buChar char="•"/>
              <a:defRPr sz="2000"/>
            </a:lvl9pPr>
          </a:lstStyle>
          <a:p>
            <a:r>
              <a:rPr lang="en-US">
                <a:sym typeface="+mn-lt"/>
              </a:rPr>
              <a:t>Lorem ipsum dolor</a:t>
            </a:r>
          </a:p>
        </p:txBody>
      </p:sp>
      <p:sp>
        <p:nvSpPr>
          <p:cNvPr id="24" name="Content Placeholder 2"/>
          <p:cNvSpPr txBox="1"/>
          <p:nvPr/>
        </p:nvSpPr>
        <p:spPr>
          <a:xfrm>
            <a:off x="352675" y="1155219"/>
            <a:ext cx="2707157" cy="252809"/>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indent="0" marL="0">
              <a:buNone/>
            </a:pPr>
            <a:r>
              <a:rPr lang="en-US" smtClean="0" sz="1200">
                <a:solidFill>
                  <a:schemeClr val="tx1"/>
                </a:solidFill>
                <a:cs typeface="+mn-ea"/>
                <a:sym typeface="+mn-lt"/>
              </a:rPr>
              <a:t>Lorem ipsum dolor sit amet, consectetur</a:t>
            </a:r>
          </a:p>
        </p:txBody>
      </p:sp>
      <p:sp>
        <p:nvSpPr>
          <p:cNvPr id="35" name="圆角矩形 34"/>
          <p:cNvSpPr/>
          <p:nvPr/>
        </p:nvSpPr>
        <p:spPr>
          <a:xfrm>
            <a:off x="453947" y="463820"/>
            <a:ext cx="1440160" cy="608001"/>
          </a:xfrm>
          <a:prstGeom prst="roundRect">
            <a:avLst>
              <a:gd fmla="val 10769" name="adj"/>
            </a:avLst>
          </a:prstGeom>
          <a:solidFill>
            <a:schemeClr val="bg1"/>
          </a:solidFill>
          <a:ln w="12700">
            <a:noFill/>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a:p>
        </p:txBody>
      </p:sp>
      <p:sp>
        <p:nvSpPr>
          <p:cNvPr id="36" name="Content Placeholder 2"/>
          <p:cNvSpPr txBox="1"/>
          <p:nvPr/>
        </p:nvSpPr>
        <p:spPr>
          <a:xfrm>
            <a:off x="-832" y="393256"/>
            <a:ext cx="2383639" cy="636638"/>
          </a:xfrm>
          <a:prstGeom prst="rect">
            <a:avLst/>
          </a:prstGeom>
        </p:spPr>
        <p:txBody>
          <a:bodyPr anchor="ctr" anchorCtr="1" bIns="45720" lIns="91440" rIns="91440" rtlCol="0" tIns="45720" vert="horz">
            <a:noAutofit/>
          </a:bodyPr>
          <a:lstStyle>
            <a:lvl1pPr algn="l" defTabSz="914400" eaLnBrk="1" hangingPunct="1" indent="-342900" latinLnBrk="0" marL="342900" rtl="0">
              <a:spcBef>
                <a:spcPct val="20000"/>
              </a:spcBef>
              <a:buFont charset="0"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itchFamily="34" typeface="Arial"/>
              <a:buChar char="•"/>
              <a:defRPr kern="1200" sz="2000">
                <a:solidFill>
                  <a:schemeClr val="tx1"/>
                </a:solidFill>
                <a:latin typeface="+mn-lt"/>
                <a:ea typeface="+mn-ea"/>
                <a:cs typeface="+mn-cs"/>
              </a:defRPr>
            </a:lvl9pPr>
          </a:lstStyle>
          <a:p>
            <a:pPr algn="ctr" indent="0" marL="0">
              <a:buFont charset="0" pitchFamily="34" typeface="Arial"/>
              <a:buNone/>
            </a:pPr>
            <a:r>
              <a:rPr altLang="en-US" b="1" lang="zh-CN" sz="3200">
                <a:solidFill>
                  <a:schemeClr val="tx1"/>
                </a:solidFill>
                <a:latin charset="-122" panose="02010509060101010101" pitchFamily="49" typeface="幼圆"/>
                <a:ea charset="-122" panose="02010509060101010101" pitchFamily="49" typeface="幼圆"/>
                <a:cs typeface="+mn-ea"/>
                <a:sym typeface="+mn-lt"/>
              </a:rPr>
              <a:t>比较</a:t>
            </a:r>
          </a:p>
        </p:txBody>
      </p:sp>
      <p:cxnSp>
        <p:nvCxnSpPr>
          <p:cNvPr id="22" name="直接连接符 21"/>
          <p:cNvCxnSpPr/>
          <p:nvPr/>
        </p:nvCxnSpPr>
        <p:spPr>
          <a:xfrm>
            <a:off x="2251433" y="4299942"/>
            <a:ext cx="1616797"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a:off x="2251433" y="3894697"/>
            <a:ext cx="1616797"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a:off x="5774563" y="4274835"/>
            <a:ext cx="1616797"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5774563" y="3869590"/>
            <a:ext cx="1616797"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2422694620"/>
      </p:ext>
    </p:extLst>
  </p:cSld>
  <p:clrMapOvr>
    <a:masterClrMapping/>
  </p:clrMapOvr>
  <p:transition/>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自定义 9">
      <a:dk1>
        <a:sysClr val="windowText" lastClr="000000"/>
      </a:dk1>
      <a:lt1>
        <a:srgbClr val="FFFFFF"/>
      </a:lt1>
      <a:dk2>
        <a:srgbClr val="FBD8D8"/>
      </a:dk2>
      <a:lt2>
        <a:srgbClr val="B7DDE5"/>
      </a:lt2>
      <a:accent1>
        <a:srgbClr val="FEE9BD"/>
      </a:accent1>
      <a:accent2>
        <a:srgbClr val="B6DCCC"/>
      </a:accent2>
      <a:accent3>
        <a:srgbClr val="E0472E"/>
      </a:accent3>
      <a:accent4>
        <a:srgbClr val="558C3E"/>
      </a:accent4>
      <a:accent5>
        <a:srgbClr val="975034"/>
      </a:accent5>
      <a:accent6>
        <a:srgbClr val="C3B900"/>
      </a:accent6>
      <a:hlink>
        <a:srgbClr val="0563C1"/>
      </a:hlink>
      <a:folHlink>
        <a:srgbClr val="954F72"/>
      </a:folHlink>
    </a:clrScheme>
    <a:fontScheme name="Temp">
      <a:majorFont>
        <a:latin typeface="Calibri Light"/>
        <a:ea typeface="黑体"/>
        <a:cs typeface="Arial"/>
      </a:majorFont>
      <a:minorFont>
        <a:latin typeface="Calibri Light"/>
        <a:ea typeface="黑体"/>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anose="020f05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
  <PresentationFormat>On-screen Show (16:9)</PresentationFormat>
  <Paragraphs>82</Paragraphs>
  <Slides>22</Slides>
  <Notes>21</Notes>
  <TotalTime>0</TotalTime>
  <HiddenSlides>0</HiddenSlides>
  <MMClips>0</MMClips>
  <ScaleCrop>0</ScaleCrop>
  <HeadingPairs>
    <vt:vector baseType="variant" size="6">
      <vt:variant>
        <vt:lpstr>Fonts used</vt:lpstr>
      </vt:variant>
      <vt:variant>
        <vt:i4>8</vt:i4>
      </vt:variant>
      <vt:variant>
        <vt:lpstr>Theme</vt:lpstr>
      </vt:variant>
      <vt:variant>
        <vt:i4>1</vt:i4>
      </vt:variant>
      <vt:variant>
        <vt:lpstr>Slide Titles</vt:lpstr>
      </vt:variant>
      <vt:variant>
        <vt:i4>22</vt:i4>
      </vt:variant>
    </vt:vector>
  </HeadingPairs>
  <TitlesOfParts>
    <vt:vector baseType="lpstr" size="31">
      <vt:lpstr>Arial</vt:lpstr>
      <vt:lpstr>Calibri Light</vt:lpstr>
      <vt:lpstr>黑体</vt:lpstr>
      <vt:lpstr>Source Sans Pro Light</vt:lpstr>
      <vt:lpstr>Calibri</vt:lpstr>
      <vt:lpstr>幼圆</vt:lpstr>
      <vt:lpstr>Arial Narrow</vt:lpstr>
      <vt:lpstr>微软雅黑</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2021-08-22T12:07:01Z</dcterms:created>
  <cp:lastPrinted>2021-08-22T12:07:01Z</cp:lastPrinted>
  <dcterms:modified xsi:type="dcterms:W3CDTF">2021-08-22T05:51:07Z</dcterms:modified>
  <cp:revision>1</cp:revision>
</cp:coreProperties>
</file>