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9" r:id="rId2"/>
  </p:sldMasterIdLst>
  <p:notesMasterIdLst>
    <p:notesMasterId r:id="rId3"/>
  </p:notesMasterIdLst>
  <p:sldIdLst>
    <p:sldId id="263" r:id="rId4"/>
    <p:sldId id="266" r:id="rId5"/>
    <p:sldId id="267" r:id="rId6"/>
    <p:sldId id="276" r:id="rId7"/>
    <p:sldId id="277" r:id="rId8"/>
    <p:sldId id="278" r:id="rId9"/>
    <p:sldId id="279" r:id="rId10"/>
    <p:sldId id="273" r:id="rId11"/>
    <p:sldId id="280" r:id="rId12"/>
    <p:sldId id="281" r:id="rId13"/>
    <p:sldId id="282" r:id="rId14"/>
    <p:sldId id="274" r:id="rId15"/>
    <p:sldId id="283" r:id="rId16"/>
    <p:sldId id="284" r:id="rId17"/>
    <p:sldId id="285" r:id="rId18"/>
    <p:sldId id="275" r:id="rId19"/>
    <p:sldId id="286" r:id="rId20"/>
    <p:sldId id="287" r:id="rId21"/>
    <p:sldId id="288" r:id="rId22"/>
    <p:sldId id="268" r:id="rId23"/>
  </p:sldIdLst>
  <p:sldSz cx="12192000" cy="6858000"/>
  <p:notesSz cx="7104063" cy="10234613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7831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083875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084615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2440168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0054071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9885045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5061844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2336643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4434152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312371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009313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686678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41754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2018/10/9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2018/10/9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290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67" y="-4445"/>
            <a:ext cx="9876866" cy="68668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45255" y="-4445"/>
            <a:ext cx="8261350" cy="6866890"/>
          </a:xfrm>
          <a:prstGeom prst="rect">
            <a:avLst/>
          </a:prstGeom>
          <a:gradFill>
            <a:gsLst>
              <a:gs pos="6000">
                <a:schemeClr val="tx1">
                  <a:lumMod val="85000"/>
                  <a:lumOff val="15000"/>
                  <a:alpha val="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64000">
                <a:schemeClr val="tx1">
                  <a:lumMod val="85000"/>
                  <a:lumOff val="15000"/>
                </a:schemeClr>
              </a:gs>
              <a:gs pos="36000">
                <a:schemeClr val="tx1">
                  <a:lumMod val="95000"/>
                  <a:lumOff val="5000"/>
                  <a:alpha val="6400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3945255" y="3264534"/>
            <a:ext cx="7813675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6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大学生职业生涯规划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57266" y="1931670"/>
            <a:ext cx="570166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3600">
                <a:solidFill>
                  <a:schemeClr val="bg1"/>
                </a:solidFill>
                <a:latin charset="-122" panose="02010800040101010101" typeface="华文隶书"/>
                <a:ea charset="-122" panose="02010800040101010101" typeface="华文隶书"/>
              </a:rPr>
              <a:t>人生如登山一样，</a:t>
            </a:r>
          </a:p>
          <a:p>
            <a:pPr algn="r"/>
            <a:r>
              <a:rPr altLang="en-US" lang="zh-CN" sz="3600">
                <a:solidFill>
                  <a:schemeClr val="bg1"/>
                </a:solidFill>
                <a:latin charset="-122" panose="02010800040101010101" typeface="华文隶书"/>
                <a:ea charset="-122" panose="02010800040101010101" typeface="华文隶书"/>
              </a:rPr>
              <a:t>只要坚持，终会成功！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679979" y="4996625"/>
            <a:ext cx="2806805" cy="396240"/>
            <a:chOff x="3971" y="9484"/>
            <a:chExt cx="4420" cy="624"/>
          </a:xfrm>
        </p:grpSpPr>
        <p:sp>
          <p:nvSpPr>
            <p:cNvPr id="8" name="人"/>
            <p:cNvSpPr/>
            <p:nvPr/>
          </p:nvSpPr>
          <p:spPr bwMode="auto">
            <a:xfrm>
              <a:off x="3971" y="9484"/>
              <a:ext cx="544" cy="622"/>
            </a:xfrm>
            <a:custGeom>
              <a:gdLst>
                <a:gd fmla="*/ 534881516 w 3326" name="T0"/>
                <a:gd fmla="*/ 820328952 h 3951" name="T1"/>
                <a:gd fmla="*/ 534881516 w 3326" name="T2"/>
                <a:gd fmla="*/ 820328952 h 3951" name="T3"/>
                <a:gd fmla="*/ 158037697 w 3326" name="T4"/>
                <a:gd fmla="*/ 820328952 h 3951" name="T5"/>
                <a:gd fmla="*/ 158037697 w 3326" name="T6"/>
                <a:gd fmla="*/ 820328952 h 3951" name="T7"/>
                <a:gd fmla="*/ 0 w 3326" name="T8"/>
                <a:gd fmla="*/ 820328952 h 3951" name="T9"/>
                <a:gd fmla="*/ 84204081 w 3326" name="T10"/>
                <a:gd fmla="*/ 623499796 h 3951" name="T11"/>
                <a:gd fmla="*/ 149949417 w 3326" name="T12"/>
                <a:gd fmla="*/ 557890229 h 3951" name="T13"/>
                <a:gd fmla="*/ 553962261 w 3326" name="T14"/>
                <a:gd fmla="*/ 557890229 h 3951" name="T15"/>
                <a:gd fmla="*/ 619499960 w 3326" name="T16"/>
                <a:gd fmla="*/ 623499796 h 3951" name="T17"/>
                <a:gd fmla="*/ 689808301 w 3326" name="T18"/>
                <a:gd fmla="*/ 820328952 h 3951" name="T19"/>
                <a:gd fmla="*/ 534881516 w 3326" name="T20"/>
                <a:gd fmla="*/ 820328952 h 3951" name="T21"/>
                <a:gd fmla="*/ 187073635 w 3326" name="T22"/>
                <a:gd fmla="*/ 590902555 h 3951" name="T23"/>
                <a:gd fmla="*/ 135016402 w 3326" name="T24"/>
                <a:gd fmla="*/ 643016586 h 3951" name="T25"/>
                <a:gd fmla="*/ 68234248 w 3326" name="T26"/>
                <a:gd fmla="*/ 787108855 h 3951" name="T27"/>
                <a:gd fmla="*/ 159074972 w 3326" name="T28"/>
                <a:gd fmla="*/ 787108855 h 3951" name="T29"/>
                <a:gd fmla="*/ 193295459 w 3326" name="T30"/>
                <a:gd fmla="*/ 590902555 h 3951" name="T31"/>
                <a:gd fmla="*/ 187073635 w 3326" name="T32"/>
                <a:gd fmla="*/ 590902555 h 3951" name="T33"/>
                <a:gd fmla="*/ 259663250 w 3326" name="T34"/>
                <a:gd fmla="*/ 590902555 h 3951" name="T35"/>
                <a:gd fmla="*/ 349259518 w 3326" name="T36"/>
                <a:gd fmla="*/ 760117326 h 3951" name="T37"/>
                <a:gd fmla="*/ 438648605 w 3326" name="T38"/>
                <a:gd fmla="*/ 590902555 h 3951" name="T39"/>
                <a:gd fmla="*/ 259663250 w 3326" name="T40"/>
                <a:gd fmla="*/ 590902555 h 3951" name="T41"/>
                <a:gd fmla="*/ 565783909 w 3326" name="T42"/>
                <a:gd fmla="*/ 643016586 h 3951" name="T43"/>
                <a:gd fmla="*/ 513726677 w 3326" name="T44"/>
                <a:gd fmla="*/ 590902555 h 3951" name="T45"/>
                <a:gd fmla="*/ 501490210 w 3326" name="T46"/>
                <a:gd fmla="*/ 590902555 h 3951" name="T47"/>
                <a:gd fmla="*/ 534051878 w 3326" name="T48"/>
                <a:gd fmla="*/ 787108855 h 3951" name="T49"/>
                <a:gd fmla="*/ 621574053 w 3326" name="T50"/>
                <a:gd fmla="*/ 787108855 h 3951" name="T51"/>
                <a:gd fmla="*/ 565783909 w 3326" name="T52"/>
                <a:gd fmla="*/ 643016586 h 3951" name="T53"/>
                <a:gd fmla="*/ 339511964 w 3326" name="T54"/>
                <a:gd fmla="*/ 520309678 h 3951" name="T55"/>
                <a:gd fmla="*/ 79641077 w 3326" name="T56"/>
                <a:gd fmla="*/ 260155067 h 3951" name="T57"/>
                <a:gd fmla="*/ 339511964 w 3326" name="T58"/>
                <a:gd fmla="*/ 0 h 3951" name="T59"/>
                <a:gd fmla="*/ 599175214 w 3326" name="T60"/>
                <a:gd fmla="*/ 260155067 h 3951" name="T61"/>
                <a:gd fmla="*/ 339511964 w 3326" name="T62"/>
                <a:gd fmla="*/ 520309678 h 3951" name="T63"/>
                <a:gd fmla="*/ 399449839 w 3326" name="T64"/>
                <a:gd fmla="*/ 105473775 h 3951" name="T65"/>
                <a:gd fmla="*/ 141238682 w 3326" name="T66"/>
                <a:gd fmla="*/ 260155067 h 3951" name="T67"/>
                <a:gd fmla="*/ 339511964 w 3326" name="T68"/>
                <a:gd fmla="*/ 458645023 h 3951" name="T69"/>
                <a:gd fmla="*/ 537577609 w 3326" name="T70"/>
                <a:gd fmla="*/ 260155067 h 3951" name="T71"/>
                <a:gd fmla="*/ 399449839 w 3326" name="T72"/>
                <a:gd fmla="*/ 105473775 h 3951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b" l="0" r="r" t="0"/>
              <a:pathLst>
                <a:path h="3951" w="3326">
                  <a:moveTo>
                    <a:pt x="2579" y="3951"/>
                  </a:moveTo>
                  <a:cubicBezTo>
                    <a:pt x="2579" y="3951"/>
                    <a:pt x="2579" y="3951"/>
                    <a:pt x="2579" y="3951"/>
                  </a:cubicBezTo>
                  <a:cubicBezTo>
                    <a:pt x="2542" y="3951"/>
                    <a:pt x="853" y="3951"/>
                    <a:pt x="762" y="3951"/>
                  </a:cubicBezTo>
                  <a:cubicBezTo>
                    <a:pt x="762" y="3951"/>
                    <a:pt x="762" y="3951"/>
                    <a:pt x="762" y="3951"/>
                  </a:cubicBezTo>
                  <a:cubicBezTo>
                    <a:pt x="0" y="3951"/>
                    <a:pt x="0" y="3951"/>
                    <a:pt x="0" y="3951"/>
                  </a:cubicBezTo>
                  <a:cubicBezTo>
                    <a:pt x="406" y="3003"/>
                    <a:pt x="406" y="3003"/>
                    <a:pt x="406" y="3003"/>
                  </a:cubicBezTo>
                  <a:cubicBezTo>
                    <a:pt x="406" y="3003"/>
                    <a:pt x="548" y="2687"/>
                    <a:pt x="723" y="2687"/>
                  </a:cubicBezTo>
                  <a:cubicBezTo>
                    <a:pt x="2671" y="2687"/>
                    <a:pt x="2671" y="2687"/>
                    <a:pt x="2671" y="2687"/>
                  </a:cubicBezTo>
                  <a:cubicBezTo>
                    <a:pt x="2846" y="2687"/>
                    <a:pt x="2987" y="3003"/>
                    <a:pt x="2987" y="3003"/>
                  </a:cubicBezTo>
                  <a:cubicBezTo>
                    <a:pt x="3326" y="3951"/>
                    <a:pt x="3326" y="3951"/>
                    <a:pt x="3326" y="3951"/>
                  </a:cubicBezTo>
                  <a:lnTo>
                    <a:pt x="2579" y="3951"/>
                  </a:lnTo>
                  <a:close/>
                  <a:moveTo>
                    <a:pt x="902" y="2846"/>
                  </a:moveTo>
                  <a:cubicBezTo>
                    <a:pt x="764" y="2846"/>
                    <a:pt x="651" y="3097"/>
                    <a:pt x="651" y="3097"/>
                  </a:cubicBezTo>
                  <a:cubicBezTo>
                    <a:pt x="329" y="3791"/>
                    <a:pt x="329" y="3791"/>
                    <a:pt x="329" y="3791"/>
                  </a:cubicBezTo>
                  <a:cubicBezTo>
                    <a:pt x="767" y="3791"/>
                    <a:pt x="767" y="3791"/>
                    <a:pt x="767" y="3791"/>
                  </a:cubicBezTo>
                  <a:cubicBezTo>
                    <a:pt x="788" y="3418"/>
                    <a:pt x="876" y="3049"/>
                    <a:pt x="932" y="2846"/>
                  </a:cubicBezTo>
                  <a:lnTo>
                    <a:pt x="902" y="2846"/>
                  </a:lnTo>
                  <a:close/>
                  <a:moveTo>
                    <a:pt x="1252" y="2846"/>
                  </a:moveTo>
                  <a:cubicBezTo>
                    <a:pt x="1318" y="3322"/>
                    <a:pt x="1486" y="3661"/>
                    <a:pt x="1684" y="3661"/>
                  </a:cubicBezTo>
                  <a:cubicBezTo>
                    <a:pt x="1882" y="3661"/>
                    <a:pt x="2050" y="3322"/>
                    <a:pt x="2115" y="2846"/>
                  </a:cubicBezTo>
                  <a:lnTo>
                    <a:pt x="1252" y="2846"/>
                  </a:lnTo>
                  <a:close/>
                  <a:moveTo>
                    <a:pt x="2728" y="3097"/>
                  </a:moveTo>
                  <a:cubicBezTo>
                    <a:pt x="2728" y="3097"/>
                    <a:pt x="2616" y="2846"/>
                    <a:pt x="2477" y="2846"/>
                  </a:cubicBezTo>
                  <a:cubicBezTo>
                    <a:pt x="2418" y="2846"/>
                    <a:pt x="2418" y="2846"/>
                    <a:pt x="2418" y="2846"/>
                  </a:cubicBezTo>
                  <a:cubicBezTo>
                    <a:pt x="2476" y="3029"/>
                    <a:pt x="2558" y="3360"/>
                    <a:pt x="2575" y="3791"/>
                  </a:cubicBezTo>
                  <a:cubicBezTo>
                    <a:pt x="2997" y="3791"/>
                    <a:pt x="2997" y="3791"/>
                    <a:pt x="2997" y="3791"/>
                  </a:cubicBezTo>
                  <a:lnTo>
                    <a:pt x="2728" y="3097"/>
                  </a:lnTo>
                  <a:close/>
                  <a:moveTo>
                    <a:pt x="1637" y="2506"/>
                  </a:moveTo>
                  <a:cubicBezTo>
                    <a:pt x="945" y="2506"/>
                    <a:pt x="384" y="1945"/>
                    <a:pt x="384" y="1253"/>
                  </a:cubicBezTo>
                  <a:cubicBezTo>
                    <a:pt x="384" y="561"/>
                    <a:pt x="945" y="0"/>
                    <a:pt x="1637" y="0"/>
                  </a:cubicBezTo>
                  <a:cubicBezTo>
                    <a:pt x="2328" y="0"/>
                    <a:pt x="2889" y="561"/>
                    <a:pt x="2889" y="1253"/>
                  </a:cubicBezTo>
                  <a:cubicBezTo>
                    <a:pt x="2889" y="1945"/>
                    <a:pt x="2328" y="2506"/>
                    <a:pt x="1637" y="2506"/>
                  </a:cubicBezTo>
                  <a:close/>
                  <a:moveTo>
                    <a:pt x="1926" y="508"/>
                  </a:moveTo>
                  <a:cubicBezTo>
                    <a:pt x="1583" y="1430"/>
                    <a:pt x="1024" y="1239"/>
                    <a:pt x="681" y="1253"/>
                  </a:cubicBezTo>
                  <a:cubicBezTo>
                    <a:pt x="681" y="1781"/>
                    <a:pt x="1109" y="2209"/>
                    <a:pt x="1637" y="2209"/>
                  </a:cubicBezTo>
                  <a:cubicBezTo>
                    <a:pt x="2165" y="2209"/>
                    <a:pt x="2592" y="1781"/>
                    <a:pt x="2592" y="1253"/>
                  </a:cubicBezTo>
                  <a:cubicBezTo>
                    <a:pt x="1934" y="1107"/>
                    <a:pt x="2283" y="732"/>
                    <a:pt x="1926" y="5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758" y="9484"/>
              <a:ext cx="3633" cy="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汇报人 / 优页PPT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73648" y="5664835"/>
            <a:ext cx="4040172" cy="396240"/>
            <a:chOff x="8867" y="9484"/>
            <a:chExt cx="6362" cy="624"/>
          </a:xfrm>
        </p:grpSpPr>
        <p:sp>
          <p:nvSpPr>
            <p:cNvPr id="10" name="房子"/>
            <p:cNvSpPr/>
            <p:nvPr/>
          </p:nvSpPr>
          <p:spPr bwMode="auto">
            <a:xfrm>
              <a:off x="8867" y="9492"/>
              <a:ext cx="614" cy="614"/>
            </a:xfrm>
            <a:custGeom>
              <a:gdLst>
                <a:gd fmla="*/ 2147483646 w 5822" name="T0"/>
                <a:gd fmla="*/ 2147483646 h 6759" name="T1"/>
                <a:gd fmla="*/ 2147483646 w 5822" name="T2"/>
                <a:gd fmla="*/ 2147483646 h 6759" name="T3"/>
                <a:gd fmla="*/ 2147483646 w 5822" name="T4"/>
                <a:gd fmla="*/ 2147483646 h 6759" name="T5"/>
                <a:gd fmla="*/ 2147483646 w 5822" name="T6"/>
                <a:gd fmla="*/ 2147483646 h 6759" name="T7"/>
                <a:gd fmla="*/ 2147483646 w 5822" name="T8"/>
                <a:gd fmla="*/ 2147483646 h 6759" name="T9"/>
                <a:gd fmla="*/ 2147483646 w 5822" name="T10"/>
                <a:gd fmla="*/ 1253760573 h 6759" name="T11"/>
                <a:gd fmla="*/ 2147483646 w 5822" name="T12"/>
                <a:gd fmla="*/ 2147483646 h 6759" name="T13"/>
                <a:gd fmla="*/ 2147483646 w 5822" name="T14"/>
                <a:gd fmla="*/ 2147483646 h 6759" name="T15"/>
                <a:gd fmla="*/ 2147483646 w 5822" name="T16"/>
                <a:gd fmla="*/ 2147483646 h 6759" name="T17"/>
                <a:gd fmla="*/ 2147483646 w 5822" name="T18"/>
                <a:gd fmla="*/ 2147483646 h 6759" name="T19"/>
                <a:gd fmla="*/ 2147483646 w 5822" name="T20"/>
                <a:gd fmla="*/ 2147483646 h 6759" name="T21"/>
                <a:gd fmla="*/ 2147483646 w 5822" name="T22"/>
                <a:gd fmla="*/ 2147483646 h 6759" name="T23"/>
                <a:gd fmla="*/ 2147483646 w 5822" name="T24"/>
                <a:gd fmla="*/ 2147483646 h 6759" name="T25"/>
                <a:gd fmla="*/ 2147483646 w 5822" name="T26"/>
                <a:gd fmla="*/ 2147483646 h 6759" name="T27"/>
                <a:gd fmla="*/ 2147483646 w 5822" name="T28"/>
                <a:gd fmla="*/ 2147483646 h 6759" name="T29"/>
                <a:gd fmla="*/ 2147483646 w 5822" name="T30"/>
                <a:gd fmla="*/ 2147483646 h 6759" name="T31"/>
                <a:gd fmla="*/ 2147483646 w 5822" name="T32"/>
                <a:gd fmla="*/ 2147483646 h 6759" name="T33"/>
                <a:gd fmla="*/ 2147483646 w 5822" name="T34"/>
                <a:gd fmla="*/ 2147483646 h 6759" name="T35"/>
                <a:gd fmla="*/ 2147483646 w 5822" name="T36"/>
                <a:gd fmla="*/ 2147483646 h 6759" name="T37"/>
                <a:gd fmla="*/ 2147483646 w 5822" name="T38"/>
                <a:gd fmla="*/ 2147483646 h 6759" name="T39"/>
                <a:gd fmla="*/ 0 w 5822" name="T40"/>
                <a:gd fmla="*/ 2147483646 h 6759" name="T41"/>
                <a:gd fmla="*/ 2147483646 w 5822" name="T42"/>
                <a:gd fmla="*/ 2147483646 h 6759" name="T43"/>
                <a:gd fmla="*/ 2147483646 w 5822" name="T44"/>
                <a:gd fmla="*/ 2147483646 h 6759" name="T45"/>
                <a:gd fmla="*/ 2147483646 w 5822" name="T46"/>
                <a:gd fmla="*/ 2147483646 h 6759" name="T47"/>
                <a:gd fmla="*/ 2147483646 w 5822" name="T48"/>
                <a:gd fmla="*/ 2147483646 h 6759" name="T49"/>
                <a:gd fmla="*/ 2147483646 w 5822" name="T50"/>
                <a:gd fmla="*/ 2147483646 h 6759" name="T51"/>
                <a:gd fmla="*/ 2147483646 w 5822" name="T52"/>
                <a:gd fmla="*/ 2147483646 h 6759" name="T53"/>
                <a:gd fmla="*/ 2147483646 w 5822" name="T54"/>
                <a:gd fmla="*/ 2147483646 h 6759" name="T55"/>
                <a:gd fmla="*/ 2147483646 w 5822" name="T56"/>
                <a:gd fmla="*/ 2147483646 h 6759" name="T57"/>
                <a:gd fmla="*/ 2147483646 w 5822" name="T58"/>
                <a:gd fmla="*/ 2147483646 h 6759" name="T59"/>
                <a:gd fmla="*/ 2147483646 w 5822" name="T60"/>
                <a:gd fmla="*/ 2147483646 h 6759" name="T61"/>
                <a:gd fmla="*/ 2147483646 w 5822" name="T62"/>
                <a:gd fmla="*/ 2147483646 h 6759" name="T63"/>
                <a:gd fmla="*/ 2147483646 w 5822" name="T64"/>
                <a:gd fmla="*/ 2147483646 h 6759" name="T65"/>
                <a:gd fmla="*/ 2147483646 w 5822" name="T66"/>
                <a:gd fmla="*/ 2147483646 h 6759" name="T67"/>
                <a:gd fmla="*/ 2147483646 w 5822" name="T68"/>
                <a:gd fmla="*/ 2147483646 h 6759" name="T69"/>
                <a:gd fmla="*/ 2147483646 w 5822" name="T70"/>
                <a:gd fmla="*/ 2147483646 h 6759" name="T71"/>
                <a:gd fmla="*/ 2147483646 w 5822" name="T72"/>
                <a:gd fmla="*/ 2147483646 h 6759" name="T73"/>
                <a:gd fmla="*/ 2147483646 w 5822" name="T74"/>
                <a:gd fmla="*/ 2147483646 h 6759" name="T75"/>
                <a:gd fmla="*/ 2147483646 w 5822" name="T76"/>
                <a:gd fmla="*/ 2147483646 h 6759" name="T77"/>
                <a:gd fmla="*/ 2147483646 w 5822" name="T78"/>
                <a:gd fmla="*/ 2147483646 h 6759" name="T79"/>
                <a:gd fmla="*/ 2147483646 w 5822" name="T80"/>
                <a:gd fmla="*/ 2147483646 h 6759" name="T81"/>
                <a:gd fmla="*/ 2147483646 w 5822" name="T82"/>
                <a:gd fmla="*/ 2147483646 h 6759" name="T83"/>
                <a:gd fmla="*/ 2147483646 w 5822" name="T84"/>
                <a:gd fmla="*/ 2147483646 h 6759" name="T85"/>
                <a:gd fmla="*/ 2147483646 w 5822" name="T86"/>
                <a:gd fmla="*/ 2147483646 h 6759" name="T87"/>
                <a:gd fmla="*/ 2147483646 w 5822" name="T88"/>
                <a:gd fmla="*/ 2147483646 h 6759" name="T89"/>
                <a:gd fmla="*/ 2147483646 w 5822" name="T90"/>
                <a:gd fmla="*/ 2147483646 h 6759" name="T91"/>
                <a:gd fmla="*/ 2147483646 w 5822" name="T92"/>
                <a:gd fmla="*/ 2147483646 h 6759" name="T93"/>
                <a:gd fmla="*/ 2147483646 w 5822" name="T94"/>
                <a:gd fmla="*/ 2147483646 h 6759" name="T95"/>
                <a:gd fmla="*/ 2147483646 w 5822" name="T96"/>
                <a:gd fmla="*/ 2147483646 h 6759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6758" w="5822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742" y="9484"/>
              <a:ext cx="5487" cy="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latin charset="-122" panose="020b0503020204020204" typeface="微软雅黑"/>
                  <a:ea charset="-122" panose="020b0503020204020204" typeface="微软雅黑"/>
                </a:rPr>
                <a:t>这里可以输入学校/组织名称</a:t>
              </a:r>
            </a:p>
          </p:txBody>
        </p:sp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822700" y="2134870"/>
            <a:ext cx="4372610" cy="3284220"/>
            <a:chOff x="4103" y="733"/>
            <a:chExt cx="10994" cy="8256"/>
          </a:xfrm>
        </p:grpSpPr>
        <p:pic>
          <p:nvPicPr>
            <p:cNvPr descr="2"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3" y="733"/>
              <a:ext cx="10994" cy="8256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340" y="1309"/>
              <a:ext cx="8959" cy="5432"/>
            </a:xfrm>
            <a:prstGeom prst="rect">
              <a:avLst/>
            </a:prstGeom>
            <a:blipFill rotWithShape="1">
              <a:blip r:embed="rId3"/>
              <a:stretch>
                <a:fillRect l="-30000" r="-3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" name="椭圆 4"/>
          <p:cNvSpPr/>
          <p:nvPr/>
        </p:nvSpPr>
        <p:spPr>
          <a:xfrm>
            <a:off x="458470" y="2134870"/>
            <a:ext cx="703580" cy="70358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灯泡"/>
          <p:cNvSpPr/>
          <p:nvPr/>
        </p:nvSpPr>
        <p:spPr>
          <a:xfrm>
            <a:off x="643890" y="2240280"/>
            <a:ext cx="332105" cy="492760"/>
          </a:xfrm>
          <a:custGeom>
            <a:gdLst>
              <a:gd fmla="*/ 588566 w 1536700" name="connsiteX0"/>
              <a:gd fmla="*/ 2172931 h 2555648" name="connsiteY0"/>
              <a:gd fmla="*/ 588566 w 1536700" name="connsiteX1"/>
              <a:gd fmla="*/ 2232462 h 2555648" name="connsiteY1"/>
              <a:gd fmla="*/ 948135 w 1536700" name="connsiteX2"/>
              <a:gd fmla="*/ 2232462 h 2555648" name="connsiteY2"/>
              <a:gd fmla="*/ 948135 w 1536700" name="connsiteX3"/>
              <a:gd fmla="*/ 2172931 h 2555648" name="connsiteY3"/>
              <a:gd fmla="*/ 588566 w 1536700" name="connsiteX4"/>
              <a:gd fmla="*/ 2014319 h 2555648" name="connsiteY4"/>
              <a:gd fmla="*/ 588566 w 1536700" name="connsiteX5"/>
              <a:gd fmla="*/ 2073850 h 2555648" name="connsiteY5"/>
              <a:gd fmla="*/ 948135 w 1536700" name="connsiteX6"/>
              <a:gd fmla="*/ 2073850 h 2555648" name="connsiteY6"/>
              <a:gd fmla="*/ 948135 w 1536700" name="connsiteX7"/>
              <a:gd fmla="*/ 2014319 h 2555648" name="connsiteY7"/>
              <a:gd fmla="*/ 439655 w 1536700" name="connsiteX8"/>
              <a:gd fmla="*/ 1865655 h 2555648" name="connsiteY8"/>
              <a:gd fmla="*/ 1097045 w 1536700" name="connsiteX9"/>
              <a:gd fmla="*/ 1865655 h 2555648" name="connsiteY9"/>
              <a:gd fmla="*/ 1189236 w 1536700" name="connsiteX10"/>
              <a:gd fmla="*/ 1953225 h 2555648" name="connsiteY10"/>
              <a:gd fmla="*/ 1097045 w 1536700" name="connsiteX11"/>
              <a:gd fmla="*/ 2040795 h 2555648" name="connsiteY11"/>
              <a:gd fmla="*/ 1189236 w 1536700" name="connsiteX12"/>
              <a:gd fmla="*/ 2128365 h 2555648" name="connsiteY12"/>
              <a:gd fmla="*/ 1097045 w 1536700" name="connsiteX13"/>
              <a:gd fmla="*/ 2215935 h 2555648" name="connsiteY13"/>
              <a:gd fmla="*/ 1189236 w 1536700" name="connsiteX14"/>
              <a:gd fmla="*/ 2303505 h 2555648" name="connsiteY14"/>
              <a:gd fmla="*/ 1097045 w 1536700" name="connsiteX15"/>
              <a:gd fmla="*/ 2391075 h 2555648" name="connsiteY15"/>
              <a:gd fmla="*/ 948071 w 1536700" name="connsiteX16"/>
              <a:gd fmla="*/ 2391075 h 2555648" name="connsiteY16"/>
              <a:gd fmla="*/ 937297 w 1536700" name="connsiteX17"/>
              <a:gd fmla="*/ 2444188 h 2555648" name="connsiteY17"/>
              <a:gd fmla="*/ 768350 w 1536700" name="connsiteX18"/>
              <a:gd fmla="*/ 2555648 h 2555648" name="connsiteY18"/>
              <a:gd fmla="*/ 599403 w 1536700" name="connsiteX19"/>
              <a:gd fmla="*/ 2444188 h 2555648" name="connsiteY19"/>
              <a:gd fmla="*/ 588630 w 1536700" name="connsiteX20"/>
              <a:gd fmla="*/ 2391075 h 2555648" name="connsiteY20"/>
              <a:gd fmla="*/ 439655 w 1536700" name="connsiteX21"/>
              <a:gd fmla="*/ 2391075 h 2555648" name="connsiteY21"/>
              <a:gd fmla="*/ 347464 w 1536700" name="connsiteX22"/>
              <a:gd fmla="*/ 2303505 h 2555648" name="connsiteY22"/>
              <a:gd fmla="*/ 439655 w 1536700" name="connsiteX23"/>
              <a:gd fmla="*/ 2215935 h 2555648" name="connsiteY23"/>
              <a:gd fmla="*/ 347464 w 1536700" name="connsiteX24"/>
              <a:gd fmla="*/ 2128365 h 2555648" name="connsiteY24"/>
              <a:gd fmla="*/ 439655 w 1536700" name="connsiteX25"/>
              <a:gd fmla="*/ 2040795 h 2555648" name="connsiteY25"/>
              <a:gd fmla="*/ 347464 w 1536700" name="connsiteX26"/>
              <a:gd fmla="*/ 1953225 h 2555648" name="connsiteY26"/>
              <a:gd fmla="*/ 439655 w 1536700" name="connsiteX27"/>
              <a:gd fmla="*/ 1865655 h 2555648" name="connsiteY27"/>
              <a:gd fmla="*/ 768350 w 1536700" name="connsiteX28"/>
              <a:gd fmla="*/ 0 h 2555648" name="connsiteY28"/>
              <a:gd fmla="*/ 1536700 w 1536700" name="connsiteX29"/>
              <a:gd fmla="*/ 770343 h 2555648" name="connsiteY29"/>
              <a:gd fmla="*/ 1521090 w 1536700" name="connsiteX30"/>
              <a:gd fmla="*/ 925594 h 2555648" name="connsiteY30"/>
              <a:gd fmla="*/ 1491688 w 1536700" name="connsiteX31"/>
              <a:gd fmla="*/ 1020556 h 2555648" name="connsiteY31"/>
              <a:gd fmla="*/ 1491950 w 1536700" name="connsiteX32"/>
              <a:gd fmla="*/ 1020556 h 2555648" name="connsiteY32"/>
              <a:gd fmla="*/ 1140478 w 1536700" name="connsiteX33"/>
              <a:gd fmla="*/ 1823920 h 2555648" name="connsiteY33"/>
              <a:gd fmla="*/ 396222 w 1536700" name="connsiteX34"/>
              <a:gd fmla="*/ 1823920 h 2555648" name="connsiteY34"/>
              <a:gd fmla="*/ 44750 w 1536700" name="connsiteX35"/>
              <a:gd fmla="*/ 1020556 h 2555648" name="connsiteY35"/>
              <a:gd fmla="*/ 45012 w 1536700" name="connsiteX36"/>
              <a:gd fmla="*/ 1020556 h 2555648" name="connsiteY36"/>
              <a:gd fmla="*/ 15610 w 1536700" name="connsiteX37"/>
              <a:gd fmla="*/ 925594 h 2555648" name="connsiteY37"/>
              <a:gd fmla="*/ 0 w 1536700" name="connsiteX38"/>
              <a:gd fmla="*/ 770343 h 2555648" name="connsiteY38"/>
              <a:gd fmla="*/ 768350 w 1536700" name="connsiteX39"/>
              <a:gd fmla="*/ 0 h 2555648" name="connsiteY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b="b" l="l" r="r" t="t"/>
            <a:pathLst>
              <a:path h="2555648" w="1536700">
                <a:moveTo>
                  <a:pt x="588566" y="2172931"/>
                </a:moveTo>
                <a:lnTo>
                  <a:pt x="588566" y="2232462"/>
                </a:lnTo>
                <a:lnTo>
                  <a:pt x="948135" y="2232462"/>
                </a:lnTo>
                <a:lnTo>
                  <a:pt x="948135" y="2172931"/>
                </a:lnTo>
                <a:close/>
                <a:moveTo>
                  <a:pt x="588566" y="2014319"/>
                </a:moveTo>
                <a:lnTo>
                  <a:pt x="588566" y="2073850"/>
                </a:lnTo>
                <a:lnTo>
                  <a:pt x="948135" y="2073850"/>
                </a:lnTo>
                <a:lnTo>
                  <a:pt x="948135" y="2014319"/>
                </a:lnTo>
                <a:close/>
                <a:moveTo>
                  <a:pt x="439655" y="1865655"/>
                </a:moveTo>
                <a:lnTo>
                  <a:pt x="1097045" y="1865655"/>
                </a:lnTo>
                <a:cubicBezTo>
                  <a:pt x="1147961" y="1865655"/>
                  <a:pt x="1189236" y="1904861"/>
                  <a:pt x="1189236" y="1953225"/>
                </a:cubicBezTo>
                <a:cubicBezTo>
                  <a:pt x="1189236" y="2001589"/>
                  <a:pt x="1147961" y="2040795"/>
                  <a:pt x="1097045" y="2040795"/>
                </a:cubicBezTo>
                <a:cubicBezTo>
                  <a:pt x="1147961" y="2040795"/>
                  <a:pt x="1189236" y="2080001"/>
                  <a:pt x="1189236" y="2128365"/>
                </a:cubicBezTo>
                <a:cubicBezTo>
                  <a:pt x="1189236" y="2176729"/>
                  <a:pt x="1147961" y="2215935"/>
                  <a:pt x="1097045" y="2215935"/>
                </a:cubicBezTo>
                <a:cubicBezTo>
                  <a:pt x="1147961" y="2215935"/>
                  <a:pt x="1189236" y="2255141"/>
                  <a:pt x="1189236" y="2303505"/>
                </a:cubicBezTo>
                <a:cubicBezTo>
                  <a:pt x="1189236" y="2351869"/>
                  <a:pt x="1147961" y="2391075"/>
                  <a:pt x="1097045" y="2391075"/>
                </a:cubicBezTo>
                <a:lnTo>
                  <a:pt x="948071" y="2391075"/>
                </a:lnTo>
                <a:lnTo>
                  <a:pt x="937297" y="2444188"/>
                </a:lnTo>
                <a:cubicBezTo>
                  <a:pt x="909462" y="2509689"/>
                  <a:pt x="844299" y="2555648"/>
                  <a:pt x="768350" y="2555648"/>
                </a:cubicBezTo>
                <a:cubicBezTo>
                  <a:pt x="692402" y="2555648"/>
                  <a:pt x="627238" y="2509689"/>
                  <a:pt x="599403" y="2444188"/>
                </a:cubicBezTo>
                <a:lnTo>
                  <a:pt x="588630" y="2391075"/>
                </a:lnTo>
                <a:lnTo>
                  <a:pt x="439655" y="2391075"/>
                </a:lnTo>
                <a:cubicBezTo>
                  <a:pt x="388739" y="2391075"/>
                  <a:pt x="347464" y="2351869"/>
                  <a:pt x="347464" y="2303505"/>
                </a:cubicBezTo>
                <a:cubicBezTo>
                  <a:pt x="347464" y="2255141"/>
                  <a:pt x="388739" y="2215935"/>
                  <a:pt x="439655" y="2215935"/>
                </a:cubicBezTo>
                <a:cubicBezTo>
                  <a:pt x="388739" y="2215935"/>
                  <a:pt x="347464" y="2176729"/>
                  <a:pt x="347464" y="2128365"/>
                </a:cubicBezTo>
                <a:cubicBezTo>
                  <a:pt x="347464" y="2080001"/>
                  <a:pt x="388739" y="2040795"/>
                  <a:pt x="439655" y="2040795"/>
                </a:cubicBezTo>
                <a:cubicBezTo>
                  <a:pt x="388739" y="2040795"/>
                  <a:pt x="347464" y="2001589"/>
                  <a:pt x="347464" y="1953225"/>
                </a:cubicBezTo>
                <a:cubicBezTo>
                  <a:pt x="347464" y="1904861"/>
                  <a:pt x="388739" y="1865655"/>
                  <a:pt x="439655" y="1865655"/>
                </a:cubicBezTo>
                <a:close/>
                <a:moveTo>
                  <a:pt x="768350" y="0"/>
                </a:moveTo>
                <a:cubicBezTo>
                  <a:pt x="1192698" y="0"/>
                  <a:pt x="1536700" y="344894"/>
                  <a:pt x="1536700" y="770343"/>
                </a:cubicBezTo>
                <a:cubicBezTo>
                  <a:pt x="1536700" y="823524"/>
                  <a:pt x="1531325" y="875447"/>
                  <a:pt x="1521090" y="925594"/>
                </a:cubicBezTo>
                <a:lnTo>
                  <a:pt x="1491688" y="1020556"/>
                </a:lnTo>
                <a:lnTo>
                  <a:pt x="1491950" y="1020556"/>
                </a:lnTo>
                <a:lnTo>
                  <a:pt x="1140478" y="1823920"/>
                </a:lnTo>
                <a:lnTo>
                  <a:pt x="396222" y="1823920"/>
                </a:lnTo>
                <a:lnTo>
                  <a:pt x="44750" y="1020556"/>
                </a:lnTo>
                <a:lnTo>
                  <a:pt x="45012" y="1020556"/>
                </a:lnTo>
                <a:lnTo>
                  <a:pt x="15610" y="925594"/>
                </a:lnTo>
                <a:cubicBezTo>
                  <a:pt x="5375" y="875447"/>
                  <a:pt x="0" y="823524"/>
                  <a:pt x="0" y="770343"/>
                </a:cubicBezTo>
                <a:cubicBezTo>
                  <a:pt x="0" y="344894"/>
                  <a:pt x="344002" y="0"/>
                  <a:pt x="768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792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68730" y="2395855"/>
            <a:ext cx="19888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 u="sng">
                <a:latin charset="-122" panose="020b0503020204020204" typeface="微软雅黑"/>
                <a:ea charset="-122" panose="020b0503020204020204" typeface="微软雅黑"/>
              </a:rPr>
              <a:t>单击键入标题</a:t>
            </a:r>
          </a:p>
        </p:txBody>
      </p:sp>
      <p:sp>
        <p:nvSpPr>
          <p:cNvPr id="29" name="文本框 22"/>
          <p:cNvSpPr txBox="1"/>
          <p:nvPr/>
        </p:nvSpPr>
        <p:spPr>
          <a:xfrm flipH="1">
            <a:off x="458470" y="2935605"/>
            <a:ext cx="3643630" cy="859536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0" name="椭圆 9"/>
          <p:cNvSpPr/>
          <p:nvPr/>
        </p:nvSpPr>
        <p:spPr>
          <a:xfrm>
            <a:off x="458470" y="4016375"/>
            <a:ext cx="703580" cy="70358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1268730" y="4277359"/>
            <a:ext cx="19888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 u="sng">
                <a:latin charset="-122" panose="020b0503020204020204" typeface="微软雅黑"/>
                <a:ea charset="-122" panose="020b0503020204020204" typeface="微软雅黑"/>
              </a:rPr>
              <a:t>单击键入标题</a:t>
            </a:r>
          </a:p>
        </p:txBody>
      </p:sp>
      <p:sp>
        <p:nvSpPr>
          <p:cNvPr id="13" name="文本框 22"/>
          <p:cNvSpPr txBox="1"/>
          <p:nvPr/>
        </p:nvSpPr>
        <p:spPr>
          <a:xfrm flipH="1">
            <a:off x="458470" y="4817109"/>
            <a:ext cx="3643630" cy="859536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6" name="椭圆 15"/>
          <p:cNvSpPr/>
          <p:nvPr/>
        </p:nvSpPr>
        <p:spPr>
          <a:xfrm>
            <a:off x="8290560" y="4016375"/>
            <a:ext cx="703580" cy="70358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9100819" y="4277359"/>
            <a:ext cx="19888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 u="sng">
                <a:latin charset="-122" panose="020b0503020204020204" typeface="微软雅黑"/>
                <a:ea charset="-122" panose="020b0503020204020204" typeface="微软雅黑"/>
              </a:rPr>
              <a:t>单击键入标题</a:t>
            </a:r>
          </a:p>
        </p:txBody>
      </p:sp>
      <p:sp>
        <p:nvSpPr>
          <p:cNvPr id="19" name="文本框 22"/>
          <p:cNvSpPr txBox="1"/>
          <p:nvPr/>
        </p:nvSpPr>
        <p:spPr>
          <a:xfrm flipH="1">
            <a:off x="8290560" y="4817109"/>
            <a:ext cx="3643630" cy="859536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1" name="椭圆 20"/>
          <p:cNvSpPr/>
          <p:nvPr/>
        </p:nvSpPr>
        <p:spPr>
          <a:xfrm>
            <a:off x="8290560" y="2134870"/>
            <a:ext cx="703580" cy="70358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9100819" y="2395855"/>
            <a:ext cx="19888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 u="sng">
                <a:latin charset="-122" panose="020b0503020204020204" typeface="微软雅黑"/>
                <a:ea charset="-122" panose="020b0503020204020204" typeface="微软雅黑"/>
              </a:rPr>
              <a:t>单击键入标题</a:t>
            </a:r>
          </a:p>
        </p:txBody>
      </p:sp>
      <p:sp>
        <p:nvSpPr>
          <p:cNvPr id="24" name="文本框 22"/>
          <p:cNvSpPr txBox="1"/>
          <p:nvPr/>
        </p:nvSpPr>
        <p:spPr>
          <a:xfrm flipH="1">
            <a:off x="8290560" y="2935605"/>
            <a:ext cx="3643630" cy="859536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63" name="搜索"/>
          <p:cNvSpPr/>
          <p:nvPr/>
        </p:nvSpPr>
        <p:spPr>
          <a:xfrm>
            <a:off x="588645" y="4147185"/>
            <a:ext cx="441960" cy="441960"/>
          </a:xfrm>
          <a:custGeom>
            <a:gdLst>
              <a:gd fmla="*/ 150612 w 405200" name="connsiteX0"/>
              <a:gd fmla="*/ 52389 h 413075" name="connsiteY0"/>
              <a:gd fmla="*/ 52389 w 405200" name="connsiteX1"/>
              <a:gd fmla="*/ 150612 h 413075" name="connsiteY1"/>
              <a:gd fmla="*/ 150612 w 405200" name="connsiteX2"/>
              <a:gd fmla="*/ 248836 h 413075" name="connsiteY2"/>
              <a:gd fmla="*/ 248836 w 405200" name="connsiteX3"/>
              <a:gd fmla="*/ 150612 h 413075" name="connsiteY3"/>
              <a:gd fmla="*/ 150612 w 405200" name="connsiteX4"/>
              <a:gd fmla="*/ 52389 h 413075" name="connsiteY4"/>
              <a:gd fmla="*/ 150612 w 405200" name="connsiteX5"/>
              <a:gd fmla="*/ 0 h 413075" name="connsiteY5"/>
              <a:gd fmla="*/ 301225 w 405200" name="connsiteX6"/>
              <a:gd fmla="*/ 150612 h 413075" name="connsiteY6"/>
              <a:gd fmla="*/ 276789 w 405200" name="connsiteX7"/>
              <a:gd fmla="*/ 232452 h 413075" name="connsiteY7"/>
              <a:gd fmla="*/ 279486 w 405200" name="connsiteX8"/>
              <a:gd fmla="*/ 234307 h 413075" name="connsiteY8"/>
              <a:gd fmla="*/ 395404 w 405200" name="connsiteX9"/>
              <a:gd fmla="*/ 354065 h 413075" name="connsiteY9"/>
              <a:gd fmla="*/ 394603 w 405200" name="connsiteX10"/>
              <a:gd fmla="*/ 403280 h 413075" name="connsiteY10"/>
              <a:gd fmla="*/ 345389 w 405200" name="connsiteX11"/>
              <a:gd fmla="*/ 402478 h 413075" name="connsiteY11"/>
              <a:gd fmla="*/ 229470 w 405200" name="connsiteX12"/>
              <a:gd fmla="*/ 282720 h 413075" name="connsiteY12"/>
              <a:gd fmla="*/ 227420 w 405200" name="connsiteX13"/>
              <a:gd fmla="*/ 279520 h 413075" name="connsiteY13"/>
              <a:gd fmla="*/ 150612 w 405200" name="connsiteX14"/>
              <a:gd fmla="*/ 301225 h 413075" name="connsiteY14"/>
              <a:gd fmla="*/ 0 w 405200" name="connsiteX15"/>
              <a:gd fmla="*/ 150612 h 413075" name="connsiteY15"/>
              <a:gd fmla="*/ 150612 w 405200" name="connsiteX16"/>
              <a:gd fmla="*/ 0 h 413075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413075" w="405200">
                <a:moveTo>
                  <a:pt x="150612" y="52389"/>
                </a:moveTo>
                <a:cubicBezTo>
                  <a:pt x="96365" y="52389"/>
                  <a:pt x="52389" y="96365"/>
                  <a:pt x="52389" y="150612"/>
                </a:cubicBezTo>
                <a:cubicBezTo>
                  <a:pt x="52389" y="204860"/>
                  <a:pt x="96365" y="248836"/>
                  <a:pt x="150612" y="248836"/>
                </a:cubicBezTo>
                <a:cubicBezTo>
                  <a:pt x="204860" y="248836"/>
                  <a:pt x="248836" y="204860"/>
                  <a:pt x="248836" y="150612"/>
                </a:cubicBezTo>
                <a:cubicBezTo>
                  <a:pt x="248836" y="96365"/>
                  <a:pt x="204860" y="52389"/>
                  <a:pt x="150612" y="52389"/>
                </a:cubicBezTo>
                <a:close/>
                <a:moveTo>
                  <a:pt x="150612" y="0"/>
                </a:moveTo>
                <a:cubicBezTo>
                  <a:pt x="233793" y="0"/>
                  <a:pt x="301225" y="67431"/>
                  <a:pt x="301225" y="150612"/>
                </a:cubicBezTo>
                <a:cubicBezTo>
                  <a:pt x="301225" y="180842"/>
                  <a:pt x="292319" y="208992"/>
                  <a:pt x="276789" y="232452"/>
                </a:cubicBezTo>
                <a:cubicBezTo>
                  <a:pt x="277931" y="232774"/>
                  <a:pt x="278722" y="233519"/>
                  <a:pt x="279486" y="234307"/>
                </a:cubicBezTo>
                <a:lnTo>
                  <a:pt x="395404" y="354065"/>
                </a:lnTo>
                <a:cubicBezTo>
                  <a:pt x="408773" y="367877"/>
                  <a:pt x="408414" y="389911"/>
                  <a:pt x="394603" y="403280"/>
                </a:cubicBezTo>
                <a:cubicBezTo>
                  <a:pt x="380791" y="416648"/>
                  <a:pt x="358757" y="416289"/>
                  <a:pt x="345389" y="402478"/>
                </a:cubicBezTo>
                <a:lnTo>
                  <a:pt x="229470" y="282720"/>
                </a:lnTo>
                <a:lnTo>
                  <a:pt x="227420" y="279520"/>
                </a:lnTo>
                <a:cubicBezTo>
                  <a:pt x="205163" y="293486"/>
                  <a:pt x="178791" y="301225"/>
                  <a:pt x="150612" y="301225"/>
                </a:cubicBezTo>
                <a:cubicBezTo>
                  <a:pt x="67431" y="301225"/>
                  <a:pt x="0" y="233793"/>
                  <a:pt x="0" y="150612"/>
                </a:cubicBezTo>
                <a:cubicBezTo>
                  <a:pt x="0" y="67431"/>
                  <a:pt x="67431" y="0"/>
                  <a:pt x="1506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6" name="公文包"/>
          <p:cNvSpPr/>
          <p:nvPr/>
        </p:nvSpPr>
        <p:spPr>
          <a:xfrm>
            <a:off x="8422640" y="2293620"/>
            <a:ext cx="439420" cy="386715"/>
          </a:xfrm>
          <a:custGeom>
            <a:gdLst>
              <a:gd fmla="*/ 3261356 w 3261356" name="connsiteX0"/>
              <a:gd fmla="*/ 1385789 h 2766950" name="connsiteY0"/>
              <a:gd fmla="*/ 3261356 w 3261356" name="connsiteX1"/>
              <a:gd fmla="*/ 2634211 h 2766950" name="connsiteY1"/>
              <a:gd fmla="*/ 3259675 w 3261356" name="connsiteX2"/>
              <a:gd fmla="*/ 2649333 h 2766950" name="connsiteY2"/>
              <a:gd fmla="*/ 3256313 w 3261356" name="connsiteX3"/>
              <a:gd fmla="*/ 2662775 h 2766950" name="connsiteY3"/>
              <a:gd fmla="*/ 3252951 w 3261356" name="connsiteX4"/>
              <a:gd fmla="*/ 2674537 h 2766950" name="connsiteY4"/>
              <a:gd fmla="*/ 3244545 w 3261356" name="connsiteX5"/>
              <a:gd fmla="*/ 2686298 h 2766950" name="connsiteY5"/>
              <a:gd fmla="*/ 3237821 w 3261356" name="connsiteX6"/>
              <a:gd fmla="*/ 2698060 h 2766950" name="connsiteY6"/>
              <a:gd fmla="*/ 3229415 w 3261356" name="connsiteX7"/>
              <a:gd fmla="*/ 2709822 h 2766950" name="connsiteY7"/>
              <a:gd fmla="*/ 3217647 w 3261356" name="connsiteX8"/>
              <a:gd fmla="*/ 2719903 h 2766950" name="connsiteY8"/>
              <a:gd fmla="*/ 3202517 w 3261356" name="connsiteX9"/>
              <a:gd fmla="*/ 2729985 h 2766950" name="connsiteY9"/>
              <a:gd fmla="*/ 3175619 w 3261356" name="connsiteX10"/>
              <a:gd fmla="*/ 2746787 h 2766950" name="connsiteY10"/>
              <a:gd fmla="*/ 3141997 w 3261356" name="connsiteX11"/>
              <a:gd fmla="*/ 2758549 h 2766950" name="connsiteY11"/>
              <a:gd fmla="*/ 3105013 w 3261356" name="connsiteX12"/>
              <a:gd fmla="*/ 2765270 h 2766950" name="connsiteY12"/>
              <a:gd fmla="*/ 3066347 w 3261356" name="connsiteX13"/>
              <a:gd fmla="*/ 2766950 h 2766950" name="connsiteY13"/>
              <a:gd fmla="*/ 196690 w 3261356" name="connsiteX14"/>
              <a:gd fmla="*/ 2766950 h 2766950" name="connsiteY14"/>
              <a:gd fmla="*/ 158024 w 3261356" name="connsiteX15"/>
              <a:gd fmla="*/ 2765270 h 2766950" name="connsiteY15"/>
              <a:gd fmla="*/ 121040 w 3261356" name="connsiteX16"/>
              <a:gd fmla="*/ 2758549 h 2766950" name="connsiteY16"/>
              <a:gd fmla="*/ 87418 w 3261356" name="connsiteX17"/>
              <a:gd fmla="*/ 2746787 h 2766950" name="connsiteY17"/>
              <a:gd fmla="*/ 57158 w 3261356" name="connsiteX18"/>
              <a:gd fmla="*/ 2729985 h 2766950" name="connsiteY18"/>
              <a:gd fmla="*/ 47071 w 3261356" name="connsiteX19"/>
              <a:gd fmla="*/ 2719903 h 2766950" name="connsiteY19"/>
              <a:gd fmla="*/ 35303 w 3261356" name="connsiteX20"/>
              <a:gd fmla="*/ 2709822 h 2766950" name="connsiteY20"/>
              <a:gd fmla="*/ 25217 w 3261356" name="connsiteX21"/>
              <a:gd fmla="*/ 2698060 h 2766950" name="connsiteY21"/>
              <a:gd fmla="*/ 16811 w 3261356" name="connsiteX22"/>
              <a:gd fmla="*/ 2686298 h 2766950" name="connsiteY22"/>
              <a:gd fmla="*/ 8405 w 3261356" name="connsiteX23"/>
              <a:gd fmla="*/ 2674537 h 2766950" name="connsiteY23"/>
              <a:gd fmla="*/ 5043 w 3261356" name="connsiteX24"/>
              <a:gd fmla="*/ 2662775 h 2766950" name="connsiteY24"/>
              <a:gd fmla="*/ 1681 w 3261356" name="connsiteX25"/>
              <a:gd fmla="*/ 2649333 h 2766950" name="connsiteY25"/>
              <a:gd fmla="*/ 0 w 3261356" name="connsiteX26"/>
              <a:gd fmla="*/ 2634211 h 2766950" name="connsiteY26"/>
              <a:gd fmla="*/ 0 w 3261356" name="connsiteX27"/>
              <a:gd fmla="*/ 1389150 h 2766950" name="connsiteY27"/>
              <a:gd fmla="*/ 196690 w 3261356" name="connsiteX28"/>
              <a:gd fmla="*/ 1441237 h 2766950" name="connsiteY28"/>
              <a:gd fmla="*/ 406829 w 3261356" name="connsiteX29"/>
              <a:gd fmla="*/ 1495005 h 2766950" name="connsiteY29"/>
              <a:gd fmla="*/ 660677 w 3261356" name="connsiteX30"/>
              <a:gd fmla="*/ 1555494 h 2766950" name="connsiteY30"/>
              <a:gd fmla="*/ 795165 w 3261356" name="connsiteX31"/>
              <a:gd fmla="*/ 1589099 h 2766950" name="connsiteY31"/>
              <a:gd fmla="*/ 933017 w 3261356" name="connsiteX32"/>
              <a:gd fmla="*/ 1619343 h 2766950" name="connsiteY32"/>
              <a:gd fmla="*/ 1067506 w 3261356" name="connsiteX33"/>
              <a:gd fmla="*/ 1646227 h 2766950" name="connsiteY33"/>
              <a:gd fmla="*/ 1200314 w 3261356" name="connsiteX34"/>
              <a:gd fmla="*/ 1671431 h 2766950" name="connsiteY34"/>
              <a:gd fmla="*/ 1326397 w 3261356" name="connsiteX35"/>
              <a:gd fmla="*/ 1693274 h 2766950" name="connsiteY35"/>
              <a:gd fmla="*/ 1442394 w 3261356" name="connsiteX36"/>
              <a:gd fmla="*/ 1708396 h 2766950" name="connsiteY36"/>
              <a:gd fmla="*/ 1544942 w 3261356" name="connsiteX37"/>
              <a:gd fmla="*/ 1720158 h 2766950" name="connsiteY37"/>
              <a:gd fmla="*/ 1588650 w 3261356" name="connsiteX38"/>
              <a:gd fmla="*/ 1723518 h 2766950" name="connsiteY38"/>
              <a:gd fmla="*/ 1630678 w 3261356" name="connsiteX39"/>
              <a:gd fmla="*/ 1725199 h 2766950" name="connsiteY39"/>
              <a:gd fmla="*/ 1672706 w 3261356" name="connsiteX40"/>
              <a:gd fmla="*/ 1723518 h 2766950" name="connsiteY40"/>
              <a:gd fmla="*/ 1719777 w 3261356" name="connsiteX41"/>
              <a:gd fmla="*/ 1720158 h 2766950" name="connsiteY41"/>
              <a:gd fmla="*/ 1820644 w 3261356" name="connsiteX42"/>
              <a:gd fmla="*/ 1708396 h 2766950" name="connsiteY42"/>
              <a:gd fmla="*/ 1934959 w 3261356" name="connsiteX43"/>
              <a:gd fmla="*/ 1693274 h 2766950" name="connsiteY43"/>
              <a:gd fmla="*/ 2061043 w 3261356" name="connsiteX44"/>
              <a:gd fmla="*/ 1671431 h 2766950" name="connsiteY44"/>
              <a:gd fmla="*/ 2193850 w 3261356" name="connsiteX45"/>
              <a:gd fmla="*/ 1646227 h 2766950" name="connsiteY45"/>
              <a:gd fmla="*/ 2330020 w 3261356" name="connsiteX46"/>
              <a:gd fmla="*/ 1615983 h 2766950" name="connsiteY46"/>
              <a:gd fmla="*/ 2466190 w 3261356" name="connsiteX47"/>
              <a:gd fmla="*/ 1585738 h 2766950" name="connsiteY47"/>
              <a:gd fmla="*/ 2602360 w 3261356" name="connsiteX48"/>
              <a:gd fmla="*/ 1553814 h 2766950" name="connsiteY48"/>
              <a:gd fmla="*/ 2854527 w 3261356" name="connsiteX49"/>
              <a:gd fmla="*/ 1493325 h 2766950" name="connsiteY49"/>
              <a:gd fmla="*/ 3066347 w 3261356" name="connsiteX50"/>
              <a:gd fmla="*/ 1437877 h 2766950" name="connsiteY50"/>
              <a:gd fmla="*/ 1508607 w 3261356" name="connsiteX51"/>
              <a:gd fmla="*/ 1206475 h 2766950" name="connsiteY51"/>
              <a:gd fmla="*/ 1417230 w 3261356" name="connsiteX52"/>
              <a:gd fmla="*/ 1297852 h 2766950" name="connsiteY52"/>
              <a:gd fmla="*/ 1417230 w 3261356" name="connsiteX53"/>
              <a:gd fmla="*/ 1314415 h 2766950" name="connsiteY53"/>
              <a:gd fmla="*/ 1508607 w 3261356" name="connsiteX54"/>
              <a:gd fmla="*/ 1405791 h 2766950" name="connsiteY54"/>
              <a:gd fmla="*/ 1752750 w 3261356" name="connsiteX55"/>
              <a:gd fmla="*/ 1405791 h 2766950" name="connsiteY55"/>
              <a:gd fmla="*/ 1844126 w 3261356" name="connsiteX56"/>
              <a:gd fmla="*/ 1314415 h 2766950" name="connsiteY56"/>
              <a:gd fmla="*/ 1844126 w 3261356" name="connsiteX57"/>
              <a:gd fmla="*/ 1297852 h 2766950" name="connsiteY57"/>
              <a:gd fmla="*/ 1752750 w 3261356" name="connsiteX58"/>
              <a:gd fmla="*/ 1206475 h 2766950" name="connsiteY58"/>
              <a:gd fmla="*/ 1630678 w 3261356" name="connsiteX59"/>
              <a:gd fmla="*/ 174304 h 2766950" name="connsiteY59"/>
              <a:gd fmla="*/ 1114624 w 3261356" name="connsiteX60"/>
              <a:gd fmla="*/ 469036 h 2766950" name="connsiteY60"/>
              <a:gd fmla="*/ 1111230 w 3261356" name="connsiteX61"/>
              <a:gd fmla="*/ 492633 h 2766950" name="connsiteY61"/>
              <a:gd fmla="*/ 2150126 w 3261356" name="connsiteX62"/>
              <a:gd fmla="*/ 492633 h 2766950" name="connsiteY62"/>
              <a:gd fmla="*/ 2146731 w 3261356" name="connsiteX63"/>
              <a:gd fmla="*/ 469036 h 2766950" name="connsiteY63"/>
              <a:gd fmla="*/ 1630678 w 3261356" name="connsiteX64"/>
              <a:gd fmla="*/ 174304 h 2766950" name="connsiteY64"/>
              <a:gd fmla="*/ 1630678 w 3261356" name="connsiteX65"/>
              <a:gd fmla="*/ 0 h 2766950" name="connsiteY65"/>
              <a:gd fmla="*/ 2269992 w 3261356" name="connsiteX66"/>
              <a:gd fmla="*/ 488510 h 2766950" name="connsiteY66"/>
              <a:gd fmla="*/ 2270238 w 3261356" name="connsiteX67"/>
              <a:gd fmla="*/ 492633 h 2766950" name="connsiteY67"/>
              <a:gd fmla="*/ 3066347 w 3261356" name="connsiteX68"/>
              <a:gd fmla="*/ 492633 h 2766950" name="connsiteY68"/>
              <a:gd fmla="*/ 3105012 w 3261356" name="connsiteX69"/>
              <a:gd fmla="*/ 494313 h 2766950" name="connsiteY69"/>
              <a:gd fmla="*/ 3141998 w 3261356" name="connsiteX70"/>
              <a:gd fmla="*/ 501035 h 2766950" name="connsiteY70"/>
              <a:gd fmla="*/ 3175621 w 3261356" name="connsiteX71"/>
              <a:gd fmla="*/ 512796 h 2766950" name="connsiteY71"/>
              <a:gd fmla="*/ 3202518 w 3261356" name="connsiteX72"/>
              <a:gd fmla="*/ 529599 h 2766950" name="connsiteY72"/>
              <a:gd fmla="*/ 3217649 w 3261356" name="connsiteX73"/>
              <a:gd fmla="*/ 539681 h 2766950" name="connsiteY73"/>
              <a:gd fmla="*/ 3229416 w 3261356" name="connsiteX74"/>
              <a:gd fmla="*/ 549763 h 2766950" name="connsiteY74"/>
              <a:gd fmla="*/ 3237821 w 3261356" name="connsiteX75"/>
              <a:gd fmla="*/ 561524 h 2766950" name="connsiteY75"/>
              <a:gd fmla="*/ 3244546 w 3261356" name="connsiteX76"/>
              <a:gd fmla="*/ 573285 h 2766950" name="connsiteY76"/>
              <a:gd fmla="*/ 3252951 w 3261356" name="connsiteX77"/>
              <a:gd fmla="*/ 585046 h 2766950" name="connsiteY77"/>
              <a:gd fmla="*/ 3256314 w 3261356" name="connsiteX78"/>
              <a:gd fmla="*/ 596807 h 2766950" name="connsiteY78"/>
              <a:gd fmla="*/ 3259676 w 3261356" name="connsiteX79"/>
              <a:gd fmla="*/ 610251 h 2766950" name="connsiteY79"/>
              <a:gd fmla="*/ 3261356 w 3261356" name="connsiteX80"/>
              <a:gd fmla="*/ 625372 h 2766950" name="connsiteY80"/>
              <a:gd fmla="*/ 3261356 w 3261356" name="connsiteX81"/>
              <a:gd fmla="*/ 1326877 h 2766950" name="connsiteY81"/>
              <a:gd fmla="*/ 3261353 w 3261356" name="connsiteX82"/>
              <a:gd fmla="*/ 1326877 h 2766950" name="connsiteY82"/>
              <a:gd fmla="*/ 3261350 w 3261356" name="connsiteX83"/>
              <a:gd fmla="*/ 1326880 h 2766950" name="connsiteY83"/>
              <a:gd fmla="*/ 3066350 w 3261356" name="connsiteX84"/>
              <a:gd fmla="*/ 1378964 h 2766950" name="connsiteY84"/>
              <a:gd fmla="*/ 2854531 w 3261356" name="connsiteX85"/>
              <a:gd fmla="*/ 1434413 h 2766950" name="connsiteY85"/>
              <a:gd fmla="*/ 2602365 w 3261356" name="connsiteX86"/>
              <a:gd fmla="*/ 1494902 h 2766950" name="connsiteY86"/>
              <a:gd fmla="*/ 2466193 w 3261356" name="connsiteX87"/>
              <a:gd fmla="*/ 1526826 h 2766950" name="connsiteY87"/>
              <a:gd fmla="*/ 2330026 w 3261356" name="connsiteX88"/>
              <a:gd fmla="*/ 1557071 h 2766950" name="connsiteY88"/>
              <a:gd fmla="*/ 2193854 w 3261356" name="connsiteX89"/>
              <a:gd fmla="*/ 1587315 h 2766950" name="connsiteY89"/>
              <a:gd fmla="*/ 2061046 w 3261356" name="connsiteX90"/>
              <a:gd fmla="*/ 1612517 h 2766950" name="connsiteY90"/>
              <a:gd fmla="*/ 1934963 w 3261356" name="connsiteX91"/>
              <a:gd fmla="*/ 1634360 h 2766950" name="connsiteY91"/>
              <a:gd fmla="*/ 1820647 w 3261356" name="connsiteX92"/>
              <a:gd fmla="*/ 1649484 h 2766950" name="connsiteY92"/>
              <a:gd fmla="*/ 1719781 w 3261356" name="connsiteX93"/>
              <a:gd fmla="*/ 1661245 h 2766950" name="connsiteY93"/>
              <a:gd fmla="*/ 1672711 w 3261356" name="connsiteX94"/>
              <a:gd fmla="*/ 1664604 h 2766950" name="connsiteY94"/>
              <a:gd fmla="*/ 1630683 w 3261356" name="connsiteX95"/>
              <a:gd fmla="*/ 1666287 h 2766950" name="connsiteY95"/>
              <a:gd fmla="*/ 1588655 w 3261356" name="connsiteX96"/>
              <a:gd fmla="*/ 1664604 h 2766950" name="connsiteY96"/>
              <a:gd fmla="*/ 1544944 w 3261356" name="connsiteX97"/>
              <a:gd fmla="*/ 1661245 h 2766950" name="connsiteY97"/>
              <a:gd fmla="*/ 1442396 w 3261356" name="connsiteX98"/>
              <a:gd fmla="*/ 1649484 h 2766950" name="connsiteY98"/>
              <a:gd fmla="*/ 1326400 w 3261356" name="connsiteX99"/>
              <a:gd fmla="*/ 1634360 h 2766950" name="connsiteY99"/>
              <a:gd fmla="*/ 1200317 w 3261356" name="connsiteX100"/>
              <a:gd fmla="*/ 1612517 h 2766950" name="connsiteY100"/>
              <a:gd fmla="*/ 1067508 w 3261356" name="connsiteX101"/>
              <a:gd fmla="*/ 1587315 h 2766950" name="connsiteY101"/>
              <a:gd fmla="*/ 933020 w 3261356" name="connsiteX102"/>
              <a:gd fmla="*/ 1560430 h 2766950" name="connsiteY102"/>
              <a:gd fmla="*/ 795169 w 3261356" name="connsiteX103"/>
              <a:gd fmla="*/ 1530186 h 2766950" name="connsiteY103"/>
              <a:gd fmla="*/ 660681 w 3261356" name="connsiteX104"/>
              <a:gd fmla="*/ 1496582 h 2766950" name="connsiteY104"/>
              <a:gd fmla="*/ 406834 w 3261356" name="connsiteX105"/>
              <a:gd fmla="*/ 1436093 h 2766950" name="connsiteY105"/>
              <a:gd fmla="*/ 196695 w 3261356" name="connsiteX106"/>
              <a:gd fmla="*/ 1382323 h 2766950" name="connsiteY106"/>
              <a:gd fmla="*/ 3 w 3261356" name="connsiteX107"/>
              <a:gd fmla="*/ 1330236 h 2766950" name="connsiteY107"/>
              <a:gd fmla="*/ 3 w 3261356" name="connsiteX108"/>
              <a:gd fmla="*/ 1332325 h 2766950" name="connsiteY108"/>
              <a:gd fmla="*/ 0 w 3261356" name="connsiteX109"/>
              <a:gd fmla="*/ 1332322 h 2766950" name="connsiteY109"/>
              <a:gd fmla="*/ 0 w 3261356" name="connsiteX110"/>
              <a:gd fmla="*/ 971511 h 2766950" name="connsiteY110"/>
              <a:gd fmla="*/ 0 w 3261356" name="connsiteX111"/>
              <a:gd fmla="*/ 625372 h 2766950" name="connsiteY111"/>
              <a:gd fmla="*/ 1683 w 3261356" name="connsiteX112"/>
              <a:gd fmla="*/ 610251 h 2766950" name="connsiteY112"/>
              <a:gd fmla="*/ 5046 w 3261356" name="connsiteX113"/>
              <a:gd fmla="*/ 596807 h 2766950" name="connsiteY113"/>
              <a:gd fmla="*/ 8405 w 3261356" name="connsiteX114"/>
              <a:gd fmla="*/ 585046 h 2766950" name="connsiteY114"/>
              <a:gd fmla="*/ 16813 w 3261356" name="connsiteX115"/>
              <a:gd fmla="*/ 573285 h 2766950" name="connsiteY115"/>
              <a:gd fmla="*/ 25218 w 3261356" name="connsiteX116"/>
              <a:gd fmla="*/ 561524 h 2766950" name="connsiteY116"/>
              <a:gd fmla="*/ 35303 w 3261356" name="connsiteX117"/>
              <a:gd fmla="*/ 549763 h 2766950" name="connsiteY117"/>
              <a:gd fmla="*/ 47073 w 3261356" name="connsiteX118"/>
              <a:gd fmla="*/ 539681 h 2766950" name="connsiteY118"/>
              <a:gd fmla="*/ 57158 w 3261356" name="connsiteX119"/>
              <a:gd fmla="*/ 529599 h 2766950" name="connsiteY119"/>
              <a:gd fmla="*/ 87418 w 3261356" name="connsiteX120"/>
              <a:gd fmla="*/ 512796 h 2766950" name="connsiteY120"/>
              <a:gd fmla="*/ 121041 w 3261356" name="connsiteX121"/>
              <a:gd fmla="*/ 501035 h 2766950" name="connsiteY121"/>
              <a:gd fmla="*/ 158027 w 3261356" name="connsiteX122"/>
              <a:gd fmla="*/ 494313 h 2766950" name="connsiteY122"/>
              <a:gd fmla="*/ 196692 w 3261356" name="connsiteX123"/>
              <a:gd fmla="*/ 492633 h 2766950" name="connsiteY123"/>
              <a:gd fmla="*/ 991117 w 3261356" name="connsiteX124"/>
              <a:gd fmla="*/ 492633 h 2766950" name="connsiteY124"/>
              <a:gd fmla="*/ 991363 w 3261356" name="connsiteX125"/>
              <a:gd fmla="*/ 488510 h 2766950" name="connsiteY125"/>
              <a:gd fmla="*/ 1630678 w 3261356" name="connsiteX126"/>
              <a:gd fmla="*/ 0 h 2766950" name="connsiteY1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b="b" l="l" r="r" t="t"/>
            <a:pathLst>
              <a:path h="2766950" w="3261356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5" name="钢笔"/>
          <p:cNvSpPr/>
          <p:nvPr/>
        </p:nvSpPr>
        <p:spPr bwMode="auto">
          <a:xfrm>
            <a:off x="8422640" y="4140835"/>
            <a:ext cx="448310" cy="448310"/>
          </a:xfrm>
          <a:custGeom>
            <a:gdLst>
              <a:gd fmla="*/ 2147483646 w 4477" name="T0"/>
              <a:gd fmla="*/ 2147483646 h 4133" name="T1"/>
              <a:gd fmla="*/ 2147483646 w 4477" name="T2"/>
              <a:gd fmla="*/ 1386867173 h 4133" name="T3"/>
              <a:gd fmla="*/ 2147483646 w 4477" name="T4"/>
              <a:gd fmla="*/ 385250906 h 4133" name="T5"/>
              <a:gd fmla="*/ 2147483646 w 4477" name="T6"/>
              <a:gd fmla="*/ 0 h 4133" name="T7"/>
              <a:gd fmla="*/ 2147483646 w 4477" name="T8"/>
              <a:gd fmla="*/ 231114454 h 4133" name="T9"/>
              <a:gd fmla="*/ 2147483646 w 4477" name="T10"/>
              <a:gd fmla="*/ 1001616267 h 4133" name="T11"/>
              <a:gd fmla="*/ 2147483646 w 4477" name="T12"/>
              <a:gd fmla="*/ 2147483646 h 4133" name="T13"/>
              <a:gd fmla="*/ 2147483646 w 4477" name="T14"/>
              <a:gd fmla="*/ 2147483646 h 4133" name="T15"/>
              <a:gd fmla="*/ 2147483646 w 4477" name="T16"/>
              <a:gd fmla="*/ 2147483646 h 4133" name="T17"/>
              <a:gd fmla="*/ 2147483646 w 4477" name="T18"/>
              <a:gd fmla="*/ 2147483646 h 4133" name="T19"/>
              <a:gd fmla="*/ 2147483646 w 4477" name="T20"/>
              <a:gd fmla="*/ 2147483646 h 4133" name="T21"/>
              <a:gd fmla="*/ 2147483646 w 4477" name="T22"/>
              <a:gd fmla="*/ 2147483646 h 4133" name="T23"/>
              <a:gd fmla="*/ 2147483646 w 4477" name="T24"/>
              <a:gd fmla="*/ 2147483646 h 4133" name="T25"/>
              <a:gd fmla="*/ 2147483646 w 4477" name="T26"/>
              <a:gd fmla="*/ 2147483646 h 4133" name="T27"/>
              <a:gd fmla="*/ 2147483646 w 4477" name="T28"/>
              <a:gd fmla="*/ 2147483646 h 4133" name="T29"/>
              <a:gd fmla="*/ 2147483646 w 4477" name="T30"/>
              <a:gd fmla="*/ 2147483646 h 4133" name="T31"/>
              <a:gd fmla="*/ 2147483646 w 4477" name="T32"/>
              <a:gd fmla="*/ 2147483646 h 4133" name="T33"/>
              <a:gd fmla="*/ 2147483646 w 4477" name="T34"/>
              <a:gd fmla="*/ 2147483646 h 4133" name="T35"/>
              <a:gd fmla="*/ 2147483646 w 4477" name="T36"/>
              <a:gd fmla="*/ 2147483646 h 4133" name="T37"/>
              <a:gd fmla="*/ 2147483646 w 4477" name="T38"/>
              <a:gd fmla="*/ 2147483646 h 4133" name="T39"/>
              <a:gd fmla="*/ 2147483646 w 4477" name="T40"/>
              <a:gd fmla="*/ 2147483646 h 4133" name="T41"/>
              <a:gd fmla="*/ 2147483646 w 4477" name="T42"/>
              <a:gd fmla="*/ 2147483646 h 4133" name="T43"/>
              <a:gd fmla="*/ 2147483646 w 4477" name="T44"/>
              <a:gd fmla="*/ 2147483646 h 4133" name="T45"/>
              <a:gd fmla="*/ 2147483646 w 4477" name="T46"/>
              <a:gd fmla="*/ 2147483646 h 4133" name="T47"/>
              <a:gd fmla="*/ 2147483646 w 4477" name="T48"/>
              <a:gd fmla="*/ 2147483646 h 4133" name="T49"/>
              <a:gd fmla="*/ 2147483646 w 4477" name="T50"/>
              <a:gd fmla="*/ 2147483646 h 4133" name="T51"/>
              <a:gd fmla="*/ 2147483646 w 4477" name="T52"/>
              <a:gd fmla="*/ 2147483646 h 4133" name="T53"/>
              <a:gd fmla="*/ 2147483646 w 4477" name="T54"/>
              <a:gd fmla="*/ 2147483646 h 4133" name="T55"/>
              <a:gd fmla="*/ 2147483646 w 4477" name="T56"/>
              <a:gd fmla="*/ 2147483646 h 4133" name="T57"/>
              <a:gd fmla="*/ 2147483646 w 4477" name="T58"/>
              <a:gd fmla="*/ 2147483646 h 4133" name="T59"/>
              <a:gd fmla="*/ 2147483646 w 4477" name="T60"/>
              <a:gd fmla="*/ 2147483646 h 4133" name="T61"/>
              <a:gd fmla="*/ 2147483646 w 4477" name="T62"/>
              <a:gd fmla="*/ 2147483646 h 4133" name="T63"/>
              <a:gd fmla="*/ 2147483646 w 4477" name="T64"/>
              <a:gd fmla="*/ 2147483646 h 4133" name="T65"/>
              <a:gd fmla="*/ 0 w 4477" name="T66"/>
              <a:gd fmla="*/ 2147483646 h 4133" name="T67"/>
              <a:gd fmla="*/ 2147483646 w 4477" name="T68"/>
              <a:gd fmla="*/ 2147483646 h 4133" name="T69"/>
              <a:gd fmla="*/ 2147483646 w 4477" name="T70"/>
              <a:gd fmla="*/ 2147483646 h 4133" name="T71"/>
              <a:gd fmla="*/ 2147483646 w 4477" name="T72"/>
              <a:gd fmla="*/ 2147483646 h 4133" name="T73"/>
              <a:gd fmla="*/ 2147483646 w 4477" name="T74"/>
              <a:gd fmla="*/ 2147483646 h 4133" name="T75"/>
              <a:gd fmla="*/ 2147483646 w 4477" name="T76"/>
              <a:gd fmla="*/ 2147483646 h 4133" name="T77"/>
              <a:gd fmla="*/ 2147483646 w 4477" name="T78"/>
              <a:gd fmla="*/ 2147483646 h 4133" name="T79"/>
              <a:gd fmla="*/ 2147483646 w 4477" name="T80"/>
              <a:gd fmla="*/ 2147483646 h 4133" name="T81"/>
              <a:gd fmla="*/ 2147483646 w 4477" name="T82"/>
              <a:gd fmla="*/ 2147483646 h 4133" name="T83"/>
              <a:gd fmla="*/ 2147483646 w 4477" name="T84"/>
              <a:gd fmla="*/ 2147483646 h 4133" name="T85"/>
              <a:gd fmla="*/ 2147483646 w 4477" name="T86"/>
              <a:gd fmla="*/ 2147483646 h 4133" name="T87"/>
              <a:gd fmla="*/ 2147483646 w 4477" name="T88"/>
              <a:gd fmla="*/ 2147483646 h 4133" name="T89"/>
              <a:gd fmla="*/ 2147483646 w 4477" name="T90"/>
              <a:gd fmla="*/ 2147483646 h 4133" name="T91"/>
              <a:gd fmla="*/ 2147483646 w 4477" name="T92"/>
              <a:gd fmla="*/ 2147483646 h 4133" name="T93"/>
              <a:gd fmla="*/ 2147483646 w 4477" name="T94"/>
              <a:gd fmla="*/ 2147483646 h 4133" name="T95"/>
              <a:gd fmla="*/ 2147483646 w 4477" name="T96"/>
              <a:gd fmla="*/ 2147483646 h 4133" name="T97"/>
              <a:gd fmla="*/ 2147483646 w 4477" name="T98"/>
              <a:gd fmla="*/ 2147483646 h 4133" name="T99"/>
              <a:gd fmla="*/ 2147483646 w 4477" name="T100"/>
              <a:gd fmla="*/ 2147483646 h 4133" name="T101"/>
              <a:gd fmla="*/ 2147483646 w 4477" name="T102"/>
              <a:gd fmla="*/ 2147483646 h 4133" name="T103"/>
              <a:gd fmla="*/ 2147483646 w 4477" name="T104"/>
              <a:gd fmla="*/ 2147483646 h 4133" name="T105"/>
              <a:gd fmla="*/ 2147483646 w 4477" name="T106"/>
              <a:gd fmla="*/ 2147483646 h 4133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4133" w="4477">
                <a:moveTo>
                  <a:pt x="3646" y="48"/>
                </a:moveTo>
                <a:lnTo>
                  <a:pt x="3646" y="48"/>
                </a:lnTo>
                <a:lnTo>
                  <a:pt x="3623" y="39"/>
                </a:lnTo>
                <a:lnTo>
                  <a:pt x="3600" y="31"/>
                </a:lnTo>
                <a:lnTo>
                  <a:pt x="3578" y="24"/>
                </a:lnTo>
                <a:lnTo>
                  <a:pt x="3557" y="18"/>
                </a:lnTo>
                <a:lnTo>
                  <a:pt x="3536" y="13"/>
                </a:lnTo>
                <a:lnTo>
                  <a:pt x="3515" y="8"/>
                </a:lnTo>
                <a:lnTo>
                  <a:pt x="3494" y="5"/>
                </a:lnTo>
                <a:lnTo>
                  <a:pt x="3473" y="3"/>
                </a:lnTo>
                <a:lnTo>
                  <a:pt x="3454" y="1"/>
                </a:lnTo>
                <a:lnTo>
                  <a:pt x="3434" y="0"/>
                </a:lnTo>
                <a:lnTo>
                  <a:pt x="3415" y="0"/>
                </a:lnTo>
                <a:lnTo>
                  <a:pt x="3395" y="1"/>
                </a:lnTo>
                <a:lnTo>
                  <a:pt x="3376" y="3"/>
                </a:lnTo>
                <a:lnTo>
                  <a:pt x="3358" y="5"/>
                </a:lnTo>
                <a:lnTo>
                  <a:pt x="3339" y="9"/>
                </a:lnTo>
                <a:lnTo>
                  <a:pt x="3321" y="13"/>
                </a:lnTo>
                <a:lnTo>
                  <a:pt x="3303" y="18"/>
                </a:lnTo>
                <a:lnTo>
                  <a:pt x="3285" y="23"/>
                </a:lnTo>
                <a:lnTo>
                  <a:pt x="3268" y="30"/>
                </a:lnTo>
                <a:lnTo>
                  <a:pt x="3251" y="37"/>
                </a:lnTo>
                <a:lnTo>
                  <a:pt x="3235" y="45"/>
                </a:lnTo>
                <a:lnTo>
                  <a:pt x="3219" y="54"/>
                </a:lnTo>
                <a:lnTo>
                  <a:pt x="3201" y="63"/>
                </a:lnTo>
                <a:lnTo>
                  <a:pt x="3186" y="74"/>
                </a:lnTo>
                <a:lnTo>
                  <a:pt x="3170" y="85"/>
                </a:lnTo>
                <a:lnTo>
                  <a:pt x="3155" y="96"/>
                </a:lnTo>
                <a:lnTo>
                  <a:pt x="3139" y="108"/>
                </a:lnTo>
                <a:lnTo>
                  <a:pt x="3124" y="121"/>
                </a:lnTo>
                <a:lnTo>
                  <a:pt x="3110" y="134"/>
                </a:lnTo>
                <a:lnTo>
                  <a:pt x="3094" y="149"/>
                </a:lnTo>
                <a:lnTo>
                  <a:pt x="3066" y="179"/>
                </a:lnTo>
                <a:lnTo>
                  <a:pt x="3079" y="337"/>
                </a:lnTo>
                <a:lnTo>
                  <a:pt x="3094" y="494"/>
                </a:lnTo>
                <a:lnTo>
                  <a:pt x="3112" y="649"/>
                </a:lnTo>
                <a:lnTo>
                  <a:pt x="3131" y="802"/>
                </a:lnTo>
                <a:lnTo>
                  <a:pt x="3151" y="954"/>
                </a:lnTo>
                <a:lnTo>
                  <a:pt x="3174" y="1104"/>
                </a:lnTo>
                <a:lnTo>
                  <a:pt x="3198" y="1252"/>
                </a:lnTo>
                <a:lnTo>
                  <a:pt x="3226" y="1398"/>
                </a:lnTo>
                <a:lnTo>
                  <a:pt x="3254" y="1543"/>
                </a:lnTo>
                <a:lnTo>
                  <a:pt x="3284" y="1686"/>
                </a:lnTo>
                <a:lnTo>
                  <a:pt x="3318" y="1827"/>
                </a:lnTo>
                <a:lnTo>
                  <a:pt x="3352" y="1967"/>
                </a:lnTo>
                <a:lnTo>
                  <a:pt x="3388" y="2104"/>
                </a:lnTo>
                <a:lnTo>
                  <a:pt x="3407" y="2172"/>
                </a:lnTo>
                <a:lnTo>
                  <a:pt x="3427" y="2240"/>
                </a:lnTo>
                <a:lnTo>
                  <a:pt x="3447" y="2307"/>
                </a:lnTo>
                <a:lnTo>
                  <a:pt x="3468" y="2374"/>
                </a:lnTo>
                <a:lnTo>
                  <a:pt x="3488" y="2441"/>
                </a:lnTo>
                <a:lnTo>
                  <a:pt x="3510" y="2506"/>
                </a:lnTo>
                <a:lnTo>
                  <a:pt x="4267" y="2335"/>
                </a:lnTo>
                <a:lnTo>
                  <a:pt x="4258" y="2257"/>
                </a:lnTo>
                <a:lnTo>
                  <a:pt x="4249" y="2179"/>
                </a:lnTo>
                <a:lnTo>
                  <a:pt x="4238" y="2102"/>
                </a:lnTo>
                <a:lnTo>
                  <a:pt x="4227" y="2026"/>
                </a:lnTo>
                <a:lnTo>
                  <a:pt x="4214" y="1950"/>
                </a:lnTo>
                <a:lnTo>
                  <a:pt x="4202" y="1874"/>
                </a:lnTo>
                <a:lnTo>
                  <a:pt x="4189" y="1798"/>
                </a:lnTo>
                <a:lnTo>
                  <a:pt x="4175" y="1724"/>
                </a:lnTo>
                <a:lnTo>
                  <a:pt x="4161" y="1649"/>
                </a:lnTo>
                <a:lnTo>
                  <a:pt x="4146" y="1574"/>
                </a:lnTo>
                <a:lnTo>
                  <a:pt x="4130" y="1500"/>
                </a:lnTo>
                <a:lnTo>
                  <a:pt x="4113" y="1428"/>
                </a:lnTo>
                <a:lnTo>
                  <a:pt x="4096" y="1354"/>
                </a:lnTo>
                <a:lnTo>
                  <a:pt x="4078" y="1282"/>
                </a:lnTo>
                <a:lnTo>
                  <a:pt x="4060" y="1210"/>
                </a:lnTo>
                <a:lnTo>
                  <a:pt x="4041" y="1138"/>
                </a:lnTo>
                <a:lnTo>
                  <a:pt x="4020" y="1067"/>
                </a:lnTo>
                <a:lnTo>
                  <a:pt x="4000" y="995"/>
                </a:lnTo>
                <a:lnTo>
                  <a:pt x="3979" y="926"/>
                </a:lnTo>
                <a:lnTo>
                  <a:pt x="3957" y="855"/>
                </a:lnTo>
                <a:lnTo>
                  <a:pt x="3935" y="785"/>
                </a:lnTo>
                <a:lnTo>
                  <a:pt x="3911" y="717"/>
                </a:lnTo>
                <a:lnTo>
                  <a:pt x="3888" y="648"/>
                </a:lnTo>
                <a:lnTo>
                  <a:pt x="3863" y="579"/>
                </a:lnTo>
                <a:lnTo>
                  <a:pt x="3839" y="512"/>
                </a:lnTo>
                <a:lnTo>
                  <a:pt x="3812" y="444"/>
                </a:lnTo>
                <a:lnTo>
                  <a:pt x="3786" y="377"/>
                </a:lnTo>
                <a:lnTo>
                  <a:pt x="3759" y="310"/>
                </a:lnTo>
                <a:lnTo>
                  <a:pt x="3732" y="244"/>
                </a:lnTo>
                <a:lnTo>
                  <a:pt x="3703" y="179"/>
                </a:lnTo>
                <a:lnTo>
                  <a:pt x="3675" y="113"/>
                </a:lnTo>
                <a:lnTo>
                  <a:pt x="3646" y="48"/>
                </a:lnTo>
                <a:close/>
                <a:moveTo>
                  <a:pt x="831" y="2804"/>
                </a:moveTo>
                <a:lnTo>
                  <a:pt x="2810" y="2804"/>
                </a:lnTo>
                <a:lnTo>
                  <a:pt x="2810" y="2949"/>
                </a:lnTo>
                <a:lnTo>
                  <a:pt x="831" y="2949"/>
                </a:lnTo>
                <a:lnTo>
                  <a:pt x="831" y="2804"/>
                </a:lnTo>
                <a:close/>
                <a:moveTo>
                  <a:pt x="3516" y="3370"/>
                </a:moveTo>
                <a:lnTo>
                  <a:pt x="3637" y="3750"/>
                </a:lnTo>
                <a:lnTo>
                  <a:pt x="190" y="3750"/>
                </a:lnTo>
                <a:lnTo>
                  <a:pt x="0" y="3750"/>
                </a:lnTo>
                <a:lnTo>
                  <a:pt x="0" y="3559"/>
                </a:lnTo>
                <a:lnTo>
                  <a:pt x="0" y="1320"/>
                </a:lnTo>
                <a:lnTo>
                  <a:pt x="0" y="1240"/>
                </a:lnTo>
                <a:lnTo>
                  <a:pt x="59" y="1183"/>
                </a:lnTo>
                <a:lnTo>
                  <a:pt x="764" y="503"/>
                </a:lnTo>
                <a:lnTo>
                  <a:pt x="819" y="449"/>
                </a:lnTo>
                <a:lnTo>
                  <a:pt x="895" y="449"/>
                </a:lnTo>
                <a:lnTo>
                  <a:pt x="2831" y="449"/>
                </a:lnTo>
                <a:lnTo>
                  <a:pt x="2840" y="545"/>
                </a:lnTo>
                <a:lnTo>
                  <a:pt x="2849" y="640"/>
                </a:lnTo>
                <a:lnTo>
                  <a:pt x="2859" y="735"/>
                </a:lnTo>
                <a:lnTo>
                  <a:pt x="2870" y="829"/>
                </a:lnTo>
                <a:lnTo>
                  <a:pt x="1084" y="829"/>
                </a:lnTo>
                <a:lnTo>
                  <a:pt x="1138" y="1419"/>
                </a:lnTo>
                <a:lnTo>
                  <a:pt x="1148" y="1526"/>
                </a:lnTo>
                <a:lnTo>
                  <a:pt x="1040" y="1522"/>
                </a:lnTo>
                <a:lnTo>
                  <a:pt x="380" y="1497"/>
                </a:lnTo>
                <a:lnTo>
                  <a:pt x="380" y="3370"/>
                </a:lnTo>
                <a:lnTo>
                  <a:pt x="3516" y="3370"/>
                </a:lnTo>
                <a:close/>
                <a:moveTo>
                  <a:pt x="472" y="1312"/>
                </a:moveTo>
                <a:lnTo>
                  <a:pt x="939" y="1329"/>
                </a:lnTo>
                <a:lnTo>
                  <a:pt x="900" y="898"/>
                </a:lnTo>
                <a:lnTo>
                  <a:pt x="472" y="1312"/>
                </a:lnTo>
                <a:close/>
                <a:moveTo>
                  <a:pt x="2810" y="2206"/>
                </a:moveTo>
                <a:lnTo>
                  <a:pt x="831" y="2206"/>
                </a:lnTo>
                <a:lnTo>
                  <a:pt x="831" y="2351"/>
                </a:lnTo>
                <a:lnTo>
                  <a:pt x="2810" y="2351"/>
                </a:lnTo>
                <a:lnTo>
                  <a:pt x="2810" y="2206"/>
                </a:lnTo>
                <a:close/>
                <a:moveTo>
                  <a:pt x="2810" y="1666"/>
                </a:moveTo>
                <a:lnTo>
                  <a:pt x="1621" y="1666"/>
                </a:lnTo>
                <a:lnTo>
                  <a:pt x="1621" y="1810"/>
                </a:lnTo>
                <a:lnTo>
                  <a:pt x="2810" y="1810"/>
                </a:lnTo>
                <a:lnTo>
                  <a:pt x="2810" y="1666"/>
                </a:lnTo>
                <a:close/>
                <a:moveTo>
                  <a:pt x="2810" y="1112"/>
                </a:moveTo>
                <a:lnTo>
                  <a:pt x="1621" y="1112"/>
                </a:lnTo>
                <a:lnTo>
                  <a:pt x="1621" y="1256"/>
                </a:lnTo>
                <a:lnTo>
                  <a:pt x="2810" y="1256"/>
                </a:lnTo>
                <a:lnTo>
                  <a:pt x="2810" y="1112"/>
                </a:lnTo>
                <a:close/>
                <a:moveTo>
                  <a:pt x="4318" y="3463"/>
                </a:moveTo>
                <a:lnTo>
                  <a:pt x="4002" y="3540"/>
                </a:lnTo>
                <a:lnTo>
                  <a:pt x="4007" y="3867"/>
                </a:lnTo>
                <a:lnTo>
                  <a:pt x="4237" y="4133"/>
                </a:lnTo>
                <a:lnTo>
                  <a:pt x="4387" y="4100"/>
                </a:lnTo>
                <a:lnTo>
                  <a:pt x="4477" y="3751"/>
                </a:lnTo>
                <a:lnTo>
                  <a:pt x="4318" y="3463"/>
                </a:lnTo>
                <a:close/>
                <a:moveTo>
                  <a:pt x="4272" y="2491"/>
                </a:moveTo>
                <a:lnTo>
                  <a:pt x="4272" y="2491"/>
                </a:lnTo>
                <a:lnTo>
                  <a:pt x="4388" y="3367"/>
                </a:lnTo>
                <a:lnTo>
                  <a:pt x="3870" y="3485"/>
                </a:lnTo>
                <a:lnTo>
                  <a:pt x="3583" y="2648"/>
                </a:lnTo>
                <a:lnTo>
                  <a:pt x="4272" y="24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9491" y="388240"/>
            <a:ext cx="230641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学校环境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27627" y="388240"/>
            <a:ext cx="230641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b0503020204020204" typeface="微软雅黑"/>
                <a:ea charset="-122" panose="020b0503020204020204" typeface="微软雅黑"/>
              </a:rPr>
              <a:t>社会环境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3219133" y="875622"/>
            <a:ext cx="5732145" cy="5636260"/>
            <a:chOff x="5736" y="929"/>
            <a:chExt cx="7258" cy="7997"/>
          </a:xfrm>
          <a:blipFill rotWithShape="1">
            <a:blip r:embed="rId2"/>
            <a:stretch>
              <a:fillRect/>
            </a:stretch>
          </a:blipFill>
        </p:grpSpPr>
        <p:sp>
          <p:nvSpPr>
            <p:cNvPr id="5" name="矩形 4"/>
            <p:cNvSpPr/>
            <p:nvPr/>
          </p:nvSpPr>
          <p:spPr>
            <a:xfrm>
              <a:off x="5736" y="929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6958" y="929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8180" y="929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9402" y="929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10624" y="929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11846" y="929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5736" y="2946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>
              <a:off x="6958" y="2946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矩形 12"/>
            <p:cNvSpPr/>
            <p:nvPr/>
          </p:nvSpPr>
          <p:spPr>
            <a:xfrm>
              <a:off x="8180" y="2946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>
              <a:off x="9402" y="2946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624" y="2946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11846" y="2946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5736" y="4963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6958" y="4963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8180" y="4963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9402" y="4963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624" y="4963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矩形 21"/>
            <p:cNvSpPr/>
            <p:nvPr/>
          </p:nvSpPr>
          <p:spPr>
            <a:xfrm>
              <a:off x="11846" y="4963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矩形 22"/>
            <p:cNvSpPr/>
            <p:nvPr/>
          </p:nvSpPr>
          <p:spPr>
            <a:xfrm>
              <a:off x="5736" y="6980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>
              <a:off x="6958" y="6980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>
              <a:off x="8180" y="6980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>
              <a:off x="9402" y="6980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>
              <a:off x="10624" y="6980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矩形 27"/>
            <p:cNvSpPr/>
            <p:nvPr/>
          </p:nvSpPr>
          <p:spPr>
            <a:xfrm>
              <a:off x="11846" y="6980"/>
              <a:ext cx="1148" cy="1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0" name="矩形 29"/>
          <p:cNvSpPr/>
          <p:nvPr/>
        </p:nvSpPr>
        <p:spPr>
          <a:xfrm>
            <a:off x="7079615" y="876300"/>
            <a:ext cx="5114925" cy="1371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文本框 22"/>
          <p:cNvSpPr txBox="1"/>
          <p:nvPr/>
        </p:nvSpPr>
        <p:spPr>
          <a:xfrm flipH="1">
            <a:off x="8403589" y="1169670"/>
            <a:ext cx="3791585" cy="603504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l" lvl="0"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32" name="文本框 31"/>
          <p:cNvSpPr txBox="1"/>
          <p:nvPr/>
        </p:nvSpPr>
        <p:spPr>
          <a:xfrm flipH="1">
            <a:off x="7081519" y="964565"/>
            <a:ext cx="1428750" cy="45720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zh-CN" lang="en-US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typeface="微软雅黑"/>
                <a:sym charset="0" panose="020b0604020202020204" pitchFamily="34" typeface="Arial"/>
              </a:rPr>
              <a:t>PART  03</a:t>
            </a:r>
          </a:p>
        </p:txBody>
      </p:sp>
      <p:sp>
        <p:nvSpPr>
          <p:cNvPr id="33" name="拉包 818"/>
          <p:cNvSpPr/>
          <p:nvPr/>
        </p:nvSpPr>
        <p:spPr>
          <a:xfrm>
            <a:off x="7468870" y="1417320"/>
            <a:ext cx="680720" cy="619125"/>
          </a:xfrm>
          <a:custGeom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b="0" l="0" r="0" t="0"/>
            <a:pathLst>
              <a:path h="235" w="282">
                <a:moveTo>
                  <a:pt x="28" y="131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44"/>
                  <a:pt x="36" y="36"/>
                  <a:pt x="46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36" y="148"/>
                  <a:pt x="28" y="140"/>
                  <a:pt x="28" y="131"/>
                </a:cubicBezTo>
                <a:close/>
                <a:moveTo>
                  <a:pt x="214" y="131"/>
                </a:moveTo>
                <a:cubicBezTo>
                  <a:pt x="214" y="53"/>
                  <a:pt x="214" y="53"/>
                  <a:pt x="214" y="53"/>
                </a:cubicBezTo>
                <a:cubicBezTo>
                  <a:pt x="214" y="44"/>
                  <a:pt x="207" y="36"/>
                  <a:pt x="197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97" y="148"/>
                  <a:pt x="197" y="148"/>
                  <a:pt x="197" y="148"/>
                </a:cubicBezTo>
                <a:cubicBezTo>
                  <a:pt x="207" y="148"/>
                  <a:pt x="214" y="140"/>
                  <a:pt x="214" y="131"/>
                </a:cubicBezTo>
                <a:close/>
                <a:moveTo>
                  <a:pt x="154" y="36"/>
                </a:moveTo>
                <a:cubicBezTo>
                  <a:pt x="152" y="21"/>
                  <a:pt x="143" y="13"/>
                  <a:pt x="131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00" y="13"/>
                  <a:pt x="91" y="21"/>
                  <a:pt x="89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36"/>
                  <a:pt x="166" y="36"/>
                  <a:pt x="166" y="36"/>
                </a:cubicBezTo>
                <a:lnTo>
                  <a:pt x="154" y="36"/>
                </a:lnTo>
                <a:close/>
                <a:moveTo>
                  <a:pt x="101" y="36"/>
                </a:moveTo>
                <a:cubicBezTo>
                  <a:pt x="102" y="23"/>
                  <a:pt x="110" y="23"/>
                  <a:pt x="112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7" y="23"/>
                  <a:pt x="141" y="27"/>
                  <a:pt x="142" y="36"/>
                </a:cubicBezTo>
                <a:lnTo>
                  <a:pt x="101" y="36"/>
                </a:lnTo>
                <a:close/>
                <a:moveTo>
                  <a:pt x="42" y="187"/>
                </a:moveTo>
                <a:cubicBezTo>
                  <a:pt x="28" y="187"/>
                  <a:pt x="17" y="198"/>
                  <a:pt x="17" y="211"/>
                </a:cubicBezTo>
                <a:cubicBezTo>
                  <a:pt x="17" y="224"/>
                  <a:pt x="28" y="235"/>
                  <a:pt x="42" y="235"/>
                </a:cubicBezTo>
                <a:cubicBezTo>
                  <a:pt x="55" y="235"/>
                  <a:pt x="66" y="224"/>
                  <a:pt x="66" y="211"/>
                </a:cubicBezTo>
                <a:cubicBezTo>
                  <a:pt x="66" y="198"/>
                  <a:pt x="55" y="187"/>
                  <a:pt x="42" y="187"/>
                </a:cubicBezTo>
                <a:close/>
                <a:moveTo>
                  <a:pt x="42" y="224"/>
                </a:moveTo>
                <a:cubicBezTo>
                  <a:pt x="34" y="224"/>
                  <a:pt x="29" y="218"/>
                  <a:pt x="29" y="211"/>
                </a:cubicBezTo>
                <a:cubicBezTo>
                  <a:pt x="29" y="204"/>
                  <a:pt x="34" y="198"/>
                  <a:pt x="42" y="198"/>
                </a:cubicBezTo>
                <a:cubicBezTo>
                  <a:pt x="49" y="198"/>
                  <a:pt x="54" y="204"/>
                  <a:pt x="54" y="211"/>
                </a:cubicBezTo>
                <a:cubicBezTo>
                  <a:pt x="54" y="218"/>
                  <a:pt x="49" y="224"/>
                  <a:pt x="42" y="224"/>
                </a:cubicBezTo>
                <a:close/>
                <a:moveTo>
                  <a:pt x="202" y="187"/>
                </a:moveTo>
                <a:cubicBezTo>
                  <a:pt x="188" y="187"/>
                  <a:pt x="177" y="198"/>
                  <a:pt x="177" y="211"/>
                </a:cubicBezTo>
                <a:cubicBezTo>
                  <a:pt x="177" y="224"/>
                  <a:pt x="188" y="235"/>
                  <a:pt x="202" y="235"/>
                </a:cubicBezTo>
                <a:cubicBezTo>
                  <a:pt x="215" y="235"/>
                  <a:pt x="226" y="224"/>
                  <a:pt x="226" y="211"/>
                </a:cubicBezTo>
                <a:cubicBezTo>
                  <a:pt x="226" y="198"/>
                  <a:pt x="215" y="187"/>
                  <a:pt x="202" y="187"/>
                </a:cubicBezTo>
                <a:close/>
                <a:moveTo>
                  <a:pt x="202" y="224"/>
                </a:moveTo>
                <a:cubicBezTo>
                  <a:pt x="194" y="224"/>
                  <a:pt x="189" y="218"/>
                  <a:pt x="189" y="211"/>
                </a:cubicBezTo>
                <a:cubicBezTo>
                  <a:pt x="189" y="204"/>
                  <a:pt x="194" y="198"/>
                  <a:pt x="202" y="198"/>
                </a:cubicBezTo>
                <a:cubicBezTo>
                  <a:pt x="209" y="198"/>
                  <a:pt x="214" y="204"/>
                  <a:pt x="214" y="211"/>
                </a:cubicBezTo>
                <a:cubicBezTo>
                  <a:pt x="214" y="218"/>
                  <a:pt x="209" y="224"/>
                  <a:pt x="202" y="224"/>
                </a:cubicBezTo>
                <a:close/>
                <a:moveTo>
                  <a:pt x="275" y="20"/>
                </a:moveTo>
                <a:cubicBezTo>
                  <a:pt x="246" y="36"/>
                  <a:pt x="246" y="36"/>
                  <a:pt x="246" y="36"/>
                </a:cubicBezTo>
                <a:cubicBezTo>
                  <a:pt x="246" y="179"/>
                  <a:pt x="246" y="179"/>
                  <a:pt x="246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0"/>
                  <a:pt x="0" y="140"/>
                  <a:pt x="0" y="14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26" y="160"/>
                  <a:pt x="226" y="160"/>
                  <a:pt x="226" y="160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31"/>
                  <a:pt x="226" y="30"/>
                  <a:pt x="226" y="29"/>
                </a:cubicBezTo>
                <a:cubicBezTo>
                  <a:pt x="227" y="26"/>
                  <a:pt x="228" y="23"/>
                  <a:pt x="231" y="22"/>
                </a:cubicBezTo>
                <a:cubicBezTo>
                  <a:pt x="266" y="3"/>
                  <a:pt x="266" y="3"/>
                  <a:pt x="266" y="3"/>
                </a:cubicBezTo>
                <a:cubicBezTo>
                  <a:pt x="271" y="0"/>
                  <a:pt x="277" y="2"/>
                  <a:pt x="279" y="7"/>
                </a:cubicBezTo>
                <a:cubicBezTo>
                  <a:pt x="282" y="12"/>
                  <a:pt x="280" y="17"/>
                  <a:pt x="27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35" name="矩形 34"/>
          <p:cNvSpPr/>
          <p:nvPr/>
        </p:nvSpPr>
        <p:spPr>
          <a:xfrm>
            <a:off x="3175" y="5140325"/>
            <a:ext cx="5110480" cy="1371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文本框 35"/>
          <p:cNvSpPr txBox="1"/>
          <p:nvPr/>
        </p:nvSpPr>
        <p:spPr>
          <a:xfrm flipH="1">
            <a:off x="3721734" y="5236845"/>
            <a:ext cx="1427480" cy="45720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zh-CN" lang="en-US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typeface="微软雅黑"/>
                <a:sym charset="0" panose="020b0604020202020204" pitchFamily="34" typeface="Arial"/>
              </a:rPr>
              <a:t>PART  02</a:t>
            </a:r>
          </a:p>
        </p:txBody>
      </p:sp>
      <p:sp>
        <p:nvSpPr>
          <p:cNvPr id="37" name="文本框 22"/>
          <p:cNvSpPr txBox="1"/>
          <p:nvPr/>
        </p:nvSpPr>
        <p:spPr>
          <a:xfrm flipH="1">
            <a:off x="90805" y="5478780"/>
            <a:ext cx="3788410" cy="603504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l" lvl="0"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38" name="稻壳儿小白白(http://dwz.cn/Wu2UP)"/>
          <p:cNvSpPr>
            <a:spLocks noEditPoints="1"/>
          </p:cNvSpPr>
          <p:nvPr/>
        </p:nvSpPr>
        <p:spPr>
          <a:xfrm>
            <a:off x="4209415" y="5654040"/>
            <a:ext cx="473075" cy="690880"/>
          </a:xfrm>
          <a:custGeom>
            <a:cxnLst>
              <a:cxn ang="0">
                <a:pos x="265231" y="310332"/>
              </a:cxn>
              <a:cxn ang="0">
                <a:pos x="0" y="284471"/>
              </a:cxn>
              <a:cxn ang="0">
                <a:pos x="19407" y="45257"/>
              </a:cxn>
              <a:cxn ang="0">
                <a:pos x="45283" y="25861"/>
              </a:cxn>
              <a:cxn ang="0">
                <a:pos x="84098" y="0"/>
              </a:cxn>
              <a:cxn ang="0">
                <a:pos x="109974" y="45257"/>
              </a:cxn>
              <a:cxn ang="0">
                <a:pos x="174664" y="25861"/>
              </a:cxn>
              <a:cxn ang="0">
                <a:pos x="213478" y="0"/>
              </a:cxn>
              <a:cxn ang="0">
                <a:pos x="245824" y="45257"/>
              </a:cxn>
              <a:cxn ang="0">
                <a:pos x="291107" y="64653"/>
              </a:cxn>
              <a:cxn ang="0">
                <a:pos x="71159" y="161631"/>
              </a:cxn>
              <a:cxn ang="0">
                <a:pos x="19407" y="109909"/>
              </a:cxn>
              <a:cxn ang="0">
                <a:pos x="71159" y="161631"/>
              </a:cxn>
              <a:cxn ang="0">
                <a:pos x="71159" y="168097"/>
              </a:cxn>
              <a:cxn ang="0">
                <a:pos x="19407" y="226284"/>
              </a:cxn>
              <a:cxn ang="0">
                <a:pos x="71159" y="284471"/>
              </a:cxn>
              <a:cxn ang="0">
                <a:pos x="19407" y="239214"/>
              </a:cxn>
              <a:cxn ang="0">
                <a:pos x="71159" y="284471"/>
              </a:cxn>
              <a:cxn ang="0">
                <a:pos x="84098" y="19396"/>
              </a:cxn>
              <a:cxn ang="0">
                <a:pos x="64690" y="25861"/>
              </a:cxn>
              <a:cxn ang="0">
                <a:pos x="71159" y="84048"/>
              </a:cxn>
              <a:cxn ang="0">
                <a:pos x="90567" y="77583"/>
              </a:cxn>
              <a:cxn ang="0">
                <a:pos x="135850" y="161631"/>
              </a:cxn>
              <a:cxn ang="0">
                <a:pos x="84098" y="109909"/>
              </a:cxn>
              <a:cxn ang="0">
                <a:pos x="135850" y="161631"/>
              </a:cxn>
              <a:cxn ang="0">
                <a:pos x="135850" y="168097"/>
              </a:cxn>
              <a:cxn ang="0">
                <a:pos x="84098" y="226284"/>
              </a:cxn>
              <a:cxn ang="0">
                <a:pos x="135850" y="284471"/>
              </a:cxn>
              <a:cxn ang="0">
                <a:pos x="84098" y="239214"/>
              </a:cxn>
              <a:cxn ang="0">
                <a:pos x="135850" y="284471"/>
              </a:cxn>
              <a:cxn ang="0">
                <a:pos x="207009" y="109909"/>
              </a:cxn>
              <a:cxn ang="0">
                <a:pos x="148788" y="161631"/>
              </a:cxn>
              <a:cxn ang="0">
                <a:pos x="207009" y="226284"/>
              </a:cxn>
              <a:cxn ang="0">
                <a:pos x="148788" y="168097"/>
              </a:cxn>
              <a:cxn ang="0">
                <a:pos x="207009" y="226284"/>
              </a:cxn>
              <a:cxn ang="0">
                <a:pos x="207009" y="239214"/>
              </a:cxn>
              <a:cxn ang="0">
                <a:pos x="148788" y="284471"/>
              </a:cxn>
              <a:cxn ang="0">
                <a:pos x="219948" y="25861"/>
              </a:cxn>
              <a:cxn ang="0">
                <a:pos x="207009" y="19396"/>
              </a:cxn>
              <a:cxn ang="0">
                <a:pos x="200540" y="77583"/>
              </a:cxn>
              <a:cxn ang="0">
                <a:pos x="213478" y="84048"/>
              </a:cxn>
              <a:cxn ang="0">
                <a:pos x="219948" y="25861"/>
              </a:cxn>
              <a:cxn ang="0">
                <a:pos x="265231" y="109909"/>
              </a:cxn>
              <a:cxn ang="0">
                <a:pos x="213478" y="161631"/>
              </a:cxn>
              <a:cxn ang="0">
                <a:pos x="265231" y="226284"/>
              </a:cxn>
              <a:cxn ang="0">
                <a:pos x="213478" y="168097"/>
              </a:cxn>
              <a:cxn ang="0">
                <a:pos x="265231" y="226284"/>
              </a:cxn>
              <a:cxn ang="0">
                <a:pos x="265231" y="239214"/>
              </a:cxn>
              <a:cxn ang="0">
                <a:pos x="213478" y="284471"/>
              </a:cxn>
            </a:cxnLst>
            <a:rect b="0" l="0" r="0" t="0"/>
            <a:pathLst>
              <a:path h="48" w="45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2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3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3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3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3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8024495" y="3718560"/>
            <a:ext cx="4170680" cy="1371600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文本框 22"/>
          <p:cNvSpPr txBox="1"/>
          <p:nvPr/>
        </p:nvSpPr>
        <p:spPr>
          <a:xfrm flipH="1">
            <a:off x="9312911" y="3927475"/>
            <a:ext cx="2882900" cy="859536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l" lvl="0"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42" name="文本框 41"/>
          <p:cNvSpPr txBox="1"/>
          <p:nvPr/>
        </p:nvSpPr>
        <p:spPr>
          <a:xfrm flipH="1">
            <a:off x="7987030" y="3823334"/>
            <a:ext cx="1387475" cy="45720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zh-CN" lang="en-US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typeface="微软雅黑"/>
                <a:sym charset="0" panose="020b0604020202020204" pitchFamily="34" typeface="Arial"/>
              </a:rPr>
              <a:t>PART  04</a:t>
            </a:r>
          </a:p>
        </p:txBody>
      </p:sp>
      <p:sp>
        <p:nvSpPr>
          <p:cNvPr id="43" name="稻壳儿小白白(http://dwz.cn/Wu2UP)"/>
          <p:cNvSpPr>
            <a:spLocks noEditPoints="1"/>
          </p:cNvSpPr>
          <p:nvPr/>
        </p:nvSpPr>
        <p:spPr>
          <a:xfrm>
            <a:off x="8376285" y="4207510"/>
            <a:ext cx="608965" cy="715645"/>
          </a:xfrm>
          <a:custGeom>
            <a:cxnLst>
              <a:cxn ang="0">
                <a:pos x="266141" y="246668"/>
              </a:cxn>
              <a:cxn ang="0">
                <a:pos x="246668" y="272633"/>
              </a:cxn>
              <a:cxn ang="0">
                <a:pos x="207720" y="285615"/>
              </a:cxn>
              <a:cxn ang="0">
                <a:pos x="175264" y="272633"/>
              </a:cxn>
              <a:cxn ang="0">
                <a:pos x="136316" y="233685"/>
              </a:cxn>
              <a:cxn ang="0">
                <a:pos x="123334" y="201229"/>
              </a:cxn>
              <a:cxn ang="0">
                <a:pos x="136316" y="162281"/>
              </a:cxn>
              <a:cxn ang="0">
                <a:pos x="123334" y="149299"/>
              </a:cxn>
              <a:cxn ang="0">
                <a:pos x="84386" y="162281"/>
              </a:cxn>
              <a:cxn ang="0">
                <a:pos x="51930" y="149299"/>
              </a:cxn>
              <a:cxn ang="0">
                <a:pos x="12983" y="110351"/>
              </a:cxn>
              <a:cxn ang="0">
                <a:pos x="0" y="77895"/>
              </a:cxn>
              <a:cxn ang="0">
                <a:pos x="12983" y="38948"/>
              </a:cxn>
              <a:cxn ang="0">
                <a:pos x="38948" y="12983"/>
              </a:cxn>
              <a:cxn ang="0">
                <a:pos x="77895" y="0"/>
              </a:cxn>
              <a:cxn ang="0">
                <a:pos x="110351" y="12983"/>
              </a:cxn>
              <a:cxn ang="0">
                <a:pos x="149299" y="51930"/>
              </a:cxn>
              <a:cxn ang="0">
                <a:pos x="162281" y="84386"/>
              </a:cxn>
              <a:cxn ang="0">
                <a:pos x="149299" y="123334"/>
              </a:cxn>
              <a:cxn ang="0">
                <a:pos x="162281" y="136316"/>
              </a:cxn>
              <a:cxn ang="0">
                <a:pos x="194738" y="123334"/>
              </a:cxn>
              <a:cxn ang="0">
                <a:pos x="233685" y="136316"/>
              </a:cxn>
              <a:cxn ang="0">
                <a:pos x="272633" y="175264"/>
              </a:cxn>
              <a:cxn ang="0">
                <a:pos x="285615" y="207720"/>
              </a:cxn>
              <a:cxn ang="0">
                <a:pos x="266141" y="246668"/>
              </a:cxn>
              <a:cxn ang="0">
                <a:pos x="123334" y="77895"/>
              </a:cxn>
              <a:cxn ang="0">
                <a:pos x="90878" y="38948"/>
              </a:cxn>
              <a:cxn ang="0">
                <a:pos x="77895" y="32456"/>
              </a:cxn>
              <a:cxn ang="0">
                <a:pos x="64913" y="38948"/>
              </a:cxn>
              <a:cxn ang="0">
                <a:pos x="38948" y="64913"/>
              </a:cxn>
              <a:cxn ang="0">
                <a:pos x="32456" y="77895"/>
              </a:cxn>
              <a:cxn ang="0">
                <a:pos x="38948" y="84386"/>
              </a:cxn>
              <a:cxn ang="0">
                <a:pos x="77895" y="123334"/>
              </a:cxn>
              <a:cxn ang="0">
                <a:pos x="84386" y="129825"/>
              </a:cxn>
              <a:cxn ang="0">
                <a:pos x="97369" y="123334"/>
              </a:cxn>
              <a:cxn ang="0">
                <a:pos x="84386" y="103860"/>
              </a:cxn>
              <a:cxn ang="0">
                <a:pos x="103860" y="84386"/>
              </a:cxn>
              <a:cxn ang="0">
                <a:pos x="123334" y="97369"/>
              </a:cxn>
              <a:cxn ang="0">
                <a:pos x="129825" y="84386"/>
              </a:cxn>
              <a:cxn ang="0">
                <a:pos x="123334" y="77895"/>
              </a:cxn>
              <a:cxn ang="0">
                <a:pos x="246668" y="194738"/>
              </a:cxn>
              <a:cxn ang="0">
                <a:pos x="207720" y="162281"/>
              </a:cxn>
              <a:cxn ang="0">
                <a:pos x="194738" y="155790"/>
              </a:cxn>
              <a:cxn ang="0">
                <a:pos x="188246" y="162281"/>
              </a:cxn>
              <a:cxn ang="0">
                <a:pos x="194738" y="181755"/>
              </a:cxn>
              <a:cxn ang="0">
                <a:pos x="181755" y="201229"/>
              </a:cxn>
              <a:cxn ang="0">
                <a:pos x="162281" y="188246"/>
              </a:cxn>
              <a:cxn ang="0">
                <a:pos x="155790" y="201229"/>
              </a:cxn>
              <a:cxn ang="0">
                <a:pos x="162281" y="207720"/>
              </a:cxn>
              <a:cxn ang="0">
                <a:pos x="194738" y="246668"/>
              </a:cxn>
              <a:cxn ang="0">
                <a:pos x="207720" y="253159"/>
              </a:cxn>
              <a:cxn ang="0">
                <a:pos x="220703" y="246668"/>
              </a:cxn>
              <a:cxn ang="0">
                <a:pos x="246668" y="220703"/>
              </a:cxn>
              <a:cxn ang="0">
                <a:pos x="253159" y="207720"/>
              </a:cxn>
              <a:cxn ang="0">
                <a:pos x="246668" y="194738"/>
              </a:cxn>
            </a:cxnLst>
            <a:rect b="0" l="0" r="0" t="0"/>
            <a:pathLst>
              <a:path h="44" w="44">
                <a:moveTo>
                  <a:pt x="41" y="38"/>
                </a:moveTo>
                <a:cubicBezTo>
                  <a:pt x="38" y="42"/>
                  <a:pt x="38" y="42"/>
                  <a:pt x="38" y="42"/>
                </a:cubicBezTo>
                <a:cubicBezTo>
                  <a:pt x="36" y="43"/>
                  <a:pt x="34" y="44"/>
                  <a:pt x="32" y="44"/>
                </a:cubicBezTo>
                <a:cubicBezTo>
                  <a:pt x="30" y="44"/>
                  <a:pt x="28" y="43"/>
                  <a:pt x="27" y="42"/>
                </a:cubicBezTo>
                <a:cubicBezTo>
                  <a:pt x="21" y="36"/>
                  <a:pt x="21" y="36"/>
                  <a:pt x="21" y="36"/>
                </a:cubicBezTo>
                <a:cubicBezTo>
                  <a:pt x="20" y="35"/>
                  <a:pt x="19" y="33"/>
                  <a:pt x="19" y="31"/>
                </a:cubicBezTo>
                <a:cubicBezTo>
                  <a:pt x="19" y="28"/>
                  <a:pt x="20" y="26"/>
                  <a:pt x="21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7" y="24"/>
                  <a:pt x="15" y="25"/>
                  <a:pt x="13" y="25"/>
                </a:cubicBezTo>
                <a:cubicBezTo>
                  <a:pt x="11" y="25"/>
                  <a:pt x="9" y="24"/>
                  <a:pt x="8" y="23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6"/>
                  <a:pt x="0" y="14"/>
                  <a:pt x="0" y="12"/>
                </a:cubicBezTo>
                <a:cubicBezTo>
                  <a:pt x="0" y="10"/>
                  <a:pt x="1" y="8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2" y="0"/>
                </a:cubicBezTo>
                <a:cubicBezTo>
                  <a:pt x="14" y="0"/>
                  <a:pt x="16" y="1"/>
                  <a:pt x="17" y="2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9"/>
                  <a:pt x="25" y="11"/>
                  <a:pt x="25" y="13"/>
                </a:cubicBezTo>
                <a:cubicBezTo>
                  <a:pt x="25" y="15"/>
                  <a:pt x="24" y="17"/>
                  <a:pt x="23" y="19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0"/>
                  <a:pt x="28" y="19"/>
                  <a:pt x="30" y="19"/>
                </a:cubicBezTo>
                <a:cubicBezTo>
                  <a:pt x="33" y="19"/>
                  <a:pt x="35" y="20"/>
                  <a:pt x="36" y="21"/>
                </a:cubicBezTo>
                <a:cubicBezTo>
                  <a:pt x="42" y="27"/>
                  <a:pt x="42" y="27"/>
                  <a:pt x="42" y="27"/>
                </a:cubicBezTo>
                <a:cubicBezTo>
                  <a:pt x="43" y="28"/>
                  <a:pt x="44" y="30"/>
                  <a:pt x="44" y="32"/>
                </a:cubicBezTo>
                <a:cubicBezTo>
                  <a:pt x="44" y="34"/>
                  <a:pt x="43" y="36"/>
                  <a:pt x="41" y="38"/>
                </a:cubicBezTo>
                <a:close/>
                <a:moveTo>
                  <a:pt x="19" y="12"/>
                </a:moveTo>
                <a:cubicBezTo>
                  <a:pt x="14" y="6"/>
                  <a:pt x="14" y="6"/>
                  <a:pt x="14" y="6"/>
                </a:cubicBezTo>
                <a:cubicBezTo>
                  <a:pt x="13" y="5"/>
                  <a:pt x="12" y="5"/>
                  <a:pt x="12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5" y="11"/>
                  <a:pt x="5" y="12"/>
                </a:cubicBezTo>
                <a:cubicBezTo>
                  <a:pt x="5" y="12"/>
                  <a:pt x="5" y="13"/>
                  <a:pt x="6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0"/>
                  <a:pt x="13" y="20"/>
                  <a:pt x="13" y="20"/>
                </a:cubicBezTo>
                <a:cubicBezTo>
                  <a:pt x="14" y="20"/>
                  <a:pt x="15" y="20"/>
                  <a:pt x="15" y="19"/>
                </a:cubicBezTo>
                <a:cubicBezTo>
                  <a:pt x="14" y="18"/>
                  <a:pt x="13" y="17"/>
                  <a:pt x="13" y="16"/>
                </a:cubicBezTo>
                <a:cubicBezTo>
                  <a:pt x="13" y="15"/>
                  <a:pt x="14" y="13"/>
                  <a:pt x="16" y="13"/>
                </a:cubicBezTo>
                <a:cubicBezTo>
                  <a:pt x="17" y="13"/>
                  <a:pt x="18" y="14"/>
                  <a:pt x="19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2"/>
                  <a:pt x="19" y="12"/>
                </a:cubicBezTo>
                <a:close/>
                <a:moveTo>
                  <a:pt x="38" y="30"/>
                </a:moveTo>
                <a:cubicBezTo>
                  <a:pt x="32" y="25"/>
                  <a:pt x="32" y="25"/>
                  <a:pt x="32" y="25"/>
                </a:cubicBezTo>
                <a:cubicBezTo>
                  <a:pt x="32" y="24"/>
                  <a:pt x="31" y="24"/>
                  <a:pt x="30" y="24"/>
                </a:cubicBezTo>
                <a:cubicBezTo>
                  <a:pt x="30" y="24"/>
                  <a:pt x="29" y="24"/>
                  <a:pt x="29" y="25"/>
                </a:cubicBezTo>
                <a:cubicBezTo>
                  <a:pt x="29" y="26"/>
                  <a:pt x="30" y="27"/>
                  <a:pt x="30" y="28"/>
                </a:cubicBezTo>
                <a:cubicBezTo>
                  <a:pt x="30" y="29"/>
                  <a:pt x="29" y="31"/>
                  <a:pt x="28" y="31"/>
                </a:cubicBezTo>
                <a:cubicBezTo>
                  <a:pt x="27" y="31"/>
                  <a:pt x="26" y="29"/>
                  <a:pt x="25" y="29"/>
                </a:cubicBezTo>
                <a:cubicBezTo>
                  <a:pt x="24" y="29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8"/>
                  <a:pt x="31" y="39"/>
                  <a:pt x="32" y="39"/>
                </a:cubicBezTo>
                <a:cubicBezTo>
                  <a:pt x="33" y="39"/>
                  <a:pt x="33" y="38"/>
                  <a:pt x="34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9" y="33"/>
                  <a:pt x="39" y="32"/>
                </a:cubicBezTo>
                <a:cubicBezTo>
                  <a:pt x="39" y="32"/>
                  <a:pt x="38" y="31"/>
                  <a:pt x="38" y="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45" name="矩形 44"/>
          <p:cNvSpPr/>
          <p:nvPr/>
        </p:nvSpPr>
        <p:spPr>
          <a:xfrm>
            <a:off x="3175" y="2289810"/>
            <a:ext cx="4128135" cy="1372235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文本框 45"/>
          <p:cNvSpPr txBox="1"/>
          <p:nvPr/>
        </p:nvSpPr>
        <p:spPr>
          <a:xfrm flipH="1">
            <a:off x="2811146" y="2362200"/>
            <a:ext cx="1373505" cy="45720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zh-CN" lang="en-US" smtClean="0" sz="24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typeface="微软雅黑"/>
                <a:sym charset="0" panose="020b0604020202020204" pitchFamily="34" typeface="Arial"/>
              </a:rPr>
              <a:t>PART  01</a:t>
            </a:r>
          </a:p>
        </p:txBody>
      </p:sp>
      <p:sp>
        <p:nvSpPr>
          <p:cNvPr id="47" name="文本框 22"/>
          <p:cNvSpPr txBox="1"/>
          <p:nvPr/>
        </p:nvSpPr>
        <p:spPr>
          <a:xfrm flipH="1">
            <a:off x="87630" y="2487295"/>
            <a:ext cx="2853690" cy="859536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l" lvl="0">
              <a:lnSpc>
                <a:spcPct val="12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48" name="稻壳儿小白白(http://dwz.cn/Wu2UP)"/>
          <p:cNvSpPr>
            <a:spLocks noEditPoints="1"/>
          </p:cNvSpPr>
          <p:nvPr/>
        </p:nvSpPr>
        <p:spPr>
          <a:xfrm>
            <a:off x="3250565" y="2854325"/>
            <a:ext cx="520065" cy="620395"/>
          </a:xfrm>
          <a:custGeom>
            <a:cxnLst>
              <a:cxn ang="0">
                <a:pos x="247853" y="91062"/>
              </a:cxn>
              <a:cxn ang="0">
                <a:pos x="123926" y="182123"/>
              </a:cxn>
              <a:cxn ang="0">
                <a:pos x="91314" y="175619"/>
              </a:cxn>
              <a:cxn ang="0">
                <a:pos x="45657" y="201636"/>
              </a:cxn>
              <a:cxn ang="0">
                <a:pos x="26090" y="201636"/>
              </a:cxn>
              <a:cxn ang="0">
                <a:pos x="26090" y="201636"/>
              </a:cxn>
              <a:cxn ang="0">
                <a:pos x="19567" y="195132"/>
              </a:cxn>
              <a:cxn ang="0">
                <a:pos x="26090" y="188627"/>
              </a:cxn>
              <a:cxn ang="0">
                <a:pos x="45657" y="162610"/>
              </a:cxn>
              <a:cxn ang="0">
                <a:pos x="0" y="91062"/>
              </a:cxn>
              <a:cxn ang="0">
                <a:pos x="123926" y="0"/>
              </a:cxn>
              <a:cxn ang="0">
                <a:pos x="247853" y="91062"/>
              </a:cxn>
              <a:cxn ang="0">
                <a:pos x="19567" y="91062"/>
              </a:cxn>
              <a:cxn ang="0">
                <a:pos x="58702" y="143097"/>
              </a:cxn>
              <a:cxn ang="0">
                <a:pos x="71747" y="149601"/>
              </a:cxn>
              <a:cxn ang="0">
                <a:pos x="71747" y="169114"/>
              </a:cxn>
              <a:cxn ang="0">
                <a:pos x="78269" y="156105"/>
              </a:cxn>
              <a:cxn ang="0">
                <a:pos x="84792" y="156105"/>
              </a:cxn>
              <a:cxn ang="0">
                <a:pos x="97837" y="156105"/>
              </a:cxn>
              <a:cxn ang="0">
                <a:pos x="123926" y="156105"/>
              </a:cxn>
              <a:cxn ang="0">
                <a:pos x="221763" y="91062"/>
              </a:cxn>
              <a:cxn ang="0">
                <a:pos x="123926" y="26018"/>
              </a:cxn>
              <a:cxn ang="0">
                <a:pos x="19567" y="91062"/>
              </a:cxn>
              <a:cxn ang="0">
                <a:pos x="286987" y="234158"/>
              </a:cxn>
              <a:cxn ang="0">
                <a:pos x="293510" y="240663"/>
              </a:cxn>
              <a:cxn ang="0">
                <a:pos x="286987" y="247167"/>
              </a:cxn>
              <a:cxn ang="0">
                <a:pos x="267420" y="247167"/>
              </a:cxn>
              <a:cxn ang="0">
                <a:pos x="221763" y="221149"/>
              </a:cxn>
              <a:cxn ang="0">
                <a:pos x="189151" y="227654"/>
              </a:cxn>
              <a:cxn ang="0">
                <a:pos x="110881" y="201636"/>
              </a:cxn>
              <a:cxn ang="0">
                <a:pos x="123926" y="201636"/>
              </a:cxn>
              <a:cxn ang="0">
                <a:pos x="221763" y="175619"/>
              </a:cxn>
              <a:cxn ang="0">
                <a:pos x="267420" y="91062"/>
              </a:cxn>
              <a:cxn ang="0">
                <a:pos x="267420" y="65044"/>
              </a:cxn>
              <a:cxn ang="0">
                <a:pos x="313077" y="136592"/>
              </a:cxn>
              <a:cxn ang="0">
                <a:pos x="267420" y="208141"/>
              </a:cxn>
              <a:cxn ang="0">
                <a:pos x="286987" y="234158"/>
              </a:cxn>
            </a:cxnLst>
            <a:rect b="0" l="0" r="0" t="0"/>
            <a:pathLst>
              <a:path h="38" w="48">
                <a:moveTo>
                  <a:pt x="38" y="14"/>
                </a:moveTo>
                <a:cubicBezTo>
                  <a:pt x="38" y="22"/>
                  <a:pt x="29" y="28"/>
                  <a:pt x="19" y="28"/>
                </a:cubicBezTo>
                <a:cubicBezTo>
                  <a:pt x="17" y="28"/>
                  <a:pt x="16" y="28"/>
                  <a:pt x="14" y="27"/>
                </a:cubicBezTo>
                <a:cubicBezTo>
                  <a:pt x="12" y="29"/>
                  <a:pt x="9" y="30"/>
                  <a:pt x="7" y="31"/>
                </a:cubicBezTo>
                <a:cubicBezTo>
                  <a:pt x="6" y="31"/>
                  <a:pt x="5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4" y="31"/>
                  <a:pt x="3" y="30"/>
                </a:cubicBezTo>
                <a:cubicBezTo>
                  <a:pt x="3" y="30"/>
                  <a:pt x="4" y="30"/>
                  <a:pt x="4" y="29"/>
                </a:cubicBezTo>
                <a:cubicBezTo>
                  <a:pt x="5" y="28"/>
                  <a:pt x="6" y="27"/>
                  <a:pt x="7" y="25"/>
                </a:cubicBezTo>
                <a:cubicBezTo>
                  <a:pt x="3" y="22"/>
                  <a:pt x="0" y="18"/>
                  <a:pt x="0" y="14"/>
                </a:cubicBezTo>
                <a:cubicBezTo>
                  <a:pt x="0" y="6"/>
                  <a:pt x="8" y="0"/>
                  <a:pt x="19" y="0"/>
                </a:cubicBezTo>
                <a:cubicBezTo>
                  <a:pt x="29" y="0"/>
                  <a:pt x="38" y="6"/>
                  <a:pt x="38" y="14"/>
                </a:cubicBezTo>
                <a:close/>
                <a:moveTo>
                  <a:pt x="3" y="14"/>
                </a:moveTo>
                <a:cubicBezTo>
                  <a:pt x="3" y="17"/>
                  <a:pt x="5" y="20"/>
                  <a:pt x="9" y="22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5"/>
                  <a:pt x="12" y="25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4"/>
                  <a:pt x="17" y="24"/>
                  <a:pt x="19" y="24"/>
                </a:cubicBezTo>
                <a:cubicBezTo>
                  <a:pt x="27" y="24"/>
                  <a:pt x="34" y="20"/>
                  <a:pt x="34" y="14"/>
                </a:cubicBezTo>
                <a:cubicBezTo>
                  <a:pt x="34" y="8"/>
                  <a:pt x="27" y="4"/>
                  <a:pt x="19" y="4"/>
                </a:cubicBezTo>
                <a:cubicBezTo>
                  <a:pt x="11" y="4"/>
                  <a:pt x="3" y="8"/>
                  <a:pt x="3" y="14"/>
                </a:cubicBezTo>
                <a:close/>
                <a:moveTo>
                  <a:pt x="44" y="36"/>
                </a:moveTo>
                <a:cubicBezTo>
                  <a:pt x="44" y="36"/>
                  <a:pt x="45" y="37"/>
                  <a:pt x="45" y="37"/>
                </a:cubicBezTo>
                <a:cubicBezTo>
                  <a:pt x="44" y="38"/>
                  <a:pt x="44" y="38"/>
                  <a:pt x="44" y="38"/>
                </a:cubicBezTo>
                <a:cubicBezTo>
                  <a:pt x="43" y="38"/>
                  <a:pt x="42" y="38"/>
                  <a:pt x="41" y="38"/>
                </a:cubicBezTo>
                <a:cubicBezTo>
                  <a:pt x="39" y="37"/>
                  <a:pt x="36" y="36"/>
                  <a:pt x="34" y="34"/>
                </a:cubicBezTo>
                <a:cubicBezTo>
                  <a:pt x="32" y="34"/>
                  <a:pt x="31" y="35"/>
                  <a:pt x="29" y="35"/>
                </a:cubicBezTo>
                <a:cubicBezTo>
                  <a:pt x="24" y="35"/>
                  <a:pt x="20" y="33"/>
                  <a:pt x="17" y="31"/>
                </a:cubicBezTo>
                <a:cubicBezTo>
                  <a:pt x="17" y="31"/>
                  <a:pt x="18" y="31"/>
                  <a:pt x="19" y="31"/>
                </a:cubicBezTo>
                <a:cubicBezTo>
                  <a:pt x="25" y="31"/>
                  <a:pt x="30" y="30"/>
                  <a:pt x="34" y="27"/>
                </a:cubicBezTo>
                <a:cubicBezTo>
                  <a:pt x="39" y="23"/>
                  <a:pt x="41" y="19"/>
                  <a:pt x="41" y="14"/>
                </a:cubicBezTo>
                <a:cubicBezTo>
                  <a:pt x="41" y="13"/>
                  <a:pt x="41" y="11"/>
                  <a:pt x="41" y="10"/>
                </a:cubicBezTo>
                <a:cubicBezTo>
                  <a:pt x="45" y="12"/>
                  <a:pt x="48" y="16"/>
                  <a:pt x="48" y="21"/>
                </a:cubicBezTo>
                <a:cubicBezTo>
                  <a:pt x="48" y="25"/>
                  <a:pt x="45" y="29"/>
                  <a:pt x="41" y="32"/>
                </a:cubicBezTo>
                <a:cubicBezTo>
                  <a:pt x="42" y="34"/>
                  <a:pt x="43" y="35"/>
                  <a:pt x="44" y="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同侧圆角矩形 1"/>
          <p:cNvSpPr/>
          <p:nvPr/>
        </p:nvSpPr>
        <p:spPr>
          <a:xfrm flipV="1">
            <a:off x="4884420" y="0"/>
            <a:ext cx="2423160" cy="364236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/>
          <p:cNvSpPr/>
          <p:nvPr/>
        </p:nvSpPr>
        <p:spPr>
          <a:xfrm>
            <a:off x="5029200" y="1387475"/>
            <a:ext cx="2132965" cy="213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3963035" y="3881755"/>
            <a:ext cx="426720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职业决策</a:t>
            </a:r>
          </a:p>
        </p:txBody>
      </p:sp>
      <p:sp>
        <p:nvSpPr>
          <p:cNvPr id="6" name="矩形 5"/>
          <p:cNvSpPr/>
          <p:nvPr/>
        </p:nvSpPr>
        <p:spPr>
          <a:xfrm>
            <a:off x="-30480" y="6567805"/>
            <a:ext cx="12252960" cy="30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5104130" y="1523365"/>
            <a:ext cx="1981835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500">
                <a:solidFill>
                  <a:schemeClr val="tx1">
                    <a:lumMod val="85000"/>
                    <a:lumOff val="15000"/>
                  </a:schemeClr>
                </a:solidFill>
                <a:latin charset="0" panose="020b0806030902050204" pitchFamily="34" typeface="Impact"/>
              </a:rPr>
              <a:t>03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815840" y="4767580"/>
            <a:ext cx="256032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674938" y="4894580"/>
            <a:ext cx="684212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latin charset="-122" panose="020b0503020204020204" typeface="微软雅黑"/>
                <a:ea charset="-122" panose="020b0503020204020204" typeface="微软雅黑"/>
                <a:sym typeface="+mn-ea"/>
              </a:rPr>
              <a:t>职业定位有三层含义:一、确定自己你是谁，你适合做什么工作;</a:t>
            </a:r>
          </a:p>
          <a:p>
            <a:pPr algn="ctr"/>
            <a:r>
              <a:rPr altLang="en-US" lang="zh-CN">
                <a:latin charset="-122" panose="020b0503020204020204" typeface="微软雅黑"/>
                <a:ea charset="-122" panose="020b0503020204020204" typeface="微软雅黑"/>
                <a:sym typeface="+mn-ea"/>
              </a:rPr>
              <a:t>二、告诉别人你是谁，你擅长做什么工作。三、根据自己的爱好、特长、能力以及个性将自己放在一个合适的工作(生活)的岗位上。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单圆角矩形 1"/>
          <p:cNvSpPr/>
          <p:nvPr/>
        </p:nvSpPr>
        <p:spPr>
          <a:xfrm>
            <a:off x="6096000" y="2288540"/>
            <a:ext cx="1449070" cy="988060"/>
          </a:xfrm>
          <a:prstGeom prst="round1Rect">
            <a:avLst>
              <a:gd fmla="val 25899" name="adj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单圆角矩形 2"/>
          <p:cNvSpPr/>
          <p:nvPr/>
        </p:nvSpPr>
        <p:spPr>
          <a:xfrm flipH="1">
            <a:off x="4646930" y="2288540"/>
            <a:ext cx="1449070" cy="988060"/>
          </a:xfrm>
          <a:prstGeom prst="round1Rect">
            <a:avLst>
              <a:gd fmla="val 25899" name="adj"/>
            </a:avLst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单圆角矩形 3"/>
          <p:cNvSpPr/>
          <p:nvPr/>
        </p:nvSpPr>
        <p:spPr>
          <a:xfrm flipV="1">
            <a:off x="6096000" y="3276600"/>
            <a:ext cx="1449070" cy="988060"/>
          </a:xfrm>
          <a:prstGeom prst="round1Rect">
            <a:avLst>
              <a:gd fmla="val 25899" name="adj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单圆角矩形 4"/>
          <p:cNvSpPr/>
          <p:nvPr/>
        </p:nvSpPr>
        <p:spPr>
          <a:xfrm flipH="1" flipV="1">
            <a:off x="4646930" y="3276600"/>
            <a:ext cx="1449070" cy="988060"/>
          </a:xfrm>
          <a:prstGeom prst="round1Rect">
            <a:avLst>
              <a:gd fmla="val 25899" name="adj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5237" name="文本框 20"/>
          <p:cNvSpPr txBox="1"/>
          <p:nvPr/>
        </p:nvSpPr>
        <p:spPr>
          <a:xfrm flipH="1">
            <a:off x="4865162" y="2368130"/>
            <a:ext cx="1011336" cy="822960"/>
          </a:xfrm>
          <a:prstGeom prst="rect">
            <a:avLst/>
          </a:prstGeom>
          <a:noFill/>
          <a:ln w="9525">
            <a:noFill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/>
            <a:r>
              <a:rPr altLang="zh-CN" lang="en-US" sz="4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S </a:t>
            </a:r>
          </a:p>
        </p:txBody>
      </p:sp>
      <p:sp>
        <p:nvSpPr>
          <p:cNvPr id="7" name="文本框 20"/>
          <p:cNvSpPr txBox="1"/>
          <p:nvPr/>
        </p:nvSpPr>
        <p:spPr>
          <a:xfrm flipH="1">
            <a:off x="6314233" y="2368765"/>
            <a:ext cx="1011336" cy="822960"/>
          </a:xfrm>
          <a:prstGeom prst="rect">
            <a:avLst/>
          </a:prstGeom>
          <a:noFill/>
          <a:ln w="9525">
            <a:noFill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/>
            <a:r>
              <a:rPr altLang="zh-CN" lang="en-US" sz="4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W </a:t>
            </a:r>
          </a:p>
        </p:txBody>
      </p:sp>
      <p:sp>
        <p:nvSpPr>
          <p:cNvPr id="8" name="文本框 20"/>
          <p:cNvSpPr txBox="1"/>
          <p:nvPr/>
        </p:nvSpPr>
        <p:spPr>
          <a:xfrm flipH="1">
            <a:off x="4865162" y="3356825"/>
            <a:ext cx="1011336" cy="822960"/>
          </a:xfrm>
          <a:prstGeom prst="rect">
            <a:avLst/>
          </a:prstGeom>
          <a:noFill/>
          <a:ln w="9525">
            <a:noFill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/>
            <a:r>
              <a:rPr altLang="zh-CN" lang="en-US" sz="4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O </a:t>
            </a:r>
          </a:p>
        </p:txBody>
      </p:sp>
      <p:sp>
        <p:nvSpPr>
          <p:cNvPr id="9" name="文本框 20"/>
          <p:cNvSpPr txBox="1"/>
          <p:nvPr/>
        </p:nvSpPr>
        <p:spPr>
          <a:xfrm flipH="1">
            <a:off x="6314233" y="3357460"/>
            <a:ext cx="1011336" cy="822960"/>
          </a:xfrm>
          <a:prstGeom prst="rect">
            <a:avLst/>
          </a:prstGeom>
          <a:noFill/>
          <a:ln w="9525">
            <a:noFill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/>
            <a:r>
              <a:rPr altLang="zh-CN" lang="en-US" sz="4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T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879080" y="1981835"/>
            <a:ext cx="3688715" cy="923544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806305" y="1521460"/>
            <a:ext cx="1670050" cy="457200"/>
          </a:xfrm>
          <a:prstGeom prst="rect">
            <a:avLst/>
          </a:prstGeom>
          <a:solidFill>
            <a:srgbClr val="D9D9D9"/>
          </a:solidFill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+mn-ea"/>
              </a:rPr>
              <a:t>Weakness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879080" y="3934460"/>
            <a:ext cx="3688715" cy="923544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806305" y="3474084"/>
            <a:ext cx="1670050" cy="457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2400">
                <a:solidFill>
                  <a:schemeClr val="bg1"/>
                </a:solidFill>
                <a:latin typeface="+mj-lt"/>
                <a:sym typeface="+mn-ea"/>
              </a:rPr>
              <a:t>Threat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46125" y="2044065"/>
            <a:ext cx="3688715" cy="923544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46125" y="1584325"/>
            <a:ext cx="1670050" cy="457200"/>
          </a:xfrm>
          <a:prstGeom prst="rect">
            <a:avLst/>
          </a:prstGeom>
          <a:solidFill>
            <a:srgbClr val="C99339"/>
          </a:solidFill>
        </p:spPr>
        <p:txBody>
          <a:bodyPr rtlCol="0" wrap="square">
            <a:spAutoFit/>
          </a:bodyPr>
          <a:lstStyle/>
          <a:p>
            <a:pPr algn="l"/>
            <a:r>
              <a:rPr altLang="en-US" b="1" lang="zh-CN" sz="2400">
                <a:solidFill>
                  <a:schemeClr val="bg1"/>
                </a:solidFill>
                <a:latin typeface="+mj-lt"/>
                <a:sym typeface="+mn-ea"/>
              </a:rPr>
              <a:t>Strengths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46125" y="3996690"/>
            <a:ext cx="3688715" cy="923544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6125" y="3536950"/>
            <a:ext cx="1929130" cy="457200"/>
          </a:xfrm>
          <a:prstGeom prst="rect">
            <a:avLst/>
          </a:prstGeom>
          <a:solidFill>
            <a:srgbClr val="D9D9D9"/>
          </a:solidFill>
        </p:spPr>
        <p:txBody>
          <a:bodyPr rtlCol="0" wrap="square">
            <a:spAutoFit/>
          </a:bodyPr>
          <a:lstStyle/>
          <a:p>
            <a:pPr algn="l"/>
            <a:r>
              <a:rPr altLang="en-US" b="1"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+mn-ea"/>
              </a:rPr>
              <a:t>Opportunity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27627" y="388240"/>
            <a:ext cx="230641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latin charset="-122" panose="020b0503020204020204" typeface="微软雅黑"/>
                <a:ea charset="-122" panose="020b0503020204020204" typeface="微软雅黑"/>
              </a:rPr>
              <a:t>SWOT分析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537210" y="5438333"/>
            <a:ext cx="11026433" cy="886265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899746" y="5450839"/>
            <a:ext cx="10383520" cy="8046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</a:pPr>
            <a:r>
              <a:rPr altLang="en-US" lang="zh-CN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0" typeface="楷体_GB2312"/>
              </a:rPr>
              <a:t>分析结果显示：我的内部优势因素突出，外部机会因素较差；因此，对我来说，我可能会面临比别人较多的困难，也就意味着我只有付出比别人更多的努力才能实现成功。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对角圆角矩形 1"/>
          <p:cNvSpPr/>
          <p:nvPr/>
        </p:nvSpPr>
        <p:spPr>
          <a:xfrm>
            <a:off x="3839210" y="3806825"/>
            <a:ext cx="1915160" cy="1915160"/>
          </a:xfrm>
          <a:prstGeom prst="round2DiagRect">
            <a:avLst>
              <a:gd fmla="val 44031" name="adj1"/>
              <a:gd fmla="val 0" name="adj2"/>
            </a:avLst>
          </a:prstGeom>
          <a:solidFill>
            <a:srgbClr val="C99339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对角圆角矩形 2"/>
          <p:cNvSpPr/>
          <p:nvPr/>
        </p:nvSpPr>
        <p:spPr>
          <a:xfrm flipH="1">
            <a:off x="4295775" y="2098675"/>
            <a:ext cx="1458595" cy="1458595"/>
          </a:xfrm>
          <a:prstGeom prst="round2DiagRect">
            <a:avLst>
              <a:gd fmla="val 44031" name="adj1"/>
              <a:gd fmla="val 0" name="adj2"/>
            </a:avLst>
          </a:prstGeom>
          <a:solidFill>
            <a:schemeClr val="tx1">
              <a:lumMod val="85000"/>
              <a:lumOff val="15000"/>
            </a:scheme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对角圆角矩形 3"/>
          <p:cNvSpPr/>
          <p:nvPr/>
        </p:nvSpPr>
        <p:spPr>
          <a:xfrm flipH="1">
            <a:off x="5993130" y="3806825"/>
            <a:ext cx="1915160" cy="1915160"/>
          </a:xfrm>
          <a:prstGeom prst="round2DiagRect">
            <a:avLst>
              <a:gd fmla="val 44031" name="adj1"/>
              <a:gd fmla="val 0" name="adj2"/>
            </a:avLst>
          </a:prstGeom>
          <a:solidFill>
            <a:schemeClr val="tx1">
              <a:lumMod val="85000"/>
              <a:lumOff val="15000"/>
            </a:scheme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对角圆角矩形 4"/>
          <p:cNvSpPr/>
          <p:nvPr/>
        </p:nvSpPr>
        <p:spPr>
          <a:xfrm>
            <a:off x="5993130" y="1456690"/>
            <a:ext cx="2100580" cy="2100580"/>
          </a:xfrm>
          <a:prstGeom prst="round2DiagRect">
            <a:avLst>
              <a:gd fmla="val 44031" name="adj1"/>
              <a:gd fmla="val 0" name="adj2"/>
            </a:avLst>
          </a:prstGeom>
          <a:solidFill>
            <a:srgbClr val="C99339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20"/>
          <p:cNvSpPr txBox="1"/>
          <p:nvPr/>
        </p:nvSpPr>
        <p:spPr>
          <a:xfrm flipH="1">
            <a:off x="6159499" y="2331720"/>
            <a:ext cx="1679575" cy="7010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zh-CN" lang="en-US" sz="20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KEY WORDS </a:t>
            </a:r>
          </a:p>
        </p:txBody>
      </p:sp>
      <p:sp>
        <p:nvSpPr>
          <p:cNvPr id="33" name="文本框 32"/>
          <p:cNvSpPr txBox="1"/>
          <p:nvPr/>
        </p:nvSpPr>
        <p:spPr>
          <a:xfrm flipH="1">
            <a:off x="9281160" y="1655445"/>
            <a:ext cx="2059940" cy="1627632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050" name="领带"/>
          <p:cNvSpPr/>
          <p:nvPr/>
        </p:nvSpPr>
        <p:spPr bwMode="auto">
          <a:xfrm>
            <a:off x="6914515" y="1685925"/>
            <a:ext cx="258445" cy="556260"/>
          </a:xfrm>
          <a:custGeom>
            <a:gdLst>
              <a:gd fmla="*/ 519631 w 496888" name="T0"/>
              <a:gd fmla="*/ 767582 h 1300163" name="T1"/>
              <a:gd fmla="*/ 728041 w 496888" name="T2"/>
              <a:gd fmla="*/ 1509903 h 1300163" name="T3"/>
              <a:gd fmla="*/ 366114 w 496888" name="T4"/>
              <a:gd fmla="*/ 1905000 h 1300163" name="T5"/>
              <a:gd fmla="*/ 0 w 496888" name="T6"/>
              <a:gd fmla="*/ 1543369 h 1300163" name="T7"/>
              <a:gd fmla="*/ 160029 w 496888" name="T8"/>
              <a:gd fmla="*/ 935383 h 1300163" name="T9"/>
              <a:gd fmla="*/ 208797 w 496888" name="T10"/>
              <a:gd fmla="*/ 376813 h 1300163" name="T11"/>
              <a:gd fmla="*/ 511722 w 496888" name="T12"/>
              <a:gd fmla="*/ 376813 h 1300163" name="T13"/>
              <a:gd fmla="*/ 441317 w 496888" name="T14"/>
              <a:gd fmla="*/ 485078 h 1300163" name="T15"/>
              <a:gd fmla="*/ 497363 w 496888" name="T16"/>
              <a:gd fmla="*/ 686675 h 1300163" name="T17"/>
              <a:gd fmla="*/ 190733 w 496888" name="T18"/>
              <a:gd fmla="*/ 823406 h 1300163" name="T19"/>
              <a:gd fmla="*/ 279664 w 496888" name="T20"/>
              <a:gd fmla="*/ 485078 h 1300163" name="T21"/>
              <a:gd fmla="*/ 253771 w 496888" name="T22"/>
              <a:gd fmla="*/ 0 h 1300163" name="T23"/>
              <a:gd fmla="*/ 456566 w 496888" name="T24"/>
              <a:gd fmla="*/ 0 h 1300163" name="T25"/>
              <a:gd fmla="*/ 579175 w 496888" name="T26"/>
              <a:gd fmla="*/ 255861 h 1300163" name="T27"/>
              <a:gd fmla="*/ 141886 w 496888" name="T28"/>
              <a:gd fmla="*/ 255861 h 1300163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b="b" l="0" r="r" t="0"/>
            <a:pathLst>
              <a:path h="1300163" w="496888">
                <a:moveTo>
                  <a:pt x="354648" y="523875"/>
                </a:moveTo>
                <a:lnTo>
                  <a:pt x="496888" y="1030509"/>
                </a:lnTo>
                <a:lnTo>
                  <a:pt x="249873" y="1300163"/>
                </a:lnTo>
                <a:lnTo>
                  <a:pt x="0" y="1053350"/>
                </a:lnTo>
                <a:lnTo>
                  <a:pt x="109220" y="638399"/>
                </a:lnTo>
                <a:lnTo>
                  <a:pt x="354648" y="523875"/>
                </a:lnTo>
                <a:close/>
                <a:moveTo>
                  <a:pt x="142504" y="257175"/>
                </a:moveTo>
                <a:lnTo>
                  <a:pt x="349250" y="257175"/>
                </a:lnTo>
                <a:lnTo>
                  <a:pt x="301199" y="331066"/>
                </a:lnTo>
                <a:lnTo>
                  <a:pt x="339450" y="468656"/>
                </a:lnTo>
                <a:lnTo>
                  <a:pt x="130175" y="561975"/>
                </a:lnTo>
                <a:lnTo>
                  <a:pt x="190871" y="331066"/>
                </a:lnTo>
                <a:lnTo>
                  <a:pt x="142504" y="257175"/>
                </a:lnTo>
                <a:close/>
                <a:moveTo>
                  <a:pt x="173199" y="0"/>
                </a:moveTo>
                <a:lnTo>
                  <a:pt x="311606" y="0"/>
                </a:lnTo>
                <a:lnTo>
                  <a:pt x="395287" y="174625"/>
                </a:lnTo>
                <a:lnTo>
                  <a:pt x="96837" y="174625"/>
                </a:lnTo>
                <a:lnTo>
                  <a:pt x="1731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7" name="文本框 20"/>
          <p:cNvSpPr txBox="1"/>
          <p:nvPr/>
        </p:nvSpPr>
        <p:spPr>
          <a:xfrm flipH="1">
            <a:off x="6110605" y="4680584"/>
            <a:ext cx="1679575" cy="7010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zh-CN" lang="en-US" sz="20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KEY WORDS </a:t>
            </a:r>
          </a:p>
        </p:txBody>
      </p:sp>
      <p:sp>
        <p:nvSpPr>
          <p:cNvPr id="8" name="文本框 7"/>
          <p:cNvSpPr txBox="1"/>
          <p:nvPr/>
        </p:nvSpPr>
        <p:spPr>
          <a:xfrm flipH="1">
            <a:off x="9291955" y="4135120"/>
            <a:ext cx="2059940" cy="1627632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9" name="文本框 8"/>
          <p:cNvSpPr txBox="1"/>
          <p:nvPr/>
        </p:nvSpPr>
        <p:spPr>
          <a:xfrm flipH="1">
            <a:off x="1610360" y="1655445"/>
            <a:ext cx="2059940" cy="1627632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0" name="文本框 9"/>
          <p:cNvSpPr txBox="1"/>
          <p:nvPr/>
        </p:nvSpPr>
        <p:spPr>
          <a:xfrm flipH="1">
            <a:off x="1621155" y="4117340"/>
            <a:ext cx="2059940" cy="1627632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1" name="文本框 20"/>
          <p:cNvSpPr txBox="1"/>
          <p:nvPr/>
        </p:nvSpPr>
        <p:spPr>
          <a:xfrm flipH="1">
            <a:off x="3957320" y="4680584"/>
            <a:ext cx="1679575" cy="7010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zh-CN" lang="en-US" sz="20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KEY WORDS </a:t>
            </a:r>
          </a:p>
        </p:txBody>
      </p:sp>
      <p:sp>
        <p:nvSpPr>
          <p:cNvPr id="12" name="文本框 20"/>
          <p:cNvSpPr txBox="1"/>
          <p:nvPr/>
        </p:nvSpPr>
        <p:spPr>
          <a:xfrm flipH="1">
            <a:off x="4185285" y="2592705"/>
            <a:ext cx="1679575" cy="7010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zh-CN" lang="en-US" sz="20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KEY WORDS </a:t>
            </a:r>
          </a:p>
        </p:txBody>
      </p:sp>
      <p:sp>
        <p:nvSpPr>
          <p:cNvPr id="13" name="电池"/>
          <p:cNvSpPr/>
          <p:nvPr/>
        </p:nvSpPr>
        <p:spPr>
          <a:xfrm>
            <a:off x="4719320" y="2231390"/>
            <a:ext cx="610235" cy="349250"/>
          </a:xfrm>
          <a:custGeom>
            <a:gdLst>
              <a:gd fmla="*/ 124619 w 2178050" name="connsiteX0"/>
              <a:gd fmla="*/ 384969 h 946150" name="connsiteY0"/>
              <a:gd fmla="*/ 124619 w 2178050" name="connsiteX1"/>
              <a:gd fmla="*/ 568325 h 946150" name="connsiteY1"/>
              <a:gd fmla="*/ 197485 w 2178050" name="connsiteX2"/>
              <a:gd fmla="*/ 568325 h 946150" name="connsiteY2"/>
              <a:gd fmla="*/ 197485 w 2178050" name="connsiteX3"/>
              <a:gd fmla="*/ 384969 h 946150" name="connsiteY3"/>
              <a:gd fmla="*/ 1174750 w 2178050" name="connsiteX4"/>
              <a:gd fmla="*/ 118268 h 946150" name="connsiteY4"/>
              <a:gd fmla="*/ 1174750 w 2178050" name="connsiteX5"/>
              <a:gd fmla="*/ 118269 h 946150" name="connsiteY5"/>
              <a:gd fmla="*/ 317499 w 2178050" name="connsiteX6"/>
              <a:gd fmla="*/ 118269 h 946150" name="connsiteY6"/>
              <a:gd fmla="*/ 317499 w 2178050" name="connsiteX7"/>
              <a:gd fmla="*/ 827881 h 946150" name="connsiteY7"/>
              <a:gd fmla="*/ 1174750 w 2178050" name="connsiteX8"/>
              <a:gd fmla="*/ 827881 h 946150" name="connsiteY8"/>
              <a:gd fmla="*/ 1174750 w 2178050" name="connsiteX9"/>
              <a:gd fmla="*/ 827882 h 946150" name="connsiteY9"/>
              <a:gd fmla="*/ 1174751 w 2178050" name="connsiteX10"/>
              <a:gd fmla="*/ 827881 h 946150" name="connsiteY10"/>
              <a:gd fmla="*/ 1662906 w 2178050" name="connsiteX11"/>
              <a:gd fmla="*/ 118268 h 946150" name="connsiteY11"/>
              <a:gd fmla="*/ 197485 w 2178050" name="connsiteX12"/>
              <a:gd fmla="*/ 0 h 946150" name="connsiteY12"/>
              <a:gd fmla="*/ 2178050 w 2178050" name="connsiteX13"/>
              <a:gd fmla="*/ 0 h 946150" name="connsiteY13"/>
              <a:gd fmla="*/ 2178050 w 2178050" name="connsiteX14"/>
              <a:gd fmla="*/ 946150 h 946150" name="connsiteY14"/>
              <a:gd fmla="*/ 197485 w 2178050" name="connsiteX15"/>
              <a:gd fmla="*/ 946150 h 946150" name="connsiteY15"/>
              <a:gd fmla="*/ 197485 w 2178050" name="connsiteX16"/>
              <a:gd fmla="*/ 694531 h 946150" name="connsiteY16"/>
              <a:gd fmla="*/ 125940 w 2178050" name="connsiteX17"/>
              <a:gd fmla="*/ 694531 h 946150" name="connsiteY17"/>
              <a:gd fmla="*/ 0 w 2178050" name="connsiteX18"/>
              <a:gd fmla="*/ 568591 h 946150" name="connsiteY18"/>
              <a:gd fmla="*/ 0 w 2178050" name="connsiteX19"/>
              <a:gd fmla="*/ 384703 h 946150" name="connsiteY19"/>
              <a:gd fmla="*/ 125940 w 2178050" name="connsiteX20"/>
              <a:gd fmla="*/ 258763 h 946150" name="connsiteY20"/>
              <a:gd fmla="*/ 197485 w 2178050" name="connsiteX21"/>
              <a:gd fmla="*/ 258763 h 946150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946150" w="2178050">
                <a:moveTo>
                  <a:pt x="124619" y="384969"/>
                </a:moveTo>
                <a:lnTo>
                  <a:pt x="124619" y="568325"/>
                </a:lnTo>
                <a:lnTo>
                  <a:pt x="197485" y="568325"/>
                </a:lnTo>
                <a:lnTo>
                  <a:pt x="197485" y="384969"/>
                </a:lnTo>
                <a:close/>
                <a:moveTo>
                  <a:pt x="1174750" y="118268"/>
                </a:moveTo>
                <a:lnTo>
                  <a:pt x="1174750" y="118269"/>
                </a:lnTo>
                <a:lnTo>
                  <a:pt x="317499" y="118269"/>
                </a:lnTo>
                <a:lnTo>
                  <a:pt x="317499" y="827881"/>
                </a:lnTo>
                <a:lnTo>
                  <a:pt x="1174750" y="827881"/>
                </a:lnTo>
                <a:lnTo>
                  <a:pt x="1174750" y="827882"/>
                </a:lnTo>
                <a:lnTo>
                  <a:pt x="1174751" y="827881"/>
                </a:lnTo>
                <a:lnTo>
                  <a:pt x="1662906" y="118268"/>
                </a:lnTo>
                <a:close/>
                <a:moveTo>
                  <a:pt x="197485" y="0"/>
                </a:moveTo>
                <a:lnTo>
                  <a:pt x="2178050" y="0"/>
                </a:lnTo>
                <a:lnTo>
                  <a:pt x="2178050" y="946150"/>
                </a:lnTo>
                <a:lnTo>
                  <a:pt x="197485" y="946150"/>
                </a:lnTo>
                <a:lnTo>
                  <a:pt x="197485" y="694531"/>
                </a:lnTo>
                <a:lnTo>
                  <a:pt x="125940" y="694531"/>
                </a:lnTo>
                <a:cubicBezTo>
                  <a:pt x="56385" y="694531"/>
                  <a:pt x="0" y="638146"/>
                  <a:pt x="0" y="568591"/>
                </a:cubicBezTo>
                <a:lnTo>
                  <a:pt x="0" y="384703"/>
                </a:lnTo>
                <a:cubicBezTo>
                  <a:pt x="0" y="315148"/>
                  <a:pt x="56385" y="258763"/>
                  <a:pt x="125940" y="258763"/>
                </a:cubicBezTo>
                <a:lnTo>
                  <a:pt x="197485" y="2587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5" name="锁链"/>
          <p:cNvSpPr/>
          <p:nvPr/>
        </p:nvSpPr>
        <p:spPr bwMode="auto">
          <a:xfrm>
            <a:off x="4608830" y="3970655"/>
            <a:ext cx="601345" cy="601345"/>
          </a:xfrm>
          <a:custGeom>
            <a:gdLst>
              <a:gd fmla="*/ 1198544 w 12129383" name="T0"/>
              <a:gd fmla="*/ 554640 h 12131849" name="T1"/>
              <a:gd fmla="*/ 1210242 w 12129383" name="T2"/>
              <a:gd fmla="*/ 566340 h 12131849" name="T3"/>
              <a:gd fmla="*/ 1234193 w 12129383" name="T4"/>
              <a:gd fmla="*/ 589740 h 12131849" name="T5"/>
              <a:gd fmla="*/ 1234193 w 12129383" name="T6"/>
              <a:gd fmla="*/ 1058292 h 12131849" name="T7"/>
              <a:gd fmla="*/ 589176 w 12129383" name="T8"/>
              <a:gd fmla="*/ 1703455 h 12131849" name="T9"/>
              <a:gd fmla="*/ 120732 w 12129383" name="T10"/>
              <a:gd fmla="*/ 1703455 h 12131849" name="T11"/>
              <a:gd fmla="*/ 97337 w 12129383" name="T12"/>
              <a:gd fmla="*/ 1680056 h 12131849" name="T13"/>
              <a:gd fmla="*/ 97337 w 12129383" name="T14"/>
              <a:gd fmla="*/ 1210947 h 12131849" name="T15"/>
              <a:gd fmla="*/ 379741 w 12129383" name="T16"/>
              <a:gd fmla="*/ 928479 h 12131849" name="T17"/>
              <a:gd fmla="*/ 472761 w 12129383" name="T18"/>
              <a:gd fmla="*/ 1186990 h 12131849" name="T19"/>
              <a:gd fmla="*/ 272795 w 12129383" name="T20"/>
              <a:gd fmla="*/ 1387002 h 12131849" name="T21"/>
              <a:gd fmla="*/ 272795 w 12129383" name="T22"/>
              <a:gd fmla="*/ 1504001 h 12131849" name="T23"/>
              <a:gd fmla="*/ 296747 w 12129383" name="T24"/>
              <a:gd fmla="*/ 1527400 h 12131849" name="T25"/>
              <a:gd fmla="*/ 413718 w 12129383" name="T26"/>
              <a:gd fmla="*/ 1527400 h 12131849" name="T27"/>
              <a:gd fmla="*/ 655461 w 12129383" name="T28"/>
              <a:gd fmla="*/ 1285603 h 12131849" name="T29"/>
              <a:gd fmla="*/ 882163 w 12129383" name="T30"/>
              <a:gd fmla="*/ 1058292 h 12131849" name="T31"/>
              <a:gd fmla="*/ 987995 w 12129383" name="T32"/>
              <a:gd fmla="*/ 952993 h 12131849" name="T33"/>
              <a:gd fmla="*/ 1058178 w 12129383" name="T34"/>
              <a:gd fmla="*/ 882794 h 12131849" name="T35"/>
              <a:gd fmla="*/ 1058178 w 12129383" name="T36"/>
              <a:gd fmla="*/ 765238 h 12131849" name="T37"/>
              <a:gd fmla="*/ 1034784 w 12129383" name="T38"/>
              <a:gd fmla="*/ 741838 h 12131849" name="T39"/>
              <a:gd fmla="*/ 1021972 w 12129383" name="T40"/>
              <a:gd fmla="*/ 731253 h 12131849" name="T41"/>
              <a:gd fmla="*/ 1198544 w 12129383" name="T42"/>
              <a:gd fmla="*/ 554640 h 12131849" name="T43"/>
              <a:gd fmla="*/ 1445077 w 12129383" name="T44"/>
              <a:gd fmla="*/ 0 h 12131849" name="T45"/>
              <a:gd fmla="*/ 1679856 w 12129383" name="T46"/>
              <a:gd fmla="*/ 97342 h 12131849" name="T47"/>
              <a:gd fmla="*/ 1702694 w 12129383" name="T48"/>
              <a:gd fmla="*/ 120737 h 12131849" name="T49"/>
              <a:gd fmla="*/ 1702694 w 12129383" name="T50"/>
              <a:gd fmla="*/ 589759 h 12131849" name="T51"/>
              <a:gd fmla="*/ 1417505 w 12129383" name="T52"/>
              <a:gd fmla="*/ 874960 h 12131849" name="T53"/>
              <a:gd fmla="*/ 1338410 w 12129383" name="T54"/>
              <a:gd fmla="*/ 602571 h 12131849" name="T55"/>
              <a:gd fmla="*/ 1527236 w 12129383" name="T56"/>
              <a:gd fmla="*/ 413737 h 12131849" name="T57"/>
              <a:gd fmla="*/ 1527236 w 12129383" name="T58"/>
              <a:gd fmla="*/ 296759 h 12131849" name="T59"/>
              <a:gd fmla="*/ 1503841 w 12129383" name="T60"/>
              <a:gd fmla="*/ 273364 h 12131849" name="T61"/>
              <a:gd fmla="*/ 1386313 w 12129383" name="T62"/>
              <a:gd fmla="*/ 273364 h 12131849" name="T63"/>
              <a:gd fmla="*/ 1144571 w 12129383" name="T64"/>
              <a:gd fmla="*/ 515117 h 12131849" name="T65"/>
              <a:gd fmla="*/ 917868 w 12129383" name="T66"/>
              <a:gd fmla="*/ 741829 h 12131849" name="T67"/>
              <a:gd fmla="*/ 765247 w 12129383" name="T68"/>
              <a:gd fmla="*/ 894456 h 12131849" name="T69"/>
              <a:gd fmla="*/ 741853 w 12129383" name="T70"/>
              <a:gd fmla="*/ 917852 h 12131849" name="T71"/>
              <a:gd fmla="*/ 741853 w 12129383" name="T72"/>
              <a:gd fmla="*/ 1034829 h 12131849" name="T73"/>
              <a:gd fmla="*/ 765247 w 12129383" name="T74"/>
              <a:gd fmla="*/ 1058224 h 12131849" name="T75"/>
              <a:gd fmla="*/ 778059 w 12129383" name="T76"/>
              <a:gd fmla="*/ 1068808 h 12131849" name="T77"/>
              <a:gd fmla="*/ 601487 w 12129383" name="T78"/>
              <a:gd fmla="*/ 1245387 h 12131849" name="T79"/>
              <a:gd fmla="*/ 589233 w 12129383" name="T80"/>
              <a:gd fmla="*/ 1234247 h 12131849" name="T81"/>
              <a:gd fmla="*/ 565838 w 12129383" name="T82"/>
              <a:gd fmla="*/ 1210851 h 12131849" name="T83"/>
              <a:gd fmla="*/ 565838 w 12129383" name="T84"/>
              <a:gd fmla="*/ 741829 h 12131849" name="T85"/>
              <a:gd fmla="*/ 1210298 w 12129383" name="T86"/>
              <a:gd fmla="*/ 97342 h 12131849" name="T87"/>
              <a:gd fmla="*/ 1445077 w 12129383" name="T88"/>
              <a:gd fmla="*/ 0 h 12131849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</a:gdLst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b="b" l="0" r="r" t="0"/>
            <a:pathLst>
              <a:path h="12131849" w="12129383">
                <a:moveTo>
                  <a:pt x="8076308" y="3737406"/>
                </a:moveTo>
                <a:cubicBezTo>
                  <a:pt x="8102581" y="3763686"/>
                  <a:pt x="8132608" y="3786211"/>
                  <a:pt x="8155128" y="3816245"/>
                </a:cubicBezTo>
                <a:cubicBezTo>
                  <a:pt x="8155128" y="3816245"/>
                  <a:pt x="8155128" y="3816245"/>
                  <a:pt x="8316523" y="3973922"/>
                </a:cubicBezTo>
                <a:cubicBezTo>
                  <a:pt x="9187304" y="4844902"/>
                  <a:pt x="9187304" y="6260244"/>
                  <a:pt x="8316523" y="7131224"/>
                </a:cubicBezTo>
                <a:cubicBezTo>
                  <a:pt x="8316523" y="7131224"/>
                  <a:pt x="8316523" y="7131224"/>
                  <a:pt x="3970124" y="11478614"/>
                </a:cubicBezTo>
                <a:cubicBezTo>
                  <a:pt x="3099343" y="12349594"/>
                  <a:pt x="1684323" y="12349594"/>
                  <a:pt x="813542" y="11478614"/>
                </a:cubicBezTo>
                <a:cubicBezTo>
                  <a:pt x="813542" y="11478614"/>
                  <a:pt x="813542" y="11478614"/>
                  <a:pt x="655901" y="11320937"/>
                </a:cubicBezTo>
                <a:cubicBezTo>
                  <a:pt x="-218634" y="10446203"/>
                  <a:pt x="-218634" y="9030860"/>
                  <a:pt x="655901" y="8159881"/>
                </a:cubicBezTo>
                <a:cubicBezTo>
                  <a:pt x="655901" y="8159881"/>
                  <a:pt x="655901" y="8159881"/>
                  <a:pt x="2558858" y="6256490"/>
                </a:cubicBezTo>
                <a:cubicBezTo>
                  <a:pt x="2521324" y="6868428"/>
                  <a:pt x="2731513" y="7502892"/>
                  <a:pt x="3185670" y="7998450"/>
                </a:cubicBezTo>
                <a:cubicBezTo>
                  <a:pt x="3185670" y="7998450"/>
                  <a:pt x="3185670" y="7998450"/>
                  <a:pt x="1838211" y="9346216"/>
                </a:cubicBezTo>
                <a:cubicBezTo>
                  <a:pt x="1620516" y="9563960"/>
                  <a:pt x="1620516" y="9916858"/>
                  <a:pt x="1838211" y="10134602"/>
                </a:cubicBezTo>
                <a:cubicBezTo>
                  <a:pt x="1838211" y="10134602"/>
                  <a:pt x="1838211" y="10134602"/>
                  <a:pt x="1999606" y="10292280"/>
                </a:cubicBezTo>
                <a:cubicBezTo>
                  <a:pt x="2213548" y="10510024"/>
                  <a:pt x="2570118" y="10510024"/>
                  <a:pt x="2787813" y="10292280"/>
                </a:cubicBezTo>
                <a:cubicBezTo>
                  <a:pt x="2787813" y="10292280"/>
                  <a:pt x="2787813" y="10292280"/>
                  <a:pt x="4416775" y="8662947"/>
                </a:cubicBezTo>
                <a:cubicBezTo>
                  <a:pt x="4416775" y="8662947"/>
                  <a:pt x="4416775" y="8662947"/>
                  <a:pt x="5944395" y="7131224"/>
                </a:cubicBezTo>
                <a:cubicBezTo>
                  <a:pt x="5944395" y="7131224"/>
                  <a:pt x="5944395" y="7131224"/>
                  <a:pt x="6657535" y="6421676"/>
                </a:cubicBezTo>
                <a:cubicBezTo>
                  <a:pt x="6657535" y="6421676"/>
                  <a:pt x="6657535" y="6421676"/>
                  <a:pt x="7130459" y="5948644"/>
                </a:cubicBezTo>
                <a:cubicBezTo>
                  <a:pt x="7348154" y="5730899"/>
                  <a:pt x="7348154" y="5374248"/>
                  <a:pt x="7130459" y="5156503"/>
                </a:cubicBezTo>
                <a:cubicBezTo>
                  <a:pt x="7130459" y="5156503"/>
                  <a:pt x="7130459" y="5156503"/>
                  <a:pt x="6972818" y="4998825"/>
                </a:cubicBezTo>
                <a:cubicBezTo>
                  <a:pt x="6946544" y="4972546"/>
                  <a:pt x="6916517" y="4950020"/>
                  <a:pt x="6886490" y="4927495"/>
                </a:cubicBezTo>
                <a:cubicBezTo>
                  <a:pt x="6886490" y="4927495"/>
                  <a:pt x="6886490" y="4927495"/>
                  <a:pt x="8076308" y="3737406"/>
                </a:cubicBezTo>
                <a:close/>
                <a:moveTo>
                  <a:pt x="9737550" y="0"/>
                </a:moveTo>
                <a:cubicBezTo>
                  <a:pt x="10309939" y="0"/>
                  <a:pt x="10882327" y="218643"/>
                  <a:pt x="11319594" y="655929"/>
                </a:cubicBezTo>
                <a:cubicBezTo>
                  <a:pt x="11319594" y="655929"/>
                  <a:pt x="11319594" y="655929"/>
                  <a:pt x="11473482" y="813577"/>
                </a:cubicBezTo>
                <a:cubicBezTo>
                  <a:pt x="12348017" y="1684397"/>
                  <a:pt x="12348017" y="3099478"/>
                  <a:pt x="11473482" y="3974050"/>
                </a:cubicBezTo>
                <a:cubicBezTo>
                  <a:pt x="11473482" y="3974050"/>
                  <a:pt x="11473482" y="3974050"/>
                  <a:pt x="9551759" y="5895858"/>
                </a:cubicBezTo>
                <a:cubicBezTo>
                  <a:pt x="9641840" y="5265265"/>
                  <a:pt x="9461678" y="4593383"/>
                  <a:pt x="9018781" y="4060382"/>
                </a:cubicBezTo>
                <a:cubicBezTo>
                  <a:pt x="9018781" y="4060382"/>
                  <a:pt x="9018781" y="4060382"/>
                  <a:pt x="10291172" y="2787935"/>
                </a:cubicBezTo>
                <a:cubicBezTo>
                  <a:pt x="10508867" y="2570230"/>
                  <a:pt x="10508867" y="2217398"/>
                  <a:pt x="10291172" y="1999693"/>
                </a:cubicBezTo>
                <a:cubicBezTo>
                  <a:pt x="10291172" y="1999693"/>
                  <a:pt x="10291172" y="1999693"/>
                  <a:pt x="10133530" y="1842045"/>
                </a:cubicBezTo>
                <a:cubicBezTo>
                  <a:pt x="9915835" y="1624340"/>
                  <a:pt x="9559265" y="1624340"/>
                  <a:pt x="9341570" y="1842045"/>
                </a:cubicBezTo>
                <a:cubicBezTo>
                  <a:pt x="9341570" y="1842045"/>
                  <a:pt x="9341570" y="1842045"/>
                  <a:pt x="7712609" y="3471077"/>
                </a:cubicBezTo>
                <a:cubicBezTo>
                  <a:pt x="7712609" y="3471077"/>
                  <a:pt x="7712609" y="3471077"/>
                  <a:pt x="6184988" y="4998764"/>
                </a:cubicBezTo>
                <a:cubicBezTo>
                  <a:pt x="6184988" y="4998764"/>
                  <a:pt x="6184988" y="4998764"/>
                  <a:pt x="5156566" y="6027232"/>
                </a:cubicBezTo>
                <a:cubicBezTo>
                  <a:pt x="5156566" y="6027232"/>
                  <a:pt x="5156566" y="6027232"/>
                  <a:pt x="4998924" y="6184880"/>
                </a:cubicBezTo>
                <a:cubicBezTo>
                  <a:pt x="4781229" y="6402585"/>
                  <a:pt x="4781229" y="6755417"/>
                  <a:pt x="4998924" y="6973122"/>
                </a:cubicBezTo>
                <a:cubicBezTo>
                  <a:pt x="4998924" y="6973122"/>
                  <a:pt x="4998924" y="6973122"/>
                  <a:pt x="5156566" y="7130770"/>
                </a:cubicBezTo>
                <a:cubicBezTo>
                  <a:pt x="5182839" y="7160798"/>
                  <a:pt x="5212866" y="7183319"/>
                  <a:pt x="5242893" y="7202087"/>
                </a:cubicBezTo>
                <a:cubicBezTo>
                  <a:pt x="5242893" y="7202087"/>
                  <a:pt x="5242893" y="7202087"/>
                  <a:pt x="4053076" y="8391956"/>
                </a:cubicBezTo>
                <a:cubicBezTo>
                  <a:pt x="4026802" y="8369435"/>
                  <a:pt x="3996775" y="8343160"/>
                  <a:pt x="3970502" y="8316885"/>
                </a:cubicBezTo>
                <a:cubicBezTo>
                  <a:pt x="3970502" y="8316885"/>
                  <a:pt x="3970502" y="8316885"/>
                  <a:pt x="3812861" y="8159237"/>
                </a:cubicBezTo>
                <a:cubicBezTo>
                  <a:pt x="2942079" y="7284665"/>
                  <a:pt x="2942079" y="5873337"/>
                  <a:pt x="3812861" y="4998764"/>
                </a:cubicBezTo>
                <a:cubicBezTo>
                  <a:pt x="3812861" y="4998764"/>
                  <a:pt x="3812861" y="4998764"/>
                  <a:pt x="8155506" y="655929"/>
                </a:cubicBezTo>
                <a:cubicBezTo>
                  <a:pt x="8592773" y="218643"/>
                  <a:pt x="9165162" y="0"/>
                  <a:pt x="97375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16" name="钟"/>
          <p:cNvSpPr/>
          <p:nvPr/>
        </p:nvSpPr>
        <p:spPr bwMode="auto">
          <a:xfrm>
            <a:off x="6634480" y="3970655"/>
            <a:ext cx="631825" cy="631825"/>
          </a:xfrm>
          <a:custGeom>
            <a:gdLst>
              <a:gd fmla="*/ 1004124 w 4122" name="T0"/>
              <a:gd fmla="*/ 12996 h 4156" name="T1"/>
              <a:gd fmla="*/ 1285140 w 4122" name="T2"/>
              <a:gd fmla="*/ 99204 h 4156" name="T3"/>
              <a:gd fmla="*/ 1293367 w 4122" name="T4"/>
              <a:gd fmla="*/ 103536 h 4156" name="T5"/>
              <a:gd fmla="*/ 1755809 w 4122" name="T6"/>
              <a:gd fmla="*/ 706989 h 4156" name="T7"/>
              <a:gd fmla="*/ 1757974 w 4122" name="T8"/>
              <a:gd fmla="*/ 715653 h 4156" name="T9"/>
              <a:gd fmla="*/ 1331904 w 4122" name="T10"/>
              <a:gd fmla="*/ 1663071 h 4156" name="T11"/>
              <a:gd fmla="*/ 772036 w 4122" name="T12"/>
              <a:gd fmla="*/ 1774405 h 4156" name="T13"/>
              <a:gd fmla="*/ 260232 w 4122" name="T14"/>
              <a:gd fmla="*/ 1521847 h 4156" name="T15"/>
              <a:gd fmla="*/ 93528 w 4122" name="T16"/>
              <a:gd fmla="*/ 496452 h 4156" name="T17"/>
              <a:gd fmla="*/ 97858 w 4122" name="T18"/>
              <a:gd fmla="*/ 488221 h 4156" name="T19"/>
              <a:gd fmla="*/ 701025 w 4122" name="T20"/>
              <a:gd fmla="*/ 25559 h 4156" name="T21"/>
              <a:gd fmla="*/ 709685 w 4122" name="T22"/>
              <a:gd fmla="*/ 23826 h 4156" name="T23"/>
              <a:gd fmla="*/ 471535 w 4122" name="T24"/>
              <a:gd fmla="*/ 480424 h 4156" name="T25"/>
              <a:gd fmla="*/ 431267 w 4122" name="T26"/>
              <a:gd fmla="*/ 403313 h 4156" name="T27"/>
              <a:gd fmla="*/ 471535 w 4122" name="T28"/>
              <a:gd fmla="*/ 480424 h 4156" name="T29"/>
              <a:gd fmla="*/ 1320213 w 4122" name="T30"/>
              <a:gd fmla="*/ 495152 h 4156" name="T31"/>
              <a:gd fmla="*/ 1360048 w 4122" name="T32"/>
              <a:gd fmla="*/ 418475 h 4156" name="T33"/>
              <a:gd fmla="*/ 1304625 w 4122" name="T34"/>
              <a:gd fmla="*/ 1307411 h 4156" name="T35"/>
              <a:gd fmla="*/ 1344893 w 4122" name="T36"/>
              <a:gd fmla="*/ 1384521 h 4156" name="T37"/>
              <a:gd fmla="*/ 1304625 w 4122" name="T38"/>
              <a:gd fmla="*/ 1307411 h 4156" name="T39"/>
              <a:gd fmla="*/ 455947 w 4122" name="T40"/>
              <a:gd fmla="*/ 1292248 h 4156" name="T41"/>
              <a:gd fmla="*/ 416112 w 4122" name="T42"/>
              <a:gd fmla="*/ 1369359 h 4156" name="T43"/>
              <a:gd fmla="*/ 906266 w 4122" name="T44"/>
              <a:gd fmla="*/ 1384954 h 4156" name="T45"/>
              <a:gd fmla="*/ 848244 w 4122" name="T46"/>
              <a:gd fmla="*/ 1569499 h 4156" name="T47"/>
              <a:gd fmla="*/ 906266 w 4122" name="T48"/>
              <a:gd fmla="*/ 1384954 h 4156" name="T49"/>
              <a:gd fmla="*/ 848244 w 4122" name="T50"/>
              <a:gd fmla="*/ 231331 h 4156" name="T51"/>
              <a:gd fmla="*/ 906266 w 4122" name="T52"/>
              <a:gd fmla="*/ 415876 h 4156" name="T53"/>
              <a:gd fmla="*/ 1361780 w 4122" name="T54"/>
              <a:gd fmla="*/ 871174 h 4156" name="T55"/>
              <a:gd fmla="*/ 1545805 w 4122" name="T56"/>
              <a:gd fmla="*/ 929656 h 4156" name="T57"/>
              <a:gd fmla="*/ 1361780 w 4122" name="T58"/>
              <a:gd fmla="*/ 871174 h 4156" name="T59"/>
              <a:gd fmla="*/ 208705 w 4122" name="T60"/>
              <a:gd fmla="*/ 929656 h 4156" name="T61"/>
              <a:gd fmla="*/ 393163 w 4122" name="T62"/>
              <a:gd fmla="*/ 871174 h 4156" name="T63"/>
              <a:gd fmla="*/ 895008 w 4122" name="T64"/>
              <a:gd fmla="*/ 754209 h 4156" name="T65"/>
              <a:gd fmla="*/ 591909 w 4122" name="T66"/>
              <a:gd fmla="*/ 333134 h 4156" name="T67"/>
              <a:gd fmla="*/ 781995 w 4122" name="T68"/>
              <a:gd fmla="*/ 813558 h 4156" name="T69"/>
              <a:gd fmla="*/ 895008 w 4122" name="T70"/>
              <a:gd fmla="*/ 1028860 h 4156" name="T71"/>
              <a:gd fmla="*/ 1029671 w 4122" name="T72"/>
              <a:gd fmla="*/ 864243 h 4156" name="T73"/>
              <a:gd fmla="*/ 1192045 w 4122" name="T74"/>
              <a:gd fmla="*/ 540639 h 4156" name="T75"/>
              <a:gd fmla="*/ 895008 w 4122" name="T76"/>
              <a:gd fmla="*/ 754209 h 4156" name="T77"/>
              <a:gd fmla="*/ 1594734 w 4122" name="T78"/>
              <a:gd fmla="*/ 979042 h 4156" name="T79"/>
              <a:gd fmla="*/ 1583476 w 4122" name="T80"/>
              <a:gd fmla="*/ 742945 h 4156" name="T81"/>
              <a:gd fmla="*/ 1582177 w 4122" name="T82"/>
              <a:gd fmla="*/ 735581 h 4156" name="T83"/>
              <a:gd fmla="*/ 1452277 w 4122" name="T84"/>
              <a:gd fmla="*/ 460063 h 4156" name="T85"/>
              <a:gd fmla="*/ 1220190 w 4122" name="T86"/>
              <a:gd fmla="*/ 263821 h 4156" name="T87"/>
              <a:gd fmla="*/ 1214128 w 4122" name="T88"/>
              <a:gd fmla="*/ 260789 h 4156" name="T89"/>
              <a:gd fmla="*/ 983340 w 4122" name="T90"/>
              <a:gd fmla="*/ 188011 h 4156" name="T91"/>
              <a:gd fmla="*/ 977278 w 4122" name="T92"/>
              <a:gd fmla="*/ 187577 h 4156" name="T93"/>
              <a:gd fmla="*/ 736964 w 4122" name="T94"/>
              <a:gd fmla="*/ 197974 h 4156" name="T95"/>
              <a:gd fmla="*/ 730036 w 4122" name="T96"/>
              <a:gd fmla="*/ 199274 h 4156" name="T97"/>
              <a:gd fmla="*/ 456380 w 4122" name="T98"/>
              <a:gd fmla="*/ 327502 h 4156" name="T99"/>
              <a:gd fmla="*/ 455081 w 4122" name="T100"/>
              <a:gd fmla="*/ 328369 h 4156" name="T101"/>
              <a:gd fmla="*/ 384503 w 4122" name="T102"/>
              <a:gd fmla="*/ 390317 h 4156" name="T103"/>
              <a:gd fmla="*/ 261964 w 4122" name="T104"/>
              <a:gd fmla="*/ 554935 h 4156" name="T105"/>
              <a:gd fmla="*/ 256335 w 4122" name="T106"/>
              <a:gd fmla="*/ 564898 h 4156" name="T107"/>
              <a:gd fmla="*/ 204375 w 4122" name="T108"/>
              <a:gd fmla="*/ 695293 h 4156" name="T109"/>
              <a:gd fmla="*/ 176230 w 4122" name="T110"/>
              <a:gd fmla="*/ 893700 h 4156" name="T111"/>
              <a:gd fmla="*/ 623085 w 4122" name="T112"/>
              <a:gd fmla="*/ 1554770 h 4156" name="T113"/>
              <a:gd fmla="*/ 703623 w 4122" name="T114"/>
              <a:gd fmla="*/ 1581629 h 4156" name="T115"/>
              <a:gd fmla="*/ 793686 w 4122" name="T116"/>
              <a:gd fmla="*/ 1599390 h 4156" name="T117"/>
              <a:gd fmla="*/ 873358 w 4122" name="T118"/>
              <a:gd fmla="*/ 1605888 h 4156" name="T119"/>
              <a:gd fmla="*/ 1243572 w 4122" name="T120"/>
              <a:gd fmla="*/ 1510583 h 4156" name="T121"/>
              <a:gd fmla="*/ 1594734 w 4122" name="T122"/>
              <a:gd fmla="*/ 979042 h 415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4156" w="4122">
                <a:moveTo>
                  <a:pt x="2309" y="29"/>
                </a:moveTo>
                <a:cubicBezTo>
                  <a:pt x="2319" y="30"/>
                  <a:pt x="2319" y="30"/>
                  <a:pt x="2319" y="30"/>
                </a:cubicBezTo>
                <a:cubicBezTo>
                  <a:pt x="2328" y="31"/>
                  <a:pt x="2328" y="31"/>
                  <a:pt x="2328" y="31"/>
                </a:cubicBezTo>
                <a:cubicBezTo>
                  <a:pt x="2555" y="62"/>
                  <a:pt x="2770" y="130"/>
                  <a:pt x="2968" y="229"/>
                </a:cubicBezTo>
                <a:cubicBezTo>
                  <a:pt x="2976" y="233"/>
                  <a:pt x="2976" y="233"/>
                  <a:pt x="2976" y="233"/>
                </a:cubicBezTo>
                <a:cubicBezTo>
                  <a:pt x="2987" y="239"/>
                  <a:pt x="2987" y="239"/>
                  <a:pt x="2987" y="239"/>
                </a:cubicBezTo>
                <a:cubicBezTo>
                  <a:pt x="3262" y="380"/>
                  <a:pt x="3496" y="578"/>
                  <a:pt x="3677" y="815"/>
                </a:cubicBezTo>
                <a:cubicBezTo>
                  <a:pt x="3859" y="1052"/>
                  <a:pt x="3991" y="1329"/>
                  <a:pt x="4055" y="1632"/>
                </a:cubicBezTo>
                <a:cubicBezTo>
                  <a:pt x="4058" y="1645"/>
                  <a:pt x="4058" y="1645"/>
                  <a:pt x="4058" y="1645"/>
                </a:cubicBezTo>
                <a:cubicBezTo>
                  <a:pt x="4060" y="1652"/>
                  <a:pt x="4060" y="1652"/>
                  <a:pt x="4060" y="1652"/>
                </a:cubicBezTo>
                <a:cubicBezTo>
                  <a:pt x="4122" y="1954"/>
                  <a:pt x="4116" y="2275"/>
                  <a:pt x="4031" y="2594"/>
                </a:cubicBezTo>
                <a:cubicBezTo>
                  <a:pt x="3885" y="3141"/>
                  <a:pt x="3530" y="3576"/>
                  <a:pt x="3076" y="3839"/>
                </a:cubicBezTo>
                <a:cubicBezTo>
                  <a:pt x="2697" y="4058"/>
                  <a:pt x="2248" y="4156"/>
                  <a:pt x="1793" y="4098"/>
                </a:cubicBezTo>
                <a:cubicBezTo>
                  <a:pt x="1783" y="4096"/>
                  <a:pt x="1783" y="4096"/>
                  <a:pt x="1783" y="4096"/>
                </a:cubicBezTo>
                <a:cubicBezTo>
                  <a:pt x="1774" y="4095"/>
                  <a:pt x="1774" y="4095"/>
                  <a:pt x="1774" y="4095"/>
                </a:cubicBezTo>
                <a:cubicBezTo>
                  <a:pt x="1318" y="4033"/>
                  <a:pt x="910" y="3823"/>
                  <a:pt x="601" y="3513"/>
                </a:cubicBezTo>
                <a:cubicBezTo>
                  <a:pt x="230" y="3142"/>
                  <a:pt x="0" y="2629"/>
                  <a:pt x="0" y="2063"/>
                </a:cubicBezTo>
                <a:cubicBezTo>
                  <a:pt x="0" y="1734"/>
                  <a:pt x="78" y="1422"/>
                  <a:pt x="216" y="1146"/>
                </a:cubicBezTo>
                <a:cubicBezTo>
                  <a:pt x="220" y="1139"/>
                  <a:pt x="220" y="1139"/>
                  <a:pt x="220" y="1139"/>
                </a:cubicBezTo>
                <a:cubicBezTo>
                  <a:pt x="226" y="1127"/>
                  <a:pt x="226" y="1127"/>
                  <a:pt x="226" y="1127"/>
                </a:cubicBezTo>
                <a:cubicBezTo>
                  <a:pt x="367" y="851"/>
                  <a:pt x="566" y="617"/>
                  <a:pt x="803" y="436"/>
                </a:cubicBezTo>
                <a:cubicBezTo>
                  <a:pt x="1040" y="255"/>
                  <a:pt x="1317" y="123"/>
                  <a:pt x="1619" y="59"/>
                </a:cubicBezTo>
                <a:cubicBezTo>
                  <a:pt x="1632" y="56"/>
                  <a:pt x="1632" y="56"/>
                  <a:pt x="1632" y="56"/>
                </a:cubicBezTo>
                <a:cubicBezTo>
                  <a:pt x="1639" y="55"/>
                  <a:pt x="1639" y="55"/>
                  <a:pt x="1639" y="55"/>
                </a:cubicBezTo>
                <a:cubicBezTo>
                  <a:pt x="1855" y="10"/>
                  <a:pt x="2081" y="0"/>
                  <a:pt x="2309" y="29"/>
                </a:cubicBezTo>
                <a:close/>
                <a:moveTo>
                  <a:pt x="1089" y="1109"/>
                </a:moveTo>
                <a:cubicBezTo>
                  <a:pt x="1131" y="1066"/>
                  <a:pt x="1131" y="1066"/>
                  <a:pt x="1131" y="1066"/>
                </a:cubicBezTo>
                <a:cubicBezTo>
                  <a:pt x="996" y="931"/>
                  <a:pt x="996" y="931"/>
                  <a:pt x="996" y="931"/>
                </a:cubicBezTo>
                <a:cubicBezTo>
                  <a:pt x="954" y="973"/>
                  <a:pt x="954" y="973"/>
                  <a:pt x="954" y="973"/>
                </a:cubicBezTo>
                <a:cubicBezTo>
                  <a:pt x="1089" y="1109"/>
                  <a:pt x="1089" y="1109"/>
                  <a:pt x="1089" y="1109"/>
                </a:cubicBezTo>
                <a:close/>
                <a:moveTo>
                  <a:pt x="3006" y="1101"/>
                </a:moveTo>
                <a:cubicBezTo>
                  <a:pt x="3049" y="1143"/>
                  <a:pt x="3049" y="1143"/>
                  <a:pt x="3049" y="1143"/>
                </a:cubicBezTo>
                <a:cubicBezTo>
                  <a:pt x="3183" y="1009"/>
                  <a:pt x="3183" y="1009"/>
                  <a:pt x="3183" y="1009"/>
                </a:cubicBezTo>
                <a:cubicBezTo>
                  <a:pt x="3141" y="966"/>
                  <a:pt x="3141" y="966"/>
                  <a:pt x="3141" y="966"/>
                </a:cubicBezTo>
                <a:cubicBezTo>
                  <a:pt x="3006" y="1101"/>
                  <a:pt x="3006" y="1101"/>
                  <a:pt x="3006" y="1101"/>
                </a:cubicBezTo>
                <a:close/>
                <a:moveTo>
                  <a:pt x="3013" y="3018"/>
                </a:moveTo>
                <a:cubicBezTo>
                  <a:pt x="2971" y="3061"/>
                  <a:pt x="2971" y="3061"/>
                  <a:pt x="2971" y="3061"/>
                </a:cubicBezTo>
                <a:cubicBezTo>
                  <a:pt x="3106" y="3196"/>
                  <a:pt x="3106" y="3196"/>
                  <a:pt x="3106" y="3196"/>
                </a:cubicBezTo>
                <a:cubicBezTo>
                  <a:pt x="3148" y="3153"/>
                  <a:pt x="3148" y="3153"/>
                  <a:pt x="3148" y="3153"/>
                </a:cubicBezTo>
                <a:cubicBezTo>
                  <a:pt x="3013" y="3018"/>
                  <a:pt x="3013" y="3018"/>
                  <a:pt x="3013" y="3018"/>
                </a:cubicBezTo>
                <a:close/>
                <a:moveTo>
                  <a:pt x="1096" y="3026"/>
                </a:moveTo>
                <a:cubicBezTo>
                  <a:pt x="1053" y="2983"/>
                  <a:pt x="1053" y="2983"/>
                  <a:pt x="1053" y="2983"/>
                </a:cubicBezTo>
                <a:cubicBezTo>
                  <a:pt x="919" y="3118"/>
                  <a:pt x="919" y="3118"/>
                  <a:pt x="919" y="3118"/>
                </a:cubicBezTo>
                <a:cubicBezTo>
                  <a:pt x="961" y="3161"/>
                  <a:pt x="961" y="3161"/>
                  <a:pt x="961" y="3161"/>
                </a:cubicBezTo>
                <a:cubicBezTo>
                  <a:pt x="1096" y="3026"/>
                  <a:pt x="1096" y="3026"/>
                  <a:pt x="1096" y="3026"/>
                </a:cubicBezTo>
                <a:close/>
                <a:moveTo>
                  <a:pt x="2093" y="3197"/>
                </a:moveTo>
                <a:cubicBezTo>
                  <a:pt x="1959" y="3197"/>
                  <a:pt x="1959" y="3197"/>
                  <a:pt x="1959" y="3197"/>
                </a:cubicBezTo>
                <a:cubicBezTo>
                  <a:pt x="1959" y="3623"/>
                  <a:pt x="1959" y="3623"/>
                  <a:pt x="1959" y="3623"/>
                </a:cubicBezTo>
                <a:cubicBezTo>
                  <a:pt x="2093" y="3623"/>
                  <a:pt x="2093" y="3623"/>
                  <a:pt x="2093" y="3623"/>
                </a:cubicBezTo>
                <a:cubicBezTo>
                  <a:pt x="2093" y="3197"/>
                  <a:pt x="2093" y="3197"/>
                  <a:pt x="2093" y="3197"/>
                </a:cubicBezTo>
                <a:close/>
                <a:moveTo>
                  <a:pt x="2093" y="534"/>
                </a:moveTo>
                <a:cubicBezTo>
                  <a:pt x="1959" y="534"/>
                  <a:pt x="1959" y="534"/>
                  <a:pt x="1959" y="534"/>
                </a:cubicBezTo>
                <a:cubicBezTo>
                  <a:pt x="1959" y="960"/>
                  <a:pt x="1959" y="960"/>
                  <a:pt x="1959" y="960"/>
                </a:cubicBezTo>
                <a:cubicBezTo>
                  <a:pt x="2093" y="960"/>
                  <a:pt x="2093" y="960"/>
                  <a:pt x="2093" y="960"/>
                </a:cubicBezTo>
                <a:cubicBezTo>
                  <a:pt x="2093" y="534"/>
                  <a:pt x="2093" y="534"/>
                  <a:pt x="2093" y="534"/>
                </a:cubicBezTo>
                <a:close/>
                <a:moveTo>
                  <a:pt x="3145" y="2011"/>
                </a:moveTo>
                <a:cubicBezTo>
                  <a:pt x="3145" y="2146"/>
                  <a:pt x="3145" y="2146"/>
                  <a:pt x="3145" y="2146"/>
                </a:cubicBezTo>
                <a:cubicBezTo>
                  <a:pt x="3570" y="2146"/>
                  <a:pt x="3570" y="2146"/>
                  <a:pt x="3570" y="2146"/>
                </a:cubicBezTo>
                <a:cubicBezTo>
                  <a:pt x="3570" y="2011"/>
                  <a:pt x="3570" y="2011"/>
                  <a:pt x="3570" y="2011"/>
                </a:cubicBezTo>
                <a:cubicBezTo>
                  <a:pt x="3145" y="2011"/>
                  <a:pt x="3145" y="2011"/>
                  <a:pt x="3145" y="2011"/>
                </a:cubicBezTo>
                <a:close/>
                <a:moveTo>
                  <a:pt x="482" y="2011"/>
                </a:moveTo>
                <a:cubicBezTo>
                  <a:pt x="482" y="2146"/>
                  <a:pt x="482" y="2146"/>
                  <a:pt x="482" y="2146"/>
                </a:cubicBezTo>
                <a:cubicBezTo>
                  <a:pt x="908" y="2146"/>
                  <a:pt x="908" y="2146"/>
                  <a:pt x="908" y="2146"/>
                </a:cubicBezTo>
                <a:cubicBezTo>
                  <a:pt x="908" y="2011"/>
                  <a:pt x="908" y="2011"/>
                  <a:pt x="908" y="2011"/>
                </a:cubicBezTo>
                <a:cubicBezTo>
                  <a:pt x="482" y="2011"/>
                  <a:pt x="482" y="2011"/>
                  <a:pt x="482" y="2011"/>
                </a:cubicBezTo>
                <a:close/>
                <a:moveTo>
                  <a:pt x="2067" y="1741"/>
                </a:moveTo>
                <a:cubicBezTo>
                  <a:pt x="2035" y="1741"/>
                  <a:pt x="2004" y="1746"/>
                  <a:pt x="1975" y="1755"/>
                </a:cubicBezTo>
                <a:cubicBezTo>
                  <a:pt x="1807" y="1412"/>
                  <a:pt x="1602" y="1084"/>
                  <a:pt x="1367" y="769"/>
                </a:cubicBezTo>
                <a:cubicBezTo>
                  <a:pt x="1314" y="798"/>
                  <a:pt x="1261" y="827"/>
                  <a:pt x="1208" y="856"/>
                </a:cubicBezTo>
                <a:cubicBezTo>
                  <a:pt x="1372" y="1222"/>
                  <a:pt x="1572" y="1561"/>
                  <a:pt x="1806" y="1878"/>
                </a:cubicBezTo>
                <a:cubicBezTo>
                  <a:pt x="1771" y="1929"/>
                  <a:pt x="1750" y="1991"/>
                  <a:pt x="1750" y="2058"/>
                </a:cubicBezTo>
                <a:cubicBezTo>
                  <a:pt x="1750" y="2234"/>
                  <a:pt x="1892" y="2375"/>
                  <a:pt x="2067" y="2375"/>
                </a:cubicBezTo>
                <a:cubicBezTo>
                  <a:pt x="2242" y="2375"/>
                  <a:pt x="2384" y="2234"/>
                  <a:pt x="2384" y="2058"/>
                </a:cubicBezTo>
                <a:cubicBezTo>
                  <a:pt x="2384" y="2037"/>
                  <a:pt x="2382" y="2015"/>
                  <a:pt x="2378" y="1995"/>
                </a:cubicBezTo>
                <a:cubicBezTo>
                  <a:pt x="2572" y="1823"/>
                  <a:pt x="2750" y="1624"/>
                  <a:pt x="2904" y="1390"/>
                </a:cubicBezTo>
                <a:cubicBezTo>
                  <a:pt x="2854" y="1343"/>
                  <a:pt x="2804" y="1295"/>
                  <a:pt x="2753" y="1248"/>
                </a:cubicBezTo>
                <a:cubicBezTo>
                  <a:pt x="2549" y="1400"/>
                  <a:pt x="2368" y="1576"/>
                  <a:pt x="2206" y="1773"/>
                </a:cubicBezTo>
                <a:cubicBezTo>
                  <a:pt x="2164" y="1753"/>
                  <a:pt x="2117" y="1741"/>
                  <a:pt x="2067" y="1741"/>
                </a:cubicBezTo>
                <a:close/>
                <a:moveTo>
                  <a:pt x="3683" y="2260"/>
                </a:moveTo>
                <a:cubicBezTo>
                  <a:pt x="3683" y="2260"/>
                  <a:pt x="3683" y="2260"/>
                  <a:pt x="3683" y="2260"/>
                </a:cubicBezTo>
                <a:cubicBezTo>
                  <a:pt x="3690" y="2195"/>
                  <a:pt x="3694" y="2129"/>
                  <a:pt x="3694" y="2063"/>
                </a:cubicBezTo>
                <a:cubicBezTo>
                  <a:pt x="3694" y="1943"/>
                  <a:pt x="3682" y="1827"/>
                  <a:pt x="3657" y="1715"/>
                </a:cubicBezTo>
                <a:cubicBezTo>
                  <a:pt x="3655" y="1704"/>
                  <a:pt x="3655" y="1704"/>
                  <a:pt x="3655" y="1704"/>
                </a:cubicBezTo>
                <a:cubicBezTo>
                  <a:pt x="3654" y="1698"/>
                  <a:pt x="3654" y="1698"/>
                  <a:pt x="3654" y="1698"/>
                </a:cubicBezTo>
                <a:cubicBezTo>
                  <a:pt x="3617" y="1537"/>
                  <a:pt x="3556" y="1383"/>
                  <a:pt x="3474" y="1242"/>
                </a:cubicBezTo>
                <a:cubicBezTo>
                  <a:pt x="3438" y="1179"/>
                  <a:pt x="3398" y="1120"/>
                  <a:pt x="3354" y="1062"/>
                </a:cubicBezTo>
                <a:cubicBezTo>
                  <a:pt x="3311" y="1006"/>
                  <a:pt x="3263" y="951"/>
                  <a:pt x="3213" y="901"/>
                </a:cubicBezTo>
                <a:cubicBezTo>
                  <a:pt x="3097" y="785"/>
                  <a:pt x="2964" y="687"/>
                  <a:pt x="2818" y="609"/>
                </a:cubicBezTo>
                <a:cubicBezTo>
                  <a:pt x="2813" y="607"/>
                  <a:pt x="2813" y="607"/>
                  <a:pt x="2813" y="607"/>
                </a:cubicBezTo>
                <a:cubicBezTo>
                  <a:pt x="2804" y="602"/>
                  <a:pt x="2804" y="602"/>
                  <a:pt x="2804" y="602"/>
                </a:cubicBezTo>
                <a:cubicBezTo>
                  <a:pt x="2701" y="549"/>
                  <a:pt x="2592" y="507"/>
                  <a:pt x="2476" y="476"/>
                </a:cubicBezTo>
                <a:cubicBezTo>
                  <a:pt x="2408" y="457"/>
                  <a:pt x="2340" y="444"/>
                  <a:pt x="2271" y="434"/>
                </a:cubicBezTo>
                <a:cubicBezTo>
                  <a:pt x="2269" y="434"/>
                  <a:pt x="2269" y="434"/>
                  <a:pt x="2269" y="434"/>
                </a:cubicBezTo>
                <a:cubicBezTo>
                  <a:pt x="2257" y="433"/>
                  <a:pt x="2257" y="433"/>
                  <a:pt x="2257" y="433"/>
                </a:cubicBezTo>
                <a:cubicBezTo>
                  <a:pt x="2189" y="424"/>
                  <a:pt x="2121" y="420"/>
                  <a:pt x="2051" y="420"/>
                </a:cubicBezTo>
                <a:cubicBezTo>
                  <a:pt x="1931" y="420"/>
                  <a:pt x="1814" y="432"/>
                  <a:pt x="1702" y="457"/>
                </a:cubicBezTo>
                <a:cubicBezTo>
                  <a:pt x="1692" y="459"/>
                  <a:pt x="1692" y="459"/>
                  <a:pt x="1692" y="459"/>
                </a:cubicBezTo>
                <a:cubicBezTo>
                  <a:pt x="1686" y="460"/>
                  <a:pt x="1686" y="460"/>
                  <a:pt x="1686" y="460"/>
                </a:cubicBezTo>
                <a:cubicBezTo>
                  <a:pt x="1525" y="497"/>
                  <a:pt x="1371" y="558"/>
                  <a:pt x="1229" y="640"/>
                </a:cubicBezTo>
                <a:cubicBezTo>
                  <a:pt x="1168" y="675"/>
                  <a:pt x="1110" y="714"/>
                  <a:pt x="1054" y="756"/>
                </a:cubicBezTo>
                <a:cubicBezTo>
                  <a:pt x="1053" y="757"/>
                  <a:pt x="1053" y="757"/>
                  <a:pt x="1053" y="757"/>
                </a:cubicBezTo>
                <a:cubicBezTo>
                  <a:pt x="1051" y="758"/>
                  <a:pt x="1051" y="758"/>
                  <a:pt x="1051" y="758"/>
                </a:cubicBezTo>
                <a:cubicBezTo>
                  <a:pt x="1048" y="761"/>
                  <a:pt x="1048" y="761"/>
                  <a:pt x="1048" y="761"/>
                </a:cubicBezTo>
                <a:cubicBezTo>
                  <a:pt x="992" y="804"/>
                  <a:pt x="939" y="851"/>
                  <a:pt x="888" y="901"/>
                </a:cubicBezTo>
                <a:cubicBezTo>
                  <a:pt x="777" y="1012"/>
                  <a:pt x="682" y="1139"/>
                  <a:pt x="606" y="1279"/>
                </a:cubicBezTo>
                <a:cubicBezTo>
                  <a:pt x="605" y="1281"/>
                  <a:pt x="605" y="1281"/>
                  <a:pt x="605" y="1281"/>
                </a:cubicBezTo>
                <a:cubicBezTo>
                  <a:pt x="599" y="1292"/>
                  <a:pt x="599" y="1292"/>
                  <a:pt x="599" y="1292"/>
                </a:cubicBezTo>
                <a:cubicBezTo>
                  <a:pt x="592" y="1304"/>
                  <a:pt x="592" y="1304"/>
                  <a:pt x="592" y="1304"/>
                </a:cubicBezTo>
                <a:cubicBezTo>
                  <a:pt x="592" y="1305"/>
                  <a:pt x="592" y="1305"/>
                  <a:pt x="592" y="1305"/>
                </a:cubicBezTo>
                <a:cubicBezTo>
                  <a:pt x="543" y="1399"/>
                  <a:pt x="503" y="1499"/>
                  <a:pt x="472" y="1605"/>
                </a:cubicBezTo>
                <a:cubicBezTo>
                  <a:pt x="472" y="1605"/>
                  <a:pt x="472" y="1605"/>
                  <a:pt x="472" y="1605"/>
                </a:cubicBezTo>
                <a:cubicBezTo>
                  <a:pt x="429" y="1750"/>
                  <a:pt x="407" y="1904"/>
                  <a:pt x="407" y="2063"/>
                </a:cubicBezTo>
                <a:cubicBezTo>
                  <a:pt x="407" y="2517"/>
                  <a:pt x="591" y="2928"/>
                  <a:pt x="888" y="3225"/>
                </a:cubicBezTo>
                <a:cubicBezTo>
                  <a:pt x="1044" y="3381"/>
                  <a:pt x="1231" y="3506"/>
                  <a:pt x="1439" y="3589"/>
                </a:cubicBezTo>
                <a:cubicBezTo>
                  <a:pt x="1439" y="3589"/>
                  <a:pt x="1439" y="3589"/>
                  <a:pt x="1439" y="3589"/>
                </a:cubicBezTo>
                <a:cubicBezTo>
                  <a:pt x="1499" y="3613"/>
                  <a:pt x="1561" y="3634"/>
                  <a:pt x="1625" y="3651"/>
                </a:cubicBezTo>
                <a:cubicBezTo>
                  <a:pt x="1692" y="3669"/>
                  <a:pt x="1760" y="3682"/>
                  <a:pt x="1827" y="3692"/>
                </a:cubicBezTo>
                <a:cubicBezTo>
                  <a:pt x="1833" y="3692"/>
                  <a:pt x="1833" y="3692"/>
                  <a:pt x="1833" y="3692"/>
                </a:cubicBezTo>
                <a:cubicBezTo>
                  <a:pt x="1835" y="3693"/>
                  <a:pt x="1835" y="3693"/>
                  <a:pt x="1835" y="3693"/>
                </a:cubicBezTo>
                <a:cubicBezTo>
                  <a:pt x="1894" y="3701"/>
                  <a:pt x="1955" y="3705"/>
                  <a:pt x="2017" y="3707"/>
                </a:cubicBezTo>
                <a:cubicBezTo>
                  <a:pt x="2016" y="3707"/>
                  <a:pt x="2016" y="3707"/>
                  <a:pt x="2016" y="3707"/>
                </a:cubicBezTo>
                <a:cubicBezTo>
                  <a:pt x="2321" y="3714"/>
                  <a:pt x="2617" y="3634"/>
                  <a:pt x="2872" y="3487"/>
                </a:cubicBezTo>
                <a:cubicBezTo>
                  <a:pt x="3237" y="3276"/>
                  <a:pt x="3521" y="2927"/>
                  <a:pt x="3638" y="2489"/>
                </a:cubicBezTo>
                <a:cubicBezTo>
                  <a:pt x="3659" y="2412"/>
                  <a:pt x="3674" y="2336"/>
                  <a:pt x="3683" y="22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5" name="饼形 24"/>
          <p:cNvSpPr/>
          <p:nvPr/>
        </p:nvSpPr>
        <p:spPr>
          <a:xfrm rot="5400000">
            <a:off x="1098550" y="1186180"/>
            <a:ext cx="914400" cy="914400"/>
          </a:xfrm>
          <a:prstGeom prst="pi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文本框 20"/>
          <p:cNvSpPr txBox="1"/>
          <p:nvPr/>
        </p:nvSpPr>
        <p:spPr>
          <a:xfrm flipH="1">
            <a:off x="790575" y="1269365"/>
            <a:ext cx="1179195" cy="64008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typeface="微软雅黑"/>
                <a:sym charset="0" panose="020b0604020202020204" pitchFamily="34" typeface="Arial"/>
              </a:rPr>
              <a:t>A </a:t>
            </a:r>
          </a:p>
        </p:txBody>
      </p:sp>
      <p:sp>
        <p:nvSpPr>
          <p:cNvPr id="28" name="饼形 27"/>
          <p:cNvSpPr/>
          <p:nvPr/>
        </p:nvSpPr>
        <p:spPr>
          <a:xfrm rot="5400000">
            <a:off x="1098550" y="3688080"/>
            <a:ext cx="914400" cy="914400"/>
          </a:xfrm>
          <a:prstGeom prst="pi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9" name="文本框 20"/>
          <p:cNvSpPr txBox="1"/>
          <p:nvPr/>
        </p:nvSpPr>
        <p:spPr>
          <a:xfrm flipH="1">
            <a:off x="812165" y="3754755"/>
            <a:ext cx="1179195" cy="64008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typeface="微软雅黑"/>
                <a:sym charset="0" panose="020b0604020202020204" pitchFamily="34" typeface="Arial"/>
              </a:rPr>
              <a:t>B </a:t>
            </a:r>
          </a:p>
        </p:txBody>
      </p:sp>
      <p:sp>
        <p:nvSpPr>
          <p:cNvPr id="17" name="饼形 16"/>
          <p:cNvSpPr/>
          <p:nvPr/>
        </p:nvSpPr>
        <p:spPr>
          <a:xfrm rot="5400000">
            <a:off x="8820785" y="1215390"/>
            <a:ext cx="914400" cy="914400"/>
          </a:xfrm>
          <a:prstGeom prst="pi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8512810" y="1298575"/>
            <a:ext cx="1179195" cy="64008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typeface="微软雅黑"/>
                <a:sym charset="0" panose="020b0604020202020204" pitchFamily="34" typeface="Arial"/>
              </a:rPr>
              <a:t>C </a:t>
            </a:r>
          </a:p>
        </p:txBody>
      </p:sp>
      <p:sp>
        <p:nvSpPr>
          <p:cNvPr id="19" name="饼形 18"/>
          <p:cNvSpPr/>
          <p:nvPr/>
        </p:nvSpPr>
        <p:spPr>
          <a:xfrm rot="5400000">
            <a:off x="8842375" y="3700780"/>
            <a:ext cx="914400" cy="914400"/>
          </a:xfrm>
          <a:prstGeom prst="pi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0" name="文本框 20"/>
          <p:cNvSpPr txBox="1"/>
          <p:nvPr/>
        </p:nvSpPr>
        <p:spPr>
          <a:xfrm flipH="1">
            <a:off x="8534400" y="3783965"/>
            <a:ext cx="1179195" cy="64008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  <a:ea charset="-122" panose="020b0503020204020204" typeface="微软雅黑"/>
                <a:sym charset="0" panose="020b0604020202020204" pitchFamily="34" typeface="Arial"/>
              </a:rPr>
              <a:t>D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27627" y="388240"/>
            <a:ext cx="230641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b0503020204020204" typeface="微软雅黑"/>
                <a:ea charset="-122" panose="020b0503020204020204" typeface="微软雅黑"/>
              </a:rPr>
              <a:t>职业目标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2941320" y="1737360"/>
            <a:ext cx="1158240" cy="115824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50" name="书本"/>
          <p:cNvSpPr/>
          <p:nvPr/>
        </p:nvSpPr>
        <p:spPr bwMode="auto">
          <a:xfrm>
            <a:off x="3171190" y="1950085"/>
            <a:ext cx="699135" cy="732155"/>
          </a:xfrm>
          <a:custGeom>
            <a:gdLst>
              <a:gd fmla="*/ 1457935 w 3279" name="T0"/>
              <a:gd fmla="*/ 1800397 h 3279" name="T1"/>
              <a:gd fmla="*/ 336911 w 3279" name="T2"/>
              <a:gd fmla="*/ 1800397 h 3279" name="T3"/>
              <a:gd fmla="*/ 0 w 3279" name="T4"/>
              <a:gd fmla="*/ 1458876 h 3279" name="T5"/>
              <a:gd fmla="*/ 0 w 3279" name="T6"/>
              <a:gd fmla="*/ 0 h 3279" name="T7"/>
              <a:gd fmla="*/ 1332828 w 3279" name="T8"/>
              <a:gd fmla="*/ 0 h 3279" name="T9"/>
              <a:gd fmla="*/ 1332828 w 3279" name="T10"/>
              <a:gd fmla="*/ 107618 h 3279" name="T11"/>
              <a:gd fmla="*/ 1584139 w 3279" name="T12"/>
              <a:gd fmla="*/ 107618 h 3279" name="T13"/>
              <a:gd fmla="*/ 1584139 w 3279" name="T14"/>
              <a:gd fmla="*/ 107618 h 3279" name="T15"/>
              <a:gd fmla="*/ 1584139 w 3279" name="T16"/>
              <a:gd fmla="*/ 215235 h 3279" name="T17"/>
              <a:gd fmla="*/ 1682359 w 3279" name="T18"/>
              <a:gd fmla="*/ 215235 h 3279" name="T19"/>
              <a:gd fmla="*/ 1799235 w 3279" name="T20"/>
              <a:gd fmla="*/ 215235 h 3279" name="T21"/>
              <a:gd fmla="*/ 1799235 w 3279" name="T22"/>
              <a:gd fmla="*/ 1458876 h 3279" name="T23"/>
              <a:gd fmla="*/ 1457935 w 3279" name="T24"/>
              <a:gd fmla="*/ 1800397 h 3279" name="T25"/>
              <a:gd fmla="*/ 1189064 w 3279" name="T26"/>
              <a:gd fmla="*/ 143307 h 3279" name="T27"/>
              <a:gd fmla="*/ 143763 w 3279" name="T28"/>
              <a:gd fmla="*/ 143307 h 3279" name="T29"/>
              <a:gd fmla="*/ 143763 w 3279" name="T30"/>
              <a:gd fmla="*/ 1495115 h 3279" name="T31"/>
              <a:gd fmla="*/ 264480 w 3279" name="T32"/>
              <a:gd fmla="*/ 1620851 h 3279" name="T33"/>
              <a:gd fmla="*/ 1189064 w 3279" name="T34"/>
              <a:gd fmla="*/ 1620851 h 3279" name="T35"/>
              <a:gd fmla="*/ 1189064 w 3279" name="T36"/>
              <a:gd fmla="*/ 143307 h 3279" name="T37"/>
              <a:gd fmla="*/ 1687297 w 3279" name="T38"/>
              <a:gd fmla="*/ 322303 h 3279" name="T39"/>
              <a:gd fmla="*/ 1584139 w 3279" name="T40"/>
              <a:gd fmla="*/ 322303 h 3279" name="T41"/>
              <a:gd fmla="*/ 1584139 w 3279" name="T42"/>
              <a:gd fmla="*/ 1402871 h 3279" name="T43"/>
              <a:gd fmla="*/ 1514452 w 3279" name="T44"/>
              <a:gd fmla="*/ 1458876 h 3279" name="T45"/>
              <a:gd fmla="*/ 1440376 w 3279" name="T46"/>
              <a:gd fmla="*/ 1402871 h 3279" name="T47"/>
              <a:gd fmla="*/ 1440376 w 3279" name="T48"/>
              <a:gd fmla="*/ 215235 h 3279" name="T49"/>
              <a:gd fmla="*/ 1332828 w 3279" name="T50"/>
              <a:gd fmla="*/ 215235 h 3279" name="T51"/>
              <a:gd fmla="*/ 1332828 w 3279" name="T52"/>
              <a:gd fmla="*/ 1456680 h 3279" name="T53"/>
              <a:gd fmla="*/ 1514452 w 3279" name="T54"/>
              <a:gd fmla="*/ 1625244 h 3279" name="T55"/>
              <a:gd fmla="*/ 1687297 w 3279" name="T56"/>
              <a:gd fmla="*/ 1456680 h 3279" name="T57"/>
              <a:gd fmla="*/ 1687297 w 3279" name="T58"/>
              <a:gd fmla="*/ 322303 h 3279" name="T59"/>
              <a:gd fmla="*/ 323193 w 3279" name="T60"/>
              <a:gd fmla="*/ 1333139 h 3279" name="T61"/>
              <a:gd fmla="*/ 686442 w 3279" name="T62"/>
              <a:gd fmla="*/ 1333139 h 3279" name="T63"/>
              <a:gd fmla="*/ 686442 w 3279" name="T64"/>
              <a:gd fmla="*/ 1440757 h 3279" name="T65"/>
              <a:gd fmla="*/ 323193 w 3279" name="T66"/>
              <a:gd fmla="*/ 1440757 h 3279" name="T67"/>
              <a:gd fmla="*/ 323193 w 3279" name="T68"/>
              <a:gd fmla="*/ 1333139 h 3279" name="T69"/>
              <a:gd fmla="*/ 323193 w 3279" name="T70"/>
              <a:gd fmla="*/ 1113512 h 3279" name="T71"/>
              <a:gd fmla="*/ 789600 w 3279" name="T72"/>
              <a:gd fmla="*/ 1113512 h 3279" name="T73"/>
              <a:gd fmla="*/ 789600 w 3279" name="T74"/>
              <a:gd fmla="*/ 1225522 h 3279" name="T75"/>
              <a:gd fmla="*/ 323193 w 3279" name="T76"/>
              <a:gd fmla="*/ 1225522 h 3279" name="T77"/>
              <a:gd fmla="*/ 323193 w 3279" name="T78"/>
              <a:gd fmla="*/ 1113512 h 3279" name="T79"/>
              <a:gd fmla="*/ 1009635 w 3279" name="T80"/>
              <a:gd fmla="*/ 1225522 h 3279" name="T81"/>
              <a:gd fmla="*/ 897697 w 3279" name="T82"/>
              <a:gd fmla="*/ 1225522 h 3279" name="T83"/>
              <a:gd fmla="*/ 897697 w 3279" name="T84"/>
              <a:gd fmla="*/ 1113512 h 3279" name="T85"/>
              <a:gd fmla="*/ 1009635 w 3279" name="T86"/>
              <a:gd fmla="*/ 1113512 h 3279" name="T87"/>
              <a:gd fmla="*/ 1009635 w 3279" name="T88"/>
              <a:gd fmla="*/ 1225522 h 3279" name="T89"/>
              <a:gd fmla="*/ 789600 w 3279" name="T90"/>
              <a:gd fmla="*/ 897728 h 3279" name="T91"/>
              <a:gd fmla="*/ 1009635 w 3279" name="T92"/>
              <a:gd fmla="*/ 897728 h 3279" name="T93"/>
              <a:gd fmla="*/ 1009635 w 3279" name="T94"/>
              <a:gd fmla="*/ 1010287 h 3279" name="T95"/>
              <a:gd fmla="*/ 789600 w 3279" name="T96"/>
              <a:gd fmla="*/ 1010287 h 3279" name="T97"/>
              <a:gd fmla="*/ 789600 w 3279" name="T98"/>
              <a:gd fmla="*/ 897728 h 3279" name="T99"/>
              <a:gd fmla="*/ 323193 w 3279" name="T100"/>
              <a:gd fmla="*/ 327794 h 3279" name="T101"/>
              <a:gd fmla="*/ 1009635 w 3279" name="T102"/>
              <a:gd fmla="*/ 327794 h 3279" name="T103"/>
              <a:gd fmla="*/ 1009635 w 3279" name="T104"/>
              <a:gd fmla="*/ 790110 h 3279" name="T105"/>
              <a:gd fmla="*/ 323193 w 3279" name="T106"/>
              <a:gd fmla="*/ 790110 h 3279" name="T107"/>
              <a:gd fmla="*/ 323193 w 3279" name="T108"/>
              <a:gd fmla="*/ 327794 h 3279" name="T109"/>
              <a:gd fmla="*/ 682052 w 3279" name="T110"/>
              <a:gd fmla="*/ 1010287 h 3279" name="T111"/>
              <a:gd fmla="*/ 323193 w 3279" name="T112"/>
              <a:gd fmla="*/ 1010287 h 3279" name="T113"/>
              <a:gd fmla="*/ 323193 w 3279" name="T114"/>
              <a:gd fmla="*/ 897728 h 3279" name="T115"/>
              <a:gd fmla="*/ 682052 w 3279" name="T116"/>
              <a:gd fmla="*/ 897728 h 3279" name="T117"/>
              <a:gd fmla="*/ 682052 w 3279" name="T118"/>
              <a:gd fmla="*/ 1010287 h 3279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3279" w="3279">
                <a:moveTo>
                  <a:pt x="2657" y="3279"/>
                </a:moveTo>
                <a:cubicBezTo>
                  <a:pt x="614" y="3279"/>
                  <a:pt x="614" y="3279"/>
                  <a:pt x="614" y="3279"/>
                </a:cubicBezTo>
                <a:cubicBezTo>
                  <a:pt x="275" y="3279"/>
                  <a:pt x="0" y="2996"/>
                  <a:pt x="0" y="2657"/>
                </a:cubicBezTo>
                <a:cubicBezTo>
                  <a:pt x="0" y="0"/>
                  <a:pt x="0" y="0"/>
                  <a:pt x="0" y="0"/>
                </a:cubicBezTo>
                <a:cubicBezTo>
                  <a:pt x="2429" y="0"/>
                  <a:pt x="2429" y="0"/>
                  <a:pt x="2429" y="0"/>
                </a:cubicBezTo>
                <a:cubicBezTo>
                  <a:pt x="2429" y="196"/>
                  <a:pt x="2429" y="196"/>
                  <a:pt x="2429" y="196"/>
                </a:cubicBezTo>
                <a:cubicBezTo>
                  <a:pt x="2887" y="196"/>
                  <a:pt x="2887" y="196"/>
                  <a:pt x="2887" y="196"/>
                </a:cubicBezTo>
                <a:cubicBezTo>
                  <a:pt x="2887" y="196"/>
                  <a:pt x="2887" y="196"/>
                  <a:pt x="2887" y="196"/>
                </a:cubicBezTo>
                <a:cubicBezTo>
                  <a:pt x="2887" y="392"/>
                  <a:pt x="2887" y="392"/>
                  <a:pt x="2887" y="392"/>
                </a:cubicBezTo>
                <a:cubicBezTo>
                  <a:pt x="3066" y="392"/>
                  <a:pt x="3066" y="392"/>
                  <a:pt x="3066" y="392"/>
                </a:cubicBezTo>
                <a:cubicBezTo>
                  <a:pt x="3279" y="392"/>
                  <a:pt x="3279" y="392"/>
                  <a:pt x="3279" y="392"/>
                </a:cubicBezTo>
                <a:cubicBezTo>
                  <a:pt x="3279" y="2657"/>
                  <a:pt x="3279" y="2657"/>
                  <a:pt x="3279" y="2657"/>
                </a:cubicBezTo>
                <a:cubicBezTo>
                  <a:pt x="3279" y="2996"/>
                  <a:pt x="2996" y="3279"/>
                  <a:pt x="2657" y="3279"/>
                </a:cubicBezTo>
                <a:close/>
                <a:moveTo>
                  <a:pt x="2167" y="261"/>
                </a:moveTo>
                <a:cubicBezTo>
                  <a:pt x="262" y="261"/>
                  <a:pt x="262" y="261"/>
                  <a:pt x="262" y="261"/>
                </a:cubicBezTo>
                <a:cubicBezTo>
                  <a:pt x="262" y="2723"/>
                  <a:pt x="262" y="2723"/>
                  <a:pt x="262" y="2723"/>
                </a:cubicBezTo>
                <a:cubicBezTo>
                  <a:pt x="262" y="2836"/>
                  <a:pt x="370" y="2952"/>
                  <a:pt x="482" y="2952"/>
                </a:cubicBezTo>
                <a:cubicBezTo>
                  <a:pt x="2167" y="2952"/>
                  <a:pt x="2167" y="2952"/>
                  <a:pt x="2167" y="2952"/>
                </a:cubicBezTo>
                <a:lnTo>
                  <a:pt x="2167" y="261"/>
                </a:lnTo>
                <a:close/>
                <a:moveTo>
                  <a:pt x="3075" y="587"/>
                </a:moveTo>
                <a:cubicBezTo>
                  <a:pt x="2887" y="587"/>
                  <a:pt x="2887" y="587"/>
                  <a:pt x="2887" y="587"/>
                </a:cubicBezTo>
                <a:cubicBezTo>
                  <a:pt x="2887" y="2555"/>
                  <a:pt x="2887" y="2555"/>
                  <a:pt x="2887" y="2555"/>
                </a:cubicBezTo>
                <a:cubicBezTo>
                  <a:pt x="2887" y="2611"/>
                  <a:pt x="2816" y="2657"/>
                  <a:pt x="2760" y="2657"/>
                </a:cubicBezTo>
                <a:cubicBezTo>
                  <a:pt x="2703" y="2657"/>
                  <a:pt x="2625" y="2611"/>
                  <a:pt x="2625" y="2555"/>
                </a:cubicBezTo>
                <a:cubicBezTo>
                  <a:pt x="2625" y="392"/>
                  <a:pt x="2625" y="392"/>
                  <a:pt x="2625" y="392"/>
                </a:cubicBezTo>
                <a:cubicBezTo>
                  <a:pt x="2429" y="392"/>
                  <a:pt x="2429" y="392"/>
                  <a:pt x="2429" y="392"/>
                </a:cubicBezTo>
                <a:cubicBezTo>
                  <a:pt x="2429" y="2653"/>
                  <a:pt x="2429" y="2653"/>
                  <a:pt x="2429" y="2653"/>
                </a:cubicBezTo>
                <a:cubicBezTo>
                  <a:pt x="2429" y="2823"/>
                  <a:pt x="2590" y="2960"/>
                  <a:pt x="2760" y="2960"/>
                </a:cubicBezTo>
                <a:cubicBezTo>
                  <a:pt x="2929" y="2960"/>
                  <a:pt x="3075" y="2823"/>
                  <a:pt x="3075" y="2653"/>
                </a:cubicBezTo>
                <a:lnTo>
                  <a:pt x="3075" y="587"/>
                </a:lnTo>
                <a:close/>
                <a:moveTo>
                  <a:pt x="589" y="2428"/>
                </a:moveTo>
                <a:cubicBezTo>
                  <a:pt x="1251" y="2428"/>
                  <a:pt x="1251" y="2428"/>
                  <a:pt x="1251" y="2428"/>
                </a:cubicBezTo>
                <a:cubicBezTo>
                  <a:pt x="1251" y="2624"/>
                  <a:pt x="1251" y="2624"/>
                  <a:pt x="1251" y="2624"/>
                </a:cubicBezTo>
                <a:cubicBezTo>
                  <a:pt x="589" y="2624"/>
                  <a:pt x="589" y="2624"/>
                  <a:pt x="589" y="2624"/>
                </a:cubicBezTo>
                <a:lnTo>
                  <a:pt x="589" y="2428"/>
                </a:lnTo>
                <a:close/>
                <a:moveTo>
                  <a:pt x="589" y="2028"/>
                </a:moveTo>
                <a:cubicBezTo>
                  <a:pt x="1439" y="2028"/>
                  <a:pt x="1439" y="2028"/>
                  <a:pt x="1439" y="2028"/>
                </a:cubicBezTo>
                <a:cubicBezTo>
                  <a:pt x="1439" y="2232"/>
                  <a:pt x="1439" y="2232"/>
                  <a:pt x="1439" y="2232"/>
                </a:cubicBezTo>
                <a:cubicBezTo>
                  <a:pt x="589" y="2232"/>
                  <a:pt x="589" y="2232"/>
                  <a:pt x="589" y="2232"/>
                </a:cubicBezTo>
                <a:lnTo>
                  <a:pt x="589" y="2028"/>
                </a:lnTo>
                <a:close/>
                <a:moveTo>
                  <a:pt x="1840" y="2232"/>
                </a:moveTo>
                <a:cubicBezTo>
                  <a:pt x="1636" y="2232"/>
                  <a:pt x="1636" y="2232"/>
                  <a:pt x="1636" y="2232"/>
                </a:cubicBezTo>
                <a:cubicBezTo>
                  <a:pt x="1636" y="2028"/>
                  <a:pt x="1636" y="2028"/>
                  <a:pt x="1636" y="2028"/>
                </a:cubicBezTo>
                <a:cubicBezTo>
                  <a:pt x="1840" y="2028"/>
                  <a:pt x="1840" y="2028"/>
                  <a:pt x="1840" y="2028"/>
                </a:cubicBezTo>
                <a:lnTo>
                  <a:pt x="1840" y="2232"/>
                </a:lnTo>
                <a:close/>
                <a:moveTo>
                  <a:pt x="1439" y="1635"/>
                </a:moveTo>
                <a:cubicBezTo>
                  <a:pt x="1840" y="1635"/>
                  <a:pt x="1840" y="1635"/>
                  <a:pt x="1840" y="1635"/>
                </a:cubicBezTo>
                <a:cubicBezTo>
                  <a:pt x="1840" y="1840"/>
                  <a:pt x="1840" y="1840"/>
                  <a:pt x="1840" y="1840"/>
                </a:cubicBezTo>
                <a:cubicBezTo>
                  <a:pt x="1439" y="1840"/>
                  <a:pt x="1439" y="1840"/>
                  <a:pt x="1439" y="1840"/>
                </a:cubicBezTo>
                <a:lnTo>
                  <a:pt x="1439" y="1635"/>
                </a:lnTo>
                <a:close/>
                <a:moveTo>
                  <a:pt x="589" y="597"/>
                </a:moveTo>
                <a:cubicBezTo>
                  <a:pt x="1840" y="597"/>
                  <a:pt x="1840" y="597"/>
                  <a:pt x="1840" y="597"/>
                </a:cubicBezTo>
                <a:cubicBezTo>
                  <a:pt x="1840" y="1439"/>
                  <a:pt x="1840" y="1439"/>
                  <a:pt x="1840" y="1439"/>
                </a:cubicBezTo>
                <a:cubicBezTo>
                  <a:pt x="589" y="1439"/>
                  <a:pt x="589" y="1439"/>
                  <a:pt x="589" y="1439"/>
                </a:cubicBezTo>
                <a:lnTo>
                  <a:pt x="589" y="597"/>
                </a:lnTo>
                <a:close/>
                <a:moveTo>
                  <a:pt x="1243" y="1840"/>
                </a:moveTo>
                <a:cubicBezTo>
                  <a:pt x="589" y="1840"/>
                  <a:pt x="589" y="1840"/>
                  <a:pt x="589" y="1840"/>
                </a:cubicBezTo>
                <a:cubicBezTo>
                  <a:pt x="589" y="1635"/>
                  <a:pt x="589" y="1635"/>
                  <a:pt x="589" y="1635"/>
                </a:cubicBezTo>
                <a:cubicBezTo>
                  <a:pt x="1243" y="1635"/>
                  <a:pt x="1243" y="1635"/>
                  <a:pt x="1243" y="1635"/>
                </a:cubicBezTo>
                <a:lnTo>
                  <a:pt x="1243" y="18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44775" y="3063240"/>
            <a:ext cx="17526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latin charset="-122" panose="020b0503020204020204" typeface="微软雅黑"/>
                <a:ea charset="-122" panose="020b0503020204020204" typeface="微软雅黑"/>
              </a:rPr>
              <a:t>社会环境</a:t>
            </a:r>
          </a:p>
        </p:txBody>
      </p:sp>
      <p:sp>
        <p:nvSpPr>
          <p:cNvPr id="7" name="矩形 6"/>
          <p:cNvSpPr/>
          <p:nvPr/>
        </p:nvSpPr>
        <p:spPr>
          <a:xfrm>
            <a:off x="1181100" y="3665220"/>
            <a:ext cx="4678680" cy="2164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1448435" y="3862705"/>
            <a:ext cx="4145915" cy="16276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sp>
        <p:nvSpPr>
          <p:cNvPr id="8" name="椭圆 7"/>
          <p:cNvSpPr/>
          <p:nvPr/>
        </p:nvSpPr>
        <p:spPr>
          <a:xfrm>
            <a:off x="8092440" y="1737360"/>
            <a:ext cx="1158240" cy="11582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7794624" y="3063240"/>
            <a:ext cx="17526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latin charset="-122" panose="020b0503020204020204" typeface="微软雅黑"/>
                <a:ea charset="-122" panose="020b0503020204020204" typeface="微软雅黑"/>
              </a:rPr>
              <a:t>企业环境</a:t>
            </a:r>
          </a:p>
        </p:txBody>
      </p:sp>
      <p:sp>
        <p:nvSpPr>
          <p:cNvPr id="13" name="矩形 12"/>
          <p:cNvSpPr/>
          <p:nvPr/>
        </p:nvSpPr>
        <p:spPr>
          <a:xfrm>
            <a:off x="6332220" y="3665220"/>
            <a:ext cx="4678680" cy="2164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书写"/>
          <p:cNvSpPr/>
          <p:nvPr/>
        </p:nvSpPr>
        <p:spPr bwMode="auto">
          <a:xfrm>
            <a:off x="8345170" y="1988185"/>
            <a:ext cx="655320" cy="655320"/>
          </a:xfrm>
          <a:custGeom>
            <a:gdLst>
              <a:gd fmla="*/ 1362577 w 3409" name="T0"/>
              <a:gd fmla="*/ 0 h 3216" name="T1"/>
              <a:gd fmla="*/ 1238994 w 3409" name="T2"/>
              <a:gd fmla="*/ 128869 h 3216" name="T3"/>
              <a:gd fmla="*/ 338532 w 3409" name="T4"/>
              <a:gd fmla="*/ 620579 h 3216" name="T5"/>
              <a:gd fmla="*/ 302091 w 3409" name="T6"/>
              <a:gd fmla="*/ 646458 h 3216" name="T7"/>
              <a:gd fmla="*/ 128336 w 3409" name="T8"/>
              <a:gd fmla="*/ 1570197 h 3216" name="T9"/>
              <a:gd fmla="*/ 1298145 w 3409" name="T10"/>
              <a:gd fmla="*/ 1152428 h 3216" name="T11"/>
              <a:gd fmla="*/ 1426481 w 3409" name="T12"/>
              <a:gd fmla="*/ 1634632 h 3216" name="T13"/>
              <a:gd fmla="*/ 1362577 w 3409" name="T14"/>
              <a:gd fmla="*/ 1698538 h 3216" name="T15"/>
              <a:gd fmla="*/ 0 w 3409" name="T16"/>
              <a:gd fmla="*/ 1698538 h 3216" name="T17"/>
              <a:gd fmla="*/ 0 w 3409" name="T18"/>
              <a:gd fmla="*/ 574102 h 3216" name="T19"/>
              <a:gd fmla="*/ 7922 w 3409" name="T20"/>
              <a:gd fmla="*/ 543469 h 3216" name="T21"/>
              <a:gd fmla="*/ 303147 w 3409" name="T22"/>
              <a:gd fmla="*/ 0 h 3216" name="T23"/>
              <a:gd fmla="*/ 214421 w 3409" name="T24"/>
              <a:gd fmla="*/ 1143978 h 3216" name="T25"/>
              <a:gd fmla="*/ 371804 w 3409" name="T26"/>
              <a:gd fmla="*/ 1037819 h 3216" name="T27"/>
              <a:gd fmla="*/ 424617 w 3409" name="T28"/>
              <a:gd fmla="*/ 1292917 h 3216" name="T29"/>
              <a:gd fmla="*/ 414054 w 3409" name="T30"/>
              <a:gd fmla="*/ 1375309 h 3216" name="T31"/>
              <a:gd fmla="*/ 649072 w 3409" name="T32"/>
              <a:gd fmla="*/ 1408054 h 3216" name="T33"/>
              <a:gd fmla="*/ 908913 w 3409" name="T34"/>
              <a:gd fmla="*/ 1447666 h 3216" name="T35"/>
              <a:gd fmla="*/ 742552 w 3409" name="T36"/>
              <a:gd fmla="*/ 1344676 h 3216" name="T37"/>
              <a:gd fmla="*/ 592034 w 3409" name="T38"/>
              <a:gd fmla="*/ 1330416 h 3216" name="T39"/>
              <a:gd fmla="*/ 604181 w 3409" name="T40"/>
              <a:gd fmla="*/ 1279185 h 3216" name="T41"/>
              <a:gd fmla="*/ 665973 w 3409" name="T42"/>
              <a:gd fmla="*/ 1070565 h 3216" name="T43"/>
              <a:gd fmla="*/ 433067 w 3409" name="T44"/>
              <a:gd fmla="*/ 1185702 h 3216" name="T45"/>
              <a:gd fmla="*/ 474261 w 3409" name="T46"/>
              <a:gd fmla="*/ 954899 h 3216" name="T47"/>
              <a:gd fmla="*/ 354904 w 3409" name="T48"/>
              <a:gd fmla="*/ 173234 h 3216" name="T49"/>
              <a:gd fmla="*/ 281494 w 3409" name="T50"/>
              <a:gd fmla="*/ 577799 h 3216" name="T51"/>
              <a:gd fmla="*/ 960669 w 3409" name="T52"/>
              <a:gd fmla="*/ 921626 h 3216" name="T53"/>
              <a:gd fmla="*/ 931622 w 3409" name="T54"/>
              <a:gd fmla="*/ 1204716 h 3216" name="T55"/>
              <a:gd fmla="*/ 946410 w 3409" name="T56"/>
              <a:gd fmla="*/ 1309818 h 3216" name="T57"/>
              <a:gd fmla="*/ 1019292 w 3409" name="T58"/>
              <a:gd fmla="*/ 1256474 h 3216" name="T59"/>
              <a:gd fmla="*/ 960669 w 3409" name="T60"/>
              <a:gd fmla="*/ 921626 h 3216" name="T61"/>
              <a:gd fmla="*/ 1629283 w 3409" name="T62"/>
              <a:gd fmla="*/ 193304 h 3216" name="T63"/>
              <a:gd fmla="*/ 1383702 w 3409" name="T64"/>
              <a:gd fmla="*/ 199642 h 3216" name="T65"/>
              <a:gd fmla="*/ 1647767 w 3409" name="T66"/>
              <a:gd fmla="*/ 353862 h 3216" name="T67"/>
              <a:gd fmla="*/ 1476653 w 3409" name="T68"/>
              <a:gd fmla="*/ 773743 h 3216" name="T69"/>
              <a:gd fmla="*/ 1793003 w 3409" name="T70"/>
              <a:gd fmla="*/ 366538 h 3216" name="T71"/>
              <a:gd fmla="*/ 1770294 w 3409" name="T72"/>
              <a:gd fmla="*/ 314251 h 3216" name="T73"/>
              <a:gd fmla="*/ 1352014 w 3409" name="T74"/>
              <a:gd fmla="*/ 252985 h 3216" name="T75"/>
              <a:gd fmla="*/ 1255894 w 3409" name="T76"/>
              <a:gd fmla="*/ 1023559 h 3216" name="T77"/>
              <a:gd fmla="*/ 1352014 w 3409" name="T78"/>
              <a:gd fmla="*/ 252985 h 321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b" l="0" r="r" t="0"/>
            <a:pathLst>
              <a:path h="3216" w="3408">
                <a:moveTo>
                  <a:pt x="646" y="0"/>
                </a:moveTo>
                <a:cubicBezTo>
                  <a:pt x="2580" y="0"/>
                  <a:pt x="2580" y="0"/>
                  <a:pt x="2580" y="0"/>
                </a:cubicBezTo>
                <a:cubicBezTo>
                  <a:pt x="2701" y="0"/>
                  <a:pt x="2701" y="0"/>
                  <a:pt x="2701" y="0"/>
                </a:cubicBezTo>
                <a:cubicBezTo>
                  <a:pt x="2346" y="244"/>
                  <a:pt x="2346" y="244"/>
                  <a:pt x="2346" y="244"/>
                </a:cubicBezTo>
                <a:cubicBezTo>
                  <a:pt x="810" y="244"/>
                  <a:pt x="810" y="244"/>
                  <a:pt x="810" y="244"/>
                </a:cubicBezTo>
                <a:cubicBezTo>
                  <a:pt x="641" y="1175"/>
                  <a:pt x="641" y="1175"/>
                  <a:pt x="641" y="1175"/>
                </a:cubicBezTo>
                <a:cubicBezTo>
                  <a:pt x="630" y="1234"/>
                  <a:pt x="630" y="1234"/>
                  <a:pt x="630" y="1234"/>
                </a:cubicBezTo>
                <a:cubicBezTo>
                  <a:pt x="572" y="1224"/>
                  <a:pt x="572" y="1224"/>
                  <a:pt x="572" y="1224"/>
                </a:cubicBezTo>
                <a:cubicBezTo>
                  <a:pt x="243" y="1169"/>
                  <a:pt x="243" y="1169"/>
                  <a:pt x="243" y="1169"/>
                </a:cubicBezTo>
                <a:cubicBezTo>
                  <a:pt x="243" y="2973"/>
                  <a:pt x="243" y="2973"/>
                  <a:pt x="243" y="2973"/>
                </a:cubicBezTo>
                <a:cubicBezTo>
                  <a:pt x="2458" y="2973"/>
                  <a:pt x="2458" y="2973"/>
                  <a:pt x="2458" y="2973"/>
                </a:cubicBezTo>
                <a:cubicBezTo>
                  <a:pt x="2458" y="2182"/>
                  <a:pt x="2458" y="2182"/>
                  <a:pt x="2458" y="2182"/>
                </a:cubicBezTo>
                <a:cubicBezTo>
                  <a:pt x="2701" y="1862"/>
                  <a:pt x="2701" y="1862"/>
                  <a:pt x="2701" y="1862"/>
                </a:cubicBezTo>
                <a:cubicBezTo>
                  <a:pt x="2701" y="3095"/>
                  <a:pt x="2701" y="3095"/>
                  <a:pt x="2701" y="3095"/>
                </a:cubicBezTo>
                <a:cubicBezTo>
                  <a:pt x="2701" y="3216"/>
                  <a:pt x="2701" y="3216"/>
                  <a:pt x="2701" y="3216"/>
                </a:cubicBezTo>
                <a:cubicBezTo>
                  <a:pt x="2580" y="3216"/>
                  <a:pt x="2580" y="3216"/>
                  <a:pt x="2580" y="3216"/>
                </a:cubicBezTo>
                <a:cubicBezTo>
                  <a:pt x="122" y="3216"/>
                  <a:pt x="122" y="3216"/>
                  <a:pt x="122" y="3216"/>
                </a:cubicBezTo>
                <a:cubicBezTo>
                  <a:pt x="0" y="3216"/>
                  <a:pt x="0" y="3216"/>
                  <a:pt x="0" y="3216"/>
                </a:cubicBezTo>
                <a:cubicBezTo>
                  <a:pt x="0" y="3095"/>
                  <a:pt x="0" y="3095"/>
                  <a:pt x="0" y="3095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057"/>
                  <a:pt x="0" y="1057"/>
                  <a:pt x="0" y="1057"/>
                </a:cubicBezTo>
                <a:cubicBezTo>
                  <a:pt x="15" y="1029"/>
                  <a:pt x="15" y="1029"/>
                  <a:pt x="15" y="1029"/>
                </a:cubicBezTo>
                <a:cubicBezTo>
                  <a:pt x="539" y="64"/>
                  <a:pt x="539" y="64"/>
                  <a:pt x="539" y="64"/>
                </a:cubicBezTo>
                <a:cubicBezTo>
                  <a:pt x="574" y="0"/>
                  <a:pt x="574" y="0"/>
                  <a:pt x="574" y="0"/>
                </a:cubicBezTo>
                <a:cubicBezTo>
                  <a:pt x="646" y="0"/>
                  <a:pt x="646" y="0"/>
                  <a:pt x="646" y="0"/>
                </a:cubicBezTo>
                <a:close/>
                <a:moveTo>
                  <a:pt x="406" y="2166"/>
                </a:moveTo>
                <a:cubicBezTo>
                  <a:pt x="567" y="2251"/>
                  <a:pt x="567" y="2251"/>
                  <a:pt x="567" y="2251"/>
                </a:cubicBezTo>
                <a:cubicBezTo>
                  <a:pt x="572" y="2241"/>
                  <a:pt x="717" y="1843"/>
                  <a:pt x="704" y="1965"/>
                </a:cubicBezTo>
                <a:cubicBezTo>
                  <a:pt x="692" y="2084"/>
                  <a:pt x="615" y="2249"/>
                  <a:pt x="647" y="2358"/>
                </a:cubicBezTo>
                <a:cubicBezTo>
                  <a:pt x="670" y="2436"/>
                  <a:pt x="719" y="2473"/>
                  <a:pt x="804" y="2448"/>
                </a:cubicBezTo>
                <a:cubicBezTo>
                  <a:pt x="839" y="2438"/>
                  <a:pt x="880" y="2419"/>
                  <a:pt x="923" y="2395"/>
                </a:cubicBezTo>
                <a:cubicBezTo>
                  <a:pt x="858" y="2470"/>
                  <a:pt x="802" y="2543"/>
                  <a:pt x="784" y="2604"/>
                </a:cubicBezTo>
                <a:cubicBezTo>
                  <a:pt x="758" y="2691"/>
                  <a:pt x="781" y="2756"/>
                  <a:pt x="879" y="2785"/>
                </a:cubicBezTo>
                <a:cubicBezTo>
                  <a:pt x="1012" y="2824"/>
                  <a:pt x="1133" y="2736"/>
                  <a:pt x="1229" y="2666"/>
                </a:cubicBezTo>
                <a:cubicBezTo>
                  <a:pt x="1239" y="2658"/>
                  <a:pt x="1248" y="2651"/>
                  <a:pt x="1257" y="2645"/>
                </a:cubicBezTo>
                <a:cubicBezTo>
                  <a:pt x="1367" y="2786"/>
                  <a:pt x="1720" y="2741"/>
                  <a:pt x="1721" y="2741"/>
                </a:cubicBezTo>
                <a:cubicBezTo>
                  <a:pt x="1698" y="2560"/>
                  <a:pt x="1698" y="2560"/>
                  <a:pt x="1698" y="2560"/>
                </a:cubicBezTo>
                <a:cubicBezTo>
                  <a:pt x="1697" y="2560"/>
                  <a:pt x="1415" y="2596"/>
                  <a:pt x="1406" y="2546"/>
                </a:cubicBezTo>
                <a:cubicBezTo>
                  <a:pt x="1388" y="2453"/>
                  <a:pt x="1337" y="2426"/>
                  <a:pt x="1262" y="2440"/>
                </a:cubicBezTo>
                <a:cubicBezTo>
                  <a:pt x="1216" y="2449"/>
                  <a:pt x="1172" y="2481"/>
                  <a:pt x="1121" y="2519"/>
                </a:cubicBezTo>
                <a:cubicBezTo>
                  <a:pt x="1079" y="2549"/>
                  <a:pt x="1030" y="2585"/>
                  <a:pt x="988" y="2602"/>
                </a:cubicBezTo>
                <a:cubicBezTo>
                  <a:pt x="1024" y="2552"/>
                  <a:pt x="1085" y="2486"/>
                  <a:pt x="1144" y="2422"/>
                </a:cubicBezTo>
                <a:cubicBezTo>
                  <a:pt x="1232" y="2326"/>
                  <a:pt x="1316" y="2235"/>
                  <a:pt x="1334" y="2167"/>
                </a:cubicBezTo>
                <a:cubicBezTo>
                  <a:pt x="1354" y="2089"/>
                  <a:pt x="1327" y="2045"/>
                  <a:pt x="1261" y="2027"/>
                </a:cubicBezTo>
                <a:cubicBezTo>
                  <a:pt x="1195" y="2010"/>
                  <a:pt x="1095" y="2074"/>
                  <a:pt x="984" y="2145"/>
                </a:cubicBezTo>
                <a:cubicBezTo>
                  <a:pt x="928" y="2181"/>
                  <a:pt x="869" y="2218"/>
                  <a:pt x="820" y="2245"/>
                </a:cubicBezTo>
                <a:cubicBezTo>
                  <a:pt x="826" y="2173"/>
                  <a:pt x="849" y="2064"/>
                  <a:pt x="868" y="1971"/>
                </a:cubicBezTo>
                <a:cubicBezTo>
                  <a:pt x="882" y="1905"/>
                  <a:pt x="894" y="1846"/>
                  <a:pt x="898" y="1808"/>
                </a:cubicBezTo>
                <a:cubicBezTo>
                  <a:pt x="990" y="1069"/>
                  <a:pt x="408" y="2163"/>
                  <a:pt x="406" y="2166"/>
                </a:cubicBezTo>
                <a:close/>
                <a:moveTo>
                  <a:pt x="672" y="328"/>
                </a:moveTo>
                <a:cubicBezTo>
                  <a:pt x="279" y="1052"/>
                  <a:pt x="279" y="1052"/>
                  <a:pt x="279" y="1052"/>
                </a:cubicBezTo>
                <a:cubicBezTo>
                  <a:pt x="533" y="1094"/>
                  <a:pt x="533" y="1094"/>
                  <a:pt x="533" y="1094"/>
                </a:cubicBezTo>
                <a:cubicBezTo>
                  <a:pt x="672" y="328"/>
                  <a:pt x="672" y="328"/>
                  <a:pt x="672" y="328"/>
                </a:cubicBezTo>
                <a:close/>
                <a:moveTo>
                  <a:pt x="1819" y="1745"/>
                </a:moveTo>
                <a:cubicBezTo>
                  <a:pt x="1730" y="2262"/>
                  <a:pt x="1730" y="2262"/>
                  <a:pt x="1730" y="2262"/>
                </a:cubicBezTo>
                <a:cubicBezTo>
                  <a:pt x="1764" y="2281"/>
                  <a:pt x="1764" y="2281"/>
                  <a:pt x="1764" y="2281"/>
                </a:cubicBezTo>
                <a:cubicBezTo>
                  <a:pt x="1723" y="2439"/>
                  <a:pt x="1723" y="2439"/>
                  <a:pt x="1723" y="2439"/>
                </a:cubicBezTo>
                <a:cubicBezTo>
                  <a:pt x="1792" y="2480"/>
                  <a:pt x="1792" y="2480"/>
                  <a:pt x="1792" y="2480"/>
                </a:cubicBezTo>
                <a:cubicBezTo>
                  <a:pt x="1905" y="2364"/>
                  <a:pt x="1905" y="2364"/>
                  <a:pt x="1905" y="2364"/>
                </a:cubicBezTo>
                <a:cubicBezTo>
                  <a:pt x="1930" y="2379"/>
                  <a:pt x="1930" y="2379"/>
                  <a:pt x="1930" y="2379"/>
                </a:cubicBezTo>
                <a:cubicBezTo>
                  <a:pt x="2319" y="2038"/>
                  <a:pt x="2319" y="2038"/>
                  <a:pt x="2319" y="2038"/>
                </a:cubicBezTo>
                <a:cubicBezTo>
                  <a:pt x="1819" y="1745"/>
                  <a:pt x="1819" y="1745"/>
                  <a:pt x="1819" y="1745"/>
                </a:cubicBezTo>
                <a:close/>
                <a:moveTo>
                  <a:pt x="3094" y="444"/>
                </a:moveTo>
                <a:cubicBezTo>
                  <a:pt x="3085" y="366"/>
                  <a:pt x="3085" y="366"/>
                  <a:pt x="3085" y="366"/>
                </a:cubicBezTo>
                <a:cubicBezTo>
                  <a:pt x="2885" y="248"/>
                  <a:pt x="2885" y="248"/>
                  <a:pt x="2885" y="248"/>
                </a:cubicBezTo>
                <a:cubicBezTo>
                  <a:pt x="2620" y="378"/>
                  <a:pt x="2620" y="378"/>
                  <a:pt x="2620" y="378"/>
                </a:cubicBezTo>
                <a:cubicBezTo>
                  <a:pt x="2848" y="511"/>
                  <a:pt x="2848" y="511"/>
                  <a:pt x="2848" y="511"/>
                </a:cubicBezTo>
                <a:cubicBezTo>
                  <a:pt x="3120" y="670"/>
                  <a:pt x="3120" y="670"/>
                  <a:pt x="3120" y="670"/>
                </a:cubicBezTo>
                <a:cubicBezTo>
                  <a:pt x="3201" y="718"/>
                  <a:pt x="3201" y="718"/>
                  <a:pt x="3201" y="718"/>
                </a:cubicBezTo>
                <a:cubicBezTo>
                  <a:pt x="3126" y="1003"/>
                  <a:pt x="2993" y="1253"/>
                  <a:pt x="2796" y="1465"/>
                </a:cubicBezTo>
                <a:cubicBezTo>
                  <a:pt x="2929" y="1589"/>
                  <a:pt x="2929" y="1589"/>
                  <a:pt x="2929" y="1589"/>
                </a:cubicBezTo>
                <a:cubicBezTo>
                  <a:pt x="3163" y="1336"/>
                  <a:pt x="3316" y="1037"/>
                  <a:pt x="3395" y="694"/>
                </a:cubicBezTo>
                <a:cubicBezTo>
                  <a:pt x="3409" y="629"/>
                  <a:pt x="3409" y="629"/>
                  <a:pt x="3409" y="629"/>
                </a:cubicBezTo>
                <a:cubicBezTo>
                  <a:pt x="3352" y="595"/>
                  <a:pt x="3352" y="595"/>
                  <a:pt x="3352" y="595"/>
                </a:cubicBezTo>
                <a:cubicBezTo>
                  <a:pt x="3094" y="444"/>
                  <a:pt x="3094" y="444"/>
                  <a:pt x="3094" y="444"/>
                </a:cubicBezTo>
                <a:close/>
                <a:moveTo>
                  <a:pt x="2560" y="479"/>
                </a:moveTo>
                <a:cubicBezTo>
                  <a:pt x="2250" y="824"/>
                  <a:pt x="2026" y="1215"/>
                  <a:pt x="1878" y="1645"/>
                </a:cubicBezTo>
                <a:cubicBezTo>
                  <a:pt x="2044" y="1743"/>
                  <a:pt x="2211" y="1841"/>
                  <a:pt x="2378" y="1938"/>
                </a:cubicBezTo>
                <a:cubicBezTo>
                  <a:pt x="2664" y="1579"/>
                  <a:pt x="2893" y="1191"/>
                  <a:pt x="3060" y="772"/>
                </a:cubicBezTo>
                <a:cubicBezTo>
                  <a:pt x="2894" y="675"/>
                  <a:pt x="2727" y="577"/>
                  <a:pt x="2560" y="4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6598286" y="3926205"/>
            <a:ext cx="4145915" cy="16276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27627" y="388240"/>
            <a:ext cx="230641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b0503020204020204" typeface="微软雅黑"/>
                <a:ea charset="-122" panose="020b0503020204020204" typeface="微软雅黑"/>
              </a:rPr>
              <a:t>职业环境</a:t>
            </a:r>
          </a:p>
        </p:txBody>
      </p:sp>
      <p:sp>
        <p:nvSpPr>
          <p:cNvPr id="21" name="矩形 20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同侧圆角矩形 1"/>
          <p:cNvSpPr/>
          <p:nvPr/>
        </p:nvSpPr>
        <p:spPr>
          <a:xfrm flipV="1">
            <a:off x="4884420" y="0"/>
            <a:ext cx="2423160" cy="364236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/>
          <p:cNvSpPr/>
          <p:nvPr/>
        </p:nvSpPr>
        <p:spPr>
          <a:xfrm>
            <a:off x="5029200" y="1387475"/>
            <a:ext cx="2132965" cy="213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3963035" y="3881755"/>
            <a:ext cx="426720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实施计划</a:t>
            </a:r>
          </a:p>
        </p:txBody>
      </p:sp>
      <p:sp>
        <p:nvSpPr>
          <p:cNvPr id="6" name="矩形 5"/>
          <p:cNvSpPr/>
          <p:nvPr/>
        </p:nvSpPr>
        <p:spPr>
          <a:xfrm>
            <a:off x="-30480" y="6567805"/>
            <a:ext cx="12252960" cy="30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5104130" y="1523365"/>
            <a:ext cx="1981835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500">
                <a:solidFill>
                  <a:schemeClr val="tx1">
                    <a:lumMod val="85000"/>
                    <a:lumOff val="15000"/>
                  </a:schemeClr>
                </a:solidFill>
                <a:latin charset="0" panose="020b0806030902050204" pitchFamily="34" typeface="Impact"/>
              </a:rPr>
              <a:t>04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815840" y="4767580"/>
            <a:ext cx="256032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674938" y="4955540"/>
            <a:ext cx="684212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要制定实现职业生涯目标的行动方案，更要有具体的行为措施来保证。没有行动，职业目标只能是一种梦想。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5145088" y="901065"/>
            <a:ext cx="1232535" cy="5228590"/>
            <a:chOff x="8420" y="736"/>
            <a:chExt cx="2358" cy="9999"/>
          </a:xfrm>
        </p:grpSpPr>
        <p:sp>
          <p:nvSpPr>
            <p:cNvPr id="3" name="圆角矩形 2"/>
            <p:cNvSpPr/>
            <p:nvPr/>
          </p:nvSpPr>
          <p:spPr>
            <a:xfrm>
              <a:off x="8420" y="5830"/>
              <a:ext cx="2359" cy="2359"/>
            </a:xfrm>
            <a:prstGeom prst="roundRect">
              <a:avLst/>
            </a:prstGeom>
            <a:solidFill>
              <a:srgbClr val="C99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8420" y="3283"/>
              <a:ext cx="2359" cy="2359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420" y="736"/>
              <a:ext cx="2359" cy="2359"/>
            </a:xfrm>
            <a:prstGeom prst="roundRect">
              <a:avLst/>
            </a:prstGeom>
            <a:solidFill>
              <a:srgbClr val="C993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8420" y="8377"/>
              <a:ext cx="2359" cy="2359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" name="组合 24"/>
          <p:cNvGrpSpPr/>
          <p:nvPr/>
        </p:nvGrpSpPr>
        <p:grpSpPr>
          <a:xfrm flipH="1" rot="5400000">
            <a:off x="7456171" y="443230"/>
            <a:ext cx="179705" cy="2150110"/>
            <a:chOff x="11671" y="2880"/>
            <a:chExt cx="283" cy="3386"/>
          </a:xfrm>
        </p:grpSpPr>
        <p:sp>
          <p:nvSpPr>
            <p:cNvPr id="26" name="椭圆 25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任意多边形 26"/>
            <p:cNvSpPr/>
            <p:nvPr/>
          </p:nvSpPr>
          <p:spPr>
            <a:xfrm flipH="1">
              <a:off x="11809" y="2880"/>
              <a:ext cx="10" cy="3386"/>
            </a:xfrm>
            <a:custGeom>
              <a:gdLst>
                <a:gd fmla="*/ 0 w 10" name="connsiteX0"/>
                <a:gd fmla="*/ 0 h 3386" name="connsiteY0"/>
                <a:gd fmla="*/ 10 w 10" name="connsiteX1"/>
                <a:gd fmla="*/ 3386 h 3386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3386" w="10">
                  <a:moveTo>
                    <a:pt x="0" y="0"/>
                  </a:moveTo>
                  <a:cubicBezTo>
                    <a:pt x="8" y="3415"/>
                    <a:pt x="4" y="1837"/>
                    <a:pt x="10" y="3386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 flipH="1" rot="5400000">
            <a:off x="7456171" y="3107055"/>
            <a:ext cx="179705" cy="2150110"/>
            <a:chOff x="11671" y="2880"/>
            <a:chExt cx="283" cy="3386"/>
          </a:xfrm>
        </p:grpSpPr>
        <p:sp>
          <p:nvSpPr>
            <p:cNvPr id="8" name="椭圆 7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任意多边形 8"/>
            <p:cNvSpPr/>
            <p:nvPr/>
          </p:nvSpPr>
          <p:spPr>
            <a:xfrm flipH="1">
              <a:off x="11809" y="2880"/>
              <a:ext cx="10" cy="3386"/>
            </a:xfrm>
            <a:custGeom>
              <a:gdLst>
                <a:gd fmla="*/ 0 w 10" name="connsiteX0"/>
                <a:gd fmla="*/ 0 h 3386" name="connsiteY0"/>
                <a:gd fmla="*/ 10 w 10" name="connsiteX1"/>
                <a:gd fmla="*/ 3386 h 3386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3386" w="10">
                  <a:moveTo>
                    <a:pt x="0" y="0"/>
                  </a:moveTo>
                  <a:cubicBezTo>
                    <a:pt x="8" y="3415"/>
                    <a:pt x="4" y="1837"/>
                    <a:pt x="10" y="3386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3895726" y="1774825"/>
            <a:ext cx="179705" cy="2150110"/>
            <a:chOff x="11671" y="2880"/>
            <a:chExt cx="283" cy="3386"/>
          </a:xfrm>
        </p:grpSpPr>
        <p:sp>
          <p:nvSpPr>
            <p:cNvPr id="11" name="椭圆 10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任意多边形 11"/>
            <p:cNvSpPr/>
            <p:nvPr/>
          </p:nvSpPr>
          <p:spPr>
            <a:xfrm flipH="1">
              <a:off x="11809" y="2880"/>
              <a:ext cx="10" cy="3386"/>
            </a:xfrm>
            <a:custGeom>
              <a:gdLst>
                <a:gd fmla="*/ 0 w 10" name="connsiteX0"/>
                <a:gd fmla="*/ 0 h 3386" name="connsiteY0"/>
                <a:gd fmla="*/ 10 w 10" name="connsiteX1"/>
                <a:gd fmla="*/ 3386 h 3386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3386" w="10">
                  <a:moveTo>
                    <a:pt x="0" y="0"/>
                  </a:moveTo>
                  <a:cubicBezTo>
                    <a:pt x="8" y="3415"/>
                    <a:pt x="4" y="1837"/>
                    <a:pt x="10" y="3386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3" name="组合 12"/>
          <p:cNvGrpSpPr/>
          <p:nvPr/>
        </p:nvGrpSpPr>
        <p:grpSpPr>
          <a:xfrm rot="16200000">
            <a:off x="3895726" y="4438650"/>
            <a:ext cx="179705" cy="2150110"/>
            <a:chOff x="11671" y="2880"/>
            <a:chExt cx="283" cy="3386"/>
          </a:xfrm>
        </p:grpSpPr>
        <p:sp>
          <p:nvSpPr>
            <p:cNvPr id="14" name="椭圆 13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任意多边形 14"/>
            <p:cNvSpPr/>
            <p:nvPr/>
          </p:nvSpPr>
          <p:spPr>
            <a:xfrm flipH="1">
              <a:off x="11809" y="2880"/>
              <a:ext cx="10" cy="3386"/>
            </a:xfrm>
            <a:custGeom>
              <a:gdLst>
                <a:gd fmla="*/ 0 w 10" name="connsiteX0"/>
                <a:gd fmla="*/ 0 h 3386" name="connsiteY0"/>
                <a:gd fmla="*/ 10 w 10" name="connsiteX1"/>
                <a:gd fmla="*/ 3386 h 3386" name="connsiteY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b="b" l="l" r="r" t="t"/>
              <a:pathLst>
                <a:path h="3386" w="10">
                  <a:moveTo>
                    <a:pt x="0" y="0"/>
                  </a:moveTo>
                  <a:cubicBezTo>
                    <a:pt x="8" y="3415"/>
                    <a:pt x="4" y="1837"/>
                    <a:pt x="10" y="3386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6" name="文本框 20"/>
          <p:cNvSpPr txBox="1"/>
          <p:nvPr/>
        </p:nvSpPr>
        <p:spPr>
          <a:xfrm flipH="1">
            <a:off x="7831773" y="1114425"/>
            <a:ext cx="1809115" cy="3962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lvl="0"/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单击键入标题 </a:t>
            </a:r>
          </a:p>
        </p:txBody>
      </p:sp>
      <p:sp>
        <p:nvSpPr>
          <p:cNvPr id="17" name="文本框 16"/>
          <p:cNvSpPr txBox="1"/>
          <p:nvPr/>
        </p:nvSpPr>
        <p:spPr>
          <a:xfrm flipH="1">
            <a:off x="7832090" y="1473200"/>
            <a:ext cx="3084195" cy="1115568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8" name="文本框 20"/>
          <p:cNvSpPr txBox="1"/>
          <p:nvPr/>
        </p:nvSpPr>
        <p:spPr>
          <a:xfrm flipH="1">
            <a:off x="7907973" y="3771900"/>
            <a:ext cx="1809115" cy="3962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lvl="0"/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单击键入标题 </a:t>
            </a:r>
          </a:p>
        </p:txBody>
      </p:sp>
      <p:sp>
        <p:nvSpPr>
          <p:cNvPr id="19" name="文本框 18"/>
          <p:cNvSpPr txBox="1"/>
          <p:nvPr/>
        </p:nvSpPr>
        <p:spPr>
          <a:xfrm flipH="1">
            <a:off x="7908290" y="4130675"/>
            <a:ext cx="3084195" cy="1115568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0" name="文本框 20"/>
          <p:cNvSpPr txBox="1"/>
          <p:nvPr/>
        </p:nvSpPr>
        <p:spPr>
          <a:xfrm flipH="1">
            <a:off x="1554798" y="2467610"/>
            <a:ext cx="1809115" cy="3962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lvl="0"/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单击键入标题 </a:t>
            </a:r>
          </a:p>
        </p:txBody>
      </p:sp>
      <p:sp>
        <p:nvSpPr>
          <p:cNvPr id="21" name="文本框 20"/>
          <p:cNvSpPr txBox="1"/>
          <p:nvPr/>
        </p:nvSpPr>
        <p:spPr>
          <a:xfrm flipH="1">
            <a:off x="1555115" y="2826385"/>
            <a:ext cx="3084195" cy="1115568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2" name="文本框 20"/>
          <p:cNvSpPr txBox="1"/>
          <p:nvPr/>
        </p:nvSpPr>
        <p:spPr>
          <a:xfrm flipH="1">
            <a:off x="1621473" y="5142230"/>
            <a:ext cx="1809115" cy="3962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lvl="0"/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单击键入标题 </a:t>
            </a:r>
          </a:p>
        </p:txBody>
      </p:sp>
      <p:sp>
        <p:nvSpPr>
          <p:cNvPr id="23" name="文本框 22"/>
          <p:cNvSpPr txBox="1"/>
          <p:nvPr/>
        </p:nvSpPr>
        <p:spPr>
          <a:xfrm flipH="1">
            <a:off x="1621790" y="5501005"/>
            <a:ext cx="3084195" cy="1115568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31" name="雨伞"/>
          <p:cNvSpPr/>
          <p:nvPr/>
        </p:nvSpPr>
        <p:spPr>
          <a:xfrm>
            <a:off x="5424805" y="1181100"/>
            <a:ext cx="675005" cy="675005"/>
          </a:xfrm>
          <a:custGeom>
            <a:gdLst>
              <a:gd fmla="*/ 10295531 w 10295617" name="connsiteX0"/>
              <a:gd fmla="*/ 6044312 h 10760938" name="connsiteY0"/>
              <a:gd fmla="*/ 10295617 w 10295617" name="connsiteX1"/>
              <a:gd fmla="*/ 6046023 h 10760938" name="connsiteY1"/>
              <a:gd fmla="*/ 10295311 w 10295617" name="connsiteX2"/>
              <a:gd fmla="*/ 6046023 h 10760938" name="connsiteY2"/>
              <a:gd fmla="*/ 86 w 10295617" name="connsiteX3"/>
              <a:gd fmla="*/ 6044312 h 10760938" name="connsiteY3"/>
              <a:gd fmla="*/ 306 w 10295617" name="connsiteX4"/>
              <a:gd fmla="*/ 6046023 h 10760938" name="connsiteY4"/>
              <a:gd fmla="*/ 0 w 10295617" name="connsiteX5"/>
              <a:gd fmla="*/ 6046023 h 10760938" name="connsiteY5"/>
              <a:gd fmla="*/ 5147809 w 10295617" name="connsiteX6"/>
              <a:gd fmla="*/ 0 h 10760938" name="connsiteY6"/>
              <a:gd fmla="*/ 5325006 w 10295617" name="connsiteX7"/>
              <a:gd fmla="*/ 177197 h 10760938" name="connsiteY7"/>
              <a:gd fmla="*/ 5325006 w 10295617" name="connsiteX8"/>
              <a:gd fmla="*/ 837837 h 10760938" name="connsiteY8"/>
              <a:gd fmla="*/ 5396256 w 10295617" name="connsiteX9"/>
              <a:gd fmla="*/ 839547 h 10760938" name="connsiteY9"/>
              <a:gd fmla="*/ 10269039 w 10295617" name="connsiteX10"/>
              <a:gd fmla="*/ 5513084 h 10760938" name="connsiteY10"/>
              <a:gd fmla="*/ 10295425 w 10295617" name="connsiteX11"/>
              <a:gd fmla="*/ 6042158 h 10760938" name="connsiteY11"/>
              <a:gd fmla="*/ 10260748 w 10295617" name="connsiteX12"/>
              <a:gd fmla="*/ 5773580 h 10760938" name="connsiteY12"/>
              <a:gd fmla="*/ 8579250 w 10295617" name="connsiteX13"/>
              <a:gd fmla="*/ 4703575 h 10760938" name="connsiteY13"/>
              <a:gd fmla="*/ 6897754 w 10295617" name="connsiteX14"/>
              <a:gd fmla="*/ 5773580 h 10760938" name="connsiteY14"/>
              <a:gd fmla="*/ 6863530 w 10295617" name="connsiteX15"/>
              <a:gd fmla="*/ 6038646 h 10760938" name="connsiteY15"/>
              <a:gd fmla="*/ 6829306 w 10295617" name="connsiteX16"/>
              <a:gd fmla="*/ 5773580 h 10760938" name="connsiteY16"/>
              <a:gd fmla="*/ 5451635 w 10295617" name="connsiteX17"/>
              <a:gd fmla="*/ 4724506 h 10760938" name="connsiteY17"/>
              <a:gd fmla="*/ 5325006 w 10295617" name="connsiteX18"/>
              <a:gd fmla="*/ 4711318 h 10760938" name="connsiteY18"/>
              <a:gd fmla="*/ 5325006 w 10295617" name="connsiteX19"/>
              <a:gd fmla="*/ 9805674 h 10760938" name="connsiteY19"/>
              <a:gd fmla="*/ 5325006 w 10295617" name="connsiteX20"/>
              <a:gd fmla="*/ 9821152 h 10760938" name="connsiteY20"/>
              <a:gd fmla="*/ 5323964 w 10295617" name="connsiteX21"/>
              <a:gd fmla="*/ 9821152 h 10760938" name="connsiteY21"/>
              <a:gd fmla="*/ 5316404 w 10295617" name="connsiteX22"/>
              <a:gd fmla="*/ 9933477 h 10760938" name="connsiteY22"/>
              <a:gd fmla="*/ 4838721 w 10295617" name="connsiteX23"/>
              <a:gd fmla="*/ 10637788 h 10760938" name="connsiteY23"/>
              <a:gd fmla="*/ 3875045 w 10295617" name="connsiteX24"/>
              <a:gd fmla="*/ 10623063 h 10760938" name="connsiteY24"/>
              <a:gd fmla="*/ 3414410 w 10295617" name="connsiteX25"/>
              <a:gd fmla="*/ 9776480 h 10760938" name="connsiteY25"/>
              <a:gd fmla="*/ 3769699 w 10295617" name="connsiteX26"/>
              <a:gd fmla="*/ 9787246 h 10760938" name="connsiteY26"/>
              <a:gd fmla="*/ 4058978 w 10295617" name="connsiteX27"/>
              <a:gd fmla="*/ 10318901 h 10760938" name="connsiteY27"/>
              <a:gd fmla="*/ 4664167 w 10295617" name="connsiteX28"/>
              <a:gd fmla="*/ 10328148 h 10760938" name="connsiteY28"/>
              <a:gd fmla="*/ 4969554 w 10295617" name="connsiteX29"/>
              <a:gd fmla="*/ 9805580 h 10760938" name="connsiteY29"/>
              <a:gd fmla="*/ 4970612 w 10295617" name="connsiteX30"/>
              <a:gd fmla="*/ 9805580 h 10760938" name="connsiteY30"/>
              <a:gd fmla="*/ 4970612 w 10295617" name="connsiteX31"/>
              <a:gd fmla="*/ 4711318 h 10760938" name="connsiteY31"/>
              <a:gd fmla="*/ 4843983 w 10295617" name="connsiteX32"/>
              <a:gd fmla="*/ 4724506 h 10760938" name="connsiteY32"/>
              <a:gd fmla="*/ 3466313 w 10295617" name="connsiteX33"/>
              <a:gd fmla="*/ 5773580 h 10760938" name="connsiteY33"/>
              <a:gd fmla="*/ 3432089 w 10295617" name="connsiteX34"/>
              <a:gd fmla="*/ 6038646 h 10760938" name="connsiteY34"/>
              <a:gd fmla="*/ 3397865 w 10295617" name="connsiteX35"/>
              <a:gd fmla="*/ 5773580 h 10760938" name="connsiteY35"/>
              <a:gd fmla="*/ 1716367 w 10295617" name="connsiteX36"/>
              <a:gd fmla="*/ 4703575 h 10760938" name="connsiteY36"/>
              <a:gd fmla="*/ 34871 w 10295617" name="connsiteX37"/>
              <a:gd fmla="*/ 5773580 h 10760938" name="connsiteY37"/>
              <a:gd fmla="*/ 194 w 10295617" name="connsiteX38"/>
              <a:gd fmla="*/ 6042158 h 10760938" name="connsiteY38"/>
              <a:gd fmla="*/ 26578 w 10295617" name="connsiteX39"/>
              <a:gd fmla="*/ 5513084 h 10760938" name="connsiteY39"/>
              <a:gd fmla="*/ 4899361 w 10295617" name="connsiteX40"/>
              <a:gd fmla="*/ 839547 h 10760938" name="connsiteY40"/>
              <a:gd fmla="*/ 4970612 w 10295617" name="connsiteX41"/>
              <a:gd fmla="*/ 837837 h 10760938" name="connsiteY41"/>
              <a:gd fmla="*/ 4970612 w 10295617" name="connsiteX42"/>
              <a:gd fmla="*/ 177197 h 10760938" name="connsiteY42"/>
              <a:gd fmla="*/ 5147809 w 10295617" name="connsiteX43"/>
              <a:gd fmla="*/ 0 h 10760938" name="connsiteY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b="b" l="l" r="r" t="t"/>
            <a:pathLst>
              <a:path h="10760938" w="10295617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900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2" name="锁"/>
          <p:cNvSpPr/>
          <p:nvPr/>
        </p:nvSpPr>
        <p:spPr>
          <a:xfrm>
            <a:off x="5424805" y="2520950"/>
            <a:ext cx="658495" cy="658495"/>
          </a:xfrm>
          <a:custGeom>
            <a:gdLst>
              <a:gd fmla="*/ 1594270 w 6020639" name="connsiteX0"/>
              <a:gd fmla="*/ 0 h 5899621" name="connsiteY0"/>
              <a:gd fmla="*/ 3180309 w 6020639" name="connsiteX1"/>
              <a:gd fmla="*/ 1431265 h 5899621" name="connsiteY1"/>
              <a:gd fmla="*/ 3187901 w 6020639" name="connsiteX2"/>
              <a:gd fmla="*/ 1581620 h 5899621" name="connsiteY2"/>
              <a:gd fmla="*/ 3188539 w 6020639" name="connsiteX3"/>
              <a:gd fmla="*/ 1581620 h 5899621" name="connsiteY3"/>
              <a:gd fmla="*/ 3188539 w 6020639" name="connsiteX4"/>
              <a:gd fmla="*/ 1594250 h 5899621" name="connsiteY4"/>
              <a:gd fmla="*/ 3188540 w 6020639" name="connsiteX5"/>
              <a:gd fmla="*/ 1594270 h 5899621" name="connsiteY5"/>
              <a:gd fmla="*/ 3188539 w 6020639" name="connsiteX6"/>
              <a:gd fmla="*/ 1594270 h 5899621" name="connsiteY6"/>
              <a:gd fmla="*/ 3188539 w 6020639" name="connsiteX7"/>
              <a:gd fmla="*/ 2800821 h 5899621" name="connsiteY7"/>
              <a:gd fmla="*/ 5779057 w 6020639" name="connsiteX8"/>
              <a:gd fmla="*/ 2800821 h 5899621" name="connsiteY8"/>
              <a:gd fmla="*/ 6020639 w 6020639" name="connsiteX9"/>
              <a:gd fmla="*/ 3042403 h 5899621" name="connsiteY9"/>
              <a:gd fmla="*/ 6020639 w 6020639" name="connsiteX10"/>
              <a:gd fmla="*/ 5658039 h 5899621" name="connsiteY10"/>
              <a:gd fmla="*/ 5779057 w 6020639" name="connsiteX11"/>
              <a:gd fmla="*/ 5899621 h 5899621" name="connsiteY11"/>
              <a:gd fmla="*/ 2033121 w 6020639" name="connsiteX12"/>
              <a:gd fmla="*/ 5899621 h 5899621" name="connsiteY12"/>
              <a:gd fmla="*/ 1791539 w 6020639" name="connsiteX13"/>
              <a:gd fmla="*/ 5658039 h 5899621" name="connsiteY13"/>
              <a:gd fmla="*/ 1791539 w 6020639" name="connsiteX14"/>
              <a:gd fmla="*/ 3042403 h 5899621" name="connsiteY14"/>
              <a:gd fmla="*/ 2033121 w 6020639" name="connsiteX15"/>
              <a:gd fmla="*/ 2800821 h 5899621" name="connsiteY15"/>
              <a:gd fmla="*/ 2390775 w 6020639" name="connsiteX16"/>
              <a:gd fmla="*/ 2800821 h 5899621" name="connsiteY16"/>
              <a:gd fmla="*/ 2390775 w 6020639" name="connsiteX17"/>
              <a:gd fmla="*/ 1581814 h 5899621" name="connsiteY17"/>
              <a:gd fmla="*/ 2387289 w 6020639" name="connsiteX18"/>
              <a:gd fmla="*/ 1512768 h 5899621" name="connsiteY18"/>
              <a:gd fmla="*/ 1594269 w 6020639" name="connsiteX19"/>
              <a:gd fmla="*/ 797135 h 5899621" name="connsiteY19"/>
              <a:gd fmla="*/ 801250 w 6020639" name="connsiteX20"/>
              <a:gd fmla="*/ 1512768 h 5899621" name="connsiteY20"/>
              <a:gd fmla="*/ 797764 w 6020639" name="connsiteX21"/>
              <a:gd fmla="*/ 1581793 h 5899621" name="connsiteY21"/>
              <a:gd fmla="*/ 797764 w 6020639" name="connsiteX22"/>
              <a:gd fmla="*/ 2465904 h 5899621" name="connsiteY22"/>
              <a:gd fmla="*/ 329587 w 6020639" name="connsiteX23"/>
              <a:gd fmla="*/ 2465904 h 5899621" name="connsiteY23"/>
              <a:gd fmla="*/ 797764 w 6020639" name="connsiteX24"/>
              <a:gd fmla="*/ 3008564 h 5899621" name="connsiteY24"/>
              <a:gd fmla="*/ 797764 w 6020639" name="connsiteX25"/>
              <a:gd fmla="*/ 3159595 h 5899621" name="connsiteY25"/>
              <a:gd fmla="*/ 0 w 6020639" name="connsiteX26"/>
              <a:gd fmla="*/ 3159595 h 5899621" name="connsiteY26"/>
              <a:gd fmla="*/ 0 w 6020639" name="connsiteX27"/>
              <a:gd fmla="*/ 1594270 h 5899621" name="connsiteY27"/>
              <a:gd fmla="*/ 0 w 6020639" name="connsiteX28"/>
              <a:gd fmla="*/ 1581620 h 5899621" name="connsiteY28"/>
              <a:gd fmla="*/ 639 w 6020639" name="connsiteX29"/>
              <a:gd fmla="*/ 1581620 h 5899621" name="connsiteY29"/>
              <a:gd fmla="*/ 8231 w 6020639" name="connsiteX30"/>
              <a:gd fmla="*/ 1431265 h 5899621" name="connsiteY30"/>
              <a:gd fmla="*/ 1594270 w 6020639" name="connsiteX31"/>
              <a:gd fmla="*/ 0 h 5899621" name="connsiteY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b="b" l="l" r="r" t="t"/>
            <a:pathLst>
              <a:path h="5899621" w="6020639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0" tIns="828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3" name="灯泡"/>
          <p:cNvSpPr/>
          <p:nvPr/>
        </p:nvSpPr>
        <p:spPr>
          <a:xfrm>
            <a:off x="5527040" y="3827145"/>
            <a:ext cx="471170" cy="708025"/>
          </a:xfrm>
          <a:custGeom>
            <a:gdLst>
              <a:gd fmla="*/ 1569114 w 3604952" name="connsiteX0"/>
              <a:gd fmla="*/ 5211012 h 5550702" name="connsiteY0"/>
              <a:gd fmla="*/ 2035839 w 3604952" name="connsiteX1"/>
              <a:gd fmla="*/ 5211012 h 5550702" name="connsiteY1"/>
              <a:gd fmla="*/ 2035839 w 3604952" name="connsiteX2"/>
              <a:gd fmla="*/ 5550702 h 5550702" name="connsiteY2"/>
              <a:gd fmla="*/ 1569114 w 3604952" name="connsiteX3"/>
              <a:gd fmla="*/ 5550702 h 5550702" name="connsiteY3"/>
              <a:gd fmla="*/ 1045239 w 3604952" name="connsiteX4"/>
              <a:gd fmla="*/ 4710950 h 5550702" name="connsiteY4"/>
              <a:gd fmla="*/ 2559714 w 3604952" name="connsiteX5"/>
              <a:gd fmla="*/ 4710950 h 5550702" name="connsiteY5"/>
              <a:gd fmla="*/ 2559714 w 3604952" name="connsiteX6"/>
              <a:gd fmla="*/ 4972888 h 5550702" name="connsiteY6"/>
              <a:gd fmla="*/ 1045239 w 3604952" name="connsiteX7"/>
              <a:gd fmla="*/ 4972888 h 5550702" name="connsiteY7"/>
              <a:gd fmla="*/ 1045239 w 3604952" name="connsiteX8"/>
              <a:gd fmla="*/ 4210887 h 5550702" name="connsiteY8"/>
              <a:gd fmla="*/ 2559714 w 3604952" name="connsiteX9"/>
              <a:gd fmla="*/ 4210887 h 5550702" name="connsiteY9"/>
              <a:gd fmla="*/ 2559714 w 3604952" name="connsiteX10"/>
              <a:gd fmla="*/ 4472825 h 5550702" name="connsiteY10"/>
              <a:gd fmla="*/ 1045239 w 3604952" name="connsiteX11"/>
              <a:gd fmla="*/ 4472825 h 5550702" name="connsiteY11"/>
              <a:gd fmla="*/ 1802476 w 3604952" name="connsiteX12"/>
              <a:gd fmla="*/ 0 h 5550702" name="connsiteY12"/>
              <a:gd fmla="*/ 3604952 w 3604952" name="connsiteX13"/>
              <a:gd fmla="*/ 1857794 h 5550702" name="connsiteY13"/>
              <a:gd fmla="*/ 2661643 w 3604952" name="connsiteX14"/>
              <a:gd fmla="*/ 3491362 h 5550702" name="connsiteY14"/>
              <a:gd fmla="*/ 2559714 w 3604952" name="connsiteX15"/>
              <a:gd fmla="*/ 3541971 h 5550702" name="connsiteY15"/>
              <a:gd fmla="*/ 2559714 w 3604952" name="connsiteX16"/>
              <a:gd fmla="*/ 3972762 h 5550702" name="connsiteY16"/>
              <a:gd fmla="*/ 1045239 w 3604952" name="connsiteX17"/>
              <a:gd fmla="*/ 3972762 h 5550702" name="connsiteY17"/>
              <a:gd fmla="*/ 1045239 w 3604952" name="connsiteX18"/>
              <a:gd fmla="*/ 3541971 h 5550702" name="connsiteY18"/>
              <a:gd fmla="*/ 943309 w 3604952" name="connsiteX19"/>
              <a:gd fmla="*/ 3491362 h 5550702" name="connsiteY19"/>
              <a:gd fmla="*/ 0 w 3604952" name="connsiteX20"/>
              <a:gd fmla="*/ 1857794 h 5550702" name="connsiteY20"/>
              <a:gd fmla="*/ 1802476 w 3604952" name="connsiteX21"/>
              <a:gd fmla="*/ 0 h 5550702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5550702" w="3604952">
                <a:moveTo>
                  <a:pt x="1569114" y="5211012"/>
                </a:moveTo>
                <a:lnTo>
                  <a:pt x="2035839" y="5211012"/>
                </a:lnTo>
                <a:lnTo>
                  <a:pt x="2035839" y="5550702"/>
                </a:lnTo>
                <a:lnTo>
                  <a:pt x="1569114" y="5550702"/>
                </a:lnTo>
                <a:close/>
                <a:moveTo>
                  <a:pt x="1045239" y="4710950"/>
                </a:moveTo>
                <a:lnTo>
                  <a:pt x="2559714" y="4710950"/>
                </a:lnTo>
                <a:lnTo>
                  <a:pt x="2559714" y="4972888"/>
                </a:lnTo>
                <a:lnTo>
                  <a:pt x="1045239" y="4972888"/>
                </a:lnTo>
                <a:close/>
                <a:moveTo>
                  <a:pt x="1045239" y="4210887"/>
                </a:moveTo>
                <a:lnTo>
                  <a:pt x="2559714" y="4210887"/>
                </a:lnTo>
                <a:lnTo>
                  <a:pt x="2559714" y="4472825"/>
                </a:lnTo>
                <a:lnTo>
                  <a:pt x="1045239" y="4472825"/>
                </a:lnTo>
                <a:close/>
                <a:moveTo>
                  <a:pt x="1802476" y="0"/>
                </a:moveTo>
                <a:cubicBezTo>
                  <a:pt x="2797956" y="0"/>
                  <a:pt x="3604952" y="831763"/>
                  <a:pt x="3604952" y="1857794"/>
                </a:cubicBezTo>
                <a:cubicBezTo>
                  <a:pt x="3604952" y="2563190"/>
                  <a:pt x="3223520" y="3176765"/>
                  <a:pt x="2661643" y="3491362"/>
                </a:cubicBezTo>
                <a:lnTo>
                  <a:pt x="2559714" y="3541971"/>
                </a:lnTo>
                <a:lnTo>
                  <a:pt x="2559714" y="3972762"/>
                </a:lnTo>
                <a:lnTo>
                  <a:pt x="1045239" y="3972762"/>
                </a:lnTo>
                <a:lnTo>
                  <a:pt x="1045239" y="3541971"/>
                </a:lnTo>
                <a:lnTo>
                  <a:pt x="943309" y="3491362"/>
                </a:lnTo>
                <a:cubicBezTo>
                  <a:pt x="381432" y="3176765"/>
                  <a:pt x="0" y="2563190"/>
                  <a:pt x="0" y="1857794"/>
                </a:cubicBezTo>
                <a:cubicBezTo>
                  <a:pt x="0" y="831763"/>
                  <a:pt x="806996" y="0"/>
                  <a:pt x="18024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720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050" name="扳手"/>
          <p:cNvSpPr/>
          <p:nvPr/>
        </p:nvSpPr>
        <p:spPr bwMode="auto">
          <a:xfrm>
            <a:off x="5499735" y="5142230"/>
            <a:ext cx="508000" cy="762000"/>
          </a:xfrm>
          <a:custGeom>
            <a:gdLst>
              <a:gd fmla="*/ 703687 w 3045" name="T0"/>
              <a:gd fmla="*/ 439836 h 5323" name="T1"/>
              <a:gd fmla="*/ 699037 w 3045" name="T2"/>
              <a:gd fmla="*/ 471687 h 5323" name="T3"/>
              <a:gd fmla="*/ 688304 w 3045" name="T4"/>
              <a:gd fmla="*/ 501033 h 5323" name="T5"/>
              <a:gd fmla="*/ 672206 w 3045" name="T6"/>
              <a:gd fmla="*/ 527159 h 5323" name="T7"/>
              <a:gd fmla="*/ 651814 w 3045" name="T8"/>
              <a:gd fmla="*/ 549705 h 5323" name="T9"/>
              <a:gd fmla="*/ 627487 w 3045" name="T10"/>
              <a:gd fmla="*/ 568315 h 5323" name="T11"/>
              <a:gd fmla="*/ 599583 w 3045" name="T12"/>
              <a:gd fmla="*/ 581914 h 5323" name="T13"/>
              <a:gd fmla="*/ 568817 w 3045" name="T14"/>
              <a:gd fmla="*/ 589788 h 5323" name="T15"/>
              <a:gd fmla="*/ 544848 w 3045" name="T16"/>
              <a:gd fmla="*/ 591577 h 5323" name="T17"/>
              <a:gd fmla="*/ 512293 w 3045" name="T18"/>
              <a:gd fmla="*/ 588356 h 5323" name="T19"/>
              <a:gd fmla="*/ 482600 w 3045" name="T20"/>
              <a:gd fmla="*/ 578693 h 5323" name="T21"/>
              <a:gd fmla="*/ 455769 w 3045" name="T22"/>
              <a:gd fmla="*/ 564020 h 5323" name="T23"/>
              <a:gd fmla="*/ 431800 w 3045" name="T24"/>
              <a:gd fmla="*/ 544695 h 5323" name="T25"/>
              <a:gd fmla="*/ 412482 w 3045" name="T26"/>
              <a:gd fmla="*/ 520717 h 5323" name="T27"/>
              <a:gd fmla="*/ 397814 w 3045" name="T28"/>
              <a:gd fmla="*/ 493876 h 5323" name="T29"/>
              <a:gd fmla="*/ 388870 w 3045" name="T30"/>
              <a:gd fmla="*/ 464172 h 5323" name="T31"/>
              <a:gd fmla="*/ 385293 w 3045" name="T32"/>
              <a:gd fmla="*/ 431604 h 5323" name="T33"/>
              <a:gd fmla="*/ 344510 w 3045" name="T34"/>
              <a:gd fmla="*/ 14673 h 5323" name="T35"/>
              <a:gd fmla="*/ 266879 w 3045" name="T36"/>
              <a:gd fmla="*/ 52608 h 5323" name="T37"/>
              <a:gd fmla="*/ 196761 w 3045" name="T38"/>
              <a:gd fmla="*/ 101996 h 5323" name="T39"/>
              <a:gd fmla="*/ 135944 w 3045" name="T40"/>
              <a:gd fmla="*/ 161046 h 5323" name="T41"/>
              <a:gd fmla="*/ 84428 w 3045" name="T42"/>
              <a:gd fmla="*/ 229402 h 5323" name="T43"/>
              <a:gd fmla="*/ 44361 w 3045" name="T44"/>
              <a:gd fmla="*/ 305272 h 5323" name="T45"/>
              <a:gd fmla="*/ 16456 w 3045" name="T46"/>
              <a:gd fmla="*/ 387585 h 5323" name="T47"/>
              <a:gd fmla="*/ 5366 w 3045" name="T48"/>
              <a:gd fmla="*/ 442341 h 5323" name="T49"/>
              <a:gd fmla="*/ 1073 w 3045" name="T50"/>
              <a:gd fmla="*/ 487076 h 5323" name="T51"/>
              <a:gd fmla="*/ 0 w 3045" name="T52"/>
              <a:gd fmla="*/ 521432 h 5323" name="T53"/>
              <a:gd fmla="*/ 1789 w 3045" name="T54"/>
              <a:gd fmla="*/ 567599 h 5323" name="T55"/>
              <a:gd fmla="*/ 7870 w 3045" name="T56"/>
              <a:gd fmla="*/ 612692 h 5323" name="T57"/>
              <a:gd fmla="*/ 17172 w 3045" name="T58"/>
              <a:gd fmla="*/ 656711 h 5323" name="T59"/>
              <a:gd fmla="*/ 30051 w 3045" name="T60"/>
              <a:gd fmla="*/ 699299 h 5323" name="T61"/>
              <a:gd fmla="*/ 46149 w 3045" name="T62"/>
              <a:gd fmla="*/ 740098 h 5323" name="T63"/>
              <a:gd fmla="*/ 88006 w 3045" name="T64"/>
              <a:gd fmla="*/ 817042 h 5323" name="T65"/>
              <a:gd fmla="*/ 141310 w 3045" name="T66"/>
              <a:gd fmla="*/ 885397 h 5323" name="T67"/>
              <a:gd fmla="*/ 204631 w 3045" name="T68"/>
              <a:gd fmla="*/ 944448 h 5323" name="T69"/>
              <a:gd fmla="*/ 276538 w 3045" name="T70"/>
              <a:gd fmla="*/ 993119 h 5323" name="T71"/>
              <a:gd fmla="*/ 356315 w 3045" name="T72"/>
              <a:gd fmla="*/ 1029981 h 5323" name="T73"/>
              <a:gd fmla="*/ 398530 w 3045" name="T74"/>
              <a:gd fmla="*/ 1905000 h 5323" name="T75"/>
              <a:gd fmla="*/ 701541 w 3045" name="T76"/>
              <a:gd fmla="*/ 1040718 h 5323" name="T77"/>
              <a:gd fmla="*/ 773806 w 3045" name="T78"/>
              <a:gd fmla="*/ 1012803 h 5323" name="T79"/>
              <a:gd fmla="*/ 850006 w 3045" name="T80"/>
              <a:gd fmla="*/ 969857 h 5323" name="T81"/>
              <a:gd fmla="*/ 917977 w 3045" name="T82"/>
              <a:gd fmla="*/ 916175 h 5323" name="T83"/>
              <a:gd fmla="*/ 976290 w 3045" name="T84"/>
              <a:gd fmla="*/ 852114 h 5323" name="T85"/>
              <a:gd fmla="*/ 1023870 w 3045" name="T86"/>
              <a:gd fmla="*/ 779465 h 5323" name="T87"/>
              <a:gd fmla="*/ 1051775 w 3045" name="T88"/>
              <a:gd fmla="*/ 719698 h 5323" name="T89"/>
              <a:gd fmla="*/ 1066442 w 3045" name="T90"/>
              <a:gd fmla="*/ 678184 h 5323" name="T91"/>
              <a:gd fmla="*/ 1077532 w 3045" name="T92"/>
              <a:gd fmla="*/ 634881 h 5323" name="T93"/>
              <a:gd fmla="*/ 1085045 w 3045" name="T94"/>
              <a:gd fmla="*/ 590503 h 5323" name="T95"/>
              <a:gd fmla="*/ 1088980 w 3045" name="T96"/>
              <a:gd fmla="*/ 544695 h 5323" name="T97"/>
              <a:gd fmla="*/ 1089338 w 3045" name="T98"/>
              <a:gd fmla="*/ 509622 h 5323" name="T99"/>
              <a:gd fmla="*/ 1086834 w 3045" name="T100"/>
              <a:gd fmla="*/ 464529 h 5323" name="T101"/>
              <a:gd fmla="*/ 1080394 w 3045" name="T102"/>
              <a:gd fmla="*/ 420152 h 5323" name="T103"/>
              <a:gd fmla="*/ 1060718 w 3045" name="T104"/>
              <a:gd fmla="*/ 346071 h 5323" name="T105"/>
              <a:gd fmla="*/ 1026375 w 3045" name="T106"/>
              <a:gd fmla="*/ 266621 h 5323" name="T107"/>
              <a:gd fmla="*/ 980225 w 3045" name="T108"/>
              <a:gd fmla="*/ 193971 h 5323" name="T109"/>
              <a:gd fmla="*/ 924059 w 3045" name="T110"/>
              <a:gd fmla="*/ 129911 h 5323" name="T111"/>
              <a:gd fmla="*/ 858592 w 3045" name="T112"/>
              <a:gd fmla="*/ 75871 h 5323" name="T113"/>
              <a:gd fmla="*/ 784538 w 3045" name="T114"/>
              <a:gd fmla="*/ 31851 h 5323" name="T115"/>
              <a:gd fmla="*/ 704403 w 3045" name="T116"/>
              <a:gd fmla="*/ 0 h 5323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b" l="0" r="r" t="0"/>
            <a:pathLst>
              <a:path h="5323" w="3045">
                <a:moveTo>
                  <a:pt x="1969" y="0"/>
                </a:moveTo>
                <a:lnTo>
                  <a:pt x="1969" y="1206"/>
                </a:lnTo>
                <a:lnTo>
                  <a:pt x="1967" y="1229"/>
                </a:lnTo>
                <a:lnTo>
                  <a:pt x="1965" y="1253"/>
                </a:lnTo>
                <a:lnTo>
                  <a:pt x="1963" y="1275"/>
                </a:lnTo>
                <a:lnTo>
                  <a:pt x="1959" y="1297"/>
                </a:lnTo>
                <a:lnTo>
                  <a:pt x="1954" y="1318"/>
                </a:lnTo>
                <a:lnTo>
                  <a:pt x="1949" y="1339"/>
                </a:lnTo>
                <a:lnTo>
                  <a:pt x="1941" y="1360"/>
                </a:lnTo>
                <a:lnTo>
                  <a:pt x="1933" y="1380"/>
                </a:lnTo>
                <a:lnTo>
                  <a:pt x="1924" y="1400"/>
                </a:lnTo>
                <a:lnTo>
                  <a:pt x="1915" y="1420"/>
                </a:lnTo>
                <a:lnTo>
                  <a:pt x="1903" y="1438"/>
                </a:lnTo>
                <a:lnTo>
                  <a:pt x="1892" y="1455"/>
                </a:lnTo>
                <a:lnTo>
                  <a:pt x="1879" y="1473"/>
                </a:lnTo>
                <a:lnTo>
                  <a:pt x="1867" y="1490"/>
                </a:lnTo>
                <a:lnTo>
                  <a:pt x="1853" y="1507"/>
                </a:lnTo>
                <a:lnTo>
                  <a:pt x="1838" y="1522"/>
                </a:lnTo>
                <a:lnTo>
                  <a:pt x="1822" y="1536"/>
                </a:lnTo>
                <a:lnTo>
                  <a:pt x="1806" y="1551"/>
                </a:lnTo>
                <a:lnTo>
                  <a:pt x="1789" y="1564"/>
                </a:lnTo>
                <a:lnTo>
                  <a:pt x="1772" y="1576"/>
                </a:lnTo>
                <a:lnTo>
                  <a:pt x="1754" y="1588"/>
                </a:lnTo>
                <a:lnTo>
                  <a:pt x="1735" y="1598"/>
                </a:lnTo>
                <a:lnTo>
                  <a:pt x="1716" y="1609"/>
                </a:lnTo>
                <a:lnTo>
                  <a:pt x="1696" y="1617"/>
                </a:lnTo>
                <a:lnTo>
                  <a:pt x="1676" y="1626"/>
                </a:lnTo>
                <a:lnTo>
                  <a:pt x="1655" y="1632"/>
                </a:lnTo>
                <a:lnTo>
                  <a:pt x="1634" y="1638"/>
                </a:lnTo>
                <a:lnTo>
                  <a:pt x="1612" y="1644"/>
                </a:lnTo>
                <a:lnTo>
                  <a:pt x="1590" y="1648"/>
                </a:lnTo>
                <a:lnTo>
                  <a:pt x="1568" y="1650"/>
                </a:lnTo>
                <a:lnTo>
                  <a:pt x="1546" y="1652"/>
                </a:lnTo>
                <a:lnTo>
                  <a:pt x="1523" y="1653"/>
                </a:lnTo>
                <a:lnTo>
                  <a:pt x="1500" y="1652"/>
                </a:lnTo>
                <a:lnTo>
                  <a:pt x="1477" y="1650"/>
                </a:lnTo>
                <a:lnTo>
                  <a:pt x="1455" y="1648"/>
                </a:lnTo>
                <a:lnTo>
                  <a:pt x="1432" y="1644"/>
                </a:lnTo>
                <a:lnTo>
                  <a:pt x="1411" y="1638"/>
                </a:lnTo>
                <a:lnTo>
                  <a:pt x="1390" y="1632"/>
                </a:lnTo>
                <a:lnTo>
                  <a:pt x="1369" y="1626"/>
                </a:lnTo>
                <a:lnTo>
                  <a:pt x="1349" y="1617"/>
                </a:lnTo>
                <a:lnTo>
                  <a:pt x="1329" y="1609"/>
                </a:lnTo>
                <a:lnTo>
                  <a:pt x="1310" y="1598"/>
                </a:lnTo>
                <a:lnTo>
                  <a:pt x="1292" y="1588"/>
                </a:lnTo>
                <a:lnTo>
                  <a:pt x="1274" y="1576"/>
                </a:lnTo>
                <a:lnTo>
                  <a:pt x="1256" y="1564"/>
                </a:lnTo>
                <a:lnTo>
                  <a:pt x="1239" y="1551"/>
                </a:lnTo>
                <a:lnTo>
                  <a:pt x="1223" y="1536"/>
                </a:lnTo>
                <a:lnTo>
                  <a:pt x="1207" y="1522"/>
                </a:lnTo>
                <a:lnTo>
                  <a:pt x="1193" y="1507"/>
                </a:lnTo>
                <a:lnTo>
                  <a:pt x="1179" y="1490"/>
                </a:lnTo>
                <a:lnTo>
                  <a:pt x="1165" y="1473"/>
                </a:lnTo>
                <a:lnTo>
                  <a:pt x="1153" y="1455"/>
                </a:lnTo>
                <a:lnTo>
                  <a:pt x="1141" y="1438"/>
                </a:lnTo>
                <a:lnTo>
                  <a:pt x="1131" y="1420"/>
                </a:lnTo>
                <a:lnTo>
                  <a:pt x="1121" y="1400"/>
                </a:lnTo>
                <a:lnTo>
                  <a:pt x="1112" y="1380"/>
                </a:lnTo>
                <a:lnTo>
                  <a:pt x="1104" y="1360"/>
                </a:lnTo>
                <a:lnTo>
                  <a:pt x="1097" y="1339"/>
                </a:lnTo>
                <a:lnTo>
                  <a:pt x="1091" y="1318"/>
                </a:lnTo>
                <a:lnTo>
                  <a:pt x="1087" y="1297"/>
                </a:lnTo>
                <a:lnTo>
                  <a:pt x="1082" y="1275"/>
                </a:lnTo>
                <a:lnTo>
                  <a:pt x="1079" y="1253"/>
                </a:lnTo>
                <a:lnTo>
                  <a:pt x="1077" y="1229"/>
                </a:lnTo>
                <a:lnTo>
                  <a:pt x="1077" y="1206"/>
                </a:lnTo>
                <a:lnTo>
                  <a:pt x="1077" y="0"/>
                </a:lnTo>
                <a:lnTo>
                  <a:pt x="1019" y="19"/>
                </a:lnTo>
                <a:lnTo>
                  <a:pt x="963" y="41"/>
                </a:lnTo>
                <a:lnTo>
                  <a:pt x="907" y="64"/>
                </a:lnTo>
                <a:lnTo>
                  <a:pt x="852" y="89"/>
                </a:lnTo>
                <a:lnTo>
                  <a:pt x="799" y="116"/>
                </a:lnTo>
                <a:lnTo>
                  <a:pt x="746" y="147"/>
                </a:lnTo>
                <a:lnTo>
                  <a:pt x="696" y="178"/>
                </a:lnTo>
                <a:lnTo>
                  <a:pt x="646" y="212"/>
                </a:lnTo>
                <a:lnTo>
                  <a:pt x="598" y="247"/>
                </a:lnTo>
                <a:lnTo>
                  <a:pt x="550" y="285"/>
                </a:lnTo>
                <a:lnTo>
                  <a:pt x="505" y="323"/>
                </a:lnTo>
                <a:lnTo>
                  <a:pt x="462" y="363"/>
                </a:lnTo>
                <a:lnTo>
                  <a:pt x="420" y="407"/>
                </a:lnTo>
                <a:lnTo>
                  <a:pt x="380" y="450"/>
                </a:lnTo>
                <a:lnTo>
                  <a:pt x="341" y="496"/>
                </a:lnTo>
                <a:lnTo>
                  <a:pt x="305" y="542"/>
                </a:lnTo>
                <a:lnTo>
                  <a:pt x="270" y="591"/>
                </a:lnTo>
                <a:lnTo>
                  <a:pt x="236" y="641"/>
                </a:lnTo>
                <a:lnTo>
                  <a:pt x="206" y="692"/>
                </a:lnTo>
                <a:lnTo>
                  <a:pt x="176" y="745"/>
                </a:lnTo>
                <a:lnTo>
                  <a:pt x="149" y="799"/>
                </a:lnTo>
                <a:lnTo>
                  <a:pt x="124" y="853"/>
                </a:lnTo>
                <a:lnTo>
                  <a:pt x="102" y="909"/>
                </a:lnTo>
                <a:lnTo>
                  <a:pt x="81" y="967"/>
                </a:lnTo>
                <a:lnTo>
                  <a:pt x="62" y="1025"/>
                </a:lnTo>
                <a:lnTo>
                  <a:pt x="46" y="1083"/>
                </a:lnTo>
                <a:lnTo>
                  <a:pt x="32" y="1143"/>
                </a:lnTo>
                <a:lnTo>
                  <a:pt x="26" y="1174"/>
                </a:lnTo>
                <a:lnTo>
                  <a:pt x="21" y="1204"/>
                </a:lnTo>
                <a:lnTo>
                  <a:pt x="15" y="1236"/>
                </a:lnTo>
                <a:lnTo>
                  <a:pt x="11" y="1266"/>
                </a:lnTo>
                <a:lnTo>
                  <a:pt x="8" y="1298"/>
                </a:lnTo>
                <a:lnTo>
                  <a:pt x="5" y="1329"/>
                </a:lnTo>
                <a:lnTo>
                  <a:pt x="3" y="1361"/>
                </a:lnTo>
                <a:lnTo>
                  <a:pt x="1" y="1392"/>
                </a:lnTo>
                <a:lnTo>
                  <a:pt x="0" y="1424"/>
                </a:lnTo>
                <a:lnTo>
                  <a:pt x="0" y="1457"/>
                </a:lnTo>
                <a:lnTo>
                  <a:pt x="0" y="1489"/>
                </a:lnTo>
                <a:lnTo>
                  <a:pt x="1" y="1522"/>
                </a:lnTo>
                <a:lnTo>
                  <a:pt x="3" y="1553"/>
                </a:lnTo>
                <a:lnTo>
                  <a:pt x="5" y="1586"/>
                </a:lnTo>
                <a:lnTo>
                  <a:pt x="8" y="1617"/>
                </a:lnTo>
                <a:lnTo>
                  <a:pt x="12" y="1650"/>
                </a:lnTo>
                <a:lnTo>
                  <a:pt x="16" y="1681"/>
                </a:lnTo>
                <a:lnTo>
                  <a:pt x="22" y="1712"/>
                </a:lnTo>
                <a:lnTo>
                  <a:pt x="27" y="1743"/>
                </a:lnTo>
                <a:lnTo>
                  <a:pt x="33" y="1774"/>
                </a:lnTo>
                <a:lnTo>
                  <a:pt x="41" y="1804"/>
                </a:lnTo>
                <a:lnTo>
                  <a:pt x="48" y="1835"/>
                </a:lnTo>
                <a:lnTo>
                  <a:pt x="55" y="1865"/>
                </a:lnTo>
                <a:lnTo>
                  <a:pt x="65" y="1895"/>
                </a:lnTo>
                <a:lnTo>
                  <a:pt x="74" y="1924"/>
                </a:lnTo>
                <a:lnTo>
                  <a:pt x="84" y="1954"/>
                </a:lnTo>
                <a:lnTo>
                  <a:pt x="94" y="1983"/>
                </a:lnTo>
                <a:lnTo>
                  <a:pt x="106" y="2011"/>
                </a:lnTo>
                <a:lnTo>
                  <a:pt x="117" y="2040"/>
                </a:lnTo>
                <a:lnTo>
                  <a:pt x="129" y="2068"/>
                </a:lnTo>
                <a:lnTo>
                  <a:pt x="155" y="2124"/>
                </a:lnTo>
                <a:lnTo>
                  <a:pt x="184" y="2178"/>
                </a:lnTo>
                <a:lnTo>
                  <a:pt x="214" y="2231"/>
                </a:lnTo>
                <a:lnTo>
                  <a:pt x="246" y="2283"/>
                </a:lnTo>
                <a:lnTo>
                  <a:pt x="280" y="2332"/>
                </a:lnTo>
                <a:lnTo>
                  <a:pt x="316" y="2381"/>
                </a:lnTo>
                <a:lnTo>
                  <a:pt x="355" y="2428"/>
                </a:lnTo>
                <a:lnTo>
                  <a:pt x="395" y="2474"/>
                </a:lnTo>
                <a:lnTo>
                  <a:pt x="436" y="2517"/>
                </a:lnTo>
                <a:lnTo>
                  <a:pt x="480" y="2560"/>
                </a:lnTo>
                <a:lnTo>
                  <a:pt x="525" y="2600"/>
                </a:lnTo>
                <a:lnTo>
                  <a:pt x="572" y="2639"/>
                </a:lnTo>
                <a:lnTo>
                  <a:pt x="620" y="2676"/>
                </a:lnTo>
                <a:lnTo>
                  <a:pt x="669" y="2710"/>
                </a:lnTo>
                <a:lnTo>
                  <a:pt x="721" y="2744"/>
                </a:lnTo>
                <a:lnTo>
                  <a:pt x="773" y="2775"/>
                </a:lnTo>
                <a:lnTo>
                  <a:pt x="827" y="2804"/>
                </a:lnTo>
                <a:lnTo>
                  <a:pt x="883" y="2830"/>
                </a:lnTo>
                <a:lnTo>
                  <a:pt x="938" y="2855"/>
                </a:lnTo>
                <a:lnTo>
                  <a:pt x="996" y="2878"/>
                </a:lnTo>
                <a:lnTo>
                  <a:pt x="1054" y="2899"/>
                </a:lnTo>
                <a:lnTo>
                  <a:pt x="1084" y="2908"/>
                </a:lnTo>
                <a:lnTo>
                  <a:pt x="1114" y="2916"/>
                </a:lnTo>
                <a:lnTo>
                  <a:pt x="1114" y="5323"/>
                </a:lnTo>
                <a:lnTo>
                  <a:pt x="1931" y="5323"/>
                </a:lnTo>
                <a:lnTo>
                  <a:pt x="1931" y="2916"/>
                </a:lnTo>
                <a:lnTo>
                  <a:pt x="1961" y="2908"/>
                </a:lnTo>
                <a:lnTo>
                  <a:pt x="1991" y="2899"/>
                </a:lnTo>
                <a:lnTo>
                  <a:pt x="2049" y="2878"/>
                </a:lnTo>
                <a:lnTo>
                  <a:pt x="2107" y="2855"/>
                </a:lnTo>
                <a:lnTo>
                  <a:pt x="2163" y="2830"/>
                </a:lnTo>
                <a:lnTo>
                  <a:pt x="2219" y="2804"/>
                </a:lnTo>
                <a:lnTo>
                  <a:pt x="2272" y="2775"/>
                </a:lnTo>
                <a:lnTo>
                  <a:pt x="2325" y="2744"/>
                </a:lnTo>
                <a:lnTo>
                  <a:pt x="2376" y="2710"/>
                </a:lnTo>
                <a:lnTo>
                  <a:pt x="2426" y="2676"/>
                </a:lnTo>
                <a:lnTo>
                  <a:pt x="2474" y="2639"/>
                </a:lnTo>
                <a:lnTo>
                  <a:pt x="2520" y="2600"/>
                </a:lnTo>
                <a:lnTo>
                  <a:pt x="2566" y="2560"/>
                </a:lnTo>
                <a:lnTo>
                  <a:pt x="2609" y="2517"/>
                </a:lnTo>
                <a:lnTo>
                  <a:pt x="2651" y="2474"/>
                </a:lnTo>
                <a:lnTo>
                  <a:pt x="2691" y="2428"/>
                </a:lnTo>
                <a:lnTo>
                  <a:pt x="2729" y="2381"/>
                </a:lnTo>
                <a:lnTo>
                  <a:pt x="2765" y="2332"/>
                </a:lnTo>
                <a:lnTo>
                  <a:pt x="2799" y="2283"/>
                </a:lnTo>
                <a:lnTo>
                  <a:pt x="2832" y="2231"/>
                </a:lnTo>
                <a:lnTo>
                  <a:pt x="2862" y="2178"/>
                </a:lnTo>
                <a:lnTo>
                  <a:pt x="2890" y="2124"/>
                </a:lnTo>
                <a:lnTo>
                  <a:pt x="2917" y="2068"/>
                </a:lnTo>
                <a:lnTo>
                  <a:pt x="2928" y="2040"/>
                </a:lnTo>
                <a:lnTo>
                  <a:pt x="2940" y="2011"/>
                </a:lnTo>
                <a:lnTo>
                  <a:pt x="2951" y="1983"/>
                </a:lnTo>
                <a:lnTo>
                  <a:pt x="2962" y="1954"/>
                </a:lnTo>
                <a:lnTo>
                  <a:pt x="2971" y="1924"/>
                </a:lnTo>
                <a:lnTo>
                  <a:pt x="2981" y="1895"/>
                </a:lnTo>
                <a:lnTo>
                  <a:pt x="2989" y="1865"/>
                </a:lnTo>
                <a:lnTo>
                  <a:pt x="2998" y="1835"/>
                </a:lnTo>
                <a:lnTo>
                  <a:pt x="3005" y="1804"/>
                </a:lnTo>
                <a:lnTo>
                  <a:pt x="3012" y="1774"/>
                </a:lnTo>
                <a:lnTo>
                  <a:pt x="3019" y="1743"/>
                </a:lnTo>
                <a:lnTo>
                  <a:pt x="3024" y="1712"/>
                </a:lnTo>
                <a:lnTo>
                  <a:pt x="3029" y="1681"/>
                </a:lnTo>
                <a:lnTo>
                  <a:pt x="3033" y="1650"/>
                </a:lnTo>
                <a:lnTo>
                  <a:pt x="3037" y="1617"/>
                </a:lnTo>
                <a:lnTo>
                  <a:pt x="3040" y="1586"/>
                </a:lnTo>
                <a:lnTo>
                  <a:pt x="3042" y="1553"/>
                </a:lnTo>
                <a:lnTo>
                  <a:pt x="3044" y="1522"/>
                </a:lnTo>
                <a:lnTo>
                  <a:pt x="3045" y="1489"/>
                </a:lnTo>
                <a:lnTo>
                  <a:pt x="3045" y="1457"/>
                </a:lnTo>
                <a:lnTo>
                  <a:pt x="3045" y="1424"/>
                </a:lnTo>
                <a:lnTo>
                  <a:pt x="3044" y="1392"/>
                </a:lnTo>
                <a:lnTo>
                  <a:pt x="3043" y="1361"/>
                </a:lnTo>
                <a:lnTo>
                  <a:pt x="3040" y="1329"/>
                </a:lnTo>
                <a:lnTo>
                  <a:pt x="3038" y="1298"/>
                </a:lnTo>
                <a:lnTo>
                  <a:pt x="3033" y="1266"/>
                </a:lnTo>
                <a:lnTo>
                  <a:pt x="3029" y="1236"/>
                </a:lnTo>
                <a:lnTo>
                  <a:pt x="3025" y="1204"/>
                </a:lnTo>
                <a:lnTo>
                  <a:pt x="3020" y="1174"/>
                </a:lnTo>
                <a:lnTo>
                  <a:pt x="3013" y="1143"/>
                </a:lnTo>
                <a:lnTo>
                  <a:pt x="3000" y="1083"/>
                </a:lnTo>
                <a:lnTo>
                  <a:pt x="2983" y="1025"/>
                </a:lnTo>
                <a:lnTo>
                  <a:pt x="2965" y="967"/>
                </a:lnTo>
                <a:lnTo>
                  <a:pt x="2944" y="909"/>
                </a:lnTo>
                <a:lnTo>
                  <a:pt x="2921" y="853"/>
                </a:lnTo>
                <a:lnTo>
                  <a:pt x="2896" y="799"/>
                </a:lnTo>
                <a:lnTo>
                  <a:pt x="2869" y="745"/>
                </a:lnTo>
                <a:lnTo>
                  <a:pt x="2840" y="692"/>
                </a:lnTo>
                <a:lnTo>
                  <a:pt x="2808" y="641"/>
                </a:lnTo>
                <a:lnTo>
                  <a:pt x="2776" y="591"/>
                </a:lnTo>
                <a:lnTo>
                  <a:pt x="2740" y="542"/>
                </a:lnTo>
                <a:lnTo>
                  <a:pt x="2703" y="496"/>
                </a:lnTo>
                <a:lnTo>
                  <a:pt x="2665" y="450"/>
                </a:lnTo>
                <a:lnTo>
                  <a:pt x="2624" y="407"/>
                </a:lnTo>
                <a:lnTo>
                  <a:pt x="2583" y="363"/>
                </a:lnTo>
                <a:lnTo>
                  <a:pt x="2539" y="323"/>
                </a:lnTo>
                <a:lnTo>
                  <a:pt x="2494" y="285"/>
                </a:lnTo>
                <a:lnTo>
                  <a:pt x="2448" y="247"/>
                </a:lnTo>
                <a:lnTo>
                  <a:pt x="2400" y="212"/>
                </a:lnTo>
                <a:lnTo>
                  <a:pt x="2350" y="178"/>
                </a:lnTo>
                <a:lnTo>
                  <a:pt x="2299" y="147"/>
                </a:lnTo>
                <a:lnTo>
                  <a:pt x="2247" y="116"/>
                </a:lnTo>
                <a:lnTo>
                  <a:pt x="2193" y="89"/>
                </a:lnTo>
                <a:lnTo>
                  <a:pt x="2139" y="64"/>
                </a:lnTo>
                <a:lnTo>
                  <a:pt x="2083" y="41"/>
                </a:lnTo>
                <a:lnTo>
                  <a:pt x="2026" y="19"/>
                </a:lnTo>
                <a:lnTo>
                  <a:pt x="196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27627" y="388240"/>
            <a:ext cx="230641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b0503020204020204" typeface="微软雅黑"/>
                <a:ea charset="-122" panose="020b0503020204020204" typeface="微软雅黑"/>
              </a:rPr>
              <a:t>大学期间</a:t>
            </a:r>
          </a:p>
        </p:txBody>
      </p:sp>
      <p:sp>
        <p:nvSpPr>
          <p:cNvPr id="28" name="矩形 27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椭圆 14"/>
          <p:cNvSpPr/>
          <p:nvPr/>
        </p:nvSpPr>
        <p:spPr>
          <a:xfrm>
            <a:off x="5530215" y="612140"/>
            <a:ext cx="1370330" cy="137033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钥匙"/>
          <p:cNvSpPr/>
          <p:nvPr/>
        </p:nvSpPr>
        <p:spPr bwMode="auto">
          <a:xfrm>
            <a:off x="5687695" y="840105"/>
            <a:ext cx="1055370" cy="914400"/>
          </a:xfrm>
          <a:custGeom>
            <a:gdLst>
              <a:gd fmla="*/ 1520459 w 3563" name="T0"/>
              <a:gd fmla="*/ 421092 h 2937" name="T1"/>
              <a:gd fmla="*/ 1372910 w 3563" name="T2"/>
              <a:gd fmla="*/ 546965 h 2937" name="T3"/>
              <a:gd fmla="*/ 1441631 w 3563" name="T4"/>
              <a:gd fmla="*/ 627847 h 2937" name="T5"/>
              <a:gd fmla="*/ 1800397 w 3563" name="T6"/>
              <a:gd fmla="*/ 322517 h 2937" name="T7"/>
              <a:gd fmla="*/ 1732181 w 3563" name="T8"/>
              <a:gd fmla="*/ 241635 h 2937" name="T9"/>
              <a:gd fmla="*/ 1583622 w 3563" name="T10"/>
              <a:gd fmla="*/ 367508 h 2937" name="T11"/>
              <a:gd fmla="*/ 1482056 w 3563" name="T12"/>
              <a:gd fmla="*/ 247701 h 2937" name="T13"/>
              <a:gd fmla="*/ 1654364 w 3563" name="T14"/>
              <a:gd fmla="*/ 101608 h 2937" name="T15"/>
              <a:gd fmla="*/ 1568463 w 3563" name="T16"/>
              <a:gd fmla="*/ 0 h 2937" name="T17"/>
              <a:gd fmla="*/ 707930 w 3563" name="T18"/>
              <a:gd fmla="*/ 730971 h 2937" name="T19"/>
              <a:gd fmla="*/ 643757 w 3563" name="T20"/>
              <a:gd fmla="*/ 734510 h 2937" name="T21"/>
              <a:gd fmla="*/ 181404 w 3563" name="T22"/>
              <a:gd fmla="*/ 761302 h 2937" name="T23"/>
              <a:gd fmla="*/ 137443 w 3563" name="T24"/>
              <a:gd fmla="*/ 1303212 h 2937" name="T25"/>
              <a:gd fmla="*/ 679128 w 3563" name="T26"/>
              <a:gd fmla="*/ 1347192 h 2937" name="T27"/>
              <a:gd fmla="*/ 780189 w 3563" name="T28"/>
              <a:gd fmla="*/ 895263 h 2937" name="T29"/>
              <a:gd fmla="*/ 793832 w 3563" name="T30"/>
              <a:gd fmla="*/ 832580 h 2937" name="T31"/>
              <a:gd fmla="*/ 1418893 w 3563" name="T32"/>
              <a:gd fmla="*/ 301286 h 2937" name="T33"/>
              <a:gd fmla="*/ 1520459 w 3563" name="T34"/>
              <a:gd fmla="*/ 421092 h 2937" name="T35"/>
              <a:gd fmla="*/ 610407 w 3563" name="T36"/>
              <a:gd fmla="*/ 1266309 h 2937" name="T37"/>
              <a:gd fmla="*/ 217786 w 3563" name="T38"/>
              <a:gd fmla="*/ 1234462 h 2937" name="T39"/>
              <a:gd fmla="*/ 250125 w 3563" name="T40"/>
              <a:gd fmla="*/ 842184 h 2937" name="T41"/>
              <a:gd fmla="*/ 642241 w 3563" name="T42"/>
              <a:gd fmla="*/ 874032 h 2937" name="T43"/>
              <a:gd fmla="*/ 610407 w 3563" name="T44"/>
              <a:gd fmla="*/ 1266309 h 2937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2937" w="3563">
                <a:moveTo>
                  <a:pt x="3009" y="833"/>
                </a:moveTo>
                <a:cubicBezTo>
                  <a:pt x="2717" y="1082"/>
                  <a:pt x="2717" y="1082"/>
                  <a:pt x="2717" y="1082"/>
                </a:cubicBezTo>
                <a:cubicBezTo>
                  <a:pt x="2853" y="1242"/>
                  <a:pt x="2853" y="1242"/>
                  <a:pt x="2853" y="1242"/>
                </a:cubicBezTo>
                <a:cubicBezTo>
                  <a:pt x="3563" y="638"/>
                  <a:pt x="3563" y="638"/>
                  <a:pt x="3563" y="638"/>
                </a:cubicBezTo>
                <a:cubicBezTo>
                  <a:pt x="3428" y="478"/>
                  <a:pt x="3428" y="478"/>
                  <a:pt x="3428" y="478"/>
                </a:cubicBezTo>
                <a:cubicBezTo>
                  <a:pt x="3134" y="727"/>
                  <a:pt x="3134" y="727"/>
                  <a:pt x="3134" y="727"/>
                </a:cubicBezTo>
                <a:cubicBezTo>
                  <a:pt x="2933" y="490"/>
                  <a:pt x="2933" y="490"/>
                  <a:pt x="2933" y="490"/>
                </a:cubicBezTo>
                <a:cubicBezTo>
                  <a:pt x="3274" y="201"/>
                  <a:pt x="3274" y="201"/>
                  <a:pt x="3274" y="201"/>
                </a:cubicBezTo>
                <a:cubicBezTo>
                  <a:pt x="3104" y="0"/>
                  <a:pt x="3104" y="0"/>
                  <a:pt x="3104" y="0"/>
                </a:cubicBezTo>
                <a:cubicBezTo>
                  <a:pt x="1401" y="1446"/>
                  <a:pt x="1401" y="1446"/>
                  <a:pt x="1401" y="1446"/>
                </a:cubicBezTo>
                <a:cubicBezTo>
                  <a:pt x="1364" y="1477"/>
                  <a:pt x="1316" y="1480"/>
                  <a:pt x="1274" y="1453"/>
                </a:cubicBezTo>
                <a:cubicBezTo>
                  <a:pt x="1052" y="1303"/>
                  <a:pt x="662" y="1248"/>
                  <a:pt x="359" y="1506"/>
                </a:cubicBezTo>
                <a:cubicBezTo>
                  <a:pt x="39" y="1777"/>
                  <a:pt x="0" y="2258"/>
                  <a:pt x="272" y="2578"/>
                </a:cubicBezTo>
                <a:cubicBezTo>
                  <a:pt x="543" y="2898"/>
                  <a:pt x="1024" y="2937"/>
                  <a:pt x="1344" y="2665"/>
                </a:cubicBezTo>
                <a:cubicBezTo>
                  <a:pt x="1647" y="2407"/>
                  <a:pt x="1656" y="2014"/>
                  <a:pt x="1544" y="1771"/>
                </a:cubicBezTo>
                <a:cubicBezTo>
                  <a:pt x="1524" y="1724"/>
                  <a:pt x="1534" y="1678"/>
                  <a:pt x="1571" y="1647"/>
                </a:cubicBezTo>
                <a:cubicBezTo>
                  <a:pt x="2808" y="596"/>
                  <a:pt x="2808" y="596"/>
                  <a:pt x="2808" y="596"/>
                </a:cubicBezTo>
                <a:lnTo>
                  <a:pt x="3009" y="833"/>
                </a:lnTo>
                <a:close/>
                <a:moveTo>
                  <a:pt x="1208" y="2505"/>
                </a:moveTo>
                <a:cubicBezTo>
                  <a:pt x="976" y="2702"/>
                  <a:pt x="628" y="2674"/>
                  <a:pt x="431" y="2442"/>
                </a:cubicBezTo>
                <a:cubicBezTo>
                  <a:pt x="235" y="2211"/>
                  <a:pt x="263" y="1862"/>
                  <a:pt x="495" y="1666"/>
                </a:cubicBezTo>
                <a:cubicBezTo>
                  <a:pt x="726" y="1469"/>
                  <a:pt x="1075" y="1497"/>
                  <a:pt x="1271" y="1729"/>
                </a:cubicBezTo>
                <a:cubicBezTo>
                  <a:pt x="1468" y="1960"/>
                  <a:pt x="1439" y="2309"/>
                  <a:pt x="1208" y="25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5" name="锁"/>
          <p:cNvSpPr/>
          <p:nvPr/>
        </p:nvSpPr>
        <p:spPr>
          <a:xfrm>
            <a:off x="1445895" y="3380105"/>
            <a:ext cx="914400" cy="914400"/>
          </a:xfrm>
          <a:custGeom>
            <a:gdLst>
              <a:gd fmla="*/ 1594270 w 6020639" name="connsiteX0"/>
              <a:gd fmla="*/ 0 h 5899621" name="connsiteY0"/>
              <a:gd fmla="*/ 3180309 w 6020639" name="connsiteX1"/>
              <a:gd fmla="*/ 1431265 h 5899621" name="connsiteY1"/>
              <a:gd fmla="*/ 3187901 w 6020639" name="connsiteX2"/>
              <a:gd fmla="*/ 1581620 h 5899621" name="connsiteY2"/>
              <a:gd fmla="*/ 3188539 w 6020639" name="connsiteX3"/>
              <a:gd fmla="*/ 1581620 h 5899621" name="connsiteY3"/>
              <a:gd fmla="*/ 3188539 w 6020639" name="connsiteX4"/>
              <a:gd fmla="*/ 1594250 h 5899621" name="connsiteY4"/>
              <a:gd fmla="*/ 3188540 w 6020639" name="connsiteX5"/>
              <a:gd fmla="*/ 1594270 h 5899621" name="connsiteY5"/>
              <a:gd fmla="*/ 3188539 w 6020639" name="connsiteX6"/>
              <a:gd fmla="*/ 1594270 h 5899621" name="connsiteY6"/>
              <a:gd fmla="*/ 3188539 w 6020639" name="connsiteX7"/>
              <a:gd fmla="*/ 2800821 h 5899621" name="connsiteY7"/>
              <a:gd fmla="*/ 5779057 w 6020639" name="connsiteX8"/>
              <a:gd fmla="*/ 2800821 h 5899621" name="connsiteY8"/>
              <a:gd fmla="*/ 6020639 w 6020639" name="connsiteX9"/>
              <a:gd fmla="*/ 3042403 h 5899621" name="connsiteY9"/>
              <a:gd fmla="*/ 6020639 w 6020639" name="connsiteX10"/>
              <a:gd fmla="*/ 5658039 h 5899621" name="connsiteY10"/>
              <a:gd fmla="*/ 5779057 w 6020639" name="connsiteX11"/>
              <a:gd fmla="*/ 5899621 h 5899621" name="connsiteY11"/>
              <a:gd fmla="*/ 2033121 w 6020639" name="connsiteX12"/>
              <a:gd fmla="*/ 5899621 h 5899621" name="connsiteY12"/>
              <a:gd fmla="*/ 1791539 w 6020639" name="connsiteX13"/>
              <a:gd fmla="*/ 5658039 h 5899621" name="connsiteY13"/>
              <a:gd fmla="*/ 1791539 w 6020639" name="connsiteX14"/>
              <a:gd fmla="*/ 3042403 h 5899621" name="connsiteY14"/>
              <a:gd fmla="*/ 2033121 w 6020639" name="connsiteX15"/>
              <a:gd fmla="*/ 2800821 h 5899621" name="connsiteY15"/>
              <a:gd fmla="*/ 2390775 w 6020639" name="connsiteX16"/>
              <a:gd fmla="*/ 2800821 h 5899621" name="connsiteY16"/>
              <a:gd fmla="*/ 2390775 w 6020639" name="connsiteX17"/>
              <a:gd fmla="*/ 1581814 h 5899621" name="connsiteY17"/>
              <a:gd fmla="*/ 2387289 w 6020639" name="connsiteX18"/>
              <a:gd fmla="*/ 1512768 h 5899621" name="connsiteY18"/>
              <a:gd fmla="*/ 1594269 w 6020639" name="connsiteX19"/>
              <a:gd fmla="*/ 797135 h 5899621" name="connsiteY19"/>
              <a:gd fmla="*/ 801250 w 6020639" name="connsiteX20"/>
              <a:gd fmla="*/ 1512768 h 5899621" name="connsiteY20"/>
              <a:gd fmla="*/ 797764 w 6020639" name="connsiteX21"/>
              <a:gd fmla="*/ 1581793 h 5899621" name="connsiteY21"/>
              <a:gd fmla="*/ 797764 w 6020639" name="connsiteX22"/>
              <a:gd fmla="*/ 2465904 h 5899621" name="connsiteY22"/>
              <a:gd fmla="*/ 329587 w 6020639" name="connsiteX23"/>
              <a:gd fmla="*/ 2465904 h 5899621" name="connsiteY23"/>
              <a:gd fmla="*/ 797764 w 6020639" name="connsiteX24"/>
              <a:gd fmla="*/ 3008564 h 5899621" name="connsiteY24"/>
              <a:gd fmla="*/ 797764 w 6020639" name="connsiteX25"/>
              <a:gd fmla="*/ 3159595 h 5899621" name="connsiteY25"/>
              <a:gd fmla="*/ 0 w 6020639" name="connsiteX26"/>
              <a:gd fmla="*/ 3159595 h 5899621" name="connsiteY26"/>
              <a:gd fmla="*/ 0 w 6020639" name="connsiteX27"/>
              <a:gd fmla="*/ 1594270 h 5899621" name="connsiteY27"/>
              <a:gd fmla="*/ 0 w 6020639" name="connsiteX28"/>
              <a:gd fmla="*/ 1581620 h 5899621" name="connsiteY28"/>
              <a:gd fmla="*/ 639 w 6020639" name="connsiteX29"/>
              <a:gd fmla="*/ 1581620 h 5899621" name="connsiteY29"/>
              <a:gd fmla="*/ 8231 w 6020639" name="connsiteX30"/>
              <a:gd fmla="*/ 1431265 h 5899621" name="connsiteY30"/>
              <a:gd fmla="*/ 1594270 w 6020639" name="connsiteX31"/>
              <a:gd fmla="*/ 0 h 5899621" name="connsiteY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b="b" l="l" r="r" t="t"/>
            <a:pathLst>
              <a:path h="5899621" w="6020639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0" tIns="828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667385" y="4620895"/>
            <a:ext cx="1835785" cy="1627632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6" name="文本框 20"/>
          <p:cNvSpPr txBox="1"/>
          <p:nvPr/>
        </p:nvSpPr>
        <p:spPr>
          <a:xfrm flipH="1">
            <a:off x="694690" y="4294505"/>
            <a:ext cx="1809115" cy="3962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lvl="0"/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单击键入标题 </a:t>
            </a:r>
          </a:p>
        </p:txBody>
      </p:sp>
      <p:sp>
        <p:nvSpPr>
          <p:cNvPr id="22" name="文本框 20"/>
          <p:cNvSpPr txBox="1"/>
          <p:nvPr/>
        </p:nvSpPr>
        <p:spPr>
          <a:xfrm flipH="1">
            <a:off x="756920" y="3324859"/>
            <a:ext cx="749300" cy="10058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lvl="0"/>
            <a:r>
              <a:rPr altLang="zh-CN" lang="en-US" sz="6000">
                <a:solidFill>
                  <a:schemeClr val="tx1">
                    <a:lumMod val="85000"/>
                    <a:lumOff val="15000"/>
                  </a:schemeClr>
                </a:solidFill>
                <a:latin charset="0" panose="020b0806030902050204" pitchFamily="34" typeface="Impact"/>
                <a:ea charset="-122" panose="020b0503020204020204" typeface="微软雅黑"/>
                <a:sym charset="0" panose="020b0604020202020204" pitchFamily="34" typeface="Arial"/>
              </a:rPr>
              <a:t>A</a:t>
            </a:r>
          </a:p>
        </p:txBody>
      </p:sp>
      <p:sp>
        <p:nvSpPr>
          <p:cNvPr id="20" name="矩形 19"/>
          <p:cNvSpPr/>
          <p:nvPr/>
        </p:nvSpPr>
        <p:spPr>
          <a:xfrm>
            <a:off x="756920" y="3249295"/>
            <a:ext cx="1619885" cy="755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锁"/>
          <p:cNvSpPr/>
          <p:nvPr/>
        </p:nvSpPr>
        <p:spPr>
          <a:xfrm>
            <a:off x="4436110" y="3423920"/>
            <a:ext cx="914400" cy="914400"/>
          </a:xfrm>
          <a:custGeom>
            <a:gdLst>
              <a:gd fmla="*/ 1594270 w 6020639" name="connsiteX0"/>
              <a:gd fmla="*/ 0 h 5899621" name="connsiteY0"/>
              <a:gd fmla="*/ 3180309 w 6020639" name="connsiteX1"/>
              <a:gd fmla="*/ 1431265 h 5899621" name="connsiteY1"/>
              <a:gd fmla="*/ 3187901 w 6020639" name="connsiteX2"/>
              <a:gd fmla="*/ 1581620 h 5899621" name="connsiteY2"/>
              <a:gd fmla="*/ 3188539 w 6020639" name="connsiteX3"/>
              <a:gd fmla="*/ 1581620 h 5899621" name="connsiteY3"/>
              <a:gd fmla="*/ 3188539 w 6020639" name="connsiteX4"/>
              <a:gd fmla="*/ 1594250 h 5899621" name="connsiteY4"/>
              <a:gd fmla="*/ 3188540 w 6020639" name="connsiteX5"/>
              <a:gd fmla="*/ 1594270 h 5899621" name="connsiteY5"/>
              <a:gd fmla="*/ 3188539 w 6020639" name="connsiteX6"/>
              <a:gd fmla="*/ 1594270 h 5899621" name="connsiteY6"/>
              <a:gd fmla="*/ 3188539 w 6020639" name="connsiteX7"/>
              <a:gd fmla="*/ 2800821 h 5899621" name="connsiteY7"/>
              <a:gd fmla="*/ 5779057 w 6020639" name="connsiteX8"/>
              <a:gd fmla="*/ 2800821 h 5899621" name="connsiteY8"/>
              <a:gd fmla="*/ 6020639 w 6020639" name="connsiteX9"/>
              <a:gd fmla="*/ 3042403 h 5899621" name="connsiteY9"/>
              <a:gd fmla="*/ 6020639 w 6020639" name="connsiteX10"/>
              <a:gd fmla="*/ 5658039 h 5899621" name="connsiteY10"/>
              <a:gd fmla="*/ 5779057 w 6020639" name="connsiteX11"/>
              <a:gd fmla="*/ 5899621 h 5899621" name="connsiteY11"/>
              <a:gd fmla="*/ 2033121 w 6020639" name="connsiteX12"/>
              <a:gd fmla="*/ 5899621 h 5899621" name="connsiteY12"/>
              <a:gd fmla="*/ 1791539 w 6020639" name="connsiteX13"/>
              <a:gd fmla="*/ 5658039 h 5899621" name="connsiteY13"/>
              <a:gd fmla="*/ 1791539 w 6020639" name="connsiteX14"/>
              <a:gd fmla="*/ 3042403 h 5899621" name="connsiteY14"/>
              <a:gd fmla="*/ 2033121 w 6020639" name="connsiteX15"/>
              <a:gd fmla="*/ 2800821 h 5899621" name="connsiteY15"/>
              <a:gd fmla="*/ 2390775 w 6020639" name="connsiteX16"/>
              <a:gd fmla="*/ 2800821 h 5899621" name="connsiteY16"/>
              <a:gd fmla="*/ 2390775 w 6020639" name="connsiteX17"/>
              <a:gd fmla="*/ 1581814 h 5899621" name="connsiteY17"/>
              <a:gd fmla="*/ 2387289 w 6020639" name="connsiteX18"/>
              <a:gd fmla="*/ 1512768 h 5899621" name="connsiteY18"/>
              <a:gd fmla="*/ 1594269 w 6020639" name="connsiteX19"/>
              <a:gd fmla="*/ 797135 h 5899621" name="connsiteY19"/>
              <a:gd fmla="*/ 801250 w 6020639" name="connsiteX20"/>
              <a:gd fmla="*/ 1512768 h 5899621" name="connsiteY20"/>
              <a:gd fmla="*/ 797764 w 6020639" name="connsiteX21"/>
              <a:gd fmla="*/ 1581793 h 5899621" name="connsiteY21"/>
              <a:gd fmla="*/ 797764 w 6020639" name="connsiteX22"/>
              <a:gd fmla="*/ 2465904 h 5899621" name="connsiteY22"/>
              <a:gd fmla="*/ 329587 w 6020639" name="connsiteX23"/>
              <a:gd fmla="*/ 2465904 h 5899621" name="connsiteY23"/>
              <a:gd fmla="*/ 797764 w 6020639" name="connsiteX24"/>
              <a:gd fmla="*/ 3008564 h 5899621" name="connsiteY24"/>
              <a:gd fmla="*/ 797764 w 6020639" name="connsiteX25"/>
              <a:gd fmla="*/ 3159595 h 5899621" name="connsiteY25"/>
              <a:gd fmla="*/ 0 w 6020639" name="connsiteX26"/>
              <a:gd fmla="*/ 3159595 h 5899621" name="connsiteY26"/>
              <a:gd fmla="*/ 0 w 6020639" name="connsiteX27"/>
              <a:gd fmla="*/ 1594270 h 5899621" name="connsiteY27"/>
              <a:gd fmla="*/ 0 w 6020639" name="connsiteX28"/>
              <a:gd fmla="*/ 1581620 h 5899621" name="connsiteY28"/>
              <a:gd fmla="*/ 639 w 6020639" name="connsiteX29"/>
              <a:gd fmla="*/ 1581620 h 5899621" name="connsiteY29"/>
              <a:gd fmla="*/ 8231 w 6020639" name="connsiteX30"/>
              <a:gd fmla="*/ 1431265 h 5899621" name="connsiteY30"/>
              <a:gd fmla="*/ 1594270 w 6020639" name="connsiteX31"/>
              <a:gd fmla="*/ 0 h 5899621" name="connsiteY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b="b" l="l" r="r" t="t"/>
            <a:pathLst>
              <a:path h="5899621" w="6020639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0" tIns="828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 flipH="1">
            <a:off x="3694430" y="4664709"/>
            <a:ext cx="1835785" cy="1627632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0" name="文本框 20"/>
          <p:cNvSpPr txBox="1"/>
          <p:nvPr/>
        </p:nvSpPr>
        <p:spPr>
          <a:xfrm flipH="1">
            <a:off x="3721735" y="4338320"/>
            <a:ext cx="1809115" cy="3962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lvl="0"/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单击键入标题 </a:t>
            </a:r>
          </a:p>
        </p:txBody>
      </p:sp>
      <p:sp>
        <p:nvSpPr>
          <p:cNvPr id="17" name="文本框 20"/>
          <p:cNvSpPr txBox="1"/>
          <p:nvPr/>
        </p:nvSpPr>
        <p:spPr>
          <a:xfrm flipH="1">
            <a:off x="3778885" y="3324859"/>
            <a:ext cx="749300" cy="10058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lvl="0"/>
            <a:r>
              <a:rPr altLang="zh-CN" lang="en-US" sz="6000">
                <a:solidFill>
                  <a:schemeClr val="tx1">
                    <a:lumMod val="85000"/>
                    <a:lumOff val="15000"/>
                  </a:schemeClr>
                </a:solidFill>
                <a:latin charset="0" panose="020b0806030902050204" pitchFamily="34" typeface="Impact"/>
                <a:ea charset="-122" panose="020b0503020204020204" typeface="微软雅黑"/>
                <a:sym charset="0" panose="020b0604020202020204" pitchFamily="34" typeface="Arial"/>
              </a:rPr>
              <a:t>B</a:t>
            </a:r>
          </a:p>
        </p:txBody>
      </p:sp>
      <p:sp>
        <p:nvSpPr>
          <p:cNvPr id="21" name="矩形 20"/>
          <p:cNvSpPr/>
          <p:nvPr/>
        </p:nvSpPr>
        <p:spPr>
          <a:xfrm>
            <a:off x="3778885" y="3249295"/>
            <a:ext cx="1619885" cy="755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锁"/>
          <p:cNvSpPr/>
          <p:nvPr/>
        </p:nvSpPr>
        <p:spPr>
          <a:xfrm>
            <a:off x="7494905" y="3374390"/>
            <a:ext cx="914400" cy="914400"/>
          </a:xfrm>
          <a:custGeom>
            <a:gdLst>
              <a:gd fmla="*/ 1594270 w 6020639" name="connsiteX0"/>
              <a:gd fmla="*/ 0 h 5899621" name="connsiteY0"/>
              <a:gd fmla="*/ 3180309 w 6020639" name="connsiteX1"/>
              <a:gd fmla="*/ 1431265 h 5899621" name="connsiteY1"/>
              <a:gd fmla="*/ 3187901 w 6020639" name="connsiteX2"/>
              <a:gd fmla="*/ 1581620 h 5899621" name="connsiteY2"/>
              <a:gd fmla="*/ 3188539 w 6020639" name="connsiteX3"/>
              <a:gd fmla="*/ 1581620 h 5899621" name="connsiteY3"/>
              <a:gd fmla="*/ 3188539 w 6020639" name="connsiteX4"/>
              <a:gd fmla="*/ 1594250 h 5899621" name="connsiteY4"/>
              <a:gd fmla="*/ 3188540 w 6020639" name="connsiteX5"/>
              <a:gd fmla="*/ 1594270 h 5899621" name="connsiteY5"/>
              <a:gd fmla="*/ 3188539 w 6020639" name="connsiteX6"/>
              <a:gd fmla="*/ 1594270 h 5899621" name="connsiteY6"/>
              <a:gd fmla="*/ 3188539 w 6020639" name="connsiteX7"/>
              <a:gd fmla="*/ 2800821 h 5899621" name="connsiteY7"/>
              <a:gd fmla="*/ 5779057 w 6020639" name="connsiteX8"/>
              <a:gd fmla="*/ 2800821 h 5899621" name="connsiteY8"/>
              <a:gd fmla="*/ 6020639 w 6020639" name="connsiteX9"/>
              <a:gd fmla="*/ 3042403 h 5899621" name="connsiteY9"/>
              <a:gd fmla="*/ 6020639 w 6020639" name="connsiteX10"/>
              <a:gd fmla="*/ 5658039 h 5899621" name="connsiteY10"/>
              <a:gd fmla="*/ 5779057 w 6020639" name="connsiteX11"/>
              <a:gd fmla="*/ 5899621 h 5899621" name="connsiteY11"/>
              <a:gd fmla="*/ 2033121 w 6020639" name="connsiteX12"/>
              <a:gd fmla="*/ 5899621 h 5899621" name="connsiteY12"/>
              <a:gd fmla="*/ 1791539 w 6020639" name="connsiteX13"/>
              <a:gd fmla="*/ 5658039 h 5899621" name="connsiteY13"/>
              <a:gd fmla="*/ 1791539 w 6020639" name="connsiteX14"/>
              <a:gd fmla="*/ 3042403 h 5899621" name="connsiteY14"/>
              <a:gd fmla="*/ 2033121 w 6020639" name="connsiteX15"/>
              <a:gd fmla="*/ 2800821 h 5899621" name="connsiteY15"/>
              <a:gd fmla="*/ 2390775 w 6020639" name="connsiteX16"/>
              <a:gd fmla="*/ 2800821 h 5899621" name="connsiteY16"/>
              <a:gd fmla="*/ 2390775 w 6020639" name="connsiteX17"/>
              <a:gd fmla="*/ 1581814 h 5899621" name="connsiteY17"/>
              <a:gd fmla="*/ 2387289 w 6020639" name="connsiteX18"/>
              <a:gd fmla="*/ 1512768 h 5899621" name="connsiteY18"/>
              <a:gd fmla="*/ 1594269 w 6020639" name="connsiteX19"/>
              <a:gd fmla="*/ 797135 h 5899621" name="connsiteY19"/>
              <a:gd fmla="*/ 801250 w 6020639" name="connsiteX20"/>
              <a:gd fmla="*/ 1512768 h 5899621" name="connsiteY20"/>
              <a:gd fmla="*/ 797764 w 6020639" name="connsiteX21"/>
              <a:gd fmla="*/ 1581793 h 5899621" name="connsiteY21"/>
              <a:gd fmla="*/ 797764 w 6020639" name="connsiteX22"/>
              <a:gd fmla="*/ 2465904 h 5899621" name="connsiteY22"/>
              <a:gd fmla="*/ 329587 w 6020639" name="connsiteX23"/>
              <a:gd fmla="*/ 2465904 h 5899621" name="connsiteY23"/>
              <a:gd fmla="*/ 797764 w 6020639" name="connsiteX24"/>
              <a:gd fmla="*/ 3008564 h 5899621" name="connsiteY24"/>
              <a:gd fmla="*/ 797764 w 6020639" name="connsiteX25"/>
              <a:gd fmla="*/ 3159595 h 5899621" name="connsiteY25"/>
              <a:gd fmla="*/ 0 w 6020639" name="connsiteX26"/>
              <a:gd fmla="*/ 3159595 h 5899621" name="connsiteY26"/>
              <a:gd fmla="*/ 0 w 6020639" name="connsiteX27"/>
              <a:gd fmla="*/ 1594270 h 5899621" name="connsiteY27"/>
              <a:gd fmla="*/ 0 w 6020639" name="connsiteX28"/>
              <a:gd fmla="*/ 1581620 h 5899621" name="connsiteY28"/>
              <a:gd fmla="*/ 639 w 6020639" name="connsiteX29"/>
              <a:gd fmla="*/ 1581620 h 5899621" name="connsiteY29"/>
              <a:gd fmla="*/ 8231 w 6020639" name="connsiteX30"/>
              <a:gd fmla="*/ 1431265 h 5899621" name="connsiteY30"/>
              <a:gd fmla="*/ 1594270 w 6020639" name="connsiteX31"/>
              <a:gd fmla="*/ 0 h 5899621" name="connsiteY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b="b" l="l" r="r" t="t"/>
            <a:pathLst>
              <a:path h="5899621" w="6020639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0" tIns="828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6721475" y="4620895"/>
            <a:ext cx="1835785" cy="1627632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2" name="文本框 20"/>
          <p:cNvSpPr txBox="1"/>
          <p:nvPr/>
        </p:nvSpPr>
        <p:spPr>
          <a:xfrm flipH="1">
            <a:off x="6748780" y="4294505"/>
            <a:ext cx="1809115" cy="3962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lvl="0"/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单击键入标题 </a:t>
            </a:r>
          </a:p>
        </p:txBody>
      </p:sp>
      <p:sp>
        <p:nvSpPr>
          <p:cNvPr id="18" name="文本框 20"/>
          <p:cNvSpPr txBox="1"/>
          <p:nvPr/>
        </p:nvSpPr>
        <p:spPr>
          <a:xfrm flipH="1">
            <a:off x="6869430" y="3324859"/>
            <a:ext cx="749300" cy="10058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lvl="0"/>
            <a:r>
              <a:rPr altLang="zh-CN" lang="en-US" sz="6000">
                <a:solidFill>
                  <a:schemeClr val="tx1">
                    <a:lumMod val="85000"/>
                    <a:lumOff val="15000"/>
                  </a:schemeClr>
                </a:solidFill>
                <a:latin charset="0" panose="020b0806030902050204" pitchFamily="34" typeface="Impact"/>
                <a:ea charset="-122" panose="020b0503020204020204" typeface="微软雅黑"/>
                <a:sym charset="0" panose="020b0604020202020204" pitchFamily="34" typeface="Arial"/>
              </a:rPr>
              <a:t>C</a:t>
            </a:r>
          </a:p>
        </p:txBody>
      </p:sp>
      <p:sp>
        <p:nvSpPr>
          <p:cNvPr id="24" name="矩形 23"/>
          <p:cNvSpPr/>
          <p:nvPr/>
        </p:nvSpPr>
        <p:spPr>
          <a:xfrm>
            <a:off x="6770370" y="3249295"/>
            <a:ext cx="1619885" cy="755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zh-CN" lang="en-US"/>
          </a:p>
        </p:txBody>
      </p:sp>
      <p:sp>
        <p:nvSpPr>
          <p:cNvPr id="8" name="锁"/>
          <p:cNvSpPr/>
          <p:nvPr/>
        </p:nvSpPr>
        <p:spPr>
          <a:xfrm>
            <a:off x="10530205" y="3374390"/>
            <a:ext cx="914400" cy="914400"/>
          </a:xfrm>
          <a:custGeom>
            <a:gdLst>
              <a:gd fmla="*/ 1594270 w 6020639" name="connsiteX0"/>
              <a:gd fmla="*/ 0 h 5899621" name="connsiteY0"/>
              <a:gd fmla="*/ 3180309 w 6020639" name="connsiteX1"/>
              <a:gd fmla="*/ 1431265 h 5899621" name="connsiteY1"/>
              <a:gd fmla="*/ 3187901 w 6020639" name="connsiteX2"/>
              <a:gd fmla="*/ 1581620 h 5899621" name="connsiteY2"/>
              <a:gd fmla="*/ 3188539 w 6020639" name="connsiteX3"/>
              <a:gd fmla="*/ 1581620 h 5899621" name="connsiteY3"/>
              <a:gd fmla="*/ 3188539 w 6020639" name="connsiteX4"/>
              <a:gd fmla="*/ 1594250 h 5899621" name="connsiteY4"/>
              <a:gd fmla="*/ 3188540 w 6020639" name="connsiteX5"/>
              <a:gd fmla="*/ 1594270 h 5899621" name="connsiteY5"/>
              <a:gd fmla="*/ 3188539 w 6020639" name="connsiteX6"/>
              <a:gd fmla="*/ 1594270 h 5899621" name="connsiteY6"/>
              <a:gd fmla="*/ 3188539 w 6020639" name="connsiteX7"/>
              <a:gd fmla="*/ 2800821 h 5899621" name="connsiteY7"/>
              <a:gd fmla="*/ 5779057 w 6020639" name="connsiteX8"/>
              <a:gd fmla="*/ 2800821 h 5899621" name="connsiteY8"/>
              <a:gd fmla="*/ 6020639 w 6020639" name="connsiteX9"/>
              <a:gd fmla="*/ 3042403 h 5899621" name="connsiteY9"/>
              <a:gd fmla="*/ 6020639 w 6020639" name="connsiteX10"/>
              <a:gd fmla="*/ 5658039 h 5899621" name="connsiteY10"/>
              <a:gd fmla="*/ 5779057 w 6020639" name="connsiteX11"/>
              <a:gd fmla="*/ 5899621 h 5899621" name="connsiteY11"/>
              <a:gd fmla="*/ 2033121 w 6020639" name="connsiteX12"/>
              <a:gd fmla="*/ 5899621 h 5899621" name="connsiteY12"/>
              <a:gd fmla="*/ 1791539 w 6020639" name="connsiteX13"/>
              <a:gd fmla="*/ 5658039 h 5899621" name="connsiteY13"/>
              <a:gd fmla="*/ 1791539 w 6020639" name="connsiteX14"/>
              <a:gd fmla="*/ 3042403 h 5899621" name="connsiteY14"/>
              <a:gd fmla="*/ 2033121 w 6020639" name="connsiteX15"/>
              <a:gd fmla="*/ 2800821 h 5899621" name="connsiteY15"/>
              <a:gd fmla="*/ 2390775 w 6020639" name="connsiteX16"/>
              <a:gd fmla="*/ 2800821 h 5899621" name="connsiteY16"/>
              <a:gd fmla="*/ 2390775 w 6020639" name="connsiteX17"/>
              <a:gd fmla="*/ 1581814 h 5899621" name="connsiteY17"/>
              <a:gd fmla="*/ 2387289 w 6020639" name="connsiteX18"/>
              <a:gd fmla="*/ 1512768 h 5899621" name="connsiteY18"/>
              <a:gd fmla="*/ 1594269 w 6020639" name="connsiteX19"/>
              <a:gd fmla="*/ 797135 h 5899621" name="connsiteY19"/>
              <a:gd fmla="*/ 801250 w 6020639" name="connsiteX20"/>
              <a:gd fmla="*/ 1512768 h 5899621" name="connsiteY20"/>
              <a:gd fmla="*/ 797764 w 6020639" name="connsiteX21"/>
              <a:gd fmla="*/ 1581793 h 5899621" name="connsiteY21"/>
              <a:gd fmla="*/ 797764 w 6020639" name="connsiteX22"/>
              <a:gd fmla="*/ 2465904 h 5899621" name="connsiteY22"/>
              <a:gd fmla="*/ 329587 w 6020639" name="connsiteX23"/>
              <a:gd fmla="*/ 2465904 h 5899621" name="connsiteY23"/>
              <a:gd fmla="*/ 797764 w 6020639" name="connsiteX24"/>
              <a:gd fmla="*/ 3008564 h 5899621" name="connsiteY24"/>
              <a:gd fmla="*/ 797764 w 6020639" name="connsiteX25"/>
              <a:gd fmla="*/ 3159595 h 5899621" name="connsiteY25"/>
              <a:gd fmla="*/ 0 w 6020639" name="connsiteX26"/>
              <a:gd fmla="*/ 3159595 h 5899621" name="connsiteY26"/>
              <a:gd fmla="*/ 0 w 6020639" name="connsiteX27"/>
              <a:gd fmla="*/ 1594270 h 5899621" name="connsiteY27"/>
              <a:gd fmla="*/ 0 w 6020639" name="connsiteX28"/>
              <a:gd fmla="*/ 1581620 h 5899621" name="connsiteY28"/>
              <a:gd fmla="*/ 639 w 6020639" name="connsiteX29"/>
              <a:gd fmla="*/ 1581620 h 5899621" name="connsiteY29"/>
              <a:gd fmla="*/ 8231 w 6020639" name="connsiteX30"/>
              <a:gd fmla="*/ 1431265 h 5899621" name="connsiteY30"/>
              <a:gd fmla="*/ 1594270 w 6020639" name="connsiteX31"/>
              <a:gd fmla="*/ 0 h 5899621" name="connsiteY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b="b" l="l" r="r" t="t"/>
            <a:pathLst>
              <a:path h="5899621" w="6020639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0" tIns="828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9748520" y="4577715"/>
            <a:ext cx="1835785" cy="1627632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4" name="文本框 20"/>
          <p:cNvSpPr txBox="1"/>
          <p:nvPr/>
        </p:nvSpPr>
        <p:spPr>
          <a:xfrm flipH="1">
            <a:off x="9775825" y="4251325"/>
            <a:ext cx="1809115" cy="3962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lvl="0"/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单击键入标题 </a:t>
            </a:r>
          </a:p>
        </p:txBody>
      </p:sp>
      <p:sp>
        <p:nvSpPr>
          <p:cNvPr id="19" name="文本框 20"/>
          <p:cNvSpPr txBox="1"/>
          <p:nvPr/>
        </p:nvSpPr>
        <p:spPr>
          <a:xfrm flipH="1">
            <a:off x="9936480" y="3324859"/>
            <a:ext cx="749300" cy="10058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lvl="0"/>
            <a:r>
              <a:rPr altLang="zh-CN" lang="en-US" sz="6000">
                <a:solidFill>
                  <a:schemeClr val="tx1">
                    <a:lumMod val="85000"/>
                    <a:lumOff val="15000"/>
                  </a:schemeClr>
                </a:solidFill>
                <a:latin charset="0" panose="020b0806030902050204" pitchFamily="34" typeface="Impact"/>
                <a:ea charset="-122" panose="020b0503020204020204" typeface="微软雅黑"/>
                <a:sym charset="0" panose="020b0604020202020204" pitchFamily="34" typeface="Arial"/>
              </a:rPr>
              <a:t>D</a:t>
            </a:r>
          </a:p>
        </p:txBody>
      </p:sp>
      <p:sp>
        <p:nvSpPr>
          <p:cNvPr id="25" name="矩形 24"/>
          <p:cNvSpPr/>
          <p:nvPr/>
        </p:nvSpPr>
        <p:spPr>
          <a:xfrm>
            <a:off x="9850120" y="3249295"/>
            <a:ext cx="1619885" cy="755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0" name="组合 39"/>
          <p:cNvGrpSpPr/>
          <p:nvPr/>
        </p:nvGrpSpPr>
        <p:grpSpPr>
          <a:xfrm>
            <a:off x="1619250" y="1899285"/>
            <a:ext cx="9066530" cy="1389630"/>
            <a:chOff x="2550" y="2991"/>
            <a:chExt cx="14278" cy="2188"/>
          </a:xfrm>
        </p:grpSpPr>
        <p:grpSp>
          <p:nvGrpSpPr>
            <p:cNvPr id="35" name="组合 34"/>
            <p:cNvGrpSpPr/>
            <p:nvPr/>
          </p:nvGrpSpPr>
          <p:grpSpPr>
            <a:xfrm rot="5400000">
              <a:off x="8635" y="-3094"/>
              <a:ext cx="2109" cy="14278"/>
              <a:chOff x="5254" y="-5505"/>
              <a:chExt cx="2109" cy="14278"/>
            </a:xfrm>
          </p:grpSpPr>
          <p:sp>
            <p:nvSpPr>
              <p:cNvPr id="36" name="任意多边形 35"/>
              <p:cNvSpPr/>
              <p:nvPr/>
            </p:nvSpPr>
            <p:spPr>
              <a:xfrm>
                <a:off x="6558" y="-5505"/>
                <a:ext cx="805" cy="14278"/>
              </a:xfrm>
              <a:custGeom>
                <a:gdLst>
                  <a:gd fmla="*/ 788 w 805" name="connsiteX0"/>
                  <a:gd fmla="*/ 0 h 6594" name="connsiteY0"/>
                  <a:gd fmla="*/ 0 w 805" name="connsiteX1"/>
                  <a:gd fmla="*/ 0 h 6594" name="connsiteY1"/>
                  <a:gd fmla="*/ 69 w 805" name="connsiteX2"/>
                  <a:gd fmla="*/ 6594 h 6594" name="connsiteY2"/>
                  <a:gd fmla="*/ 805 w 805" name="connsiteX3"/>
                  <a:gd fmla="*/ 6594 h 659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6594" w="805">
                    <a:moveTo>
                      <a:pt x="788" y="0"/>
                    </a:moveTo>
                    <a:lnTo>
                      <a:pt x="0" y="0"/>
                    </a:lnTo>
                    <a:lnTo>
                      <a:pt x="69" y="6594"/>
                    </a:lnTo>
                    <a:lnTo>
                      <a:pt x="805" y="6594"/>
                    </a:ln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5254" y="1535"/>
                <a:ext cx="1304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直接连接符 37"/>
            <p:cNvCxnSpPr/>
            <p:nvPr/>
          </p:nvCxnSpPr>
          <p:spPr>
            <a:xfrm rot="5400000">
              <a:off x="6838" y="4754"/>
              <a:ext cx="85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rot="5400000">
              <a:off x="11573" y="4720"/>
              <a:ext cx="85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20"/>
          <p:cNvSpPr txBox="1"/>
          <p:nvPr/>
        </p:nvSpPr>
        <p:spPr>
          <a:xfrm flipH="1">
            <a:off x="6869430" y="967740"/>
            <a:ext cx="1400175" cy="64008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zh-CN" lang="en-US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KEY WORDS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27627" y="388240"/>
            <a:ext cx="230641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b0503020204020204" typeface="微软雅黑"/>
                <a:ea charset="-122" panose="020b0503020204020204" typeface="微软雅黑"/>
              </a:rPr>
              <a:t>毕业头五年</a:t>
            </a:r>
          </a:p>
        </p:txBody>
      </p:sp>
      <p:sp>
        <p:nvSpPr>
          <p:cNvPr id="28" name="矩形 27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椭圆 9"/>
          <p:cNvSpPr/>
          <p:nvPr/>
        </p:nvSpPr>
        <p:spPr>
          <a:xfrm>
            <a:off x="1419225" y="4407535"/>
            <a:ext cx="914400" cy="91440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50" name="奔跑"/>
          <p:cNvSpPr/>
          <p:nvPr/>
        </p:nvSpPr>
        <p:spPr bwMode="auto">
          <a:xfrm rot="19080000">
            <a:off x="4721860" y="2732405"/>
            <a:ext cx="1913255" cy="1790065"/>
          </a:xfrm>
          <a:custGeom>
            <a:gdLst>
              <a:gd fmla="*/ 803970 w 12269552" name="T0"/>
              <a:gd fmla="*/ 262762 h 11753851" name="T1"/>
              <a:gd fmla="*/ 1171916 w 12269552" name="T2"/>
              <a:gd fmla="*/ 262762 h 11753851" name="T3"/>
              <a:gd fmla="*/ 1241319 w 12269552" name="T4"/>
              <a:gd fmla="*/ 290855 h 11753851" name="T5"/>
              <a:gd fmla="*/ 1475966 w 12269552" name="T6"/>
              <a:gd fmla="*/ 525518 h 11753851" name="T7"/>
              <a:gd fmla="*/ 1670404 w 12269552" name="T8"/>
              <a:gd fmla="*/ 331067 h 11753851" name="T9"/>
              <a:gd fmla="*/ 1721079 w 12269552" name="T10"/>
              <a:gd fmla="*/ 312889 h 11753851" name="T11"/>
              <a:gd fmla="*/ 1800397 w 12269552" name="T12"/>
              <a:gd fmla="*/ 391661 h 11753851" name="T13"/>
              <a:gd fmla="*/ 1782220 w 12269552" name="T14"/>
              <a:gd fmla="*/ 441238 h 11753851" name="T15"/>
              <a:gd fmla="*/ 1547572 w 12269552" name="T16"/>
              <a:gd fmla="*/ 678105 h 11753851" name="T17"/>
              <a:gd fmla="*/ 1419232 w 12269552" name="T18"/>
              <a:gd fmla="*/ 688571 h 11753851" name="T19"/>
              <a:gd fmla="*/ 1275469 w 12269552" name="T20"/>
              <a:gd fmla="*/ 544247 h 11753851" name="T21"/>
              <a:gd fmla="*/ 1050185 w 12269552" name="T22"/>
              <a:gd fmla="*/ 804250 h 11753851" name="T23"/>
              <a:gd fmla="*/ 1256190 w 12269552" name="T24"/>
              <a:gd fmla="*/ 1010268 h 11753851" name="T25"/>
              <a:gd fmla="*/ 1274918 w 12269552" name="T26"/>
              <a:gd fmla="*/ 1130905 h 11753851" name="T27"/>
              <a:gd fmla="*/ 1159247 w 12269552" name="T28"/>
              <a:gd fmla="*/ 1646503 h 11753851" name="T29"/>
              <a:gd fmla="*/ 1063405 w 12269552" name="T30"/>
              <a:gd fmla="*/ 1724724 h 11753851" name="T31"/>
              <a:gd fmla="*/ 965360 w 12269552" name="T32"/>
              <a:gd fmla="*/ 1626672 h 11753851" name="T33"/>
              <a:gd fmla="*/ 968114 w 12269552" name="T34"/>
              <a:gd fmla="*/ 1601884 h 11753851" name="T35"/>
              <a:gd fmla="*/ 1063405 w 12269552" name="T36"/>
              <a:gd fmla="*/ 1179380 h 11753851" name="T37"/>
              <a:gd fmla="*/ 828757 w 12269552" name="T38"/>
              <a:gd fmla="*/ 951327 h 11753851" name="T39"/>
              <a:gd fmla="*/ 627709 w 12269552" name="T40"/>
              <a:gd fmla="*/ 1176075 h 11753851" name="T41"/>
              <a:gd fmla="*/ 508182 w 12269552" name="T42"/>
              <a:gd fmla="*/ 1213533 h 11753851" name="T43"/>
              <a:gd fmla="*/ 100027 w 12269552" name="T44"/>
              <a:gd fmla="*/ 1214084 h 11753851" name="T45"/>
              <a:gd fmla="*/ 2533 w 12269552" name="T46"/>
              <a:gd fmla="*/ 1137515 h 11753851" name="T47"/>
              <a:gd fmla="*/ 75791 w 12269552" name="T48"/>
              <a:gd fmla="*/ 1020735 h 11753851" name="T49"/>
              <a:gd fmla="*/ 100578 w 12269552" name="T50"/>
              <a:gd fmla="*/ 1018531 h 11753851" name="T51"/>
              <a:gd fmla="*/ 451999 w 12269552" name="T52"/>
              <a:gd fmla="*/ 1019633 h 11753851" name="T53"/>
              <a:gd fmla="*/ 971969 w 12269552" name="T54"/>
              <a:gd fmla="*/ 417001 h 11753851" name="T55"/>
              <a:gd fmla="*/ 835918 w 12269552" name="T56"/>
              <a:gd fmla="*/ 416450 h 11753851" name="T57"/>
              <a:gd fmla="*/ 599617 w 12269552" name="T58"/>
              <a:gd fmla="*/ 689122 h 11753851" name="T59"/>
              <a:gd fmla="*/ 541231 w 12269552" name="T60"/>
              <a:gd fmla="*/ 716664 h 11753851" name="T61"/>
              <a:gd fmla="*/ 464667 w 12269552" name="T62"/>
              <a:gd fmla="*/ 640647 h 11753851" name="T63"/>
              <a:gd fmla="*/ 490556 w 12269552" name="T64"/>
              <a:gd fmla="*/ 583358 h 11753851" name="T65"/>
              <a:gd fmla="*/ 745033 w 12269552" name="T66"/>
              <a:gd fmla="*/ 290304 h 11753851" name="T67"/>
              <a:gd fmla="*/ 803970 w 12269552" name="T68"/>
              <a:gd fmla="*/ 262762 h 11753851" name="T69"/>
              <a:gd fmla="*/ 1357685 w 12269552" name="T70"/>
              <a:gd fmla="*/ 0 h 11753851" name="T71"/>
              <a:gd fmla="*/ 1509449 w 12269552" name="T72"/>
              <a:gd fmla="*/ 151764 h 11753851" name="T73"/>
              <a:gd fmla="*/ 1357685 w 12269552" name="T74"/>
              <a:gd fmla="*/ 303527 h 11753851" name="T75"/>
              <a:gd fmla="*/ 1205921 w 12269552" name="T76"/>
              <a:gd fmla="*/ 151764 h 11753851" name="T77"/>
              <a:gd fmla="*/ 1357685 w 12269552" name="T78"/>
              <a:gd fmla="*/ 0 h 11753851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b" l="0" r="r" t="0"/>
            <a:pathLst>
              <a:path h="11753851" w="12269552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3" name="同侧圆角矩形 2"/>
          <p:cNvSpPr/>
          <p:nvPr/>
        </p:nvSpPr>
        <p:spPr>
          <a:xfrm>
            <a:off x="2818130" y="5523230"/>
            <a:ext cx="1478915" cy="133223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同侧圆角矩形 4"/>
          <p:cNvSpPr/>
          <p:nvPr/>
        </p:nvSpPr>
        <p:spPr>
          <a:xfrm>
            <a:off x="4514850" y="4695190"/>
            <a:ext cx="1478915" cy="216027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同侧圆角矩形 5"/>
          <p:cNvSpPr/>
          <p:nvPr/>
        </p:nvSpPr>
        <p:spPr>
          <a:xfrm>
            <a:off x="6211570" y="3867150"/>
            <a:ext cx="1478915" cy="298831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同侧圆角矩形 6"/>
          <p:cNvSpPr/>
          <p:nvPr/>
        </p:nvSpPr>
        <p:spPr>
          <a:xfrm>
            <a:off x="7908290" y="3039110"/>
            <a:ext cx="1478915" cy="3815715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公文包"/>
          <p:cNvSpPr/>
          <p:nvPr/>
        </p:nvSpPr>
        <p:spPr>
          <a:xfrm>
            <a:off x="1570355" y="4526280"/>
            <a:ext cx="612000" cy="612000"/>
          </a:xfrm>
          <a:custGeom>
            <a:gdLst>
              <a:gd fmla="*/ 3261356 w 3261356" name="connsiteX0"/>
              <a:gd fmla="*/ 1385789 h 2766950" name="connsiteY0"/>
              <a:gd fmla="*/ 3261356 w 3261356" name="connsiteX1"/>
              <a:gd fmla="*/ 2634211 h 2766950" name="connsiteY1"/>
              <a:gd fmla="*/ 3259675 w 3261356" name="connsiteX2"/>
              <a:gd fmla="*/ 2649333 h 2766950" name="connsiteY2"/>
              <a:gd fmla="*/ 3256313 w 3261356" name="connsiteX3"/>
              <a:gd fmla="*/ 2662775 h 2766950" name="connsiteY3"/>
              <a:gd fmla="*/ 3252951 w 3261356" name="connsiteX4"/>
              <a:gd fmla="*/ 2674537 h 2766950" name="connsiteY4"/>
              <a:gd fmla="*/ 3244545 w 3261356" name="connsiteX5"/>
              <a:gd fmla="*/ 2686298 h 2766950" name="connsiteY5"/>
              <a:gd fmla="*/ 3237821 w 3261356" name="connsiteX6"/>
              <a:gd fmla="*/ 2698060 h 2766950" name="connsiteY6"/>
              <a:gd fmla="*/ 3229415 w 3261356" name="connsiteX7"/>
              <a:gd fmla="*/ 2709822 h 2766950" name="connsiteY7"/>
              <a:gd fmla="*/ 3217647 w 3261356" name="connsiteX8"/>
              <a:gd fmla="*/ 2719903 h 2766950" name="connsiteY8"/>
              <a:gd fmla="*/ 3202517 w 3261356" name="connsiteX9"/>
              <a:gd fmla="*/ 2729985 h 2766950" name="connsiteY9"/>
              <a:gd fmla="*/ 3175619 w 3261356" name="connsiteX10"/>
              <a:gd fmla="*/ 2746787 h 2766950" name="connsiteY10"/>
              <a:gd fmla="*/ 3141997 w 3261356" name="connsiteX11"/>
              <a:gd fmla="*/ 2758549 h 2766950" name="connsiteY11"/>
              <a:gd fmla="*/ 3105013 w 3261356" name="connsiteX12"/>
              <a:gd fmla="*/ 2765270 h 2766950" name="connsiteY12"/>
              <a:gd fmla="*/ 3066347 w 3261356" name="connsiteX13"/>
              <a:gd fmla="*/ 2766950 h 2766950" name="connsiteY13"/>
              <a:gd fmla="*/ 196690 w 3261356" name="connsiteX14"/>
              <a:gd fmla="*/ 2766950 h 2766950" name="connsiteY14"/>
              <a:gd fmla="*/ 158024 w 3261356" name="connsiteX15"/>
              <a:gd fmla="*/ 2765270 h 2766950" name="connsiteY15"/>
              <a:gd fmla="*/ 121040 w 3261356" name="connsiteX16"/>
              <a:gd fmla="*/ 2758549 h 2766950" name="connsiteY16"/>
              <a:gd fmla="*/ 87418 w 3261356" name="connsiteX17"/>
              <a:gd fmla="*/ 2746787 h 2766950" name="connsiteY17"/>
              <a:gd fmla="*/ 57158 w 3261356" name="connsiteX18"/>
              <a:gd fmla="*/ 2729985 h 2766950" name="connsiteY18"/>
              <a:gd fmla="*/ 47071 w 3261356" name="connsiteX19"/>
              <a:gd fmla="*/ 2719903 h 2766950" name="connsiteY19"/>
              <a:gd fmla="*/ 35303 w 3261356" name="connsiteX20"/>
              <a:gd fmla="*/ 2709822 h 2766950" name="connsiteY20"/>
              <a:gd fmla="*/ 25217 w 3261356" name="connsiteX21"/>
              <a:gd fmla="*/ 2698060 h 2766950" name="connsiteY21"/>
              <a:gd fmla="*/ 16811 w 3261356" name="connsiteX22"/>
              <a:gd fmla="*/ 2686298 h 2766950" name="connsiteY22"/>
              <a:gd fmla="*/ 8405 w 3261356" name="connsiteX23"/>
              <a:gd fmla="*/ 2674537 h 2766950" name="connsiteY23"/>
              <a:gd fmla="*/ 5043 w 3261356" name="connsiteX24"/>
              <a:gd fmla="*/ 2662775 h 2766950" name="connsiteY24"/>
              <a:gd fmla="*/ 1681 w 3261356" name="connsiteX25"/>
              <a:gd fmla="*/ 2649333 h 2766950" name="connsiteY25"/>
              <a:gd fmla="*/ 0 w 3261356" name="connsiteX26"/>
              <a:gd fmla="*/ 2634211 h 2766950" name="connsiteY26"/>
              <a:gd fmla="*/ 0 w 3261356" name="connsiteX27"/>
              <a:gd fmla="*/ 1389150 h 2766950" name="connsiteY27"/>
              <a:gd fmla="*/ 196690 w 3261356" name="connsiteX28"/>
              <a:gd fmla="*/ 1441237 h 2766950" name="connsiteY28"/>
              <a:gd fmla="*/ 406829 w 3261356" name="connsiteX29"/>
              <a:gd fmla="*/ 1495005 h 2766950" name="connsiteY29"/>
              <a:gd fmla="*/ 660677 w 3261356" name="connsiteX30"/>
              <a:gd fmla="*/ 1555494 h 2766950" name="connsiteY30"/>
              <a:gd fmla="*/ 795165 w 3261356" name="connsiteX31"/>
              <a:gd fmla="*/ 1589099 h 2766950" name="connsiteY31"/>
              <a:gd fmla="*/ 933017 w 3261356" name="connsiteX32"/>
              <a:gd fmla="*/ 1619343 h 2766950" name="connsiteY32"/>
              <a:gd fmla="*/ 1067506 w 3261356" name="connsiteX33"/>
              <a:gd fmla="*/ 1646227 h 2766950" name="connsiteY33"/>
              <a:gd fmla="*/ 1200314 w 3261356" name="connsiteX34"/>
              <a:gd fmla="*/ 1671431 h 2766950" name="connsiteY34"/>
              <a:gd fmla="*/ 1326397 w 3261356" name="connsiteX35"/>
              <a:gd fmla="*/ 1693274 h 2766950" name="connsiteY35"/>
              <a:gd fmla="*/ 1442394 w 3261356" name="connsiteX36"/>
              <a:gd fmla="*/ 1708396 h 2766950" name="connsiteY36"/>
              <a:gd fmla="*/ 1544942 w 3261356" name="connsiteX37"/>
              <a:gd fmla="*/ 1720158 h 2766950" name="connsiteY37"/>
              <a:gd fmla="*/ 1588650 w 3261356" name="connsiteX38"/>
              <a:gd fmla="*/ 1723518 h 2766950" name="connsiteY38"/>
              <a:gd fmla="*/ 1630678 w 3261356" name="connsiteX39"/>
              <a:gd fmla="*/ 1725199 h 2766950" name="connsiteY39"/>
              <a:gd fmla="*/ 1672706 w 3261356" name="connsiteX40"/>
              <a:gd fmla="*/ 1723518 h 2766950" name="connsiteY40"/>
              <a:gd fmla="*/ 1719777 w 3261356" name="connsiteX41"/>
              <a:gd fmla="*/ 1720158 h 2766950" name="connsiteY41"/>
              <a:gd fmla="*/ 1820644 w 3261356" name="connsiteX42"/>
              <a:gd fmla="*/ 1708396 h 2766950" name="connsiteY42"/>
              <a:gd fmla="*/ 1934959 w 3261356" name="connsiteX43"/>
              <a:gd fmla="*/ 1693274 h 2766950" name="connsiteY43"/>
              <a:gd fmla="*/ 2061043 w 3261356" name="connsiteX44"/>
              <a:gd fmla="*/ 1671431 h 2766950" name="connsiteY44"/>
              <a:gd fmla="*/ 2193850 w 3261356" name="connsiteX45"/>
              <a:gd fmla="*/ 1646227 h 2766950" name="connsiteY45"/>
              <a:gd fmla="*/ 2330020 w 3261356" name="connsiteX46"/>
              <a:gd fmla="*/ 1615983 h 2766950" name="connsiteY46"/>
              <a:gd fmla="*/ 2466190 w 3261356" name="connsiteX47"/>
              <a:gd fmla="*/ 1585738 h 2766950" name="connsiteY47"/>
              <a:gd fmla="*/ 2602360 w 3261356" name="connsiteX48"/>
              <a:gd fmla="*/ 1553814 h 2766950" name="connsiteY48"/>
              <a:gd fmla="*/ 2854527 w 3261356" name="connsiteX49"/>
              <a:gd fmla="*/ 1493325 h 2766950" name="connsiteY49"/>
              <a:gd fmla="*/ 3066347 w 3261356" name="connsiteX50"/>
              <a:gd fmla="*/ 1437877 h 2766950" name="connsiteY50"/>
              <a:gd fmla="*/ 1508607 w 3261356" name="connsiteX51"/>
              <a:gd fmla="*/ 1206475 h 2766950" name="connsiteY51"/>
              <a:gd fmla="*/ 1417230 w 3261356" name="connsiteX52"/>
              <a:gd fmla="*/ 1297852 h 2766950" name="connsiteY52"/>
              <a:gd fmla="*/ 1417230 w 3261356" name="connsiteX53"/>
              <a:gd fmla="*/ 1314415 h 2766950" name="connsiteY53"/>
              <a:gd fmla="*/ 1508607 w 3261356" name="connsiteX54"/>
              <a:gd fmla="*/ 1405791 h 2766950" name="connsiteY54"/>
              <a:gd fmla="*/ 1752750 w 3261356" name="connsiteX55"/>
              <a:gd fmla="*/ 1405791 h 2766950" name="connsiteY55"/>
              <a:gd fmla="*/ 1844126 w 3261356" name="connsiteX56"/>
              <a:gd fmla="*/ 1314415 h 2766950" name="connsiteY56"/>
              <a:gd fmla="*/ 1844126 w 3261356" name="connsiteX57"/>
              <a:gd fmla="*/ 1297852 h 2766950" name="connsiteY57"/>
              <a:gd fmla="*/ 1752750 w 3261356" name="connsiteX58"/>
              <a:gd fmla="*/ 1206475 h 2766950" name="connsiteY58"/>
              <a:gd fmla="*/ 1630678 w 3261356" name="connsiteX59"/>
              <a:gd fmla="*/ 174304 h 2766950" name="connsiteY59"/>
              <a:gd fmla="*/ 1114624 w 3261356" name="connsiteX60"/>
              <a:gd fmla="*/ 469036 h 2766950" name="connsiteY60"/>
              <a:gd fmla="*/ 1111230 w 3261356" name="connsiteX61"/>
              <a:gd fmla="*/ 492633 h 2766950" name="connsiteY61"/>
              <a:gd fmla="*/ 2150126 w 3261356" name="connsiteX62"/>
              <a:gd fmla="*/ 492633 h 2766950" name="connsiteY62"/>
              <a:gd fmla="*/ 2146731 w 3261356" name="connsiteX63"/>
              <a:gd fmla="*/ 469036 h 2766950" name="connsiteY63"/>
              <a:gd fmla="*/ 1630678 w 3261356" name="connsiteX64"/>
              <a:gd fmla="*/ 174304 h 2766950" name="connsiteY64"/>
              <a:gd fmla="*/ 1630678 w 3261356" name="connsiteX65"/>
              <a:gd fmla="*/ 0 h 2766950" name="connsiteY65"/>
              <a:gd fmla="*/ 2269992 w 3261356" name="connsiteX66"/>
              <a:gd fmla="*/ 488510 h 2766950" name="connsiteY66"/>
              <a:gd fmla="*/ 2270238 w 3261356" name="connsiteX67"/>
              <a:gd fmla="*/ 492633 h 2766950" name="connsiteY67"/>
              <a:gd fmla="*/ 3066347 w 3261356" name="connsiteX68"/>
              <a:gd fmla="*/ 492633 h 2766950" name="connsiteY68"/>
              <a:gd fmla="*/ 3105012 w 3261356" name="connsiteX69"/>
              <a:gd fmla="*/ 494313 h 2766950" name="connsiteY69"/>
              <a:gd fmla="*/ 3141998 w 3261356" name="connsiteX70"/>
              <a:gd fmla="*/ 501035 h 2766950" name="connsiteY70"/>
              <a:gd fmla="*/ 3175621 w 3261356" name="connsiteX71"/>
              <a:gd fmla="*/ 512796 h 2766950" name="connsiteY71"/>
              <a:gd fmla="*/ 3202518 w 3261356" name="connsiteX72"/>
              <a:gd fmla="*/ 529599 h 2766950" name="connsiteY72"/>
              <a:gd fmla="*/ 3217649 w 3261356" name="connsiteX73"/>
              <a:gd fmla="*/ 539681 h 2766950" name="connsiteY73"/>
              <a:gd fmla="*/ 3229416 w 3261356" name="connsiteX74"/>
              <a:gd fmla="*/ 549763 h 2766950" name="connsiteY74"/>
              <a:gd fmla="*/ 3237821 w 3261356" name="connsiteX75"/>
              <a:gd fmla="*/ 561524 h 2766950" name="connsiteY75"/>
              <a:gd fmla="*/ 3244546 w 3261356" name="connsiteX76"/>
              <a:gd fmla="*/ 573285 h 2766950" name="connsiteY76"/>
              <a:gd fmla="*/ 3252951 w 3261356" name="connsiteX77"/>
              <a:gd fmla="*/ 585046 h 2766950" name="connsiteY77"/>
              <a:gd fmla="*/ 3256314 w 3261356" name="connsiteX78"/>
              <a:gd fmla="*/ 596807 h 2766950" name="connsiteY78"/>
              <a:gd fmla="*/ 3259676 w 3261356" name="connsiteX79"/>
              <a:gd fmla="*/ 610251 h 2766950" name="connsiteY79"/>
              <a:gd fmla="*/ 3261356 w 3261356" name="connsiteX80"/>
              <a:gd fmla="*/ 625372 h 2766950" name="connsiteY80"/>
              <a:gd fmla="*/ 3261356 w 3261356" name="connsiteX81"/>
              <a:gd fmla="*/ 1326877 h 2766950" name="connsiteY81"/>
              <a:gd fmla="*/ 3261353 w 3261356" name="connsiteX82"/>
              <a:gd fmla="*/ 1326877 h 2766950" name="connsiteY82"/>
              <a:gd fmla="*/ 3261350 w 3261356" name="connsiteX83"/>
              <a:gd fmla="*/ 1326880 h 2766950" name="connsiteY83"/>
              <a:gd fmla="*/ 3066350 w 3261356" name="connsiteX84"/>
              <a:gd fmla="*/ 1378964 h 2766950" name="connsiteY84"/>
              <a:gd fmla="*/ 2854531 w 3261356" name="connsiteX85"/>
              <a:gd fmla="*/ 1434413 h 2766950" name="connsiteY85"/>
              <a:gd fmla="*/ 2602365 w 3261356" name="connsiteX86"/>
              <a:gd fmla="*/ 1494902 h 2766950" name="connsiteY86"/>
              <a:gd fmla="*/ 2466193 w 3261356" name="connsiteX87"/>
              <a:gd fmla="*/ 1526826 h 2766950" name="connsiteY87"/>
              <a:gd fmla="*/ 2330026 w 3261356" name="connsiteX88"/>
              <a:gd fmla="*/ 1557071 h 2766950" name="connsiteY88"/>
              <a:gd fmla="*/ 2193854 w 3261356" name="connsiteX89"/>
              <a:gd fmla="*/ 1587315 h 2766950" name="connsiteY89"/>
              <a:gd fmla="*/ 2061046 w 3261356" name="connsiteX90"/>
              <a:gd fmla="*/ 1612517 h 2766950" name="connsiteY90"/>
              <a:gd fmla="*/ 1934963 w 3261356" name="connsiteX91"/>
              <a:gd fmla="*/ 1634360 h 2766950" name="connsiteY91"/>
              <a:gd fmla="*/ 1820647 w 3261356" name="connsiteX92"/>
              <a:gd fmla="*/ 1649484 h 2766950" name="connsiteY92"/>
              <a:gd fmla="*/ 1719781 w 3261356" name="connsiteX93"/>
              <a:gd fmla="*/ 1661245 h 2766950" name="connsiteY93"/>
              <a:gd fmla="*/ 1672711 w 3261356" name="connsiteX94"/>
              <a:gd fmla="*/ 1664604 h 2766950" name="connsiteY94"/>
              <a:gd fmla="*/ 1630683 w 3261356" name="connsiteX95"/>
              <a:gd fmla="*/ 1666287 h 2766950" name="connsiteY95"/>
              <a:gd fmla="*/ 1588655 w 3261356" name="connsiteX96"/>
              <a:gd fmla="*/ 1664604 h 2766950" name="connsiteY96"/>
              <a:gd fmla="*/ 1544944 w 3261356" name="connsiteX97"/>
              <a:gd fmla="*/ 1661245 h 2766950" name="connsiteY97"/>
              <a:gd fmla="*/ 1442396 w 3261356" name="connsiteX98"/>
              <a:gd fmla="*/ 1649484 h 2766950" name="connsiteY98"/>
              <a:gd fmla="*/ 1326400 w 3261356" name="connsiteX99"/>
              <a:gd fmla="*/ 1634360 h 2766950" name="connsiteY99"/>
              <a:gd fmla="*/ 1200317 w 3261356" name="connsiteX100"/>
              <a:gd fmla="*/ 1612517 h 2766950" name="connsiteY100"/>
              <a:gd fmla="*/ 1067508 w 3261356" name="connsiteX101"/>
              <a:gd fmla="*/ 1587315 h 2766950" name="connsiteY101"/>
              <a:gd fmla="*/ 933020 w 3261356" name="connsiteX102"/>
              <a:gd fmla="*/ 1560430 h 2766950" name="connsiteY102"/>
              <a:gd fmla="*/ 795169 w 3261356" name="connsiteX103"/>
              <a:gd fmla="*/ 1530186 h 2766950" name="connsiteY103"/>
              <a:gd fmla="*/ 660681 w 3261356" name="connsiteX104"/>
              <a:gd fmla="*/ 1496582 h 2766950" name="connsiteY104"/>
              <a:gd fmla="*/ 406834 w 3261356" name="connsiteX105"/>
              <a:gd fmla="*/ 1436093 h 2766950" name="connsiteY105"/>
              <a:gd fmla="*/ 196695 w 3261356" name="connsiteX106"/>
              <a:gd fmla="*/ 1382323 h 2766950" name="connsiteY106"/>
              <a:gd fmla="*/ 3 w 3261356" name="connsiteX107"/>
              <a:gd fmla="*/ 1330236 h 2766950" name="connsiteY107"/>
              <a:gd fmla="*/ 3 w 3261356" name="connsiteX108"/>
              <a:gd fmla="*/ 1332325 h 2766950" name="connsiteY108"/>
              <a:gd fmla="*/ 0 w 3261356" name="connsiteX109"/>
              <a:gd fmla="*/ 1332322 h 2766950" name="connsiteY109"/>
              <a:gd fmla="*/ 0 w 3261356" name="connsiteX110"/>
              <a:gd fmla="*/ 971511 h 2766950" name="connsiteY110"/>
              <a:gd fmla="*/ 0 w 3261356" name="connsiteX111"/>
              <a:gd fmla="*/ 625372 h 2766950" name="connsiteY111"/>
              <a:gd fmla="*/ 1683 w 3261356" name="connsiteX112"/>
              <a:gd fmla="*/ 610251 h 2766950" name="connsiteY112"/>
              <a:gd fmla="*/ 5046 w 3261356" name="connsiteX113"/>
              <a:gd fmla="*/ 596807 h 2766950" name="connsiteY113"/>
              <a:gd fmla="*/ 8405 w 3261356" name="connsiteX114"/>
              <a:gd fmla="*/ 585046 h 2766950" name="connsiteY114"/>
              <a:gd fmla="*/ 16813 w 3261356" name="connsiteX115"/>
              <a:gd fmla="*/ 573285 h 2766950" name="connsiteY115"/>
              <a:gd fmla="*/ 25218 w 3261356" name="connsiteX116"/>
              <a:gd fmla="*/ 561524 h 2766950" name="connsiteY116"/>
              <a:gd fmla="*/ 35303 w 3261356" name="connsiteX117"/>
              <a:gd fmla="*/ 549763 h 2766950" name="connsiteY117"/>
              <a:gd fmla="*/ 47073 w 3261356" name="connsiteX118"/>
              <a:gd fmla="*/ 539681 h 2766950" name="connsiteY118"/>
              <a:gd fmla="*/ 57158 w 3261356" name="connsiteX119"/>
              <a:gd fmla="*/ 529599 h 2766950" name="connsiteY119"/>
              <a:gd fmla="*/ 87418 w 3261356" name="connsiteX120"/>
              <a:gd fmla="*/ 512796 h 2766950" name="connsiteY120"/>
              <a:gd fmla="*/ 121041 w 3261356" name="connsiteX121"/>
              <a:gd fmla="*/ 501035 h 2766950" name="connsiteY121"/>
              <a:gd fmla="*/ 158027 w 3261356" name="connsiteX122"/>
              <a:gd fmla="*/ 494313 h 2766950" name="connsiteY122"/>
              <a:gd fmla="*/ 196692 w 3261356" name="connsiteX123"/>
              <a:gd fmla="*/ 492633 h 2766950" name="connsiteY123"/>
              <a:gd fmla="*/ 991117 w 3261356" name="connsiteX124"/>
              <a:gd fmla="*/ 492633 h 2766950" name="connsiteY124"/>
              <a:gd fmla="*/ 991363 w 3261356" name="connsiteX125"/>
              <a:gd fmla="*/ 488510 h 2766950" name="connsiteY125"/>
              <a:gd fmla="*/ 1630678 w 3261356" name="connsiteX126"/>
              <a:gd fmla="*/ 0 h 2766950" name="connsiteY1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b="b" l="l" r="r" t="t"/>
            <a:pathLst>
              <a:path h="2766950" w="3261356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 flipV="1" rot="10800000">
            <a:off x="2507615" y="4793615"/>
            <a:ext cx="1096645" cy="619760"/>
            <a:chOff x="11671" y="5290"/>
            <a:chExt cx="1727" cy="976"/>
          </a:xfrm>
        </p:grpSpPr>
        <p:sp>
          <p:nvSpPr>
            <p:cNvPr id="15" name="椭圆 14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任意多边形 15"/>
            <p:cNvSpPr/>
            <p:nvPr/>
          </p:nvSpPr>
          <p:spPr>
            <a:xfrm flipH="1">
              <a:off x="11809" y="5290"/>
              <a:ext cx="1589" cy="976"/>
            </a:xfrm>
            <a:custGeom>
              <a:gdLst>
                <a:gd fmla="*/ 0 w 2040" name="connsiteX0"/>
                <a:gd fmla="*/ 1 h 1741" name="connsiteY0"/>
                <a:gd fmla="*/ 2019 w 2040" name="connsiteX1"/>
                <a:gd fmla="*/ 12 h 1741" name="connsiteY1"/>
                <a:gd fmla="*/ 2040 w 2040" name="connsiteX2"/>
                <a:gd fmla="*/ 1741 h 1741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741" w="2040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 flipV="1" rot="10800000">
            <a:off x="3214370" y="3651250"/>
            <a:ext cx="1803400" cy="1043940"/>
            <a:chOff x="11671" y="4622"/>
            <a:chExt cx="2840" cy="1644"/>
          </a:xfrm>
        </p:grpSpPr>
        <p:sp>
          <p:nvSpPr>
            <p:cNvPr id="12" name="椭圆 11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任意多边形 12"/>
            <p:cNvSpPr/>
            <p:nvPr/>
          </p:nvSpPr>
          <p:spPr>
            <a:xfrm flipH="1">
              <a:off x="11809" y="4622"/>
              <a:ext cx="2702" cy="1644"/>
            </a:xfrm>
            <a:custGeom>
              <a:gdLst>
                <a:gd fmla="*/ 0 w 2040" name="connsiteX0"/>
                <a:gd fmla="*/ 1 h 1741" name="connsiteY0"/>
                <a:gd fmla="*/ 2019 w 2040" name="connsiteX1"/>
                <a:gd fmla="*/ 12 h 1741" name="connsiteY1"/>
                <a:gd fmla="*/ 2040 w 2040" name="connsiteX2"/>
                <a:gd fmla="*/ 1741 h 1741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741" w="2040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9380" y="5293360"/>
            <a:ext cx="2733675" cy="1240155"/>
            <a:chOff x="12159" y="2371"/>
            <a:chExt cx="3366" cy="1953"/>
          </a:xfrm>
        </p:grpSpPr>
        <p:sp>
          <p:nvSpPr>
            <p:cNvPr id="27" name="文本框 20"/>
            <p:cNvSpPr txBox="1"/>
            <p:nvPr/>
          </p:nvSpPr>
          <p:spPr>
            <a:xfrm flipH="1">
              <a:off x="12159" y="2371"/>
              <a:ext cx="3170" cy="72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algn="ctr" rotWithShape="0" sx="999" sy="999">
                <a:srgbClr val="000000"/>
              </a:outerShdw>
            </a:effectLst>
          </p:spPr>
          <p:txBody>
            <a:bodyPr anchor="t" wrap="square">
              <a:spAutoFit/>
            </a:bodyPr>
            <a:lstStyle/>
            <a:p>
              <a:pPr fontAlgn="auto" lvl="0">
                <a:lnSpc>
                  <a:spcPct val="120000"/>
                </a:lnSpc>
              </a:pPr>
              <a:r>
                <a:rPr altLang="en-US" b="1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charset="0" panose="020b0604020202020204" pitchFamily="34" typeface="Arial"/>
                </a:rPr>
                <a:t>单击键入标题 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 flipH="1">
              <a:off x="12159" y="2960"/>
              <a:ext cx="3366" cy="135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algn="ctr" rotWithShape="0" sx="999" sy="999">
                <a:srgbClr val="000000"/>
              </a:outerShdw>
            </a:effectLst>
          </p:spPr>
          <p:txBody>
            <a:bodyPr anchor="t" wrap="square">
              <a:spAutoFit/>
            </a:bodyPr>
            <a:lstStyle/>
            <a:p>
              <a:pPr fontAlgn="auto" lvl="0">
                <a:lnSpc>
                  <a:spcPct val="120000"/>
                </a:lnSpc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charset="-122" panose="02010600030101010101" pitchFamily="2" typeface="宋体"/>
                </a:rPr>
                <a:t>单击此处添加本章节的简要内容。本模板精心设计，模板所有素材均可自由编辑替换移动。</a:t>
              </a:r>
            </a:p>
          </p:txBody>
        </p:sp>
      </p:grpSp>
      <p:sp>
        <p:nvSpPr>
          <p:cNvPr id="17" name="椭圆 16"/>
          <p:cNvSpPr/>
          <p:nvPr/>
        </p:nvSpPr>
        <p:spPr>
          <a:xfrm>
            <a:off x="2182495" y="3170555"/>
            <a:ext cx="914400" cy="914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1794510" y="1587500"/>
            <a:ext cx="2733675" cy="1240155"/>
            <a:chOff x="12159" y="2371"/>
            <a:chExt cx="3366" cy="1953"/>
          </a:xfrm>
        </p:grpSpPr>
        <p:sp>
          <p:nvSpPr>
            <p:cNvPr id="19" name="文本框 20"/>
            <p:cNvSpPr txBox="1"/>
            <p:nvPr/>
          </p:nvSpPr>
          <p:spPr>
            <a:xfrm flipH="1">
              <a:off x="12159" y="2371"/>
              <a:ext cx="3170" cy="72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algn="ctr" rotWithShape="0" sx="999" sy="999">
                <a:srgbClr val="000000"/>
              </a:outerShdw>
            </a:effectLst>
          </p:spPr>
          <p:txBody>
            <a:bodyPr anchor="t" wrap="square">
              <a:spAutoFit/>
            </a:bodyPr>
            <a:lstStyle/>
            <a:p>
              <a:pPr fontAlgn="auto" lvl="0">
                <a:lnSpc>
                  <a:spcPct val="120000"/>
                </a:lnSpc>
              </a:pPr>
              <a:r>
                <a:rPr altLang="en-US" b="1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charset="0" panose="020b0604020202020204" pitchFamily="34" typeface="Arial"/>
                </a:rPr>
                <a:t>单击键入标题 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 flipH="1">
              <a:off x="12159" y="2960"/>
              <a:ext cx="3366" cy="135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algn="ctr" rotWithShape="0" sx="999" sy="999">
                <a:srgbClr val="000000"/>
              </a:outerShdw>
            </a:effectLst>
          </p:spPr>
          <p:txBody>
            <a:bodyPr anchor="t" wrap="square">
              <a:spAutoFit/>
            </a:bodyPr>
            <a:lstStyle/>
            <a:p>
              <a:pPr fontAlgn="auto" lvl="0">
                <a:lnSpc>
                  <a:spcPct val="120000"/>
                </a:lnSpc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charset="-122" panose="02010600030101010101" pitchFamily="2" typeface="宋体"/>
                </a:rPr>
                <a:t>单击此处添加本章节的简要内容。本模板精心设计，模板所有素材均可自由编辑替换移动。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 flipH="1" flipV="1" rot="10800000">
            <a:off x="6796405" y="1560195"/>
            <a:ext cx="697865" cy="2239645"/>
            <a:chOff x="11671" y="2739"/>
            <a:chExt cx="1099" cy="3527"/>
          </a:xfrm>
        </p:grpSpPr>
        <p:sp>
          <p:nvSpPr>
            <p:cNvPr id="22" name="椭圆 21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任意多边形 22"/>
            <p:cNvSpPr/>
            <p:nvPr/>
          </p:nvSpPr>
          <p:spPr>
            <a:xfrm flipH="1">
              <a:off x="11809" y="2739"/>
              <a:ext cx="961" cy="3527"/>
            </a:xfrm>
            <a:custGeom>
              <a:gdLst>
                <a:gd fmla="*/ 0 w 2040" name="connsiteX0"/>
                <a:gd fmla="*/ 1 h 1741" name="connsiteY0"/>
                <a:gd fmla="*/ 2019 w 2040" name="connsiteX1"/>
                <a:gd fmla="*/ 12 h 1741" name="connsiteY1"/>
                <a:gd fmla="*/ 2040 w 2040" name="connsiteX2"/>
                <a:gd fmla="*/ 1741 h 1741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741" w="2040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4" name="组合 23"/>
          <p:cNvGrpSpPr/>
          <p:nvPr/>
        </p:nvGrpSpPr>
        <p:grpSpPr>
          <a:xfrm flipH="1" flipV="1" rot="10800000">
            <a:off x="8512175" y="2569845"/>
            <a:ext cx="1803400" cy="392430"/>
            <a:chOff x="11671" y="5648"/>
            <a:chExt cx="2840" cy="618"/>
          </a:xfrm>
        </p:grpSpPr>
        <p:sp>
          <p:nvSpPr>
            <p:cNvPr id="25" name="椭圆 24"/>
            <p:cNvSpPr/>
            <p:nvPr/>
          </p:nvSpPr>
          <p:spPr>
            <a:xfrm>
              <a:off x="11671" y="5983"/>
              <a:ext cx="283" cy="28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11809" y="5648"/>
              <a:ext cx="2702" cy="618"/>
            </a:xfrm>
            <a:custGeom>
              <a:gdLst>
                <a:gd fmla="*/ 0 w 2040" name="connsiteX0"/>
                <a:gd fmla="*/ 1 h 1741" name="connsiteY0"/>
                <a:gd fmla="*/ 2019 w 2040" name="connsiteX1"/>
                <a:gd fmla="*/ 12 h 1741" name="connsiteY1"/>
                <a:gd fmla="*/ 2040 w 2040" name="connsiteX2"/>
                <a:gd fmla="*/ 1741 h 1741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741" w="2040">
                  <a:moveTo>
                    <a:pt x="0" y="1"/>
                  </a:moveTo>
                  <a:cubicBezTo>
                    <a:pt x="19" y="-5"/>
                    <a:pt x="1977" y="12"/>
                    <a:pt x="2019" y="12"/>
                  </a:cubicBezTo>
                  <a:cubicBezTo>
                    <a:pt x="2036" y="1756"/>
                    <a:pt x="2027" y="950"/>
                    <a:pt x="2040" y="1741"/>
                  </a:cubicBezTo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0" name="椭圆 29"/>
          <p:cNvSpPr/>
          <p:nvPr/>
        </p:nvSpPr>
        <p:spPr>
          <a:xfrm>
            <a:off x="7653020" y="1120775"/>
            <a:ext cx="914400" cy="914400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椭圆 30"/>
          <p:cNvSpPr/>
          <p:nvPr/>
        </p:nvSpPr>
        <p:spPr>
          <a:xfrm>
            <a:off x="10471150" y="2091055"/>
            <a:ext cx="914400" cy="914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2" name="组合 31"/>
          <p:cNvGrpSpPr/>
          <p:nvPr/>
        </p:nvGrpSpPr>
        <p:grpSpPr>
          <a:xfrm>
            <a:off x="9698355" y="3052445"/>
            <a:ext cx="2015490" cy="1498600"/>
            <a:chOff x="12159" y="2371"/>
            <a:chExt cx="3366" cy="2360"/>
          </a:xfrm>
        </p:grpSpPr>
        <p:sp>
          <p:nvSpPr>
            <p:cNvPr id="33" name="文本框 20"/>
            <p:cNvSpPr txBox="1"/>
            <p:nvPr/>
          </p:nvSpPr>
          <p:spPr>
            <a:xfrm flipH="1">
              <a:off x="12159" y="2371"/>
              <a:ext cx="3170" cy="72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algn="ctr" rotWithShape="0" sx="999" sy="999">
                <a:srgbClr val="000000"/>
              </a:outerShdw>
            </a:effectLst>
          </p:spPr>
          <p:txBody>
            <a:bodyPr anchor="t" wrap="square">
              <a:spAutoFit/>
            </a:bodyPr>
            <a:lstStyle/>
            <a:p>
              <a:pPr fontAlgn="auto" lvl="0">
                <a:lnSpc>
                  <a:spcPct val="120000"/>
                </a:lnSpc>
              </a:pPr>
              <a:r>
                <a:rPr altLang="en-US" b="1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charset="0" panose="020b0604020202020204" pitchFamily="34" typeface="Arial"/>
                </a:rPr>
                <a:t>单击键入标题 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 flipH="1">
              <a:off x="12159" y="2960"/>
              <a:ext cx="3366" cy="1757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algn="ctr" rotWithShape="0" sx="999" sy="999">
                <a:srgbClr val="000000"/>
              </a:outerShdw>
            </a:effectLst>
          </p:spPr>
          <p:txBody>
            <a:bodyPr anchor="t" wrap="square">
              <a:spAutoFit/>
            </a:bodyPr>
            <a:lstStyle/>
            <a:p>
              <a:pPr fontAlgn="auto" lvl="0">
                <a:lnSpc>
                  <a:spcPct val="120000"/>
                </a:lnSpc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charset="-122" panose="02010600030101010101" pitchFamily="2" typeface="宋体"/>
                </a:rPr>
                <a:t>单击此处添加本章节的简要内容。本模板精心设计，模板所有素材均可自由编辑替换移动。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692515" y="637540"/>
            <a:ext cx="3021330" cy="1240155"/>
            <a:chOff x="12159" y="2371"/>
            <a:chExt cx="3366" cy="1953"/>
          </a:xfrm>
        </p:grpSpPr>
        <p:sp>
          <p:nvSpPr>
            <p:cNvPr id="36" name="文本框 20"/>
            <p:cNvSpPr txBox="1"/>
            <p:nvPr/>
          </p:nvSpPr>
          <p:spPr>
            <a:xfrm flipH="1">
              <a:off x="12159" y="2371"/>
              <a:ext cx="3170" cy="72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algn="ctr" rotWithShape="0" sx="999" sy="999">
                <a:srgbClr val="000000"/>
              </a:outerShdw>
            </a:effectLst>
          </p:spPr>
          <p:txBody>
            <a:bodyPr anchor="t" wrap="square">
              <a:spAutoFit/>
            </a:bodyPr>
            <a:lstStyle/>
            <a:p>
              <a:pPr fontAlgn="auto" lvl="0">
                <a:lnSpc>
                  <a:spcPct val="120000"/>
                </a:lnSpc>
              </a:pPr>
              <a:r>
                <a:rPr altLang="en-US" b="1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charset="0" panose="020b0604020202020204" pitchFamily="34" typeface="Arial"/>
                </a:rPr>
                <a:t>单击键入标题 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 flipH="1">
              <a:off x="12159" y="2960"/>
              <a:ext cx="3366" cy="1354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algn="ctr" rotWithShape="0" sx="999" sy="999">
                <a:srgbClr val="000000"/>
              </a:outerShdw>
            </a:effectLst>
          </p:spPr>
          <p:txBody>
            <a:bodyPr anchor="t" wrap="square">
              <a:spAutoFit/>
            </a:bodyPr>
            <a:lstStyle/>
            <a:p>
              <a:pPr fontAlgn="auto" lvl="0">
                <a:lnSpc>
                  <a:spcPct val="120000"/>
                </a:lnSpc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3020204020204" typeface="微软雅黑"/>
                  <a:ea charset="-122" panose="020b0503020204020204" typeface="微软雅黑"/>
                  <a:sym charset="-122" panose="02010600030101010101" pitchFamily="2" typeface="宋体"/>
                </a:rPr>
                <a:t>单击此处添加本章节的简要内容。本模板精心设计，模板所有素材均可自由编辑替换移动。</a:t>
              </a:r>
            </a:p>
          </p:txBody>
        </p:sp>
      </p:grpSp>
      <p:sp>
        <p:nvSpPr>
          <p:cNvPr id="38" name="锁"/>
          <p:cNvSpPr/>
          <p:nvPr/>
        </p:nvSpPr>
        <p:spPr>
          <a:xfrm>
            <a:off x="2351405" y="3289935"/>
            <a:ext cx="577215" cy="577215"/>
          </a:xfrm>
          <a:custGeom>
            <a:gdLst>
              <a:gd fmla="*/ 1594270 w 6020639" name="connsiteX0"/>
              <a:gd fmla="*/ 0 h 5899621" name="connsiteY0"/>
              <a:gd fmla="*/ 3180309 w 6020639" name="connsiteX1"/>
              <a:gd fmla="*/ 1431265 h 5899621" name="connsiteY1"/>
              <a:gd fmla="*/ 3187901 w 6020639" name="connsiteX2"/>
              <a:gd fmla="*/ 1581620 h 5899621" name="connsiteY2"/>
              <a:gd fmla="*/ 3188539 w 6020639" name="connsiteX3"/>
              <a:gd fmla="*/ 1581620 h 5899621" name="connsiteY3"/>
              <a:gd fmla="*/ 3188539 w 6020639" name="connsiteX4"/>
              <a:gd fmla="*/ 1594250 h 5899621" name="connsiteY4"/>
              <a:gd fmla="*/ 3188540 w 6020639" name="connsiteX5"/>
              <a:gd fmla="*/ 1594270 h 5899621" name="connsiteY5"/>
              <a:gd fmla="*/ 3188539 w 6020639" name="connsiteX6"/>
              <a:gd fmla="*/ 1594270 h 5899621" name="connsiteY6"/>
              <a:gd fmla="*/ 3188539 w 6020639" name="connsiteX7"/>
              <a:gd fmla="*/ 2800821 h 5899621" name="connsiteY7"/>
              <a:gd fmla="*/ 5779057 w 6020639" name="connsiteX8"/>
              <a:gd fmla="*/ 2800821 h 5899621" name="connsiteY8"/>
              <a:gd fmla="*/ 6020639 w 6020639" name="connsiteX9"/>
              <a:gd fmla="*/ 3042403 h 5899621" name="connsiteY9"/>
              <a:gd fmla="*/ 6020639 w 6020639" name="connsiteX10"/>
              <a:gd fmla="*/ 5658039 h 5899621" name="connsiteY10"/>
              <a:gd fmla="*/ 5779057 w 6020639" name="connsiteX11"/>
              <a:gd fmla="*/ 5899621 h 5899621" name="connsiteY11"/>
              <a:gd fmla="*/ 2033121 w 6020639" name="connsiteX12"/>
              <a:gd fmla="*/ 5899621 h 5899621" name="connsiteY12"/>
              <a:gd fmla="*/ 1791539 w 6020639" name="connsiteX13"/>
              <a:gd fmla="*/ 5658039 h 5899621" name="connsiteY13"/>
              <a:gd fmla="*/ 1791539 w 6020639" name="connsiteX14"/>
              <a:gd fmla="*/ 3042403 h 5899621" name="connsiteY14"/>
              <a:gd fmla="*/ 2033121 w 6020639" name="connsiteX15"/>
              <a:gd fmla="*/ 2800821 h 5899621" name="connsiteY15"/>
              <a:gd fmla="*/ 2390775 w 6020639" name="connsiteX16"/>
              <a:gd fmla="*/ 2800821 h 5899621" name="connsiteY16"/>
              <a:gd fmla="*/ 2390775 w 6020639" name="connsiteX17"/>
              <a:gd fmla="*/ 1581814 h 5899621" name="connsiteY17"/>
              <a:gd fmla="*/ 2387289 w 6020639" name="connsiteX18"/>
              <a:gd fmla="*/ 1512768 h 5899621" name="connsiteY18"/>
              <a:gd fmla="*/ 1594269 w 6020639" name="connsiteX19"/>
              <a:gd fmla="*/ 797135 h 5899621" name="connsiteY19"/>
              <a:gd fmla="*/ 801250 w 6020639" name="connsiteX20"/>
              <a:gd fmla="*/ 1512768 h 5899621" name="connsiteY20"/>
              <a:gd fmla="*/ 797764 w 6020639" name="connsiteX21"/>
              <a:gd fmla="*/ 1581793 h 5899621" name="connsiteY21"/>
              <a:gd fmla="*/ 797764 w 6020639" name="connsiteX22"/>
              <a:gd fmla="*/ 2465904 h 5899621" name="connsiteY22"/>
              <a:gd fmla="*/ 329587 w 6020639" name="connsiteX23"/>
              <a:gd fmla="*/ 2465904 h 5899621" name="connsiteY23"/>
              <a:gd fmla="*/ 797764 w 6020639" name="connsiteX24"/>
              <a:gd fmla="*/ 3008564 h 5899621" name="connsiteY24"/>
              <a:gd fmla="*/ 797764 w 6020639" name="connsiteX25"/>
              <a:gd fmla="*/ 3159595 h 5899621" name="connsiteY25"/>
              <a:gd fmla="*/ 0 w 6020639" name="connsiteX26"/>
              <a:gd fmla="*/ 3159595 h 5899621" name="connsiteY26"/>
              <a:gd fmla="*/ 0 w 6020639" name="connsiteX27"/>
              <a:gd fmla="*/ 1594270 h 5899621" name="connsiteY27"/>
              <a:gd fmla="*/ 0 w 6020639" name="connsiteX28"/>
              <a:gd fmla="*/ 1581620 h 5899621" name="connsiteY28"/>
              <a:gd fmla="*/ 639 w 6020639" name="connsiteX29"/>
              <a:gd fmla="*/ 1581620 h 5899621" name="connsiteY29"/>
              <a:gd fmla="*/ 8231 w 6020639" name="connsiteX30"/>
              <a:gd fmla="*/ 1431265 h 5899621" name="connsiteY30"/>
              <a:gd fmla="*/ 1594270 w 6020639" name="connsiteX31"/>
              <a:gd fmla="*/ 0 h 5899621" name="connsiteY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b="b" l="l" r="r" t="t"/>
            <a:pathLst>
              <a:path h="5899621" w="6020639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0" tIns="828000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9" name="扳手"/>
          <p:cNvSpPr/>
          <p:nvPr/>
        </p:nvSpPr>
        <p:spPr bwMode="auto">
          <a:xfrm>
            <a:off x="7832725" y="1260475"/>
            <a:ext cx="576000" cy="576000"/>
          </a:xfrm>
          <a:custGeom>
            <a:gdLst>
              <a:gd fmla="*/ 1166395 w 3845" name="T0"/>
              <a:gd fmla="*/ 911373 h 3810" name="T1"/>
              <a:gd fmla="*/ 1340582 w 3845" name="T2"/>
              <a:gd fmla="*/ 945561 h 3810" name="T3"/>
              <a:gd fmla="*/ 1800397 w 3845" name="T4"/>
              <a:gd fmla="*/ 485660 h 3810" name="T5"/>
              <a:gd fmla="*/ 1793842 w 3845" name="T6"/>
              <a:gd fmla="*/ 407917 h 3810" name="T7"/>
              <a:gd fmla="*/ 1467476 w 3845" name="T8"/>
              <a:gd fmla="*/ 757292 h 3810" name="T9"/>
              <a:gd fmla="*/ 1159371 w 3845" name="T10"/>
              <a:gd fmla="*/ 701561 h 3810" name="T11"/>
              <a:gd fmla="*/ 1053548 w 3845" name="T12"/>
              <a:gd fmla="*/ 406512 h 3810" name="T13"/>
              <a:gd fmla="*/ 1405199 w 3845" name="T14"/>
              <a:gd fmla="*/ 30442 h 3810" name="T15"/>
              <a:gd fmla="*/ 1340582 w 3845" name="T16"/>
              <a:gd fmla="*/ 25290 h 3810" name="T17"/>
              <a:gd fmla="*/ 880766 w 3845" name="T18"/>
              <a:gd fmla="*/ 485660 h 3810" name="T19"/>
              <a:gd fmla="*/ 919162 w 3845" name="T20"/>
              <a:gd fmla="*/ 669246 h 3810" name="T21"/>
              <a:gd fmla="*/ 480418 w 3845" name="T22"/>
              <a:gd fmla="*/ 1205485 h 3810" name="T23"/>
              <a:gd fmla="*/ 398475 w 3845" name="T24"/>
              <a:gd fmla="*/ 1193309 h 3810" name="T25"/>
              <a:gd fmla="*/ 114720 w 3845" name="T26"/>
              <a:gd fmla="*/ 1477586 h 3810" name="T27"/>
              <a:gd fmla="*/ 398475 w 3845" name="T28"/>
              <a:gd fmla="*/ 1761395 h 3810" name="T29"/>
              <a:gd fmla="*/ 682699 w 3845" name="T30"/>
              <a:gd fmla="*/ 1477586 h 3810" name="T31"/>
              <a:gd fmla="*/ 661628 w 3845" name="T32"/>
              <a:gd fmla="*/ 1370338 h 3810" name="T33"/>
              <a:gd fmla="*/ 1166395 w 3845" name="T34"/>
              <a:gd fmla="*/ 911373 h 3810" name="T35"/>
              <a:gd fmla="*/ 398475 w 3845" name="T36"/>
              <a:gd fmla="*/ 1628389 h 3810" name="T37"/>
              <a:gd fmla="*/ 247701 w 3845" name="T38"/>
              <a:gd fmla="*/ 1477586 h 3810" name="T39"/>
              <a:gd fmla="*/ 398475 w 3845" name="T40"/>
              <a:gd fmla="*/ 1326315 h 3810" name="T41"/>
              <a:gd fmla="*/ 549718 w 3845" name="T42"/>
              <a:gd fmla="*/ 1477586 h 3810" name="T43"/>
              <a:gd fmla="*/ 398475 w 3845" name="T44"/>
              <a:gd fmla="*/ 1628389 h 3810" name="T45"/>
              <a:gd fmla="*/ 426102 w 3845" name="T46"/>
              <a:gd fmla="*/ 554973 h 3810" name="T47"/>
              <a:gd fmla="*/ 694874 w 3845" name="T48"/>
              <a:gd fmla="*/ 830820 h 3810" name="T49"/>
              <a:gd fmla="*/ 824109 w 3845" name="T50"/>
              <a:gd fmla="*/ 701561 h 3810" name="T51"/>
              <a:gd fmla="*/ 554869 w 3845" name="T52"/>
              <a:gd fmla="*/ 425713 h 3810" name="T53"/>
              <a:gd fmla="*/ 619486 w 3845" name="T54"/>
              <a:gd fmla="*/ 361084 h 3810" name="T55"/>
              <a:gd fmla="*/ 258471 w 3845" name="T56"/>
              <a:gd fmla="*/ 0 h 3810" name="T57"/>
              <a:gd fmla="*/ 0 w 3845" name="T58"/>
              <a:gd fmla="*/ 258051 h 3810" name="T59"/>
              <a:gd fmla="*/ 361484 w 3845" name="T60"/>
              <a:gd fmla="*/ 619134 h 3810" name="T61"/>
              <a:gd fmla="*/ 426102 w 3845" name="T62"/>
              <a:gd fmla="*/ 554973 h 3810" name="T63"/>
              <a:gd fmla="*/ 889663 w 3845" name="T64"/>
              <a:gd fmla="*/ 1296342 h 3810" name="T65"/>
              <a:gd fmla="*/ 890131 w 3845" name="T66"/>
              <a:gd fmla="*/ 1296342 h 3810" name="T67"/>
              <a:gd fmla="*/ 889663 w 3845" name="T68"/>
              <a:gd fmla="*/ 1296342 h 3810" name="T69"/>
              <a:gd fmla="*/ 1263321 w 3845" name="T70"/>
              <a:gd fmla="*/ 971788 h 3810" name="T71"/>
              <a:gd fmla="*/ 890131 w 3845" name="T72"/>
              <a:gd fmla="*/ 1296342 h 3810" name="T73"/>
              <a:gd fmla="*/ 1297035 w 3845" name="T74"/>
              <a:gd fmla="*/ 1713157 h 3810" name="T75"/>
              <a:gd fmla="*/ 1555037 w 3845" name="T76"/>
              <a:gd fmla="*/ 1713157 h 3810" name="T77"/>
              <a:gd fmla="*/ 1658519 w 3845" name="T78"/>
              <a:gd fmla="*/ 1610124 h 3810" name="T79"/>
              <a:gd fmla="*/ 1658519 w 3845" name="T80"/>
              <a:gd fmla="*/ 1352073 h 3810" name="T81"/>
              <a:gd fmla="*/ 1263321 w 3845" name="T82"/>
              <a:gd fmla="*/ 971788 h 3810" name="T83"/>
              <a:gd fmla="*/ 1441254 w 3845" name="T84"/>
              <a:gd fmla="*/ 1641970 h 3810" name="T85"/>
              <a:gd fmla="*/ 1376636 w 3845" name="T86"/>
              <a:gd fmla="*/ 1641970 h 3810" name="T87"/>
              <a:gd fmla="*/ 1044652 w 3845" name="T88"/>
              <a:gd fmla="*/ 1310392 h 3810" name="T89"/>
              <a:gd fmla="*/ 1044652 w 3845" name="T90"/>
              <a:gd fmla="*/ 1245293 h 3810" name="T91"/>
              <a:gd fmla="*/ 1109738 w 3845" name="T92"/>
              <a:gd fmla="*/ 1245293 h 3810" name="T93"/>
              <a:gd fmla="*/ 1441254 w 3845" name="T94"/>
              <a:gd fmla="*/ 1577340 h 3810" name="T95"/>
              <a:gd fmla="*/ 1441254 w 3845" name="T96"/>
              <a:gd fmla="*/ 1641970 h 3810" name="T97"/>
              <a:gd fmla="*/ 1587346 w 3845" name="T98"/>
              <a:gd fmla="*/ 1495851 h 3810" name="T99"/>
              <a:gd fmla="*/ 1522260 w 3845" name="T100"/>
              <a:gd fmla="*/ 1495851 h 3810" name="T101"/>
              <a:gd fmla="*/ 1190744 w 3845" name="T102"/>
              <a:gd fmla="*/ 1164272 h 3810" name="T103"/>
              <a:gd fmla="*/ 1190744 w 3845" name="T104"/>
              <a:gd fmla="*/ 1099642 h 3810" name="T105"/>
              <a:gd fmla="*/ 1255830 w 3845" name="T106"/>
              <a:gd fmla="*/ 1099642 h 3810" name="T107"/>
              <a:gd fmla="*/ 1587346 w 3845" name="T108"/>
              <a:gd fmla="*/ 1431221 h 3810" name="T109"/>
              <a:gd fmla="*/ 1587346 w 3845" name="T110"/>
              <a:gd fmla="*/ 1495851 h 3810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b" l="0" r="r" t="0"/>
            <a:pathLst>
              <a:path h="3810" w="3845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40" name="望远镜"/>
          <p:cNvSpPr/>
          <p:nvPr/>
        </p:nvSpPr>
        <p:spPr bwMode="auto">
          <a:xfrm>
            <a:off x="10623550" y="2212975"/>
            <a:ext cx="612000" cy="612000"/>
          </a:xfrm>
          <a:custGeom>
            <a:gdLst>
              <a:gd fmla="*/ 1664961 w 3217" name="T0"/>
              <a:gd fmla="*/ 505260 h 2609" name="T1"/>
              <a:gd fmla="*/ 1422633 w 3217" name="T2"/>
              <a:gd fmla="*/ 98027 h 2609" name="T3"/>
              <a:gd fmla="*/ 1220039 w 3217" name="T4"/>
              <a:gd fmla="*/ 5602 h 2609" name="T5"/>
              <a:gd fmla="*/ 1016326 w 3217" name="T6"/>
              <a:gd fmla="*/ 235265 h 2609" name="T7"/>
              <a:gd fmla="*/ 1016326 w 3217" name="T8"/>
              <a:gd fmla="*/ 268314 h 2609" name="T9"/>
              <a:gd fmla="*/ 901598 w 3217" name="T10"/>
              <a:gd fmla="*/ 244788 h 2609" name="T11"/>
              <a:gd fmla="*/ 784071 w 3217" name="T12"/>
              <a:gd fmla="*/ 269435 h 2609" name="T13"/>
              <a:gd fmla="*/ 784071 w 3217" name="T14"/>
              <a:gd fmla="*/ 235265 h 2609" name="T15"/>
              <a:gd fmla="*/ 580358 w 3217" name="T16"/>
              <a:gd fmla="*/ 5602 h 2609" name="T17"/>
              <a:gd fmla="*/ 377764 w 3217" name="T18"/>
              <a:gd fmla="*/ 98027 h 2609" name="T19"/>
              <a:gd fmla="*/ 135436 w 3217" name="T20"/>
              <a:gd fmla="*/ 505260 h 2609" name="T21"/>
              <a:gd fmla="*/ 29661 w 3217" name="T22"/>
              <a:gd fmla="*/ 1096224 h 2609" name="T23"/>
              <a:gd fmla="*/ 29661 w 3217" name="T24"/>
              <a:gd fmla="*/ 1096224 h 2609" name="T25"/>
              <a:gd fmla="*/ 406307 w 3217" name="T26"/>
              <a:gd fmla="*/ 1461445 h 2609" name="T27"/>
              <a:gd fmla="*/ 783511 w 3217" name="T28"/>
              <a:gd fmla="*/ 1082220 h 2609" name="T29"/>
              <a:gd fmla="*/ 783511 w 3217" name="T30"/>
              <a:gd fmla="*/ 991475 h 2609" name="T31"/>
              <a:gd fmla="*/ 901598 w 3217" name="T32"/>
              <a:gd fmla="*/ 933219 h 2609" name="T33"/>
              <a:gd fmla="*/ 1018005 w 3217" name="T34"/>
              <a:gd fmla="*/ 989234 h 2609" name="T35"/>
              <a:gd fmla="*/ 1017445 w 3217" name="T36"/>
              <a:gd fmla="*/ 1082220 h 2609" name="T37"/>
              <a:gd fmla="*/ 1394090 w 3217" name="T38"/>
              <a:gd fmla="*/ 1461445 h 2609" name="T39"/>
              <a:gd fmla="*/ 1770736 w 3217" name="T40"/>
              <a:gd fmla="*/ 1096224 h 2609" name="T41"/>
              <a:gd fmla="*/ 1770736 w 3217" name="T42"/>
              <a:gd fmla="*/ 1096224 h 2609" name="T43"/>
              <a:gd fmla="*/ 1664961 w 3217" name="T44"/>
              <a:gd fmla="*/ 505260 h 2609" name="T45"/>
              <a:gd fmla="*/ 406307 w 3217" name="T46"/>
              <a:gd fmla="*/ 1296759 h 2609" name="T47"/>
              <a:gd fmla="*/ 192520 w 3217" name="T48"/>
              <a:gd fmla="*/ 1082220 h 2609" name="T49"/>
              <a:gd fmla="*/ 406307 w 3217" name="T50"/>
              <a:gd fmla="*/ 867120 h 2609" name="T51"/>
              <a:gd fmla="*/ 620093 w 3217" name="T52"/>
              <a:gd fmla="*/ 1082220 h 2609" name="T53"/>
              <a:gd fmla="*/ 406307 w 3217" name="T54"/>
              <a:gd fmla="*/ 1296759 h 2609" name="T55"/>
              <a:gd fmla="*/ 1394090 w 3217" name="T56"/>
              <a:gd fmla="*/ 1296759 h 2609" name="T57"/>
              <a:gd fmla="*/ 1180304 w 3217" name="T58"/>
              <a:gd fmla="*/ 1082220 h 2609" name="T59"/>
              <a:gd fmla="*/ 1394090 w 3217" name="T60"/>
              <a:gd fmla="*/ 867120 h 2609" name="T61"/>
              <a:gd fmla="*/ 1607877 w 3217" name="T62"/>
              <a:gd fmla="*/ 1082220 h 2609" name="T63"/>
              <a:gd fmla="*/ 1394090 w 3217" name="T64"/>
              <a:gd fmla="*/ 1296759 h 2609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b" l="0" r="r" t="0"/>
            <a:pathLst>
              <a:path h="2609" w="3217">
                <a:moveTo>
                  <a:pt x="2975" y="902"/>
                </a:moveTo>
                <a:cubicBezTo>
                  <a:pt x="2822" y="501"/>
                  <a:pt x="2663" y="301"/>
                  <a:pt x="2542" y="175"/>
                </a:cubicBezTo>
                <a:cubicBezTo>
                  <a:pt x="2457" y="87"/>
                  <a:pt x="2337" y="0"/>
                  <a:pt x="2180" y="10"/>
                </a:cubicBezTo>
                <a:cubicBezTo>
                  <a:pt x="1993" y="22"/>
                  <a:pt x="1816" y="215"/>
                  <a:pt x="1816" y="420"/>
                </a:cubicBezTo>
                <a:cubicBezTo>
                  <a:pt x="1816" y="422"/>
                  <a:pt x="1816" y="443"/>
                  <a:pt x="1816" y="479"/>
                </a:cubicBezTo>
                <a:cubicBezTo>
                  <a:pt x="1751" y="452"/>
                  <a:pt x="1682" y="437"/>
                  <a:pt x="1611" y="437"/>
                </a:cubicBezTo>
                <a:cubicBezTo>
                  <a:pt x="1538" y="437"/>
                  <a:pt x="1468" y="453"/>
                  <a:pt x="1401" y="481"/>
                </a:cubicBezTo>
                <a:cubicBezTo>
                  <a:pt x="1401" y="444"/>
                  <a:pt x="1401" y="422"/>
                  <a:pt x="1401" y="420"/>
                </a:cubicBezTo>
                <a:cubicBezTo>
                  <a:pt x="1401" y="215"/>
                  <a:pt x="1224" y="22"/>
                  <a:pt x="1037" y="10"/>
                </a:cubicBezTo>
                <a:cubicBezTo>
                  <a:pt x="880" y="0"/>
                  <a:pt x="760" y="87"/>
                  <a:pt x="675" y="175"/>
                </a:cubicBezTo>
                <a:cubicBezTo>
                  <a:pt x="554" y="301"/>
                  <a:pt x="395" y="501"/>
                  <a:pt x="242" y="902"/>
                </a:cubicBezTo>
                <a:cubicBezTo>
                  <a:pt x="0" y="1536"/>
                  <a:pt x="53" y="1957"/>
                  <a:pt x="53" y="1957"/>
                </a:cubicBezTo>
                <a:cubicBezTo>
                  <a:pt x="53" y="1957"/>
                  <a:pt x="53" y="1957"/>
                  <a:pt x="53" y="1957"/>
                </a:cubicBezTo>
                <a:cubicBezTo>
                  <a:pt x="66" y="2319"/>
                  <a:pt x="362" y="2609"/>
                  <a:pt x="726" y="2609"/>
                </a:cubicBezTo>
                <a:cubicBezTo>
                  <a:pt x="1099" y="2609"/>
                  <a:pt x="1400" y="2305"/>
                  <a:pt x="1400" y="1932"/>
                </a:cubicBezTo>
                <a:cubicBezTo>
                  <a:pt x="1400" y="1928"/>
                  <a:pt x="1400" y="1849"/>
                  <a:pt x="1400" y="1770"/>
                </a:cubicBezTo>
                <a:cubicBezTo>
                  <a:pt x="1447" y="1707"/>
                  <a:pt x="1524" y="1666"/>
                  <a:pt x="1611" y="1666"/>
                </a:cubicBezTo>
                <a:cubicBezTo>
                  <a:pt x="1694" y="1666"/>
                  <a:pt x="1771" y="1708"/>
                  <a:pt x="1819" y="1766"/>
                </a:cubicBezTo>
                <a:cubicBezTo>
                  <a:pt x="1819" y="1848"/>
                  <a:pt x="1818" y="1928"/>
                  <a:pt x="1818" y="1932"/>
                </a:cubicBezTo>
                <a:cubicBezTo>
                  <a:pt x="1818" y="2305"/>
                  <a:pt x="2118" y="2609"/>
                  <a:pt x="2491" y="2609"/>
                </a:cubicBezTo>
                <a:cubicBezTo>
                  <a:pt x="2855" y="2609"/>
                  <a:pt x="3151" y="2319"/>
                  <a:pt x="3164" y="1957"/>
                </a:cubicBezTo>
                <a:cubicBezTo>
                  <a:pt x="3164" y="1957"/>
                  <a:pt x="3164" y="1957"/>
                  <a:pt x="3164" y="1957"/>
                </a:cubicBezTo>
                <a:cubicBezTo>
                  <a:pt x="3164" y="1957"/>
                  <a:pt x="3217" y="1536"/>
                  <a:pt x="2975" y="902"/>
                </a:cubicBezTo>
                <a:close/>
                <a:moveTo>
                  <a:pt x="726" y="2315"/>
                </a:moveTo>
                <a:cubicBezTo>
                  <a:pt x="515" y="2315"/>
                  <a:pt x="344" y="2143"/>
                  <a:pt x="344" y="1932"/>
                </a:cubicBezTo>
                <a:cubicBezTo>
                  <a:pt x="344" y="1720"/>
                  <a:pt x="515" y="1548"/>
                  <a:pt x="726" y="1548"/>
                </a:cubicBezTo>
                <a:cubicBezTo>
                  <a:pt x="937" y="1548"/>
                  <a:pt x="1108" y="1720"/>
                  <a:pt x="1108" y="1932"/>
                </a:cubicBezTo>
                <a:cubicBezTo>
                  <a:pt x="1108" y="2143"/>
                  <a:pt x="937" y="2315"/>
                  <a:pt x="726" y="2315"/>
                </a:cubicBezTo>
                <a:close/>
                <a:moveTo>
                  <a:pt x="2491" y="2315"/>
                </a:moveTo>
                <a:cubicBezTo>
                  <a:pt x="2280" y="2315"/>
                  <a:pt x="2109" y="2143"/>
                  <a:pt x="2109" y="1932"/>
                </a:cubicBezTo>
                <a:cubicBezTo>
                  <a:pt x="2109" y="1720"/>
                  <a:pt x="2280" y="1548"/>
                  <a:pt x="2491" y="1548"/>
                </a:cubicBezTo>
                <a:cubicBezTo>
                  <a:pt x="2702" y="1548"/>
                  <a:pt x="2873" y="1720"/>
                  <a:pt x="2873" y="1932"/>
                </a:cubicBezTo>
                <a:cubicBezTo>
                  <a:pt x="2873" y="2143"/>
                  <a:pt x="2702" y="2315"/>
                  <a:pt x="2491" y="23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41" name="文本框 20"/>
          <p:cNvSpPr txBox="1"/>
          <p:nvPr/>
        </p:nvSpPr>
        <p:spPr>
          <a:xfrm flipH="1">
            <a:off x="2928621" y="5764530"/>
            <a:ext cx="1294130" cy="7010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KEY WORDS </a:t>
            </a:r>
          </a:p>
        </p:txBody>
      </p:sp>
      <p:sp>
        <p:nvSpPr>
          <p:cNvPr id="42" name="文本框 20"/>
          <p:cNvSpPr txBox="1"/>
          <p:nvPr/>
        </p:nvSpPr>
        <p:spPr>
          <a:xfrm flipH="1">
            <a:off x="4607559" y="5064759"/>
            <a:ext cx="1294130" cy="7010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KEY WORDS </a:t>
            </a:r>
          </a:p>
        </p:txBody>
      </p:sp>
      <p:sp>
        <p:nvSpPr>
          <p:cNvPr id="43" name="文本框 20"/>
          <p:cNvSpPr txBox="1"/>
          <p:nvPr/>
        </p:nvSpPr>
        <p:spPr>
          <a:xfrm flipH="1">
            <a:off x="6303645" y="4244340"/>
            <a:ext cx="1294130" cy="7010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KEY WORDS </a:t>
            </a:r>
          </a:p>
        </p:txBody>
      </p:sp>
      <p:sp>
        <p:nvSpPr>
          <p:cNvPr id="44" name="文本框 20"/>
          <p:cNvSpPr txBox="1"/>
          <p:nvPr/>
        </p:nvSpPr>
        <p:spPr>
          <a:xfrm flipH="1">
            <a:off x="8000365" y="3472180"/>
            <a:ext cx="1294130" cy="7010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KEY WORDS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27627" y="388240"/>
            <a:ext cx="230641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b0503020204020204" typeface="微软雅黑"/>
                <a:ea charset="-122" panose="020b0503020204020204" typeface="微软雅黑"/>
              </a:rPr>
              <a:t>毕业五年后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aa457d162d565095dd98935e80c8d1fd" id="2" name="图片 1"/>
          <p:cNvPicPr>
            <a:picLocks noChangeAspect="1"/>
          </p:cNvPicPr>
          <p:nvPr/>
        </p:nvPicPr>
        <p:blipFill>
          <a:blip r:embed="rId2"/>
          <a:srcRect t="424"/>
          <a:stretch>
            <a:fillRect/>
          </a:stretch>
        </p:blipFill>
        <p:spPr>
          <a:xfrm flipH="1">
            <a:off x="7533005" y="-18415"/>
            <a:ext cx="4658995" cy="68948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23850"/>
            <a:ext cx="2289810" cy="6896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90705" y="336892"/>
            <a:ext cx="253218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600" u="sng">
                <a:solidFill>
                  <a:schemeClr val="bg1"/>
                </a:solidFill>
                <a:latin charset="0" panose="020b0806030902050204" pitchFamily="34" typeface="Impact"/>
                <a:ea charset="-122" panose="020b0503020204020204" typeface="微软雅黑"/>
              </a:rPr>
              <a:t>CONTENTS</a:t>
            </a:r>
          </a:p>
        </p:txBody>
      </p:sp>
      <p:sp>
        <p:nvSpPr>
          <p:cNvPr id="6" name="椭圆 5"/>
          <p:cNvSpPr/>
          <p:nvPr/>
        </p:nvSpPr>
        <p:spPr>
          <a:xfrm>
            <a:off x="1667508" y="1578804"/>
            <a:ext cx="984739" cy="98473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Freeform 53"/>
          <p:cNvSpPr>
            <a:spLocks noEditPoints="1"/>
          </p:cNvSpPr>
          <p:nvPr/>
        </p:nvSpPr>
        <p:spPr bwMode="auto">
          <a:xfrm>
            <a:off x="1859380" y="1725170"/>
            <a:ext cx="600993" cy="607597"/>
          </a:xfrm>
          <a:custGeom>
            <a:gdLst>
              <a:gd fmla="*/ 35 w 103" name="T0"/>
              <a:gd fmla="*/ 39 h 104" name="T1"/>
              <a:gd fmla="*/ 37 w 103" name="T2"/>
              <a:gd fmla="*/ 19 h 104" name="T3"/>
              <a:gd fmla="*/ 68 w 103" name="T4"/>
              <a:gd fmla="*/ 20 h 104" name="T5"/>
              <a:gd fmla="*/ 69 w 103" name="T6"/>
              <a:gd fmla="*/ 39 h 104" name="T7"/>
              <a:gd fmla="*/ 72 w 103" name="T8"/>
              <a:gd fmla="*/ 10 h 104" name="T9"/>
              <a:gd fmla="*/ 33 w 103" name="T10"/>
              <a:gd fmla="*/ 8 h 104" name="T11"/>
              <a:gd fmla="*/ 35 w 103" name="T12"/>
              <a:gd fmla="*/ 39 h 104" name="T13"/>
              <a:gd fmla="*/ 5 w 103" name="T14"/>
              <a:gd fmla="*/ 67 h 104" name="T15"/>
              <a:gd fmla="*/ 28 w 103" name="T16"/>
              <a:gd fmla="*/ 59 h 104" name="T17"/>
              <a:gd fmla="*/ 27 w 103" name="T18"/>
              <a:gd fmla="*/ 76 h 104" name="T19"/>
              <a:gd fmla="*/ 31 w 103" name="T20"/>
              <a:gd fmla="*/ 75 h 104" name="T21"/>
              <a:gd fmla="*/ 28 w 103" name="T22"/>
              <a:gd fmla="*/ 78 h 104" name="T23"/>
              <a:gd fmla="*/ 28 w 103" name="T24"/>
              <a:gd fmla="*/ 79 h 104" name="T25"/>
              <a:gd fmla="*/ 40 w 103" name="T26"/>
              <a:gd fmla="*/ 100 h 104" name="T27"/>
              <a:gd fmla="*/ 43 w 103" name="T28"/>
              <a:gd fmla="*/ 102 h 104" name="T29"/>
              <a:gd fmla="*/ 30 w 103" name="T30"/>
              <a:gd fmla="*/ 79 h 104" name="T31"/>
              <a:gd fmla="*/ 35 w 103" name="T32"/>
              <a:gd fmla="*/ 74 h 104" name="T33"/>
              <a:gd fmla="*/ 34 w 103" name="T34"/>
              <a:gd fmla="*/ 73 h 104" name="T35"/>
              <a:gd fmla="*/ 29 w 103" name="T36"/>
              <a:gd fmla="*/ 73 h 104" name="T37"/>
              <a:gd fmla="*/ 29 w 103" name="T38"/>
              <a:gd fmla="*/ 59 h 104" name="T39"/>
              <a:gd fmla="*/ 39 w 103" name="T40"/>
              <a:gd fmla="*/ 53 h 104" name="T41"/>
              <a:gd fmla="*/ 40 w 103" name="T42"/>
              <a:gd fmla="*/ 53 h 104" name="T43"/>
              <a:gd fmla="*/ 40 w 103" name="T44"/>
              <a:gd fmla="*/ 67 h 104" name="T45"/>
              <a:gd fmla="*/ 46 w 103" name="T46"/>
              <a:gd fmla="*/ 83 h 104" name="T47"/>
              <a:gd fmla="*/ 50 w 103" name="T48"/>
              <a:gd fmla="*/ 67 h 104" name="T49"/>
              <a:gd fmla="*/ 48 w 103" name="T50"/>
              <a:gd fmla="*/ 64 h 104" name="T51"/>
              <a:gd fmla="*/ 49 w 103" name="T52"/>
              <a:gd fmla="*/ 60 h 104" name="T53"/>
              <a:gd fmla="*/ 56 w 103" name="T54"/>
              <a:gd fmla="*/ 60 h 104" name="T55"/>
              <a:gd fmla="*/ 58 w 103" name="T56"/>
              <a:gd fmla="*/ 64 h 104" name="T57"/>
              <a:gd fmla="*/ 56 w 103" name="T58"/>
              <a:gd fmla="*/ 67 h 104" name="T59"/>
              <a:gd fmla="*/ 59 w 103" name="T60"/>
              <a:gd fmla="*/ 83 h 104" name="T61"/>
              <a:gd fmla="*/ 65 w 103" name="T62"/>
              <a:gd fmla="*/ 68 h 104" name="T63"/>
              <a:gd fmla="*/ 66 w 103" name="T64"/>
              <a:gd fmla="*/ 54 h 104" name="T65"/>
              <a:gd fmla="*/ 74 w 103" name="T66"/>
              <a:gd fmla="*/ 59 h 104" name="T67"/>
              <a:gd fmla="*/ 75 w 103" name="T68"/>
              <a:gd fmla="*/ 73 h 104" name="T69"/>
              <a:gd fmla="*/ 70 w 103" name="T70"/>
              <a:gd fmla="*/ 73 h 104" name="T71"/>
              <a:gd fmla="*/ 69 w 103" name="T72"/>
              <a:gd fmla="*/ 74 h 104" name="T73"/>
              <a:gd fmla="*/ 74 w 103" name="T74"/>
              <a:gd fmla="*/ 79 h 104" name="T75"/>
              <a:gd fmla="*/ 63 w 103" name="T76"/>
              <a:gd fmla="*/ 98 h 104" name="T77"/>
              <a:gd fmla="*/ 63 w 103" name="T78"/>
              <a:gd fmla="*/ 98 h 104" name="T79"/>
              <a:gd fmla="*/ 63 w 103" name="T80"/>
              <a:gd fmla="*/ 98 h 104" name="T81"/>
              <a:gd fmla="*/ 61 w 103" name="T82"/>
              <a:gd fmla="*/ 102 h 104" name="T83"/>
              <a:gd fmla="*/ 63 w 103" name="T84"/>
              <a:gd fmla="*/ 100 h 104" name="T85"/>
              <a:gd fmla="*/ 76 w 103" name="T86"/>
              <a:gd fmla="*/ 79 h 104" name="T87"/>
              <a:gd fmla="*/ 76 w 103" name="T88"/>
              <a:gd fmla="*/ 78 h 104" name="T89"/>
              <a:gd fmla="*/ 72 w 103" name="T90"/>
              <a:gd fmla="*/ 75 h 104" name="T91"/>
              <a:gd fmla="*/ 77 w 103" name="T92"/>
              <a:gd fmla="*/ 76 h 104" name="T93"/>
              <a:gd fmla="*/ 75 w 103" name="T94"/>
              <a:gd fmla="*/ 59 h 104" name="T95"/>
              <a:gd fmla="*/ 98 w 103" name="T96"/>
              <a:gd fmla="*/ 67 h 104" name="T97"/>
              <a:gd fmla="*/ 103 w 103" name="T98"/>
              <a:gd fmla="*/ 104 h 104" name="T99"/>
              <a:gd fmla="*/ 85 w 103" name="T100"/>
              <a:gd fmla="*/ 104 h 104" name="T101"/>
              <a:gd fmla="*/ 85 w 103" name="T102"/>
              <a:gd fmla="*/ 91 h 104" name="T103"/>
              <a:gd fmla="*/ 84 w 103" name="T104"/>
              <a:gd fmla="*/ 92 h 104" name="T105"/>
              <a:gd fmla="*/ 80 w 103" name="T106"/>
              <a:gd fmla="*/ 104 h 104" name="T107"/>
              <a:gd fmla="*/ 56 w 103" name="T108"/>
              <a:gd fmla="*/ 104 h 104" name="T109"/>
              <a:gd fmla="*/ 50 w 103" name="T110"/>
              <a:gd fmla="*/ 104 h 104" name="T111"/>
              <a:gd fmla="*/ 25 w 103" name="T112"/>
              <a:gd fmla="*/ 104 h 104" name="T113"/>
              <a:gd fmla="*/ 21 w 103" name="T114"/>
              <a:gd fmla="*/ 92 h 104" name="T115"/>
              <a:gd fmla="*/ 20 w 103" name="T116"/>
              <a:gd fmla="*/ 91 h 104" name="T117"/>
              <a:gd fmla="*/ 20 w 103" name="T118"/>
              <a:gd fmla="*/ 104 h 104" name="T119"/>
              <a:gd fmla="*/ 0 w 103" name="T120"/>
              <a:gd fmla="*/ 104 h 104" name="T121"/>
              <a:gd fmla="*/ 5 w 103" name="T122"/>
              <a:gd fmla="*/ 67 h 104" name="T123"/>
              <a:gd fmla="*/ 0 w 103" name="T124"/>
              <a:gd fmla="*/ 0 h 104" name="T125"/>
              <a:gd fmla="*/ 103 w 103" name="T126"/>
              <a:gd fmla="*/ 104 h 104" name="T1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T127" l="T124" r="T126" t="T125"/>
            <a:pathLst>
              <a:path h="104" w="103">
                <a:moveTo>
                  <a:pt x="35" y="39"/>
                </a:moveTo>
                <a:cubicBezTo>
                  <a:pt x="35" y="32"/>
                  <a:pt x="34" y="27"/>
                  <a:pt x="37" y="19"/>
                </a:cubicBezTo>
                <a:cubicBezTo>
                  <a:pt x="45" y="31"/>
                  <a:pt x="58" y="23"/>
                  <a:pt x="68" y="20"/>
                </a:cubicBezTo>
                <a:cubicBezTo>
                  <a:pt x="69" y="26"/>
                  <a:pt x="69" y="31"/>
                  <a:pt x="69" y="39"/>
                </a:cubicBezTo>
                <a:cubicBezTo>
                  <a:pt x="76" y="33"/>
                  <a:pt x="76" y="16"/>
                  <a:pt x="72" y="10"/>
                </a:cubicBezTo>
                <a:cubicBezTo>
                  <a:pt x="65" y="0"/>
                  <a:pt x="40" y="0"/>
                  <a:pt x="33" y="8"/>
                </a:cubicBezTo>
                <a:cubicBezTo>
                  <a:pt x="30" y="12"/>
                  <a:pt x="26" y="34"/>
                  <a:pt x="35" y="39"/>
                </a:cubicBezTo>
                <a:close/>
                <a:moveTo>
                  <a:pt x="5" y="67"/>
                </a:moveTo>
                <a:cubicBezTo>
                  <a:pt x="13" y="64"/>
                  <a:pt x="20" y="62"/>
                  <a:pt x="28" y="59"/>
                </a:cubicBezTo>
                <a:cubicBezTo>
                  <a:pt x="27" y="76"/>
                  <a:pt x="27" y="76"/>
                  <a:pt x="27" y="76"/>
                </a:cubicBezTo>
                <a:cubicBezTo>
                  <a:pt x="31" y="75"/>
                  <a:pt x="31" y="75"/>
                  <a:pt x="31" y="75"/>
                </a:cubicBezTo>
                <a:cubicBezTo>
                  <a:pt x="28" y="78"/>
                  <a:pt x="28" y="78"/>
                  <a:pt x="28" y="78"/>
                </a:cubicBezTo>
                <a:cubicBezTo>
                  <a:pt x="28" y="79"/>
                  <a:pt x="28" y="79"/>
                  <a:pt x="28" y="79"/>
                </a:cubicBezTo>
                <a:cubicBezTo>
                  <a:pt x="28" y="79"/>
                  <a:pt x="35" y="92"/>
                  <a:pt x="40" y="100"/>
                </a:cubicBezTo>
                <a:cubicBezTo>
                  <a:pt x="41" y="101"/>
                  <a:pt x="42" y="101"/>
                  <a:pt x="43" y="102"/>
                </a:cubicBezTo>
                <a:cubicBezTo>
                  <a:pt x="39" y="95"/>
                  <a:pt x="32" y="82"/>
                  <a:pt x="30" y="79"/>
                </a:cubicBezTo>
                <a:cubicBezTo>
                  <a:pt x="35" y="74"/>
                  <a:pt x="35" y="74"/>
                  <a:pt x="35" y="74"/>
                </a:cubicBezTo>
                <a:cubicBezTo>
                  <a:pt x="34" y="73"/>
                  <a:pt x="34" y="73"/>
                  <a:pt x="34" y="73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9"/>
                  <a:pt x="29" y="59"/>
                  <a:pt x="29" y="59"/>
                </a:cubicBezTo>
                <a:cubicBezTo>
                  <a:pt x="32" y="57"/>
                  <a:pt x="37" y="55"/>
                  <a:pt x="39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67"/>
                  <a:pt x="40" y="67"/>
                  <a:pt x="40" y="67"/>
                </a:cubicBezTo>
                <a:cubicBezTo>
                  <a:pt x="46" y="83"/>
                  <a:pt x="46" y="83"/>
                  <a:pt x="46" y="83"/>
                </a:cubicBezTo>
                <a:cubicBezTo>
                  <a:pt x="50" y="67"/>
                  <a:pt x="50" y="67"/>
                  <a:pt x="50" y="67"/>
                </a:cubicBezTo>
                <a:cubicBezTo>
                  <a:pt x="48" y="64"/>
                  <a:pt x="48" y="64"/>
                  <a:pt x="48" y="64"/>
                </a:cubicBezTo>
                <a:cubicBezTo>
                  <a:pt x="49" y="60"/>
                  <a:pt x="49" y="60"/>
                  <a:pt x="49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8" y="64"/>
                  <a:pt x="58" y="64"/>
                  <a:pt x="58" y="64"/>
                </a:cubicBezTo>
                <a:cubicBezTo>
                  <a:pt x="56" y="67"/>
                  <a:pt x="56" y="67"/>
                  <a:pt x="56" y="67"/>
                </a:cubicBezTo>
                <a:cubicBezTo>
                  <a:pt x="59" y="83"/>
                  <a:pt x="59" y="83"/>
                  <a:pt x="59" y="83"/>
                </a:cubicBezTo>
                <a:cubicBezTo>
                  <a:pt x="65" y="68"/>
                  <a:pt x="65" y="68"/>
                  <a:pt x="65" y="68"/>
                </a:cubicBezTo>
                <a:cubicBezTo>
                  <a:pt x="66" y="54"/>
                  <a:pt x="66" y="54"/>
                  <a:pt x="66" y="54"/>
                </a:cubicBezTo>
                <a:cubicBezTo>
                  <a:pt x="69" y="56"/>
                  <a:pt x="72" y="58"/>
                  <a:pt x="74" y="59"/>
                </a:cubicBezTo>
                <a:cubicBezTo>
                  <a:pt x="75" y="73"/>
                  <a:pt x="75" y="73"/>
                  <a:pt x="75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4" y="79"/>
                  <a:pt x="74" y="79"/>
                  <a:pt x="74" y="79"/>
                </a:cubicBezTo>
                <a:cubicBezTo>
                  <a:pt x="72" y="81"/>
                  <a:pt x="67" y="91"/>
                  <a:pt x="6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2" y="100"/>
                  <a:pt x="62" y="101"/>
                  <a:pt x="61" y="102"/>
                </a:cubicBezTo>
                <a:cubicBezTo>
                  <a:pt x="62" y="101"/>
                  <a:pt x="63" y="101"/>
                  <a:pt x="63" y="100"/>
                </a:cubicBezTo>
                <a:cubicBezTo>
                  <a:pt x="69" y="92"/>
                  <a:pt x="75" y="79"/>
                  <a:pt x="76" y="79"/>
                </a:cubicBezTo>
                <a:cubicBezTo>
                  <a:pt x="76" y="78"/>
                  <a:pt x="76" y="78"/>
                  <a:pt x="76" y="78"/>
                </a:cubicBezTo>
                <a:cubicBezTo>
                  <a:pt x="72" y="75"/>
                  <a:pt x="72" y="75"/>
                  <a:pt x="72" y="75"/>
                </a:cubicBezTo>
                <a:cubicBezTo>
                  <a:pt x="77" y="76"/>
                  <a:pt x="77" y="76"/>
                  <a:pt x="77" y="76"/>
                </a:cubicBezTo>
                <a:cubicBezTo>
                  <a:pt x="75" y="59"/>
                  <a:pt x="75" y="59"/>
                  <a:pt x="75" y="59"/>
                </a:cubicBezTo>
                <a:cubicBezTo>
                  <a:pt x="98" y="67"/>
                  <a:pt x="98" y="67"/>
                  <a:pt x="98" y="67"/>
                </a:cubicBezTo>
                <a:cubicBezTo>
                  <a:pt x="103" y="77"/>
                  <a:pt x="103" y="90"/>
                  <a:pt x="103" y="104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85" y="91"/>
                  <a:pt x="85" y="91"/>
                  <a:pt x="85" y="91"/>
                </a:cubicBezTo>
                <a:cubicBezTo>
                  <a:pt x="84" y="92"/>
                  <a:pt x="84" y="92"/>
                  <a:pt x="84" y="92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1" y="92"/>
                  <a:pt x="21" y="92"/>
                  <a:pt x="21" y="92"/>
                </a:cubicBezTo>
                <a:cubicBezTo>
                  <a:pt x="20" y="91"/>
                  <a:pt x="20" y="91"/>
                  <a:pt x="20" y="91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86"/>
                  <a:pt x="1" y="74"/>
                  <a:pt x="5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935987" y="2709909"/>
            <a:ext cx="244777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latin charset="-122" panose="020b0503020204020204" typeface="微软雅黑"/>
                <a:ea charset="-122" panose="020b0503020204020204" typeface="微软雅黑"/>
              </a:rPr>
              <a:t>01-自我分析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78191" y="3233129"/>
            <a:ext cx="240557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latin typeface="+mj-lt"/>
                <a:ea charset="-122" panose="020b0503020204020204" typeface="微软雅黑"/>
              </a:rPr>
              <a:t>Self analysis</a:t>
            </a:r>
          </a:p>
        </p:txBody>
      </p:sp>
      <p:sp>
        <p:nvSpPr>
          <p:cNvPr id="11" name="椭圆 10"/>
          <p:cNvSpPr/>
          <p:nvPr/>
        </p:nvSpPr>
        <p:spPr>
          <a:xfrm>
            <a:off x="4577390" y="1578804"/>
            <a:ext cx="984739" cy="984739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3845869" y="2709909"/>
            <a:ext cx="244777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latin charset="-122" panose="020b0503020204020204" typeface="微软雅黑"/>
                <a:ea charset="-122" panose="020b0503020204020204" typeface="微软雅黑"/>
              </a:rPr>
              <a:t>02-外界环境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88074" y="3233129"/>
            <a:ext cx="240557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latin typeface="+mj-lt"/>
                <a:ea charset="-122" panose="020b0503020204020204" typeface="微软雅黑"/>
              </a:rPr>
              <a:t>external environment</a:t>
            </a:r>
          </a:p>
        </p:txBody>
      </p:sp>
      <p:sp>
        <p:nvSpPr>
          <p:cNvPr id="15" name="椭圆 14"/>
          <p:cNvSpPr/>
          <p:nvPr/>
        </p:nvSpPr>
        <p:spPr>
          <a:xfrm>
            <a:off x="1667508" y="3998447"/>
            <a:ext cx="984739" cy="984739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935987" y="5129552"/>
            <a:ext cx="244777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latin charset="-122" panose="020b0503020204020204" typeface="微软雅黑"/>
                <a:ea charset="-122" panose="020b0503020204020204" typeface="微软雅黑"/>
              </a:rPr>
              <a:t>03-职业决策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78191" y="5652772"/>
            <a:ext cx="240557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latin typeface="+mj-lt"/>
                <a:ea charset="-122" panose="020b0503020204020204" typeface="微软雅黑"/>
              </a:rPr>
              <a:t>Career decision-making</a:t>
            </a:r>
          </a:p>
        </p:txBody>
      </p:sp>
      <p:sp>
        <p:nvSpPr>
          <p:cNvPr id="20" name="椭圆 19"/>
          <p:cNvSpPr/>
          <p:nvPr/>
        </p:nvSpPr>
        <p:spPr>
          <a:xfrm>
            <a:off x="4577390" y="3998447"/>
            <a:ext cx="984739" cy="98473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3845869" y="5129552"/>
            <a:ext cx="244777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latin charset="-122" panose="020b0503020204020204" typeface="微软雅黑"/>
                <a:ea charset="-122" panose="020b0503020204020204" typeface="微软雅黑"/>
              </a:rPr>
              <a:t>04-实施计划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888074" y="5652772"/>
            <a:ext cx="240557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latin typeface="+mj-lt"/>
                <a:ea charset="-122" panose="020b0503020204020204" typeface="微软雅黑"/>
              </a:rPr>
              <a:t>Carry out the plan</a:t>
            </a:r>
          </a:p>
        </p:txBody>
      </p:sp>
      <p:sp>
        <p:nvSpPr>
          <p:cNvPr id="25" name="Freeform 10"/>
          <p:cNvSpPr>
            <a:spLocks noEditPoints="1"/>
          </p:cNvSpPr>
          <p:nvPr/>
        </p:nvSpPr>
        <p:spPr bwMode="auto">
          <a:xfrm>
            <a:off x="4739041" y="1750528"/>
            <a:ext cx="703637" cy="641289"/>
          </a:xfrm>
          <a:custGeom>
            <a:gdLst>
              <a:gd fmla="*/ 163 w 210" name="T0"/>
              <a:gd fmla="*/ 0 h 192" name="T1"/>
              <a:gd fmla="*/ 172 w 210" name="T2"/>
              <a:gd fmla="*/ 10 h 192" name="T3"/>
              <a:gd fmla="*/ 156 w 210" name="T4"/>
              <a:gd fmla="*/ 55 h 192" name="T5"/>
              <a:gd fmla="*/ 37 w 210" name="T6"/>
              <a:gd fmla="*/ 17 h 192" name="T7"/>
              <a:gd fmla="*/ 45 w 210" name="T8"/>
              <a:gd fmla="*/ 24 h 192" name="T9"/>
              <a:gd fmla="*/ 59 w 210" name="T10"/>
              <a:gd fmla="*/ 36 h 192" name="T11"/>
              <a:gd fmla="*/ 37 w 210" name="T12"/>
              <a:gd fmla="*/ 45 h 192" name="T13"/>
              <a:gd fmla="*/ 45 w 210" name="T14"/>
              <a:gd fmla="*/ 52 h 192" name="T15"/>
              <a:gd fmla="*/ 59 w 210" name="T16"/>
              <a:gd fmla="*/ 64 h 192" name="T17"/>
              <a:gd fmla="*/ 37 w 210" name="T18"/>
              <a:gd fmla="*/ 74 h 192" name="T19"/>
              <a:gd fmla="*/ 45 w 210" name="T20"/>
              <a:gd fmla="*/ 78 h 192" name="T21"/>
              <a:gd fmla="*/ 59 w 210" name="T22"/>
              <a:gd fmla="*/ 90 h 192" name="T23"/>
              <a:gd fmla="*/ 37 w 210" name="T24"/>
              <a:gd fmla="*/ 100 h 192" name="T25"/>
              <a:gd fmla="*/ 45 w 210" name="T26"/>
              <a:gd fmla="*/ 104 h 192" name="T27"/>
              <a:gd fmla="*/ 59 w 210" name="T28"/>
              <a:gd fmla="*/ 116 h 192" name="T29"/>
              <a:gd fmla="*/ 37 w 210" name="T30"/>
              <a:gd fmla="*/ 128 h 192" name="T31"/>
              <a:gd fmla="*/ 45 w 210" name="T32"/>
              <a:gd fmla="*/ 135 h 192" name="T33"/>
              <a:gd fmla="*/ 59 w 210" name="T34"/>
              <a:gd fmla="*/ 147 h 192" name="T35"/>
              <a:gd fmla="*/ 37 w 210" name="T36"/>
              <a:gd fmla="*/ 156 h 192" name="T37"/>
              <a:gd fmla="*/ 37 w 210" name="T38"/>
              <a:gd fmla="*/ 175 h 192" name="T39"/>
              <a:gd fmla="*/ 156 w 210" name="T40"/>
              <a:gd fmla="*/ 137 h 192" name="T41"/>
              <a:gd fmla="*/ 172 w 210" name="T42"/>
              <a:gd fmla="*/ 182 h 192" name="T43"/>
              <a:gd fmla="*/ 163 w 210" name="T44"/>
              <a:gd fmla="*/ 192 h 192" name="T45"/>
              <a:gd fmla="*/ 21 w 210" name="T46"/>
              <a:gd fmla="*/ 192 h 192" name="T47"/>
              <a:gd fmla="*/ 21 w 210" name="T48"/>
              <a:gd fmla="*/ 170 h 192" name="T49"/>
              <a:gd fmla="*/ 0 w 210" name="T50"/>
              <a:gd fmla="*/ 154 h 192" name="T51"/>
              <a:gd fmla="*/ 21 w 210" name="T52"/>
              <a:gd fmla="*/ 140 h 192" name="T53"/>
              <a:gd fmla="*/ 0 w 210" name="T54"/>
              <a:gd fmla="*/ 126 h 192" name="T55"/>
              <a:gd fmla="*/ 21 w 210" name="T56"/>
              <a:gd fmla="*/ 114 h 192" name="T57"/>
              <a:gd fmla="*/ 0 w 210" name="T58"/>
              <a:gd fmla="*/ 97 h 192" name="T59"/>
              <a:gd fmla="*/ 21 w 210" name="T60"/>
              <a:gd fmla="*/ 88 h 192" name="T61"/>
              <a:gd fmla="*/ 0 w 210" name="T62"/>
              <a:gd fmla="*/ 71 h 192" name="T63"/>
              <a:gd fmla="*/ 21 w 210" name="T64"/>
              <a:gd fmla="*/ 59 h 192" name="T65"/>
              <a:gd fmla="*/ 0 w 210" name="T66"/>
              <a:gd fmla="*/ 45 h 192" name="T67"/>
              <a:gd fmla="*/ 21 w 210" name="T68"/>
              <a:gd fmla="*/ 10 h 192" name="T69"/>
              <a:gd fmla="*/ 30 w 210" name="T70"/>
              <a:gd fmla="*/ 0 h 192" name="T71"/>
              <a:gd fmla="*/ 73 w 210" name="T72"/>
              <a:gd fmla="*/ 92 h 192" name="T73"/>
              <a:gd fmla="*/ 96 w 210" name="T74"/>
              <a:gd fmla="*/ 102 h 192" name="T75"/>
              <a:gd fmla="*/ 73 w 210" name="T76"/>
              <a:gd fmla="*/ 92 h 192" name="T77"/>
              <a:gd fmla="*/ 73 w 210" name="T78"/>
              <a:gd fmla="*/ 71 h 192" name="T79"/>
              <a:gd fmla="*/ 115 w 210" name="T80"/>
              <a:gd fmla="*/ 81 h 192" name="T81"/>
              <a:gd fmla="*/ 73 w 210" name="T82"/>
              <a:gd fmla="*/ 71 h 192" name="T83"/>
              <a:gd fmla="*/ 73 w 210" name="T84"/>
              <a:gd fmla="*/ 52 h 192" name="T85"/>
              <a:gd fmla="*/ 134 w 210" name="T86"/>
              <a:gd fmla="*/ 62 h 192" name="T87"/>
              <a:gd fmla="*/ 73 w 210" name="T88"/>
              <a:gd fmla="*/ 52 h 192" name="T89"/>
              <a:gd fmla="*/ 73 w 210" name="T90"/>
              <a:gd fmla="*/ 33 h 192" name="T91"/>
              <a:gd fmla="*/ 134 w 210" name="T92"/>
              <a:gd fmla="*/ 41 h 192" name="T93"/>
              <a:gd fmla="*/ 73 w 210" name="T94"/>
              <a:gd fmla="*/ 33 h 192" name="T95"/>
              <a:gd fmla="*/ 96 w 210" name="T96"/>
              <a:gd fmla="*/ 152 h 192" name="T97"/>
              <a:gd fmla="*/ 122 w 210" name="T98"/>
              <a:gd fmla="*/ 152 h 192" name="T99"/>
              <a:gd fmla="*/ 99 w 210" name="T100"/>
              <a:gd fmla="*/ 126 h 192" name="T101"/>
              <a:gd fmla="*/ 96 w 210" name="T102"/>
              <a:gd fmla="*/ 152 h 192" name="T103"/>
              <a:gd fmla="*/ 186 w 210" name="T104"/>
              <a:gd fmla="*/ 43 h 192" name="T105"/>
              <a:gd fmla="*/ 134 w 210" name="T106"/>
              <a:gd fmla="*/ 140 h 192" name="T107"/>
              <a:gd fmla="*/ 186 w 210" name="T108"/>
              <a:gd fmla="*/ 43 h 192" name="T109"/>
              <a:gd fmla="*/ 0 w 210" name="T110"/>
              <a:gd fmla="*/ 0 h 192" name="T111"/>
              <a:gd fmla="*/ 210 w 210" name="T112"/>
              <a:gd fmla="*/ 192 h 192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T113" l="T110" r="T112" t="T111"/>
            <a:pathLst>
              <a:path h="192" w="210">
                <a:moveTo>
                  <a:pt x="30" y="0"/>
                </a:moveTo>
                <a:lnTo>
                  <a:pt x="163" y="0"/>
                </a:lnTo>
                <a:lnTo>
                  <a:pt x="172" y="0"/>
                </a:lnTo>
                <a:lnTo>
                  <a:pt x="172" y="10"/>
                </a:lnTo>
                <a:lnTo>
                  <a:pt x="172" y="41"/>
                </a:lnTo>
                <a:lnTo>
                  <a:pt x="156" y="55"/>
                </a:lnTo>
                <a:lnTo>
                  <a:pt x="156" y="17"/>
                </a:lnTo>
                <a:lnTo>
                  <a:pt x="37" y="17"/>
                </a:lnTo>
                <a:lnTo>
                  <a:pt x="37" y="29"/>
                </a:lnTo>
                <a:lnTo>
                  <a:pt x="45" y="24"/>
                </a:lnTo>
                <a:lnTo>
                  <a:pt x="54" y="22"/>
                </a:lnTo>
                <a:lnTo>
                  <a:pt x="59" y="36"/>
                </a:lnTo>
                <a:lnTo>
                  <a:pt x="52" y="41"/>
                </a:lnTo>
                <a:lnTo>
                  <a:pt x="37" y="45"/>
                </a:lnTo>
                <a:lnTo>
                  <a:pt x="37" y="55"/>
                </a:lnTo>
                <a:lnTo>
                  <a:pt x="45" y="52"/>
                </a:lnTo>
                <a:lnTo>
                  <a:pt x="54" y="48"/>
                </a:lnTo>
                <a:lnTo>
                  <a:pt x="59" y="64"/>
                </a:lnTo>
                <a:lnTo>
                  <a:pt x="52" y="67"/>
                </a:lnTo>
                <a:lnTo>
                  <a:pt x="37" y="74"/>
                </a:lnTo>
                <a:lnTo>
                  <a:pt x="37" y="83"/>
                </a:lnTo>
                <a:lnTo>
                  <a:pt x="45" y="78"/>
                </a:lnTo>
                <a:lnTo>
                  <a:pt x="54" y="76"/>
                </a:lnTo>
                <a:lnTo>
                  <a:pt x="59" y="90"/>
                </a:lnTo>
                <a:lnTo>
                  <a:pt x="52" y="95"/>
                </a:lnTo>
                <a:lnTo>
                  <a:pt x="37" y="100"/>
                </a:lnTo>
                <a:lnTo>
                  <a:pt x="37" y="109"/>
                </a:lnTo>
                <a:lnTo>
                  <a:pt x="45" y="104"/>
                </a:lnTo>
                <a:lnTo>
                  <a:pt x="54" y="102"/>
                </a:lnTo>
                <a:lnTo>
                  <a:pt x="59" y="116"/>
                </a:lnTo>
                <a:lnTo>
                  <a:pt x="52" y="121"/>
                </a:lnTo>
                <a:lnTo>
                  <a:pt x="37" y="128"/>
                </a:lnTo>
                <a:lnTo>
                  <a:pt x="37" y="137"/>
                </a:lnTo>
                <a:lnTo>
                  <a:pt x="45" y="135"/>
                </a:lnTo>
                <a:lnTo>
                  <a:pt x="54" y="130"/>
                </a:lnTo>
                <a:lnTo>
                  <a:pt x="59" y="147"/>
                </a:lnTo>
                <a:lnTo>
                  <a:pt x="52" y="149"/>
                </a:lnTo>
                <a:lnTo>
                  <a:pt x="37" y="156"/>
                </a:lnTo>
                <a:lnTo>
                  <a:pt x="37" y="170"/>
                </a:lnTo>
                <a:lnTo>
                  <a:pt x="37" y="175"/>
                </a:lnTo>
                <a:lnTo>
                  <a:pt x="156" y="175"/>
                </a:lnTo>
                <a:lnTo>
                  <a:pt x="156" y="137"/>
                </a:lnTo>
                <a:lnTo>
                  <a:pt x="172" y="123"/>
                </a:lnTo>
                <a:lnTo>
                  <a:pt x="172" y="182"/>
                </a:lnTo>
                <a:lnTo>
                  <a:pt x="172" y="192"/>
                </a:lnTo>
                <a:lnTo>
                  <a:pt x="163" y="192"/>
                </a:lnTo>
                <a:lnTo>
                  <a:pt x="30" y="192"/>
                </a:lnTo>
                <a:lnTo>
                  <a:pt x="21" y="192"/>
                </a:lnTo>
                <a:lnTo>
                  <a:pt x="21" y="182"/>
                </a:lnTo>
                <a:lnTo>
                  <a:pt x="21" y="170"/>
                </a:lnTo>
                <a:lnTo>
                  <a:pt x="4" y="170"/>
                </a:lnTo>
                <a:lnTo>
                  <a:pt x="0" y="154"/>
                </a:lnTo>
                <a:lnTo>
                  <a:pt x="21" y="144"/>
                </a:lnTo>
                <a:lnTo>
                  <a:pt x="21" y="140"/>
                </a:lnTo>
                <a:lnTo>
                  <a:pt x="4" y="140"/>
                </a:lnTo>
                <a:lnTo>
                  <a:pt x="0" y="126"/>
                </a:lnTo>
                <a:lnTo>
                  <a:pt x="21" y="116"/>
                </a:lnTo>
                <a:lnTo>
                  <a:pt x="21" y="114"/>
                </a:lnTo>
                <a:lnTo>
                  <a:pt x="4" y="114"/>
                </a:lnTo>
                <a:lnTo>
                  <a:pt x="0" y="97"/>
                </a:lnTo>
                <a:lnTo>
                  <a:pt x="21" y="90"/>
                </a:lnTo>
                <a:lnTo>
                  <a:pt x="21" y="88"/>
                </a:lnTo>
                <a:lnTo>
                  <a:pt x="4" y="88"/>
                </a:lnTo>
                <a:lnTo>
                  <a:pt x="0" y="71"/>
                </a:lnTo>
                <a:lnTo>
                  <a:pt x="21" y="62"/>
                </a:lnTo>
                <a:lnTo>
                  <a:pt x="21" y="59"/>
                </a:lnTo>
                <a:lnTo>
                  <a:pt x="4" y="59"/>
                </a:lnTo>
                <a:lnTo>
                  <a:pt x="0" y="45"/>
                </a:lnTo>
                <a:lnTo>
                  <a:pt x="21" y="36"/>
                </a:lnTo>
                <a:lnTo>
                  <a:pt x="21" y="10"/>
                </a:lnTo>
                <a:lnTo>
                  <a:pt x="21" y="0"/>
                </a:lnTo>
                <a:lnTo>
                  <a:pt x="30" y="0"/>
                </a:lnTo>
                <a:close/>
                <a:moveTo>
                  <a:pt x="73" y="92"/>
                </a:moveTo>
                <a:lnTo>
                  <a:pt x="73" y="102"/>
                </a:lnTo>
                <a:lnTo>
                  <a:pt x="96" y="102"/>
                </a:lnTo>
                <a:lnTo>
                  <a:pt x="96" y="92"/>
                </a:lnTo>
                <a:lnTo>
                  <a:pt x="73" y="92"/>
                </a:lnTo>
                <a:close/>
                <a:moveTo>
                  <a:pt x="73" y="71"/>
                </a:moveTo>
                <a:lnTo>
                  <a:pt x="73" y="81"/>
                </a:lnTo>
                <a:lnTo>
                  <a:pt x="115" y="81"/>
                </a:lnTo>
                <a:lnTo>
                  <a:pt x="115" y="71"/>
                </a:lnTo>
                <a:lnTo>
                  <a:pt x="73" y="71"/>
                </a:lnTo>
                <a:close/>
                <a:moveTo>
                  <a:pt x="73" y="52"/>
                </a:moveTo>
                <a:lnTo>
                  <a:pt x="73" y="62"/>
                </a:lnTo>
                <a:lnTo>
                  <a:pt x="134" y="62"/>
                </a:lnTo>
                <a:lnTo>
                  <a:pt x="134" y="52"/>
                </a:lnTo>
                <a:lnTo>
                  <a:pt x="73" y="52"/>
                </a:lnTo>
                <a:close/>
                <a:moveTo>
                  <a:pt x="73" y="33"/>
                </a:moveTo>
                <a:lnTo>
                  <a:pt x="73" y="41"/>
                </a:lnTo>
                <a:lnTo>
                  <a:pt x="134" y="41"/>
                </a:lnTo>
                <a:lnTo>
                  <a:pt x="134" y="33"/>
                </a:lnTo>
                <a:lnTo>
                  <a:pt x="73" y="33"/>
                </a:lnTo>
                <a:close/>
                <a:moveTo>
                  <a:pt x="96" y="152"/>
                </a:moveTo>
                <a:lnTo>
                  <a:pt x="111" y="152"/>
                </a:lnTo>
                <a:lnTo>
                  <a:pt x="122" y="152"/>
                </a:lnTo>
                <a:lnTo>
                  <a:pt x="111" y="137"/>
                </a:lnTo>
                <a:lnTo>
                  <a:pt x="99" y="126"/>
                </a:lnTo>
                <a:lnTo>
                  <a:pt x="99" y="140"/>
                </a:lnTo>
                <a:lnTo>
                  <a:pt x="96" y="152"/>
                </a:lnTo>
                <a:close/>
                <a:moveTo>
                  <a:pt x="186" y="43"/>
                </a:moveTo>
                <a:lnTo>
                  <a:pt x="111" y="116"/>
                </a:lnTo>
                <a:lnTo>
                  <a:pt x="134" y="140"/>
                </a:lnTo>
                <a:lnTo>
                  <a:pt x="210" y="67"/>
                </a:lnTo>
                <a:lnTo>
                  <a:pt x="186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6" name="Freeform 36"/>
          <p:cNvSpPr>
            <a:spLocks noEditPoints="1"/>
          </p:cNvSpPr>
          <p:nvPr/>
        </p:nvSpPr>
        <p:spPr bwMode="auto">
          <a:xfrm>
            <a:off x="4761437" y="4170527"/>
            <a:ext cx="624969" cy="617818"/>
          </a:xfrm>
          <a:custGeom>
            <a:gdLst>
              <a:gd fmla="*/ 553 w 612" name="T0"/>
              <a:gd fmla="*/ 521 h 605" name="T1"/>
              <a:gd fmla="*/ 490 w 612" name="T2"/>
              <a:gd fmla="*/ 521 h 605" name="T3"/>
              <a:gd fmla="*/ 590 w 612" name="T4"/>
              <a:gd fmla="*/ 58 h 605" name="T5"/>
              <a:gd fmla="*/ 508 w 612" name="T6"/>
              <a:gd fmla="*/ 0 h 605" name="T7"/>
              <a:gd fmla="*/ 288 w 612" name="T8"/>
              <a:gd fmla="*/ 196 h 605" name="T9"/>
              <a:gd fmla="*/ 256 w 612" name="T10"/>
              <a:gd fmla="*/ 241 h 605" name="T11"/>
              <a:gd fmla="*/ 229 w 612" name="T12"/>
              <a:gd fmla="*/ 254 h 605" name="T13"/>
              <a:gd fmla="*/ 232 w 612" name="T14"/>
              <a:gd fmla="*/ 338 h 605" name="T15"/>
              <a:gd fmla="*/ 55 w 612" name="T16"/>
              <a:gd fmla="*/ 492 h 605" name="T17"/>
              <a:gd fmla="*/ 35 w 612" name="T18"/>
              <a:gd fmla="*/ 605 h 605" name="T19"/>
              <a:gd fmla="*/ 127 w 612" name="T20"/>
              <a:gd fmla="*/ 513 h 605" name="T21"/>
              <a:gd fmla="*/ 271 w 612" name="T22"/>
              <a:gd fmla="*/ 377 h 605" name="T23"/>
              <a:gd fmla="*/ 352 w 612" name="T24"/>
              <a:gd fmla="*/ 377 h 605" name="T25"/>
              <a:gd fmla="*/ 375 w 612" name="T26"/>
              <a:gd fmla="*/ 326 h 605" name="T27"/>
              <a:gd fmla="*/ 410 w 612" name="T28"/>
              <a:gd fmla="*/ 319 h 605" name="T29"/>
              <a:gd fmla="*/ 590 w 612" name="T30"/>
              <a:gd fmla="*/ 58 h 605" name="T31"/>
              <a:gd fmla="*/ 239 w 612" name="T32"/>
              <a:gd fmla="*/ 197 h 605" name="T33"/>
              <a:gd fmla="*/ 246 w 612" name="T34"/>
              <a:gd fmla="*/ 190 h 605" name="T35"/>
              <a:gd fmla="*/ 266 w 612" name="T36"/>
              <a:gd fmla="*/ 171 h 605" name="T37"/>
              <a:gd fmla="*/ 131 w 612" name="T38"/>
              <a:gd fmla="*/ 1 h 605" name="T39"/>
              <a:gd fmla="*/ 171 w 612" name="T40"/>
              <a:gd fmla="*/ 97 h 605" name="T41"/>
              <a:gd fmla="*/ 13 w 612" name="T42"/>
              <a:gd fmla="*/ 118 h 605" name="T43"/>
              <a:gd fmla="*/ 141 w 612" name="T44"/>
              <a:gd fmla="*/ 272 h 605" name="T45"/>
              <a:gd fmla="*/ 185 w 612" name="T46"/>
              <a:gd fmla="*/ 263 h 605" name="T47"/>
              <a:gd fmla="*/ 221 w 612" name="T48"/>
              <a:gd fmla="*/ 215 h 605" name="T49"/>
              <a:gd fmla="*/ 409 w 612" name="T50"/>
              <a:gd fmla="*/ 368 h 605" name="T51"/>
              <a:gd fmla="*/ 376 w 612" name="T52"/>
              <a:gd fmla="*/ 401 h 605" name="T53"/>
              <a:gd fmla="*/ 451 w 612" name="T54"/>
              <a:gd fmla="*/ 529 h 605" name="T55"/>
              <a:gd fmla="*/ 529 w 612" name="T56"/>
              <a:gd fmla="*/ 605 h 605" name="T57"/>
              <a:gd fmla="*/ 597 w 612" name="T58"/>
              <a:gd fmla="*/ 502 h 605" name="T59"/>
              <a:gd fmla="*/ 427 w 612" name="T60"/>
              <a:gd fmla="*/ 350 h 605" name="T61"/>
              <a:gd fmla="*/ 401 w 612" name="T62"/>
              <a:gd fmla="*/ 352 h 605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05" w="612">
                <a:moveTo>
                  <a:pt x="522" y="490"/>
                </a:moveTo>
                <a:cubicBezTo>
                  <a:pt x="539" y="490"/>
                  <a:pt x="553" y="504"/>
                  <a:pt x="553" y="521"/>
                </a:cubicBezTo>
                <a:cubicBezTo>
                  <a:pt x="553" y="539"/>
                  <a:pt x="539" y="553"/>
                  <a:pt x="522" y="553"/>
                </a:cubicBezTo>
                <a:cubicBezTo>
                  <a:pt x="504" y="553"/>
                  <a:pt x="490" y="539"/>
                  <a:pt x="490" y="521"/>
                </a:cubicBezTo>
                <a:cubicBezTo>
                  <a:pt x="490" y="504"/>
                  <a:pt x="504" y="490"/>
                  <a:pt x="522" y="490"/>
                </a:cubicBezTo>
                <a:close/>
                <a:moveTo>
                  <a:pt x="590" y="58"/>
                </a:moveTo>
                <a:lnTo>
                  <a:pt x="548" y="17"/>
                </a:lnTo>
                <a:cubicBezTo>
                  <a:pt x="537" y="5"/>
                  <a:pt x="522" y="0"/>
                  <a:pt x="508" y="0"/>
                </a:cubicBezTo>
                <a:cubicBezTo>
                  <a:pt x="493" y="0"/>
                  <a:pt x="478" y="5"/>
                  <a:pt x="467" y="17"/>
                </a:cubicBezTo>
                <a:lnTo>
                  <a:pt x="288" y="196"/>
                </a:lnTo>
                <a:cubicBezTo>
                  <a:pt x="293" y="207"/>
                  <a:pt x="289" y="223"/>
                  <a:pt x="281" y="231"/>
                </a:cubicBezTo>
                <a:cubicBezTo>
                  <a:pt x="275" y="237"/>
                  <a:pt x="265" y="241"/>
                  <a:pt x="256" y="241"/>
                </a:cubicBezTo>
                <a:cubicBezTo>
                  <a:pt x="252" y="241"/>
                  <a:pt x="249" y="240"/>
                  <a:pt x="245" y="239"/>
                </a:cubicBezTo>
                <a:lnTo>
                  <a:pt x="229" y="254"/>
                </a:lnTo>
                <a:cubicBezTo>
                  <a:pt x="207" y="277"/>
                  <a:pt x="207" y="313"/>
                  <a:pt x="229" y="335"/>
                </a:cubicBezTo>
                <a:lnTo>
                  <a:pt x="232" y="338"/>
                </a:lnTo>
                <a:lnTo>
                  <a:pt x="92" y="478"/>
                </a:lnTo>
                <a:lnTo>
                  <a:pt x="55" y="492"/>
                </a:lnTo>
                <a:lnTo>
                  <a:pt x="0" y="570"/>
                </a:lnTo>
                <a:lnTo>
                  <a:pt x="35" y="605"/>
                </a:lnTo>
                <a:lnTo>
                  <a:pt x="113" y="551"/>
                </a:lnTo>
                <a:lnTo>
                  <a:pt x="127" y="513"/>
                </a:lnTo>
                <a:lnTo>
                  <a:pt x="267" y="373"/>
                </a:lnTo>
                <a:lnTo>
                  <a:pt x="271" y="377"/>
                </a:lnTo>
                <a:cubicBezTo>
                  <a:pt x="283" y="388"/>
                  <a:pt x="297" y="394"/>
                  <a:pt x="312" y="394"/>
                </a:cubicBezTo>
                <a:cubicBezTo>
                  <a:pt x="326" y="394"/>
                  <a:pt x="341" y="388"/>
                  <a:pt x="352" y="377"/>
                </a:cubicBezTo>
                <a:lnTo>
                  <a:pt x="368" y="361"/>
                </a:lnTo>
                <a:cubicBezTo>
                  <a:pt x="363" y="351"/>
                  <a:pt x="367" y="335"/>
                  <a:pt x="375" y="326"/>
                </a:cubicBezTo>
                <a:cubicBezTo>
                  <a:pt x="381" y="320"/>
                  <a:pt x="391" y="317"/>
                  <a:pt x="399" y="317"/>
                </a:cubicBezTo>
                <a:cubicBezTo>
                  <a:pt x="403" y="317"/>
                  <a:pt x="407" y="317"/>
                  <a:pt x="410" y="319"/>
                </a:cubicBezTo>
                <a:lnTo>
                  <a:pt x="590" y="139"/>
                </a:lnTo>
                <a:cubicBezTo>
                  <a:pt x="612" y="117"/>
                  <a:pt x="612" y="81"/>
                  <a:pt x="590" y="58"/>
                </a:cubicBezTo>
                <a:close/>
                <a:moveTo>
                  <a:pt x="221" y="215"/>
                </a:moveTo>
                <a:lnTo>
                  <a:pt x="239" y="197"/>
                </a:lnTo>
                <a:lnTo>
                  <a:pt x="255" y="206"/>
                </a:lnTo>
                <a:lnTo>
                  <a:pt x="246" y="190"/>
                </a:lnTo>
                <a:lnTo>
                  <a:pt x="264" y="172"/>
                </a:lnTo>
                <a:lnTo>
                  <a:pt x="266" y="171"/>
                </a:lnTo>
                <a:cubicBezTo>
                  <a:pt x="270" y="160"/>
                  <a:pt x="272" y="151"/>
                  <a:pt x="272" y="141"/>
                </a:cubicBezTo>
                <a:cubicBezTo>
                  <a:pt x="272" y="69"/>
                  <a:pt x="203" y="0"/>
                  <a:pt x="131" y="1"/>
                </a:cubicBezTo>
                <a:cubicBezTo>
                  <a:pt x="131" y="1"/>
                  <a:pt x="123" y="9"/>
                  <a:pt x="118" y="13"/>
                </a:cubicBezTo>
                <a:cubicBezTo>
                  <a:pt x="176" y="71"/>
                  <a:pt x="171" y="61"/>
                  <a:pt x="171" y="97"/>
                </a:cubicBezTo>
                <a:cubicBezTo>
                  <a:pt x="171" y="126"/>
                  <a:pt x="125" y="171"/>
                  <a:pt x="97" y="171"/>
                </a:cubicBezTo>
                <a:cubicBezTo>
                  <a:pt x="61" y="171"/>
                  <a:pt x="72" y="177"/>
                  <a:pt x="13" y="118"/>
                </a:cubicBezTo>
                <a:cubicBezTo>
                  <a:pt x="9" y="123"/>
                  <a:pt x="1" y="131"/>
                  <a:pt x="1" y="131"/>
                </a:cubicBezTo>
                <a:cubicBezTo>
                  <a:pt x="2" y="203"/>
                  <a:pt x="70" y="272"/>
                  <a:pt x="141" y="272"/>
                </a:cubicBezTo>
                <a:cubicBezTo>
                  <a:pt x="154" y="272"/>
                  <a:pt x="168" y="267"/>
                  <a:pt x="182" y="261"/>
                </a:cubicBezTo>
                <a:lnTo>
                  <a:pt x="185" y="263"/>
                </a:lnTo>
                <a:cubicBezTo>
                  <a:pt x="189" y="251"/>
                  <a:pt x="196" y="240"/>
                  <a:pt x="206" y="230"/>
                </a:cubicBezTo>
                <a:lnTo>
                  <a:pt x="221" y="215"/>
                </a:lnTo>
                <a:close/>
                <a:moveTo>
                  <a:pt x="401" y="352"/>
                </a:moveTo>
                <a:lnTo>
                  <a:pt x="409" y="368"/>
                </a:lnTo>
                <a:lnTo>
                  <a:pt x="392" y="385"/>
                </a:lnTo>
                <a:lnTo>
                  <a:pt x="376" y="401"/>
                </a:lnTo>
                <a:cubicBezTo>
                  <a:pt x="367" y="410"/>
                  <a:pt x="356" y="417"/>
                  <a:pt x="343" y="422"/>
                </a:cubicBezTo>
                <a:lnTo>
                  <a:pt x="451" y="529"/>
                </a:lnTo>
                <a:lnTo>
                  <a:pt x="502" y="597"/>
                </a:lnTo>
                <a:lnTo>
                  <a:pt x="529" y="605"/>
                </a:lnTo>
                <a:lnTo>
                  <a:pt x="604" y="529"/>
                </a:lnTo>
                <a:lnTo>
                  <a:pt x="597" y="502"/>
                </a:lnTo>
                <a:lnTo>
                  <a:pt x="529" y="451"/>
                </a:lnTo>
                <a:lnTo>
                  <a:pt x="427" y="350"/>
                </a:lnTo>
                <a:lnTo>
                  <a:pt x="417" y="360"/>
                </a:lnTo>
                <a:lnTo>
                  <a:pt x="401" y="3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altLang="en-US" lang="zh-CN"/>
          </a:p>
        </p:txBody>
      </p:sp>
      <p:sp>
        <p:nvSpPr>
          <p:cNvPr id="27" name="Freeform 242"/>
          <p:cNvSpPr>
            <a:spLocks noChangeArrowheads="1" noEditPoints="1"/>
          </p:cNvSpPr>
          <p:nvPr/>
        </p:nvSpPr>
        <p:spPr bwMode="auto">
          <a:xfrm>
            <a:off x="1846919" y="4104766"/>
            <a:ext cx="627522" cy="741756"/>
          </a:xfrm>
          <a:custGeom>
            <a:gdLst>
              <a:gd fmla="*/ 36 w 132" name="T0"/>
              <a:gd fmla="*/ 118 h 156" name="T1"/>
              <a:gd fmla="*/ 2 w 132" name="T2"/>
              <a:gd fmla="*/ 72 h 156" name="T3"/>
              <a:gd fmla="*/ 26 w 132" name="T4"/>
              <a:gd fmla="*/ 12 h 156" name="T5"/>
              <a:gd fmla="*/ 70 w 132" name="T6"/>
              <a:gd fmla="*/ 0 h 156" name="T7"/>
              <a:gd fmla="*/ 118 w 132" name="T8"/>
              <a:gd fmla="*/ 22 h 156" name="T9"/>
              <a:gd fmla="*/ 124 w 132" name="T10"/>
              <a:gd fmla="*/ 42 h 156" name="T11"/>
              <a:gd fmla="*/ 126 w 132" name="T12"/>
              <a:gd fmla="*/ 98 h 156" name="T13"/>
              <a:gd fmla="*/ 118 w 132" name="T14"/>
              <a:gd fmla="*/ 128 h 156" name="T15"/>
              <a:gd fmla="*/ 34 w 132" name="T16"/>
              <a:gd fmla="*/ 42 h 156" name="T17"/>
              <a:gd fmla="*/ 62 w 132" name="T18"/>
              <a:gd fmla="*/ 72 h 156" name="T19"/>
              <a:gd fmla="*/ 62 w 132" name="T20"/>
              <a:gd fmla="*/ 62 h 156" name="T21"/>
              <a:gd fmla="*/ 50 w 132" name="T22"/>
              <a:gd fmla="*/ 44 h 156" name="T23"/>
              <a:gd fmla="*/ 54 w 132" name="T24"/>
              <a:gd fmla="*/ 42 h 156" name="T25"/>
              <a:gd fmla="*/ 60 w 132" name="T26"/>
              <a:gd fmla="*/ 40 h 156" name="T27"/>
              <a:gd fmla="*/ 66 w 132" name="T28"/>
              <a:gd fmla="*/ 38 h 156" name="T29"/>
              <a:gd fmla="*/ 72 w 132" name="T30"/>
              <a:gd fmla="*/ 58 h 156" name="T31"/>
              <a:gd fmla="*/ 78 w 132" name="T32"/>
              <a:gd fmla="*/ 56 h 156" name="T33"/>
              <a:gd fmla="*/ 74 w 132" name="T34"/>
              <a:gd fmla="*/ 24 h 156" name="T35"/>
              <a:gd fmla="*/ 48 w 132" name="T36"/>
              <a:gd fmla="*/ 22 h 156" name="T37"/>
              <a:gd fmla="*/ 34 w 132" name="T38"/>
              <a:gd fmla="*/ 42 h 156" name="T39"/>
              <a:gd fmla="*/ 76 w 132" name="T40"/>
              <a:gd fmla="*/ 38 h 156" name="T41"/>
              <a:gd fmla="*/ 74 w 132" name="T42"/>
              <a:gd fmla="*/ 42 h 156" name="T43"/>
              <a:gd fmla="*/ 72 w 132" name="T44"/>
              <a:gd fmla="*/ 88 h 156" name="T45"/>
              <a:gd fmla="*/ 86 w 132" name="T46"/>
              <a:gd fmla="*/ 76 h 156" name="T47"/>
              <a:gd fmla="*/ 78 w 132" name="T48"/>
              <a:gd fmla="*/ 80 h 156" name="T49"/>
              <a:gd fmla="*/ 62 w 132" name="T50"/>
              <a:gd fmla="*/ 82 h 156" name="T51"/>
              <a:gd fmla="*/ 68 w 132" name="T52"/>
              <a:gd fmla="*/ 90 h 156" name="T53"/>
              <a:gd fmla="*/ 76 w 132" name="T54"/>
              <a:gd fmla="*/ 94 h 156" name="T55"/>
              <a:gd fmla="*/ 88 w 132" name="T56"/>
              <a:gd fmla="*/ 82 h 156" name="T57"/>
              <a:gd fmla="*/ 88 w 132" name="T58"/>
              <a:gd fmla="*/ 92 h 156" name="T59"/>
              <a:gd fmla="*/ 94 w 132" name="T60"/>
              <a:gd fmla="*/ 82 h 156" name="T61"/>
              <a:gd fmla="*/ 88 w 132" name="T62"/>
              <a:gd fmla="*/ 74 h 156" name="T63"/>
              <a:gd fmla="*/ 86 w 132" name="T64"/>
              <a:gd fmla="*/ 66 h 156" name="T65"/>
              <a:gd fmla="*/ 84 w 132" name="T66"/>
              <a:gd fmla="*/ 28 h 156" name="T67"/>
              <a:gd fmla="*/ 54 w 132" name="T68"/>
              <a:gd fmla="*/ 12 h 156" name="T69"/>
              <a:gd fmla="*/ 26 w 132" name="T70"/>
              <a:gd fmla="*/ 34 h 156" name="T71"/>
              <a:gd fmla="*/ 46 w 132" name="T72"/>
              <a:gd fmla="*/ 68 h 156" name="T73"/>
              <a:gd fmla="*/ 58 w 132" name="T74"/>
              <a:gd fmla="*/ 82 h 156" name="T75"/>
              <a:gd fmla="*/ 64 w 132" name="T76"/>
              <a:gd fmla="*/ 92 h 156" name="T77"/>
              <a:gd fmla="*/ 70 w 132" name="T78"/>
              <a:gd fmla="*/ 98 h 156" name="T79"/>
              <a:gd fmla="*/ 84 w 132" name="T80"/>
              <a:gd fmla="*/ 100 h 156" name="T81"/>
              <a:gd fmla="*/ 64 w 132" name="T82"/>
              <a:gd fmla="*/ 64 h 156" name="T83"/>
              <a:gd fmla="*/ 64 w 132" name="T84"/>
              <a:gd fmla="*/ 70 h 156" name="T85"/>
              <a:gd fmla="*/ 70 w 132" name="T86"/>
              <a:gd fmla="*/ 68 h 156" name="T87"/>
              <a:gd fmla="*/ 70 w 132" name="T88"/>
              <a:gd fmla="*/ 68 h 156" name="T89"/>
              <a:gd fmla="*/ 68 w 132" name="T90"/>
              <a:gd fmla="*/ 60 h 156" name="T91"/>
              <a:gd fmla="*/ 58 w 132" name="T92"/>
              <a:gd fmla="*/ 52 h 156" name="T93"/>
              <a:gd fmla="*/ 66 w 132" name="T94"/>
              <a:gd fmla="*/ 62 h 156" name="T95"/>
              <a:gd fmla="*/ 76 w 132" name="T96"/>
              <a:gd fmla="*/ 66 h 156" name="T97"/>
              <a:gd fmla="*/ 70 w 132" name="T98"/>
              <a:gd fmla="*/ 60 h 156" name="T99"/>
              <a:gd fmla="*/ 58 w 132" name="T100"/>
              <a:gd fmla="*/ 56 h 156" name="T101"/>
              <a:gd fmla="*/ 66 w 132" name="T102"/>
              <a:gd fmla="*/ 46 h 156" name="T103"/>
              <a:gd fmla="*/ 70 w 132" name="T104"/>
              <a:gd fmla="*/ 56 h 156" name="T105"/>
              <a:gd fmla="*/ 62 w 132" name="T106"/>
              <a:gd fmla="*/ 40 h 156" name="T107"/>
              <a:gd fmla="*/ 58 w 132" name="T108"/>
              <a:gd fmla="*/ 42 h 156" name="T109"/>
              <a:gd fmla="*/ 56 w 132" name="T110"/>
              <a:gd fmla="*/ 44 h 156" name="T111"/>
              <a:gd fmla="*/ 50 w 132" name="T112"/>
              <a:gd fmla="*/ 46 h 15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w 132" name="T171"/>
              <a:gd fmla="*/ 0 h 156" name="T172"/>
              <a:gd fmla="*/ 132 w 132" name="T173"/>
              <a:gd fmla="*/ 156 h 156" name="T174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T174" l="T171" r="T173" t="T172"/>
            <a:pathLst>
              <a:path h="156" w="132">
                <a:moveTo>
                  <a:pt x="38" y="156"/>
                </a:moveTo>
                <a:lnTo>
                  <a:pt x="38" y="156"/>
                </a:lnTo>
                <a:lnTo>
                  <a:pt x="38" y="138"/>
                </a:lnTo>
                <a:lnTo>
                  <a:pt x="38" y="128"/>
                </a:lnTo>
                <a:lnTo>
                  <a:pt x="36" y="118"/>
                </a:lnTo>
                <a:lnTo>
                  <a:pt x="36" y="118"/>
                </a:lnTo>
                <a:lnTo>
                  <a:pt x="26" y="112"/>
                </a:lnTo>
                <a:lnTo>
                  <a:pt x="18" y="106"/>
                </a:lnTo>
                <a:lnTo>
                  <a:pt x="12" y="98"/>
                </a:lnTo>
                <a:lnTo>
                  <a:pt x="8" y="90"/>
                </a:lnTo>
                <a:lnTo>
                  <a:pt x="4" y="82"/>
                </a:lnTo>
                <a:lnTo>
                  <a:pt x="2" y="72"/>
                </a:lnTo>
                <a:lnTo>
                  <a:pt x="0" y="64"/>
                </a:lnTo>
                <a:lnTo>
                  <a:pt x="2" y="56"/>
                </a:lnTo>
                <a:lnTo>
                  <a:pt x="6" y="38"/>
                </a:lnTo>
                <a:lnTo>
                  <a:pt x="14" y="24"/>
                </a:lnTo>
                <a:lnTo>
                  <a:pt x="20" y="18"/>
                </a:lnTo>
                <a:lnTo>
                  <a:pt x="26" y="12"/>
                </a:lnTo>
                <a:lnTo>
                  <a:pt x="32" y="8"/>
                </a:lnTo>
                <a:lnTo>
                  <a:pt x="42" y="4"/>
                </a:lnTo>
                <a:lnTo>
                  <a:pt x="42" y="4"/>
                </a:lnTo>
                <a:lnTo>
                  <a:pt x="50" y="2"/>
                </a:lnTo>
                <a:lnTo>
                  <a:pt x="60" y="0"/>
                </a:lnTo>
                <a:lnTo>
                  <a:pt x="70" y="0"/>
                </a:lnTo>
                <a:lnTo>
                  <a:pt x="80" y="2"/>
                </a:lnTo>
                <a:lnTo>
                  <a:pt x="90" y="4"/>
                </a:lnTo>
                <a:lnTo>
                  <a:pt x="100" y="8"/>
                </a:lnTo>
                <a:lnTo>
                  <a:pt x="110" y="14"/>
                </a:lnTo>
                <a:lnTo>
                  <a:pt x="118" y="22"/>
                </a:lnTo>
                <a:lnTo>
                  <a:pt x="118" y="22"/>
                </a:lnTo>
                <a:lnTo>
                  <a:pt x="126" y="30"/>
                </a:lnTo>
                <a:lnTo>
                  <a:pt x="128" y="36"/>
                </a:lnTo>
                <a:lnTo>
                  <a:pt x="128" y="40"/>
                </a:lnTo>
                <a:lnTo>
                  <a:pt x="126" y="40"/>
                </a:lnTo>
                <a:lnTo>
                  <a:pt x="124" y="42"/>
                </a:lnTo>
                <a:lnTo>
                  <a:pt x="124" y="42"/>
                </a:lnTo>
                <a:lnTo>
                  <a:pt x="128" y="66"/>
                </a:lnTo>
                <a:lnTo>
                  <a:pt x="128" y="66"/>
                </a:lnTo>
                <a:lnTo>
                  <a:pt x="126" y="68"/>
                </a:lnTo>
                <a:lnTo>
                  <a:pt x="124" y="70"/>
                </a:lnTo>
                <a:lnTo>
                  <a:pt x="132" y="96"/>
                </a:lnTo>
                <a:lnTo>
                  <a:pt x="126" y="98"/>
                </a:lnTo>
                <a:lnTo>
                  <a:pt x="126" y="98"/>
                </a:lnTo>
                <a:lnTo>
                  <a:pt x="126" y="110"/>
                </a:lnTo>
                <a:lnTo>
                  <a:pt x="126" y="122"/>
                </a:lnTo>
                <a:lnTo>
                  <a:pt x="126" y="122"/>
                </a:lnTo>
                <a:lnTo>
                  <a:pt x="124" y="126"/>
                </a:lnTo>
                <a:lnTo>
                  <a:pt x="118" y="128"/>
                </a:lnTo>
                <a:lnTo>
                  <a:pt x="96" y="130"/>
                </a:lnTo>
                <a:lnTo>
                  <a:pt x="96" y="156"/>
                </a:lnTo>
                <a:lnTo>
                  <a:pt x="38" y="156"/>
                </a:lnTo>
                <a:lnTo>
                  <a:pt x="38" y="156"/>
                </a:lnTo>
                <a:close/>
                <a:moveTo>
                  <a:pt x="34" y="42"/>
                </a:moveTo>
                <a:lnTo>
                  <a:pt x="34" y="42"/>
                </a:lnTo>
                <a:lnTo>
                  <a:pt x="36" y="50"/>
                </a:lnTo>
                <a:lnTo>
                  <a:pt x="40" y="54"/>
                </a:lnTo>
                <a:lnTo>
                  <a:pt x="50" y="62"/>
                </a:lnTo>
                <a:lnTo>
                  <a:pt x="50" y="62"/>
                </a:lnTo>
                <a:lnTo>
                  <a:pt x="56" y="66"/>
                </a:lnTo>
                <a:lnTo>
                  <a:pt x="62" y="72"/>
                </a:lnTo>
                <a:lnTo>
                  <a:pt x="62" y="72"/>
                </a:lnTo>
                <a:lnTo>
                  <a:pt x="60" y="68"/>
                </a:lnTo>
                <a:lnTo>
                  <a:pt x="60" y="68"/>
                </a:lnTo>
                <a:lnTo>
                  <a:pt x="60" y="64"/>
                </a:lnTo>
                <a:lnTo>
                  <a:pt x="60" y="64"/>
                </a:lnTo>
                <a:lnTo>
                  <a:pt x="62" y="62"/>
                </a:lnTo>
                <a:lnTo>
                  <a:pt x="48" y="48"/>
                </a:lnTo>
                <a:lnTo>
                  <a:pt x="48" y="46"/>
                </a:lnTo>
                <a:lnTo>
                  <a:pt x="48" y="46"/>
                </a:lnTo>
                <a:lnTo>
                  <a:pt x="48" y="46"/>
                </a:lnTo>
                <a:lnTo>
                  <a:pt x="50" y="44"/>
                </a:lnTo>
                <a:lnTo>
                  <a:pt x="50" y="44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2" y="42"/>
                </a:lnTo>
                <a:lnTo>
                  <a:pt x="54" y="42"/>
                </a:lnTo>
                <a:lnTo>
                  <a:pt x="54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60" y="40"/>
                </a:lnTo>
                <a:lnTo>
                  <a:pt x="60" y="40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2" y="38"/>
                </a:lnTo>
                <a:lnTo>
                  <a:pt x="66" y="38"/>
                </a:lnTo>
                <a:lnTo>
                  <a:pt x="66" y="38"/>
                </a:lnTo>
                <a:lnTo>
                  <a:pt x="68" y="38"/>
                </a:lnTo>
                <a:lnTo>
                  <a:pt x="68" y="36"/>
                </a:lnTo>
                <a:lnTo>
                  <a:pt x="68" y="38"/>
                </a:lnTo>
                <a:lnTo>
                  <a:pt x="70" y="58"/>
                </a:lnTo>
                <a:lnTo>
                  <a:pt x="70" y="58"/>
                </a:lnTo>
                <a:lnTo>
                  <a:pt x="72" y="58"/>
                </a:lnTo>
                <a:lnTo>
                  <a:pt x="72" y="58"/>
                </a:lnTo>
                <a:lnTo>
                  <a:pt x="72" y="58"/>
                </a:lnTo>
                <a:lnTo>
                  <a:pt x="76" y="60"/>
                </a:lnTo>
                <a:lnTo>
                  <a:pt x="78" y="64"/>
                </a:lnTo>
                <a:lnTo>
                  <a:pt x="78" y="64"/>
                </a:lnTo>
                <a:lnTo>
                  <a:pt x="78" y="56"/>
                </a:lnTo>
                <a:lnTo>
                  <a:pt x="78" y="48"/>
                </a:lnTo>
                <a:lnTo>
                  <a:pt x="78" y="48"/>
                </a:lnTo>
                <a:lnTo>
                  <a:pt x="78" y="36"/>
                </a:lnTo>
                <a:lnTo>
                  <a:pt x="78" y="30"/>
                </a:lnTo>
                <a:lnTo>
                  <a:pt x="74" y="24"/>
                </a:lnTo>
                <a:lnTo>
                  <a:pt x="74" y="24"/>
                </a:lnTo>
                <a:lnTo>
                  <a:pt x="68" y="20"/>
                </a:lnTo>
                <a:lnTo>
                  <a:pt x="62" y="18"/>
                </a:lnTo>
                <a:lnTo>
                  <a:pt x="62" y="18"/>
                </a:lnTo>
                <a:lnTo>
                  <a:pt x="56" y="20"/>
                </a:lnTo>
                <a:lnTo>
                  <a:pt x="48" y="22"/>
                </a:lnTo>
                <a:lnTo>
                  <a:pt x="48" y="22"/>
                </a:lnTo>
                <a:lnTo>
                  <a:pt x="42" y="26"/>
                </a:lnTo>
                <a:lnTo>
                  <a:pt x="36" y="30"/>
                </a:lnTo>
                <a:lnTo>
                  <a:pt x="36" y="30"/>
                </a:lnTo>
                <a:lnTo>
                  <a:pt x="34" y="36"/>
                </a:lnTo>
                <a:lnTo>
                  <a:pt x="34" y="42"/>
                </a:lnTo>
                <a:lnTo>
                  <a:pt x="34" y="42"/>
                </a:lnTo>
                <a:close/>
                <a:moveTo>
                  <a:pt x="70" y="24"/>
                </a:moveTo>
                <a:lnTo>
                  <a:pt x="70" y="24"/>
                </a:lnTo>
                <a:lnTo>
                  <a:pt x="72" y="32"/>
                </a:lnTo>
                <a:lnTo>
                  <a:pt x="74" y="38"/>
                </a:lnTo>
                <a:lnTo>
                  <a:pt x="76" y="38"/>
                </a:lnTo>
                <a:lnTo>
                  <a:pt x="76" y="38"/>
                </a:lnTo>
                <a:lnTo>
                  <a:pt x="76" y="30"/>
                </a:lnTo>
                <a:lnTo>
                  <a:pt x="70" y="24"/>
                </a:lnTo>
                <a:lnTo>
                  <a:pt x="70" y="24"/>
                </a:lnTo>
                <a:close/>
                <a:moveTo>
                  <a:pt x="76" y="42"/>
                </a:moveTo>
                <a:lnTo>
                  <a:pt x="74" y="42"/>
                </a:lnTo>
                <a:lnTo>
                  <a:pt x="74" y="42"/>
                </a:lnTo>
                <a:lnTo>
                  <a:pt x="74" y="48"/>
                </a:lnTo>
                <a:lnTo>
                  <a:pt x="74" y="48"/>
                </a:lnTo>
                <a:lnTo>
                  <a:pt x="76" y="42"/>
                </a:lnTo>
                <a:lnTo>
                  <a:pt x="76" y="42"/>
                </a:lnTo>
                <a:close/>
                <a:moveTo>
                  <a:pt x="72" y="88"/>
                </a:moveTo>
                <a:lnTo>
                  <a:pt x="72" y="88"/>
                </a:lnTo>
                <a:lnTo>
                  <a:pt x="80" y="84"/>
                </a:lnTo>
                <a:lnTo>
                  <a:pt x="80" y="84"/>
                </a:lnTo>
                <a:lnTo>
                  <a:pt x="88" y="80"/>
                </a:lnTo>
                <a:lnTo>
                  <a:pt x="88" y="78"/>
                </a:lnTo>
                <a:lnTo>
                  <a:pt x="86" y="76"/>
                </a:lnTo>
                <a:lnTo>
                  <a:pt x="86" y="76"/>
                </a:lnTo>
                <a:lnTo>
                  <a:pt x="78" y="82"/>
                </a:lnTo>
                <a:lnTo>
                  <a:pt x="78" y="82"/>
                </a:lnTo>
                <a:lnTo>
                  <a:pt x="70" y="84"/>
                </a:lnTo>
                <a:lnTo>
                  <a:pt x="68" y="82"/>
                </a:lnTo>
                <a:lnTo>
                  <a:pt x="68" y="82"/>
                </a:lnTo>
                <a:lnTo>
                  <a:pt x="78" y="80"/>
                </a:lnTo>
                <a:lnTo>
                  <a:pt x="78" y="80"/>
                </a:lnTo>
                <a:lnTo>
                  <a:pt x="86" y="74"/>
                </a:lnTo>
                <a:lnTo>
                  <a:pt x="86" y="74"/>
                </a:lnTo>
                <a:lnTo>
                  <a:pt x="86" y="72"/>
                </a:lnTo>
                <a:lnTo>
                  <a:pt x="84" y="72"/>
                </a:lnTo>
                <a:lnTo>
                  <a:pt x="62" y="82"/>
                </a:lnTo>
                <a:lnTo>
                  <a:pt x="62" y="82"/>
                </a:lnTo>
                <a:lnTo>
                  <a:pt x="64" y="84"/>
                </a:lnTo>
                <a:lnTo>
                  <a:pt x="66" y="84"/>
                </a:lnTo>
                <a:lnTo>
                  <a:pt x="64" y="86"/>
                </a:lnTo>
                <a:lnTo>
                  <a:pt x="64" y="88"/>
                </a:lnTo>
                <a:lnTo>
                  <a:pt x="68" y="90"/>
                </a:lnTo>
                <a:lnTo>
                  <a:pt x="68" y="90"/>
                </a:lnTo>
                <a:lnTo>
                  <a:pt x="68" y="92"/>
                </a:lnTo>
                <a:lnTo>
                  <a:pt x="68" y="94"/>
                </a:lnTo>
                <a:lnTo>
                  <a:pt x="70" y="96"/>
                </a:lnTo>
                <a:lnTo>
                  <a:pt x="70" y="96"/>
                </a:lnTo>
                <a:lnTo>
                  <a:pt x="76" y="94"/>
                </a:lnTo>
                <a:lnTo>
                  <a:pt x="80" y="92"/>
                </a:lnTo>
                <a:lnTo>
                  <a:pt x="80" y="92"/>
                </a:lnTo>
                <a:lnTo>
                  <a:pt x="90" y="86"/>
                </a:lnTo>
                <a:lnTo>
                  <a:pt x="90" y="82"/>
                </a:lnTo>
                <a:lnTo>
                  <a:pt x="88" y="82"/>
                </a:lnTo>
                <a:lnTo>
                  <a:pt x="88" y="82"/>
                </a:lnTo>
                <a:lnTo>
                  <a:pt x="80" y="86"/>
                </a:lnTo>
                <a:lnTo>
                  <a:pt x="80" y="86"/>
                </a:lnTo>
                <a:lnTo>
                  <a:pt x="72" y="90"/>
                </a:lnTo>
                <a:lnTo>
                  <a:pt x="72" y="88"/>
                </a:lnTo>
                <a:lnTo>
                  <a:pt x="72" y="88"/>
                </a:lnTo>
                <a:close/>
                <a:moveTo>
                  <a:pt x="88" y="92"/>
                </a:moveTo>
                <a:lnTo>
                  <a:pt x="88" y="92"/>
                </a:lnTo>
                <a:lnTo>
                  <a:pt x="92" y="88"/>
                </a:lnTo>
                <a:lnTo>
                  <a:pt x="94" y="86"/>
                </a:lnTo>
                <a:lnTo>
                  <a:pt x="94" y="86"/>
                </a:lnTo>
                <a:lnTo>
                  <a:pt x="94" y="82"/>
                </a:lnTo>
                <a:lnTo>
                  <a:pt x="94" y="82"/>
                </a:lnTo>
                <a:lnTo>
                  <a:pt x="92" y="80"/>
                </a:lnTo>
                <a:lnTo>
                  <a:pt x="90" y="80"/>
                </a:lnTo>
                <a:lnTo>
                  <a:pt x="92" y="76"/>
                </a:lnTo>
                <a:lnTo>
                  <a:pt x="92" y="76"/>
                </a:lnTo>
                <a:lnTo>
                  <a:pt x="90" y="76"/>
                </a:lnTo>
                <a:lnTo>
                  <a:pt x="88" y="74"/>
                </a:lnTo>
                <a:lnTo>
                  <a:pt x="88" y="72"/>
                </a:lnTo>
                <a:lnTo>
                  <a:pt x="88" y="70"/>
                </a:lnTo>
                <a:lnTo>
                  <a:pt x="88" y="70"/>
                </a:lnTo>
                <a:lnTo>
                  <a:pt x="86" y="68"/>
                </a:lnTo>
                <a:lnTo>
                  <a:pt x="86" y="66"/>
                </a:lnTo>
                <a:lnTo>
                  <a:pt x="86" y="66"/>
                </a:lnTo>
                <a:lnTo>
                  <a:pt x="84" y="58"/>
                </a:lnTo>
                <a:lnTo>
                  <a:pt x="86" y="50"/>
                </a:lnTo>
                <a:lnTo>
                  <a:pt x="86" y="50"/>
                </a:lnTo>
                <a:lnTo>
                  <a:pt x="86" y="42"/>
                </a:lnTo>
                <a:lnTo>
                  <a:pt x="86" y="34"/>
                </a:lnTo>
                <a:lnTo>
                  <a:pt x="84" y="28"/>
                </a:lnTo>
                <a:lnTo>
                  <a:pt x="80" y="20"/>
                </a:lnTo>
                <a:lnTo>
                  <a:pt x="80" y="20"/>
                </a:lnTo>
                <a:lnTo>
                  <a:pt x="72" y="14"/>
                </a:lnTo>
                <a:lnTo>
                  <a:pt x="62" y="12"/>
                </a:lnTo>
                <a:lnTo>
                  <a:pt x="62" y="12"/>
                </a:lnTo>
                <a:lnTo>
                  <a:pt x="54" y="12"/>
                </a:lnTo>
                <a:lnTo>
                  <a:pt x="46" y="16"/>
                </a:lnTo>
                <a:lnTo>
                  <a:pt x="46" y="16"/>
                </a:lnTo>
                <a:lnTo>
                  <a:pt x="38" y="20"/>
                </a:lnTo>
                <a:lnTo>
                  <a:pt x="32" y="26"/>
                </a:lnTo>
                <a:lnTo>
                  <a:pt x="32" y="26"/>
                </a:lnTo>
                <a:lnTo>
                  <a:pt x="26" y="34"/>
                </a:lnTo>
                <a:lnTo>
                  <a:pt x="26" y="44"/>
                </a:lnTo>
                <a:lnTo>
                  <a:pt x="26" y="44"/>
                </a:lnTo>
                <a:lnTo>
                  <a:pt x="30" y="52"/>
                </a:lnTo>
                <a:lnTo>
                  <a:pt x="34" y="60"/>
                </a:lnTo>
                <a:lnTo>
                  <a:pt x="40" y="64"/>
                </a:lnTo>
                <a:lnTo>
                  <a:pt x="46" y="68"/>
                </a:lnTo>
                <a:lnTo>
                  <a:pt x="46" y="68"/>
                </a:lnTo>
                <a:lnTo>
                  <a:pt x="52" y="72"/>
                </a:lnTo>
                <a:lnTo>
                  <a:pt x="58" y="78"/>
                </a:lnTo>
                <a:lnTo>
                  <a:pt x="60" y="80"/>
                </a:lnTo>
                <a:lnTo>
                  <a:pt x="58" y="82"/>
                </a:lnTo>
                <a:lnTo>
                  <a:pt x="58" y="82"/>
                </a:lnTo>
                <a:lnTo>
                  <a:pt x="58" y="84"/>
                </a:lnTo>
                <a:lnTo>
                  <a:pt x="62" y="86"/>
                </a:lnTo>
                <a:lnTo>
                  <a:pt x="60" y="88"/>
                </a:lnTo>
                <a:lnTo>
                  <a:pt x="60" y="88"/>
                </a:lnTo>
                <a:lnTo>
                  <a:pt x="62" y="90"/>
                </a:lnTo>
                <a:lnTo>
                  <a:pt x="64" y="92"/>
                </a:lnTo>
                <a:lnTo>
                  <a:pt x="64" y="94"/>
                </a:lnTo>
                <a:lnTo>
                  <a:pt x="64" y="96"/>
                </a:lnTo>
                <a:lnTo>
                  <a:pt x="64" y="96"/>
                </a:lnTo>
                <a:lnTo>
                  <a:pt x="68" y="98"/>
                </a:lnTo>
                <a:lnTo>
                  <a:pt x="68" y="98"/>
                </a:lnTo>
                <a:lnTo>
                  <a:pt x="70" y="98"/>
                </a:lnTo>
                <a:lnTo>
                  <a:pt x="70" y="98"/>
                </a:lnTo>
                <a:lnTo>
                  <a:pt x="76" y="98"/>
                </a:lnTo>
                <a:lnTo>
                  <a:pt x="76" y="98"/>
                </a:lnTo>
                <a:lnTo>
                  <a:pt x="80" y="100"/>
                </a:lnTo>
                <a:lnTo>
                  <a:pt x="84" y="100"/>
                </a:lnTo>
                <a:lnTo>
                  <a:pt x="84" y="100"/>
                </a:lnTo>
                <a:lnTo>
                  <a:pt x="86" y="96"/>
                </a:lnTo>
                <a:lnTo>
                  <a:pt x="88" y="92"/>
                </a:lnTo>
                <a:lnTo>
                  <a:pt x="88" y="92"/>
                </a:lnTo>
                <a:close/>
                <a:moveTo>
                  <a:pt x="64" y="70"/>
                </a:moveTo>
                <a:lnTo>
                  <a:pt x="66" y="70"/>
                </a:lnTo>
                <a:lnTo>
                  <a:pt x="64" y="64"/>
                </a:lnTo>
                <a:lnTo>
                  <a:pt x="64" y="64"/>
                </a:lnTo>
                <a:lnTo>
                  <a:pt x="62" y="64"/>
                </a:lnTo>
                <a:lnTo>
                  <a:pt x="62" y="64"/>
                </a:lnTo>
                <a:lnTo>
                  <a:pt x="62" y="68"/>
                </a:lnTo>
                <a:lnTo>
                  <a:pt x="64" y="70"/>
                </a:lnTo>
                <a:lnTo>
                  <a:pt x="64" y="70"/>
                </a:lnTo>
                <a:close/>
                <a:moveTo>
                  <a:pt x="68" y="70"/>
                </a:move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0" y="68"/>
                </a:lnTo>
                <a:lnTo>
                  <a:pt x="72" y="68"/>
                </a:lnTo>
                <a:lnTo>
                  <a:pt x="70" y="60"/>
                </a:lnTo>
                <a:lnTo>
                  <a:pt x="70" y="60"/>
                </a:lnTo>
                <a:lnTo>
                  <a:pt x="68" y="62"/>
                </a:lnTo>
                <a:lnTo>
                  <a:pt x="68" y="60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4" y="48"/>
                </a:lnTo>
                <a:lnTo>
                  <a:pt x="58" y="52"/>
                </a:lnTo>
                <a:lnTo>
                  <a:pt x="60" y="52"/>
                </a:lnTo>
                <a:lnTo>
                  <a:pt x="60" y="52"/>
                </a:lnTo>
                <a:lnTo>
                  <a:pt x="60" y="52"/>
                </a:lnTo>
                <a:lnTo>
                  <a:pt x="62" y="52"/>
                </a:lnTo>
                <a:lnTo>
                  <a:pt x="66" y="62"/>
                </a:lnTo>
                <a:lnTo>
                  <a:pt x="66" y="62"/>
                </a:lnTo>
                <a:lnTo>
                  <a:pt x="64" y="64"/>
                </a:lnTo>
                <a:lnTo>
                  <a:pt x="64" y="64"/>
                </a:lnTo>
                <a:lnTo>
                  <a:pt x="68" y="70"/>
                </a:lnTo>
                <a:lnTo>
                  <a:pt x="68" y="70"/>
                </a:lnTo>
                <a:close/>
                <a:moveTo>
                  <a:pt x="74" y="66"/>
                </a:moveTo>
                <a:lnTo>
                  <a:pt x="76" y="66"/>
                </a:lnTo>
                <a:lnTo>
                  <a:pt x="74" y="62"/>
                </a:lnTo>
                <a:lnTo>
                  <a:pt x="74" y="62"/>
                </a:lnTo>
                <a:lnTo>
                  <a:pt x="72" y="60"/>
                </a:lnTo>
                <a:lnTo>
                  <a:pt x="72" y="60"/>
                </a:lnTo>
                <a:lnTo>
                  <a:pt x="72" y="60"/>
                </a:lnTo>
                <a:lnTo>
                  <a:pt x="70" y="60"/>
                </a:lnTo>
                <a:lnTo>
                  <a:pt x="74" y="66"/>
                </a:lnTo>
                <a:lnTo>
                  <a:pt x="74" y="66"/>
                </a:lnTo>
                <a:close/>
                <a:moveTo>
                  <a:pt x="62" y="60"/>
                </a:moveTo>
                <a:lnTo>
                  <a:pt x="60" y="54"/>
                </a:lnTo>
                <a:lnTo>
                  <a:pt x="60" y="56"/>
                </a:lnTo>
                <a:lnTo>
                  <a:pt x="58" y="56"/>
                </a:lnTo>
                <a:lnTo>
                  <a:pt x="58" y="54"/>
                </a:lnTo>
                <a:lnTo>
                  <a:pt x="56" y="52"/>
                </a:lnTo>
                <a:lnTo>
                  <a:pt x="56" y="50"/>
                </a:lnTo>
                <a:lnTo>
                  <a:pt x="56" y="50"/>
                </a:lnTo>
                <a:lnTo>
                  <a:pt x="66" y="46"/>
                </a:lnTo>
                <a:lnTo>
                  <a:pt x="66" y="46"/>
                </a:lnTo>
                <a:lnTo>
                  <a:pt x="66" y="46"/>
                </a:lnTo>
                <a:lnTo>
                  <a:pt x="68" y="50"/>
                </a:lnTo>
                <a:lnTo>
                  <a:pt x="68" y="50"/>
                </a:lnTo>
                <a:lnTo>
                  <a:pt x="68" y="52"/>
                </a:lnTo>
                <a:lnTo>
                  <a:pt x="66" y="52"/>
                </a:lnTo>
                <a:lnTo>
                  <a:pt x="70" y="56"/>
                </a:lnTo>
                <a:lnTo>
                  <a:pt x="68" y="38"/>
                </a:lnTo>
                <a:lnTo>
                  <a:pt x="68" y="38"/>
                </a:lnTo>
                <a:lnTo>
                  <a:pt x="66" y="40"/>
                </a:lnTo>
                <a:lnTo>
                  <a:pt x="66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62" y="40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8" y="42"/>
                </a:lnTo>
                <a:lnTo>
                  <a:pt x="56" y="44"/>
                </a:lnTo>
                <a:lnTo>
                  <a:pt x="56" y="44"/>
                </a:lnTo>
                <a:lnTo>
                  <a:pt x="52" y="44"/>
                </a:lnTo>
                <a:lnTo>
                  <a:pt x="52" y="44"/>
                </a:lnTo>
                <a:lnTo>
                  <a:pt x="52" y="46"/>
                </a:lnTo>
                <a:lnTo>
                  <a:pt x="52" y="46"/>
                </a:lnTo>
                <a:lnTo>
                  <a:pt x="50" y="46"/>
                </a:lnTo>
                <a:lnTo>
                  <a:pt x="62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altLang="zh-CN" lang="zh-CN">
              <a:solidFill>
                <a:srgbClr val="4C4C4C"/>
              </a:solidFill>
              <a:ea charset="-122" panose="020b0503020204020204" typeface="微软雅黑"/>
              <a:sym charset="0" panose="020b0604020202020204" pitchFamily="34" typeface="Arial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67" y="-4445"/>
            <a:ext cx="9876866" cy="68668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45255" y="-4445"/>
            <a:ext cx="8261350" cy="6866890"/>
          </a:xfrm>
          <a:prstGeom prst="rect">
            <a:avLst/>
          </a:prstGeom>
          <a:gradFill>
            <a:gsLst>
              <a:gs pos="6000">
                <a:schemeClr val="tx1">
                  <a:lumMod val="85000"/>
                  <a:lumOff val="15000"/>
                  <a:alpha val="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64000">
                <a:schemeClr val="tx1">
                  <a:lumMod val="85000"/>
                  <a:lumOff val="15000"/>
                </a:schemeClr>
              </a:gs>
              <a:gs pos="36000">
                <a:schemeClr val="tx1">
                  <a:lumMod val="95000"/>
                  <a:lumOff val="5000"/>
                  <a:alpha val="6400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3945255" y="3264534"/>
            <a:ext cx="7813675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6600">
                <a:solidFill>
                  <a:schemeClr val="bg1"/>
                </a:solidFill>
                <a:latin charset="-122" panose="02010800040101010101" typeface="华文隶书"/>
                <a:ea charset="-122" panose="02010800040101010101" typeface="华文隶书"/>
              </a:rPr>
              <a:t>生也有涯，职业无涯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40299" y="4615815"/>
            <a:ext cx="496816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4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感谢您的聆听！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同侧圆角矩形 1"/>
          <p:cNvSpPr/>
          <p:nvPr/>
        </p:nvSpPr>
        <p:spPr>
          <a:xfrm flipV="1">
            <a:off x="4884420" y="0"/>
            <a:ext cx="2423160" cy="364236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/>
          <p:cNvSpPr/>
          <p:nvPr/>
        </p:nvSpPr>
        <p:spPr>
          <a:xfrm>
            <a:off x="5029200" y="1387475"/>
            <a:ext cx="2132965" cy="213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3963035" y="3881755"/>
            <a:ext cx="426720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自我分析</a:t>
            </a:r>
          </a:p>
        </p:txBody>
      </p:sp>
      <p:sp>
        <p:nvSpPr>
          <p:cNvPr id="6" name="矩形 5"/>
          <p:cNvSpPr/>
          <p:nvPr/>
        </p:nvSpPr>
        <p:spPr>
          <a:xfrm>
            <a:off x="-30480" y="6567805"/>
            <a:ext cx="12252960" cy="30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5104130" y="1523365"/>
            <a:ext cx="1981835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500">
                <a:solidFill>
                  <a:schemeClr val="tx1">
                    <a:lumMod val="85000"/>
                    <a:lumOff val="15000"/>
                  </a:schemeClr>
                </a:solidFill>
                <a:latin charset="0" panose="020b0806030902050204" pitchFamily="34" typeface="Impact"/>
              </a:rPr>
              <a:t>01</a:t>
            </a:r>
          </a:p>
        </p:txBody>
      </p:sp>
      <p:sp>
        <p:nvSpPr>
          <p:cNvPr id="9" name="矩形 8"/>
          <p:cNvSpPr/>
          <p:nvPr/>
        </p:nvSpPr>
        <p:spPr>
          <a:xfrm>
            <a:off x="2674938" y="4894580"/>
            <a:ext cx="684212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进行自我分析对每个人来说都是非常有必要的，人在不断的变化、进步，自我的分析也应该不断的更新。古人有曰:"知彼知己，百战不殆"，然而"知己"应是首要任务。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815840" y="4767580"/>
            <a:ext cx="256032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4610418" y="1311910"/>
            <a:ext cx="2971165" cy="1085850"/>
            <a:chOff x="7707" y="3103"/>
            <a:chExt cx="4679" cy="1710"/>
          </a:xfrm>
        </p:grpSpPr>
        <p:sp>
          <p:nvSpPr>
            <p:cNvPr id="2050" name="人行道"/>
            <p:cNvSpPr/>
            <p:nvPr/>
          </p:nvSpPr>
          <p:spPr bwMode="auto">
            <a:xfrm>
              <a:off x="7707" y="3103"/>
              <a:ext cx="1701" cy="1701"/>
            </a:xfrm>
            <a:custGeom>
              <a:gdLst>
                <a:gd fmla="*/ 1620148 w 3280" name="T0"/>
                <a:gd fmla="*/ 1800397 h 3279" name="T1"/>
                <a:gd fmla="*/ 180016 w 3280" name="T2"/>
                <a:gd fmla="*/ 1800397 h 3279" name="T3"/>
                <a:gd fmla="*/ 0 w 3280" name="T4"/>
                <a:gd fmla="*/ 1620302 h 3279" name="T5"/>
                <a:gd fmla="*/ 0 w 3280" name="T6"/>
                <a:gd fmla="*/ 180095 h 3279" name="T7"/>
                <a:gd fmla="*/ 180016 w 3280" name="T8"/>
                <a:gd fmla="*/ 0 h 3279" name="T9"/>
                <a:gd fmla="*/ 1620148 w 3280" name="T10"/>
                <a:gd fmla="*/ 0 h 3279" name="T11"/>
                <a:gd fmla="*/ 1800164 w 3280" name="T12"/>
                <a:gd fmla="*/ 180095 h 3279" name="T13"/>
                <a:gd fmla="*/ 1800164 w 3280" name="T14"/>
                <a:gd fmla="*/ 1620302 h 3279" name="T15"/>
                <a:gd fmla="*/ 1620148 w 3280" name="T16"/>
                <a:gd fmla="*/ 1800397 h 3279" name="T17"/>
                <a:gd fmla="*/ 983504 w 3280" name="T18"/>
                <a:gd fmla="*/ 275084 h 3279" name="T19"/>
                <a:gd fmla="*/ 803488 w 3280" name="T20"/>
                <a:gd fmla="*/ 455178 h 3279" name="T21"/>
                <a:gd fmla="*/ 983504 w 3280" name="T22"/>
                <a:gd fmla="*/ 634724 h 3279" name="T23"/>
                <a:gd fmla="*/ 1162972 w 3280" name="T24"/>
                <a:gd fmla="*/ 455178 h 3279" name="T25"/>
                <a:gd fmla="*/ 983504 w 3280" name="T26"/>
                <a:gd fmla="*/ 275084 h 3279" name="T27"/>
                <a:gd fmla="*/ 1294142 w 3280" name="T28"/>
                <a:gd fmla="*/ 733556 h 3279" name="T29"/>
                <a:gd fmla="*/ 990639 w 3280" name="T30"/>
                <a:gd fmla="*/ 770893 h 3279" name="T31"/>
                <a:gd fmla="*/ 838064 w 3280" name="T32"/>
                <a:gd fmla="*/ 691827 h 3279" name="T33"/>
                <a:gd fmla="*/ 704150 w 3280" name="T34"/>
                <a:gd fmla="*/ 1121199 h 3279" name="T35"/>
                <a:gd fmla="*/ 394060 w 3280" name="T36"/>
                <a:gd fmla="*/ 1323805 h 3279" name="T37"/>
                <a:gd fmla="*/ 445650 w 3280" name="T38"/>
                <a:gd fmla="*/ 1501154 h 3279" name="T39"/>
                <a:gd fmla="*/ 862762 w 3280" name="T40"/>
                <a:gd fmla="*/ 1207403 h 3279" name="T41"/>
                <a:gd fmla="*/ 1192609 w 3280" name="T42"/>
                <a:gd fmla="*/ 1498409 h 3279" name="T43"/>
                <a:gd fmla="*/ 1363295 w 3280" name="T44"/>
                <a:gd fmla="*/ 1390243 h 3279" name="T45"/>
                <a:gd fmla="*/ 1023020 w 3280" name="T46"/>
                <a:gd fmla="*/ 1049820 h 3279" name="T47"/>
                <a:gd fmla="*/ 1037838 w 3280" name="T48"/>
                <a:gd fmla="*/ 973499 h 3279" name="T49"/>
                <a:gd fmla="*/ 1386346 w 3280" name="T50"/>
                <a:gd fmla="*/ 888943 h 3279" name="T51"/>
                <a:gd fmla="*/ 1294142 w 3280" name="T52"/>
                <a:gd fmla="*/ 733556 h 3279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b" l="0" r="r" t="0"/>
              <a:pathLst>
                <a:path h="3279" w="3280">
                  <a:moveTo>
                    <a:pt x="2952" y="3279"/>
                  </a:moveTo>
                  <a:cubicBezTo>
                    <a:pt x="328" y="3279"/>
                    <a:pt x="328" y="3279"/>
                    <a:pt x="328" y="3279"/>
                  </a:cubicBezTo>
                  <a:cubicBezTo>
                    <a:pt x="147" y="3279"/>
                    <a:pt x="0" y="3132"/>
                    <a:pt x="0" y="2951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0" y="146"/>
                    <a:pt x="147" y="0"/>
                    <a:pt x="328" y="0"/>
                  </a:cubicBezTo>
                  <a:cubicBezTo>
                    <a:pt x="2952" y="0"/>
                    <a:pt x="2952" y="0"/>
                    <a:pt x="2952" y="0"/>
                  </a:cubicBezTo>
                  <a:cubicBezTo>
                    <a:pt x="3133" y="0"/>
                    <a:pt x="3280" y="146"/>
                    <a:pt x="3280" y="328"/>
                  </a:cubicBezTo>
                  <a:cubicBezTo>
                    <a:pt x="3280" y="2951"/>
                    <a:pt x="3280" y="2951"/>
                    <a:pt x="3280" y="2951"/>
                  </a:cubicBezTo>
                  <a:cubicBezTo>
                    <a:pt x="3280" y="3132"/>
                    <a:pt x="3133" y="3279"/>
                    <a:pt x="2952" y="3279"/>
                  </a:cubicBezTo>
                  <a:close/>
                  <a:moveTo>
                    <a:pt x="1792" y="501"/>
                  </a:moveTo>
                  <a:cubicBezTo>
                    <a:pt x="1611" y="501"/>
                    <a:pt x="1464" y="648"/>
                    <a:pt x="1464" y="829"/>
                  </a:cubicBezTo>
                  <a:cubicBezTo>
                    <a:pt x="1464" y="1009"/>
                    <a:pt x="1611" y="1156"/>
                    <a:pt x="1792" y="1156"/>
                  </a:cubicBezTo>
                  <a:cubicBezTo>
                    <a:pt x="1973" y="1156"/>
                    <a:pt x="2119" y="1009"/>
                    <a:pt x="2119" y="829"/>
                  </a:cubicBezTo>
                  <a:cubicBezTo>
                    <a:pt x="2119" y="648"/>
                    <a:pt x="1973" y="501"/>
                    <a:pt x="1792" y="501"/>
                  </a:cubicBezTo>
                  <a:close/>
                  <a:moveTo>
                    <a:pt x="2358" y="1336"/>
                  </a:moveTo>
                  <a:cubicBezTo>
                    <a:pt x="2358" y="1336"/>
                    <a:pt x="2062" y="1518"/>
                    <a:pt x="1805" y="1404"/>
                  </a:cubicBezTo>
                  <a:cubicBezTo>
                    <a:pt x="1704" y="1360"/>
                    <a:pt x="1739" y="1260"/>
                    <a:pt x="1527" y="1260"/>
                  </a:cubicBezTo>
                  <a:cubicBezTo>
                    <a:pt x="1150" y="1260"/>
                    <a:pt x="1367" y="1880"/>
                    <a:pt x="1283" y="2042"/>
                  </a:cubicBezTo>
                  <a:cubicBezTo>
                    <a:pt x="1188" y="2251"/>
                    <a:pt x="718" y="2411"/>
                    <a:pt x="718" y="2411"/>
                  </a:cubicBezTo>
                  <a:cubicBezTo>
                    <a:pt x="812" y="2734"/>
                    <a:pt x="812" y="2734"/>
                    <a:pt x="812" y="2734"/>
                  </a:cubicBezTo>
                  <a:cubicBezTo>
                    <a:pt x="812" y="2734"/>
                    <a:pt x="1349" y="2762"/>
                    <a:pt x="1572" y="2199"/>
                  </a:cubicBezTo>
                  <a:cubicBezTo>
                    <a:pt x="1646" y="2196"/>
                    <a:pt x="1901" y="2184"/>
                    <a:pt x="2173" y="2729"/>
                  </a:cubicBezTo>
                  <a:cubicBezTo>
                    <a:pt x="2193" y="2711"/>
                    <a:pt x="2484" y="2532"/>
                    <a:pt x="2484" y="2532"/>
                  </a:cubicBezTo>
                  <a:cubicBezTo>
                    <a:pt x="2484" y="2532"/>
                    <a:pt x="2066" y="1912"/>
                    <a:pt x="1864" y="1912"/>
                  </a:cubicBezTo>
                  <a:cubicBezTo>
                    <a:pt x="1729" y="1902"/>
                    <a:pt x="1803" y="1708"/>
                    <a:pt x="1891" y="1773"/>
                  </a:cubicBezTo>
                  <a:cubicBezTo>
                    <a:pt x="1921" y="1793"/>
                    <a:pt x="2249" y="1858"/>
                    <a:pt x="2526" y="1619"/>
                  </a:cubicBezTo>
                  <a:cubicBezTo>
                    <a:pt x="2556" y="1652"/>
                    <a:pt x="2358" y="1336"/>
                    <a:pt x="2358" y="1336"/>
                  </a:cubicBezTo>
                  <a:close/>
                </a:path>
              </a:pathLst>
            </a:custGeom>
            <a:solidFill>
              <a:srgbClr val="C993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0686" y="3113"/>
              <a:ext cx="1700" cy="1700"/>
              <a:chOff x="11662" y="3103"/>
              <a:chExt cx="1700" cy="1700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11662" y="3103"/>
                <a:ext cx="1701" cy="1701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" name="人"/>
              <p:cNvSpPr/>
              <p:nvPr/>
            </p:nvSpPr>
            <p:spPr bwMode="auto">
              <a:xfrm>
                <a:off x="12175" y="3223"/>
                <a:ext cx="653" cy="1440"/>
              </a:xfrm>
              <a:custGeom>
                <a:rect b="b" l="0" r="r" t="0"/>
                <a:pathLst>
                  <a:path h="3292475" w="1366838">
                    <a:moveTo>
                      <a:pt x="402179" y="752475"/>
                    </a:moveTo>
                    <a:lnTo>
                      <a:pt x="964659" y="752475"/>
                    </a:lnTo>
                    <a:lnTo>
                      <a:pt x="971008" y="752793"/>
                    </a:lnTo>
                    <a:lnTo>
                      <a:pt x="977673" y="753427"/>
                    </a:lnTo>
                    <a:lnTo>
                      <a:pt x="983387" y="754380"/>
                    </a:lnTo>
                    <a:lnTo>
                      <a:pt x="989736" y="755332"/>
                    </a:lnTo>
                    <a:lnTo>
                      <a:pt x="999893" y="756920"/>
                    </a:lnTo>
                    <a:lnTo>
                      <a:pt x="1010368" y="759142"/>
                    </a:lnTo>
                    <a:lnTo>
                      <a:pt x="1021796" y="761681"/>
                    </a:lnTo>
                    <a:lnTo>
                      <a:pt x="1033541" y="765174"/>
                    </a:lnTo>
                    <a:lnTo>
                      <a:pt x="1045920" y="769300"/>
                    </a:lnTo>
                    <a:lnTo>
                      <a:pt x="1058617" y="774697"/>
                    </a:lnTo>
                    <a:lnTo>
                      <a:pt x="1071632" y="780729"/>
                    </a:lnTo>
                    <a:lnTo>
                      <a:pt x="1078298" y="784221"/>
                    </a:lnTo>
                    <a:lnTo>
                      <a:pt x="1084646" y="788031"/>
                    </a:lnTo>
                    <a:lnTo>
                      <a:pt x="1093851" y="793110"/>
                    </a:lnTo>
                    <a:lnTo>
                      <a:pt x="1102739" y="799142"/>
                    </a:lnTo>
                    <a:lnTo>
                      <a:pt x="1111627" y="805491"/>
                    </a:lnTo>
                    <a:lnTo>
                      <a:pt x="1121150" y="812158"/>
                    </a:lnTo>
                    <a:lnTo>
                      <a:pt x="1130038" y="819459"/>
                    </a:lnTo>
                    <a:lnTo>
                      <a:pt x="1138926" y="827396"/>
                    </a:lnTo>
                    <a:lnTo>
                      <a:pt x="1147814" y="835650"/>
                    </a:lnTo>
                    <a:lnTo>
                      <a:pt x="1156702" y="844539"/>
                    </a:lnTo>
                    <a:lnTo>
                      <a:pt x="1165590" y="853745"/>
                    </a:lnTo>
                    <a:lnTo>
                      <a:pt x="1174160" y="863586"/>
                    </a:lnTo>
                    <a:lnTo>
                      <a:pt x="1182731" y="874062"/>
                    </a:lnTo>
                    <a:lnTo>
                      <a:pt x="1190984" y="884856"/>
                    </a:lnTo>
                    <a:lnTo>
                      <a:pt x="1199554" y="896285"/>
                    </a:lnTo>
                    <a:lnTo>
                      <a:pt x="1207808" y="908348"/>
                    </a:lnTo>
                    <a:lnTo>
                      <a:pt x="1215743" y="920729"/>
                    </a:lnTo>
                    <a:lnTo>
                      <a:pt x="1223361" y="933745"/>
                    </a:lnTo>
                    <a:lnTo>
                      <a:pt x="1230980" y="947713"/>
                    </a:lnTo>
                    <a:lnTo>
                      <a:pt x="1238598" y="961999"/>
                    </a:lnTo>
                    <a:lnTo>
                      <a:pt x="1245899" y="976920"/>
                    </a:lnTo>
                    <a:lnTo>
                      <a:pt x="1253200" y="992158"/>
                    </a:lnTo>
                    <a:lnTo>
                      <a:pt x="1260183" y="1008666"/>
                    </a:lnTo>
                    <a:lnTo>
                      <a:pt x="1267166" y="1025173"/>
                    </a:lnTo>
                    <a:lnTo>
                      <a:pt x="1274150" y="1042316"/>
                    </a:lnTo>
                    <a:lnTo>
                      <a:pt x="1280498" y="1060729"/>
                    </a:lnTo>
                    <a:lnTo>
                      <a:pt x="1286847" y="1079459"/>
                    </a:lnTo>
                    <a:lnTo>
                      <a:pt x="1293195" y="1098824"/>
                    </a:lnTo>
                    <a:lnTo>
                      <a:pt x="1298909" y="1119142"/>
                    </a:lnTo>
                    <a:lnTo>
                      <a:pt x="1304623" y="1140094"/>
                    </a:lnTo>
                    <a:lnTo>
                      <a:pt x="1310336" y="1161681"/>
                    </a:lnTo>
                    <a:lnTo>
                      <a:pt x="1315733" y="1184221"/>
                    </a:lnTo>
                    <a:lnTo>
                      <a:pt x="1320811" y="1207713"/>
                    </a:lnTo>
                    <a:lnTo>
                      <a:pt x="1325573" y="1231840"/>
                    </a:lnTo>
                    <a:lnTo>
                      <a:pt x="1330334" y="1256602"/>
                    </a:lnTo>
                    <a:lnTo>
                      <a:pt x="1334778" y="1282634"/>
                    </a:lnTo>
                    <a:lnTo>
                      <a:pt x="1338905" y="1309300"/>
                    </a:lnTo>
                    <a:lnTo>
                      <a:pt x="1343031" y="1336920"/>
                    </a:lnTo>
                    <a:lnTo>
                      <a:pt x="1346523" y="1365491"/>
                    </a:lnTo>
                    <a:lnTo>
                      <a:pt x="1350015" y="1395015"/>
                    </a:lnTo>
                    <a:lnTo>
                      <a:pt x="1352871" y="1425491"/>
                    </a:lnTo>
                    <a:lnTo>
                      <a:pt x="1355411" y="1456920"/>
                    </a:lnTo>
                    <a:lnTo>
                      <a:pt x="1358268" y="1489300"/>
                    </a:lnTo>
                    <a:lnTo>
                      <a:pt x="1360490" y="1522634"/>
                    </a:lnTo>
                    <a:lnTo>
                      <a:pt x="1362077" y="1557237"/>
                    </a:lnTo>
                    <a:lnTo>
                      <a:pt x="1363664" y="1592793"/>
                    </a:lnTo>
                    <a:lnTo>
                      <a:pt x="1365251" y="1629300"/>
                    </a:lnTo>
                    <a:lnTo>
                      <a:pt x="1365886" y="1667078"/>
                    </a:lnTo>
                    <a:lnTo>
                      <a:pt x="1366521" y="1705808"/>
                    </a:lnTo>
                    <a:lnTo>
                      <a:pt x="1366838" y="1745491"/>
                    </a:lnTo>
                    <a:lnTo>
                      <a:pt x="1366521" y="1779459"/>
                    </a:lnTo>
                    <a:lnTo>
                      <a:pt x="1366203" y="1813745"/>
                    </a:lnTo>
                    <a:lnTo>
                      <a:pt x="1365568" y="1848983"/>
                    </a:lnTo>
                    <a:lnTo>
                      <a:pt x="1364934" y="1884856"/>
                    </a:lnTo>
                    <a:lnTo>
                      <a:pt x="1363346" y="1921681"/>
                    </a:lnTo>
                    <a:lnTo>
                      <a:pt x="1362077" y="1959142"/>
                    </a:lnTo>
                    <a:lnTo>
                      <a:pt x="1360490" y="1997872"/>
                    </a:lnTo>
                    <a:lnTo>
                      <a:pt x="1358585" y="2037237"/>
                    </a:lnTo>
                    <a:lnTo>
                      <a:pt x="1357950" y="2042951"/>
                    </a:lnTo>
                    <a:lnTo>
                      <a:pt x="1357315" y="2048666"/>
                    </a:lnTo>
                    <a:lnTo>
                      <a:pt x="1356046" y="2054062"/>
                    </a:lnTo>
                    <a:lnTo>
                      <a:pt x="1354776" y="2059777"/>
                    </a:lnTo>
                    <a:lnTo>
                      <a:pt x="1353506" y="2065173"/>
                    </a:lnTo>
                    <a:lnTo>
                      <a:pt x="1351602" y="2070570"/>
                    </a:lnTo>
                    <a:lnTo>
                      <a:pt x="1349380" y="2075332"/>
                    </a:lnTo>
                    <a:lnTo>
                      <a:pt x="1347475" y="2080412"/>
                    </a:lnTo>
                    <a:lnTo>
                      <a:pt x="1344936" y="2085491"/>
                    </a:lnTo>
                    <a:lnTo>
                      <a:pt x="1342079" y="2090253"/>
                    </a:lnTo>
                    <a:lnTo>
                      <a:pt x="1339540" y="2094697"/>
                    </a:lnTo>
                    <a:lnTo>
                      <a:pt x="1336365" y="2099459"/>
                    </a:lnTo>
                    <a:lnTo>
                      <a:pt x="1332874" y="2103586"/>
                    </a:lnTo>
                    <a:lnTo>
                      <a:pt x="1329699" y="2107713"/>
                    </a:lnTo>
                    <a:lnTo>
                      <a:pt x="1325890" y="2111840"/>
                    </a:lnTo>
                    <a:lnTo>
                      <a:pt x="1322081" y="2115650"/>
                    </a:lnTo>
                    <a:lnTo>
                      <a:pt x="1317955" y="2119142"/>
                    </a:lnTo>
                    <a:lnTo>
                      <a:pt x="1314145" y="2122634"/>
                    </a:lnTo>
                    <a:lnTo>
                      <a:pt x="1309701" y="2125809"/>
                    </a:lnTo>
                    <a:lnTo>
                      <a:pt x="1304940" y="2128983"/>
                    </a:lnTo>
                    <a:lnTo>
                      <a:pt x="1300496" y="2131523"/>
                    </a:lnTo>
                    <a:lnTo>
                      <a:pt x="1295735" y="2134380"/>
                    </a:lnTo>
                    <a:lnTo>
                      <a:pt x="1290656" y="2136602"/>
                    </a:lnTo>
                    <a:lnTo>
                      <a:pt x="1285894" y="2138824"/>
                    </a:lnTo>
                    <a:lnTo>
                      <a:pt x="1280816" y="2141047"/>
                    </a:lnTo>
                    <a:lnTo>
                      <a:pt x="1275419" y="2142634"/>
                    </a:lnTo>
                    <a:lnTo>
                      <a:pt x="1270023" y="2143904"/>
                    </a:lnTo>
                    <a:lnTo>
                      <a:pt x="1264627" y="2145174"/>
                    </a:lnTo>
                    <a:lnTo>
                      <a:pt x="1259231" y="2145809"/>
                    </a:lnTo>
                    <a:lnTo>
                      <a:pt x="1253517" y="2146761"/>
                    </a:lnTo>
                    <a:lnTo>
                      <a:pt x="1247803" y="2147396"/>
                    </a:lnTo>
                    <a:lnTo>
                      <a:pt x="1242090" y="2147396"/>
                    </a:lnTo>
                    <a:lnTo>
                      <a:pt x="1236059" y="2147396"/>
                    </a:lnTo>
                    <a:lnTo>
                      <a:pt x="1230027" y="2146443"/>
                    </a:lnTo>
                    <a:lnTo>
                      <a:pt x="1223996" y="2145809"/>
                    </a:lnTo>
                    <a:lnTo>
                      <a:pt x="1218283" y="2144856"/>
                    </a:lnTo>
                    <a:lnTo>
                      <a:pt x="1212252" y="2143586"/>
                    </a:lnTo>
                    <a:lnTo>
                      <a:pt x="1207173" y="2141999"/>
                    </a:lnTo>
                    <a:lnTo>
                      <a:pt x="1201459" y="2140094"/>
                    </a:lnTo>
                    <a:lnTo>
                      <a:pt x="1196063" y="2137872"/>
                    </a:lnTo>
                    <a:lnTo>
                      <a:pt x="1190984" y="2135650"/>
                    </a:lnTo>
                    <a:lnTo>
                      <a:pt x="1186223" y="2133110"/>
                    </a:lnTo>
                    <a:lnTo>
                      <a:pt x="1181144" y="2129936"/>
                    </a:lnTo>
                    <a:lnTo>
                      <a:pt x="1176382" y="2127078"/>
                    </a:lnTo>
                    <a:lnTo>
                      <a:pt x="1171938" y="2123586"/>
                    </a:lnTo>
                    <a:lnTo>
                      <a:pt x="1167494" y="2120412"/>
                    </a:lnTo>
                    <a:lnTo>
                      <a:pt x="1163050" y="2116602"/>
                    </a:lnTo>
                    <a:lnTo>
                      <a:pt x="1159241" y="2112793"/>
                    </a:lnTo>
                    <a:lnTo>
                      <a:pt x="1155432" y="2108666"/>
                    </a:lnTo>
                    <a:lnTo>
                      <a:pt x="1151941" y="2104539"/>
                    </a:lnTo>
                    <a:lnTo>
                      <a:pt x="1148131" y="2100094"/>
                    </a:lnTo>
                    <a:lnTo>
                      <a:pt x="1145275" y="2095332"/>
                    </a:lnTo>
                    <a:lnTo>
                      <a:pt x="1142418" y="2090888"/>
                    </a:lnTo>
                    <a:lnTo>
                      <a:pt x="1139243" y="2085808"/>
                    </a:lnTo>
                    <a:lnTo>
                      <a:pt x="1137021" y="2080729"/>
                    </a:lnTo>
                    <a:lnTo>
                      <a:pt x="1134482" y="2075332"/>
                    </a:lnTo>
                    <a:lnTo>
                      <a:pt x="1132578" y="2070253"/>
                    </a:lnTo>
                    <a:lnTo>
                      <a:pt x="1130673" y="2064856"/>
                    </a:lnTo>
                    <a:lnTo>
                      <a:pt x="1129403" y="2059459"/>
                    </a:lnTo>
                    <a:lnTo>
                      <a:pt x="1128134" y="2053745"/>
                    </a:lnTo>
                    <a:lnTo>
                      <a:pt x="1126864" y="2048348"/>
                    </a:lnTo>
                    <a:lnTo>
                      <a:pt x="1126229" y="2042316"/>
                    </a:lnTo>
                    <a:lnTo>
                      <a:pt x="1125594" y="2036602"/>
                    </a:lnTo>
                    <a:lnTo>
                      <a:pt x="1125594" y="2030570"/>
                    </a:lnTo>
                    <a:lnTo>
                      <a:pt x="1125912" y="2024539"/>
                    </a:lnTo>
                    <a:lnTo>
                      <a:pt x="1127499" y="1986761"/>
                    </a:lnTo>
                    <a:lnTo>
                      <a:pt x="1129403" y="1949618"/>
                    </a:lnTo>
                    <a:lnTo>
                      <a:pt x="1130990" y="1913745"/>
                    </a:lnTo>
                    <a:lnTo>
                      <a:pt x="1131943" y="1878189"/>
                    </a:lnTo>
                    <a:lnTo>
                      <a:pt x="1132895" y="1843904"/>
                    </a:lnTo>
                    <a:lnTo>
                      <a:pt x="1133212" y="1810253"/>
                    </a:lnTo>
                    <a:lnTo>
                      <a:pt x="1133530" y="1777554"/>
                    </a:lnTo>
                    <a:lnTo>
                      <a:pt x="1133847" y="1745491"/>
                    </a:lnTo>
                    <a:lnTo>
                      <a:pt x="1133530" y="1697237"/>
                    </a:lnTo>
                    <a:lnTo>
                      <a:pt x="1132578" y="1650888"/>
                    </a:lnTo>
                    <a:lnTo>
                      <a:pt x="1131308" y="1606443"/>
                    </a:lnTo>
                    <a:lnTo>
                      <a:pt x="1129721" y="1563904"/>
                    </a:lnTo>
                    <a:lnTo>
                      <a:pt x="1127181" y="1522951"/>
                    </a:lnTo>
                    <a:lnTo>
                      <a:pt x="1124324" y="1483904"/>
                    </a:lnTo>
                    <a:lnTo>
                      <a:pt x="1121150" y="1447078"/>
                    </a:lnTo>
                    <a:lnTo>
                      <a:pt x="1117341" y="1411840"/>
                    </a:lnTo>
                    <a:lnTo>
                      <a:pt x="1113215" y="1378507"/>
                    </a:lnTo>
                    <a:lnTo>
                      <a:pt x="1109088" y="1346443"/>
                    </a:lnTo>
                    <a:lnTo>
                      <a:pt x="1104327" y="1316285"/>
                    </a:lnTo>
                    <a:lnTo>
                      <a:pt x="1099565" y="1288031"/>
                    </a:lnTo>
                    <a:lnTo>
                      <a:pt x="1094169" y="1261047"/>
                    </a:lnTo>
                    <a:lnTo>
                      <a:pt x="1088455" y="1235332"/>
                    </a:lnTo>
                    <a:lnTo>
                      <a:pt x="1082742" y="1211840"/>
                    </a:lnTo>
                    <a:lnTo>
                      <a:pt x="1076710" y="1189300"/>
                    </a:lnTo>
                    <a:lnTo>
                      <a:pt x="1076710" y="1585174"/>
                    </a:lnTo>
                    <a:lnTo>
                      <a:pt x="1076710" y="1860412"/>
                    </a:lnTo>
                    <a:lnTo>
                      <a:pt x="1076710" y="3112475"/>
                    </a:lnTo>
                    <a:lnTo>
                      <a:pt x="1076710" y="3121681"/>
                    </a:lnTo>
                    <a:lnTo>
                      <a:pt x="1075758" y="3130888"/>
                    </a:lnTo>
                    <a:lnTo>
                      <a:pt x="1074806" y="3139777"/>
                    </a:lnTo>
                    <a:lnTo>
                      <a:pt x="1073219" y="3148666"/>
                    </a:lnTo>
                    <a:lnTo>
                      <a:pt x="1071314" y="3157237"/>
                    </a:lnTo>
                    <a:lnTo>
                      <a:pt x="1068775" y="3166126"/>
                    </a:lnTo>
                    <a:lnTo>
                      <a:pt x="1065918" y="3174380"/>
                    </a:lnTo>
                    <a:lnTo>
                      <a:pt x="1062744" y="3182634"/>
                    </a:lnTo>
                    <a:lnTo>
                      <a:pt x="1059252" y="3190570"/>
                    </a:lnTo>
                    <a:lnTo>
                      <a:pt x="1055125" y="3198189"/>
                    </a:lnTo>
                    <a:lnTo>
                      <a:pt x="1050999" y="3205808"/>
                    </a:lnTo>
                    <a:lnTo>
                      <a:pt x="1046238" y="3213110"/>
                    </a:lnTo>
                    <a:lnTo>
                      <a:pt x="1041159" y="3220094"/>
                    </a:lnTo>
                    <a:lnTo>
                      <a:pt x="1036080" y="3226761"/>
                    </a:lnTo>
                    <a:lnTo>
                      <a:pt x="1030366" y="3233428"/>
                    </a:lnTo>
                    <a:lnTo>
                      <a:pt x="1024335" y="3239777"/>
                    </a:lnTo>
                    <a:lnTo>
                      <a:pt x="1017987" y="3245808"/>
                    </a:lnTo>
                    <a:lnTo>
                      <a:pt x="1011321" y="3251523"/>
                    </a:lnTo>
                    <a:lnTo>
                      <a:pt x="1004655" y="3256602"/>
                    </a:lnTo>
                    <a:lnTo>
                      <a:pt x="997354" y="3261681"/>
                    </a:lnTo>
                    <a:lnTo>
                      <a:pt x="990053" y="3266443"/>
                    </a:lnTo>
                    <a:lnTo>
                      <a:pt x="982752" y="3270570"/>
                    </a:lnTo>
                    <a:lnTo>
                      <a:pt x="974817" y="3274697"/>
                    </a:lnTo>
                    <a:lnTo>
                      <a:pt x="966881" y="3278189"/>
                    </a:lnTo>
                    <a:lnTo>
                      <a:pt x="958945" y="3281681"/>
                    </a:lnTo>
                    <a:lnTo>
                      <a:pt x="950692" y="3284221"/>
                    </a:lnTo>
                    <a:lnTo>
                      <a:pt x="942122" y="3287078"/>
                    </a:lnTo>
                    <a:lnTo>
                      <a:pt x="933234" y="3288983"/>
                    </a:lnTo>
                    <a:lnTo>
                      <a:pt x="924346" y="3290253"/>
                    </a:lnTo>
                    <a:lnTo>
                      <a:pt x="915458" y="3291523"/>
                    </a:lnTo>
                    <a:lnTo>
                      <a:pt x="906570" y="3292158"/>
                    </a:lnTo>
                    <a:lnTo>
                      <a:pt x="897047" y="3292475"/>
                    </a:lnTo>
                    <a:lnTo>
                      <a:pt x="887842" y="3292158"/>
                    </a:lnTo>
                    <a:lnTo>
                      <a:pt x="878636" y="3291523"/>
                    </a:lnTo>
                    <a:lnTo>
                      <a:pt x="869431" y="3290253"/>
                    </a:lnTo>
                    <a:lnTo>
                      <a:pt x="860543" y="3288983"/>
                    </a:lnTo>
                    <a:lnTo>
                      <a:pt x="851973" y="3287078"/>
                    </a:lnTo>
                    <a:lnTo>
                      <a:pt x="843719" y="3284221"/>
                    </a:lnTo>
                    <a:lnTo>
                      <a:pt x="835149" y="3281681"/>
                    </a:lnTo>
                    <a:lnTo>
                      <a:pt x="826896" y="3278189"/>
                    </a:lnTo>
                    <a:lnTo>
                      <a:pt x="818960" y="3274697"/>
                    </a:lnTo>
                    <a:lnTo>
                      <a:pt x="811025" y="3270570"/>
                    </a:lnTo>
                    <a:lnTo>
                      <a:pt x="803724" y="3266443"/>
                    </a:lnTo>
                    <a:lnTo>
                      <a:pt x="796423" y="3261681"/>
                    </a:lnTo>
                    <a:lnTo>
                      <a:pt x="789440" y="3256602"/>
                    </a:lnTo>
                    <a:lnTo>
                      <a:pt x="782456" y="3251523"/>
                    </a:lnTo>
                    <a:lnTo>
                      <a:pt x="775790" y="3245808"/>
                    </a:lnTo>
                    <a:lnTo>
                      <a:pt x="770077" y="3239777"/>
                    </a:lnTo>
                    <a:lnTo>
                      <a:pt x="764045" y="3233428"/>
                    </a:lnTo>
                    <a:lnTo>
                      <a:pt x="758332" y="3226761"/>
                    </a:lnTo>
                    <a:lnTo>
                      <a:pt x="752936" y="3220094"/>
                    </a:lnTo>
                    <a:lnTo>
                      <a:pt x="747857" y="3213110"/>
                    </a:lnTo>
                    <a:lnTo>
                      <a:pt x="743095" y="3205808"/>
                    </a:lnTo>
                    <a:lnTo>
                      <a:pt x="738651" y="3198189"/>
                    </a:lnTo>
                    <a:lnTo>
                      <a:pt x="734842" y="3190570"/>
                    </a:lnTo>
                    <a:lnTo>
                      <a:pt x="731351" y="3182634"/>
                    </a:lnTo>
                    <a:lnTo>
                      <a:pt x="728176" y="3174380"/>
                    </a:lnTo>
                    <a:lnTo>
                      <a:pt x="725002" y="3166126"/>
                    </a:lnTo>
                    <a:lnTo>
                      <a:pt x="722780" y="3157237"/>
                    </a:lnTo>
                    <a:lnTo>
                      <a:pt x="720875" y="3148666"/>
                    </a:lnTo>
                    <a:lnTo>
                      <a:pt x="718971" y="3139777"/>
                    </a:lnTo>
                    <a:lnTo>
                      <a:pt x="718019" y="3130888"/>
                    </a:lnTo>
                    <a:lnTo>
                      <a:pt x="717384" y="3121681"/>
                    </a:lnTo>
                    <a:lnTo>
                      <a:pt x="717066" y="3112475"/>
                    </a:lnTo>
                    <a:lnTo>
                      <a:pt x="717066" y="1973110"/>
                    </a:lnTo>
                    <a:lnTo>
                      <a:pt x="649772" y="1973110"/>
                    </a:lnTo>
                    <a:lnTo>
                      <a:pt x="649772" y="3112475"/>
                    </a:lnTo>
                    <a:lnTo>
                      <a:pt x="649455" y="3121681"/>
                    </a:lnTo>
                    <a:lnTo>
                      <a:pt x="648820" y="3130888"/>
                    </a:lnTo>
                    <a:lnTo>
                      <a:pt x="647550" y="3139777"/>
                    </a:lnTo>
                    <a:lnTo>
                      <a:pt x="645963" y="3148666"/>
                    </a:lnTo>
                    <a:lnTo>
                      <a:pt x="644058" y="3157237"/>
                    </a:lnTo>
                    <a:lnTo>
                      <a:pt x="641836" y="3166126"/>
                    </a:lnTo>
                    <a:lnTo>
                      <a:pt x="638662" y="3174380"/>
                    </a:lnTo>
                    <a:lnTo>
                      <a:pt x="635488" y="3182634"/>
                    </a:lnTo>
                    <a:lnTo>
                      <a:pt x="631679" y="3190570"/>
                    </a:lnTo>
                    <a:lnTo>
                      <a:pt x="628187" y="3198189"/>
                    </a:lnTo>
                    <a:lnTo>
                      <a:pt x="623426" y="3205808"/>
                    </a:lnTo>
                    <a:lnTo>
                      <a:pt x="618664" y="3213110"/>
                    </a:lnTo>
                    <a:lnTo>
                      <a:pt x="613903" y="3220094"/>
                    </a:lnTo>
                    <a:lnTo>
                      <a:pt x="608507" y="3226761"/>
                    </a:lnTo>
                    <a:lnTo>
                      <a:pt x="602793" y="3233428"/>
                    </a:lnTo>
                    <a:lnTo>
                      <a:pt x="596762" y="3239777"/>
                    </a:lnTo>
                    <a:lnTo>
                      <a:pt x="590413" y="3245808"/>
                    </a:lnTo>
                    <a:lnTo>
                      <a:pt x="584382" y="3251523"/>
                    </a:lnTo>
                    <a:lnTo>
                      <a:pt x="577399" y="3256602"/>
                    </a:lnTo>
                    <a:lnTo>
                      <a:pt x="570415" y="3261681"/>
                    </a:lnTo>
                    <a:lnTo>
                      <a:pt x="563115" y="3266443"/>
                    </a:lnTo>
                    <a:lnTo>
                      <a:pt x="555496" y="3270570"/>
                    </a:lnTo>
                    <a:lnTo>
                      <a:pt x="547561" y="3274697"/>
                    </a:lnTo>
                    <a:lnTo>
                      <a:pt x="539625" y="3278189"/>
                    </a:lnTo>
                    <a:lnTo>
                      <a:pt x="531372" y="3281681"/>
                    </a:lnTo>
                    <a:lnTo>
                      <a:pt x="523119" y="3284221"/>
                    </a:lnTo>
                    <a:lnTo>
                      <a:pt x="514866" y="3287078"/>
                    </a:lnTo>
                    <a:lnTo>
                      <a:pt x="505978" y="3288983"/>
                    </a:lnTo>
                    <a:lnTo>
                      <a:pt x="497090" y="3290253"/>
                    </a:lnTo>
                    <a:lnTo>
                      <a:pt x="488202" y="3291523"/>
                    </a:lnTo>
                    <a:lnTo>
                      <a:pt x="478997" y="3292158"/>
                    </a:lnTo>
                    <a:lnTo>
                      <a:pt x="469791" y="3292475"/>
                    </a:lnTo>
                    <a:lnTo>
                      <a:pt x="460268" y="3292158"/>
                    </a:lnTo>
                    <a:lnTo>
                      <a:pt x="451380" y="3291523"/>
                    </a:lnTo>
                    <a:lnTo>
                      <a:pt x="442493" y="3290253"/>
                    </a:lnTo>
                    <a:lnTo>
                      <a:pt x="433605" y="3288983"/>
                    </a:lnTo>
                    <a:lnTo>
                      <a:pt x="424717" y="3287078"/>
                    </a:lnTo>
                    <a:lnTo>
                      <a:pt x="416146" y="3284221"/>
                    </a:lnTo>
                    <a:lnTo>
                      <a:pt x="407893" y="3281681"/>
                    </a:lnTo>
                    <a:lnTo>
                      <a:pt x="399640" y="3278189"/>
                    </a:lnTo>
                    <a:lnTo>
                      <a:pt x="391704" y="3274697"/>
                    </a:lnTo>
                    <a:lnTo>
                      <a:pt x="384086" y="3270570"/>
                    </a:lnTo>
                    <a:lnTo>
                      <a:pt x="376468" y="3266443"/>
                    </a:lnTo>
                    <a:lnTo>
                      <a:pt x="368850" y="3261681"/>
                    </a:lnTo>
                    <a:lnTo>
                      <a:pt x="362184" y="3256602"/>
                    </a:lnTo>
                    <a:lnTo>
                      <a:pt x="355518" y="3251523"/>
                    </a:lnTo>
                    <a:lnTo>
                      <a:pt x="348852" y="3245808"/>
                    </a:lnTo>
                    <a:lnTo>
                      <a:pt x="342503" y="3239777"/>
                    </a:lnTo>
                    <a:lnTo>
                      <a:pt x="336472" y="3233428"/>
                    </a:lnTo>
                    <a:lnTo>
                      <a:pt x="330758" y="3226761"/>
                    </a:lnTo>
                    <a:lnTo>
                      <a:pt x="325362" y="3220094"/>
                    </a:lnTo>
                    <a:lnTo>
                      <a:pt x="320601" y="3213110"/>
                    </a:lnTo>
                    <a:lnTo>
                      <a:pt x="315839" y="3205808"/>
                    </a:lnTo>
                    <a:lnTo>
                      <a:pt x="311395" y="3198189"/>
                    </a:lnTo>
                    <a:lnTo>
                      <a:pt x="307586" y="3190570"/>
                    </a:lnTo>
                    <a:lnTo>
                      <a:pt x="303777" y="3182634"/>
                    </a:lnTo>
                    <a:lnTo>
                      <a:pt x="300603" y="3174380"/>
                    </a:lnTo>
                    <a:lnTo>
                      <a:pt x="298064" y="3166126"/>
                    </a:lnTo>
                    <a:lnTo>
                      <a:pt x="295524" y="3157237"/>
                    </a:lnTo>
                    <a:lnTo>
                      <a:pt x="293620" y="3148666"/>
                    </a:lnTo>
                    <a:lnTo>
                      <a:pt x="292032" y="3139777"/>
                    </a:lnTo>
                    <a:lnTo>
                      <a:pt x="290763" y="3130888"/>
                    </a:lnTo>
                    <a:lnTo>
                      <a:pt x="289810" y="3121681"/>
                    </a:lnTo>
                    <a:lnTo>
                      <a:pt x="289810" y="3112475"/>
                    </a:lnTo>
                    <a:lnTo>
                      <a:pt x="289810" y="1860412"/>
                    </a:lnTo>
                    <a:lnTo>
                      <a:pt x="289810" y="1585174"/>
                    </a:lnTo>
                    <a:lnTo>
                      <a:pt x="289810" y="1189300"/>
                    </a:lnTo>
                    <a:lnTo>
                      <a:pt x="284097" y="1211840"/>
                    </a:lnTo>
                    <a:lnTo>
                      <a:pt x="278383" y="1235332"/>
                    </a:lnTo>
                    <a:lnTo>
                      <a:pt x="272669" y="1261047"/>
                    </a:lnTo>
                    <a:lnTo>
                      <a:pt x="267273" y="1288031"/>
                    </a:lnTo>
                    <a:lnTo>
                      <a:pt x="262512" y="1316285"/>
                    </a:lnTo>
                    <a:lnTo>
                      <a:pt x="257750" y="1346443"/>
                    </a:lnTo>
                    <a:lnTo>
                      <a:pt x="253306" y="1378507"/>
                    </a:lnTo>
                    <a:lnTo>
                      <a:pt x="249497" y="1411840"/>
                    </a:lnTo>
                    <a:lnTo>
                      <a:pt x="245371" y="1447078"/>
                    </a:lnTo>
                    <a:lnTo>
                      <a:pt x="242514" y="1483904"/>
                    </a:lnTo>
                    <a:lnTo>
                      <a:pt x="239340" y="1522951"/>
                    </a:lnTo>
                    <a:lnTo>
                      <a:pt x="237118" y="1563904"/>
                    </a:lnTo>
                    <a:lnTo>
                      <a:pt x="235213" y="1606443"/>
                    </a:lnTo>
                    <a:lnTo>
                      <a:pt x="233943" y="1650888"/>
                    </a:lnTo>
                    <a:lnTo>
                      <a:pt x="233309" y="1696920"/>
                    </a:lnTo>
                    <a:lnTo>
                      <a:pt x="232674" y="1745491"/>
                    </a:lnTo>
                    <a:lnTo>
                      <a:pt x="232674" y="1777554"/>
                    </a:lnTo>
                    <a:lnTo>
                      <a:pt x="233309" y="1810253"/>
                    </a:lnTo>
                    <a:lnTo>
                      <a:pt x="233943" y="1843904"/>
                    </a:lnTo>
                    <a:lnTo>
                      <a:pt x="234896" y="1878189"/>
                    </a:lnTo>
                    <a:lnTo>
                      <a:pt x="235848" y="1913745"/>
                    </a:lnTo>
                    <a:lnTo>
                      <a:pt x="237118" y="1949618"/>
                    </a:lnTo>
                    <a:lnTo>
                      <a:pt x="238705" y="1986761"/>
                    </a:lnTo>
                    <a:lnTo>
                      <a:pt x="240927" y="2024539"/>
                    </a:lnTo>
                    <a:lnTo>
                      <a:pt x="241244" y="2030570"/>
                    </a:lnTo>
                    <a:lnTo>
                      <a:pt x="240927" y="2036602"/>
                    </a:lnTo>
                    <a:lnTo>
                      <a:pt x="240609" y="2042316"/>
                    </a:lnTo>
                    <a:lnTo>
                      <a:pt x="239657" y="2048348"/>
                    </a:lnTo>
                    <a:lnTo>
                      <a:pt x="238705" y="2053745"/>
                    </a:lnTo>
                    <a:lnTo>
                      <a:pt x="237435" y="2059459"/>
                    </a:lnTo>
                    <a:lnTo>
                      <a:pt x="236165" y="2064856"/>
                    </a:lnTo>
                    <a:lnTo>
                      <a:pt x="234261" y="2070253"/>
                    </a:lnTo>
                    <a:lnTo>
                      <a:pt x="232039" y="2075332"/>
                    </a:lnTo>
                    <a:lnTo>
                      <a:pt x="229817" y="2080729"/>
                    </a:lnTo>
                    <a:lnTo>
                      <a:pt x="227277" y="2085808"/>
                    </a:lnTo>
                    <a:lnTo>
                      <a:pt x="224421" y="2090888"/>
                    </a:lnTo>
                    <a:lnTo>
                      <a:pt x="221564" y="2095332"/>
                    </a:lnTo>
                    <a:lnTo>
                      <a:pt x="218072" y="2100094"/>
                    </a:lnTo>
                    <a:lnTo>
                      <a:pt x="214898" y="2104539"/>
                    </a:lnTo>
                    <a:lnTo>
                      <a:pt x="211089" y="2108666"/>
                    </a:lnTo>
                    <a:lnTo>
                      <a:pt x="207597" y="2112793"/>
                    </a:lnTo>
                    <a:lnTo>
                      <a:pt x="203470" y="2116602"/>
                    </a:lnTo>
                    <a:lnTo>
                      <a:pt x="199344" y="2120412"/>
                    </a:lnTo>
                    <a:lnTo>
                      <a:pt x="194900" y="2123586"/>
                    </a:lnTo>
                    <a:lnTo>
                      <a:pt x="190456" y="2127078"/>
                    </a:lnTo>
                    <a:lnTo>
                      <a:pt x="185695" y="2129936"/>
                    </a:lnTo>
                    <a:lnTo>
                      <a:pt x="180616" y="2133110"/>
                    </a:lnTo>
                    <a:lnTo>
                      <a:pt x="175537" y="2135650"/>
                    </a:lnTo>
                    <a:lnTo>
                      <a:pt x="170776" y="2137872"/>
                    </a:lnTo>
                    <a:lnTo>
                      <a:pt x="165379" y="2140094"/>
                    </a:lnTo>
                    <a:lnTo>
                      <a:pt x="159666" y="2141999"/>
                    </a:lnTo>
                    <a:lnTo>
                      <a:pt x="153952" y="2143586"/>
                    </a:lnTo>
                    <a:lnTo>
                      <a:pt x="148556" y="2144856"/>
                    </a:lnTo>
                    <a:lnTo>
                      <a:pt x="142842" y="2145809"/>
                    </a:lnTo>
                    <a:lnTo>
                      <a:pt x="136811" y="2146443"/>
                    </a:lnTo>
                    <a:lnTo>
                      <a:pt x="130780" y="2147396"/>
                    </a:lnTo>
                    <a:lnTo>
                      <a:pt x="124431" y="2147396"/>
                    </a:lnTo>
                    <a:lnTo>
                      <a:pt x="119035" y="2147396"/>
                    </a:lnTo>
                    <a:lnTo>
                      <a:pt x="113321" y="2146761"/>
                    </a:lnTo>
                    <a:lnTo>
                      <a:pt x="107608" y="2145809"/>
                    </a:lnTo>
                    <a:lnTo>
                      <a:pt x="101894" y="2145174"/>
                    </a:lnTo>
                    <a:lnTo>
                      <a:pt x="96498" y="2143904"/>
                    </a:lnTo>
                    <a:lnTo>
                      <a:pt x="91419" y="2142634"/>
                    </a:lnTo>
                    <a:lnTo>
                      <a:pt x="86023" y="2141047"/>
                    </a:lnTo>
                    <a:lnTo>
                      <a:pt x="80944" y="2138824"/>
                    </a:lnTo>
                    <a:lnTo>
                      <a:pt x="76182" y="2136602"/>
                    </a:lnTo>
                    <a:lnTo>
                      <a:pt x="71104" y="2134380"/>
                    </a:lnTo>
                    <a:lnTo>
                      <a:pt x="66342" y="2131523"/>
                    </a:lnTo>
                    <a:lnTo>
                      <a:pt x="61898" y="2128983"/>
                    </a:lnTo>
                    <a:lnTo>
                      <a:pt x="57137" y="2125809"/>
                    </a:lnTo>
                    <a:lnTo>
                      <a:pt x="52693" y="2122634"/>
                    </a:lnTo>
                    <a:lnTo>
                      <a:pt x="48884" y="2119142"/>
                    </a:lnTo>
                    <a:lnTo>
                      <a:pt x="44757" y="2115650"/>
                    </a:lnTo>
                    <a:lnTo>
                      <a:pt x="40948" y="2111840"/>
                    </a:lnTo>
                    <a:lnTo>
                      <a:pt x="37139" y="2107713"/>
                    </a:lnTo>
                    <a:lnTo>
                      <a:pt x="33965" y="2103586"/>
                    </a:lnTo>
                    <a:lnTo>
                      <a:pt x="30473" y="2099459"/>
                    </a:lnTo>
                    <a:lnTo>
                      <a:pt x="27299" y="2094697"/>
                    </a:lnTo>
                    <a:lnTo>
                      <a:pt x="24442" y="2090253"/>
                    </a:lnTo>
                    <a:lnTo>
                      <a:pt x="21903" y="2085491"/>
                    </a:lnTo>
                    <a:lnTo>
                      <a:pt x="19363" y="2080412"/>
                    </a:lnTo>
                    <a:lnTo>
                      <a:pt x="17141" y="2075332"/>
                    </a:lnTo>
                    <a:lnTo>
                      <a:pt x="15237" y="2070570"/>
                    </a:lnTo>
                    <a:lnTo>
                      <a:pt x="13332" y="2065173"/>
                    </a:lnTo>
                    <a:lnTo>
                      <a:pt x="12062" y="2059777"/>
                    </a:lnTo>
                    <a:lnTo>
                      <a:pt x="10475" y="2054062"/>
                    </a:lnTo>
                    <a:lnTo>
                      <a:pt x="9523" y="2048666"/>
                    </a:lnTo>
                    <a:lnTo>
                      <a:pt x="8888" y="2042951"/>
                    </a:lnTo>
                    <a:lnTo>
                      <a:pt x="8253" y="2037237"/>
                    </a:lnTo>
                    <a:lnTo>
                      <a:pt x="6349" y="1997872"/>
                    </a:lnTo>
                    <a:lnTo>
                      <a:pt x="4762" y="1959459"/>
                    </a:lnTo>
                    <a:lnTo>
                      <a:pt x="3174" y="1921681"/>
                    </a:lnTo>
                    <a:lnTo>
                      <a:pt x="1905" y="1884856"/>
                    </a:lnTo>
                    <a:lnTo>
                      <a:pt x="952" y="1848983"/>
                    </a:lnTo>
                    <a:lnTo>
                      <a:pt x="318" y="1813745"/>
                    </a:lnTo>
                    <a:lnTo>
                      <a:pt x="0" y="1779142"/>
                    </a:lnTo>
                    <a:lnTo>
                      <a:pt x="0" y="1745491"/>
                    </a:lnTo>
                    <a:lnTo>
                      <a:pt x="0" y="1715650"/>
                    </a:lnTo>
                    <a:lnTo>
                      <a:pt x="318" y="1686126"/>
                    </a:lnTo>
                    <a:lnTo>
                      <a:pt x="952" y="1657554"/>
                    </a:lnTo>
                    <a:lnTo>
                      <a:pt x="1587" y="1629300"/>
                    </a:lnTo>
                    <a:lnTo>
                      <a:pt x="2540" y="1601681"/>
                    </a:lnTo>
                    <a:lnTo>
                      <a:pt x="3492" y="1574697"/>
                    </a:lnTo>
                    <a:lnTo>
                      <a:pt x="5079" y="1548348"/>
                    </a:lnTo>
                    <a:lnTo>
                      <a:pt x="6349" y="1522634"/>
                    </a:lnTo>
                    <a:lnTo>
                      <a:pt x="7936" y="1497555"/>
                    </a:lnTo>
                    <a:lnTo>
                      <a:pt x="9523" y="1473110"/>
                    </a:lnTo>
                    <a:lnTo>
                      <a:pt x="11745" y="1448666"/>
                    </a:lnTo>
                    <a:lnTo>
                      <a:pt x="13967" y="1425491"/>
                    </a:lnTo>
                    <a:lnTo>
                      <a:pt x="15871" y="1402634"/>
                    </a:lnTo>
                    <a:lnTo>
                      <a:pt x="18728" y="1380094"/>
                    </a:lnTo>
                    <a:lnTo>
                      <a:pt x="21268" y="1358507"/>
                    </a:lnTo>
                    <a:lnTo>
                      <a:pt x="23807" y="1336920"/>
                    </a:lnTo>
                    <a:lnTo>
                      <a:pt x="26981" y="1316285"/>
                    </a:lnTo>
                    <a:lnTo>
                      <a:pt x="29838" y="1295967"/>
                    </a:lnTo>
                    <a:lnTo>
                      <a:pt x="33012" y="1275967"/>
                    </a:lnTo>
                    <a:lnTo>
                      <a:pt x="36187" y="1256602"/>
                    </a:lnTo>
                    <a:lnTo>
                      <a:pt x="39996" y="1237872"/>
                    </a:lnTo>
                    <a:lnTo>
                      <a:pt x="43488" y="1219459"/>
                    </a:lnTo>
                    <a:lnTo>
                      <a:pt x="47297" y="1201681"/>
                    </a:lnTo>
                    <a:lnTo>
                      <a:pt x="51106" y="1184221"/>
                    </a:lnTo>
                    <a:lnTo>
                      <a:pt x="55232" y="1167396"/>
                    </a:lnTo>
                    <a:lnTo>
                      <a:pt x="59041" y="1150888"/>
                    </a:lnTo>
                    <a:lnTo>
                      <a:pt x="63485" y="1134697"/>
                    </a:lnTo>
                    <a:lnTo>
                      <a:pt x="67612" y="1119142"/>
                    </a:lnTo>
                    <a:lnTo>
                      <a:pt x="72056" y="1103904"/>
                    </a:lnTo>
                    <a:lnTo>
                      <a:pt x="76817" y="1088983"/>
                    </a:lnTo>
                    <a:lnTo>
                      <a:pt x="81261" y="1074697"/>
                    </a:lnTo>
                    <a:lnTo>
                      <a:pt x="86023" y="1060729"/>
                    </a:lnTo>
                    <a:lnTo>
                      <a:pt x="91102" y="1047078"/>
                    </a:lnTo>
                    <a:lnTo>
                      <a:pt x="95863" y="1033745"/>
                    </a:lnTo>
                    <a:lnTo>
                      <a:pt x="100942" y="1020729"/>
                    </a:lnTo>
                    <a:lnTo>
                      <a:pt x="106338" y="1008666"/>
                    </a:lnTo>
                    <a:lnTo>
                      <a:pt x="111734" y="996285"/>
                    </a:lnTo>
                    <a:lnTo>
                      <a:pt x="116813" y="984539"/>
                    </a:lnTo>
                    <a:lnTo>
                      <a:pt x="122209" y="973110"/>
                    </a:lnTo>
                    <a:lnTo>
                      <a:pt x="127923" y="961999"/>
                    </a:lnTo>
                    <a:lnTo>
                      <a:pt x="133637" y="951205"/>
                    </a:lnTo>
                    <a:lnTo>
                      <a:pt x="139350" y="940729"/>
                    </a:lnTo>
                    <a:lnTo>
                      <a:pt x="145064" y="930570"/>
                    </a:lnTo>
                    <a:lnTo>
                      <a:pt x="151095" y="920729"/>
                    </a:lnTo>
                    <a:lnTo>
                      <a:pt x="157126" y="911205"/>
                    </a:lnTo>
                    <a:lnTo>
                      <a:pt x="163475" y="902316"/>
                    </a:lnTo>
                    <a:lnTo>
                      <a:pt x="169506" y="893110"/>
                    </a:lnTo>
                    <a:lnTo>
                      <a:pt x="175537" y="884856"/>
                    </a:lnTo>
                    <a:lnTo>
                      <a:pt x="181885" y="876602"/>
                    </a:lnTo>
                    <a:lnTo>
                      <a:pt x="188234" y="868666"/>
                    </a:lnTo>
                    <a:lnTo>
                      <a:pt x="194900" y="861047"/>
                    </a:lnTo>
                    <a:lnTo>
                      <a:pt x="201248" y="853745"/>
                    </a:lnTo>
                    <a:lnTo>
                      <a:pt x="207914" y="846761"/>
                    </a:lnTo>
                    <a:lnTo>
                      <a:pt x="214580" y="840094"/>
                    </a:lnTo>
                    <a:lnTo>
                      <a:pt x="221246" y="833427"/>
                    </a:lnTo>
                    <a:lnTo>
                      <a:pt x="227912" y="827396"/>
                    </a:lnTo>
                    <a:lnTo>
                      <a:pt x="234578" y="821364"/>
                    </a:lnTo>
                    <a:lnTo>
                      <a:pt x="241244" y="815967"/>
                    </a:lnTo>
                    <a:lnTo>
                      <a:pt x="248228" y="810570"/>
                    </a:lnTo>
                    <a:lnTo>
                      <a:pt x="254894" y="805491"/>
                    </a:lnTo>
                    <a:lnTo>
                      <a:pt x="261242" y="800412"/>
                    </a:lnTo>
                    <a:lnTo>
                      <a:pt x="268225" y="796285"/>
                    </a:lnTo>
                    <a:lnTo>
                      <a:pt x="275209" y="791840"/>
                    </a:lnTo>
                    <a:lnTo>
                      <a:pt x="281875" y="788031"/>
                    </a:lnTo>
                    <a:lnTo>
                      <a:pt x="288541" y="784221"/>
                    </a:lnTo>
                    <a:lnTo>
                      <a:pt x="295207" y="780729"/>
                    </a:lnTo>
                    <a:lnTo>
                      <a:pt x="308221" y="774697"/>
                    </a:lnTo>
                    <a:lnTo>
                      <a:pt x="320918" y="769300"/>
                    </a:lnTo>
                    <a:lnTo>
                      <a:pt x="332980" y="765174"/>
                    </a:lnTo>
                    <a:lnTo>
                      <a:pt x="345043" y="761681"/>
                    </a:lnTo>
                    <a:lnTo>
                      <a:pt x="356470" y="759142"/>
                    </a:lnTo>
                    <a:lnTo>
                      <a:pt x="366945" y="756920"/>
                    </a:lnTo>
                    <a:lnTo>
                      <a:pt x="377103" y="755332"/>
                    </a:lnTo>
                    <a:lnTo>
                      <a:pt x="383134" y="754380"/>
                    </a:lnTo>
                    <a:lnTo>
                      <a:pt x="389165" y="753427"/>
                    </a:lnTo>
                    <a:lnTo>
                      <a:pt x="395831" y="752793"/>
                    </a:lnTo>
                    <a:lnTo>
                      <a:pt x="402179" y="752475"/>
                    </a:lnTo>
                    <a:close/>
                    <a:moveTo>
                      <a:pt x="675470" y="0"/>
                    </a:moveTo>
                    <a:lnTo>
                      <a:pt x="683419" y="0"/>
                    </a:lnTo>
                    <a:lnTo>
                      <a:pt x="692004" y="0"/>
                    </a:lnTo>
                    <a:lnTo>
                      <a:pt x="700271" y="318"/>
                    </a:lnTo>
                    <a:lnTo>
                      <a:pt x="708220" y="636"/>
                    </a:lnTo>
                    <a:lnTo>
                      <a:pt x="716487" y="1589"/>
                    </a:lnTo>
                    <a:lnTo>
                      <a:pt x="724754" y="2542"/>
                    </a:lnTo>
                    <a:lnTo>
                      <a:pt x="732703" y="3814"/>
                    </a:lnTo>
                    <a:lnTo>
                      <a:pt x="740970" y="5085"/>
                    </a:lnTo>
                    <a:lnTo>
                      <a:pt x="749555" y="6674"/>
                    </a:lnTo>
                    <a:lnTo>
                      <a:pt x="757822" y="8263"/>
                    </a:lnTo>
                    <a:lnTo>
                      <a:pt x="766089" y="10488"/>
                    </a:lnTo>
                    <a:lnTo>
                      <a:pt x="774038" y="12712"/>
                    </a:lnTo>
                    <a:lnTo>
                      <a:pt x="781987" y="14937"/>
                    </a:lnTo>
                    <a:lnTo>
                      <a:pt x="789936" y="17479"/>
                    </a:lnTo>
                    <a:lnTo>
                      <a:pt x="797568" y="20658"/>
                    </a:lnTo>
                    <a:lnTo>
                      <a:pt x="805517" y="23518"/>
                    </a:lnTo>
                    <a:lnTo>
                      <a:pt x="812830" y="26696"/>
                    </a:lnTo>
                    <a:lnTo>
                      <a:pt x="820779" y="29874"/>
                    </a:lnTo>
                    <a:lnTo>
                      <a:pt x="828092" y="33688"/>
                    </a:lnTo>
                    <a:lnTo>
                      <a:pt x="835405" y="37184"/>
                    </a:lnTo>
                    <a:lnTo>
                      <a:pt x="842400" y="40997"/>
                    </a:lnTo>
                    <a:lnTo>
                      <a:pt x="849395" y="44811"/>
                    </a:lnTo>
                    <a:lnTo>
                      <a:pt x="856391" y="49260"/>
                    </a:lnTo>
                    <a:lnTo>
                      <a:pt x="862750" y="53710"/>
                    </a:lnTo>
                    <a:lnTo>
                      <a:pt x="876104" y="62608"/>
                    </a:lnTo>
                    <a:lnTo>
                      <a:pt x="888823" y="72142"/>
                    </a:lnTo>
                    <a:lnTo>
                      <a:pt x="900905" y="82630"/>
                    </a:lnTo>
                    <a:lnTo>
                      <a:pt x="912352" y="93118"/>
                    </a:lnTo>
                    <a:lnTo>
                      <a:pt x="923481" y="104559"/>
                    </a:lnTo>
                    <a:lnTo>
                      <a:pt x="933973" y="116318"/>
                    </a:lnTo>
                    <a:lnTo>
                      <a:pt x="943830" y="128712"/>
                    </a:lnTo>
                    <a:lnTo>
                      <a:pt x="953051" y="141425"/>
                    </a:lnTo>
                    <a:lnTo>
                      <a:pt x="961636" y="154773"/>
                    </a:lnTo>
                    <a:lnTo>
                      <a:pt x="969585" y="168120"/>
                    </a:lnTo>
                    <a:lnTo>
                      <a:pt x="976898" y="182104"/>
                    </a:lnTo>
                    <a:lnTo>
                      <a:pt x="983576" y="196405"/>
                    </a:lnTo>
                    <a:lnTo>
                      <a:pt x="989617" y="211025"/>
                    </a:lnTo>
                    <a:lnTo>
                      <a:pt x="995022" y="225962"/>
                    </a:lnTo>
                    <a:lnTo>
                      <a:pt x="999792" y="240899"/>
                    </a:lnTo>
                    <a:lnTo>
                      <a:pt x="1003289" y="256471"/>
                    </a:lnTo>
                    <a:lnTo>
                      <a:pt x="1006469" y="272044"/>
                    </a:lnTo>
                    <a:lnTo>
                      <a:pt x="1009012" y="287616"/>
                    </a:lnTo>
                    <a:lnTo>
                      <a:pt x="1010602" y="303825"/>
                    </a:lnTo>
                    <a:lnTo>
                      <a:pt x="1010920" y="312088"/>
                    </a:lnTo>
                    <a:lnTo>
                      <a:pt x="1011238" y="320033"/>
                    </a:lnTo>
                    <a:lnTo>
                      <a:pt x="1011238" y="327978"/>
                    </a:lnTo>
                    <a:lnTo>
                      <a:pt x="1011238" y="336241"/>
                    </a:lnTo>
                    <a:lnTo>
                      <a:pt x="1010920" y="344186"/>
                    </a:lnTo>
                    <a:lnTo>
                      <a:pt x="1010284" y="352449"/>
                    </a:lnTo>
                    <a:lnTo>
                      <a:pt x="1009648" y="361030"/>
                    </a:lnTo>
                    <a:lnTo>
                      <a:pt x="1008695" y="369293"/>
                    </a:lnTo>
                    <a:lnTo>
                      <a:pt x="1007741" y="377238"/>
                    </a:lnTo>
                    <a:lnTo>
                      <a:pt x="1005833" y="385501"/>
                    </a:lnTo>
                    <a:lnTo>
                      <a:pt x="1004561" y="393764"/>
                    </a:lnTo>
                    <a:lnTo>
                      <a:pt x="1002653" y="402027"/>
                    </a:lnTo>
                    <a:lnTo>
                      <a:pt x="1000745" y="410290"/>
                    </a:lnTo>
                    <a:lnTo>
                      <a:pt x="998202" y="418553"/>
                    </a:lnTo>
                    <a:lnTo>
                      <a:pt x="995976" y="426498"/>
                    </a:lnTo>
                    <a:lnTo>
                      <a:pt x="993432" y="434444"/>
                    </a:lnTo>
                    <a:lnTo>
                      <a:pt x="990571" y="442071"/>
                    </a:lnTo>
                    <a:lnTo>
                      <a:pt x="987709" y="449698"/>
                    </a:lnTo>
                    <a:lnTo>
                      <a:pt x="984529" y="457326"/>
                    </a:lnTo>
                    <a:lnTo>
                      <a:pt x="981350" y="464953"/>
                    </a:lnTo>
                    <a:lnTo>
                      <a:pt x="977534" y="472263"/>
                    </a:lnTo>
                    <a:lnTo>
                      <a:pt x="974037" y="479572"/>
                    </a:lnTo>
                    <a:lnTo>
                      <a:pt x="970221" y="486564"/>
                    </a:lnTo>
                    <a:lnTo>
                      <a:pt x="966406" y="493556"/>
                    </a:lnTo>
                    <a:lnTo>
                      <a:pt x="957821" y="507222"/>
                    </a:lnTo>
                    <a:lnTo>
                      <a:pt x="948600" y="520570"/>
                    </a:lnTo>
                    <a:lnTo>
                      <a:pt x="939061" y="533282"/>
                    </a:lnTo>
                    <a:lnTo>
                      <a:pt x="928886" y="545041"/>
                    </a:lnTo>
                    <a:lnTo>
                      <a:pt x="917757" y="556800"/>
                    </a:lnTo>
                    <a:lnTo>
                      <a:pt x="906629" y="567923"/>
                    </a:lnTo>
                    <a:lnTo>
                      <a:pt x="894864" y="578411"/>
                    </a:lnTo>
                    <a:lnTo>
                      <a:pt x="882463" y="588263"/>
                    </a:lnTo>
                    <a:lnTo>
                      <a:pt x="869745" y="597479"/>
                    </a:lnTo>
                    <a:lnTo>
                      <a:pt x="856709" y="606060"/>
                    </a:lnTo>
                    <a:lnTo>
                      <a:pt x="843036" y="614005"/>
                    </a:lnTo>
                    <a:lnTo>
                      <a:pt x="829364" y="621315"/>
                    </a:lnTo>
                    <a:lnTo>
                      <a:pt x="815055" y="627989"/>
                    </a:lnTo>
                    <a:lnTo>
                      <a:pt x="800429" y="634027"/>
                    </a:lnTo>
                    <a:lnTo>
                      <a:pt x="785485" y="639430"/>
                    </a:lnTo>
                    <a:lnTo>
                      <a:pt x="770223" y="643879"/>
                    </a:lnTo>
                    <a:lnTo>
                      <a:pt x="754643" y="647693"/>
                    </a:lnTo>
                    <a:lnTo>
                      <a:pt x="739063" y="650871"/>
                    </a:lnTo>
                    <a:lnTo>
                      <a:pt x="723482" y="653413"/>
                    </a:lnTo>
                    <a:lnTo>
                      <a:pt x="707266" y="654685"/>
                    </a:lnTo>
                    <a:lnTo>
                      <a:pt x="699317" y="655320"/>
                    </a:lnTo>
                    <a:lnTo>
                      <a:pt x="691368" y="655638"/>
                    </a:lnTo>
                    <a:lnTo>
                      <a:pt x="682783" y="655638"/>
                    </a:lnTo>
                    <a:lnTo>
                      <a:pt x="674834" y="655638"/>
                    </a:lnTo>
                    <a:lnTo>
                      <a:pt x="666567" y="655320"/>
                    </a:lnTo>
                    <a:lnTo>
                      <a:pt x="658618" y="654685"/>
                    </a:lnTo>
                    <a:lnTo>
                      <a:pt x="650351" y="654049"/>
                    </a:lnTo>
                    <a:lnTo>
                      <a:pt x="642084" y="653096"/>
                    </a:lnTo>
                    <a:lnTo>
                      <a:pt x="633499" y="651824"/>
                    </a:lnTo>
                    <a:lnTo>
                      <a:pt x="625550" y="650235"/>
                    </a:lnTo>
                    <a:lnTo>
                      <a:pt x="617283" y="648964"/>
                    </a:lnTo>
                    <a:lnTo>
                      <a:pt x="609016" y="647057"/>
                    </a:lnTo>
                    <a:lnTo>
                      <a:pt x="600749" y="644833"/>
                    </a:lnTo>
                    <a:lnTo>
                      <a:pt x="592800" y="642608"/>
                    </a:lnTo>
                    <a:lnTo>
                      <a:pt x="584851" y="640383"/>
                    </a:lnTo>
                    <a:lnTo>
                      <a:pt x="576902" y="637523"/>
                    </a:lnTo>
                    <a:lnTo>
                      <a:pt x="568953" y="634981"/>
                    </a:lnTo>
                    <a:lnTo>
                      <a:pt x="561004" y="632120"/>
                    </a:lnTo>
                    <a:lnTo>
                      <a:pt x="553691" y="628942"/>
                    </a:lnTo>
                    <a:lnTo>
                      <a:pt x="546059" y="625764"/>
                    </a:lnTo>
                    <a:lnTo>
                      <a:pt x="538746" y="621950"/>
                    </a:lnTo>
                    <a:lnTo>
                      <a:pt x="531433" y="618454"/>
                    </a:lnTo>
                    <a:lnTo>
                      <a:pt x="524438" y="614641"/>
                    </a:lnTo>
                    <a:lnTo>
                      <a:pt x="517443" y="610827"/>
                    </a:lnTo>
                    <a:lnTo>
                      <a:pt x="503771" y="601928"/>
                    </a:lnTo>
                    <a:lnTo>
                      <a:pt x="490734" y="593030"/>
                    </a:lnTo>
                    <a:lnTo>
                      <a:pt x="478016" y="583496"/>
                    </a:lnTo>
                    <a:lnTo>
                      <a:pt x="465615" y="573008"/>
                    </a:lnTo>
                    <a:lnTo>
                      <a:pt x="454168" y="562202"/>
                    </a:lnTo>
                    <a:lnTo>
                      <a:pt x="443040" y="550761"/>
                    </a:lnTo>
                    <a:lnTo>
                      <a:pt x="432547" y="539320"/>
                    </a:lnTo>
                    <a:lnTo>
                      <a:pt x="422690" y="526926"/>
                    </a:lnTo>
                    <a:lnTo>
                      <a:pt x="413787" y="513896"/>
                    </a:lnTo>
                    <a:lnTo>
                      <a:pt x="405202" y="500865"/>
                    </a:lnTo>
                    <a:lnTo>
                      <a:pt x="396935" y="487200"/>
                    </a:lnTo>
                    <a:lnTo>
                      <a:pt x="389622" y="473216"/>
                    </a:lnTo>
                    <a:lnTo>
                      <a:pt x="383263" y="458915"/>
                    </a:lnTo>
                    <a:lnTo>
                      <a:pt x="377222" y="444614"/>
                    </a:lnTo>
                    <a:lnTo>
                      <a:pt x="371816" y="429677"/>
                    </a:lnTo>
                    <a:lnTo>
                      <a:pt x="367047" y="414422"/>
                    </a:lnTo>
                    <a:lnTo>
                      <a:pt x="363231" y="399167"/>
                    </a:lnTo>
                    <a:lnTo>
                      <a:pt x="360052" y="383594"/>
                    </a:lnTo>
                    <a:lnTo>
                      <a:pt x="357826" y="367704"/>
                    </a:lnTo>
                    <a:lnTo>
                      <a:pt x="356236" y="351496"/>
                    </a:lnTo>
                    <a:lnTo>
                      <a:pt x="355918" y="343551"/>
                    </a:lnTo>
                    <a:lnTo>
                      <a:pt x="355600" y="335605"/>
                    </a:lnTo>
                    <a:lnTo>
                      <a:pt x="355600" y="327342"/>
                    </a:lnTo>
                    <a:lnTo>
                      <a:pt x="355600" y="319397"/>
                    </a:lnTo>
                    <a:lnTo>
                      <a:pt x="355918" y="311134"/>
                    </a:lnTo>
                    <a:lnTo>
                      <a:pt x="356554" y="303189"/>
                    </a:lnTo>
                    <a:lnTo>
                      <a:pt x="357190" y="294608"/>
                    </a:lnTo>
                    <a:lnTo>
                      <a:pt x="358144" y="286345"/>
                    </a:lnTo>
                    <a:lnTo>
                      <a:pt x="359098" y="278082"/>
                    </a:lnTo>
                    <a:lnTo>
                      <a:pt x="360370" y="269819"/>
                    </a:lnTo>
                    <a:lnTo>
                      <a:pt x="362277" y="261874"/>
                    </a:lnTo>
                    <a:lnTo>
                      <a:pt x="364185" y="253611"/>
                    </a:lnTo>
                    <a:lnTo>
                      <a:pt x="366093" y="245030"/>
                    </a:lnTo>
                    <a:lnTo>
                      <a:pt x="368001" y="237085"/>
                    </a:lnTo>
                    <a:lnTo>
                      <a:pt x="370862" y="229140"/>
                    </a:lnTo>
                    <a:lnTo>
                      <a:pt x="373088" y="221194"/>
                    </a:lnTo>
                    <a:lnTo>
                      <a:pt x="376268" y="213249"/>
                    </a:lnTo>
                    <a:lnTo>
                      <a:pt x="379129" y="205622"/>
                    </a:lnTo>
                    <a:lnTo>
                      <a:pt x="381991" y="197994"/>
                    </a:lnTo>
                    <a:lnTo>
                      <a:pt x="385489" y="190685"/>
                    </a:lnTo>
                    <a:lnTo>
                      <a:pt x="388986" y="183375"/>
                    </a:lnTo>
                    <a:lnTo>
                      <a:pt x="392802" y="176066"/>
                    </a:lnTo>
                    <a:lnTo>
                      <a:pt x="396299" y="169074"/>
                    </a:lnTo>
                    <a:lnTo>
                      <a:pt x="400433" y="161764"/>
                    </a:lnTo>
                    <a:lnTo>
                      <a:pt x="409018" y="148099"/>
                    </a:lnTo>
                    <a:lnTo>
                      <a:pt x="417921" y="135068"/>
                    </a:lnTo>
                    <a:lnTo>
                      <a:pt x="427778" y="122356"/>
                    </a:lnTo>
                    <a:lnTo>
                      <a:pt x="437952" y="109962"/>
                    </a:lnTo>
                    <a:lnTo>
                      <a:pt x="448763" y="98521"/>
                    </a:lnTo>
                    <a:lnTo>
                      <a:pt x="460210" y="87397"/>
                    </a:lnTo>
                    <a:lnTo>
                      <a:pt x="471974" y="77227"/>
                    </a:lnTo>
                    <a:lnTo>
                      <a:pt x="484375" y="67057"/>
                    </a:lnTo>
                    <a:lnTo>
                      <a:pt x="496775" y="57841"/>
                    </a:lnTo>
                    <a:lnTo>
                      <a:pt x="510130" y="49578"/>
                    </a:lnTo>
                    <a:lnTo>
                      <a:pt x="523802" y="41633"/>
                    </a:lnTo>
                    <a:lnTo>
                      <a:pt x="537474" y="34005"/>
                    </a:lnTo>
                    <a:lnTo>
                      <a:pt x="551783" y="27332"/>
                    </a:lnTo>
                    <a:lnTo>
                      <a:pt x="566409" y="21293"/>
                    </a:lnTo>
                    <a:lnTo>
                      <a:pt x="581353" y="16208"/>
                    </a:lnTo>
                    <a:lnTo>
                      <a:pt x="596297" y="11759"/>
                    </a:lnTo>
                    <a:lnTo>
                      <a:pt x="611878" y="7627"/>
                    </a:lnTo>
                    <a:lnTo>
                      <a:pt x="627776" y="4767"/>
                    </a:lnTo>
                    <a:lnTo>
                      <a:pt x="643356" y="2225"/>
                    </a:lnTo>
                    <a:lnTo>
                      <a:pt x="659572" y="636"/>
                    </a:lnTo>
                    <a:lnTo>
                      <a:pt x="667521" y="318"/>
                    </a:lnTo>
                    <a:lnTo>
                      <a:pt x="67547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dir="t" rig="threeP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typeface="Calibri"/>
                    <a:ea charset="-122" panose="02010600030101010101" pitchFamily="2" typeface="宋体"/>
                    <a:cs typeface="+mn-cs"/>
                  </a:defRPr>
                </a:lvl9pPr>
              </a:lstStyle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" name="剪去单角的矩形 5"/>
          <p:cNvSpPr/>
          <p:nvPr/>
        </p:nvSpPr>
        <p:spPr>
          <a:xfrm>
            <a:off x="750570" y="2275205"/>
            <a:ext cx="4198620" cy="3731895"/>
          </a:xfrm>
          <a:prstGeom prst="snip1Rect">
            <a:avLst>
              <a:gd fmla="val 23770" name="adj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Freeform 5"/>
          <p:cNvSpPr>
            <a:spLocks noEditPoints="1"/>
          </p:cNvSpPr>
          <p:nvPr/>
        </p:nvSpPr>
        <p:spPr>
          <a:xfrm>
            <a:off x="3983990" y="1466533"/>
            <a:ext cx="488950" cy="492125"/>
          </a:xfrm>
          <a:custGeom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b="0" l="0" r="0" t="0"/>
            <a:pathLst>
              <a:path h="201" w="201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文本框 22"/>
          <p:cNvSpPr txBox="1"/>
          <p:nvPr/>
        </p:nvSpPr>
        <p:spPr>
          <a:xfrm flipH="1">
            <a:off x="904875" y="3068955"/>
            <a:ext cx="3618230" cy="1115568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r"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单击此处添加本章节的简要内容。本模板精心设计，模板所有素材均可自由编辑替换移动。本模板精心设计，模板所有素材均可自由编辑替换移动。</a:t>
            </a:r>
          </a:p>
        </p:txBody>
      </p:sp>
      <p:sp>
        <p:nvSpPr>
          <p:cNvPr id="12" name="文本框 20"/>
          <p:cNvSpPr txBox="1"/>
          <p:nvPr/>
        </p:nvSpPr>
        <p:spPr>
          <a:xfrm flipH="1">
            <a:off x="401955" y="1361440"/>
            <a:ext cx="3505835" cy="64008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r" lvl="0"/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协作型 </a:t>
            </a:r>
          </a:p>
        </p:txBody>
      </p:sp>
      <p:sp>
        <p:nvSpPr>
          <p:cNvPr id="13" name="文本框 20"/>
          <p:cNvSpPr txBox="1"/>
          <p:nvPr/>
        </p:nvSpPr>
        <p:spPr>
          <a:xfrm flipH="1">
            <a:off x="2459990" y="4474845"/>
            <a:ext cx="2012950" cy="3962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r" lvl="0"/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单击键入标题 </a:t>
            </a:r>
          </a:p>
        </p:txBody>
      </p:sp>
      <p:sp>
        <p:nvSpPr>
          <p:cNvPr id="14" name="文本框 22"/>
          <p:cNvSpPr txBox="1"/>
          <p:nvPr/>
        </p:nvSpPr>
        <p:spPr>
          <a:xfrm flipH="1">
            <a:off x="1181735" y="4889500"/>
            <a:ext cx="3386455" cy="859536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r"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5" name="Freeform 5"/>
          <p:cNvSpPr>
            <a:spLocks noEditPoints="1"/>
          </p:cNvSpPr>
          <p:nvPr/>
        </p:nvSpPr>
        <p:spPr>
          <a:xfrm flipH="1">
            <a:off x="7677150" y="1466850"/>
            <a:ext cx="488950" cy="492125"/>
          </a:xfrm>
          <a:custGeom>
            <a:cxnLst>
              <a:cxn ang="0">
                <a:pos x="482277" y="85269"/>
              </a:cxn>
              <a:cxn ang="0">
                <a:pos x="457920" y="107195"/>
              </a:cxn>
              <a:cxn ang="0">
                <a:pos x="382412" y="31671"/>
              </a:cxn>
              <a:cxn ang="0">
                <a:pos x="406769" y="9745"/>
              </a:cxn>
              <a:cxn ang="0">
                <a:pos x="435998" y="7308"/>
              </a:cxn>
              <a:cxn ang="0">
                <a:pos x="482277" y="56034"/>
              </a:cxn>
              <a:cxn ang="0">
                <a:pos x="482277" y="85269"/>
              </a:cxn>
              <a:cxn ang="0">
                <a:pos x="280110" y="285042"/>
              </a:cxn>
              <a:cxn ang="0">
                <a:pos x="204602" y="209518"/>
              </a:cxn>
              <a:cxn ang="0">
                <a:pos x="372669" y="43852"/>
              </a:cxn>
              <a:cxn ang="0">
                <a:pos x="448177" y="119376"/>
              </a:cxn>
              <a:cxn ang="0">
                <a:pos x="280110" y="285042"/>
              </a:cxn>
              <a:cxn ang="0">
                <a:pos x="270367" y="294787"/>
              </a:cxn>
              <a:cxn ang="0">
                <a:pos x="163195" y="324022"/>
              </a:cxn>
              <a:cxn ang="0">
                <a:pos x="194859" y="219263"/>
              </a:cxn>
              <a:cxn ang="0">
                <a:pos x="270367" y="294787"/>
              </a:cxn>
              <a:cxn ang="0">
                <a:pos x="94994" y="63342"/>
              </a:cxn>
              <a:cxn ang="0">
                <a:pos x="48714" y="109631"/>
              </a:cxn>
              <a:cxn ang="0">
                <a:pos x="48714" y="394674"/>
              </a:cxn>
              <a:cxn ang="0">
                <a:pos x="94994" y="443399"/>
              </a:cxn>
              <a:cxn ang="0">
                <a:pos x="379976" y="443399"/>
              </a:cxn>
              <a:cxn ang="0">
                <a:pos x="428691" y="394674"/>
              </a:cxn>
              <a:cxn ang="0">
                <a:pos x="428691" y="207082"/>
              </a:cxn>
              <a:cxn ang="0">
                <a:pos x="477406" y="160793"/>
              </a:cxn>
              <a:cxn ang="0">
                <a:pos x="477406" y="411728"/>
              </a:cxn>
              <a:cxn ang="0">
                <a:pos x="397026" y="492125"/>
              </a:cxn>
              <a:cxn ang="0">
                <a:pos x="77943" y="492125"/>
              </a:cxn>
              <a:cxn ang="0">
                <a:pos x="0" y="411728"/>
              </a:cxn>
              <a:cxn ang="0">
                <a:pos x="0" y="97450"/>
              </a:cxn>
              <a:cxn ang="0">
                <a:pos x="77943" y="14617"/>
              </a:cxn>
              <a:cxn ang="0">
                <a:pos x="331261" y="14617"/>
              </a:cxn>
              <a:cxn ang="0">
                <a:pos x="282546" y="63342"/>
              </a:cxn>
              <a:cxn ang="0">
                <a:pos x="94994" y="63342"/>
              </a:cxn>
            </a:cxnLst>
            <a:rect b="0" l="0" r="0" t="0"/>
            <a:pathLst>
              <a:path h="201" w="201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/>
          <a:lstStyle/>
          <a:p>
            <a:pPr algn="l"/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文本框 22"/>
          <p:cNvSpPr txBox="1"/>
          <p:nvPr/>
        </p:nvSpPr>
        <p:spPr>
          <a:xfrm>
            <a:off x="7626986" y="3068955"/>
            <a:ext cx="3618230" cy="1115568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l"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单击此处添加本章节的简要内容。本模板精心设计，模板所有素材均可自由编辑替换移动。本模板精心设计，模板所有素材均可自由编辑替换移动。</a:t>
            </a:r>
          </a:p>
        </p:txBody>
      </p:sp>
      <p:sp>
        <p:nvSpPr>
          <p:cNvPr id="17" name="文本框 20"/>
          <p:cNvSpPr txBox="1"/>
          <p:nvPr/>
        </p:nvSpPr>
        <p:spPr>
          <a:xfrm>
            <a:off x="8242298" y="1361440"/>
            <a:ext cx="3505835" cy="64008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l" lvl="0"/>
            <a:r>
              <a:rPr altLang="en-US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严谨型 </a:t>
            </a:r>
          </a:p>
        </p:txBody>
      </p:sp>
      <p:sp>
        <p:nvSpPr>
          <p:cNvPr id="18" name="文本框 20"/>
          <p:cNvSpPr txBox="1"/>
          <p:nvPr/>
        </p:nvSpPr>
        <p:spPr>
          <a:xfrm>
            <a:off x="7585711" y="4474845"/>
            <a:ext cx="2012950" cy="39624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l" lvl="0"/>
            <a:r>
              <a:rPr altLang="en-US" b="1" lang="zh-CN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单击键入标题 </a:t>
            </a:r>
          </a:p>
        </p:txBody>
      </p:sp>
      <p:sp>
        <p:nvSpPr>
          <p:cNvPr id="19" name="文本框 22"/>
          <p:cNvSpPr txBox="1"/>
          <p:nvPr/>
        </p:nvSpPr>
        <p:spPr>
          <a:xfrm>
            <a:off x="7581899" y="4889500"/>
            <a:ext cx="3386455" cy="859536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l"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21" name="剪去单角的矩形 20"/>
          <p:cNvSpPr/>
          <p:nvPr/>
        </p:nvSpPr>
        <p:spPr>
          <a:xfrm flipH="1">
            <a:off x="7228840" y="2275205"/>
            <a:ext cx="4198620" cy="3731895"/>
          </a:xfrm>
          <a:prstGeom prst="snip1Rect">
            <a:avLst>
              <a:gd fmla="val 23770" name="adj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 flipH="1">
            <a:off x="904558" y="2308860"/>
            <a:ext cx="1995487" cy="82296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zh-CN" lang="en-US" sz="4800">
                <a:solidFill>
                  <a:srgbClr val="C99339"/>
                </a:solidFill>
                <a:latin charset="0" panose="020b0806030902050204" pitchFamily="34" typeface="Impact"/>
                <a:ea charset="-122" panose="020b0503020204020204" typeface="微软雅黑"/>
                <a:sym charset="0" panose="020b0604020202020204" pitchFamily="34" typeface="Arial"/>
              </a:rPr>
              <a:t>2,112</a:t>
            </a:r>
          </a:p>
        </p:txBody>
      </p:sp>
      <p:sp>
        <p:nvSpPr>
          <p:cNvPr id="23" name="文本框 22"/>
          <p:cNvSpPr txBox="1"/>
          <p:nvPr/>
        </p:nvSpPr>
        <p:spPr>
          <a:xfrm flipH="1">
            <a:off x="9325293" y="2308860"/>
            <a:ext cx="1995487" cy="82296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zh-CN" lang="en-US" sz="4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806030902050204" pitchFamily="34" typeface="Impact"/>
                <a:ea charset="-122" panose="020b0503020204020204" typeface="微软雅黑"/>
                <a:sym charset="0" panose="020b0604020202020204" pitchFamily="34" typeface="Arial"/>
              </a:rPr>
              <a:t>2,112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99491" y="388240"/>
            <a:ext cx="230641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职业性格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5073650" y="3517265"/>
            <a:ext cx="2037715" cy="203771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/>
          <p:cNvSpPr/>
          <p:nvPr/>
        </p:nvSpPr>
        <p:spPr>
          <a:xfrm>
            <a:off x="6069965" y="1713865"/>
            <a:ext cx="2037715" cy="2037715"/>
          </a:xfrm>
          <a:prstGeom prst="ellipse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4084955" y="1722120"/>
            <a:ext cx="2037715" cy="2037715"/>
          </a:xfrm>
          <a:prstGeom prst="ellipse">
            <a:avLst/>
          </a:prstGeom>
          <a:solidFill>
            <a:srgbClr val="586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2" name="弧边三角形"/>
          <p:cNvSpPr/>
          <p:nvPr/>
        </p:nvSpPr>
        <p:spPr>
          <a:xfrm>
            <a:off x="4934585" y="1878330"/>
            <a:ext cx="2315845" cy="2315845"/>
          </a:xfrm>
          <a:custGeom>
            <a:rect b="b" l="l" r="r" t="t"/>
            <a:pathLst>
              <a:path h="692519" w="801878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8" name="文本框 20"/>
          <p:cNvSpPr txBox="1"/>
          <p:nvPr/>
        </p:nvSpPr>
        <p:spPr>
          <a:xfrm flipH="1">
            <a:off x="4183380" y="2408555"/>
            <a:ext cx="1679575" cy="57912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en-US" b="1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常规型 </a:t>
            </a:r>
          </a:p>
        </p:txBody>
      </p:sp>
      <p:sp>
        <p:nvSpPr>
          <p:cNvPr id="7" name="文本框 20"/>
          <p:cNvSpPr txBox="1"/>
          <p:nvPr/>
        </p:nvSpPr>
        <p:spPr>
          <a:xfrm flipH="1">
            <a:off x="6358255" y="2438400"/>
            <a:ext cx="1679575" cy="57912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en-US" b="1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艺术型 </a:t>
            </a:r>
          </a:p>
        </p:txBody>
      </p:sp>
      <p:sp>
        <p:nvSpPr>
          <p:cNvPr id="9" name="文本框 20"/>
          <p:cNvSpPr txBox="1"/>
          <p:nvPr/>
        </p:nvSpPr>
        <p:spPr>
          <a:xfrm flipH="1">
            <a:off x="5252720" y="4316095"/>
            <a:ext cx="1679575" cy="57912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en-US" b="1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管理型 </a:t>
            </a:r>
          </a:p>
        </p:txBody>
      </p:sp>
      <p:sp>
        <p:nvSpPr>
          <p:cNvPr id="388" name="安卓"/>
          <p:cNvSpPr/>
          <p:nvPr/>
        </p:nvSpPr>
        <p:spPr>
          <a:xfrm>
            <a:off x="5862955" y="3041015"/>
            <a:ext cx="501015" cy="609600"/>
          </a:xfrm>
          <a:custGeom>
            <a:rect b="b" l="l" r="r" t="t"/>
            <a:pathLst>
              <a:path h="2018114" w="1674289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969645" y="2211705"/>
            <a:ext cx="729615" cy="729615"/>
          </a:xfrm>
          <a:prstGeom prst="roundRect">
            <a:avLst/>
          </a:prstGeom>
          <a:solidFill>
            <a:srgbClr val="586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文本框 40"/>
          <p:cNvSpPr txBox="1"/>
          <p:nvPr/>
        </p:nvSpPr>
        <p:spPr>
          <a:xfrm flipH="1">
            <a:off x="1699260" y="2017395"/>
            <a:ext cx="2207895" cy="1115568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136140" y="4941570"/>
            <a:ext cx="729615" cy="72961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 flipH="1">
            <a:off x="2865755" y="4747259"/>
            <a:ext cx="2207895" cy="1115568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8324215" y="2816225"/>
            <a:ext cx="729615" cy="729615"/>
          </a:xfrm>
          <a:prstGeom prst="round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文本框 13"/>
          <p:cNvSpPr txBox="1"/>
          <p:nvPr/>
        </p:nvSpPr>
        <p:spPr>
          <a:xfrm flipH="1">
            <a:off x="9053830" y="2621915"/>
            <a:ext cx="2207895" cy="1115568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99491" y="388240"/>
            <a:ext cx="230641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职业兴趣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领带"/>
          <p:cNvSpPr/>
          <p:nvPr/>
        </p:nvSpPr>
        <p:spPr bwMode="auto">
          <a:xfrm>
            <a:off x="1218565" y="2274570"/>
            <a:ext cx="231775" cy="603885"/>
          </a:xfrm>
          <a:custGeom>
            <a:gdLst>
              <a:gd fmla="*/ 815953 w 3389" name="T0"/>
              <a:gd fmla="*/ 142499 h 6457" name="T1"/>
              <a:gd fmla="*/ 812410 w 3389" name="T2"/>
              <a:gd fmla="*/ 151940 h 6457" name="T3"/>
              <a:gd fmla="*/ 800897 w 3389" name="T4"/>
              <a:gd fmla="*/ 179082 h 6457" name="T5"/>
              <a:gd fmla="*/ 783185 w 3389" name="T6"/>
              <a:gd fmla="*/ 218911 h 6457" name="T7"/>
              <a:gd fmla="*/ 759568 w 3389" name="T8"/>
              <a:gd fmla="*/ 268476 h 6457" name="T9"/>
              <a:gd fmla="*/ 737723 w 3389" name="T10"/>
              <a:gd fmla="*/ 310075 h 6457" name="T11"/>
              <a:gd fmla="*/ 721191 w 3389" name="T12"/>
              <a:gd fmla="*/ 338693 h 6457" name="T13"/>
              <a:gd fmla="*/ 703479 w 3389" name="T14"/>
              <a:gd fmla="*/ 367901 h 6457" name="T15"/>
              <a:gd fmla="*/ 684881 w 3389" name="T16"/>
              <a:gd fmla="*/ 396814 h 6457" name="T17"/>
              <a:gd fmla="*/ 665102 w 3389" name="T18"/>
              <a:gd fmla="*/ 425136 h 6457" name="T19"/>
              <a:gd fmla="*/ 643847 w 3389" name="T20"/>
              <a:gd fmla="*/ 452574 h 6457" name="T21"/>
              <a:gd fmla="*/ 621706 w 3389" name="T22"/>
              <a:gd fmla="*/ 478536 h 6457" name="T23"/>
              <a:gd fmla="*/ 1000457 w 3389" name="T24"/>
              <a:gd fmla="*/ 1407582 h 6457" name="T25"/>
              <a:gd fmla="*/ 0 w 3389" name="T26"/>
              <a:gd fmla="*/ 1407582 h 6457" name="T27"/>
              <a:gd fmla="*/ 388493 w 3389" name="T28"/>
              <a:gd fmla="*/ 499484 h 6457" name="T29"/>
              <a:gd fmla="*/ 365171 w 3389" name="T30"/>
              <a:gd fmla="*/ 473521 h 6457" name="T31"/>
              <a:gd fmla="*/ 343031 w 3389" name="T32"/>
              <a:gd fmla="*/ 445788 h 6457" name="T33"/>
              <a:gd fmla="*/ 321481 w 3389" name="T34"/>
              <a:gd fmla="*/ 416580 h 6457" name="T35"/>
              <a:gd fmla="*/ 301406 w 3389" name="T36"/>
              <a:gd fmla="*/ 386488 h 6457" name="T37"/>
              <a:gd fmla="*/ 282218 w 3389" name="T38"/>
              <a:gd fmla="*/ 355805 h 6457" name="T39"/>
              <a:gd fmla="*/ 264506 w 3389" name="T40"/>
              <a:gd fmla="*/ 325122 h 6457" name="T41"/>
              <a:gd fmla="*/ 247974 w 3389" name="T42"/>
              <a:gd fmla="*/ 294734 h 6457" name="T43"/>
              <a:gd fmla="*/ 219339 w 3389" name="T44"/>
              <a:gd fmla="*/ 238383 h 6457" name="T45"/>
              <a:gd fmla="*/ 197198 w 3389" name="T46"/>
              <a:gd fmla="*/ 189998 h 6457" name="T47"/>
              <a:gd fmla="*/ 181552 w 3389" name="T48"/>
              <a:gd fmla="*/ 153710 h 6457" name="T49"/>
              <a:gd fmla="*/ 172106 w 3389" name="T50"/>
              <a:gd fmla="*/ 130993 h 6457" name="T51"/>
              <a:gd fmla="*/ 175648 w 3389" name="T52"/>
              <a:gd fmla="*/ 127452 h 6457" name="T53"/>
              <a:gd fmla="*/ 192770 w 3389" name="T54"/>
              <a:gd fmla="*/ 112996 h 6457" name="T55"/>
              <a:gd fmla="*/ 211664 w 3389" name="T56"/>
              <a:gd fmla="*/ 97950 h 6457" name="T57"/>
              <a:gd fmla="*/ 236461 w 3389" name="T58"/>
              <a:gd fmla="*/ 80838 h 6457" name="T59"/>
              <a:gd fmla="*/ 266277 w 3389" name="T60"/>
              <a:gd fmla="*/ 62841 h 6457" name="T61"/>
              <a:gd fmla="*/ 301111 w 3389" name="T62"/>
              <a:gd fmla="*/ 44549 h 6457" name="T63"/>
              <a:gd fmla="*/ 320595 w 3389" name="T64"/>
              <a:gd fmla="*/ 36289 h 6457" name="T65"/>
              <a:gd fmla="*/ 340669 w 3389" name="T66"/>
              <a:gd fmla="*/ 28028 h 6457" name="T67"/>
              <a:gd fmla="*/ 362219 w 3389" name="T68"/>
              <a:gd fmla="*/ 20947 h 6457" name="T69"/>
              <a:gd fmla="*/ 384655 w 3389" name="T70"/>
              <a:gd fmla="*/ 14456 h 6457" name="T71"/>
              <a:gd fmla="*/ 408271 w 3389" name="T72"/>
              <a:gd fmla="*/ 8851 h 6457" name="T73"/>
              <a:gd fmla="*/ 432478 w 3389" name="T74"/>
              <a:gd fmla="*/ 4425 h 6457" name="T75"/>
              <a:gd fmla="*/ 457866 w 3389" name="T76"/>
              <a:gd fmla="*/ 1475 h 6457" name="T77"/>
              <a:gd fmla="*/ 483845 w 3389" name="T78"/>
              <a:gd fmla="*/ 0 h 6457" name="T79"/>
              <a:gd fmla="*/ 510708 w 3389" name="T80"/>
              <a:gd fmla="*/ 295 h 6457" name="T81"/>
              <a:gd fmla="*/ 538753 w 3389" name="T82"/>
              <a:gd fmla="*/ 2360 h 6457" name="T83"/>
              <a:gd fmla="*/ 567388 w 3389" name="T84"/>
              <a:gd fmla="*/ 6491 h 6457" name="T85"/>
              <a:gd fmla="*/ 596318 w 3389" name="T86"/>
              <a:gd fmla="*/ 12686 h 6457" name="T87"/>
              <a:gd fmla="*/ 626430 w 3389" name="T88"/>
              <a:gd fmla="*/ 20947 h 6457" name="T89"/>
              <a:gd fmla="*/ 656836 w 3389" name="T90"/>
              <a:gd fmla="*/ 31863 h 6457" name="T91"/>
              <a:gd fmla="*/ 687833 w 3389" name="T92"/>
              <a:gd fmla="*/ 45434 h 6457" name="T93"/>
              <a:gd fmla="*/ 719420 w 3389" name="T94"/>
              <a:gd fmla="*/ 61661 h 6457" name="T95"/>
              <a:gd fmla="*/ 751597 w 3389" name="T96"/>
              <a:gd fmla="*/ 80838 h 6457" name="T97"/>
              <a:gd fmla="*/ 784070 w 3389" name="T98"/>
              <a:gd fmla="*/ 103260 h 6457" name="T99"/>
              <a:gd fmla="*/ 817133 w 3389" name="T100"/>
              <a:gd fmla="*/ 128928 h 6457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b" l="0" r="r" t="0"/>
            <a:pathLst>
              <a:path h="6457" w="3389">
                <a:moveTo>
                  <a:pt x="2768" y="437"/>
                </a:moveTo>
                <a:lnTo>
                  <a:pt x="2764" y="483"/>
                </a:lnTo>
                <a:lnTo>
                  <a:pt x="2752" y="515"/>
                </a:lnTo>
                <a:lnTo>
                  <a:pt x="2735" y="555"/>
                </a:lnTo>
                <a:lnTo>
                  <a:pt x="2713" y="607"/>
                </a:lnTo>
                <a:lnTo>
                  <a:pt x="2687" y="669"/>
                </a:lnTo>
                <a:lnTo>
                  <a:pt x="2653" y="742"/>
                </a:lnTo>
                <a:lnTo>
                  <a:pt x="2615" y="823"/>
                </a:lnTo>
                <a:lnTo>
                  <a:pt x="2573" y="910"/>
                </a:lnTo>
                <a:lnTo>
                  <a:pt x="2524" y="1003"/>
                </a:lnTo>
                <a:lnTo>
                  <a:pt x="2499" y="1051"/>
                </a:lnTo>
                <a:lnTo>
                  <a:pt x="2471" y="1100"/>
                </a:lnTo>
                <a:lnTo>
                  <a:pt x="2443" y="1148"/>
                </a:lnTo>
                <a:lnTo>
                  <a:pt x="2414" y="1198"/>
                </a:lnTo>
                <a:lnTo>
                  <a:pt x="2383" y="1247"/>
                </a:lnTo>
                <a:lnTo>
                  <a:pt x="2352" y="1296"/>
                </a:lnTo>
                <a:lnTo>
                  <a:pt x="2320" y="1345"/>
                </a:lnTo>
                <a:lnTo>
                  <a:pt x="2286" y="1393"/>
                </a:lnTo>
                <a:lnTo>
                  <a:pt x="2253" y="1441"/>
                </a:lnTo>
                <a:lnTo>
                  <a:pt x="2217" y="1488"/>
                </a:lnTo>
                <a:lnTo>
                  <a:pt x="2181" y="1534"/>
                </a:lnTo>
                <a:lnTo>
                  <a:pt x="2144" y="1578"/>
                </a:lnTo>
                <a:lnTo>
                  <a:pt x="2106" y="1622"/>
                </a:lnTo>
                <a:lnTo>
                  <a:pt x="2067" y="1662"/>
                </a:lnTo>
                <a:lnTo>
                  <a:pt x="3389" y="4771"/>
                </a:lnTo>
                <a:lnTo>
                  <a:pt x="1695" y="6457"/>
                </a:lnTo>
                <a:lnTo>
                  <a:pt x="0" y="4771"/>
                </a:lnTo>
                <a:lnTo>
                  <a:pt x="1316" y="1693"/>
                </a:lnTo>
                <a:lnTo>
                  <a:pt x="1276" y="1650"/>
                </a:lnTo>
                <a:lnTo>
                  <a:pt x="1237" y="1605"/>
                </a:lnTo>
                <a:lnTo>
                  <a:pt x="1199" y="1558"/>
                </a:lnTo>
                <a:lnTo>
                  <a:pt x="1162" y="1511"/>
                </a:lnTo>
                <a:lnTo>
                  <a:pt x="1125" y="1463"/>
                </a:lnTo>
                <a:lnTo>
                  <a:pt x="1089" y="1412"/>
                </a:lnTo>
                <a:lnTo>
                  <a:pt x="1055" y="1361"/>
                </a:lnTo>
                <a:lnTo>
                  <a:pt x="1021" y="1310"/>
                </a:lnTo>
                <a:lnTo>
                  <a:pt x="988" y="1258"/>
                </a:lnTo>
                <a:lnTo>
                  <a:pt x="956" y="1206"/>
                </a:lnTo>
                <a:lnTo>
                  <a:pt x="925" y="1154"/>
                </a:lnTo>
                <a:lnTo>
                  <a:pt x="896" y="1102"/>
                </a:lnTo>
                <a:lnTo>
                  <a:pt x="868" y="1050"/>
                </a:lnTo>
                <a:lnTo>
                  <a:pt x="840" y="999"/>
                </a:lnTo>
                <a:lnTo>
                  <a:pt x="789" y="901"/>
                </a:lnTo>
                <a:lnTo>
                  <a:pt x="743" y="808"/>
                </a:lnTo>
                <a:lnTo>
                  <a:pt x="702" y="722"/>
                </a:lnTo>
                <a:lnTo>
                  <a:pt x="668" y="644"/>
                </a:lnTo>
                <a:lnTo>
                  <a:pt x="638" y="577"/>
                </a:lnTo>
                <a:lnTo>
                  <a:pt x="615" y="521"/>
                </a:lnTo>
                <a:lnTo>
                  <a:pt x="597" y="480"/>
                </a:lnTo>
                <a:lnTo>
                  <a:pt x="583" y="444"/>
                </a:lnTo>
                <a:lnTo>
                  <a:pt x="595" y="432"/>
                </a:lnTo>
                <a:lnTo>
                  <a:pt x="628" y="403"/>
                </a:lnTo>
                <a:lnTo>
                  <a:pt x="653" y="383"/>
                </a:lnTo>
                <a:lnTo>
                  <a:pt x="683" y="358"/>
                </a:lnTo>
                <a:lnTo>
                  <a:pt x="717" y="332"/>
                </a:lnTo>
                <a:lnTo>
                  <a:pt x="757" y="304"/>
                </a:lnTo>
                <a:lnTo>
                  <a:pt x="801" y="274"/>
                </a:lnTo>
                <a:lnTo>
                  <a:pt x="849" y="243"/>
                </a:lnTo>
                <a:lnTo>
                  <a:pt x="902" y="213"/>
                </a:lnTo>
                <a:lnTo>
                  <a:pt x="959" y="181"/>
                </a:lnTo>
                <a:lnTo>
                  <a:pt x="1020" y="151"/>
                </a:lnTo>
                <a:lnTo>
                  <a:pt x="1052" y="136"/>
                </a:lnTo>
                <a:lnTo>
                  <a:pt x="1086" y="123"/>
                </a:lnTo>
                <a:lnTo>
                  <a:pt x="1119" y="109"/>
                </a:lnTo>
                <a:lnTo>
                  <a:pt x="1154" y="95"/>
                </a:lnTo>
                <a:lnTo>
                  <a:pt x="1190" y="82"/>
                </a:lnTo>
                <a:lnTo>
                  <a:pt x="1227" y="71"/>
                </a:lnTo>
                <a:lnTo>
                  <a:pt x="1265" y="59"/>
                </a:lnTo>
                <a:lnTo>
                  <a:pt x="1303" y="49"/>
                </a:lnTo>
                <a:lnTo>
                  <a:pt x="1342" y="38"/>
                </a:lnTo>
                <a:lnTo>
                  <a:pt x="1383" y="30"/>
                </a:lnTo>
                <a:lnTo>
                  <a:pt x="1423" y="22"/>
                </a:lnTo>
                <a:lnTo>
                  <a:pt x="1465" y="15"/>
                </a:lnTo>
                <a:lnTo>
                  <a:pt x="1507" y="9"/>
                </a:lnTo>
                <a:lnTo>
                  <a:pt x="1551" y="5"/>
                </a:lnTo>
                <a:lnTo>
                  <a:pt x="1595" y="2"/>
                </a:lnTo>
                <a:lnTo>
                  <a:pt x="1639" y="0"/>
                </a:lnTo>
                <a:lnTo>
                  <a:pt x="1685" y="0"/>
                </a:lnTo>
                <a:lnTo>
                  <a:pt x="1730" y="1"/>
                </a:lnTo>
                <a:lnTo>
                  <a:pt x="1778" y="4"/>
                </a:lnTo>
                <a:lnTo>
                  <a:pt x="1825" y="8"/>
                </a:lnTo>
                <a:lnTo>
                  <a:pt x="1873" y="14"/>
                </a:lnTo>
                <a:lnTo>
                  <a:pt x="1922" y="22"/>
                </a:lnTo>
                <a:lnTo>
                  <a:pt x="1971" y="31"/>
                </a:lnTo>
                <a:lnTo>
                  <a:pt x="2020" y="43"/>
                </a:lnTo>
                <a:lnTo>
                  <a:pt x="2071" y="56"/>
                </a:lnTo>
                <a:lnTo>
                  <a:pt x="2122" y="71"/>
                </a:lnTo>
                <a:lnTo>
                  <a:pt x="2173" y="88"/>
                </a:lnTo>
                <a:lnTo>
                  <a:pt x="2225" y="108"/>
                </a:lnTo>
                <a:lnTo>
                  <a:pt x="2278" y="130"/>
                </a:lnTo>
                <a:lnTo>
                  <a:pt x="2330" y="154"/>
                </a:lnTo>
                <a:lnTo>
                  <a:pt x="2383" y="180"/>
                </a:lnTo>
                <a:lnTo>
                  <a:pt x="2437" y="209"/>
                </a:lnTo>
                <a:lnTo>
                  <a:pt x="2492" y="240"/>
                </a:lnTo>
                <a:lnTo>
                  <a:pt x="2546" y="274"/>
                </a:lnTo>
                <a:lnTo>
                  <a:pt x="2601" y="311"/>
                </a:lnTo>
                <a:lnTo>
                  <a:pt x="2656" y="350"/>
                </a:lnTo>
                <a:lnTo>
                  <a:pt x="2712" y="392"/>
                </a:lnTo>
                <a:lnTo>
                  <a:pt x="2768" y="437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9" name="喇叭"/>
          <p:cNvSpPr/>
          <p:nvPr/>
        </p:nvSpPr>
        <p:spPr bwMode="auto">
          <a:xfrm>
            <a:off x="2218055" y="5092700"/>
            <a:ext cx="565785" cy="426720"/>
          </a:xfrm>
          <a:custGeom>
            <a:gdLst>
              <a:gd fmla="*/ 2147483646 w 534" name="T0"/>
              <a:gd fmla="*/ 2147483646 h 354" name="T1"/>
              <a:gd fmla="*/ 2147483646 w 534" name="T2"/>
              <a:gd fmla="*/ 2147483646 h 354" name="T3"/>
              <a:gd fmla="*/ 2147483646 w 534" name="T4"/>
              <a:gd fmla="*/ 0 h 354" name="T5"/>
              <a:gd fmla="*/ 2147483646 w 534" name="T6"/>
              <a:gd fmla="*/ 2147483646 h 354" name="T7"/>
              <a:gd fmla="*/ 2147483646 w 534" name="T8"/>
              <a:gd fmla="*/ 2147483646 h 354" name="T9"/>
              <a:gd fmla="*/ 2147483646 w 534" name="T10"/>
              <a:gd fmla="*/ 2147483646 h 354" name="T11"/>
              <a:gd fmla="*/ 2147483646 w 534" name="T12"/>
              <a:gd fmla="*/ 2147483646 h 354" name="T13"/>
              <a:gd fmla="*/ 2147483646 w 534" name="T14"/>
              <a:gd fmla="*/ 2147483646 h 354" name="T15"/>
              <a:gd fmla="*/ 2147483646 w 534" name="T16"/>
              <a:gd fmla="*/ 2147483646 h 354" name="T17"/>
              <a:gd fmla="*/ 2147483646 w 534" name="T18"/>
              <a:gd fmla="*/ 2147483646 h 354" name="T19"/>
              <a:gd fmla="*/ 0 w 534" name="T20"/>
              <a:gd fmla="*/ 2147483646 h 354" name="T21"/>
              <a:gd fmla="*/ 0 w 534" name="T22"/>
              <a:gd fmla="*/ 2147483646 h 354" name="T23"/>
              <a:gd fmla="*/ 2147483646 w 534" name="T24"/>
              <a:gd fmla="*/ 2147483646 h 354" name="T25"/>
              <a:gd fmla="*/ 2147483646 w 534" name="T26"/>
              <a:gd fmla="*/ 2147483646 h 354" name="T27"/>
              <a:gd fmla="*/ 2147483646 w 534" name="T28"/>
              <a:gd fmla="*/ 2147483646 h 354" name="T29"/>
              <a:gd fmla="*/ 2147483646 w 534" name="T30"/>
              <a:gd fmla="*/ 2147483646 h 354" name="T31"/>
              <a:gd fmla="*/ 2147483646 w 534" name="T32"/>
              <a:gd fmla="*/ 2147483646 h 354" name="T33"/>
              <a:gd fmla="*/ 2147483646 w 534" name="T34"/>
              <a:gd fmla="*/ 2147483646 h 354" name="T35"/>
              <a:gd fmla="*/ 2147483646 w 534" name="T36"/>
              <a:gd fmla="*/ 2147483646 h 354" name="T37"/>
              <a:gd fmla="*/ 2147483646 w 534" name="T38"/>
              <a:gd fmla="*/ 2147483646 h 354" name="T39"/>
              <a:gd fmla="*/ 2147483646 w 534" name="T40"/>
              <a:gd fmla="*/ 2147483646 h 354" name="T41"/>
              <a:gd fmla="*/ 2147483646 w 534" name="T42"/>
              <a:gd fmla="*/ 2147483646 h 354" name="T43"/>
              <a:gd fmla="*/ 2147483646 w 534" name="T44"/>
              <a:gd fmla="*/ 2147483646 h 354" name="T45"/>
              <a:gd fmla="*/ 2147483646 w 534" name="T46"/>
              <a:gd fmla="*/ 2147483646 h 354" name="T47"/>
              <a:gd fmla="*/ 2147483646 w 534" name="T48"/>
              <a:gd fmla="*/ 2147483646 h 354" name="T49"/>
              <a:gd fmla="*/ 2147483646 w 534" name="T50"/>
              <a:gd fmla="*/ 2147483646 h 354" name="T51"/>
              <a:gd fmla="*/ 2147483646 w 534" name="T52"/>
              <a:gd fmla="*/ 2147483646 h 354" name="T53"/>
              <a:gd fmla="*/ 2147483646 w 534" name="T54"/>
              <a:gd fmla="*/ 2147483646 h 354" name="T55"/>
              <a:gd fmla="*/ 2147483646 w 534" name="T56"/>
              <a:gd fmla="*/ 2147483646 h 354" name="T57"/>
              <a:gd fmla="*/ 2147483646 w 534" name="T58"/>
              <a:gd fmla="*/ 2147483646 h 354" name="T59"/>
              <a:gd fmla="*/ 2147483646 w 534" name="T60"/>
              <a:gd fmla="*/ 2147483646 h 354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b" l="0" r="r" t="0"/>
            <a:pathLst>
              <a:path h="354" w="534">
                <a:moveTo>
                  <a:pt x="140" y="105"/>
                </a:moveTo>
                <a:lnTo>
                  <a:pt x="190" y="85"/>
                </a:lnTo>
                <a:lnTo>
                  <a:pt x="394" y="0"/>
                </a:lnTo>
                <a:lnTo>
                  <a:pt x="394" y="165"/>
                </a:lnTo>
                <a:lnTo>
                  <a:pt x="394" y="329"/>
                </a:lnTo>
                <a:lnTo>
                  <a:pt x="190" y="245"/>
                </a:lnTo>
                <a:lnTo>
                  <a:pt x="140" y="230"/>
                </a:lnTo>
                <a:lnTo>
                  <a:pt x="175" y="354"/>
                </a:lnTo>
                <a:lnTo>
                  <a:pt x="75" y="354"/>
                </a:lnTo>
                <a:lnTo>
                  <a:pt x="45" y="225"/>
                </a:lnTo>
                <a:lnTo>
                  <a:pt x="0" y="225"/>
                </a:lnTo>
                <a:lnTo>
                  <a:pt x="0" y="105"/>
                </a:lnTo>
                <a:lnTo>
                  <a:pt x="140" y="105"/>
                </a:lnTo>
                <a:close/>
                <a:moveTo>
                  <a:pt x="444" y="230"/>
                </a:moveTo>
                <a:lnTo>
                  <a:pt x="524" y="255"/>
                </a:lnTo>
                <a:lnTo>
                  <a:pt x="509" y="284"/>
                </a:lnTo>
                <a:lnTo>
                  <a:pt x="434" y="259"/>
                </a:lnTo>
                <a:lnTo>
                  <a:pt x="444" y="230"/>
                </a:lnTo>
                <a:close/>
                <a:moveTo>
                  <a:pt x="439" y="70"/>
                </a:moveTo>
                <a:lnTo>
                  <a:pt x="514" y="45"/>
                </a:lnTo>
                <a:lnTo>
                  <a:pt x="524" y="75"/>
                </a:lnTo>
                <a:lnTo>
                  <a:pt x="449" y="105"/>
                </a:lnTo>
                <a:lnTo>
                  <a:pt x="439" y="70"/>
                </a:lnTo>
                <a:close/>
                <a:moveTo>
                  <a:pt x="454" y="150"/>
                </a:moveTo>
                <a:lnTo>
                  <a:pt x="534" y="150"/>
                </a:lnTo>
                <a:lnTo>
                  <a:pt x="534" y="185"/>
                </a:lnTo>
                <a:lnTo>
                  <a:pt x="454" y="185"/>
                </a:lnTo>
                <a:lnTo>
                  <a:pt x="454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21" name="Freeform 31"/>
          <p:cNvSpPr>
            <a:spLocks noEditPoints="1"/>
          </p:cNvSpPr>
          <p:nvPr/>
        </p:nvSpPr>
        <p:spPr bwMode="auto">
          <a:xfrm>
            <a:off x="8472170" y="2907665"/>
            <a:ext cx="434340" cy="546100"/>
          </a:xfrm>
          <a:custGeom>
            <a:gdLst>
              <a:gd fmla="*/ 82 w 484" name="T0"/>
              <a:gd fmla="*/ 166 h 606" name="T1"/>
              <a:gd fmla="*/ 82 w 484" name="T2"/>
              <a:gd fmla="*/ 186 h 606" name="T3"/>
              <a:gd fmla="*/ 331 w 484" name="T4"/>
              <a:gd fmla="*/ 193 h 606" name="T5"/>
              <a:gd fmla="*/ 331 w 484" name="T6"/>
              <a:gd fmla="*/ 173 h 606" name="T7"/>
              <a:gd fmla="*/ 387 w 484" name="T8"/>
              <a:gd fmla="*/ 556 h 606" name="T9"/>
              <a:gd fmla="*/ 388 w 484" name="T10"/>
              <a:gd fmla="*/ 564 h 606" name="T11"/>
              <a:gd fmla="*/ 418 w 484" name="T12"/>
              <a:gd fmla="*/ 594 h 606" name="T13"/>
              <a:gd fmla="*/ 474 w 484" name="T14"/>
              <a:gd fmla="*/ 581 h 606" name="T15"/>
              <a:gd fmla="*/ 474 w 484" name="T16"/>
              <a:gd fmla="*/ 531 h 606" name="T17"/>
              <a:gd fmla="*/ 444 w 484" name="T18"/>
              <a:gd fmla="*/ 501 h 606" name="T19"/>
              <a:gd fmla="*/ 418 w 484" name="T20"/>
              <a:gd fmla="*/ 519 h 606" name="T21"/>
              <a:gd fmla="*/ 384 w 484" name="T22"/>
              <a:gd fmla="*/ 553 h 606" name="T23"/>
              <a:gd fmla="*/ 218 w 484" name="T24"/>
              <a:gd fmla="*/ 354 h 606" name="T25"/>
              <a:gd fmla="*/ 229 w 484" name="T26"/>
              <a:gd fmla="*/ 336 h 606" name="T27"/>
              <a:gd fmla="*/ 207 w 484" name="T28"/>
              <a:gd fmla="*/ 320 h 606" name="T29"/>
              <a:gd fmla="*/ 207 w 484" name="T30"/>
              <a:gd fmla="*/ 327 h 606" name="T31"/>
              <a:gd fmla="*/ 246 w 484" name="T32"/>
              <a:gd fmla="*/ 422 h 606" name="T33"/>
              <a:gd fmla="*/ 297 w 484" name="T34"/>
              <a:gd fmla="*/ 364 h 606" name="T35"/>
              <a:gd fmla="*/ 296 w 484" name="T36"/>
              <a:gd fmla="*/ 357 h 606" name="T37"/>
              <a:gd fmla="*/ 224 w 484" name="T38"/>
              <a:gd fmla="*/ 362 h 606" name="T39"/>
              <a:gd fmla="*/ 224 w 484" name="T40"/>
              <a:gd fmla="*/ 368 h 606" name="T41"/>
              <a:gd fmla="*/ 246 w 484" name="T42"/>
              <a:gd fmla="*/ 422 h 606" name="T43"/>
              <a:gd fmla="*/ 429 w 484" name="T44"/>
              <a:gd fmla="*/ 493 h 606" name="T45"/>
              <a:gd fmla="*/ 429 w 484" name="T46"/>
              <a:gd fmla="*/ 487 h 606" name="T47"/>
              <a:gd fmla="*/ 394 w 484" name="T48"/>
              <a:gd fmla="*/ 451 h 606" name="T49"/>
              <a:gd fmla="*/ 256 w 484" name="T50"/>
              <a:gd fmla="*/ 425 h 606" name="T51"/>
              <a:gd fmla="*/ 256 w 484" name="T52"/>
              <a:gd fmla="*/ 432 h 606" name="T53"/>
              <a:gd fmla="*/ 354 w 484" name="T54"/>
              <a:gd fmla="*/ 530 h 606" name="T55"/>
              <a:gd fmla="*/ 395 w 484" name="T56"/>
              <a:gd fmla="*/ 528 h 606" name="T57"/>
              <a:gd fmla="*/ 20 w 484" name="T58"/>
              <a:gd fmla="*/ 150 h 606" name="T59"/>
              <a:gd fmla="*/ 89 w 484" name="T60"/>
              <a:gd fmla="*/ 152 h 606" name="T61"/>
              <a:gd fmla="*/ 141 w 484" name="T62"/>
              <a:gd fmla="*/ 100 h 606" name="T63"/>
              <a:gd fmla="*/ 141 w 484" name="T64"/>
              <a:gd fmla="*/ 93 h 606" name="T65"/>
              <a:gd fmla="*/ 383 w 484" name="T66"/>
              <a:gd fmla="*/ 27 h 606" name="T67"/>
              <a:gd fmla="*/ 394 w 484" name="T68"/>
              <a:gd fmla="*/ 422 h 606" name="T69"/>
              <a:gd fmla="*/ 414 w 484" name="T70"/>
              <a:gd fmla="*/ 449 h 606" name="T71"/>
              <a:gd fmla="*/ 414 w 484" name="T72"/>
              <a:gd fmla="*/ 39 h 606" name="T73"/>
              <a:gd fmla="*/ 383 w 484" name="T74"/>
              <a:gd fmla="*/ 0 h 606" name="T75"/>
              <a:gd fmla="*/ 121 w 484" name="T76"/>
              <a:gd fmla="*/ 2 h 606" name="T77"/>
              <a:gd fmla="*/ 0 w 484" name="T78"/>
              <a:gd fmla="*/ 123 h 606" name="T79"/>
              <a:gd fmla="*/ 0 w 484" name="T80"/>
              <a:gd fmla="*/ 492 h 606" name="T81"/>
              <a:gd fmla="*/ 32 w 484" name="T82"/>
              <a:gd fmla="*/ 530 h 606" name="T83"/>
              <a:gd fmla="*/ 319 w 484" name="T84"/>
              <a:gd fmla="*/ 524 h 606" name="T85"/>
              <a:gd fmla="*/ 305 w 484" name="T86"/>
              <a:gd fmla="*/ 503 h 606" name="T87"/>
              <a:gd fmla="*/ 20 w 484" name="T88"/>
              <a:gd fmla="*/ 492 h 606" name="T89"/>
              <a:gd fmla="*/ 20 w 484" name="T90"/>
              <a:gd fmla="*/ 150 h 606" name="T91"/>
              <a:gd fmla="*/ 156 w 484" name="T92"/>
              <a:gd fmla="*/ 321 h 606" name="T93"/>
              <a:gd fmla="*/ 156 w 484" name="T94"/>
              <a:gd fmla="*/ 301 h 606" name="T95"/>
              <a:gd fmla="*/ 82 w 484" name="T96"/>
              <a:gd fmla="*/ 294 h 606" name="T97"/>
              <a:gd fmla="*/ 82 w 484" name="T98"/>
              <a:gd fmla="*/ 315 h 606" name="T99"/>
              <a:gd fmla="*/ 82 w 484" name="T100"/>
              <a:gd fmla="*/ 272 h 606" name="T101"/>
              <a:gd fmla="*/ 331 w 484" name="T102"/>
              <a:gd fmla="*/ 279 h 606" name="T103"/>
              <a:gd fmla="*/ 331 w 484" name="T104"/>
              <a:gd fmla="*/ 258 h 606" name="T105"/>
              <a:gd fmla="*/ 82 w 484" name="T106"/>
              <a:gd fmla="*/ 252 h 606" name="T107"/>
              <a:gd fmla="*/ 82 w 484" name="T108"/>
              <a:gd fmla="*/ 272 h 606" name="T109"/>
              <a:gd fmla="*/ 82 w 484" name="T110"/>
              <a:gd fmla="*/ 236 h 606" name="T111"/>
              <a:gd fmla="*/ 331 w 484" name="T112"/>
              <a:gd fmla="*/ 229 h 606" name="T113"/>
              <a:gd fmla="*/ 331 w 484" name="T114"/>
              <a:gd fmla="*/ 209 h 606" name="T115"/>
              <a:gd fmla="*/ 82 w 484" name="T116"/>
              <a:gd fmla="*/ 216 h 606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606" w="483">
                <a:moveTo>
                  <a:pt x="331" y="166"/>
                </a:moveTo>
                <a:lnTo>
                  <a:pt x="82" y="166"/>
                </a:lnTo>
                <a:lnTo>
                  <a:pt x="82" y="173"/>
                </a:lnTo>
                <a:lnTo>
                  <a:pt x="82" y="186"/>
                </a:lnTo>
                <a:lnTo>
                  <a:pt x="82" y="193"/>
                </a:lnTo>
                <a:lnTo>
                  <a:pt x="331" y="193"/>
                </a:lnTo>
                <a:lnTo>
                  <a:pt x="331" y="186"/>
                </a:lnTo>
                <a:lnTo>
                  <a:pt x="331" y="173"/>
                </a:lnTo>
                <a:lnTo>
                  <a:pt x="331" y="166"/>
                </a:lnTo>
                <a:close/>
                <a:moveTo>
                  <a:pt x="387" y="556"/>
                </a:moveTo>
                <a:lnTo>
                  <a:pt x="384" y="560"/>
                </a:lnTo>
                <a:lnTo>
                  <a:pt x="388" y="564"/>
                </a:lnTo>
                <a:lnTo>
                  <a:pt x="408" y="583"/>
                </a:lnTo>
                <a:lnTo>
                  <a:pt x="418" y="594"/>
                </a:lnTo>
                <a:cubicBezTo>
                  <a:pt x="430" y="606"/>
                  <a:pt x="450" y="606"/>
                  <a:pt x="462" y="594"/>
                </a:cubicBezTo>
                <a:lnTo>
                  <a:pt x="474" y="581"/>
                </a:lnTo>
                <a:cubicBezTo>
                  <a:pt x="481" y="575"/>
                  <a:pt x="484" y="565"/>
                  <a:pt x="483" y="556"/>
                </a:cubicBezTo>
                <a:cubicBezTo>
                  <a:pt x="484" y="547"/>
                  <a:pt x="481" y="538"/>
                  <a:pt x="474" y="531"/>
                </a:cubicBezTo>
                <a:lnTo>
                  <a:pt x="462" y="519"/>
                </a:lnTo>
                <a:lnTo>
                  <a:pt x="444" y="501"/>
                </a:lnTo>
                <a:lnTo>
                  <a:pt x="440" y="497"/>
                </a:lnTo>
                <a:lnTo>
                  <a:pt x="418" y="519"/>
                </a:lnTo>
                <a:lnTo>
                  <a:pt x="412" y="525"/>
                </a:lnTo>
                <a:lnTo>
                  <a:pt x="384" y="553"/>
                </a:lnTo>
                <a:lnTo>
                  <a:pt x="387" y="556"/>
                </a:lnTo>
                <a:close/>
                <a:moveTo>
                  <a:pt x="218" y="354"/>
                </a:moveTo>
                <a:lnTo>
                  <a:pt x="234" y="338"/>
                </a:lnTo>
                <a:lnTo>
                  <a:pt x="229" y="336"/>
                </a:lnTo>
                <a:lnTo>
                  <a:pt x="234" y="331"/>
                </a:lnTo>
                <a:lnTo>
                  <a:pt x="207" y="320"/>
                </a:lnTo>
                <a:lnTo>
                  <a:pt x="211" y="328"/>
                </a:lnTo>
                <a:lnTo>
                  <a:pt x="207" y="327"/>
                </a:lnTo>
                <a:lnTo>
                  <a:pt x="218" y="354"/>
                </a:lnTo>
                <a:close/>
                <a:moveTo>
                  <a:pt x="246" y="422"/>
                </a:moveTo>
                <a:lnTo>
                  <a:pt x="302" y="366"/>
                </a:lnTo>
                <a:lnTo>
                  <a:pt x="297" y="364"/>
                </a:lnTo>
                <a:lnTo>
                  <a:pt x="302" y="359"/>
                </a:lnTo>
                <a:lnTo>
                  <a:pt x="296" y="357"/>
                </a:lnTo>
                <a:lnTo>
                  <a:pt x="249" y="337"/>
                </a:lnTo>
                <a:lnTo>
                  <a:pt x="224" y="362"/>
                </a:lnTo>
                <a:lnTo>
                  <a:pt x="226" y="366"/>
                </a:lnTo>
                <a:lnTo>
                  <a:pt x="224" y="368"/>
                </a:lnTo>
                <a:lnTo>
                  <a:pt x="243" y="416"/>
                </a:lnTo>
                <a:lnTo>
                  <a:pt x="246" y="422"/>
                </a:lnTo>
                <a:close/>
                <a:moveTo>
                  <a:pt x="412" y="511"/>
                </a:moveTo>
                <a:lnTo>
                  <a:pt x="429" y="493"/>
                </a:lnTo>
                <a:lnTo>
                  <a:pt x="426" y="490"/>
                </a:lnTo>
                <a:lnTo>
                  <a:pt x="429" y="487"/>
                </a:lnTo>
                <a:lnTo>
                  <a:pt x="414" y="472"/>
                </a:lnTo>
                <a:lnTo>
                  <a:pt x="394" y="451"/>
                </a:lnTo>
                <a:lnTo>
                  <a:pt x="312" y="369"/>
                </a:lnTo>
                <a:lnTo>
                  <a:pt x="256" y="425"/>
                </a:lnTo>
                <a:lnTo>
                  <a:pt x="260" y="429"/>
                </a:lnTo>
                <a:lnTo>
                  <a:pt x="256" y="432"/>
                </a:lnTo>
                <a:lnTo>
                  <a:pt x="334" y="510"/>
                </a:lnTo>
                <a:lnTo>
                  <a:pt x="354" y="530"/>
                </a:lnTo>
                <a:lnTo>
                  <a:pt x="374" y="549"/>
                </a:lnTo>
                <a:lnTo>
                  <a:pt x="395" y="528"/>
                </a:lnTo>
                <a:lnTo>
                  <a:pt x="412" y="511"/>
                </a:lnTo>
                <a:close/>
                <a:moveTo>
                  <a:pt x="20" y="150"/>
                </a:moveTo>
                <a:lnTo>
                  <a:pt x="89" y="152"/>
                </a:lnTo>
                <a:cubicBezTo>
                  <a:pt x="118" y="152"/>
                  <a:pt x="141" y="129"/>
                  <a:pt x="141" y="100"/>
                </a:cubicBezTo>
                <a:lnTo>
                  <a:pt x="141" y="94"/>
                </a:lnTo>
                <a:lnTo>
                  <a:pt x="141" y="93"/>
                </a:lnTo>
                <a:lnTo>
                  <a:pt x="141" y="27"/>
                </a:lnTo>
                <a:lnTo>
                  <a:pt x="383" y="27"/>
                </a:lnTo>
                <a:cubicBezTo>
                  <a:pt x="389" y="27"/>
                  <a:pt x="394" y="32"/>
                  <a:pt x="394" y="38"/>
                </a:cubicBezTo>
                <a:lnTo>
                  <a:pt x="394" y="422"/>
                </a:lnTo>
                <a:lnTo>
                  <a:pt x="394" y="429"/>
                </a:lnTo>
                <a:lnTo>
                  <a:pt x="414" y="449"/>
                </a:lnTo>
                <a:lnTo>
                  <a:pt x="414" y="443"/>
                </a:lnTo>
                <a:lnTo>
                  <a:pt x="414" y="39"/>
                </a:lnTo>
                <a:lnTo>
                  <a:pt x="414" y="32"/>
                </a:lnTo>
                <a:cubicBezTo>
                  <a:pt x="414" y="14"/>
                  <a:pt x="400" y="0"/>
                  <a:pt x="383" y="0"/>
                </a:cubicBezTo>
                <a:lnTo>
                  <a:pt x="123" y="0"/>
                </a:lnTo>
                <a:lnTo>
                  <a:pt x="121" y="2"/>
                </a:lnTo>
                <a:lnTo>
                  <a:pt x="1" y="122"/>
                </a:lnTo>
                <a:lnTo>
                  <a:pt x="0" y="123"/>
                </a:lnTo>
                <a:lnTo>
                  <a:pt x="0" y="130"/>
                </a:lnTo>
                <a:lnTo>
                  <a:pt x="0" y="492"/>
                </a:lnTo>
                <a:lnTo>
                  <a:pt x="0" y="499"/>
                </a:lnTo>
                <a:cubicBezTo>
                  <a:pt x="0" y="516"/>
                  <a:pt x="14" y="530"/>
                  <a:pt x="32" y="530"/>
                </a:cubicBezTo>
                <a:lnTo>
                  <a:pt x="326" y="530"/>
                </a:lnTo>
                <a:lnTo>
                  <a:pt x="319" y="524"/>
                </a:lnTo>
                <a:lnTo>
                  <a:pt x="326" y="524"/>
                </a:lnTo>
                <a:lnTo>
                  <a:pt x="305" y="503"/>
                </a:lnTo>
                <a:lnTo>
                  <a:pt x="32" y="503"/>
                </a:lnTo>
                <a:cubicBezTo>
                  <a:pt x="25" y="503"/>
                  <a:pt x="21" y="498"/>
                  <a:pt x="20" y="492"/>
                </a:cubicBezTo>
                <a:lnTo>
                  <a:pt x="20" y="150"/>
                </a:lnTo>
                <a:close/>
                <a:moveTo>
                  <a:pt x="82" y="321"/>
                </a:moveTo>
                <a:lnTo>
                  <a:pt x="156" y="321"/>
                </a:lnTo>
                <a:lnTo>
                  <a:pt x="156" y="315"/>
                </a:lnTo>
                <a:lnTo>
                  <a:pt x="156" y="301"/>
                </a:lnTo>
                <a:lnTo>
                  <a:pt x="156" y="294"/>
                </a:lnTo>
                <a:lnTo>
                  <a:pt x="82" y="294"/>
                </a:lnTo>
                <a:lnTo>
                  <a:pt x="82" y="301"/>
                </a:lnTo>
                <a:lnTo>
                  <a:pt x="82" y="315"/>
                </a:lnTo>
                <a:lnTo>
                  <a:pt x="82" y="321"/>
                </a:lnTo>
                <a:close/>
                <a:moveTo>
                  <a:pt x="82" y="272"/>
                </a:moveTo>
                <a:lnTo>
                  <a:pt x="82" y="279"/>
                </a:lnTo>
                <a:lnTo>
                  <a:pt x="331" y="279"/>
                </a:lnTo>
                <a:lnTo>
                  <a:pt x="331" y="272"/>
                </a:lnTo>
                <a:lnTo>
                  <a:pt x="331" y="258"/>
                </a:lnTo>
                <a:lnTo>
                  <a:pt x="331" y="252"/>
                </a:lnTo>
                <a:lnTo>
                  <a:pt x="82" y="252"/>
                </a:lnTo>
                <a:lnTo>
                  <a:pt x="82" y="258"/>
                </a:lnTo>
                <a:lnTo>
                  <a:pt x="82" y="272"/>
                </a:lnTo>
                <a:close/>
                <a:moveTo>
                  <a:pt x="82" y="229"/>
                </a:moveTo>
                <a:lnTo>
                  <a:pt x="82" y="236"/>
                </a:lnTo>
                <a:lnTo>
                  <a:pt x="331" y="236"/>
                </a:lnTo>
                <a:lnTo>
                  <a:pt x="331" y="229"/>
                </a:lnTo>
                <a:lnTo>
                  <a:pt x="331" y="216"/>
                </a:lnTo>
                <a:lnTo>
                  <a:pt x="331" y="209"/>
                </a:lnTo>
                <a:lnTo>
                  <a:pt x="82" y="209"/>
                </a:lnTo>
                <a:lnTo>
                  <a:pt x="82" y="216"/>
                </a:lnTo>
                <a:lnTo>
                  <a:pt x="82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等腰三角形 1"/>
          <p:cNvSpPr/>
          <p:nvPr/>
        </p:nvSpPr>
        <p:spPr>
          <a:xfrm>
            <a:off x="1511300" y="1472565"/>
            <a:ext cx="1821815" cy="16548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梯形 2"/>
          <p:cNvSpPr/>
          <p:nvPr/>
        </p:nvSpPr>
        <p:spPr>
          <a:xfrm>
            <a:off x="867410" y="3206750"/>
            <a:ext cx="3109595" cy="1115060"/>
          </a:xfrm>
          <a:prstGeom prst="trapezoid">
            <a:avLst>
              <a:gd fmla="val 54488" name="adj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等腰三角形 5"/>
          <p:cNvSpPr/>
          <p:nvPr/>
        </p:nvSpPr>
        <p:spPr>
          <a:xfrm>
            <a:off x="5247640" y="1472565"/>
            <a:ext cx="1821815" cy="165481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梯形 6"/>
          <p:cNvSpPr/>
          <p:nvPr/>
        </p:nvSpPr>
        <p:spPr>
          <a:xfrm>
            <a:off x="4603750" y="3206750"/>
            <a:ext cx="3109595" cy="1115060"/>
          </a:xfrm>
          <a:prstGeom prst="trapezoid">
            <a:avLst>
              <a:gd fmla="val 54488" name="adj"/>
            </a:avLst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等腰三角形 8"/>
          <p:cNvSpPr/>
          <p:nvPr/>
        </p:nvSpPr>
        <p:spPr>
          <a:xfrm>
            <a:off x="8983980" y="1472565"/>
            <a:ext cx="1821815" cy="16548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梯形 9"/>
          <p:cNvSpPr/>
          <p:nvPr/>
        </p:nvSpPr>
        <p:spPr>
          <a:xfrm>
            <a:off x="8340090" y="3206750"/>
            <a:ext cx="3109595" cy="1115060"/>
          </a:xfrm>
          <a:prstGeom prst="trapezoid">
            <a:avLst>
              <a:gd fmla="val 54488" name="adj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 flipH="1">
            <a:off x="1273175" y="4519295"/>
            <a:ext cx="2211705" cy="137160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5009515" y="4476115"/>
            <a:ext cx="2211705" cy="137160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3" name="文本框 12"/>
          <p:cNvSpPr txBox="1"/>
          <p:nvPr/>
        </p:nvSpPr>
        <p:spPr>
          <a:xfrm flipH="1">
            <a:off x="8983980" y="4453890"/>
            <a:ext cx="2211705" cy="137160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</a:t>
            </a:r>
          </a:p>
        </p:txBody>
      </p:sp>
      <p:sp>
        <p:nvSpPr>
          <p:cNvPr id="14" name="文本框 20"/>
          <p:cNvSpPr txBox="1"/>
          <p:nvPr/>
        </p:nvSpPr>
        <p:spPr>
          <a:xfrm flipH="1">
            <a:off x="1272540" y="3472815"/>
            <a:ext cx="2212340" cy="57912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en-US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一般能力 </a:t>
            </a:r>
          </a:p>
        </p:txBody>
      </p:sp>
      <p:sp>
        <p:nvSpPr>
          <p:cNvPr id="15" name="文本框 20"/>
          <p:cNvSpPr txBox="1"/>
          <p:nvPr/>
        </p:nvSpPr>
        <p:spPr>
          <a:xfrm flipH="1">
            <a:off x="5050791" y="3472180"/>
            <a:ext cx="2212340" cy="57912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en-US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专业能力 </a:t>
            </a:r>
          </a:p>
        </p:txBody>
      </p:sp>
      <p:sp>
        <p:nvSpPr>
          <p:cNvPr id="16" name="文本框 20"/>
          <p:cNvSpPr txBox="1"/>
          <p:nvPr/>
        </p:nvSpPr>
        <p:spPr>
          <a:xfrm flipH="1">
            <a:off x="8787130" y="3472180"/>
            <a:ext cx="2212340" cy="57912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en-US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综合能力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99491" y="388240"/>
            <a:ext cx="230641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职业能力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1972945" y="2236470"/>
            <a:ext cx="89916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806030902050204" pitchFamily="34" typeface="Impact"/>
              </a:rPr>
              <a:t>01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708650" y="2297430"/>
            <a:ext cx="89916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806030902050204" pitchFamily="34" typeface="Impact"/>
              </a:rPr>
              <a:t>02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44989" y="2297430"/>
            <a:ext cx="89916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806030902050204" pitchFamily="34" typeface="Impact"/>
              </a:rPr>
              <a:t>03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圆角矩形 2"/>
          <p:cNvSpPr/>
          <p:nvPr/>
        </p:nvSpPr>
        <p:spPr>
          <a:xfrm>
            <a:off x="3740785" y="4652645"/>
            <a:ext cx="1497965" cy="14979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圆角矩形 3"/>
          <p:cNvSpPr/>
          <p:nvPr/>
        </p:nvSpPr>
        <p:spPr>
          <a:xfrm>
            <a:off x="5347335" y="4652645"/>
            <a:ext cx="1497965" cy="149796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圆角矩形 4"/>
          <p:cNvSpPr/>
          <p:nvPr/>
        </p:nvSpPr>
        <p:spPr>
          <a:xfrm>
            <a:off x="6953885" y="4652645"/>
            <a:ext cx="1497965" cy="14979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圆角矩形 5"/>
          <p:cNvSpPr/>
          <p:nvPr/>
        </p:nvSpPr>
        <p:spPr>
          <a:xfrm>
            <a:off x="5347335" y="3023870"/>
            <a:ext cx="1497965" cy="1497965"/>
          </a:xfrm>
          <a:prstGeom prst="round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文本框 20"/>
          <p:cNvSpPr txBox="1"/>
          <p:nvPr/>
        </p:nvSpPr>
        <p:spPr>
          <a:xfrm flipH="1">
            <a:off x="5347335" y="4925059"/>
            <a:ext cx="1418590" cy="94488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algn="ctr" lvl="0"/>
            <a:r>
              <a:rPr altLang="en-US" b="1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职业</a:t>
            </a:r>
          </a:p>
          <a:p>
            <a:pPr algn="ctr" lvl="0"/>
            <a:r>
              <a:rPr altLang="en-US" b="1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价值观 </a:t>
            </a:r>
          </a:p>
        </p:txBody>
      </p:sp>
      <p:sp>
        <p:nvSpPr>
          <p:cNvPr id="55" name="蓝牙"/>
          <p:cNvSpPr/>
          <p:nvPr/>
        </p:nvSpPr>
        <p:spPr bwMode="auto">
          <a:xfrm>
            <a:off x="4171950" y="4911725"/>
            <a:ext cx="598170" cy="980440"/>
          </a:xfrm>
          <a:custGeom>
            <a:gdLst>
              <a:gd fmla="*/ 1003326 w 2665" name="T0"/>
              <a:gd fmla="*/ 573986 h 5058" name="T1"/>
              <a:gd fmla="*/ 429943 w 2665" name="T2"/>
              <a:gd fmla="*/ 0 h 5058" name="T3"/>
              <a:gd fmla="*/ 429943 w 2665" name="T4"/>
              <a:gd fmla="*/ 756652 h 5058" name="T5"/>
              <a:gd fmla="*/ 114827 w 2665" name="T6"/>
              <a:gd fmla="*/ 440658 h 5058" name="T7"/>
              <a:gd fmla="*/ 0 w 2665" name="T8"/>
              <a:gd fmla="*/ 555531 h 5058" name="T9"/>
              <a:gd fmla="*/ 395683 w 2665" name="T10"/>
              <a:gd fmla="*/ 952500 h 5058" name="T11"/>
              <a:gd fmla="*/ 0 w 2665" name="T12"/>
              <a:gd fmla="*/ 1349469 h 5058" name="T13"/>
              <a:gd fmla="*/ 114827 w 2665" name="T14"/>
              <a:gd fmla="*/ 1464342 h 5058" name="T15"/>
              <a:gd fmla="*/ 429943 w 2665" name="T16"/>
              <a:gd fmla="*/ 1149101 h 5058" name="T17"/>
              <a:gd fmla="*/ 429943 w 2665" name="T18"/>
              <a:gd fmla="*/ 1905000 h 5058" name="T19"/>
              <a:gd fmla="*/ 1003326 w 2665" name="T20"/>
              <a:gd fmla="*/ 1331767 h 5058" name="T21"/>
              <a:gd fmla="*/ 624961 w 2665" name="T22"/>
              <a:gd fmla="*/ 952500 h 5058" name="T23"/>
              <a:gd fmla="*/ 1003326 w 2665" name="T24"/>
              <a:gd fmla="*/ 573986 h 5058" name="T25"/>
              <a:gd fmla="*/ 774425 w 2665" name="T26"/>
              <a:gd fmla="*/ 574739 h 5058" name="T27"/>
              <a:gd fmla="*/ 591454 w 2665" name="T28"/>
              <a:gd fmla="*/ 757782 h 5058" name="T29"/>
              <a:gd fmla="*/ 591078 w 2665" name="T30"/>
              <a:gd fmla="*/ 391320 h 5058" name="T31"/>
              <a:gd fmla="*/ 774425 w 2665" name="T32"/>
              <a:gd fmla="*/ 574739 h 5058" name="T33"/>
              <a:gd fmla="*/ 774425 w 2665" name="T34"/>
              <a:gd fmla="*/ 1330261 h 5058" name="T35"/>
              <a:gd fmla="*/ 591078 w 2665" name="T36"/>
              <a:gd fmla="*/ 1513304 h 5058" name="T37"/>
              <a:gd fmla="*/ 591454 w 2665" name="T38"/>
              <a:gd fmla="*/ 1147218 h 5058" name="T39"/>
              <a:gd fmla="*/ 774425 w 2665" name="T40"/>
              <a:gd fmla="*/ 1330261 h 5058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b" l="0" r="r" t="0"/>
            <a:pathLst>
              <a:path h="5058" w="2665">
                <a:moveTo>
                  <a:pt x="2665" y="1524"/>
                </a:moveTo>
                <a:lnTo>
                  <a:pt x="1142" y="0"/>
                </a:lnTo>
                <a:lnTo>
                  <a:pt x="1142" y="2009"/>
                </a:lnTo>
                <a:lnTo>
                  <a:pt x="305" y="1170"/>
                </a:lnTo>
                <a:lnTo>
                  <a:pt x="0" y="1475"/>
                </a:lnTo>
                <a:lnTo>
                  <a:pt x="1051" y="2529"/>
                </a:lnTo>
                <a:lnTo>
                  <a:pt x="0" y="3583"/>
                </a:lnTo>
                <a:lnTo>
                  <a:pt x="305" y="3888"/>
                </a:lnTo>
                <a:lnTo>
                  <a:pt x="1142" y="3051"/>
                </a:lnTo>
                <a:lnTo>
                  <a:pt x="1142" y="5058"/>
                </a:lnTo>
                <a:lnTo>
                  <a:pt x="2665" y="3536"/>
                </a:lnTo>
                <a:lnTo>
                  <a:pt x="1660" y="2529"/>
                </a:lnTo>
                <a:lnTo>
                  <a:pt x="2665" y="1524"/>
                </a:lnTo>
                <a:close/>
                <a:moveTo>
                  <a:pt x="2057" y="1526"/>
                </a:moveTo>
                <a:lnTo>
                  <a:pt x="1571" y="2012"/>
                </a:lnTo>
                <a:lnTo>
                  <a:pt x="1570" y="1039"/>
                </a:lnTo>
                <a:lnTo>
                  <a:pt x="2057" y="1526"/>
                </a:lnTo>
                <a:close/>
                <a:moveTo>
                  <a:pt x="2057" y="3532"/>
                </a:moveTo>
                <a:lnTo>
                  <a:pt x="1570" y="4018"/>
                </a:lnTo>
                <a:lnTo>
                  <a:pt x="1571" y="3046"/>
                </a:lnTo>
                <a:lnTo>
                  <a:pt x="2057" y="3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58" name="U盘"/>
          <p:cNvSpPr/>
          <p:nvPr/>
        </p:nvSpPr>
        <p:spPr bwMode="auto">
          <a:xfrm>
            <a:off x="5615305" y="3291840"/>
            <a:ext cx="962660" cy="962660"/>
          </a:xfrm>
          <a:custGeom>
            <a:gdLst>
              <a:gd fmla="*/ 511721953 w 5849" name="T0"/>
              <a:gd fmla="*/ 230601453 h 5521" name="T1"/>
              <a:gd fmla="*/ 502280983 w 5849" name="T2"/>
              <a:gd fmla="*/ 0 h 5521" name="T3"/>
              <a:gd fmla="*/ 393444545 w 5849" name="T4"/>
              <a:gd fmla="*/ 93999614 h 5521" name="T5"/>
              <a:gd fmla="*/ 517556158 w 5849" name="T6"/>
              <a:gd fmla="*/ 269388243 h 5521" name="T7"/>
              <a:gd fmla="*/ 514798159 w 5849" name="T8"/>
              <a:gd fmla="*/ 307857026 h 5521" name="T9"/>
              <a:gd fmla="*/ 193698993 w 5849" name="T10"/>
              <a:gd fmla="*/ 585087386 h 5521" name="T11"/>
              <a:gd fmla="*/ 177999435 w 5849" name="T12"/>
              <a:gd fmla="*/ 578516973 h 5521" name="T13"/>
              <a:gd fmla="*/ 161132906 w 5849" name="T14"/>
              <a:gd fmla="*/ 570886753 h 5521" name="T15"/>
              <a:gd fmla="*/ 145008965 w 5849" name="T16"/>
              <a:gd fmla="*/ 562832740 h 5521" name="T17"/>
              <a:gd fmla="*/ 129521761 w 5849" name="T18"/>
              <a:gd fmla="*/ 554142713 h 5521" name="T19"/>
              <a:gd fmla="*/ 114776820 w 5849" name="T20"/>
              <a:gd fmla="*/ 544816996 h 5521" name="T21"/>
              <a:gd fmla="*/ 100774467 w 5849" name="T22"/>
              <a:gd fmla="*/ 534643369 h 5521" name="T23"/>
              <a:gd fmla="*/ 87620555 w 5849" name="T24"/>
              <a:gd fmla="*/ 523939839 h 5521" name="T25"/>
              <a:gd fmla="*/ 75103379 w 5849" name="T26"/>
              <a:gd fmla="*/ 512600619 h 5521" name="T27"/>
              <a:gd fmla="*/ 69162997 w 5849" name="T28"/>
              <a:gd fmla="*/ 506560110 h 5521" name="T29"/>
              <a:gd fmla="*/ 63434969 w 5849" name="T30"/>
              <a:gd fmla="*/ 500519274 h 5521" name="T31"/>
              <a:gd fmla="*/ 58024821 w 5849" name="T32"/>
              <a:gd fmla="*/ 494161083 h 5521" name="T33"/>
              <a:gd fmla="*/ 52614999 w 5849" name="T34"/>
              <a:gd fmla="*/ 487590344 h 5521" name="T35"/>
              <a:gd fmla="*/ 47629234 w 5849" name="T36"/>
              <a:gd fmla="*/ 480914146 h 5521" name="T37"/>
              <a:gd fmla="*/ 42749646 w 5849" name="T38"/>
              <a:gd fmla="*/ 474025725 h 5521" name="T39"/>
              <a:gd fmla="*/ 38082087 w 5849" name="T40"/>
              <a:gd fmla="*/ 466819298 h 5521" name="T41"/>
              <a:gd fmla="*/ 33733059 w 5849" name="T42"/>
              <a:gd fmla="*/ 459613196 h 5521" name="T43"/>
              <a:gd fmla="*/ 29595733 w 5849" name="T44"/>
              <a:gd fmla="*/ 452088761 h 5521" name="T45"/>
              <a:gd fmla="*/ 25564911 w 5849" name="T46"/>
              <a:gd fmla="*/ 444352755 h 5521" name="T47"/>
              <a:gd fmla="*/ 21958146 w 5849" name="T48"/>
              <a:gd fmla="*/ 436404528 h 5521" name="T49"/>
              <a:gd fmla="*/ 18563735 w 5849" name="T50"/>
              <a:gd fmla="*/ 428350515 h 5521" name="T51"/>
              <a:gd fmla="*/ 15275175 w 5849" name="T52"/>
              <a:gd fmla="*/ 419872384 h 5521" name="T53"/>
              <a:gd fmla="*/ 12305147 w 5849" name="T54"/>
              <a:gd fmla="*/ 411394578 h 5521" name="T55"/>
              <a:gd fmla="*/ 9547147 w 5849" name="T56"/>
              <a:gd fmla="*/ 402492654 h 5521" name="T57"/>
              <a:gd fmla="*/ 7213205 w 5849" name="T58"/>
              <a:gd fmla="*/ 393590731 h 5521" name="T59"/>
              <a:gd fmla="*/ 4879588 w 5849" name="T60"/>
              <a:gd fmla="*/ 384370800 h 5521" name="T61"/>
              <a:gd fmla="*/ 2970354 w 5849" name="T62"/>
              <a:gd fmla="*/ 374833187 h 5521" name="T63"/>
              <a:gd fmla="*/ 11986941 w 5849" name="T64"/>
              <a:gd fmla="*/ 349187223 h 5521" name="T65"/>
              <a:gd fmla="*/ 340935723 w 5849" name="T66"/>
              <a:gd fmla="*/ 64962658 h 5521" name="T67"/>
              <a:gd fmla="*/ 358756870 w 5849" name="T68"/>
              <a:gd fmla="*/ 85627593 h 5521" name="T69"/>
              <a:gd fmla="*/ 441179956 w 5849" name="T70"/>
              <a:gd fmla="*/ 299166999 h 5521" name="T71"/>
              <a:gd fmla="*/ 71072557 w 5849" name="T72"/>
              <a:gd fmla="*/ 406095868 h 5521" name="T73"/>
              <a:gd fmla="*/ 68420409 w 5849" name="T74"/>
              <a:gd fmla="*/ 399313559 h 5521" name="T75"/>
              <a:gd fmla="*/ 63965203 w 5849" name="T76"/>
              <a:gd fmla="*/ 385430607 h 5521" name="T77"/>
              <a:gd fmla="*/ 337223107 w 5849" name="T78"/>
              <a:gd fmla="*/ 140416624 h 5521" name="T79"/>
              <a:gd fmla="*/ 460167748 w 5849" name="T80"/>
              <a:gd fmla="*/ 282635181 h 5521" name="T81"/>
              <a:gd fmla="*/ 492309453 w 5849" name="T82"/>
              <a:gd fmla="*/ 102265848 h 5521" name="T83"/>
              <a:gd fmla="*/ 449135750 w 5849" name="T84"/>
              <a:gd fmla="*/ 82872290 h 5521" name="T85"/>
              <a:gd fmla="*/ 464304748 w 5849" name="T86"/>
              <a:gd fmla="*/ 69837575 h 5521" name="T87"/>
              <a:gd fmla="*/ 544500069 w 5849" name="T88"/>
              <a:gd fmla="*/ 162565485 h 5521" name="T89"/>
              <a:gd fmla="*/ 501326366 w 5849" name="T90"/>
              <a:gd fmla="*/ 143278038 h 5521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</a:gdLst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b="b" l="0" r="r" t="0"/>
            <a:pathLst>
              <a:path h="5521" w="5849">
                <a:moveTo>
                  <a:pt x="3709" y="887"/>
                </a:moveTo>
                <a:lnTo>
                  <a:pt x="4824" y="2176"/>
                </a:lnTo>
                <a:lnTo>
                  <a:pt x="5849" y="1291"/>
                </a:lnTo>
                <a:lnTo>
                  <a:pt x="4735" y="0"/>
                </a:lnTo>
                <a:lnTo>
                  <a:pt x="3709" y="887"/>
                </a:lnTo>
                <a:close/>
                <a:moveTo>
                  <a:pt x="3382" y="808"/>
                </a:moveTo>
                <a:lnTo>
                  <a:pt x="4879" y="2542"/>
                </a:lnTo>
                <a:lnTo>
                  <a:pt x="5048" y="2737"/>
                </a:lnTo>
                <a:lnTo>
                  <a:pt x="4853" y="2905"/>
                </a:lnTo>
                <a:lnTo>
                  <a:pt x="1946" y="5416"/>
                </a:lnTo>
                <a:lnTo>
                  <a:pt x="1826" y="5521"/>
                </a:lnTo>
                <a:lnTo>
                  <a:pt x="1678" y="5459"/>
                </a:lnTo>
                <a:lnTo>
                  <a:pt x="1597" y="5424"/>
                </a:lnTo>
                <a:lnTo>
                  <a:pt x="1519" y="5387"/>
                </a:lnTo>
                <a:lnTo>
                  <a:pt x="1442" y="5350"/>
                </a:lnTo>
                <a:lnTo>
                  <a:pt x="1367" y="5311"/>
                </a:lnTo>
                <a:lnTo>
                  <a:pt x="1293" y="5270"/>
                </a:lnTo>
                <a:lnTo>
                  <a:pt x="1221" y="5229"/>
                </a:lnTo>
                <a:lnTo>
                  <a:pt x="1150" y="5186"/>
                </a:lnTo>
                <a:lnTo>
                  <a:pt x="1082" y="5141"/>
                </a:lnTo>
                <a:lnTo>
                  <a:pt x="1015" y="5093"/>
                </a:lnTo>
                <a:lnTo>
                  <a:pt x="950" y="5045"/>
                </a:lnTo>
                <a:lnTo>
                  <a:pt x="887" y="4996"/>
                </a:lnTo>
                <a:lnTo>
                  <a:pt x="826" y="4944"/>
                </a:lnTo>
                <a:lnTo>
                  <a:pt x="766" y="4892"/>
                </a:lnTo>
                <a:lnTo>
                  <a:pt x="708" y="4837"/>
                </a:lnTo>
                <a:lnTo>
                  <a:pt x="680" y="4809"/>
                </a:lnTo>
                <a:lnTo>
                  <a:pt x="652" y="4780"/>
                </a:lnTo>
                <a:lnTo>
                  <a:pt x="625" y="4753"/>
                </a:lnTo>
                <a:lnTo>
                  <a:pt x="598" y="4723"/>
                </a:lnTo>
                <a:lnTo>
                  <a:pt x="571" y="4694"/>
                </a:lnTo>
                <a:lnTo>
                  <a:pt x="547" y="4663"/>
                </a:lnTo>
                <a:lnTo>
                  <a:pt x="521" y="4632"/>
                </a:lnTo>
                <a:lnTo>
                  <a:pt x="496" y="4601"/>
                </a:lnTo>
                <a:lnTo>
                  <a:pt x="473" y="4570"/>
                </a:lnTo>
                <a:lnTo>
                  <a:pt x="449" y="4538"/>
                </a:lnTo>
                <a:lnTo>
                  <a:pt x="426" y="4506"/>
                </a:lnTo>
                <a:lnTo>
                  <a:pt x="403" y="4473"/>
                </a:lnTo>
                <a:lnTo>
                  <a:pt x="381" y="4440"/>
                </a:lnTo>
                <a:lnTo>
                  <a:pt x="359" y="4405"/>
                </a:lnTo>
                <a:lnTo>
                  <a:pt x="339" y="4372"/>
                </a:lnTo>
                <a:lnTo>
                  <a:pt x="318" y="4337"/>
                </a:lnTo>
                <a:lnTo>
                  <a:pt x="298" y="4301"/>
                </a:lnTo>
                <a:lnTo>
                  <a:pt x="279" y="4266"/>
                </a:lnTo>
                <a:lnTo>
                  <a:pt x="260" y="4229"/>
                </a:lnTo>
                <a:lnTo>
                  <a:pt x="241" y="4193"/>
                </a:lnTo>
                <a:lnTo>
                  <a:pt x="224" y="4155"/>
                </a:lnTo>
                <a:lnTo>
                  <a:pt x="207" y="4118"/>
                </a:lnTo>
                <a:lnTo>
                  <a:pt x="190" y="4080"/>
                </a:lnTo>
                <a:lnTo>
                  <a:pt x="175" y="4042"/>
                </a:lnTo>
                <a:lnTo>
                  <a:pt x="159" y="4002"/>
                </a:lnTo>
                <a:lnTo>
                  <a:pt x="144" y="3962"/>
                </a:lnTo>
                <a:lnTo>
                  <a:pt x="130" y="3923"/>
                </a:lnTo>
                <a:lnTo>
                  <a:pt x="116" y="3882"/>
                </a:lnTo>
                <a:lnTo>
                  <a:pt x="103" y="3840"/>
                </a:lnTo>
                <a:lnTo>
                  <a:pt x="90" y="3798"/>
                </a:lnTo>
                <a:lnTo>
                  <a:pt x="78" y="3757"/>
                </a:lnTo>
                <a:lnTo>
                  <a:pt x="68" y="3714"/>
                </a:lnTo>
                <a:lnTo>
                  <a:pt x="56" y="3671"/>
                </a:lnTo>
                <a:lnTo>
                  <a:pt x="46" y="3627"/>
                </a:lnTo>
                <a:lnTo>
                  <a:pt x="37" y="3582"/>
                </a:lnTo>
                <a:lnTo>
                  <a:pt x="28" y="3537"/>
                </a:lnTo>
                <a:lnTo>
                  <a:pt x="0" y="3391"/>
                </a:lnTo>
                <a:lnTo>
                  <a:pt x="113" y="3295"/>
                </a:lnTo>
                <a:lnTo>
                  <a:pt x="3019" y="783"/>
                </a:lnTo>
                <a:lnTo>
                  <a:pt x="3214" y="613"/>
                </a:lnTo>
                <a:lnTo>
                  <a:pt x="3382" y="808"/>
                </a:lnTo>
                <a:close/>
                <a:moveTo>
                  <a:pt x="4338" y="2667"/>
                </a:moveTo>
                <a:lnTo>
                  <a:pt x="4159" y="2823"/>
                </a:lnTo>
                <a:lnTo>
                  <a:pt x="3167" y="1675"/>
                </a:lnTo>
                <a:lnTo>
                  <a:pt x="670" y="3832"/>
                </a:lnTo>
                <a:lnTo>
                  <a:pt x="645" y="3768"/>
                </a:lnTo>
                <a:lnTo>
                  <a:pt x="623" y="3703"/>
                </a:lnTo>
                <a:lnTo>
                  <a:pt x="603" y="3637"/>
                </a:lnTo>
                <a:lnTo>
                  <a:pt x="583" y="3568"/>
                </a:lnTo>
                <a:lnTo>
                  <a:pt x="3179" y="1325"/>
                </a:lnTo>
                <a:lnTo>
                  <a:pt x="4338" y="2667"/>
                </a:lnTo>
                <a:close/>
                <a:moveTo>
                  <a:pt x="4377" y="659"/>
                </a:moveTo>
                <a:lnTo>
                  <a:pt x="4641" y="965"/>
                </a:lnTo>
                <a:lnTo>
                  <a:pt x="4498" y="1087"/>
                </a:lnTo>
                <a:lnTo>
                  <a:pt x="4234" y="782"/>
                </a:lnTo>
                <a:lnTo>
                  <a:pt x="4377" y="659"/>
                </a:lnTo>
                <a:close/>
                <a:moveTo>
                  <a:pt x="4869" y="1229"/>
                </a:moveTo>
                <a:lnTo>
                  <a:pt x="5133" y="1534"/>
                </a:lnTo>
                <a:lnTo>
                  <a:pt x="4990" y="1656"/>
                </a:lnTo>
                <a:lnTo>
                  <a:pt x="4726" y="1352"/>
                </a:lnTo>
                <a:lnTo>
                  <a:pt x="4869" y="1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57" name="文本框 22"/>
          <p:cNvSpPr txBox="1"/>
          <p:nvPr/>
        </p:nvSpPr>
        <p:spPr>
          <a:xfrm flipH="1">
            <a:off x="4703445" y="1576070"/>
            <a:ext cx="3618230" cy="137160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cxnSp>
        <p:nvCxnSpPr>
          <p:cNvPr id="97" name="直接连接符 96"/>
          <p:cNvCxnSpPr/>
          <p:nvPr/>
        </p:nvCxnSpPr>
        <p:spPr>
          <a:xfrm>
            <a:off x="4769803" y="1560513"/>
            <a:ext cx="200914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20"/>
          <p:cNvSpPr txBox="1"/>
          <p:nvPr/>
        </p:nvSpPr>
        <p:spPr>
          <a:xfrm flipH="1">
            <a:off x="4684395" y="1036320"/>
            <a:ext cx="2353945" cy="45720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lvl="0"/>
            <a:r>
              <a:rPr altLang="en-US" b="1" lang="zh-CN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得到社会认可</a:t>
            </a:r>
          </a:p>
        </p:txBody>
      </p:sp>
      <p:sp>
        <p:nvSpPr>
          <p:cNvPr id="9" name="文本框 22"/>
          <p:cNvSpPr txBox="1"/>
          <p:nvPr/>
        </p:nvSpPr>
        <p:spPr>
          <a:xfrm flipH="1">
            <a:off x="8639175" y="4871084"/>
            <a:ext cx="3291840" cy="137160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8727123" y="4855528"/>
            <a:ext cx="200914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0"/>
          <p:cNvSpPr txBox="1"/>
          <p:nvPr/>
        </p:nvSpPr>
        <p:spPr>
          <a:xfrm flipH="1">
            <a:off x="8620124" y="4331334"/>
            <a:ext cx="2353945" cy="45720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lvl="0"/>
            <a:r>
              <a:rPr altLang="en-US" b="1" lang="zh-CN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实现自我价值 </a:t>
            </a:r>
          </a:p>
        </p:txBody>
      </p:sp>
      <p:sp>
        <p:nvSpPr>
          <p:cNvPr id="13" name="文本框 22"/>
          <p:cNvSpPr txBox="1"/>
          <p:nvPr/>
        </p:nvSpPr>
        <p:spPr>
          <a:xfrm flipH="1">
            <a:off x="231775" y="4794250"/>
            <a:ext cx="3291840" cy="137160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fontAlgn="auto" lvl="0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-122" panose="02010600030101010101" pitchFamily="2" typeface="宋体"/>
              </a:rPr>
              <a:t>单击此处添加本章节的简要内容。本模板精心设计，模板所有素材均可自由编辑替换移动。单击此处添加本章节的简要内容。本模板精心设计，模板所有素材均可自由编辑替换移动。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98133" y="4778693"/>
            <a:ext cx="2009140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20"/>
          <p:cNvSpPr txBox="1"/>
          <p:nvPr/>
        </p:nvSpPr>
        <p:spPr>
          <a:xfrm flipH="1">
            <a:off x="212725" y="4254500"/>
            <a:ext cx="2353945" cy="457200"/>
          </a:xfrm>
          <a:prstGeom prst="rect">
            <a:avLst/>
          </a:prstGeom>
          <a:noFill/>
          <a:ln w="9525">
            <a:noFill/>
            <a:miter/>
          </a:ln>
          <a:effectLst>
            <a:outerShdw algn="ctr" rotWithShape="0" sx="999" sy="999">
              <a:srgbClr val="000000"/>
            </a:outerShdw>
          </a:effectLst>
        </p:spPr>
        <p:txBody>
          <a:bodyPr anchor="t" wrap="square">
            <a:spAutoFit/>
          </a:bodyPr>
          <a:lstStyle/>
          <a:p>
            <a:pPr lvl="0"/>
            <a:r>
              <a:rPr altLang="en-US" b="1" lang="zh-CN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charset="0" panose="020b0604020202020204" pitchFamily="34" typeface="Arial"/>
              </a:rPr>
              <a:t>发挥自己能力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99491" y="388240"/>
            <a:ext cx="230641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职业价值观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KSO_Shape"/>
          <p:cNvSpPr>
            <a:spLocks noChangeAspect="1"/>
          </p:cNvSpPr>
          <p:nvPr/>
        </p:nvSpPr>
        <p:spPr>
          <a:xfrm flipH="1">
            <a:off x="7235825" y="4970780"/>
            <a:ext cx="934720" cy="861695"/>
          </a:xfrm>
          <a:custGeom>
            <a:rect b="b" l="l" r="r" t="t"/>
            <a:pathLst>
              <a:path h="2692126" w="2922576">
                <a:moveTo>
                  <a:pt x="553896" y="1279436"/>
                </a:moveTo>
                <a:cubicBezTo>
                  <a:pt x="792021" y="1473111"/>
                  <a:pt x="992046" y="1742986"/>
                  <a:pt x="1211121" y="1974761"/>
                </a:cubicBezTo>
                <a:lnTo>
                  <a:pt x="1201596" y="2431961"/>
                </a:lnTo>
                <a:cubicBezTo>
                  <a:pt x="947596" y="2384336"/>
                  <a:pt x="769796" y="2336711"/>
                  <a:pt x="639621" y="2117636"/>
                </a:cubicBezTo>
                <a:cubicBezTo>
                  <a:pt x="509446" y="1898561"/>
                  <a:pt x="582471" y="1558836"/>
                  <a:pt x="553896" y="1279436"/>
                </a:cubicBezTo>
                <a:close/>
                <a:moveTo>
                  <a:pt x="1414250" y="349940"/>
                </a:moveTo>
                <a:lnTo>
                  <a:pt x="1576175" y="702365"/>
                </a:lnTo>
                <a:lnTo>
                  <a:pt x="1840671" y="351223"/>
                </a:lnTo>
                <a:cubicBezTo>
                  <a:pt x="1946050" y="474823"/>
                  <a:pt x="2011221" y="645739"/>
                  <a:pt x="2011221" y="834547"/>
                </a:cubicBezTo>
                <a:cubicBezTo>
                  <a:pt x="2019964" y="1198269"/>
                  <a:pt x="1873746" y="1469720"/>
                  <a:pt x="1527496" y="1508764"/>
                </a:cubicBezTo>
                <a:lnTo>
                  <a:pt x="1534971" y="2136686"/>
                </a:lnTo>
                <a:cubicBezTo>
                  <a:pt x="1804846" y="1854111"/>
                  <a:pt x="2036621" y="1552486"/>
                  <a:pt x="2344596" y="1288961"/>
                </a:cubicBezTo>
                <a:cubicBezTo>
                  <a:pt x="2347771" y="1504861"/>
                  <a:pt x="2350946" y="1939836"/>
                  <a:pt x="2192196" y="2193836"/>
                </a:cubicBezTo>
                <a:cubicBezTo>
                  <a:pt x="1995346" y="2466886"/>
                  <a:pt x="1623871" y="2444661"/>
                  <a:pt x="1344471" y="2441486"/>
                </a:cubicBezTo>
                <a:lnTo>
                  <a:pt x="1353780" y="1510652"/>
                </a:lnTo>
                <a:cubicBezTo>
                  <a:pt x="992542" y="1480514"/>
                  <a:pt x="840254" y="1205525"/>
                  <a:pt x="849171" y="834547"/>
                </a:cubicBezTo>
                <a:cubicBezTo>
                  <a:pt x="853745" y="644286"/>
                  <a:pt x="913894" y="479273"/>
                  <a:pt x="1011904" y="360081"/>
                </a:cubicBezTo>
                <a:lnTo>
                  <a:pt x="1014200" y="359465"/>
                </a:lnTo>
                <a:lnTo>
                  <a:pt x="1214225" y="683315"/>
                </a:lnTo>
                <a:close/>
                <a:moveTo>
                  <a:pt x="480281" y="174535"/>
                </a:moveTo>
                <a:cubicBezTo>
                  <a:pt x="324175" y="174535"/>
                  <a:pt x="197626" y="319405"/>
                  <a:pt x="197626" y="498111"/>
                </a:cubicBezTo>
                <a:lnTo>
                  <a:pt x="197626" y="2194015"/>
                </a:lnTo>
                <a:cubicBezTo>
                  <a:pt x="197626" y="2372721"/>
                  <a:pt x="324175" y="2517591"/>
                  <a:pt x="480281" y="2517591"/>
                </a:cubicBezTo>
                <a:lnTo>
                  <a:pt x="2458598" y="2517591"/>
                </a:lnTo>
                <a:cubicBezTo>
                  <a:pt x="2614704" y="2517591"/>
                  <a:pt x="2741253" y="2372721"/>
                  <a:pt x="2741253" y="2194015"/>
                </a:cubicBezTo>
                <a:lnTo>
                  <a:pt x="2741253" y="498111"/>
                </a:lnTo>
                <a:cubicBezTo>
                  <a:pt x="2741253" y="319405"/>
                  <a:pt x="2614704" y="174535"/>
                  <a:pt x="2458598" y="174535"/>
                </a:cubicBezTo>
                <a:close/>
                <a:moveTo>
                  <a:pt x="324765" y="0"/>
                </a:moveTo>
                <a:lnTo>
                  <a:pt x="2597811" y="0"/>
                </a:lnTo>
                <a:cubicBezTo>
                  <a:pt x="2777173" y="0"/>
                  <a:pt x="2922576" y="166453"/>
                  <a:pt x="2922576" y="371783"/>
                </a:cubicBezTo>
                <a:lnTo>
                  <a:pt x="2922576" y="2320344"/>
                </a:lnTo>
                <a:cubicBezTo>
                  <a:pt x="2922576" y="2525673"/>
                  <a:pt x="2777173" y="2692126"/>
                  <a:pt x="2597811" y="2692126"/>
                </a:cubicBezTo>
                <a:lnTo>
                  <a:pt x="324765" y="2692126"/>
                </a:lnTo>
                <a:cubicBezTo>
                  <a:pt x="145402" y="2692126"/>
                  <a:pt x="0" y="2525673"/>
                  <a:pt x="0" y="2320344"/>
                </a:cubicBezTo>
                <a:lnTo>
                  <a:pt x="0" y="371783"/>
                </a:lnTo>
                <a:cubicBezTo>
                  <a:pt x="0" y="166453"/>
                  <a:pt x="145402" y="0"/>
                  <a:pt x="32476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 sz="1600">
              <a:sym typeface="+mn-lt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同侧圆角矩形 1"/>
          <p:cNvSpPr/>
          <p:nvPr/>
        </p:nvSpPr>
        <p:spPr>
          <a:xfrm flipV="1">
            <a:off x="4884420" y="0"/>
            <a:ext cx="2423160" cy="364236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/>
          <p:cNvSpPr/>
          <p:nvPr/>
        </p:nvSpPr>
        <p:spPr>
          <a:xfrm>
            <a:off x="5029200" y="1387475"/>
            <a:ext cx="2132965" cy="213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3963035" y="3881755"/>
            <a:ext cx="426720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外界环境</a:t>
            </a:r>
          </a:p>
        </p:txBody>
      </p:sp>
      <p:sp>
        <p:nvSpPr>
          <p:cNvPr id="6" name="矩形 5"/>
          <p:cNvSpPr/>
          <p:nvPr/>
        </p:nvSpPr>
        <p:spPr>
          <a:xfrm>
            <a:off x="-30480" y="6567805"/>
            <a:ext cx="12252960" cy="30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5104130" y="1523365"/>
            <a:ext cx="1981835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1500">
                <a:solidFill>
                  <a:schemeClr val="tx1">
                    <a:lumMod val="85000"/>
                    <a:lumOff val="15000"/>
                  </a:schemeClr>
                </a:solidFill>
                <a:latin charset="0" panose="020b0806030902050204" pitchFamily="34" typeface="Impact"/>
              </a:rPr>
              <a:t>02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815840" y="4767580"/>
            <a:ext cx="256032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674938" y="4894580"/>
            <a:ext cx="684212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影响规划的因素，一部分来自个人的性格、特质和喜好这些主观条件，还有很大一部分来自客观选择即职业环境。认真分析职业环境，将给你的职业规划带来更多信息。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272790" y="1485900"/>
            <a:ext cx="888746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0" y="1952943"/>
            <a:ext cx="5337810" cy="2952115"/>
          </a:xfrm>
          <a:prstGeom prst="rect">
            <a:avLst/>
          </a:prstGeom>
          <a:blipFill rotWithShape="1">
            <a:blip r:embed="rId2"/>
            <a:stretch>
              <a:fillRect b="-15000" t="-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5337810" y="1952625"/>
            <a:ext cx="6242050" cy="29521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5721985" y="2064385"/>
            <a:ext cx="5573395" cy="2729865"/>
            <a:chOff x="9059" y="2905"/>
            <a:chExt cx="6970" cy="4299"/>
          </a:xfrm>
        </p:grpSpPr>
        <p:sp>
          <p:nvSpPr>
            <p:cNvPr id="4" name="文本框 3"/>
            <p:cNvSpPr txBox="1"/>
            <p:nvPr/>
          </p:nvSpPr>
          <p:spPr>
            <a:xfrm>
              <a:off x="9059" y="2905"/>
              <a:ext cx="4986" cy="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400">
                  <a:latin charset="-122" panose="020b0503020204020204" typeface="微软雅黑"/>
                  <a:ea charset="-122" panose="020b0503020204020204" typeface="微软雅黑"/>
                </a:rPr>
                <a:t>单击键入标题</a:t>
              </a:r>
            </a:p>
          </p:txBody>
        </p:sp>
        <p:sp>
          <p:nvSpPr>
            <p:cNvPr id="57" name="文本框 22"/>
            <p:cNvSpPr txBox="1"/>
            <p:nvPr/>
          </p:nvSpPr>
          <p:spPr>
            <a:xfrm flipH="1">
              <a:off x="9059" y="3805"/>
              <a:ext cx="6970" cy="3370"/>
            </a:xfrm>
            <a:prstGeom prst="rect">
              <a:avLst/>
            </a:prstGeom>
            <a:noFill/>
            <a:ln w="9525">
              <a:noFill/>
              <a:miter/>
            </a:ln>
            <a:effectLst>
              <a:outerShdw algn="ctr" rotWithShape="0" sx="999" sy="999">
                <a:srgbClr val="000000"/>
              </a:outerShdw>
            </a:effectLst>
          </p:spPr>
          <p:txBody>
            <a:bodyPr anchor="t" wrap="square">
              <a:spAutoFit/>
            </a:bodyPr>
            <a:lstStyle/>
            <a:p>
              <a:pPr algn="l" lvl="0">
                <a:lnSpc>
                  <a:spcPct val="120000"/>
                </a:lnSpc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typeface="微软雅黑"/>
                  <a:ea charset="-122" panose="020b0503020204020204" typeface="微软雅黑"/>
                  <a:sym charset="-122" panose="02010600030101010101" pitchFamily="2" typeface="宋体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。</a:t>
              </a:r>
            </a:p>
            <a:p>
              <a:pPr algn="l" lvl="0">
                <a:lnSpc>
                  <a:spcPct val="120000"/>
                </a:lnSpc>
              </a:pPr>
              <a:r>
                <a:rPr altLang="en-US" lang="zh-CN" sz="1400">
                  <a:solidFill>
                    <a:schemeClr val="tx1"/>
                  </a:solidFill>
                  <a:latin charset="-122" panose="020b0503020204020204" typeface="微软雅黑"/>
                  <a:ea charset="-122" panose="020b0503020204020204" typeface="微软雅黑"/>
                  <a:sym charset="-122" panose="02010600030101010101" pitchFamily="2" typeface="宋体"/>
                </a:rPr>
                <a:t>单击此处添加本章节的简要内容。本模板精心设计，模板所有素材均可自由编辑替换移动。单击此处添加本章节的简要内容。单击此处添加本章节的简要内容。本模板精心设计，模板所有素材均可自由编辑替换移动。单击此处添加本章节的简要内容。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99491" y="388240"/>
            <a:ext cx="230641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typeface="微软雅黑"/>
                <a:ea charset="-122" panose="020b0503020204020204" typeface="微软雅黑"/>
              </a:rPr>
              <a:t>家庭环境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323557"/>
            <a:ext cx="970671" cy="618978"/>
          </a:xfrm>
          <a:prstGeom prst="rect">
            <a:avLst/>
          </a:prstGeom>
          <a:solidFill>
            <a:srgbClr val="C99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156</Paragraphs>
  <Slides>20</Slides>
  <Notes>1</Notes>
  <TotalTime>10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9">
      <vt:lpstr>Arial</vt:lpstr>
      <vt:lpstr>Calibri Light</vt:lpstr>
      <vt:lpstr>Calibri</vt:lpstr>
      <vt:lpstr>微软雅黑</vt:lpstr>
      <vt:lpstr>华文隶书</vt:lpstr>
      <vt:lpstr>宋体</vt:lpstr>
      <vt:lpstr>Impact</vt:lpstr>
      <vt:lpstr>楷体_GB2312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2017-10-04T02:00:21Z</dcterms:created>
  <cp:lastModifiedBy>优品PPT</cp:lastModifiedBy>
  <dcterms:modified xsi:type="dcterms:W3CDTF">2021-08-20T11:19:34Z</dcterms:modified>
  <cp:revision>63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2052-10.1.0.6876</vt:lpwstr>
  </property>
</Properties>
</file>