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3962" r:id="rId2"/>
  </p:sldMasterIdLst>
  <p:notesMasterIdLst>
    <p:notesMasterId r:id="rId3"/>
  </p:notesMasterIdLst>
  <p:sldIdLst>
    <p:sldId id="2718" r:id="rId4"/>
    <p:sldId id="2736" r:id="rId5"/>
    <p:sldId id="2737" r:id="rId6"/>
    <p:sldId id="2720" r:id="rId7"/>
    <p:sldId id="2721" r:id="rId8"/>
    <p:sldId id="2723" r:id="rId9"/>
    <p:sldId id="2725" r:id="rId10"/>
    <p:sldId id="2726" r:id="rId11"/>
    <p:sldId id="2727" r:id="rId12"/>
    <p:sldId id="2738" r:id="rId13"/>
    <p:sldId id="2688" r:id="rId14"/>
    <p:sldId id="2728" r:id="rId15"/>
    <p:sldId id="2622" r:id="rId16"/>
    <p:sldId id="2671" r:id="rId17"/>
    <p:sldId id="2739" r:id="rId18"/>
    <p:sldId id="2698" r:id="rId19"/>
    <p:sldId id="2722" r:id="rId20"/>
    <p:sldId id="2724" r:id="rId21"/>
    <p:sldId id="2623" r:id="rId22"/>
    <p:sldId id="2740" r:id="rId23"/>
    <p:sldId id="2689" r:id="rId24"/>
    <p:sldId id="2662" r:id="rId25"/>
    <p:sldId id="2624" r:id="rId26"/>
    <p:sldId id="2741" r:id="rId27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0" autoAdjust="0"/>
    <p:restoredTop sz="92986" autoAdjust="0"/>
  </p:normalViewPr>
  <p:slideViewPr>
    <p:cSldViewPr>
      <p:cViewPr>
        <p:scale>
          <a:sx n="100" d="100"/>
          <a:sy n="100" d="100"/>
        </p:scale>
        <p:origin x="690" y="252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4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4987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0162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768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628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262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5381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9549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52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847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561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614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2362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2449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4911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1720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442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231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4156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7505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183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175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014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1685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29081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715397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821757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157160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486063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450888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1812922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6" descr="F:\Temp\400页超强PPT模板\花PNG\65789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2328776" y="-4764120"/>
            <a:ext cx="3107903" cy="69232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Temp\400页超强PPT模板\花PNG\65789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11905773" y="-6950734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75823191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5BC574C2-0231-498C-86E3-B4ED627D1603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E7A6D03C-65F4-4C13-B424-B28BC9F7B4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407602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074461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975387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1233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86035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989797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613889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2.png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60" r:id="rId2"/>
    <p:sldLayoutId id="2147483961" r:id="rId3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30928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.png" Type="http://schemas.openxmlformats.org/officeDocument/2006/relationships/image"/><Relationship Id="rId11" Target="../tags/tag1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5.png" Type="http://schemas.openxmlformats.org/officeDocument/2006/relationships/image"/><Relationship Id="rId4" Target="../media/image16.jpeg" Type="http://schemas.openxmlformats.org/officeDocument/2006/relationships/image"/><Relationship Id="rId5" Target="../media/image17.png" Type="http://schemas.openxmlformats.org/officeDocument/2006/relationships/image"/><Relationship Id="rId6" Target="../media/image18.jpeg" Type="http://schemas.openxmlformats.org/officeDocument/2006/relationships/image"/><Relationship Id="rId7" Target="../media/image19.png" Type="http://schemas.openxmlformats.org/officeDocument/2006/relationships/image"/><Relationship Id="rId8" Target="../media/image2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.png" Type="http://schemas.openxmlformats.org/officeDocument/2006/relationships/image"/><Relationship Id="rId11" Target="../tags/tag3.xml" Type="http://schemas.openxmlformats.org/officeDocument/2006/relationships/tags"/><Relationship Id="rId2" Target="../notesSlides/notesSlide24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2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-1993" t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6000">
                <a:cs charset="0" panose="020b0604020202020204" pitchFamily="34" typeface="Arial"/>
              </a:rPr>
              <a:t>简洁清新小花PPT模板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altLang="zh-CN" lang="en-US" smtClean="0" sz="900">
                <a:latin charset="0" panose="020b0604020202020204" pitchFamily="34" typeface="Arial"/>
                <a:cs charset="0" panose="020b0604020202020204" pitchFamily="34" typeface="Arial"/>
              </a:rPr>
              <a:t>CONTRACTED WIND POWERPOINT TEMPLATE DESIGNS CONTRACTED WIND POWERPOINT TEMPLATE DESIGNS CONTRACTED WIND POWERPOINT TEMPLATE DESIGNS CONTRACTED WIND POWERPOINT TEMPLATE DESIGNS</a:t>
            </a:r>
          </a:p>
        </p:txBody>
      </p:sp>
      <p:pic>
        <p:nvPicPr>
          <p:cNvPr descr="F:\Temp\400页超强PPT模板\花PNG\65789.png" id="22" name="Picture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custDataLst>
      <p:tags r:id="rId11"/>
    </p:custDataLst>
    <p:extLst>
      <p:ext uri="{BB962C8B-B14F-4D97-AF65-F5344CB8AC3E}">
        <p14:creationId val="17800456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5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7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7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73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4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5"/>
      <p:bldP grpId="1" spid="2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Temp\400页超强PPT模板\花PNG\57275d238f2bd [转换]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132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984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华文中宋"/>
                <a:ea charset="-122" pitchFamily="2" typeface="华文中宋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0" pitchFamily="50" typeface="TypeLand 康熙字典體試用版"/>
                <a:ea charset="-120" pitchFamily="50" typeface="TypeLand 康熙字典體試用版"/>
              </a:rPr>
              <a:t>二、请在这里输入文字标题</a:t>
            </a:r>
          </a:p>
        </p:txBody>
      </p:sp>
    </p:spTree>
    <p:extLst>
      <p:ext uri="{BB962C8B-B14F-4D97-AF65-F5344CB8AC3E}">
        <p14:creationId val="174307541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build="p"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696328"/>
            <a:ext cx="1604767" cy="1604767"/>
          </a:xfrm>
          <a:prstGeom prst="ellipse">
            <a:avLst/>
          </a:prstGeom>
          <a:solidFill>
            <a:srgbClr val="06A7DB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id-ID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t" anchorCtr="0" bIns="48208" compatLnSpc="1" lIns="96417" numCol="1" rIns="96417" tIns="4820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id-ID" sz="2001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513255"/>
            <a:ext cx="1969750" cy="1969750"/>
            <a:chOff x="3800237" y="2257147"/>
            <a:chExt cx="1868076" cy="1868076"/>
          </a:xfrm>
          <a:solidFill>
            <a:srgbClr val="92D050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696331"/>
            <a:ext cx="1604767" cy="1604767"/>
          </a:xfrm>
          <a:prstGeom prst="ellipse">
            <a:avLst/>
          </a:prstGeom>
          <a:solidFill>
            <a:srgbClr val="06A7DB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id-ID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513255"/>
            <a:ext cx="1969750" cy="1969750"/>
            <a:chOff x="6546413" y="2257147"/>
            <a:chExt cx="1868076" cy="1868076"/>
          </a:xfrm>
          <a:solidFill>
            <a:srgbClr val="06A7DB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t" anchorCtr="0" bIns="48208" compatLnSpc="1" lIns="96417" numCol="1" rIns="96417" tIns="4820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id-ID" sz="2001">
              <a:latin charset="0" panose="020b0604020202020204" pitchFamily="34" typeface="Arial"/>
              <a:ea charset="-122" panose="020b0503020204020204" pitchFamily="34" typeface="微软雅黑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513255"/>
            <a:ext cx="1969750" cy="1969750"/>
            <a:chOff x="9237196" y="2257147"/>
            <a:chExt cx="1868076" cy="1868076"/>
          </a:xfrm>
          <a:solidFill>
            <a:srgbClr val="92D050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513255"/>
            <a:ext cx="1969750" cy="1969750"/>
            <a:chOff x="1119258" y="2257147"/>
            <a:chExt cx="1868076" cy="1868076"/>
          </a:xfrm>
          <a:solidFill>
            <a:srgbClr val="06A7DB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gdLst>
                <a:gd fmla="*/ 207 w 207" name="T0"/>
                <a:gd fmla="*/ 181 h 206" name="T1"/>
                <a:gd fmla="*/ 26 w 207" name="T2"/>
                <a:gd fmla="*/ 0 h 206" name="T3"/>
                <a:gd fmla="*/ 0 w 207" name="T4"/>
                <a:gd fmla="*/ 44 h 206" name="T5"/>
                <a:gd fmla="*/ 163 w 207" name="T6"/>
                <a:gd fmla="*/ 206 h 206" name="T7"/>
                <a:gd fmla="*/ 207 w 207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gdLst>
                <a:gd fmla="*/ 0 w 248" name="T0"/>
                <a:gd fmla="*/ 0 h 111" name="T1"/>
                <a:gd fmla="*/ 0 w 248" name="T2"/>
                <a:gd fmla="*/ 51 h 111" name="T3"/>
                <a:gd fmla="*/ 222 w 248" name="T4"/>
                <a:gd fmla="*/ 111 h 111" name="T5"/>
                <a:gd fmla="*/ 248 w 248" name="T6"/>
                <a:gd fmla="*/ 67 h 111" name="T7"/>
                <a:gd fmla="*/ 0 w 248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gdLst>
                <a:gd fmla="*/ 45 w 111" name="T0"/>
                <a:gd fmla="*/ 0 h 247" name="T1"/>
                <a:gd fmla="*/ 0 w 111" name="T2"/>
                <a:gd fmla="*/ 26 h 247" name="T3"/>
                <a:gd fmla="*/ 60 w 111" name="T4"/>
                <a:gd fmla="*/ 247 h 247" name="T5"/>
                <a:gd fmla="*/ 111 w 111" name="T6"/>
                <a:gd fmla="*/ 247 h 247" name="T7"/>
                <a:gd fmla="*/ 45 w 111" name="T8"/>
                <a:gd fmla="*/ 0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gdLst>
                <a:gd fmla="*/ 60 w 111" name="T0"/>
                <a:gd fmla="*/ 0 h 248" name="T1"/>
                <a:gd fmla="*/ 0 w 111" name="T2"/>
                <a:gd fmla="*/ 222 h 248" name="T3"/>
                <a:gd fmla="*/ 45 w 111" name="T4"/>
                <a:gd fmla="*/ 248 h 248" name="T5"/>
                <a:gd fmla="*/ 111 w 111" name="T6"/>
                <a:gd fmla="*/ 0 h 248" name="T7"/>
                <a:gd fmla="*/ 6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gdLst>
                <a:gd fmla="*/ 207 w 207" name="T0"/>
                <a:gd fmla="*/ 26 h 207" name="T1"/>
                <a:gd fmla="*/ 163 w 207" name="T2"/>
                <a:gd fmla="*/ 0 h 207" name="T3"/>
                <a:gd fmla="*/ 0 w 207" name="T4"/>
                <a:gd fmla="*/ 163 h 207" name="T5"/>
                <a:gd fmla="*/ 26 w 207" name="T6"/>
                <a:gd fmla="*/ 207 h 207" name="T7"/>
                <a:gd fmla="*/ 207 w 207" name="T8"/>
                <a:gd fmla="*/ 26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gdLst>
                <a:gd fmla="*/ 248 w 248" name="T0"/>
                <a:gd fmla="*/ 44 h 110" name="T1"/>
                <a:gd fmla="*/ 222 w 248" name="T2"/>
                <a:gd fmla="*/ 0 h 110" name="T3"/>
                <a:gd fmla="*/ 0 w 248" name="T4"/>
                <a:gd fmla="*/ 59 h 110" name="T5"/>
                <a:gd fmla="*/ 0 w 248" name="T6"/>
                <a:gd fmla="*/ 110 h 110" name="T7"/>
                <a:gd fmla="*/ 248 w 248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8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gdLst>
                <a:gd fmla="*/ 0 w 247" name="T0"/>
                <a:gd fmla="*/ 44 h 110" name="T1"/>
                <a:gd fmla="*/ 247 w 247" name="T2"/>
                <a:gd fmla="*/ 110 h 110" name="T3"/>
                <a:gd fmla="*/ 247 w 247" name="T4"/>
                <a:gd fmla="*/ 59 h 110" name="T5"/>
                <a:gd fmla="*/ 26 w 247" name="T6"/>
                <a:gd fmla="*/ 0 h 110" name="T7"/>
                <a:gd fmla="*/ 0 w 247" name="T8"/>
                <a:gd fmla="*/ 44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gdLst>
                <a:gd fmla="*/ 44 w 206" name="T0"/>
                <a:gd fmla="*/ 0 h 207" name="T1"/>
                <a:gd fmla="*/ 0 w 206" name="T2"/>
                <a:gd fmla="*/ 26 h 207" name="T3"/>
                <a:gd fmla="*/ 181 w 206" name="T4"/>
                <a:gd fmla="*/ 207 h 207" name="T5"/>
                <a:gd fmla="*/ 206 w 206" name="T6"/>
                <a:gd fmla="*/ 163 h 207" name="T7"/>
                <a:gd fmla="*/ 44 w 206" name="T8"/>
                <a:gd fmla="*/ 0 h 2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gdLst>
                <a:gd fmla="*/ 0 w 111" name="T0"/>
                <a:gd fmla="*/ 0 h 248" name="T1"/>
                <a:gd fmla="*/ 67 w 111" name="T2"/>
                <a:gd fmla="*/ 248 h 248" name="T3"/>
                <a:gd fmla="*/ 111 w 111" name="T4"/>
                <a:gd fmla="*/ 222 h 248" name="T5"/>
                <a:gd fmla="*/ 51 w 111" name="T6"/>
                <a:gd fmla="*/ 0 h 248" name="T7"/>
                <a:gd fmla="*/ 0 w 111" name="T8"/>
                <a:gd fmla="*/ 0 h 2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8" w="110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gdLst>
                <a:gd fmla="*/ 51 w 111" name="T0"/>
                <a:gd fmla="*/ 247 h 247" name="T1"/>
                <a:gd fmla="*/ 111 w 111" name="T2"/>
                <a:gd fmla="*/ 26 h 247" name="T3"/>
                <a:gd fmla="*/ 67 w 111" name="T4"/>
                <a:gd fmla="*/ 0 h 247" name="T5"/>
                <a:gd fmla="*/ 0 w 111" name="T6"/>
                <a:gd fmla="*/ 247 h 247" name="T7"/>
                <a:gd fmla="*/ 51 w 111" name="T8"/>
                <a:gd fmla="*/ 247 h 2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10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gdLst>
                <a:gd fmla="*/ 0 w 206" name="T0"/>
                <a:gd fmla="*/ 181 h 206" name="T1"/>
                <a:gd fmla="*/ 44 w 206" name="T2"/>
                <a:gd fmla="*/ 206 h 206" name="T3"/>
                <a:gd fmla="*/ 206 w 206" name="T4"/>
                <a:gd fmla="*/ 44 h 206" name="T5"/>
                <a:gd fmla="*/ 181 w 206" name="T6"/>
                <a:gd fmla="*/ 0 h 206" name="T7"/>
                <a:gd fmla="*/ 0 w 206" name="T8"/>
                <a:gd fmla="*/ 181 h 2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6" w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gdLst>
                <a:gd fmla="*/ 0 w 247" name="T0"/>
                <a:gd fmla="*/ 67 h 111" name="T1"/>
                <a:gd fmla="*/ 25 w 247" name="T2"/>
                <a:gd fmla="*/ 111 h 111" name="T3"/>
                <a:gd fmla="*/ 247 w 247" name="T4"/>
                <a:gd fmla="*/ 51 h 111" name="T5"/>
                <a:gd fmla="*/ 247 w 247" name="T6"/>
                <a:gd fmla="*/ 0 h 111" name="T7"/>
                <a:gd fmla="*/ 0 w 247" name="T8"/>
                <a:gd fmla="*/ 67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246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id-ID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8342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748785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748785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640212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40212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550526" y="5213911"/>
            <a:ext cx="222408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550526" y="5522645"/>
            <a:ext cx="249432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3205860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3154614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gdLst>
                <a:gd fmla="*/ 1009 w 11063" name="T0"/>
                <a:gd fmla="*/ 1454 h 16058" name="T1"/>
                <a:gd fmla="*/ 1036 w 11063" name="T2"/>
                <a:gd fmla="*/ 1334 h 16058" name="T3"/>
                <a:gd fmla="*/ 1091 w 11063" name="T4"/>
                <a:gd fmla="*/ 1225 h 16058" name="T5"/>
                <a:gd fmla="*/ 1171 w 11063" name="T6"/>
                <a:gd fmla="*/ 1134 h 16058" name="T7"/>
                <a:gd fmla="*/ 1268 w 11063" name="T8"/>
                <a:gd fmla="*/ 1065 h 16058" name="T9"/>
                <a:gd fmla="*/ 1383 w 11063" name="T10"/>
                <a:gd fmla="*/ 1020 h 16058" name="T11"/>
                <a:gd fmla="*/ 1509 w 11063" name="T12"/>
                <a:gd fmla="*/ 1004 h 16058" name="T13"/>
                <a:gd fmla="*/ 9655 w 11063" name="T14"/>
                <a:gd fmla="*/ 1014 h 16058" name="T15"/>
                <a:gd fmla="*/ 9772 w 11063" name="T16"/>
                <a:gd fmla="*/ 1053 h 16058" name="T17"/>
                <a:gd fmla="*/ 9874 w 11063" name="T18"/>
                <a:gd fmla="*/ 1118 h 16058" name="T19"/>
                <a:gd fmla="*/ 9957 w 11063" name="T20"/>
                <a:gd fmla="*/ 1205 h 16058" name="T21"/>
                <a:gd fmla="*/ 10018 w 11063" name="T22"/>
                <a:gd fmla="*/ 1310 h 16058" name="T23"/>
                <a:gd fmla="*/ 10051 w 11063" name="T24"/>
                <a:gd fmla="*/ 1429 h 16058" name="T25"/>
                <a:gd fmla="*/ 10057 w 11063" name="T26"/>
                <a:gd fmla="*/ 13044 h 16058" name="T27"/>
                <a:gd fmla="*/ 10057 w 11063" name="T28"/>
                <a:gd fmla="*/ 14553 h 16058" name="T29"/>
                <a:gd fmla="*/ 10041 w 11063" name="T30"/>
                <a:gd fmla="*/ 14677 h 16058" name="T31"/>
                <a:gd fmla="*/ 9996 w 11063" name="T32"/>
                <a:gd fmla="*/ 14791 h 16058" name="T33"/>
                <a:gd fmla="*/ 9927 w 11063" name="T34"/>
                <a:gd fmla="*/ 14890 h 16058" name="T35"/>
                <a:gd fmla="*/ 9835 w 11063" name="T36"/>
                <a:gd fmla="*/ 14968 h 16058" name="T37"/>
                <a:gd fmla="*/ 9727 w 11063" name="T38"/>
                <a:gd fmla="*/ 15023 h 16058" name="T39"/>
                <a:gd fmla="*/ 9606 w 11063" name="T40"/>
                <a:gd fmla="*/ 15051 h 16058" name="T41"/>
                <a:gd fmla="*/ 1457 w 11063" name="T42"/>
                <a:gd fmla="*/ 15051 h 16058" name="T43"/>
                <a:gd fmla="*/ 1336 w 11063" name="T44"/>
                <a:gd fmla="*/ 15024 h 16058" name="T45"/>
                <a:gd fmla="*/ 1227 w 11063" name="T46"/>
                <a:gd fmla="*/ 14969 h 16058" name="T47"/>
                <a:gd fmla="*/ 1136 w 11063" name="T48"/>
                <a:gd fmla="*/ 14890 h 16058" name="T49"/>
                <a:gd fmla="*/ 1066 w 11063" name="T50"/>
                <a:gd fmla="*/ 14791 h 16058" name="T51"/>
                <a:gd fmla="*/ 1022 w 11063" name="T52"/>
                <a:gd fmla="*/ 14678 h 16058" name="T53"/>
                <a:gd fmla="*/ 1006 w 11063" name="T54"/>
                <a:gd fmla="*/ 14553 h 16058" name="T55"/>
                <a:gd fmla="*/ 1509 w 11063" name="T56"/>
                <a:gd fmla="*/ 1 h 16058" name="T57"/>
                <a:gd fmla="*/ 1131 w 11063" name="T58"/>
                <a:gd fmla="*/ 48 h 16058" name="T59"/>
                <a:gd fmla="*/ 789 w 11063" name="T60"/>
                <a:gd fmla="*/ 183 h 16058" name="T61"/>
                <a:gd fmla="*/ 494 w 11063" name="T62"/>
                <a:gd fmla="*/ 391 h 16058" name="T63"/>
                <a:gd fmla="*/ 257 w 11063" name="T64"/>
                <a:gd fmla="*/ 664 h 16058" name="T65"/>
                <a:gd fmla="*/ 92 w 11063" name="T66"/>
                <a:gd fmla="*/ 989 h 16058" name="T67"/>
                <a:gd fmla="*/ 8 w 11063" name="T68"/>
                <a:gd fmla="*/ 1352 h 16058" name="T69"/>
                <a:gd fmla="*/ 8 w 11063" name="T70"/>
                <a:gd fmla="*/ 14706 h 16058" name="T71"/>
                <a:gd fmla="*/ 92 w 11063" name="T72"/>
                <a:gd fmla="*/ 15070 h 16058" name="T73"/>
                <a:gd fmla="*/ 257 w 11063" name="T74"/>
                <a:gd fmla="*/ 15395 h 16058" name="T75"/>
                <a:gd fmla="*/ 494 w 11063" name="T76"/>
                <a:gd fmla="*/ 15667 h 16058" name="T77"/>
                <a:gd fmla="*/ 789 w 11063" name="T78"/>
                <a:gd fmla="*/ 15876 h 16058" name="T79"/>
                <a:gd fmla="*/ 1131 w 11063" name="T80"/>
                <a:gd fmla="*/ 16011 h 16058" name="T81"/>
                <a:gd fmla="*/ 1509 w 11063" name="T82"/>
                <a:gd fmla="*/ 16058 h 16058" name="T83"/>
                <a:gd fmla="*/ 9858 w 11063" name="T84"/>
                <a:gd fmla="*/ 16027 h 16058" name="T85"/>
                <a:gd fmla="*/ 10208 w 11063" name="T86"/>
                <a:gd fmla="*/ 15909 h 16058" name="T87"/>
                <a:gd fmla="*/ 10514 w 11063" name="T88"/>
                <a:gd fmla="*/ 15714 h 16058" name="T89"/>
                <a:gd fmla="*/ 10763 w 11063" name="T90"/>
                <a:gd fmla="*/ 15453 h 16058" name="T91"/>
                <a:gd fmla="*/ 10944 w 11063" name="T92"/>
                <a:gd fmla="*/ 15138 h 16058" name="T93"/>
                <a:gd fmla="*/ 11046 w 11063" name="T94"/>
                <a:gd fmla="*/ 14781 h 16058" name="T95"/>
                <a:gd fmla="*/ 11061 w 11063" name="T96"/>
                <a:gd fmla="*/ 1428 h 16058" name="T97"/>
                <a:gd fmla="*/ 10996 w 11063" name="T98"/>
                <a:gd fmla="*/ 1058 h 16058" name="T99"/>
                <a:gd fmla="*/ 10845 w 11063" name="T100"/>
                <a:gd fmla="*/ 725 h 16058" name="T101"/>
                <a:gd fmla="*/ 10620 w 11063" name="T102"/>
                <a:gd fmla="*/ 441 h 16058" name="T103"/>
                <a:gd fmla="*/ 10337 w 11063" name="T104"/>
                <a:gd fmla="*/ 218 h 16058" name="T105"/>
                <a:gd fmla="*/ 10003 w 11063" name="T106"/>
                <a:gd fmla="*/ 67 h 16058" name="T107"/>
                <a:gd fmla="*/ 9632 w 11063" name="T108"/>
                <a:gd fmla="*/ 2 h 1605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6058" w="11063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gdLst>
                <a:gd fmla="*/ 2010 w 2011" name="T0"/>
                <a:gd fmla="*/ 276 h 502" name="T1"/>
                <a:gd fmla="*/ 2003 w 2011" name="T2"/>
                <a:gd fmla="*/ 314 h 502" name="T3"/>
                <a:gd fmla="*/ 1991 w 2011" name="T4"/>
                <a:gd fmla="*/ 349 h 502" name="T5"/>
                <a:gd fmla="*/ 1975 w 2011" name="T6"/>
                <a:gd fmla="*/ 382 h 502" name="T7"/>
                <a:gd fmla="*/ 1954 w 2011" name="T8"/>
                <a:gd fmla="*/ 411 h 502" name="T9"/>
                <a:gd fmla="*/ 1929 w 2011" name="T10"/>
                <a:gd fmla="*/ 437 h 502" name="T11"/>
                <a:gd fmla="*/ 1900 w 2011" name="T12"/>
                <a:gd fmla="*/ 459 h 502" name="T13"/>
                <a:gd fmla="*/ 1868 w 2011" name="T14"/>
                <a:gd fmla="*/ 477 h 502" name="T15"/>
                <a:gd fmla="*/ 1834 w 2011" name="T16"/>
                <a:gd fmla="*/ 491 h 502" name="T17"/>
                <a:gd fmla="*/ 1798 w 2011" name="T18"/>
                <a:gd fmla="*/ 499 h 502" name="T19"/>
                <a:gd fmla="*/ 1760 w 2011" name="T20"/>
                <a:gd fmla="*/ 502 h 502" name="T21"/>
                <a:gd fmla="*/ 225 w 2011" name="T22"/>
                <a:gd fmla="*/ 501 h 502" name="T23"/>
                <a:gd fmla="*/ 188 w 2011" name="T24"/>
                <a:gd fmla="*/ 494 h 502" name="T25"/>
                <a:gd fmla="*/ 153 w 2011" name="T26"/>
                <a:gd fmla="*/ 482 h 502" name="T27"/>
                <a:gd fmla="*/ 120 w 2011" name="T28"/>
                <a:gd fmla="*/ 466 h 502" name="T29"/>
                <a:gd fmla="*/ 91 w 2011" name="T30"/>
                <a:gd fmla="*/ 445 h 502" name="T31"/>
                <a:gd fmla="*/ 65 w 2011" name="T32"/>
                <a:gd fmla="*/ 420 h 502" name="T33"/>
                <a:gd fmla="*/ 43 w 2011" name="T34"/>
                <a:gd fmla="*/ 392 h 502" name="T35"/>
                <a:gd fmla="*/ 25 w 2011" name="T36"/>
                <a:gd fmla="*/ 360 h 502" name="T37"/>
                <a:gd fmla="*/ 11 w 2011" name="T38"/>
                <a:gd fmla="*/ 326 h 502" name="T39"/>
                <a:gd fmla="*/ 3 w 2011" name="T40"/>
                <a:gd fmla="*/ 289 h 502" name="T41"/>
                <a:gd fmla="*/ 0 w 2011" name="T42"/>
                <a:gd fmla="*/ 251 h 502" name="T43"/>
                <a:gd fmla="*/ 3 w 2011" name="T44"/>
                <a:gd fmla="*/ 213 h 502" name="T45"/>
                <a:gd fmla="*/ 11 w 2011" name="T46"/>
                <a:gd fmla="*/ 177 h 502" name="T47"/>
                <a:gd fmla="*/ 25 w 2011" name="T48"/>
                <a:gd fmla="*/ 143 h 502" name="T49"/>
                <a:gd fmla="*/ 43 w 2011" name="T50"/>
                <a:gd fmla="*/ 111 h 502" name="T51"/>
                <a:gd fmla="*/ 65 w 2011" name="T52"/>
                <a:gd fmla="*/ 83 h 502" name="T53"/>
                <a:gd fmla="*/ 91 w 2011" name="T54"/>
                <a:gd fmla="*/ 58 h 502" name="T55"/>
                <a:gd fmla="*/ 120 w 2011" name="T56"/>
                <a:gd fmla="*/ 37 h 502" name="T57"/>
                <a:gd fmla="*/ 153 w 2011" name="T58"/>
                <a:gd fmla="*/ 21 h 502" name="T59"/>
                <a:gd fmla="*/ 188 w 2011" name="T60"/>
                <a:gd fmla="*/ 8 h 502" name="T61"/>
                <a:gd fmla="*/ 225 w 2011" name="T62"/>
                <a:gd fmla="*/ 1 h 502" name="T63"/>
                <a:gd fmla="*/ 1760 w 2011" name="T64"/>
                <a:gd fmla="*/ 0 h 502" name="T65"/>
                <a:gd fmla="*/ 1798 w 2011" name="T66"/>
                <a:gd fmla="*/ 3 h 502" name="T67"/>
                <a:gd fmla="*/ 1834 w 2011" name="T68"/>
                <a:gd fmla="*/ 11 h 502" name="T69"/>
                <a:gd fmla="*/ 1868 w 2011" name="T70"/>
                <a:gd fmla="*/ 26 h 502" name="T71"/>
                <a:gd fmla="*/ 1900 w 2011" name="T72"/>
                <a:gd fmla="*/ 44 h 502" name="T73"/>
                <a:gd fmla="*/ 1929 w 2011" name="T74"/>
                <a:gd fmla="*/ 66 h 502" name="T75"/>
                <a:gd fmla="*/ 1954 w 2011" name="T76"/>
                <a:gd fmla="*/ 92 h 502" name="T77"/>
                <a:gd fmla="*/ 1975 w 2011" name="T78"/>
                <a:gd fmla="*/ 121 h 502" name="T79"/>
                <a:gd fmla="*/ 1991 w 2011" name="T80"/>
                <a:gd fmla="*/ 154 h 502" name="T81"/>
                <a:gd fmla="*/ 2003 w 2011" name="T82"/>
                <a:gd fmla="*/ 189 h 502" name="T83"/>
                <a:gd fmla="*/ 2010 w 2011" name="T84"/>
                <a:gd fmla="*/ 225 h 50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02" w="2011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gdLst>
                <a:gd fmla="*/ 1004 w 1005" name="T0"/>
                <a:gd fmla="*/ 277 h 503" name="T1"/>
                <a:gd fmla="*/ 997 w 1005" name="T2"/>
                <a:gd fmla="*/ 314 h 503" name="T3"/>
                <a:gd fmla="*/ 985 w 1005" name="T4"/>
                <a:gd fmla="*/ 349 h 503" name="T5"/>
                <a:gd fmla="*/ 969 w 1005" name="T6"/>
                <a:gd fmla="*/ 381 h 503" name="T7"/>
                <a:gd fmla="*/ 948 w 1005" name="T8"/>
                <a:gd fmla="*/ 411 h 503" name="T9"/>
                <a:gd fmla="*/ 923 w 1005" name="T10"/>
                <a:gd fmla="*/ 437 h 503" name="T11"/>
                <a:gd fmla="*/ 894 w 1005" name="T12"/>
                <a:gd fmla="*/ 459 h 503" name="T13"/>
                <a:gd fmla="*/ 863 w 1005" name="T14"/>
                <a:gd fmla="*/ 477 h 503" name="T15"/>
                <a:gd fmla="*/ 828 w 1005" name="T16"/>
                <a:gd fmla="*/ 491 h 503" name="T17"/>
                <a:gd fmla="*/ 792 w 1005" name="T18"/>
                <a:gd fmla="*/ 500 h 503" name="T19"/>
                <a:gd fmla="*/ 754 w 1005" name="T20"/>
                <a:gd fmla="*/ 503 h 503" name="T21"/>
                <a:gd fmla="*/ 225 w 1005" name="T22"/>
                <a:gd fmla="*/ 501 h 503" name="T23"/>
                <a:gd fmla="*/ 188 w 1005" name="T24"/>
                <a:gd fmla="*/ 495 h 503" name="T25"/>
                <a:gd fmla="*/ 153 w 1005" name="T26"/>
                <a:gd fmla="*/ 482 h 503" name="T27"/>
                <a:gd fmla="*/ 120 w 1005" name="T28"/>
                <a:gd fmla="*/ 465 h 503" name="T29"/>
                <a:gd fmla="*/ 91 w 1005" name="T30"/>
                <a:gd fmla="*/ 444 h 503" name="T31"/>
                <a:gd fmla="*/ 65 w 1005" name="T32"/>
                <a:gd fmla="*/ 420 h 503" name="T33"/>
                <a:gd fmla="*/ 43 w 1005" name="T34"/>
                <a:gd fmla="*/ 391 h 503" name="T35"/>
                <a:gd fmla="*/ 25 w 1005" name="T36"/>
                <a:gd fmla="*/ 360 h 503" name="T37"/>
                <a:gd fmla="*/ 11 w 1005" name="T38"/>
                <a:gd fmla="*/ 326 h 503" name="T39"/>
                <a:gd fmla="*/ 3 w 1005" name="T40"/>
                <a:gd fmla="*/ 290 h 503" name="T41"/>
                <a:gd fmla="*/ 0 w 1005" name="T42"/>
                <a:gd fmla="*/ 252 h 503" name="T43"/>
                <a:gd fmla="*/ 3 w 1005" name="T44"/>
                <a:gd fmla="*/ 214 h 503" name="T45"/>
                <a:gd fmla="*/ 11 w 1005" name="T46"/>
                <a:gd fmla="*/ 176 h 503" name="T47"/>
                <a:gd fmla="*/ 25 w 1005" name="T48"/>
                <a:gd fmla="*/ 142 h 503" name="T49"/>
                <a:gd fmla="*/ 43 w 1005" name="T50"/>
                <a:gd fmla="*/ 111 h 503" name="T51"/>
                <a:gd fmla="*/ 65 w 1005" name="T52"/>
                <a:gd fmla="*/ 82 h 503" name="T53"/>
                <a:gd fmla="*/ 91 w 1005" name="T54"/>
                <a:gd fmla="*/ 58 h 503" name="T55"/>
                <a:gd fmla="*/ 120 w 1005" name="T56"/>
                <a:gd fmla="*/ 37 h 503" name="T57"/>
                <a:gd fmla="*/ 153 w 1005" name="T58"/>
                <a:gd fmla="*/ 20 h 503" name="T59"/>
                <a:gd fmla="*/ 188 w 1005" name="T60"/>
                <a:gd fmla="*/ 8 h 503" name="T61"/>
                <a:gd fmla="*/ 225 w 1005" name="T62"/>
                <a:gd fmla="*/ 2 h 503" name="T63"/>
                <a:gd fmla="*/ 754 w 1005" name="T64"/>
                <a:gd fmla="*/ 0 h 503" name="T65"/>
                <a:gd fmla="*/ 792 w 1005" name="T66"/>
                <a:gd fmla="*/ 3 h 503" name="T67"/>
                <a:gd fmla="*/ 828 w 1005" name="T68"/>
                <a:gd fmla="*/ 12 h 503" name="T69"/>
                <a:gd fmla="*/ 863 w 1005" name="T70"/>
                <a:gd fmla="*/ 25 h 503" name="T71"/>
                <a:gd fmla="*/ 894 w 1005" name="T72"/>
                <a:gd fmla="*/ 43 h 503" name="T73"/>
                <a:gd fmla="*/ 923 w 1005" name="T74"/>
                <a:gd fmla="*/ 65 h 503" name="T75"/>
                <a:gd fmla="*/ 948 w 1005" name="T76"/>
                <a:gd fmla="*/ 92 h 503" name="T77"/>
                <a:gd fmla="*/ 969 w 1005" name="T78"/>
                <a:gd fmla="*/ 121 h 503" name="T79"/>
                <a:gd fmla="*/ 985 w 1005" name="T80"/>
                <a:gd fmla="*/ 153 h 503" name="T81"/>
                <a:gd fmla="*/ 997 w 1005" name="T82"/>
                <a:gd fmla="*/ 188 h 503" name="T83"/>
                <a:gd fmla="*/ 1004 w 1005" name="T84"/>
                <a:gd fmla="*/ 226 h 50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02" w="1004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3192824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gdLst>
                <a:gd fmla="*/ 4158 w 14060" name="T0"/>
                <a:gd fmla="*/ 5259 h 16095" name="T1"/>
                <a:gd fmla="*/ 1877 w 14060" name="T2"/>
                <a:gd fmla="*/ 4442 h 16095" name="T3"/>
                <a:gd fmla="*/ 1004 w 14060" name="T4"/>
                <a:gd fmla="*/ 3269 h 16095" name="T5"/>
                <a:gd fmla="*/ 1877 w 14060" name="T6"/>
                <a:gd fmla="*/ 2095 h 16095" name="T7"/>
                <a:gd fmla="*/ 4158 w 14060" name="T8"/>
                <a:gd fmla="*/ 1279 h 16095" name="T9"/>
                <a:gd fmla="*/ 7340 w 14060" name="T10"/>
                <a:gd fmla="*/ 1009 h 16095" name="T11"/>
                <a:gd fmla="*/ 10399 w 14060" name="T12"/>
                <a:gd fmla="*/ 1392 h 16095" name="T13"/>
                <a:gd fmla="*/ 12461 w 14060" name="T14"/>
                <a:gd fmla="*/ 2288 h 16095" name="T15"/>
                <a:gd fmla="*/ 13025 w 14060" name="T16"/>
                <a:gd fmla="*/ 3501 h 16095" name="T17"/>
                <a:gd fmla="*/ 11859 w 14060" name="T18"/>
                <a:gd fmla="*/ 4623 h 16095" name="T19"/>
                <a:gd fmla="*/ 9376 w 14060" name="T20"/>
                <a:gd fmla="*/ 5355 h 16095" name="T21"/>
                <a:gd fmla="*/ 13055 w 14060" name="T22"/>
                <a:gd fmla="*/ 6798 h 16095" name="T23"/>
                <a:gd fmla="*/ 12329 w 14060" name="T24"/>
                <a:gd fmla="*/ 7877 h 16095" name="T25"/>
                <a:gd fmla="*/ 10154 w 14060" name="T26"/>
                <a:gd fmla="*/ 8729 h 16095" name="T27"/>
                <a:gd fmla="*/ 7030 w 14060" name="T28"/>
                <a:gd fmla="*/ 9053 h 16095" name="T29"/>
                <a:gd fmla="*/ 3906 w 14060" name="T30"/>
                <a:gd fmla="*/ 8729 h 16095" name="T31"/>
                <a:gd fmla="*/ 1731 w 14060" name="T32"/>
                <a:gd fmla="*/ 7877 h 16095" name="T33"/>
                <a:gd fmla="*/ 1005 w 14060" name="T34"/>
                <a:gd fmla="*/ 6798 h 16095" name="T35"/>
                <a:gd fmla="*/ 2178 w 14060" name="T36"/>
                <a:gd fmla="*/ 5717 h 16095" name="T37"/>
                <a:gd fmla="*/ 4255 w 14060" name="T38"/>
                <a:gd fmla="*/ 6300 h 16095" name="T39"/>
                <a:gd fmla="*/ 6598 w 14060" name="T40"/>
                <a:gd fmla="*/ 6533 h 16095" name="T41"/>
                <a:gd fmla="*/ 8968 w 14060" name="T42"/>
                <a:gd fmla="*/ 6425 h 16095" name="T43"/>
                <a:gd fmla="*/ 11177 w 14060" name="T44"/>
                <a:gd fmla="*/ 5970 h 16095" name="T45"/>
                <a:gd fmla="*/ 12929 w 14060" name="T46"/>
                <a:gd fmla="*/ 5154 h 16095" name="T47"/>
                <a:gd fmla="*/ 12866 w 14060" name="T48"/>
                <a:gd fmla="*/ 10385 h 16095" name="T49"/>
                <a:gd fmla="*/ 11291 w 14060" name="T50"/>
                <a:gd fmla="*/ 11413 h 16095" name="T51"/>
                <a:gd fmla="*/ 8535 w 14060" name="T52"/>
                <a:gd fmla="*/ 12001 h 16095" name="T53"/>
                <a:gd fmla="*/ 5238 w 14060" name="T54"/>
                <a:gd fmla="*/ 11971 h 16095" name="T55"/>
                <a:gd fmla="*/ 2570 w 14060" name="T56"/>
                <a:gd fmla="*/ 11335 h 16095" name="T57"/>
                <a:gd fmla="*/ 1127 w 14060" name="T58"/>
                <a:gd fmla="*/ 10277 h 16095" name="T59"/>
                <a:gd fmla="*/ 1334 w 14060" name="T60"/>
                <a:gd fmla="*/ 8216 h 16095" name="T61"/>
                <a:gd fmla="*/ 3083 w 14060" name="T62"/>
                <a:gd fmla="*/ 9035 h 16095" name="T63"/>
                <a:gd fmla="*/ 5412 w 14060" name="T64"/>
                <a:gd fmla="*/ 9477 h 16095" name="T65"/>
                <a:gd fmla="*/ 7960 w 14060" name="T66"/>
                <a:gd fmla="*/ 9530 h 16095" name="T67"/>
                <a:gd fmla="*/ 10383 w 14060" name="T68"/>
                <a:gd fmla="*/ 9193 h 16095" name="T69"/>
                <a:gd fmla="*/ 12328 w 14060" name="T70"/>
                <a:gd fmla="*/ 8477 h 16095" name="T71"/>
                <a:gd fmla="*/ 12986 w 14060" name="T72"/>
                <a:gd fmla="*/ 13170 h 16095" name="T73"/>
                <a:gd fmla="*/ 11680 w 14060" name="T74"/>
                <a:gd fmla="*/ 14265 h 16095" name="T75"/>
                <a:gd fmla="*/ 9102 w 14060" name="T76"/>
                <a:gd fmla="*/ 14951 h 16095" name="T77"/>
                <a:gd fmla="*/ 5816 w 14060" name="T78"/>
                <a:gd fmla="*/ 15043 h 16095" name="T79"/>
                <a:gd fmla="*/ 2979 w 14060" name="T80"/>
                <a:gd fmla="*/ 14501 h 16095" name="T81"/>
                <a:gd fmla="*/ 1275 w 14060" name="T82"/>
                <a:gd fmla="*/ 13499 h 16095" name="T83"/>
                <a:gd fmla="*/ 1459 w 14060" name="T84"/>
                <a:gd fmla="*/ 11324 h 16095" name="T85"/>
                <a:gd fmla="*/ 3277 w 14060" name="T86"/>
                <a:gd fmla="*/ 12109 h 16095" name="T87"/>
                <a:gd fmla="*/ 5640 w 14060" name="T88"/>
                <a:gd fmla="*/ 12516 h 16095" name="T89"/>
                <a:gd fmla="*/ 8191 w 14060" name="T90"/>
                <a:gd fmla="*/ 12534 h 16095" name="T91"/>
                <a:gd fmla="*/ 10586 w 14060" name="T92"/>
                <a:gd fmla="*/ 12162 h 16095" name="T93"/>
                <a:gd fmla="*/ 12468 w 14060" name="T94"/>
                <a:gd fmla="*/ 11410 h 16095" name="T95"/>
                <a:gd fmla="*/ 5756 w 14060" name="T96"/>
                <a:gd fmla="*/ 48 h 16095" name="T97"/>
                <a:gd fmla="*/ 2501 w 14060" name="T98"/>
                <a:gd fmla="*/ 695 h 16095" name="T99"/>
                <a:gd fmla="*/ 359 w 14060" name="T100"/>
                <a:gd fmla="*/ 2134 h 16095" name="T101"/>
                <a:gd fmla="*/ 163 w 14060" name="T102"/>
                <a:gd fmla="*/ 13611 h 16095" name="T103"/>
                <a:gd fmla="*/ 2001 w 14060" name="T104"/>
                <a:gd fmla="*/ 15199 h 16095" name="T105"/>
                <a:gd fmla="*/ 5124 w 14060" name="T106"/>
                <a:gd fmla="*/ 15985 h 16095" name="T107"/>
                <a:gd fmla="*/ 8621 w 14060" name="T108"/>
                <a:gd fmla="*/ 16020 h 16095" name="T109"/>
                <a:gd fmla="*/ 11814 w 14060" name="T110"/>
                <a:gd fmla="*/ 15302 h 16095" name="T111"/>
                <a:gd fmla="*/ 13808 w 14060" name="T112"/>
                <a:gd fmla="*/ 13789 h 16095" name="T113"/>
                <a:gd fmla="*/ 13808 w 14060" name="T114"/>
                <a:gd fmla="*/ 2305 h 16095" name="T115"/>
                <a:gd fmla="*/ 11814 w 14060" name="T116"/>
                <a:gd fmla="*/ 792 h 16095" name="T117"/>
                <a:gd fmla="*/ 8621 w 14060" name="T118"/>
                <a:gd fmla="*/ 75 h 1609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95" w="14060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90 h 1006" name="T3"/>
                <a:gd fmla="*/ 698 w 1004" name="T4"/>
                <a:gd fmla="*/ 967 h 1006" name="T5"/>
                <a:gd fmla="*/ 762 w 1004" name="T6"/>
                <a:gd fmla="*/ 934 h 1006" name="T7"/>
                <a:gd fmla="*/ 822 w 1004" name="T8"/>
                <a:gd fmla="*/ 891 h 1006" name="T9"/>
                <a:gd fmla="*/ 874 w 1004" name="T10"/>
                <a:gd fmla="*/ 841 h 1006" name="T11"/>
                <a:gd fmla="*/ 919 w 1004" name="T12"/>
                <a:gd fmla="*/ 785 h 1006" name="T13"/>
                <a:gd fmla="*/ 955 w 1004" name="T14"/>
                <a:gd fmla="*/ 721 h 1006" name="T15"/>
                <a:gd fmla="*/ 981 w 1004" name="T16"/>
                <a:gd fmla="*/ 653 h 1006" name="T17"/>
                <a:gd fmla="*/ 998 w 1004" name="T18"/>
                <a:gd fmla="*/ 580 h 1006" name="T19"/>
                <a:gd fmla="*/ 1004 w 1004" name="T20"/>
                <a:gd fmla="*/ 503 h 1006" name="T21"/>
                <a:gd fmla="*/ 998 w 1004" name="T22"/>
                <a:gd fmla="*/ 427 h 1006" name="T23"/>
                <a:gd fmla="*/ 981 w 1004" name="T24"/>
                <a:gd fmla="*/ 353 h 1006" name="T25"/>
                <a:gd fmla="*/ 955 w 1004" name="T26"/>
                <a:gd fmla="*/ 285 h 1006" name="T27"/>
                <a:gd fmla="*/ 919 w 1004" name="T28"/>
                <a:gd fmla="*/ 222 h 1006" name="T29"/>
                <a:gd fmla="*/ 874 w 1004" name="T30"/>
                <a:gd fmla="*/ 165 h 1006" name="T31"/>
                <a:gd fmla="*/ 822 w 1004" name="T32"/>
                <a:gd fmla="*/ 115 h 1006" name="T33"/>
                <a:gd fmla="*/ 762 w 1004" name="T34"/>
                <a:gd fmla="*/ 73 h 1006" name="T35"/>
                <a:gd fmla="*/ 698 w 1004" name="T36"/>
                <a:gd fmla="*/ 39 h 1006" name="T37"/>
                <a:gd fmla="*/ 628 w 1004" name="T38"/>
                <a:gd fmla="*/ 16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0 h 1006" name="T47"/>
                <a:gd fmla="*/ 262 w 1004" name="T48"/>
                <a:gd fmla="*/ 61 h 1006" name="T49"/>
                <a:gd fmla="*/ 202 w 1004" name="T50"/>
                <a:gd fmla="*/ 100 h 1006" name="T51"/>
                <a:gd fmla="*/ 147 w 1004" name="T52"/>
                <a:gd fmla="*/ 147 h 1006" name="T53"/>
                <a:gd fmla="*/ 100 w 1004" name="T54"/>
                <a:gd fmla="*/ 202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2 h 1006" name="T61"/>
                <a:gd fmla="*/ 1 w 1004" name="T62"/>
                <a:gd fmla="*/ 477 h 1006" name="T63"/>
                <a:gd fmla="*/ 3 w 1004" name="T64"/>
                <a:gd fmla="*/ 554 h 1006" name="T65"/>
                <a:gd fmla="*/ 16 w 1004" name="T66"/>
                <a:gd fmla="*/ 629 h 1006" name="T67"/>
                <a:gd fmla="*/ 39 w 1004" name="T68"/>
                <a:gd fmla="*/ 699 h 1006" name="T69"/>
                <a:gd fmla="*/ 72 w 1004" name="T70"/>
                <a:gd fmla="*/ 764 h 1006" name="T71"/>
                <a:gd fmla="*/ 115 w 1004" name="T72"/>
                <a:gd fmla="*/ 823 h 1006" name="T73"/>
                <a:gd fmla="*/ 165 w 1004" name="T74"/>
                <a:gd fmla="*/ 875 h 1006" name="T75"/>
                <a:gd fmla="*/ 221 w 1004" name="T76"/>
                <a:gd fmla="*/ 921 h 1006" name="T77"/>
                <a:gd fmla="*/ 284 w 1004" name="T78"/>
                <a:gd fmla="*/ 957 h 1006" name="T79"/>
                <a:gd fmla="*/ 353 w 1004" name="T80"/>
                <a:gd fmla="*/ 984 h 1006" name="T81"/>
                <a:gd fmla="*/ 426 w 1004" name="T82"/>
                <a:gd fmla="*/ 1000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90 h 1006" name="T3"/>
                <a:gd fmla="*/ 698 w 1004" name="T4"/>
                <a:gd fmla="*/ 967 h 1006" name="T5"/>
                <a:gd fmla="*/ 762 w 1004" name="T6"/>
                <a:gd fmla="*/ 934 h 1006" name="T7"/>
                <a:gd fmla="*/ 822 w 1004" name="T8"/>
                <a:gd fmla="*/ 892 h 1006" name="T9"/>
                <a:gd fmla="*/ 874 w 1004" name="T10"/>
                <a:gd fmla="*/ 841 h 1006" name="T11"/>
                <a:gd fmla="*/ 919 w 1004" name="T12"/>
                <a:gd fmla="*/ 785 h 1006" name="T13"/>
                <a:gd fmla="*/ 955 w 1004" name="T14"/>
                <a:gd fmla="*/ 722 h 1006" name="T15"/>
                <a:gd fmla="*/ 981 w 1004" name="T16"/>
                <a:gd fmla="*/ 653 h 1006" name="T17"/>
                <a:gd fmla="*/ 998 w 1004" name="T18"/>
                <a:gd fmla="*/ 580 h 1006" name="T19"/>
                <a:gd fmla="*/ 1004 w 1004" name="T20"/>
                <a:gd fmla="*/ 503 h 1006" name="T21"/>
                <a:gd fmla="*/ 998 w 1004" name="T22"/>
                <a:gd fmla="*/ 427 h 1006" name="T23"/>
                <a:gd fmla="*/ 981 w 1004" name="T24"/>
                <a:gd fmla="*/ 353 h 1006" name="T25"/>
                <a:gd fmla="*/ 955 w 1004" name="T26"/>
                <a:gd fmla="*/ 285 h 1006" name="T27"/>
                <a:gd fmla="*/ 919 w 1004" name="T28"/>
                <a:gd fmla="*/ 222 h 1006" name="T29"/>
                <a:gd fmla="*/ 874 w 1004" name="T30"/>
                <a:gd fmla="*/ 165 h 1006" name="T31"/>
                <a:gd fmla="*/ 822 w 1004" name="T32"/>
                <a:gd fmla="*/ 115 h 1006" name="T33"/>
                <a:gd fmla="*/ 762 w 1004" name="T34"/>
                <a:gd fmla="*/ 73 h 1006" name="T35"/>
                <a:gd fmla="*/ 698 w 1004" name="T36"/>
                <a:gd fmla="*/ 40 h 1006" name="T37"/>
                <a:gd fmla="*/ 628 w 1004" name="T38"/>
                <a:gd fmla="*/ 17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1 h 1006" name="T47"/>
                <a:gd fmla="*/ 262 w 1004" name="T48"/>
                <a:gd fmla="*/ 61 h 1006" name="T49"/>
                <a:gd fmla="*/ 202 w 1004" name="T50"/>
                <a:gd fmla="*/ 100 h 1006" name="T51"/>
                <a:gd fmla="*/ 147 w 1004" name="T52"/>
                <a:gd fmla="*/ 147 h 1006" name="T53"/>
                <a:gd fmla="*/ 100 w 1004" name="T54"/>
                <a:gd fmla="*/ 203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2 h 1006" name="T61"/>
                <a:gd fmla="*/ 1 w 1004" name="T62"/>
                <a:gd fmla="*/ 477 h 1006" name="T63"/>
                <a:gd fmla="*/ 3 w 1004" name="T64"/>
                <a:gd fmla="*/ 555 h 1006" name="T65"/>
                <a:gd fmla="*/ 16 w 1004" name="T66"/>
                <a:gd fmla="*/ 629 h 1006" name="T67"/>
                <a:gd fmla="*/ 39 w 1004" name="T68"/>
                <a:gd fmla="*/ 700 h 1006" name="T69"/>
                <a:gd fmla="*/ 72 w 1004" name="T70"/>
                <a:gd fmla="*/ 764 h 1006" name="T71"/>
                <a:gd fmla="*/ 115 w 1004" name="T72"/>
                <a:gd fmla="*/ 823 h 1006" name="T73"/>
                <a:gd fmla="*/ 165 w 1004" name="T74"/>
                <a:gd fmla="*/ 876 h 1006" name="T75"/>
                <a:gd fmla="*/ 221 w 1004" name="T76"/>
                <a:gd fmla="*/ 921 h 1006" name="T77"/>
                <a:gd fmla="*/ 284 w 1004" name="T78"/>
                <a:gd fmla="*/ 957 h 1006" name="T79"/>
                <a:gd fmla="*/ 353 w 1004" name="T80"/>
                <a:gd fmla="*/ 983 h 1006" name="T81"/>
                <a:gd fmla="*/ 426 w 1004" name="T82"/>
                <a:gd fmla="*/ 1000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gdLst>
                <a:gd fmla="*/ 554 w 1004" name="T0"/>
                <a:gd fmla="*/ 1003 h 1006" name="T1"/>
                <a:gd fmla="*/ 628 w 1004" name="T2"/>
                <a:gd fmla="*/ 989 h 1006" name="T3"/>
                <a:gd fmla="*/ 698 w 1004" name="T4"/>
                <a:gd fmla="*/ 966 h 1006" name="T5"/>
                <a:gd fmla="*/ 762 w 1004" name="T6"/>
                <a:gd fmla="*/ 933 h 1006" name="T7"/>
                <a:gd fmla="*/ 822 w 1004" name="T8"/>
                <a:gd fmla="*/ 891 h 1006" name="T9"/>
                <a:gd fmla="*/ 874 w 1004" name="T10"/>
                <a:gd fmla="*/ 841 h 1006" name="T11"/>
                <a:gd fmla="*/ 919 w 1004" name="T12"/>
                <a:gd fmla="*/ 784 h 1006" name="T13"/>
                <a:gd fmla="*/ 955 w 1004" name="T14"/>
                <a:gd fmla="*/ 721 h 1006" name="T15"/>
                <a:gd fmla="*/ 981 w 1004" name="T16"/>
                <a:gd fmla="*/ 652 h 1006" name="T17"/>
                <a:gd fmla="*/ 998 w 1004" name="T18"/>
                <a:gd fmla="*/ 579 h 1006" name="T19"/>
                <a:gd fmla="*/ 1004 w 1004" name="T20"/>
                <a:gd fmla="*/ 503 h 1006" name="T21"/>
                <a:gd fmla="*/ 998 w 1004" name="T22"/>
                <a:gd fmla="*/ 426 h 1006" name="T23"/>
                <a:gd fmla="*/ 981 w 1004" name="T24"/>
                <a:gd fmla="*/ 353 h 1006" name="T25"/>
                <a:gd fmla="*/ 955 w 1004" name="T26"/>
                <a:gd fmla="*/ 284 h 1006" name="T27"/>
                <a:gd fmla="*/ 919 w 1004" name="T28"/>
                <a:gd fmla="*/ 221 h 1006" name="T29"/>
                <a:gd fmla="*/ 874 w 1004" name="T30"/>
                <a:gd fmla="*/ 165 h 1006" name="T31"/>
                <a:gd fmla="*/ 822 w 1004" name="T32"/>
                <a:gd fmla="*/ 114 h 1006" name="T33"/>
                <a:gd fmla="*/ 762 w 1004" name="T34"/>
                <a:gd fmla="*/ 72 h 1006" name="T35"/>
                <a:gd fmla="*/ 698 w 1004" name="T36"/>
                <a:gd fmla="*/ 39 h 1006" name="T37"/>
                <a:gd fmla="*/ 628 w 1004" name="T38"/>
                <a:gd fmla="*/ 16 h 1006" name="T39"/>
                <a:gd fmla="*/ 554 w 1004" name="T40"/>
                <a:gd fmla="*/ 3 h 1006" name="T41"/>
                <a:gd fmla="*/ 476 w 1004" name="T42"/>
                <a:gd fmla="*/ 1 h 1006" name="T43"/>
                <a:gd fmla="*/ 401 w 1004" name="T44"/>
                <a:gd fmla="*/ 10 h 1006" name="T45"/>
                <a:gd fmla="*/ 330 w 1004" name="T46"/>
                <a:gd fmla="*/ 30 h 1006" name="T47"/>
                <a:gd fmla="*/ 262 w 1004" name="T48"/>
                <a:gd fmla="*/ 60 h 1006" name="T49"/>
                <a:gd fmla="*/ 202 w 1004" name="T50"/>
                <a:gd fmla="*/ 99 h 1006" name="T51"/>
                <a:gd fmla="*/ 147 w 1004" name="T52"/>
                <a:gd fmla="*/ 146 h 1006" name="T53"/>
                <a:gd fmla="*/ 100 w 1004" name="T54"/>
                <a:gd fmla="*/ 202 h 1006" name="T55"/>
                <a:gd fmla="*/ 60 w 1004" name="T56"/>
                <a:gd fmla="*/ 263 h 1006" name="T57"/>
                <a:gd fmla="*/ 30 w 1004" name="T58"/>
                <a:gd fmla="*/ 330 h 1006" name="T59"/>
                <a:gd fmla="*/ 10 w 1004" name="T60"/>
                <a:gd fmla="*/ 401 h 1006" name="T61"/>
                <a:gd fmla="*/ 1 w 1004" name="T62"/>
                <a:gd fmla="*/ 476 h 1006" name="T63"/>
                <a:gd fmla="*/ 3 w 1004" name="T64"/>
                <a:gd fmla="*/ 554 h 1006" name="T65"/>
                <a:gd fmla="*/ 16 w 1004" name="T66"/>
                <a:gd fmla="*/ 628 h 1006" name="T67"/>
                <a:gd fmla="*/ 39 w 1004" name="T68"/>
                <a:gd fmla="*/ 699 h 1006" name="T69"/>
                <a:gd fmla="*/ 72 w 1004" name="T70"/>
                <a:gd fmla="*/ 763 h 1006" name="T71"/>
                <a:gd fmla="*/ 115 w 1004" name="T72"/>
                <a:gd fmla="*/ 822 h 1006" name="T73"/>
                <a:gd fmla="*/ 165 w 1004" name="T74"/>
                <a:gd fmla="*/ 875 h 1006" name="T75"/>
                <a:gd fmla="*/ 221 w 1004" name="T76"/>
                <a:gd fmla="*/ 920 h 1006" name="T77"/>
                <a:gd fmla="*/ 284 w 1004" name="T78"/>
                <a:gd fmla="*/ 956 h 1006" name="T79"/>
                <a:gd fmla="*/ 353 w 1004" name="T80"/>
                <a:gd fmla="*/ 983 h 1006" name="T81"/>
                <a:gd fmla="*/ 426 w 1004" name="T82"/>
                <a:gd fmla="*/ 999 h 1006" name="T83"/>
                <a:gd fmla="*/ 502 w 1004" name="T84"/>
                <a:gd fmla="*/ 1006 h 100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005" w="1004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3192823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gdLst>
                <a:gd fmla="*/ 3529 w 16132" name="T0"/>
                <a:gd fmla="*/ 12574 h 16095" name="T1"/>
                <a:gd fmla="*/ 1156 w 16132" name="T2"/>
                <a:gd fmla="*/ 9639 h 16095" name="T3"/>
                <a:gd fmla="*/ 3459 w 16132" name="T4"/>
                <a:gd fmla="*/ 6841 h 16095" name="T5"/>
                <a:gd fmla="*/ 6612 w 16132" name="T6"/>
                <a:gd fmla="*/ 4902 h 16095" name="T7"/>
                <a:gd fmla="*/ 9339 w 16132" name="T8"/>
                <a:gd fmla="*/ 2534 h 16095" name="T9"/>
                <a:gd fmla="*/ 11655 w 16132" name="T10"/>
                <a:gd fmla="*/ 2575 h 16095" name="T11"/>
                <a:gd fmla="*/ 14497 w 16132" name="T12"/>
                <a:gd fmla="*/ 5410 h 16095" name="T13"/>
                <a:gd fmla="*/ 13598 w 16132" name="T14"/>
                <a:gd fmla="*/ 8480 h 16095" name="T15"/>
                <a:gd fmla="*/ 10587 w 16132" name="T16"/>
                <a:gd fmla="*/ 10562 h 16095" name="T17"/>
                <a:gd fmla="*/ 7575 w 16132" name="T18"/>
                <a:gd fmla="*/ 12645 h 16095" name="T19"/>
                <a:gd fmla="*/ 10795 w 16132" name="T20"/>
                <a:gd fmla="*/ 295 h 16095" name="T21"/>
                <a:gd fmla="*/ 10560 w 16132" name="T22"/>
                <a:gd fmla="*/ 121 h 16095" name="T23"/>
                <a:gd fmla="*/ 10290 w 16132" name="T24"/>
                <a:gd fmla="*/ 22 h 16095" name="T25"/>
                <a:gd fmla="*/ 10002 w 16132" name="T26"/>
                <a:gd fmla="*/ 3 h 16095" name="T27"/>
                <a:gd fmla="*/ 9708 w 16132" name="T28"/>
                <a:gd fmla="*/ 71 h 16095" name="T29"/>
                <a:gd fmla="*/ 9445 w 16132" name="T30"/>
                <a:gd fmla="*/ 226 h 16095" name="T31"/>
                <a:gd fmla="*/ 9253 w 16132" name="T32"/>
                <a:gd fmla="*/ 434 h 16095" name="T33"/>
                <a:gd fmla="*/ 9129 w 16132" name="T34"/>
                <a:gd fmla="*/ 679 h 16095" name="T35"/>
                <a:gd fmla="*/ 8916 w 16132" name="T36"/>
                <a:gd fmla="*/ 1244 h 16095" name="T37"/>
                <a:gd fmla="*/ 8610 w 16132" name="T38"/>
                <a:gd fmla="*/ 1810 h 16095" name="T39"/>
                <a:gd fmla="*/ 8220 w 16132" name="T40"/>
                <a:gd fmla="*/ 2338 h 16095" name="T41"/>
                <a:gd fmla="*/ 7686 w 16132" name="T42"/>
                <a:gd fmla="*/ 2886 h 16095" name="T43"/>
                <a:gd fmla="*/ 6944 w 16132" name="T44"/>
                <a:gd fmla="*/ 3480 h 16095" name="T45"/>
                <a:gd fmla="*/ 6121 w 16132" name="T46"/>
                <a:gd fmla="*/ 4023 h 16095" name="T47"/>
                <a:gd fmla="*/ 4611 w 16132" name="T48"/>
                <a:gd fmla="*/ 4912 h 16095" name="T49"/>
                <a:gd fmla="*/ 3435 w 16132" name="T50"/>
                <a:gd fmla="*/ 5632 h 16095" name="T51"/>
                <a:gd fmla="*/ 2514 w 16132" name="T52"/>
                <a:gd fmla="*/ 6295 h 16095" name="T53"/>
                <a:gd fmla="*/ 1677 w 16132" name="T54"/>
                <a:gd fmla="*/ 7047 h 16095" name="T55"/>
                <a:gd fmla="*/ 1059 w 16132" name="T56"/>
                <a:gd fmla="*/ 7768 h 16095" name="T57"/>
                <a:gd fmla="*/ 561 w 16132" name="T58"/>
                <a:gd fmla="*/ 8540 h 16095" name="T59"/>
                <a:gd fmla="*/ 178 w 16132" name="T60"/>
                <a:gd fmla="*/ 9371 h 16095" name="T61"/>
                <a:gd fmla="*/ 8 w 16132" name="T62"/>
                <a:gd fmla="*/ 9931 h 16095" name="T63"/>
                <a:gd fmla="*/ 16 w 16132" name="T64"/>
                <a:gd fmla="*/ 10235 h 16095" name="T65"/>
                <a:gd fmla="*/ 113 w 16132" name="T66"/>
                <a:gd fmla="*/ 10522 h 16095" name="T67"/>
                <a:gd fmla="*/ 295 w 16132" name="T68"/>
                <a:gd fmla="*/ 10771 h 16095" name="T69"/>
                <a:gd fmla="*/ 5543 w 16132" name="T70"/>
                <a:gd fmla="*/ 15959 h 16095" name="T71"/>
                <a:gd fmla="*/ 5811 w 16132" name="T72"/>
                <a:gd fmla="*/ 16066 h 16095" name="T73"/>
                <a:gd fmla="*/ 6098 w 16132" name="T74"/>
                <a:gd fmla="*/ 16094 h 16095" name="T75"/>
                <a:gd fmla="*/ 6391 w 16132" name="T76"/>
                <a:gd fmla="*/ 16036 h 16095" name="T77"/>
                <a:gd fmla="*/ 6660 w 16132" name="T78"/>
                <a:gd fmla="*/ 15890 h 16095" name="T79"/>
                <a:gd fmla="*/ 6861 w 16132" name="T80"/>
                <a:gd fmla="*/ 15686 h 16095" name="T81"/>
                <a:gd fmla="*/ 6992 w 16132" name="T82"/>
                <a:gd fmla="*/ 15445 h 16095" name="T83"/>
                <a:gd fmla="*/ 7187 w 16132" name="T84"/>
                <a:gd fmla="*/ 14915 h 16095" name="T85"/>
                <a:gd fmla="*/ 7483 w 16132" name="T86"/>
                <a:gd fmla="*/ 14346 h 16095" name="T87"/>
                <a:gd fmla="*/ 7864 w 16132" name="T88"/>
                <a:gd fmla="*/ 13814 h 16095" name="T89"/>
                <a:gd fmla="*/ 8370 w 16132" name="T90"/>
                <a:gd fmla="*/ 13278 h 16095" name="T91"/>
                <a:gd fmla="*/ 9101 w 16132" name="T92"/>
                <a:gd fmla="*/ 12678 h 16095" name="T93"/>
                <a:gd fmla="*/ 9917 w 16132" name="T94"/>
                <a:gd fmla="*/ 12131 h 16095" name="T95"/>
                <a:gd fmla="*/ 11308 w 16132" name="T96"/>
                <a:gd fmla="*/ 11309 h 16095" name="T97"/>
                <a:gd fmla="*/ 12591 w 16132" name="T98"/>
                <a:gd fmla="*/ 10530 h 16095" name="T99"/>
                <a:gd fmla="*/ 13519 w 16132" name="T100"/>
                <a:gd fmla="*/ 9876 h 16095" name="T101"/>
                <a:gd fmla="*/ 14379 w 16132" name="T102"/>
                <a:gd fmla="*/ 9125 h 16095" name="T103"/>
                <a:gd fmla="*/ 15011 w 16132" name="T104"/>
                <a:gd fmla="*/ 8410 h 16095" name="T105"/>
                <a:gd fmla="*/ 15522 w 16132" name="T106"/>
                <a:gd fmla="*/ 7643 h 16095" name="T107"/>
                <a:gd fmla="*/ 15916 w 16132" name="T108"/>
                <a:gd fmla="*/ 6818 h 16095" name="T109"/>
                <a:gd fmla="*/ 16119 w 16132" name="T110"/>
                <a:gd fmla="*/ 6198 h 16095" name="T111"/>
                <a:gd fmla="*/ 16122 w 16132" name="T112"/>
                <a:gd fmla="*/ 5893 h 16095" name="T113"/>
                <a:gd fmla="*/ 16034 w 16132" name="T114"/>
                <a:gd fmla="*/ 5603 h 16095" name="T115"/>
                <a:gd fmla="*/ 15861 w 16132" name="T116"/>
                <a:gd fmla="*/ 5350 h 1609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095" w="16132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gdLst>
                <a:gd fmla="*/ 3132 w 4362" name="T0"/>
                <a:gd fmla="*/ 3096 h 4518" name="T1"/>
                <a:gd fmla="*/ 2633 w 4362" name="T2"/>
                <a:gd fmla="*/ 2415 h 4518" name="T3"/>
                <a:gd fmla="*/ 3056 w 4362" name="T4"/>
                <a:gd fmla="*/ 2277 h 4518" name="T5"/>
                <a:gd fmla="*/ 3379 w 4362" name="T6"/>
                <a:gd fmla="*/ 2332 h 4518" name="T7"/>
                <a:gd fmla="*/ 3583 w 4362" name="T8"/>
                <a:gd fmla="*/ 2521 h 4518" name="T9"/>
                <a:gd fmla="*/ 3655 w 4362" name="T10"/>
                <a:gd fmla="*/ 2803 h 4518" name="T11"/>
                <a:gd fmla="*/ 1124 w 4362" name="T12"/>
                <a:gd fmla="*/ 2140 h 4518" name="T13"/>
                <a:gd fmla="*/ 801 w 4362" name="T14"/>
                <a:gd fmla="*/ 1993 h 4518" name="T15"/>
                <a:gd fmla="*/ 680 w 4362" name="T16"/>
                <a:gd fmla="*/ 1678 h 4518" name="T17"/>
                <a:gd fmla="*/ 821 w 4362" name="T18"/>
                <a:gd fmla="*/ 1269 h 4518" name="T19"/>
                <a:gd fmla="*/ 1394 w 4362" name="T20"/>
                <a:gd fmla="*/ 1652 h 4518" name="T21"/>
                <a:gd fmla="*/ 1411 w 4362" name="T22"/>
                <a:gd fmla="*/ 2093 h 4518" name="T23"/>
                <a:gd fmla="*/ 3840 w 4362" name="T24"/>
                <a:gd fmla="*/ 1684 h 4518" name="T25"/>
                <a:gd fmla="*/ 3406 w 4362" name="T26"/>
                <a:gd fmla="*/ 1499 h 4518" name="T27"/>
                <a:gd fmla="*/ 2969 w 4362" name="T28"/>
                <a:gd fmla="*/ 1472 h 4518" name="T29"/>
                <a:gd fmla="*/ 2528 w 4362" name="T30"/>
                <a:gd fmla="*/ 1573 h 4518" name="T31"/>
                <a:gd fmla="*/ 1732 w 4362" name="T32"/>
                <a:gd fmla="*/ 1516 h 4518" name="T33"/>
                <a:gd fmla="*/ 1241 w 4362" name="T34"/>
                <a:gd fmla="*/ 847 h 4518" name="T35"/>
                <a:gd fmla="*/ 1571 w 4362" name="T36"/>
                <a:gd fmla="*/ 732 h 4518" name="T37"/>
                <a:gd fmla="*/ 2116 w 4362" name="T38"/>
                <a:gd fmla="*/ 825 h 4518" name="T39"/>
                <a:gd fmla="*/ 2348 w 4362" name="T40"/>
                <a:gd fmla="*/ 801 h 4518" name="T41"/>
                <a:gd fmla="*/ 2491 w 4362" name="T42"/>
                <a:gd fmla="*/ 617 h 4518" name="T43"/>
                <a:gd fmla="*/ 2475 w 4362" name="T44"/>
                <a:gd fmla="*/ 366 h 4518" name="T45"/>
                <a:gd fmla="*/ 2240 w 4362" name="T46"/>
                <a:gd fmla="*/ 108 h 4518" name="T47"/>
                <a:gd fmla="*/ 1861 w 4362" name="T48"/>
                <a:gd fmla="*/ 2 h 4518" name="T49"/>
                <a:gd fmla="*/ 1447 w 4362" name="T50"/>
                <a:gd fmla="*/ 51 h 4518" name="T51"/>
                <a:gd fmla="*/ 1028 w 4362" name="T52"/>
                <a:gd fmla="*/ 241 h 4518" name="T53"/>
                <a:gd fmla="*/ 593 w 4362" name="T54"/>
                <a:gd fmla="*/ 342 h 4518" name="T55"/>
                <a:gd fmla="*/ 417 w 4362" name="T56"/>
                <a:gd fmla="*/ 344 h 4518" name="T57"/>
                <a:gd fmla="*/ 317 w 4362" name="T58"/>
                <a:gd fmla="*/ 504 h 4518" name="T59"/>
                <a:gd fmla="*/ 456 w 4362" name="T60"/>
                <a:gd fmla="*/ 721 h 4518" name="T61"/>
                <a:gd fmla="*/ 211 w 4362" name="T62"/>
                <a:gd fmla="*/ 1149 h 4518" name="T63"/>
                <a:gd fmla="*/ 34 w 4362" name="T64"/>
                <a:gd fmla="*/ 1621 h 4518" name="T65"/>
                <a:gd fmla="*/ 10 w 4362" name="T66"/>
                <a:gd fmla="*/ 2070 h 4518" name="T67"/>
                <a:gd fmla="*/ 158 w 4362" name="T68"/>
                <a:gd fmla="*/ 2459 h 4518" name="T69"/>
                <a:gd fmla="*/ 474 w 4362" name="T70"/>
                <a:gd fmla="*/ 2756 h 4518" name="T71"/>
                <a:gd fmla="*/ 828 w 4362" name="T72"/>
                <a:gd fmla="*/ 2905 h 4518" name="T73"/>
                <a:gd fmla="*/ 1261 w 4362" name="T74"/>
                <a:gd fmla="*/ 2929 h 4518" name="T75"/>
                <a:gd fmla="*/ 2177 w 4362" name="T76"/>
                <a:gd fmla="*/ 2653 h 4518" name="T77"/>
                <a:gd fmla="*/ 2973 w 4362" name="T78"/>
                <a:gd fmla="*/ 3437 h 4518" name="T79"/>
                <a:gd fmla="*/ 2902 w 4362" name="T80"/>
                <a:gd fmla="*/ 3773 h 4518" name="T81"/>
                <a:gd fmla="*/ 2620 w 4362" name="T82"/>
                <a:gd fmla="*/ 3814 h 4518" name="T83"/>
                <a:gd fmla="*/ 2301 w 4362" name="T84"/>
                <a:gd fmla="*/ 3676 h 4518" name="T85"/>
                <a:gd fmla="*/ 1951 w 4362" name="T86"/>
                <a:gd fmla="*/ 3525 h 4518" name="T87"/>
                <a:gd fmla="*/ 1747 w 4362" name="T88"/>
                <a:gd fmla="*/ 3591 h 4518" name="T89"/>
                <a:gd fmla="*/ 1591 w 4362" name="T90"/>
                <a:gd fmla="*/ 3790 h 4518" name="T91"/>
                <a:gd fmla="*/ 1619 w 4362" name="T92"/>
                <a:gd fmla="*/ 4034 h 4518" name="T93"/>
                <a:gd fmla="*/ 1834 w 4362" name="T94"/>
                <a:gd fmla="*/ 4277 h 4518" name="T95"/>
                <a:gd fmla="*/ 2170 w 4362" name="T96"/>
                <a:gd fmla="*/ 4454 h 4518" name="T97"/>
                <a:gd fmla="*/ 2588 w 4362" name="T98"/>
                <a:gd fmla="*/ 4518 h 4518" name="T99"/>
                <a:gd fmla="*/ 3057 w 4362" name="T100"/>
                <a:gd fmla="*/ 4420 h 4518" name="T101"/>
                <a:gd fmla="*/ 3543 w 4362" name="T102"/>
                <a:gd fmla="*/ 4094 h 4518" name="T103"/>
                <a:gd fmla="*/ 3921 w 4362" name="T104"/>
                <a:gd fmla="*/ 4346 h 4518" name="T105"/>
                <a:gd fmla="*/ 4078 w 4362" name="T106"/>
                <a:gd fmla="*/ 4315 h 4518" name="T107"/>
                <a:gd fmla="*/ 4164 w 4362" name="T108"/>
                <a:gd fmla="*/ 4161 h 4518" name="T109"/>
                <a:gd fmla="*/ 4000 w 4362" name="T110"/>
                <a:gd fmla="*/ 3928 h 4518" name="T111"/>
                <a:gd fmla="*/ 4060 w 4362" name="T112"/>
                <a:gd fmla="*/ 3466 h 4518" name="T113"/>
                <a:gd fmla="*/ 4292 w 4362" name="T114"/>
                <a:gd fmla="*/ 2963 h 4518" name="T115"/>
                <a:gd fmla="*/ 4361 w 4362" name="T116"/>
                <a:gd fmla="*/ 2501 h 4518" name="T117"/>
                <a:gd fmla="*/ 4260 w 4362" name="T118"/>
                <a:gd fmla="*/ 2107 h 451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518" w="4362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gdLst>
                <a:gd fmla="*/ 1968 w 2440" name="T0"/>
                <a:gd fmla="*/ 101 h 2551" name="T1"/>
                <a:gd fmla="*/ 1793 w 2440" name="T2"/>
                <a:gd fmla="*/ 240 h 2551" name="T3"/>
                <a:gd fmla="*/ 1619 w 2440" name="T4"/>
                <a:gd fmla="*/ 382 h 2551" name="T5"/>
                <a:gd fmla="*/ 1449 w 2440" name="T6"/>
                <a:gd fmla="*/ 528 h 2551" name="T7"/>
                <a:gd fmla="*/ 1283 w 2440" name="T8"/>
                <a:gd fmla="*/ 680 h 2551" name="T9"/>
                <a:gd fmla="*/ 1120 w 2440" name="T10"/>
                <a:gd fmla="*/ 836 h 2551" name="T11"/>
                <a:gd fmla="*/ 969 w 2440" name="T12"/>
                <a:gd fmla="*/ 992 h 2551" name="T13"/>
                <a:gd fmla="*/ 824 w 2440" name="T14"/>
                <a:gd fmla="*/ 1150 h 2551" name="T15"/>
                <a:gd fmla="*/ 684 w 2440" name="T16"/>
                <a:gd fmla="*/ 1310 h 2551" name="T17"/>
                <a:gd fmla="*/ 551 w 2440" name="T18"/>
                <a:gd fmla="*/ 1472 h 2551" name="T19"/>
                <a:gd fmla="*/ 425 w 2440" name="T20"/>
                <a:gd fmla="*/ 1636 h 2551" name="T21"/>
                <a:gd fmla="*/ 40 w 2440" name="T22"/>
                <a:gd fmla="*/ 2162 h 2551" name="T23"/>
                <a:gd fmla="*/ 12 w 2440" name="T24"/>
                <a:gd fmla="*/ 2221 h 2551" name="T25"/>
                <a:gd fmla="*/ 0 w 2440" name="T26"/>
                <a:gd fmla="*/ 2282 h 2551" name="T27"/>
                <a:gd fmla="*/ 4 w 2440" name="T28"/>
                <a:gd fmla="*/ 2345 h 2551" name="T29"/>
                <a:gd fmla="*/ 23 w 2440" name="T30"/>
                <a:gd fmla="*/ 2406 h 2551" name="T31"/>
                <a:gd fmla="*/ 59 w 2440" name="T32"/>
                <a:gd fmla="*/ 2461 h 2551" name="T33"/>
                <a:gd fmla="*/ 93 w 2440" name="T34"/>
                <a:gd fmla="*/ 2494 h 2551" name="T35"/>
                <a:gd fmla="*/ 123 w 2440" name="T36"/>
                <a:gd fmla="*/ 2516 h 2551" name="T37"/>
                <a:gd fmla="*/ 156 w 2440" name="T38"/>
                <a:gd fmla="*/ 2532 h 2551" name="T39"/>
                <a:gd fmla="*/ 192 w 2440" name="T40"/>
                <a:gd fmla="*/ 2544 h 2551" name="T41"/>
                <a:gd fmla="*/ 228 w 2440" name="T42"/>
                <a:gd fmla="*/ 2550 h 2551" name="T43"/>
                <a:gd fmla="*/ 264 w 2440" name="T44"/>
                <a:gd fmla="*/ 2551 h 2551" name="T45"/>
                <a:gd fmla="*/ 301 w 2440" name="T46"/>
                <a:gd fmla="*/ 2547 h 2551" name="T47"/>
                <a:gd fmla="*/ 336 w 2440" name="T48"/>
                <a:gd fmla="*/ 2536 h 2551" name="T49"/>
                <a:gd fmla="*/ 370 w 2440" name="T50"/>
                <a:gd fmla="*/ 2522 h 2551" name="T51"/>
                <a:gd fmla="*/ 402 w 2440" name="T52"/>
                <a:gd fmla="*/ 2502 h 2551" name="T53"/>
                <a:gd fmla="*/ 432 w 2440" name="T54"/>
                <a:gd fmla="*/ 2477 h 2551" name="T55"/>
                <a:gd fmla="*/ 461 w 2440" name="T56"/>
                <a:gd fmla="*/ 2440 h 2551" name="T57"/>
                <a:gd fmla="*/ 829 w 2440" name="T58"/>
                <a:gd fmla="*/ 1936 h 2551" name="T59"/>
                <a:gd fmla="*/ 946 w 2440" name="T60"/>
                <a:gd fmla="*/ 1784 h 2551" name="T61"/>
                <a:gd fmla="*/ 1070 w 2440" name="T62"/>
                <a:gd fmla="*/ 1633 h 2551" name="T63"/>
                <a:gd fmla="*/ 1200 w 2440" name="T64"/>
                <a:gd fmla="*/ 1484 h 2551" name="T65"/>
                <a:gd fmla="*/ 1336 w 2440" name="T66"/>
                <a:gd fmla="*/ 1337 h 2551" name="T67"/>
                <a:gd fmla="*/ 1477 w 2440" name="T68"/>
                <a:gd fmla="*/ 1193 h 2551" name="T69"/>
                <a:gd fmla="*/ 1634 w 2440" name="T70"/>
                <a:gd fmla="*/ 1040 h 2551" name="T71"/>
                <a:gd fmla="*/ 1791 w 2440" name="T72"/>
                <a:gd fmla="*/ 898 h 2551" name="T73"/>
                <a:gd fmla="*/ 1948 w 2440" name="T74"/>
                <a:gd fmla="*/ 762 h 2551" name="T75"/>
                <a:gd fmla="*/ 2111 w 2440" name="T76"/>
                <a:gd fmla="*/ 629 h 2551" name="T77"/>
                <a:gd fmla="*/ 2282 w 2440" name="T78"/>
                <a:gd fmla="*/ 495 h 2551" name="T79"/>
                <a:gd fmla="*/ 2353 w 2440" name="T80"/>
                <a:gd fmla="*/ 440 h 2551" name="T81"/>
                <a:gd fmla="*/ 2383 w 2440" name="T82"/>
                <a:gd fmla="*/ 410 h 2551" name="T83"/>
                <a:gd fmla="*/ 2405 w 2440" name="T84"/>
                <a:gd fmla="*/ 379 h 2551" name="T85"/>
                <a:gd fmla="*/ 2421 w 2440" name="T86"/>
                <a:gd fmla="*/ 346 h 2551" name="T87"/>
                <a:gd fmla="*/ 2433 w 2440" name="T88"/>
                <a:gd fmla="*/ 311 h 2551" name="T89"/>
                <a:gd fmla="*/ 2439 w 2440" name="T90"/>
                <a:gd fmla="*/ 275 h 2551" name="T91"/>
                <a:gd fmla="*/ 2439 w 2440" name="T92"/>
                <a:gd fmla="*/ 239 h 2551" name="T93"/>
                <a:gd fmla="*/ 2435 w 2440" name="T94"/>
                <a:gd fmla="*/ 203 h 2551" name="T95"/>
                <a:gd fmla="*/ 2426 w 2440" name="T96"/>
                <a:gd fmla="*/ 168 h 2551" name="T97"/>
                <a:gd fmla="*/ 2411 w 2440" name="T98"/>
                <a:gd fmla="*/ 133 h 2551" name="T99"/>
                <a:gd fmla="*/ 2391 w 2440" name="T100"/>
                <a:gd fmla="*/ 101 h 2551" name="T101"/>
                <a:gd fmla="*/ 2365 w 2440" name="T102"/>
                <a:gd fmla="*/ 72 h 2551" name="T103"/>
                <a:gd fmla="*/ 2338 w 2440" name="T104"/>
                <a:gd fmla="*/ 49 h 2551" name="T105"/>
                <a:gd fmla="*/ 2309 w 2440" name="T106"/>
                <a:gd fmla="*/ 30 h 2551" name="T107"/>
                <a:gd fmla="*/ 2277 w 2440" name="T108"/>
                <a:gd fmla="*/ 16 h 2551" name="T109"/>
                <a:gd fmla="*/ 2244 w 2440" name="T110"/>
                <a:gd fmla="*/ 6 h 2551" name="T111"/>
                <a:gd fmla="*/ 2211 w 2440" name="T112"/>
                <a:gd fmla="*/ 1 h 2551" name="T113"/>
                <a:gd fmla="*/ 2154 w 2440" name="T114"/>
                <a:gd fmla="*/ 2 h 2551" name="T115"/>
                <a:gd fmla="*/ 2120 w 2440" name="T116"/>
                <a:gd fmla="*/ 9 h 2551" name="T117"/>
                <a:gd fmla="*/ 2088 w 2440" name="T118"/>
                <a:gd fmla="*/ 20 h 2551" name="T119"/>
                <a:gd fmla="*/ 2057 w 2440" name="T120"/>
                <a:gd fmla="*/ 36 h 2551" name="T121"/>
                <a:gd fmla="*/ 2029 w 2440" name="T122"/>
                <a:gd fmla="*/ 56 h 255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2551" w="2440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gdLst>
                <a:gd fmla="*/ 830 w 2478" name="T0"/>
                <a:gd fmla="*/ 1534 h 2592" name="T1"/>
                <a:gd fmla="*/ 622 w 2478" name="T2"/>
                <a:gd fmla="*/ 1720 h 2592" name="T3"/>
                <a:gd fmla="*/ 408 w 2478" name="T4"/>
                <a:gd fmla="*/ 1899 h 2592" name="T5"/>
                <a:gd fmla="*/ 189 w 2478" name="T6"/>
                <a:gd fmla="*/ 2072 h 2592" name="T7"/>
                <a:gd fmla="*/ 89 w 2478" name="T8"/>
                <a:gd fmla="*/ 2144 h 2592" name="T9"/>
                <a:gd fmla="*/ 49 w 2478" name="T10"/>
                <a:gd fmla="*/ 2187 h 2592" name="T11"/>
                <a:gd fmla="*/ 24 w 2478" name="T12"/>
                <a:gd fmla="*/ 2230 h 2592" name="T13"/>
                <a:gd fmla="*/ 7 w 2478" name="T14"/>
                <a:gd fmla="*/ 2277 h 2592" name="T15"/>
                <a:gd fmla="*/ 1 w 2478" name="T16"/>
                <a:gd fmla="*/ 2325 h 2592" name="T17"/>
                <a:gd fmla="*/ 3 w 2478" name="T18"/>
                <a:gd fmla="*/ 2374 h 2592" name="T19"/>
                <a:gd fmla="*/ 14 w 2478" name="T20"/>
                <a:gd fmla="*/ 2421 h 2592" name="T21"/>
                <a:gd fmla="*/ 35 w 2478" name="T22"/>
                <a:gd fmla="*/ 2466 h 2592" name="T23"/>
                <a:gd fmla="*/ 65 w 2478" name="T24"/>
                <a:gd fmla="*/ 2508 h 2592" name="T25"/>
                <a:gd fmla="*/ 104 w 2478" name="T26"/>
                <a:gd fmla="*/ 2542 h 2592" name="T27"/>
                <a:gd fmla="*/ 145 w 2478" name="T28"/>
                <a:gd fmla="*/ 2567 h 2592" name="T29"/>
                <a:gd fmla="*/ 190 w 2478" name="T30"/>
                <a:gd fmla="*/ 2584 h 2592" name="T31"/>
                <a:gd fmla="*/ 238 w 2478" name="T32"/>
                <a:gd fmla="*/ 2591 h 2592" name="T33"/>
                <a:gd fmla="*/ 285 w 2478" name="T34"/>
                <a:gd fmla="*/ 2590 h 2592" name="T35"/>
                <a:gd fmla="*/ 333 w 2478" name="T36"/>
                <a:gd fmla="*/ 2579 h 2592" name="T37"/>
                <a:gd fmla="*/ 377 w 2478" name="T38"/>
                <a:gd fmla="*/ 2560 h 2592" name="T39"/>
                <a:gd fmla="*/ 418 w 2478" name="T40"/>
                <a:gd fmla="*/ 2533 h 2592" name="T41"/>
                <a:gd fmla="*/ 547 w 2478" name="T42"/>
                <a:gd fmla="*/ 2434 h 2592" name="T43"/>
                <a:gd fmla="*/ 780 w 2478" name="T44"/>
                <a:gd fmla="*/ 2246 h 2592" name="T45"/>
                <a:gd fmla="*/ 1007 w 2478" name="T46"/>
                <a:gd fmla="*/ 2052 h 2592" name="T47"/>
                <a:gd fmla="*/ 1228 w 2478" name="T48"/>
                <a:gd fmla="*/ 1849 h 2592" name="T49"/>
                <a:gd fmla="*/ 1438 w 2478" name="T50"/>
                <a:gd fmla="*/ 1640 h 2592" name="T51"/>
                <a:gd fmla="*/ 1632 w 2478" name="T52"/>
                <a:gd fmla="*/ 1431 h 2592" name="T53"/>
                <a:gd fmla="*/ 1817 w 2478" name="T54"/>
                <a:gd fmla="*/ 1217 h 2592" name="T55"/>
                <a:gd fmla="*/ 1990 w 2478" name="T56"/>
                <a:gd fmla="*/ 1000 h 2592" name="T57"/>
                <a:gd fmla="*/ 2417 w 2478" name="T58"/>
                <a:gd fmla="*/ 417 h 2592" name="T59"/>
                <a:gd fmla="*/ 2444 w 2478" name="T60"/>
                <a:gd fmla="*/ 378 h 2592" name="T61"/>
                <a:gd fmla="*/ 2464 w 2478" name="T62"/>
                <a:gd fmla="*/ 335 h 2592" name="T63"/>
                <a:gd fmla="*/ 2475 w 2478" name="T64"/>
                <a:gd fmla="*/ 289 h 2592" name="T65"/>
                <a:gd fmla="*/ 2478 w 2478" name="T66"/>
                <a:gd fmla="*/ 243 h 2592" name="T67"/>
                <a:gd fmla="*/ 2472 w 2478" name="T68"/>
                <a:gd fmla="*/ 198 h 2592" name="T69"/>
                <a:gd fmla="*/ 2458 w 2478" name="T70"/>
                <a:gd fmla="*/ 154 h 2592" name="T71"/>
                <a:gd fmla="*/ 2435 w 2478" name="T72"/>
                <a:gd fmla="*/ 111 h 2592" name="T73"/>
                <a:gd fmla="*/ 2403 w 2478" name="T74"/>
                <a:gd fmla="*/ 74 h 2592" name="T75"/>
                <a:gd fmla="*/ 2363 w 2478" name="T76"/>
                <a:gd fmla="*/ 41 h 2592" name="T77"/>
                <a:gd fmla="*/ 2320 w 2478" name="T78"/>
                <a:gd fmla="*/ 18 h 2592" name="T79"/>
                <a:gd fmla="*/ 2272 w 2478" name="T80"/>
                <a:gd fmla="*/ 4 h 2592" name="T81"/>
                <a:gd fmla="*/ 2224 w 2478" name="T82"/>
                <a:gd fmla="*/ 0 h 2592" name="T83"/>
                <a:gd fmla="*/ 2176 w 2478" name="T84"/>
                <a:gd fmla="*/ 4 h 2592" name="T85"/>
                <a:gd fmla="*/ 2128 w 2478" name="T86"/>
                <a:gd fmla="*/ 18 h 2592" name="T87"/>
                <a:gd fmla="*/ 2084 w 2478" name="T88"/>
                <a:gd fmla="*/ 41 h 2592" name="T89"/>
                <a:gd fmla="*/ 2044 w 2478" name="T90"/>
                <a:gd fmla="*/ 74 h 2592" name="T91"/>
                <a:gd fmla="*/ 2000 w 2478" name="T92"/>
                <a:gd fmla="*/ 136 h 2592" name="T93"/>
                <a:gd fmla="*/ 1549 w 2478" name="T94"/>
                <a:gd fmla="*/ 746 h 2592" name="T95"/>
                <a:gd fmla="*/ 1386 w 2478" name="T96"/>
                <a:gd fmla="*/ 948 h 2592" name="T97"/>
                <a:gd fmla="*/ 1212 w 2478" name="T98"/>
                <a:gd fmla="*/ 1146 h 2592" name="T99"/>
                <a:gd fmla="*/ 1027 w 2478" name="T100"/>
                <a:gd fmla="*/ 1341 h 259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2592" w="2478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08" compatLnSpc="1" lIns="96417" numCol="1" rIns="96417" tIns="48208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id-ID" sz="2001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95" name="矩形 94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96" name="矩形 95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9050044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7"/>
      <p:bldP grpId="0" spid="98"/>
      <p:bldP grpId="0" spid="112"/>
      <p:bldP grpId="0" spid="126"/>
      <p:bldP grpId="0" spid="153"/>
      <p:bldP grpId="0" spid="154"/>
      <p:bldP grpId="0" spid="155"/>
      <p:bldP grpId="0" spid="156"/>
      <p:bldP grpId="0" spid="157"/>
      <p:bldP grpId="0" spid="158"/>
      <p:bldP grpId="0" spid="159"/>
      <p:bldP grpId="0" spid="16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descr="imac.png" id="3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descr="iPhone-5-(black).png" id="32" name="Pictur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b="b" l="0" r="r" t="0"/>
                  <a:pathLst>
                    <a:path h="221" w="29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b="b" l="0" r="r" t="0"/>
                  <a:pathLst>
                    <a:path h="221" w="29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b="b" l="0" r="r" t="0"/>
                  <a:pathLst>
                    <a:path h="45" w="246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anchor="t" anchorCtr="0" bIns="64290" compatLnSpc="1" lIns="128580" numCol="1" rIns="128580" tIns="6429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7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4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5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altLang="en-US" lang="zh-CN" sz="9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41595" cy="23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lang="zh-CN" sz="1600">
                    <a:solidFill>
                      <a:schemeClr val="bg1"/>
                    </a:solidFill>
                    <a:ea charset="-122" panose="020b0503020204020204" pitchFamily="34" typeface="微软雅黑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</a:gradFill>
              <a:ln w="28575">
                <a:solidFill>
                  <a:srgbClr val="F2F2F2"/>
                </a:solidFill>
              </a:ln>
              <a:effectLst>
                <a:outerShdw blurRad="88900" dir="2699985" dist="75434" rotWithShape="0">
                  <a:scrgbClr b="0" g="0" r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gdLst>
                    <a:gd fmla="*/ 10800 w 21600" name="T0"/>
                    <a:gd fmla="+- 0 10800 134" name="T1"/>
                    <a:gd fmla="*/ 10800 h 21333" name="T2"/>
                    <a:gd fmla="*/ 10800 w 21600" name="T3"/>
                    <a:gd fmla="+- 0 10800 134" name="T4"/>
                    <a:gd fmla="*/ 10800 h 21333" name="T5"/>
                    <a:gd fmla="*/ 10800 w 21600" name="T6"/>
                    <a:gd fmla="+- 0 10800 134" name="T7"/>
                    <a:gd fmla="*/ 10800 h 21333" name="T8"/>
                    <a:gd fmla="*/ 10800 w 21600" name="T9"/>
                    <a:gd fmla="+- 0 10800 134" name="T10"/>
                    <a:gd fmla="*/ 10800 h 21333" name="T11"/>
                  </a:gdLst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b="b" l="0" r="r" t="0"/>
                  <a:pathLst>
                    <a:path h="21333" w="21600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blurRad="63500" dir="2700000" dist="38099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 bIns="53575" lIns="53575" rIns="53575" tIns="53575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7" name="矩形 46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48" name="矩形 4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78802852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gdLst>
              <a:gd fmla="*/ 1633211 w 3744416" name="T0"/>
              <a:gd fmla="*/ 0 h 1872208" name="T1"/>
              <a:gd fmla="*/ 3266422 w 3744416" name="T2"/>
              <a:gd fmla="*/ 1634694 h 1872208" name="T3"/>
              <a:gd fmla="*/ 0 w 3744416" name="T4"/>
              <a:gd fmla="*/ 1634694 h 1872208" name="T5"/>
              <a:gd fmla="*/ 1633211 w 3744416" name="T6"/>
              <a:gd fmla="*/ 0 h 187220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872208" w="3744416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cap="flat" cmpd="sng"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43CAE5"/>
          </a:solidFill>
          <a:ln>
            <a:noFill/>
          </a:ln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fmla="val 50000" name="adj1"/>
              <a:gd fmla="val 50006" name="adj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panose="020b0502040204020203" typeface="微软雅黑 Light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gdLst>
              <a:gd fmla="*/ 0 w 755650" name="T0"/>
              <a:gd fmla="*/ 1149350 h 1149350" name="T1"/>
              <a:gd fmla="*/ 0 w 755650" name="T2"/>
              <a:gd fmla="*/ 425053 h 1149350" name="T3"/>
              <a:gd fmla="*/ 330597 w 755650" name="T4"/>
              <a:gd fmla="*/ 94456 h 1149350" name="T5"/>
              <a:gd fmla="*/ 491581 w 755650" name="T6"/>
              <a:gd fmla="*/ 94456 h 1149350" name="T7"/>
              <a:gd fmla="*/ 491581 w 755650" name="T8"/>
              <a:gd fmla="*/ 0 h 1149350" name="T9"/>
              <a:gd fmla="*/ 755650 w 755650" name="T10"/>
              <a:gd fmla="*/ 188913 h 1149350" name="T11"/>
              <a:gd fmla="*/ 491581 w 755650" name="T12"/>
              <a:gd fmla="*/ 377825 h 1149350" name="T13"/>
              <a:gd fmla="*/ 491581 w 755650" name="T14"/>
              <a:gd fmla="*/ 283369 h 1149350" name="T15"/>
              <a:gd fmla="*/ 330597 w 755650" name="T16"/>
              <a:gd fmla="*/ 283369 h 1149350" name="T17"/>
              <a:gd fmla="*/ 188913 w 755650" name="T18"/>
              <a:gd fmla="*/ 425053 h 1149350" name="T19"/>
              <a:gd fmla="*/ 188913 w 755650" name="T20"/>
              <a:gd fmla="*/ 1149350 h 1149350" name="T21"/>
              <a:gd fmla="*/ 0 w 755650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56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gdLst>
              <a:gd fmla="*/ 0 w 757238" name="T0"/>
              <a:gd fmla="*/ 1149350 h 1149350" name="T1"/>
              <a:gd fmla="*/ 0 w 757238" name="T2"/>
              <a:gd fmla="*/ 425946 h 1149350" name="T3"/>
              <a:gd fmla="*/ 331292 w 757238" name="T4"/>
              <a:gd fmla="*/ 94654 h 1149350" name="T5"/>
              <a:gd fmla="*/ 492614 w 757238" name="T6"/>
              <a:gd fmla="*/ 94655 h 1149350" name="T7"/>
              <a:gd fmla="*/ 492614 w 757238" name="T8"/>
              <a:gd fmla="*/ 0 h 1149350" name="T9"/>
              <a:gd fmla="*/ 757238 w 757238" name="T10"/>
              <a:gd fmla="*/ 189310 h 1149350" name="T11"/>
              <a:gd fmla="*/ 492614 w 757238" name="T12"/>
              <a:gd fmla="*/ 378619 h 1149350" name="T13"/>
              <a:gd fmla="*/ 492614 w 757238" name="T14"/>
              <a:gd fmla="*/ 283964 h 1149350" name="T15"/>
              <a:gd fmla="*/ 331292 w 757238" name="T16"/>
              <a:gd fmla="*/ 283964 h 1149350" name="T17"/>
              <a:gd fmla="*/ 189310 w 757238" name="T18"/>
              <a:gd fmla="*/ 425946 h 1149350" name="T19"/>
              <a:gd fmla="*/ 189310 w 757238" name="T20"/>
              <a:gd fmla="*/ 1149350 h 1149350" name="T21"/>
              <a:gd fmla="*/ 0 w 757238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7238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>
              <a:lnSpc>
                <a:spcPct val="110000"/>
              </a:lnSpc>
            </a:pPr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92D050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8761357" y="4378553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8761354" y="397467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3095145" y="190804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962996" y="396755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74133406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 flipH="1"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30" name="直接连接符 29"/>
            <p:cNvCxnSpPr/>
            <p:nvPr/>
          </p:nvCxnSpPr>
          <p:spPr>
            <a:xfrm flipH="1"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92D050"/>
          </a:solidFill>
        </p:grpSpPr>
        <p:cxnSp>
          <p:nvCxnSpPr>
            <p:cNvPr id="35" name="直接连接符 34"/>
            <p:cNvCxnSpPr/>
            <p:nvPr/>
          </p:nvCxnSpPr>
          <p:spPr>
            <a:xfrm flipH="1"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altLang="en-US" lang="zh-CN" sz="2002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2100"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kern="0" sz="2001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</a:defRPr>
              </a:lvl1pPr>
            </a:lstStyle>
            <a:p>
              <a:r>
                <a:rPr altLang="zh-CN" lang="en-US" sz="4200"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002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8" y="3543679"/>
              <a:ext cx="1923330" cy="39146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mtClean="0" sz="2109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YOUR TITLE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2" y="3042092"/>
              <a:ext cx="1075605" cy="69622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altLang="zh-CN" lang="en-US" sz="4218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4</a:t>
              </a: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3807174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6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7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38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2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3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4"/>
                                        <p:tgtEl>
                                          <p:spTgt spid="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8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9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4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5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6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2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7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8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3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4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0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2"/>
      <p:bldP build="p" grpId="0" spid="53"/>
      <p:bldP build="p" grpId="0" spid="54"/>
      <p:bldP build="p" grpId="0" spid="55"/>
      <p:bldP build="p" grpId="0" spid="56"/>
      <p:bldP build="p" grpId="0" spid="57"/>
      <p:bldP build="p" grpId="0" spid="58"/>
      <p:bldP build="p" grpId="0" spid="5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Temp\400页超强PPT模板\花PNG\57275d238f2bd [转换]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132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984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华文中宋"/>
                <a:ea charset="-122" pitchFamily="2" typeface="华文中宋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0" pitchFamily="50" typeface="TypeLand 康熙字典體試用版"/>
                <a:ea charset="-120" pitchFamily="50" typeface="TypeLand 康熙字典體試用版"/>
              </a:rPr>
              <a:t>三、请在这里输入文字标题</a:t>
            </a:r>
          </a:p>
        </p:txBody>
      </p:sp>
    </p:spTree>
    <p:extLst>
      <p:ext uri="{BB962C8B-B14F-4D97-AF65-F5344CB8AC3E}">
        <p14:creationId val="157287277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build="p"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fmla="val 50000" name="adj1"/>
              <a:gd fmla="val 67147" name="adj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fmla="val 10194" name="adj1"/>
              <a:gd fmla="val 9038" name="adj2"/>
              <a:gd fmla="val 14263" name="adj3"/>
              <a:gd fmla="val 24932" name="adj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fmla="val 13458" name="adj1"/>
              <a:gd fmla="val 12349" name="adj2"/>
              <a:gd fmla="val 17061" name="adj3"/>
              <a:gd fmla="val 30061" name="adj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53625" y="3655628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29215" y="1555992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453625" y="220412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b="b" l="0" r="r" t="0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6952068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1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54"/>
      <p:bldP grpId="0" spid="51"/>
      <p:bldP grpId="0" spid="57"/>
      <p:bldP grpId="0" spid="67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gdLst>
              <a:gd fmla="*/ 1108868 w 2217737" name="T0"/>
              <a:gd fmla="*/ 0 h 2217738" name="T1"/>
              <a:gd fmla="*/ 2217737 w 2217737" name="T2"/>
              <a:gd fmla="*/ 1108869 h 2217738" name="T3"/>
              <a:gd fmla="*/ 1108869 w 2217737" name="T4"/>
              <a:gd fmla="*/ 1108869 h 2217738" name="T5"/>
              <a:gd fmla="*/ 1108868 w 2217737" name="T6"/>
              <a:gd fmla="*/ 0 h 2217738" name="T7"/>
              <a:gd fmla="*/ 1108868 w 2217737" name="T8"/>
              <a:gd fmla="*/ 0 h 2217738" name="T9"/>
              <a:gd fmla="*/ 2217737 w 2217737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fill="none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83" name="MH_Other_4"/>
          <p:cNvSpPr/>
          <p:nvPr/>
        </p:nvSpPr>
        <p:spPr bwMode="auto">
          <a:xfrm flipH="1" flipV="1" rot="-2644669">
            <a:off x="5345593" y="2938182"/>
            <a:ext cx="2340566" cy="2338892"/>
          </a:xfrm>
          <a:custGeom>
            <a:gdLst>
              <a:gd fmla="*/ 1109662 w 2219325" name="T0"/>
              <a:gd fmla="*/ 0 h 2217738" name="T1"/>
              <a:gd fmla="*/ 2219325 w 2219325" name="T2"/>
              <a:gd fmla="*/ 1108869 h 2217738" name="T3"/>
              <a:gd fmla="*/ 1109663 w 2219325" name="T4"/>
              <a:gd fmla="*/ 1108869 h 2217738" name="T5"/>
              <a:gd fmla="*/ 1109662 w 2219325" name="T6"/>
              <a:gd fmla="*/ 0 h 2217738" name="T7"/>
              <a:gd fmla="*/ 1109662 w 2219325" name="T8"/>
              <a:gd fmla="*/ 0 h 2217738" name="T9"/>
              <a:gd fmla="*/ 2219325 w 2219325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fill="none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9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156572" y="57434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9156573" y="549199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419570405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70"/>
      <p:bldP grpId="0" spid="32771"/>
      <p:bldP grpId="0" spid="32772"/>
      <p:bldP grpId="0" spid="32773"/>
      <p:bldP grpId="0" spid="32774"/>
      <p:bldP grpId="0" spid="32775"/>
      <p:bldP grpId="0" spid="32776"/>
      <p:bldP grpId="0" spid="32777"/>
      <p:bldP grpId="0" spid="32778"/>
      <p:bldP grpId="0" spid="32779"/>
      <p:bldP grpId="0" spid="32782"/>
      <p:bldP grpId="0" spid="32783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gdLst>
                <a:gd fmla="*/ 0 w 3759200" name="T0"/>
                <a:gd fmla="*/ 76116 h 179488" name="T1"/>
                <a:gd fmla="*/ 2070100 w 3759200" name="T2"/>
                <a:gd fmla="*/ 177602 h 179488" name="T3"/>
                <a:gd fmla="*/ 3759200 w 3759200" name="T4"/>
                <a:gd fmla="*/ 0 h 17948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9488" w="3759200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gdLst>
                <a:gd fmla="*/ 0 w 3263900" name="T0"/>
                <a:gd fmla="*/ 1778000 h 1778000" name="T1"/>
                <a:gd fmla="*/ 2070100 w 3263900" name="T2"/>
                <a:gd fmla="*/ 1016000 h 1778000" name="T3"/>
                <a:gd fmla="*/ 3263900 w 3263900" name="T4"/>
                <a:gd fmla="*/ 0 h 17780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78000" w="32639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gdLst>
                <a:gd fmla="*/ 0 w 4203700" name="T0"/>
                <a:gd fmla="*/ 939800 h 939800" name="T1"/>
                <a:gd fmla="*/ 2387600 w 4203700" name="T2"/>
                <a:gd fmla="*/ 622300 h 939800" name="T3"/>
                <a:gd fmla="*/ 4203700 w 4203700" name="T4"/>
                <a:gd fmla="*/ 0 h 939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939800" w="42037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gdLst>
                <a:gd fmla="*/ 0 w 4152900" name="T0"/>
                <a:gd fmla="*/ 0 h 685800" name="T1"/>
                <a:gd fmla="*/ 2959100 w 4152900" name="T2"/>
                <a:gd fmla="*/ 368300 h 685800" name="T3"/>
                <a:gd fmla="*/ 4152900 w 4152900" name="T4"/>
                <a:gd fmla="*/ 685800 h 685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685800" w="41529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gdLst>
                <a:gd fmla="*/ 0 w 3251200" name="T0"/>
                <a:gd fmla="*/ 0 h 1536700" name="T1"/>
                <a:gd fmla="*/ 2235200 w 3251200" name="T2"/>
                <a:gd fmla="*/ 787400 h 1536700" name="T3"/>
                <a:gd fmla="*/ 3251200 w 3251200" name="T4"/>
                <a:gd fmla="*/ 1536700 h 15367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536700" w="32512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01</a:t>
            </a: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02</a:t>
            </a: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03</a:t>
            </a: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04</a:t>
            </a: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05</a:t>
            </a: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gdLst>
              <a:gd fmla="*/ 272796 w 1159484" name="T0"/>
              <a:gd fmla="*/ 1430 h 1674380" name="T1"/>
              <a:gd fmla="*/ 986253 w 1159484" name="T2"/>
              <a:gd fmla="*/ 329551 h 1674380" name="T3"/>
              <a:gd fmla="*/ 983624 w 1159484" name="T4"/>
              <a:gd fmla="*/ 1349563 h 1674380" name="T5"/>
              <a:gd fmla="*/ 0 w 1159484" name="T6"/>
              <a:gd fmla="*/ 1611015 h 1674380" name="T7"/>
              <a:gd fmla="*/ 3991 w 1159484" name="T8"/>
              <a:gd fmla="*/ 63005 h 1674380" name="T9"/>
              <a:gd fmla="*/ 272796 w 1159484" name="T10"/>
              <a:gd fmla="*/ 1430 h 167438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59484" name="T18"/>
              <a:gd fmla="*/ 0 h 1674380" name="T19"/>
              <a:gd fmla="*/ 1159484 w 1159484" name="T20"/>
              <a:gd fmla="*/ 1674380 h 167438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74379" w="1159484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43CAE5"/>
          </a:solidFill>
          <a:ln w="28575">
            <a:noFill/>
          </a:ln>
        </p:spPr>
        <p:txBody>
          <a:bodyPr anchor="ctr" bIns="0" lIns="0" rIns="113847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mtClean="0" sz="2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5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6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5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9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6" name="矩形 35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4947413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84"/>
      <p:bldP grpId="0" spid="28685"/>
      <p:bldP grpId="0" spid="28686"/>
      <p:bldP grpId="0" spid="28687"/>
      <p:bldP grpId="0" spid="28688"/>
      <p:bldP grpId="0" spid="2868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flipH="1" rot="3600000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  <a:solidFill>
            <a:srgbClr val="78C8FF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44416" y="1514139"/>
              <a:ext cx="264405" cy="284668"/>
            </a:xfrm>
            <a:prstGeom prst="rect">
              <a:avLst/>
            </a:prstGeom>
            <a:noFill/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flipH="1" rot="3600000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44416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 rot="10800000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 rot="10800000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1544" y="1494514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82363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fmla="val 19079" name="adj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82363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1495765" y="557024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33865" y="391762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1533865" y="186113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3" y="3255973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9643633" y="285209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3" y="5322898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643633" y="491902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矩形 55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57" name="矩形 56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58" name="矩形 5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6810969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6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68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0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2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99"/>
      <p:bldP grpId="0" spid="100"/>
      <p:bldP grpId="0" spid="115"/>
      <p:bldP grpId="0" spid="116"/>
      <p:bldP grpId="0" spid="122"/>
      <p:bldP grpId="0" spid="123"/>
      <p:bldP grpId="0" spid="129"/>
      <p:bldP grpId="0" spid="130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Temp\400页超强PPT模板\花PNG\65789.png" id="205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6048388" y="-480101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481" y="1479205"/>
            <a:ext cx="1518835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500">
                <a:latin charset="-120" pitchFamily="50" typeface="TypeLand 康熙字典體試用版"/>
                <a:ea charset="-120" pitchFamily="50" typeface="TypeLand 康熙字典體試用版"/>
              </a:rPr>
              <a:t>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2957" y="1211500"/>
            <a:ext cx="1518835" cy="124861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7593">
                <a:latin charset="-120" pitchFamily="50" typeface="TypeLand 康熙字典體試用版"/>
                <a:ea charset="-120" pitchFamily="50" typeface="TypeLand 康熙字典體試用版"/>
              </a:rPr>
              <a:t>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3169" y="2063467"/>
            <a:ext cx="1103630" cy="43434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z="2250">
                <a:latin charset="-120" pitchFamily="50" typeface="TypeLand 康熙字典體試用版"/>
                <a:ea charset="-120" pitchFamily="50" typeface="TypeLand 康熙字典體試用版"/>
              </a:rPr>
              <a:t>summer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6854" y="2539533"/>
            <a:ext cx="2454939" cy="89496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70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华文中宋"/>
                <a:ea charset="-122" pitchFamily="2" typeface="华文中宋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</a:p>
        </p:txBody>
      </p:sp>
      <p:pic>
        <p:nvPicPr>
          <p:cNvPr descr="F:\Temp\400页超强PPT模板\花PNG\4.png" id="13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8165" r="24938" t="3382"/>
          <a:stretch>
            <a:fillRect/>
          </a:stretch>
        </p:blipFill>
        <p:spPr bwMode="auto">
          <a:xfrm>
            <a:off x="500841" y="713848"/>
            <a:ext cx="1947746" cy="3307493"/>
          </a:xfrm>
          <a:prstGeom prst="rect">
            <a:avLst/>
          </a:prstGeom>
          <a:noFill/>
          <a:effectLst>
            <a:outerShdw algn="t" blurRad="317500" dir="5640000" dist="139700" rotWithShape="0" sx="97000" sy="97000">
              <a:prstClr val="black">
                <a:alpha val="17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6924" y="1755341"/>
            <a:ext cx="397154" cy="1457827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406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一、输入文字内容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9125" y="1755341"/>
            <a:ext cx="397154" cy="1445499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406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二、输入文字内容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1327" y="1755341"/>
            <a:ext cx="397154" cy="144324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406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三、输入文字内容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3529" y="1755341"/>
            <a:ext cx="397154" cy="1435602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z="1406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四、输入文字内容</a:t>
            </a:r>
          </a:p>
        </p:txBody>
      </p:sp>
    </p:spTree>
    <p:extLst>
      <p:ext uri="{BB962C8B-B14F-4D97-AF65-F5344CB8AC3E}">
        <p14:creationId val="372621800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5"/>
      <p:bldP build="p" grpId="0" spid="4"/>
      <p:bldP build="p" grpId="0" spid="2"/>
      <p:bldP grpId="0" spid="3"/>
      <p:bldP grpId="0" spid="6"/>
      <p:bldP grpId="0" spid="10"/>
      <p:bldP grpId="0" spid="11"/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Temp\400页超强PPT模板\花PNG\57275d238f2bd [转换]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132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984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华文中宋"/>
                <a:ea charset="-122" pitchFamily="2" typeface="华文中宋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0" pitchFamily="50" typeface="TypeLand 康熙字典體試用版"/>
                <a:ea charset="-120" pitchFamily="50" typeface="TypeLand 康熙字典體試用版"/>
              </a:rPr>
              <a:t>四、请在这里输入文字标题</a:t>
            </a:r>
          </a:p>
        </p:txBody>
      </p:sp>
    </p:spTree>
    <p:extLst>
      <p:ext uri="{BB962C8B-B14F-4D97-AF65-F5344CB8AC3E}">
        <p14:creationId val="20113172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build="p" grpId="0" spid="1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gdLst>
                <a:gd fmla="*/ 145 w 145" name="T0"/>
                <a:gd fmla="*/ 74 h 143" name="T1"/>
                <a:gd fmla="*/ 133 w 145" name="T2"/>
                <a:gd fmla="*/ 88 h 143" name="T3"/>
                <a:gd fmla="*/ 8 w 145" name="T4"/>
                <a:gd fmla="*/ 143 h 143" name="T5"/>
                <a:gd fmla="*/ 2 w 145" name="T6"/>
                <a:gd fmla="*/ 141 h 143" name="T7"/>
                <a:gd fmla="*/ 0 w 145" name="T8"/>
                <a:gd fmla="*/ 135 h 143" name="T9"/>
                <a:gd fmla="*/ 6 w 145" name="T10"/>
                <a:gd fmla="*/ 108 h 143" name="T11"/>
                <a:gd fmla="*/ 50 w 145" name="T12"/>
                <a:gd fmla="*/ 73 h 143" name="T13"/>
                <a:gd fmla="*/ 21 w 145" name="T14"/>
                <a:gd fmla="*/ 44 h 143" name="T15"/>
                <a:gd fmla="*/ 29 w 145" name="T16"/>
                <a:gd fmla="*/ 8 h 143" name="T17"/>
                <a:gd fmla="*/ 36 w 145" name="T18"/>
                <a:gd fmla="*/ 1 h 143" name="T19"/>
                <a:gd fmla="*/ 44 w 145" name="T20"/>
                <a:gd fmla="*/ 3 h 143" name="T21"/>
                <a:gd fmla="*/ 138 w 145" name="T22"/>
                <a:gd fmla="*/ 61 h 143" name="T23"/>
                <a:gd fmla="*/ 145 w 145" name="T24"/>
                <a:gd fmla="*/ 74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145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gdLst>
                <a:gd fmla="*/ 127 w 127" name="T0"/>
                <a:gd fmla="*/ 64 h 124" name="T1"/>
                <a:gd fmla="*/ 117 w 127" name="T2"/>
                <a:gd fmla="*/ 76 h 124" name="T3"/>
                <a:gd fmla="*/ 8 w 127" name="T4"/>
                <a:gd fmla="*/ 124 h 124" name="T5"/>
                <a:gd fmla="*/ 2 w 127" name="T6"/>
                <a:gd fmla="*/ 123 h 124" name="T7"/>
                <a:gd fmla="*/ 1 w 127" name="T8"/>
                <a:gd fmla="*/ 118 h 124" name="T9"/>
                <a:gd fmla="*/ 6 w 127" name="T10"/>
                <a:gd fmla="*/ 94 h 124" name="T11"/>
                <a:gd fmla="*/ 39 w 127" name="T12"/>
                <a:gd fmla="*/ 62 h 124" name="T13"/>
                <a:gd fmla="*/ 19 w 127" name="T14"/>
                <a:gd fmla="*/ 38 h 124" name="T15"/>
                <a:gd fmla="*/ 26 w 127" name="T16"/>
                <a:gd fmla="*/ 6 h 124" name="T17"/>
                <a:gd fmla="*/ 32 w 127" name="T18"/>
                <a:gd fmla="*/ 1 h 124" name="T19"/>
                <a:gd fmla="*/ 39 w 127" name="T20"/>
                <a:gd fmla="*/ 2 h 124" name="T21"/>
                <a:gd fmla="*/ 121 w 127" name="T22"/>
                <a:gd fmla="*/ 52 h 124" name="T23"/>
                <a:gd fmla="*/ 127 w 127" name="T24"/>
                <a:gd fmla="*/ 64 h 12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4" w="127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gdLst>
                <a:gd fmla="*/ 15 w 101" name="T0"/>
                <a:gd fmla="*/ 31 h 102" name="T1"/>
                <a:gd fmla="*/ 21 w 101" name="T2"/>
                <a:gd fmla="*/ 5 h 102" name="T3"/>
                <a:gd fmla="*/ 26 w 101" name="T4"/>
                <a:gd fmla="*/ 1 h 102" name="T5"/>
                <a:gd fmla="*/ 32 w 101" name="T6"/>
                <a:gd fmla="*/ 2 h 102" name="T7"/>
                <a:gd fmla="*/ 95 w 101" name="T8"/>
                <a:gd fmla="*/ 41 h 102" name="T9"/>
                <a:gd fmla="*/ 101 w 101" name="T10"/>
                <a:gd fmla="*/ 51 h 102" name="T11"/>
                <a:gd fmla="*/ 94 w 101" name="T12"/>
                <a:gd fmla="*/ 63 h 102" name="T13"/>
                <a:gd fmla="*/ 6 w 101" name="T14"/>
                <a:gd fmla="*/ 102 h 102" name="T15"/>
                <a:gd fmla="*/ 2 w 101" name="T16"/>
                <a:gd fmla="*/ 101 h 102" name="T17"/>
                <a:gd fmla="*/ 0 w 101" name="T18"/>
                <a:gd fmla="*/ 97 h 102" name="T19"/>
                <a:gd fmla="*/ 5 w 101" name="T20"/>
                <a:gd fmla="*/ 77 h 102" name="T21"/>
                <a:gd fmla="*/ 15 w 101" name="T22"/>
                <a:gd fmla="*/ 31 h 10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02" w="100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altLang="en-US" kern="0" lang="zh-CN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gdLst>
              <a:gd fmla="*/ 0 w 1600200" name="connsiteX0"/>
              <a:gd fmla="*/ 552450 h 552450" name="connsiteY0"/>
              <a:gd fmla="*/ 171450 w 1600200" name="connsiteX1"/>
              <a:gd fmla="*/ 0 h 552450" name="connsiteY1"/>
              <a:gd fmla="*/ 1600200 w 1600200" name="connsiteX2"/>
              <a:gd fmla="*/ 0 h 5524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gdLst>
              <a:gd fmla="*/ 0 w 647700" name="connsiteX0"/>
              <a:gd fmla="*/ 965200 h 965200" name="connsiteY0"/>
              <a:gd fmla="*/ 101600 w 647700" name="connsiteX1"/>
              <a:gd fmla="*/ 520700 h 965200" name="connsiteY1"/>
              <a:gd fmla="*/ 647700 w 647700" name="connsiteX2"/>
              <a:gd fmla="*/ 0 h 9652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algn="ctr" cap="flat" cmpd="sng" w="9525">
            <a:solidFill>
              <a:schemeClr val="tx1">
                <a:lumMod val="65000"/>
                <a:lumOff val="35000"/>
              </a:schemeClr>
            </a:solidFill>
            <a:prstDash val="solid"/>
            <a:headEnd len="med" type="oval" w="med"/>
            <a:tailEnd len="med" type="stealth" w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altLang="en-US" kern="0" lang="zh-CN" sz="1156">
              <a:solidFill>
                <a:schemeClr val="bg1">
                  <a:lumMod val="65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gdLst>
              <a:gd fmla="*/ 390 w 403" name="T0"/>
              <a:gd fmla="*/ 150 h 404" name="T1"/>
              <a:gd fmla="*/ 241 w 403" name="T2"/>
              <a:gd fmla="*/ 110 h 404" name="T3"/>
              <a:gd fmla="*/ 215 w 403" name="T4"/>
              <a:gd fmla="*/ 13 h 404" name="T5"/>
              <a:gd fmla="*/ 195 w 403" name="T6"/>
              <a:gd fmla="*/ 2 h 404" name="T7"/>
              <a:gd fmla="*/ 14 w 403" name="T8"/>
              <a:gd fmla="*/ 51 h 404" name="T9"/>
              <a:gd fmla="*/ 2 w 403" name="T10"/>
              <a:gd fmla="*/ 70 h 404" name="T11"/>
              <a:gd fmla="*/ 67 w 403" name="T12"/>
              <a:gd fmla="*/ 311 h 404" name="T13"/>
              <a:gd fmla="*/ 86 w 403" name="T14"/>
              <a:gd fmla="*/ 322 h 404" name="T15"/>
              <a:gd fmla="*/ 159 w 403" name="T16"/>
              <a:gd fmla="*/ 302 h 404" name="T17"/>
              <a:gd fmla="*/ 149 w 403" name="T18"/>
              <a:gd fmla="*/ 339 h 404" name="T19"/>
              <a:gd fmla="*/ 160 w 403" name="T20"/>
              <a:gd fmla="*/ 358 h 404" name="T21"/>
              <a:gd fmla="*/ 322 w 403" name="T22"/>
              <a:gd fmla="*/ 401 h 404" name="T23"/>
              <a:gd fmla="*/ 342 w 403" name="T24"/>
              <a:gd fmla="*/ 391 h 404" name="T25"/>
              <a:gd fmla="*/ 401 w 403" name="T26"/>
              <a:gd fmla="*/ 169 h 404" name="T27"/>
              <a:gd fmla="*/ 390 w 403" name="T28"/>
              <a:gd fmla="*/ 150 h 404" name="T29"/>
              <a:gd fmla="*/ 34 w 403" name="T30"/>
              <a:gd fmla="*/ 75 h 404" name="T31"/>
              <a:gd fmla="*/ 191 w 403" name="T32"/>
              <a:gd fmla="*/ 33 h 404" name="T33"/>
              <a:gd fmla="*/ 249 w 403" name="T34"/>
              <a:gd fmla="*/ 249 h 404" name="T35"/>
              <a:gd fmla="*/ 92 w 403" name="T36"/>
              <a:gd fmla="*/ 291 h 404" name="T37"/>
              <a:gd fmla="*/ 34 w 403" name="T38"/>
              <a:gd fmla="*/ 75 h 404" name="T39"/>
              <a:gd fmla="*/ 315 w 403" name="T40"/>
              <a:gd fmla="*/ 371 h 404" name="T41"/>
              <a:gd fmla="*/ 179 w 403" name="T42"/>
              <a:gd fmla="*/ 334 h 404" name="T43"/>
              <a:gd fmla="*/ 190 w 403" name="T44"/>
              <a:gd fmla="*/ 294 h 404" name="T45"/>
              <a:gd fmla="*/ 268 w 403" name="T46"/>
              <a:gd fmla="*/ 273 h 404" name="T47"/>
              <a:gd fmla="*/ 279 w 403" name="T48"/>
              <a:gd fmla="*/ 254 h 404" name="T49"/>
              <a:gd fmla="*/ 249 w 403" name="T50"/>
              <a:gd fmla="*/ 142 h 404" name="T51"/>
              <a:gd fmla="*/ 368 w 403" name="T52"/>
              <a:gd fmla="*/ 174 h 404" name="T53"/>
              <a:gd fmla="*/ 315 w 403" name="T54"/>
              <a:gd fmla="*/ 371 h 40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52732" compatLnSpc="1" lIns="105467" numCol="1" rIns="105467" tIns="52732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85238082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1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6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47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1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2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3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7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58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59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3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4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5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9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1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5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6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7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1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2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3"/>
                                        <p:tgtEl>
                                          <p:spTgt spid="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6"/>
      <p:bldP grpId="0" spid="17"/>
      <p:bldP grpId="0" spid="18"/>
      <p:bldP grpId="0" spid="19"/>
      <p:bldP build="p" grpId="0" spid="26"/>
      <p:bldP build="p" grpId="0" spid="27"/>
      <p:bldP build="p" grpId="0" spid="28"/>
      <p:bldP build="p" grpId="0" spid="29"/>
      <p:bldP build="p" grpId="0" spid="30"/>
      <p:bldP build="p" grpId="0" spid="31"/>
      <p:bldP build="p" grpId="0" spid="32"/>
      <p:bldP build="p" grpId="0" spid="3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gdLst>
              <a:gd fmla="*/ 0 w 1253008" name="connsiteX0"/>
              <a:gd fmla="*/ 3081115 h 3678400" name="connsiteY0"/>
              <a:gd fmla="*/ 0 w 1253008" name="connsiteX1"/>
              <a:gd fmla="*/ 103674 h 3678400" name="connsiteY1"/>
              <a:gd fmla="*/ 103675 w 1253008" name="connsiteX2"/>
              <a:gd fmla="*/ 0 h 3678400" name="connsiteY2"/>
              <a:gd fmla="*/ 325621 w 1253008" name="connsiteX3"/>
              <a:gd fmla="*/ 0 h 3678400" name="connsiteY3"/>
              <a:gd fmla="*/ 429296 w 1253008" name="connsiteX4"/>
              <a:gd fmla="*/ 103674 h 3678400" name="connsiteY4"/>
              <a:gd fmla="*/ 429296 w 1253008" name="connsiteX5"/>
              <a:gd fmla="*/ 3020727 h 3678400" name="connsiteY5"/>
              <a:gd fmla="*/ 435077 w 1253008" name="connsiteX6"/>
              <a:gd fmla="*/ 3028006 h 3678400" name="connsiteY6"/>
              <a:gd fmla="*/ 629745 w 1253008" name="connsiteX7"/>
              <a:gd fmla="*/ 3047864 h 3678400" name="connsiteY7"/>
              <a:gd fmla="*/ 629745 w 1253008" name="connsiteX8"/>
              <a:gd fmla="*/ 3046873 h 3678400" name="connsiteY8"/>
              <a:gd fmla="*/ 1224810 w 1253008" name="connsiteX9"/>
              <a:gd fmla="*/ 3505788 h 3678400" name="connsiteY9"/>
              <a:gd fmla="*/ 919535 w 1253008" name="connsiteX10"/>
              <a:gd fmla="*/ 3675675 h 3678400" name="connsiteY10"/>
              <a:gd fmla="*/ 824413 w 1253008" name="connsiteX11"/>
              <a:gd fmla="*/ 3496963 h 3678400" name="connsiteY11"/>
              <a:gd fmla="*/ 629745 w 1253008" name="connsiteX12"/>
              <a:gd fmla="*/ 3477106 h 3678400" name="connsiteY12"/>
              <a:gd fmla="*/ 629745 w 1253008" name="connsiteX13"/>
              <a:gd fmla="*/ 3478097 h 3678400" name="connsiteY13"/>
              <a:gd fmla="*/ 9137 w 1253008" name="connsiteX14"/>
              <a:gd fmla="*/ 3138358 h 3678400" name="connsiteY14"/>
              <a:gd fmla="*/ 9348 w 1253008" name="connsiteX15"/>
              <a:gd fmla="*/ 3123250 h 3678400" name="connsiteY15"/>
              <a:gd fmla="*/ 8147 w 1253008" name="connsiteX16"/>
              <a:gd fmla="*/ 3121470 h 3678400" name="connsiteY16"/>
              <a:gd fmla="*/ 0 w 1253008" name="connsiteX17"/>
              <a:gd fmla="*/ 3081115 h 367840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678400" w="1253008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kern="0" lang="en-U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gdLst>
                <a:gd fmla="*/ 540647 w 833033" name="connsiteX0"/>
                <a:gd fmla="*/ 2768 h 2153026" name="connsiteY0"/>
                <a:gd fmla="*/ 659667 w 833033" name="connsiteX1"/>
                <a:gd fmla="*/ 28000 h 2153026" name="connsiteY1"/>
                <a:gd fmla="*/ 829824 w 833033" name="connsiteX2"/>
                <a:gd fmla="*/ 333275 h 2153026" name="connsiteY2"/>
                <a:gd fmla="*/ 650828 w 833033" name="connsiteX3"/>
                <a:gd fmla="*/ 428397 h 2153026" name="connsiteY3"/>
                <a:gd fmla="*/ 631768 w 833033" name="connsiteX4"/>
                <a:gd fmla="*/ 496697 h 2153026" name="connsiteY4"/>
                <a:gd fmla="*/ 630992 w 833033" name="connsiteX5"/>
                <a:gd fmla="*/ 615033 h 2153026" name="connsiteY5"/>
                <a:gd fmla="*/ 631527 w 833033" name="connsiteX6"/>
                <a:gd fmla="*/ 615033 h 2153026" name="connsiteY6"/>
                <a:gd fmla="*/ 631527 w 833033" name="connsiteX7"/>
                <a:gd fmla="*/ 1529763 h 2153026" name="connsiteY7"/>
                <a:gd fmla="*/ 631528 w 833033" name="connsiteX8"/>
                <a:gd fmla="*/ 1529763 h 2153026" name="connsiteY8"/>
                <a:gd fmla="*/ 172612 w 833033" name="connsiteX9"/>
                <a:gd fmla="*/ 2124828 h 2153026" name="connsiteY9"/>
                <a:gd fmla="*/ 2725 w 833033" name="connsiteX10"/>
                <a:gd fmla="*/ 1819553 h 2153026" name="connsiteY10"/>
                <a:gd fmla="*/ 181437 w 833033" name="connsiteX11"/>
                <a:gd fmla="*/ 1724431 h 2153026" name="connsiteY11"/>
                <a:gd fmla="*/ 201294 w 833033" name="connsiteX12"/>
                <a:gd fmla="*/ 1529763 h 2153026" name="connsiteY12"/>
                <a:gd fmla="*/ 202134 w 833033" name="connsiteX13"/>
                <a:gd fmla="*/ 1529763 h 2153026" name="connsiteY13"/>
                <a:gd fmla="*/ 202231 w 833033" name="connsiteX14"/>
                <a:gd fmla="*/ 1529763 h 2153026" name="connsiteY14"/>
                <a:gd fmla="*/ 202231 w 833033" name="connsiteX15"/>
                <a:gd fmla="*/ 623065 h 2153026" name="connsiteY15"/>
                <a:gd fmla="*/ 202231 w 833033" name="connsiteX16"/>
                <a:gd fmla="*/ 615033 h 2153026" name="connsiteY16"/>
                <a:gd fmla="*/ 202547 w 833033" name="connsiteX17"/>
                <a:gd fmla="*/ 615033 h 2153026" name="connsiteY17"/>
                <a:gd fmla="*/ 206130 w 833033" name="connsiteX18"/>
                <a:gd fmla="*/ 523835 h 2153026" name="connsiteY18"/>
                <a:gd fmla="*/ 540647 w 833033" name="connsiteX19"/>
                <a:gd fmla="*/ 2768 h 2153026" name="connsiteY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b="b" l="l" r="r" t="t"/>
              <a:pathLst>
                <a:path h="2153026" w="833032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gdLst>
                <a:gd fmla="*/ 724 w 1036" name="T0"/>
                <a:gd fmla="*/ 101 h 396" name="T1"/>
                <a:gd fmla="*/ 724 w 1036" name="T2"/>
                <a:gd fmla="*/ 101 h 396" name="T3"/>
                <a:gd fmla="*/ 312 w 1036" name="T4"/>
                <a:gd fmla="*/ 101 h 396" name="T5"/>
                <a:gd fmla="*/ 312 w 1036" name="T6"/>
                <a:gd fmla="*/ 101 h 396" name="T7"/>
                <a:gd fmla="*/ 312 w 1036" name="T8"/>
                <a:gd fmla="*/ 101 h 396" name="T9"/>
                <a:gd fmla="*/ 311 w 1036" name="T10"/>
                <a:gd fmla="*/ 101 h 396" name="T11"/>
                <a:gd fmla="*/ 311 w 1036" name="T12"/>
                <a:gd fmla="*/ 101 h 396" name="T13"/>
                <a:gd fmla="*/ 224 w 1036" name="T14"/>
                <a:gd fmla="*/ 92 h 396" name="T15"/>
                <a:gd fmla="*/ 181 w 1036" name="T16"/>
                <a:gd fmla="*/ 11 h 396" name="T17"/>
                <a:gd fmla="*/ 43 w 1036" name="T18"/>
                <a:gd fmla="*/ 88 h 396" name="T19"/>
                <a:gd fmla="*/ 310 w 1036" name="T20"/>
                <a:gd fmla="*/ 295 h 396" name="T21"/>
                <a:gd fmla="*/ 310 w 1036" name="T22"/>
                <a:gd fmla="*/ 295 h 396" name="T23"/>
                <a:gd fmla="*/ 312 w 1036" name="T24"/>
                <a:gd fmla="*/ 295 h 396" name="T25"/>
                <a:gd fmla="*/ 312 w 1036" name="T26"/>
                <a:gd fmla="*/ 295 h 396" name="T27"/>
                <a:gd fmla="*/ 312 w 1036" name="T28"/>
                <a:gd fmla="*/ 295 h 396" name="T29"/>
                <a:gd fmla="*/ 724 w 1036" name="T30"/>
                <a:gd fmla="*/ 295 h 396" name="T31"/>
                <a:gd fmla="*/ 724 w 1036" name="T32"/>
                <a:gd fmla="*/ 295 h 396" name="T33"/>
                <a:gd fmla="*/ 812 w 1036" name="T34"/>
                <a:gd fmla="*/ 305 h 396" name="T35"/>
                <a:gd fmla="*/ 855 w 1036" name="T36"/>
                <a:gd fmla="*/ 386 h 396" name="T37"/>
                <a:gd fmla="*/ 993 w 1036" name="T38"/>
                <a:gd fmla="*/ 309 h 396" name="T39"/>
                <a:gd fmla="*/ 724 w 1036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gdLst>
                <a:gd fmla="*/ 918 w 954" name="T0"/>
                <a:gd fmla="*/ 14 h 222" name="T1"/>
                <a:gd fmla="*/ 221 w 954" name="T2"/>
                <a:gd fmla="*/ 14 h 222" name="T3"/>
                <a:gd fmla="*/ 179 w 954" name="T4"/>
                <a:gd fmla="*/ 33 h 222" name="T5"/>
                <a:gd fmla="*/ 175 w 954" name="T6"/>
                <a:gd fmla="*/ 37 h 222" name="T7"/>
                <a:gd fmla="*/ 0 w 954" name="T8"/>
                <a:gd fmla="*/ 222 h 222" name="T9"/>
                <a:gd fmla="*/ 36 w 954" name="T10"/>
                <a:gd fmla="*/ 208 h 222" name="T11"/>
                <a:gd fmla="*/ 733 w 954" name="T12"/>
                <a:gd fmla="*/ 208 h 222" name="T13"/>
                <a:gd fmla="*/ 775 w 954" name="T14"/>
                <a:gd fmla="*/ 189 h 222" name="T15"/>
                <a:gd fmla="*/ 779 w 954" name="T16"/>
                <a:gd fmla="*/ 185 h 222" name="T17"/>
                <a:gd fmla="*/ 954 w 954" name="T18"/>
                <a:gd fmla="*/ 0 h 222" name="T19"/>
                <a:gd fmla="*/ 918 w 954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4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gdLst>
                <a:gd fmla="*/ 725 w 1037" name="T0"/>
                <a:gd fmla="*/ 101 h 396" name="T1"/>
                <a:gd fmla="*/ 725 w 1037" name="T2"/>
                <a:gd fmla="*/ 101 h 396" name="T3"/>
                <a:gd fmla="*/ 312 w 1037" name="T4"/>
                <a:gd fmla="*/ 101 h 396" name="T5"/>
                <a:gd fmla="*/ 312 w 1037" name="T6"/>
                <a:gd fmla="*/ 101 h 396" name="T7"/>
                <a:gd fmla="*/ 312 w 1037" name="T8"/>
                <a:gd fmla="*/ 101 h 396" name="T9"/>
                <a:gd fmla="*/ 311 w 1037" name="T10"/>
                <a:gd fmla="*/ 101 h 396" name="T11"/>
                <a:gd fmla="*/ 311 w 1037" name="T12"/>
                <a:gd fmla="*/ 101 h 396" name="T13"/>
                <a:gd fmla="*/ 224 w 1037" name="T14"/>
                <a:gd fmla="*/ 92 h 396" name="T15"/>
                <a:gd fmla="*/ 181 w 1037" name="T16"/>
                <a:gd fmla="*/ 11 h 396" name="T17"/>
                <a:gd fmla="*/ 43 w 1037" name="T18"/>
                <a:gd fmla="*/ 88 h 396" name="T19"/>
                <a:gd fmla="*/ 310 w 1037" name="T20"/>
                <a:gd fmla="*/ 296 h 396" name="T21"/>
                <a:gd fmla="*/ 310 w 1037" name="T22"/>
                <a:gd fmla="*/ 296 h 396" name="T23"/>
                <a:gd fmla="*/ 312 w 1037" name="T24"/>
                <a:gd fmla="*/ 296 h 396" name="T25"/>
                <a:gd fmla="*/ 312 w 1037" name="T26"/>
                <a:gd fmla="*/ 296 h 396" name="T27"/>
                <a:gd fmla="*/ 312 w 1037" name="T28"/>
                <a:gd fmla="*/ 296 h 396" name="T29"/>
                <a:gd fmla="*/ 725 w 1037" name="T30"/>
                <a:gd fmla="*/ 295 h 396" name="T31"/>
                <a:gd fmla="*/ 725 w 1037" name="T32"/>
                <a:gd fmla="*/ 296 h 396" name="T33"/>
                <a:gd fmla="*/ 813 w 1037" name="T34"/>
                <a:gd fmla="*/ 305 h 396" name="T35"/>
                <a:gd fmla="*/ 856 w 1037" name="T36"/>
                <a:gd fmla="*/ 386 h 396" name="T37"/>
                <a:gd fmla="*/ 994 w 1037" name="T38"/>
                <a:gd fmla="*/ 309 h 396" name="T39"/>
                <a:gd fmla="*/ 725 w 1037" name="T40"/>
                <a:gd fmla="*/ 101 h 3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" w="1037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5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sp>
        <p:nvSpPr>
          <p:cNvPr id="52" name="TextBox 54"/>
          <p:cNvSpPr txBox="1"/>
          <p:nvPr/>
        </p:nvSpPr>
        <p:spPr>
          <a:xfrm>
            <a:off x="8318063" y="5473537"/>
            <a:ext cx="186931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2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点击添加相关标题文字，点击添加相关标题文字，点击添加相关标题文字。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gdLst>
                <a:gd fmla="*/ 1242568 w 1245336" name="connsiteX0"/>
                <a:gd fmla="*/ 3285554 h 3577940" name="connsiteY0"/>
                <a:gd fmla="*/ 1217336 w 1245336" name="connsiteX1"/>
                <a:gd fmla="*/ 3404574 h 3577940" name="connsiteY1"/>
                <a:gd fmla="*/ 912061 w 1245336" name="connsiteX2"/>
                <a:gd fmla="*/ 3574731 h 3577940" name="connsiteY2"/>
                <a:gd fmla="*/ 816939 w 1245336" name="connsiteX3"/>
                <a:gd fmla="*/ 3395735 h 3577940" name="connsiteY3"/>
                <a:gd fmla="*/ 622271 w 1245336" name="connsiteX4"/>
                <a:gd fmla="*/ 3375846 h 3577940" name="connsiteY4"/>
                <a:gd fmla="*/ 622271 w 1245336" name="connsiteX5"/>
                <a:gd fmla="*/ 3374366 h 3577940" name="connsiteY5"/>
                <a:gd fmla="*/ 1973 w 1245336" name="connsiteX6"/>
                <a:gd fmla="*/ 3035950 h 3577940" name="connsiteY6"/>
                <a:gd fmla="*/ 2017 w 1245336" name="connsiteX7"/>
                <a:gd fmla="*/ 3031859 h 3577940" name="connsiteY7"/>
                <a:gd fmla="*/ 0 w 1245336" name="connsiteX8"/>
                <a:gd fmla="*/ 3031859 h 3577940" name="connsiteY8"/>
                <a:gd fmla="*/ 0 w 1245336" name="connsiteX9"/>
                <a:gd fmla="*/ 0 h 3577940" name="connsiteY9"/>
                <a:gd fmla="*/ 429296 w 1245336" name="connsiteX10"/>
                <a:gd fmla="*/ 0 h 3577940" name="connsiteY10"/>
                <a:gd fmla="*/ 429296 w 1245336" name="connsiteX11"/>
                <a:gd fmla="*/ 2926627 h 3577940" name="connsiteY11"/>
                <a:gd fmla="*/ 453975 w 1245336" name="connsiteX12"/>
                <a:gd fmla="*/ 2939132 h 3577940" name="connsiteY12"/>
                <a:gd fmla="*/ 622271 w 1245336" name="connsiteX13"/>
                <a:gd fmla="*/ 2945658 h 3577940" name="connsiteY13"/>
                <a:gd fmla="*/ 622271 w 1245336" name="connsiteX14"/>
                <a:gd fmla="*/ 2947139 h 3577940" name="connsiteY14"/>
                <a:gd fmla="*/ 1242568 w 1245336" name="connsiteX15"/>
                <a:gd fmla="*/ 3285554 h 3577940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3577940" w="1245336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gdLst>
                <a:gd fmla="*/ 918 w 953" name="T0"/>
                <a:gd fmla="*/ 14 h 222" name="T1"/>
                <a:gd fmla="*/ 220 w 953" name="T2"/>
                <a:gd fmla="*/ 14 h 222" name="T3"/>
                <a:gd fmla="*/ 179 w 953" name="T4"/>
                <a:gd fmla="*/ 33 h 222" name="T5"/>
                <a:gd fmla="*/ 174 w 953" name="T6"/>
                <a:gd fmla="*/ 37 h 222" name="T7"/>
                <a:gd fmla="*/ 0 w 953" name="T8"/>
                <a:gd fmla="*/ 222 h 222" name="T9"/>
                <a:gd fmla="*/ 35 w 953" name="T10"/>
                <a:gd fmla="*/ 208 h 222" name="T11"/>
                <a:gd fmla="*/ 733 w 953" name="T12"/>
                <a:gd fmla="*/ 208 h 222" name="T13"/>
                <a:gd fmla="*/ 774 w 953" name="T14"/>
                <a:gd fmla="*/ 189 h 222" name="T15"/>
                <a:gd fmla="*/ 779 w 953" name="T16"/>
                <a:gd fmla="*/ 185 h 222" name="T17"/>
                <a:gd fmla="*/ 953 w 953" name="T18"/>
                <a:gd fmla="*/ 0 h 222" name="T19"/>
                <a:gd fmla="*/ 918 w 953" name="T20"/>
                <a:gd fmla="*/ 14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953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algn="ctr" cap="flat" cmpd="sng" w="25400">
              <a:noFill/>
              <a:prstDash val="solid"/>
            </a:ln>
            <a:effectLst/>
            <a:extLst/>
          </p:spPr>
          <p:txBody>
  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kern="0" lang="en-US" sz="2001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8" name="矩形 37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0" name="矩形 39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47297851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4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8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7" nodeType="clickPar">
                      <p:stCondLst>
                        <p:cond delay="indefinite"/>
                      </p:stCondLst>
                      <p:childTnLst>
                        <p:par>
                          <p:cTn fill="hold" id="9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20091" lIns="20091" rIns="20091" tIns="20091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5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4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7829995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7" y="27741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76" name="矩形 75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77" name="矩形 76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43839309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-1993" t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6000">
                <a:cs charset="0" panose="020b0604020202020204" pitchFamily="34" typeface="Arial"/>
              </a:rPr>
              <a:t>简洁小花实用PPT模板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altLang="zh-CN" lang="en-US" smtClean="0" sz="900">
                <a:latin charset="0" panose="020b0604020202020204" pitchFamily="34" typeface="Arial"/>
                <a:cs charset="0" panose="020b0604020202020204" pitchFamily="34" typeface="Arial"/>
              </a:rPr>
              <a:t>CONTRACTED WIND POWERPOINT TEMPLATE DESIGNS CONTRACTED WIND POWERPOINT TEMPLATE DESIGNS CONTRACTED WIND POWERPOINT TEMPLATE DESIGNS CONTRACTED WIND POWERPOINT TEMPLATE DESIGNS</a:t>
            </a:r>
          </a:p>
        </p:txBody>
      </p:sp>
      <p:pic>
        <p:nvPicPr>
          <p:cNvPr descr="F:\Temp\400页超强PPT模板\花PNG\65789.png" id="22" name="Picture 6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custDataLst>
      <p:tags r:id="rId11"/>
    </p:custDataLst>
    <p:extLst>
      <p:ext uri="{BB962C8B-B14F-4D97-AF65-F5344CB8AC3E}">
        <p14:creationId val="300463129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9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9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9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9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5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7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8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7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73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4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1" spid="21"/>
      <p:bldP grpId="0" spid="25"/>
      <p:bldP grpId="1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Temp\400页超强PPT模板\花PNG\57275d238f2bd [转换]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132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984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2" typeface="华文中宋"/>
                <a:ea charset="-122" pitchFamily="2" typeface="华文中宋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0"/>
            <a:ext cx="486027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0" pitchFamily="50" typeface="TypeLand 康熙字典體試用版"/>
                <a:ea charset="-120" pitchFamily="50" typeface="TypeLand 康熙字典體試用版"/>
              </a:rPr>
              <a:t>一、请在这里输入文字标题</a:t>
            </a:r>
          </a:p>
        </p:txBody>
      </p:sp>
    </p:spTree>
    <p:extLst>
      <p:ext uri="{BB962C8B-B14F-4D97-AF65-F5344CB8AC3E}">
        <p14:creationId val="22974827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7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8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9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build="p" grpId="0" spid="1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es-E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  <a:ex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es-ES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  <a:extLst/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altLang="en-US" lang="es-ES" sz="3058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cs typeface="ヒラギノ角ゴ ProN W3"/>
              <a:sym charset="0" panose="020b0604020202020204" pitchFamily="34" typeface="Arial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gdLst>
              <a:gd fmla="*/ 466725 w 21600" name="T0"/>
              <a:gd fmla="*/ 169263 h 21579" name="T1"/>
              <a:gd fmla="*/ 458471 w 21600" name="T2"/>
              <a:gd fmla="*/ 192802 h 21579" name="T3"/>
              <a:gd fmla="*/ 437836 w 21600" name="T4"/>
              <a:gd fmla="*/ 205977 h 21579" name="T5"/>
              <a:gd fmla="*/ 437836 w 21600" name="T6"/>
              <a:gd fmla="*/ 299395 h 21579" name="T7"/>
              <a:gd fmla="*/ 426319 w 21600" name="T8"/>
              <a:gd fmla="*/ 326737 h 21579" name="T9"/>
              <a:gd fmla="*/ 398855 w 21600" name="T10"/>
              <a:gd fmla="*/ 338111 h 21579" name="T11"/>
              <a:gd fmla="*/ 357326 w 21600" name="T12"/>
              <a:gd fmla="*/ 304676 h 21579" name="T13"/>
              <a:gd fmla="*/ 305013 w 21600" name="T14"/>
              <a:gd fmla="*/ 274955 h 21579" name="T15"/>
              <a:gd fmla="*/ 247407 w 21600" name="T16"/>
              <a:gd fmla="*/ 251776 h 21579" name="T17"/>
              <a:gd fmla="*/ 189910 w 21600" name="T18"/>
              <a:gd fmla="*/ 239141 h 21579" name="T19"/>
              <a:gd fmla="*/ 172191 w 21600" name="T20"/>
              <a:gd fmla="*/ 249253 h 21579" name="T21"/>
              <a:gd fmla="*/ 162814 w 21600" name="T22"/>
              <a:gd fmla="*/ 265060 h 21579" name="T23"/>
              <a:gd fmla="*/ 162295 w 21600" name="T24"/>
              <a:gd fmla="*/ 282939 h 21579" name="T25"/>
              <a:gd fmla="*/ 171716 w 21600" name="T26"/>
              <a:gd fmla="*/ 299395 h 21579" name="T27"/>
              <a:gd fmla="*/ 165882 w 21600" name="T28"/>
              <a:gd fmla="*/ 318537 h 21579" name="T29"/>
              <a:gd fmla="*/ 171068 w 21600" name="T30"/>
              <a:gd fmla="*/ 335353 h 21579" name="T31"/>
              <a:gd fmla="*/ 183622 w 21600" name="T32"/>
              <a:gd fmla="*/ 350908 h 21579" name="T33"/>
              <a:gd fmla="*/ 200324 w 21600" name="T34"/>
              <a:gd fmla="*/ 365723 h 21579" name="T35"/>
              <a:gd fmla="*/ 182714 w 21600" name="T36"/>
              <a:gd fmla="*/ 382341 h 21579" name="T37"/>
              <a:gd fmla="*/ 155834 w 21600" name="T38"/>
              <a:gd fmla="*/ 388794 h 21579" name="T39"/>
              <a:gd fmla="*/ 127852 w 21600" name="T40"/>
              <a:gd fmla="*/ 386144 h 21579" name="T41"/>
              <a:gd fmla="*/ 106374 w 21600" name="T42"/>
              <a:gd fmla="*/ 375096 h 21579" name="T43"/>
              <a:gd fmla="*/ 96219 w 21600" name="T44"/>
              <a:gd fmla="*/ 343464 h 21579" name="T45"/>
              <a:gd fmla="*/ 87122 w 21600" name="T46"/>
              <a:gd fmla="*/ 310444 h 21579" name="T47"/>
              <a:gd fmla="*/ 83578 w 21600" name="T48"/>
              <a:gd fmla="*/ 275423 h 21579" name="T49"/>
              <a:gd fmla="*/ 89672 w 21600" name="T50"/>
              <a:gd fmla="*/ 237087 h 21579" name="T51"/>
              <a:gd fmla="*/ 38980 w 21600" name="T52"/>
              <a:gd fmla="*/ 237087 h 21579" name="T53"/>
              <a:gd fmla="*/ 11538 w 21600" name="T54"/>
              <a:gd fmla="*/ 225713 h 21579" name="T55"/>
              <a:gd fmla="*/ 0 w 21600" name="T56"/>
              <a:gd fmla="*/ 198101 h 21579" name="T57"/>
              <a:gd fmla="*/ 0 w 21600" name="T58"/>
              <a:gd fmla="*/ 140118 h 21579" name="T59"/>
              <a:gd fmla="*/ 11366 w 21600" name="T60"/>
              <a:gd fmla="*/ 112559 h 21579" name="T61"/>
              <a:gd fmla="*/ 38980 w 21600" name="T62"/>
              <a:gd fmla="*/ 101024 h 21579" name="T63"/>
              <a:gd fmla="*/ 165363 w 21600" name="T64"/>
              <a:gd fmla="*/ 101024 h 21579" name="T65"/>
              <a:gd fmla="*/ 227420 w 21600" name="T66"/>
              <a:gd fmla="*/ 92571 h 21579" name="T67"/>
              <a:gd fmla="*/ 291941 w 21600" name="T68"/>
              <a:gd fmla="*/ 69825 h 21579" name="T69"/>
              <a:gd fmla="*/ 351621 w 21600" name="T70"/>
              <a:gd fmla="*/ 37346 h 21579" name="T71"/>
              <a:gd fmla="*/ 398855 w 21600" name="T72"/>
              <a:gd fmla="*/ 0 h 21579" name="T73"/>
              <a:gd fmla="*/ 426319 w 21600" name="T74"/>
              <a:gd fmla="*/ 11427 h 21579" name="T75"/>
              <a:gd fmla="*/ 437836 w 21600" name="T76"/>
              <a:gd fmla="*/ 39040 h 21579" name="T77"/>
              <a:gd fmla="*/ 437836 w 21600" name="T78"/>
              <a:gd fmla="*/ 132187 h 21579" name="T79"/>
              <a:gd fmla="*/ 458471 w 21600" name="T80"/>
              <a:gd fmla="*/ 145471 h 21579" name="T81"/>
              <a:gd fmla="*/ 466725 w 21600" name="T82"/>
              <a:gd fmla="*/ 169263 h 21579" name="T83"/>
              <a:gd fmla="*/ 398855 w 21600" name="T84"/>
              <a:gd fmla="*/ 51458 h 21579" name="T85"/>
              <a:gd fmla="*/ 356807 w 21600" name="T86"/>
              <a:gd fmla="*/ 80242 h 21579" name="T87"/>
              <a:gd fmla="*/ 308557 w 21600" name="T88"/>
              <a:gd fmla="*/ 105152 h 21579" name="T89"/>
              <a:gd fmla="*/ 256656 w 21600" name="T90"/>
              <a:gd fmla="*/ 124780 h 21579" name="T91"/>
              <a:gd fmla="*/ 204343 w 21600" name="T92"/>
              <a:gd fmla="*/ 137054 h 21579" name="T93"/>
              <a:gd fmla="*/ 204343 w 21600" name="T94"/>
              <a:gd fmla="*/ 201381 h 21579" name="T95"/>
              <a:gd fmla="*/ 256656 w 21600" name="T96"/>
              <a:gd fmla="*/ 213800 h 21579" name="T97"/>
              <a:gd fmla="*/ 308557 w 21600" name="T98"/>
              <a:gd fmla="*/ 233536 h 21579" name="T99"/>
              <a:gd fmla="*/ 357066 w 21600" name="T100"/>
              <a:gd fmla="*/ 258607 h 21579" name="T101"/>
              <a:gd fmla="*/ 398855 w 21600" name="T102"/>
              <a:gd fmla="*/ 286959 h 21579" name="T103"/>
              <a:gd fmla="*/ 398855 w 21600" name="T104"/>
              <a:gd fmla="*/ 51458 h 21579" name="T105"/>
              <a:gd fmla="*/ 398855 w 21600" name="T106"/>
              <a:gd fmla="*/ 51458 h 21579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gdLst>
              <a:gd fmla="*/ 449095 w 21600" name="T0"/>
              <a:gd fmla="*/ 156201 h 21600" name="T1"/>
              <a:gd fmla="*/ 455745 w 21600" name="T2"/>
              <a:gd fmla="*/ 122962 h 21600" name="T3"/>
              <a:gd fmla="*/ 332668 w 21600" name="T4"/>
              <a:gd fmla="*/ 0 h 21600" name="T5"/>
              <a:gd fmla="*/ 242840 w 21600" name="T6"/>
              <a:gd fmla="*/ 59826 h 21600" name="T7"/>
              <a:gd fmla="*/ 153035 w 21600" name="T8"/>
              <a:gd fmla="*/ 26588 h 21600" name="T9"/>
              <a:gd fmla="*/ 66543 w 21600" name="T10"/>
              <a:gd fmla="*/ 132938 h 21600" name="T11"/>
              <a:gd fmla="*/ 69856 w 21600" name="T12"/>
              <a:gd fmla="*/ 156201 h 21600" name="T13"/>
              <a:gd fmla="*/ 0 w 21600" name="T14"/>
              <a:gd fmla="*/ 252575 h 21600" name="T15"/>
              <a:gd fmla="*/ 103128 w 21600" name="T16"/>
              <a:gd fmla="*/ 355600 h 21600" name="T17"/>
              <a:gd fmla="*/ 419160 w 21600" name="T18"/>
              <a:gd fmla="*/ 355600 h 21600" name="T19"/>
              <a:gd fmla="*/ 522288 w 21600" name="T20"/>
              <a:gd fmla="*/ 252575 h 21600" name="T21"/>
              <a:gd fmla="*/ 449095 w 21600" name="T22"/>
              <a:gd fmla="*/ 156201 h 21600" name="T23"/>
              <a:gd fmla="*/ 399212 w 21600" name="T24"/>
              <a:gd fmla="*/ 335663 h 21600" name="T25"/>
              <a:gd fmla="*/ 262812 w 21600" name="T26"/>
              <a:gd fmla="*/ 335663 h 21600" name="T27"/>
              <a:gd fmla="*/ 345967 w 21600" name="T28"/>
              <a:gd fmla="*/ 252575 h 21600" name="T29"/>
              <a:gd fmla="*/ 342655 w 21600" name="T30"/>
              <a:gd fmla="*/ 242598 h 21600" name="T31"/>
              <a:gd fmla="*/ 306046 w 21600" name="T32"/>
              <a:gd fmla="*/ 242598 h 21600" name="T33"/>
              <a:gd fmla="*/ 306046 w 21600" name="T34"/>
              <a:gd fmla="*/ 225987 h 21600" name="T35"/>
              <a:gd fmla="*/ 306046 w 21600" name="T36"/>
              <a:gd fmla="*/ 122962 h 21600" name="T37"/>
              <a:gd fmla="*/ 299397 w 21600" name="T38"/>
              <a:gd fmla="*/ 119636 h 21600" name="T39"/>
              <a:gd fmla="*/ 212905 w 21600" name="T40"/>
              <a:gd fmla="*/ 119636 h 21600" name="T41"/>
              <a:gd fmla="*/ 206255 w 21600" name="T42"/>
              <a:gd fmla="*/ 126287 h 21600" name="T43"/>
              <a:gd fmla="*/ 206255 w 21600" name="T44"/>
              <a:gd fmla="*/ 225987 h 21600" name="T45"/>
              <a:gd fmla="*/ 206255 w 21600" name="T46"/>
              <a:gd fmla="*/ 242598 h 21600" name="T47"/>
              <a:gd fmla="*/ 169671 w 21600" name="T48"/>
              <a:gd fmla="*/ 242598 h 21600" name="T49"/>
              <a:gd fmla="*/ 169671 w 21600" name="T50"/>
              <a:gd fmla="*/ 252575 h 21600" name="T51"/>
              <a:gd fmla="*/ 252826 w 21600" name="T52"/>
              <a:gd fmla="*/ 335663 h 21600" name="T53"/>
              <a:gd fmla="*/ 126413 w 21600" name="T54"/>
              <a:gd fmla="*/ 335663 h 21600" name="T55"/>
              <a:gd fmla="*/ 36584 w 21600" name="T56"/>
              <a:gd fmla="*/ 249249 h 21600" name="T57"/>
              <a:gd fmla="*/ 96478 w 21600" name="T58"/>
              <a:gd fmla="*/ 166161 h 21600" name="T59"/>
              <a:gd fmla="*/ 93141 w 21600" name="T60"/>
              <a:gd fmla="*/ 146224 h 21600" name="T61"/>
              <a:gd fmla="*/ 169671 w 21600" name="T62"/>
              <a:gd fmla="*/ 56501 h 21600" name="T63"/>
              <a:gd fmla="*/ 249489 w 21600" name="T64"/>
              <a:gd fmla="*/ 99700 h 21600" name="T65"/>
              <a:gd fmla="*/ 326019 w 21600" name="T66"/>
              <a:gd fmla="*/ 36564 h 21600" name="T67"/>
              <a:gd fmla="*/ 425810 w 21600" name="T68"/>
              <a:gd fmla="*/ 139573 h 21600" name="T69"/>
              <a:gd fmla="*/ 422497 w 21600" name="T70"/>
              <a:gd fmla="*/ 166161 h 21600" name="T71"/>
              <a:gd fmla="*/ 489016 w 21600" name="T72"/>
              <a:gd fmla="*/ 249249 h 21600" name="T73"/>
              <a:gd fmla="*/ 399212 w 21600" name="T74"/>
              <a:gd fmla="*/ 335663 h 21600" name="T75"/>
              <a:gd fmla="*/ 399212 w 21600" name="T76"/>
              <a:gd fmla="*/ 335663 h 21600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</a:gdLst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b="b" l="0" r="r" t="0"/>
            <a:pathLst>
              <a:path h="21600" w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5"/>
            <a:ext cx="100187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gdLst>
              <a:gd fmla="*/ 432795 w 21600" name="T0"/>
              <a:gd fmla="*/ 242301 h 21600" name="T1"/>
              <a:gd fmla="*/ 438150 w 21600" name="T2"/>
              <a:gd fmla="*/ 346598 h 21600" name="T3"/>
              <a:gd fmla="*/ 420076 w 21600" name="T4"/>
              <a:gd fmla="*/ 365125 h 21600" name="T5"/>
              <a:gd fmla="*/ 315711 w 21600" name="T6"/>
              <a:gd fmla="*/ 359817 h 21600" name="T7"/>
              <a:gd fmla="*/ 310681 w 21600" name="T8"/>
              <a:gd fmla="*/ 255520 h 21600" name="T9"/>
              <a:gd fmla="*/ 328572 w 21600" name="T10"/>
              <a:gd fmla="*/ 236993 h 21600" name="T11"/>
              <a:gd fmla="*/ 360845 w 21600" name="T12"/>
              <a:gd fmla="*/ 200633 h 21600" name="T13"/>
              <a:gd fmla="*/ 232727 w 21600" name="T14"/>
              <a:gd fmla="*/ 196119 h 21600" name="T15"/>
              <a:gd fmla="*/ 264797 w 21600" name="T16"/>
              <a:gd fmla="*/ 236993 h 21600" name="T17"/>
              <a:gd fmla="*/ 282870 w 21600" name="T18"/>
              <a:gd fmla="*/ 255520 h 21600" name="T19"/>
              <a:gd fmla="*/ 277515 w 21600" name="T20"/>
              <a:gd fmla="*/ 359817 h 21600" name="T21"/>
              <a:gd fmla="*/ 173292 w 21600" name="T22"/>
              <a:gd fmla="*/ 365125 h 21600" name="T23"/>
              <a:gd fmla="*/ 155219 w 21600" name="T24"/>
              <a:gd fmla="*/ 346598 h 21600" name="T25"/>
              <a:gd fmla="*/ 160533 w 21600" name="T26"/>
              <a:gd fmla="*/ 242301 h 21600" name="T27"/>
              <a:gd fmla="*/ 205363 w 21600" name="T28"/>
              <a:gd fmla="*/ 236993 h 21600" name="T29"/>
              <a:gd fmla="*/ 82275 w 21600" name="T30"/>
              <a:gd fmla="*/ 196119 h 21600" name="T31"/>
              <a:gd fmla="*/ 77508 w 21600" name="T32"/>
              <a:gd fmla="*/ 236993 h 21600" name="T33"/>
              <a:gd fmla="*/ 122804 w 21600" name="T34"/>
              <a:gd fmla="*/ 242301 h 21600" name="T35"/>
              <a:gd fmla="*/ 128118 w 21600" name="T36"/>
              <a:gd fmla="*/ 346598 h 21600" name="T37"/>
              <a:gd fmla="*/ 109578 w 21600" name="T38"/>
              <a:gd fmla="*/ 365125 h 21600" name="T39"/>
              <a:gd fmla="*/ 5315 w 21600" name="T40"/>
              <a:gd fmla="*/ 359817 h 21600" name="T41"/>
              <a:gd fmla="*/ 0 w 21600" name="T42"/>
              <a:gd fmla="*/ 255520 h 21600" name="T43"/>
              <a:gd fmla="*/ 18520 w 21600" name="T44"/>
              <a:gd fmla="*/ 236993 h 21600" name="T45"/>
              <a:gd fmla="*/ 50144 w 21600" name="T46"/>
              <a:gd fmla="*/ 200633 h 21600" name="T47"/>
              <a:gd fmla="*/ 82234 w 21600" name="T48"/>
              <a:gd fmla="*/ 169006 h 21600" name="T49"/>
              <a:gd fmla="*/ 205322 w 21600" name="T50"/>
              <a:gd fmla="*/ 127642 h 21600" name="T51"/>
              <a:gd fmla="*/ 160493 w 21600" name="T52"/>
              <a:gd fmla="*/ 122520 h 21600" name="T53"/>
              <a:gd fmla="*/ 155178 w 21600" name="T54"/>
              <a:gd fmla="*/ 18020 h 21600" name="T55"/>
              <a:gd fmla="*/ 173252 w 21600" name="T56"/>
              <a:gd fmla="*/ 0 h 21600" name="T57"/>
              <a:gd fmla="*/ 277475 w 21600" name="T58"/>
              <a:gd fmla="*/ 5308 h 21600" name="T59"/>
              <a:gd fmla="*/ 282830 w 21600" name="T60"/>
              <a:gd fmla="*/ 109605 h 21600" name="T61"/>
              <a:gd fmla="*/ 264756 w 21600" name="T62"/>
              <a:gd fmla="*/ 127642 h 21600" name="T63"/>
              <a:gd fmla="*/ 232686 w 21600" name="T64"/>
              <a:gd fmla="*/ 169006 h 21600" name="T65"/>
              <a:gd fmla="*/ 378371 w 21600" name="T66"/>
              <a:gd fmla="*/ 178151 h 21600" name="T67"/>
              <a:gd fmla="*/ 387905 w 21600" name="T68"/>
              <a:gd fmla="*/ 236993 h 21600" name="T69"/>
              <a:gd fmla="*/ 420076 w 21600" name="T70"/>
              <a:gd fmla="*/ 236993 h 21600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gdLst>
              <a:gd fmla="*/ 375933 w 21600" name="T0"/>
              <a:gd fmla="*/ 0 h 21600" name="T1"/>
              <a:gd fmla="*/ 27292 w 21600" name="T2"/>
              <a:gd fmla="*/ 0 h 21600" name="T3"/>
              <a:gd fmla="*/ 0 w 21600" name="T4"/>
              <a:gd fmla="*/ 27680 h 21600" name="T5"/>
              <a:gd fmla="*/ 0 w 21600" name="T6"/>
              <a:gd fmla="*/ 279822 h 21600" name="T7"/>
              <a:gd fmla="*/ 27292 w 21600" name="T8"/>
              <a:gd fmla="*/ 307502 h 21600" name="T9"/>
              <a:gd fmla="*/ 160693 w 21600" name="T10"/>
              <a:gd fmla="*/ 307502 h 21600" name="T11"/>
              <a:gd fmla="*/ 118242 w 21600" name="T12"/>
              <a:gd fmla="*/ 362845 h 21600" name="T13"/>
              <a:gd fmla="*/ 118242 w 21600" name="T14"/>
              <a:gd fmla="*/ 390525 h 21600" name="T15"/>
              <a:gd fmla="*/ 160693 w 21600" name="T16"/>
              <a:gd fmla="*/ 390525 h 21600" name="T17"/>
              <a:gd fmla="*/ 242532 w 21600" name="T18"/>
              <a:gd fmla="*/ 390525 h 21600" name="T19"/>
              <a:gd fmla="*/ 281959 w 21600" name="T20"/>
              <a:gd fmla="*/ 390525 h 21600" name="T21"/>
              <a:gd fmla="*/ 281959 w 21600" name="T22"/>
              <a:gd fmla="*/ 362845 h 21600" name="T23"/>
              <a:gd fmla="*/ 242532 w 21600" name="T24"/>
              <a:gd fmla="*/ 307502 h 21600" name="T25"/>
              <a:gd fmla="*/ 375933 w 21600" name="T26"/>
              <a:gd fmla="*/ 307502 h 21600" name="T27"/>
              <a:gd fmla="*/ 403225 w 21600" name="T28"/>
              <a:gd fmla="*/ 279822 h 21600" name="T29"/>
              <a:gd fmla="*/ 403225 w 21600" name="T30"/>
              <a:gd fmla="*/ 27680 h 21600" name="T31"/>
              <a:gd fmla="*/ 375933 w 21600" name="T32"/>
              <a:gd fmla="*/ 0 h 21600" name="T33"/>
              <a:gd fmla="*/ 178875 w 21600" name="T34"/>
              <a:gd fmla="*/ 273675 h 21600" name="T35"/>
              <a:gd fmla="*/ 203125 w 21600" name="T36"/>
              <a:gd fmla="*/ 252142 h 21600" name="T37"/>
              <a:gd fmla="*/ 227374 w 21600" name="T38"/>
              <a:gd fmla="*/ 273675 h 21600" name="T39"/>
              <a:gd fmla="*/ 203125 w 21600" name="T40"/>
              <a:gd fmla="*/ 298282 h 21600" name="T41"/>
              <a:gd fmla="*/ 178875 w 21600" name="T42"/>
              <a:gd fmla="*/ 273675 h 21600" name="T43"/>
              <a:gd fmla="*/ 372908 w 21600" name="T44"/>
              <a:gd fmla="*/ 242921 h 21600" name="T45"/>
              <a:gd fmla="*/ 27292 w 21600" name="T46"/>
              <a:gd fmla="*/ 242921 h 21600" name="T47"/>
              <a:gd fmla="*/ 27292 w 21600" name="T48"/>
              <a:gd fmla="*/ 30754 h 21600" name="T49"/>
              <a:gd fmla="*/ 372908 w 21600" name="T50"/>
              <a:gd fmla="*/ 30754 h 21600" name="T51"/>
              <a:gd fmla="*/ 372908 w 21600" name="T52"/>
              <a:gd fmla="*/ 242921 h 21600" name="T53"/>
              <a:gd fmla="*/ 372908 w 21600" name="T54"/>
              <a:gd fmla="*/ 242921 h 21600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21600" w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>
              <a:lnSpc>
                <a:spcPct val="130000"/>
              </a:lnSpc>
            </a:pPr>
            <a:endParaRPr altLang="en-US" lang="zh-CN" sz="2002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0" y="3373955"/>
            <a:ext cx="100297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en-US" smtClean="0" sz="2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8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9186455" y="5802918"/>
            <a:ext cx="2760773" cy="8115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9235525" y="551001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8393272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7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8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9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27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28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29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7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8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9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47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8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9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5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57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58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59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6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67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68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69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7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7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78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79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8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 nodeType="clickPar">
                      <p:stCondLst>
                        <p:cond delay="indefinite"/>
                      </p:stCondLst>
                      <p:childTnLst>
                        <p:par>
                          <p:cTn fill="hold" id="8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87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8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89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9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 nodeType="clickPar">
                      <p:stCondLst>
                        <p:cond delay="indefinite"/>
                      </p:stCondLst>
                      <p:childTnLst>
                        <p:par>
                          <p:cTn fill="hold" id="9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97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98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9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0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 nodeType="clickPar">
                      <p:stCondLst>
                        <p:cond delay="indefinite"/>
                      </p:stCondLst>
                      <p:childTnLst>
                        <p:par>
                          <p:cTn fill="hold" id="10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07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08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9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 nodeType="clickPar">
                      <p:stCondLst>
                        <p:cond delay="indefinite"/>
                      </p:stCondLst>
                      <p:childTnLst>
                        <p:par>
                          <p:cTn fill="hold" id="1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17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18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19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2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3" nodeType="clickPar">
                      <p:stCondLst>
                        <p:cond delay="indefinite"/>
                      </p:stCondLst>
                      <p:childTnLst>
                        <p:par>
                          <p:cTn fill="hold" id="1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0" nodeType="clickPar">
                      <p:stCondLst>
                        <p:cond delay="indefinite"/>
                      </p:stCondLst>
                      <p:childTnLst>
                        <p:par>
                          <p:cTn fill="hold" id="1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 nodeType="clickPar">
                      <p:stCondLst>
                        <p:cond delay="indefinite"/>
                      </p:stCondLst>
                      <p:childTnLst>
                        <p:par>
                          <p:cTn fill="hold" id="1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1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2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3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4" nodeType="clickPar">
                      <p:stCondLst>
                        <p:cond delay="indefinite"/>
                      </p:stCondLst>
                      <p:childTnLst>
                        <p:par>
                          <p:cTn fill="hold" id="1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9"/>
                                        <p:tgtEl>
                                          <p:spTgt spid="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4" nodeType="clickPar">
                      <p:stCondLst>
                        <p:cond delay="indefinite"/>
                      </p:stCondLst>
                      <p:childTnLst>
                        <p:par>
                          <p:cTn fill="hold" id="1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8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9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2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3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4" nodeType="clickPar">
                      <p:stCondLst>
                        <p:cond delay="indefinite"/>
                      </p:stCondLst>
                      <p:childTnLst>
                        <p:par>
                          <p:cTn fill="hold" id="1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8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9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2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3"/>
                                        <p:tgtEl>
                                          <p:spTgt spid="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4" nodeType="clickPar">
                      <p:stCondLst>
                        <p:cond delay="indefinite"/>
                      </p:stCondLst>
                      <p:childTnLst>
                        <p:par>
                          <p:cTn fill="hold" id="1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6" nodeType="click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8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9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0" nodeType="withEffect" presetClass="entr" presetID="2" presetSubtype="9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2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3"/>
                                        <p:tgtEl>
                                          <p:spTgt spid="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750"/>
      <p:bldP grpId="0" spid="31751"/>
      <p:bldP grpId="0" spid="31752"/>
      <p:bldP grpId="0" spid="31753"/>
      <p:bldP grpId="0" spid="31754"/>
      <p:bldP grpId="0" spid="31755"/>
      <p:bldP grpId="0" spid="31756"/>
      <p:bldP grpId="0" spid="31760"/>
      <p:bldP grpId="0" spid="31761"/>
      <p:bldP grpId="0" spid="31762"/>
      <p:bldP grpId="0" spid="31763"/>
      <p:bldP grpId="0" spid="31766"/>
      <p:bldP grpId="0" spid="31767"/>
      <p:bldP grpId="0" spid="31769"/>
      <p:bldP grpId="0" spid="31771"/>
      <p:bldP build="p" grpId="0" spid="23"/>
      <p:bldP build="p" grpId="0" spid="24"/>
      <p:bldP build="p" grpId="0" spid="25"/>
      <p:bldP build="p" grpId="0" spid="26"/>
      <p:bldP build="p" grpId="0" spid="27"/>
      <p:bldP build="p" grpId="0" spid="28"/>
      <p:bldP build="p" grpId="0" spid="29"/>
      <p:bldP build="p" grpId="0" spid="3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31"/>
          <p:cNvGrpSpPr/>
          <p:nvPr/>
        </p:nvGrpSpPr>
        <p:grpSpPr>
          <a:xfrm>
            <a:off x="8493695" y="3616325"/>
            <a:ext cx="418556" cy="418556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3" name="组合 34"/>
          <p:cNvGrpSpPr/>
          <p:nvPr/>
        </p:nvGrpSpPr>
        <p:grpSpPr>
          <a:xfrm>
            <a:off x="3993379" y="3616325"/>
            <a:ext cx="418556" cy="418556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220098" y="1408022"/>
            <a:ext cx="418556" cy="418556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5" name="组合 40"/>
          <p:cNvGrpSpPr/>
          <p:nvPr/>
        </p:nvGrpSpPr>
        <p:grpSpPr>
          <a:xfrm>
            <a:off x="6220098" y="5868157"/>
            <a:ext cx="418556" cy="418556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0" panose="020b0604020202020204" pitchFamily="34" typeface="Arial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gdLst>
                <a:gd fmla="*/ 0 w 692642" name="T0"/>
                <a:gd fmla="*/ 194932 h 692642" name="T1"/>
                <a:gd fmla="*/ 38476 w 692642" name="T2"/>
                <a:gd fmla="*/ 156456 h 692642" name="T3"/>
                <a:gd fmla="*/ 156457 w 692642" name="T4"/>
                <a:gd fmla="*/ 156456 h 692642" name="T5"/>
                <a:gd fmla="*/ 156457 w 692642" name="T6"/>
                <a:gd fmla="*/ 38476 h 692642" name="T7"/>
                <a:gd fmla="*/ 194933 w 692642" name="T8"/>
                <a:gd fmla="*/ 0 h 692642" name="T9"/>
                <a:gd fmla="*/ 233409 w 692642" name="T10"/>
                <a:gd fmla="*/ 38476 h 692642" name="T11"/>
                <a:gd fmla="*/ 233409 w 692642" name="T12"/>
                <a:gd fmla="*/ 156457 h 692642" name="T13"/>
                <a:gd fmla="*/ 351390 w 692642" name="T14"/>
                <a:gd fmla="*/ 156457 h 692642" name="T15"/>
                <a:gd fmla="*/ 389866 w 692642" name="T16"/>
                <a:gd fmla="*/ 194933 h 692642" name="T17"/>
                <a:gd fmla="*/ 389865 w 692642" name="T18"/>
                <a:gd fmla="*/ 194932 h 692642" name="T19"/>
                <a:gd fmla="*/ 351389 w 692642" name="T20"/>
                <a:gd fmla="*/ 233409 h 692642" name="T21"/>
                <a:gd fmla="*/ 233409 w 692642" name="T22"/>
                <a:gd fmla="*/ 233409 h 692642" name="T23"/>
                <a:gd fmla="*/ 233409 w 692642" name="T24"/>
                <a:gd fmla="*/ 351390 h 692642" name="T25"/>
                <a:gd fmla="*/ 194932 w 692642" name="T26"/>
                <a:gd fmla="*/ 389866 h 692642" name="T27"/>
                <a:gd fmla="*/ 194933 w 692642" name="T28"/>
                <a:gd fmla="*/ 389865 h 692642" name="T29"/>
                <a:gd fmla="*/ 156457 w 692642" name="T30"/>
                <a:gd fmla="*/ 351389 h 692642" name="T31"/>
                <a:gd fmla="*/ 156457 w 692642" name="T32"/>
                <a:gd fmla="*/ 233409 h 692642" name="T33"/>
                <a:gd fmla="*/ 38476 w 692642" name="T34"/>
                <a:gd fmla="*/ 233409 h 692642" name="T35"/>
                <a:gd fmla="*/ 0 w 692642" name="T36"/>
                <a:gd fmla="*/ 194932 h 692642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692642" name="T57"/>
                <a:gd fmla="*/ 0 h 692642" name="T58"/>
                <a:gd fmla="*/ 692642 w 692642" name="T59"/>
                <a:gd fmla="*/ 692642 h 692642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692642" w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latin charset="0" panose="020b0604020202020204" pitchFamily="34" typeface="Arial"/>
              </a:endParaRPr>
            </a:p>
          </p:txBody>
        </p:sp>
      </p:grpSp>
      <p:grpSp>
        <p:nvGrpSpPr>
          <p:cNvPr id="10" name="组合 66"/>
          <p:cNvGrpSpPr/>
          <p:nvPr/>
        </p:nvGrpSpPr>
        <p:grpSpPr>
          <a:xfrm>
            <a:off x="4313383" y="1714774"/>
            <a:ext cx="4231988" cy="423505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>
            <a:xfrm>
              <a:off x="0" y="0"/>
              <a:ext cx="4392474" cy="4393594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>
              <a:xfrm>
                <a:off x="0" y="0"/>
                <a:ext cx="4392474" cy="4393594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gdLst>
                    <a:gd fmla="*/ 2147483647 w 821" name="T0"/>
                    <a:gd fmla="*/ 2147483647 h 301" name="T1"/>
                    <a:gd fmla="*/ 0 w 821" name="T2"/>
                    <a:gd fmla="*/ 2147483647 h 301" name="T3"/>
                    <a:gd fmla="*/ 2147483647 w 821" name="T4"/>
                    <a:gd fmla="*/ 2147483647 h 301" name="T5"/>
                    <a:gd fmla="*/ 2147483647 w 821" name="T6"/>
                    <a:gd fmla="*/ 0 h 301" name="T7"/>
                    <a:gd fmla="*/ 2147483647 w 821" name="T8"/>
                    <a:gd fmla="*/ 0 h 301" name="T9"/>
                    <a:gd fmla="*/ 2147483647 w 821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1" name="T18"/>
                    <a:gd fmla="*/ 0 h 301" name="T19"/>
                    <a:gd fmla="*/ 821 w 821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gdLst>
                    <a:gd fmla="*/ 2147483647 w 302" name="T0"/>
                    <a:gd fmla="*/ 2147483647 h 821" name="T1"/>
                    <a:gd fmla="*/ 0 w 302" name="T2"/>
                    <a:gd fmla="*/ 0 h 821" name="T3"/>
                    <a:gd fmla="*/ 0 w 302" name="T4"/>
                    <a:gd fmla="*/ 2147483647 h 821" name="T5"/>
                    <a:gd fmla="*/ 2147483647 w 302" name="T6"/>
                    <a:gd fmla="*/ 2147483647 h 821" name="T7"/>
                    <a:gd fmla="*/ 2147483647 w 302" name="T8"/>
                    <a:gd fmla="*/ 2147483647 h 821" name="T9"/>
                    <a:gd fmla="*/ 2147483647 w 302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2" name="T18"/>
                    <a:gd fmla="*/ 0 h 821" name="T19"/>
                    <a:gd fmla="*/ 302 w 302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2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gdLst>
                    <a:gd fmla="*/ 2147483647 w 788" name="T0"/>
                    <a:gd fmla="*/ 2147483647 h 455" name="T1"/>
                    <a:gd fmla="*/ 2147483647 w 788" name="T2"/>
                    <a:gd fmla="*/ 2147483647 h 455" name="T3"/>
                    <a:gd fmla="*/ 2147483647 w 788" name="T4"/>
                    <a:gd fmla="*/ 2147483647 h 455" name="T5"/>
                    <a:gd fmla="*/ 2147483647 w 788" name="T6"/>
                    <a:gd fmla="*/ 2147483647 h 455" name="T7"/>
                    <a:gd fmla="*/ 2147483647 w 788" name="T8"/>
                    <a:gd fmla="*/ 2147483647 h 455" name="T9"/>
                    <a:gd fmla="*/ 2147483647 w 788" name="T10"/>
                    <a:gd fmla="*/ 2147483647 h 455" name="T11"/>
                    <a:gd fmla="*/ 2147483647 w 788" name="T12"/>
                    <a:gd fmla="*/ 2147483647 h 455" name="T13"/>
                    <a:gd fmla="*/ 2147483647 w 788" name="T14"/>
                    <a:gd fmla="*/ 2147483647 h 455" name="T15"/>
                    <a:gd fmla="*/ 2147483647 w 788" name="T16"/>
                    <a:gd fmla="*/ 2147483647 h 455" name="T17"/>
                    <a:gd fmla="*/ 2147483647 w 788" name="T18"/>
                    <a:gd fmla="*/ 2147483647 h 455" name="T19"/>
                    <a:gd fmla="*/ 2147483647 w 788" name="T20"/>
                    <a:gd fmla="*/ 2147483647 h 455" name="T21"/>
                    <a:gd fmla="*/ 2147483647 w 788" name="T22"/>
                    <a:gd fmla="*/ 2147483647 h 455" name="T23"/>
                    <a:gd fmla="*/ 2147483647 w 788" name="T24"/>
                    <a:gd fmla="*/ 2147483647 h 455" name="T25"/>
                    <a:gd fmla="*/ 2147483647 w 788" name="T26"/>
                    <a:gd fmla="*/ 2147483647 h 455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88" name="T42"/>
                    <a:gd fmla="*/ 0 h 455" name="T43"/>
                    <a:gd fmla="*/ 788 w 788" name="T44"/>
                    <a:gd fmla="*/ 455 h 455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5" w="788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gdLst>
                    <a:gd fmla="*/ 2147483647 w 820" name="T0"/>
                    <a:gd fmla="*/ 2147483647 h 301" name="T1"/>
                    <a:gd fmla="*/ 2147483647 w 820" name="T2"/>
                    <a:gd fmla="*/ 0 h 301" name="T3"/>
                    <a:gd fmla="*/ 0 w 820" name="T4"/>
                    <a:gd fmla="*/ 0 h 301" name="T5"/>
                    <a:gd fmla="*/ 0 w 820" name="T6"/>
                    <a:gd fmla="*/ 2147483647 h 301" name="T7"/>
                    <a:gd fmla="*/ 2147483647 w 820" name="T8"/>
                    <a:gd fmla="*/ 2147483647 h 301" name="T9"/>
                    <a:gd fmla="*/ 2147483647 w 820" name="T10"/>
                    <a:gd fmla="*/ 2147483647 h 30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820" name="T18"/>
                    <a:gd fmla="*/ 0 h 301" name="T19"/>
                    <a:gd fmla="*/ 820 w 820" name="T20"/>
                    <a:gd fmla="*/ 301 h 30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301" w="820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gdLst>
                    <a:gd fmla="*/ 2147483647 w 457" name="T0"/>
                    <a:gd fmla="*/ 2147483647 h 791" name="T1"/>
                    <a:gd fmla="*/ 2147483647 w 457" name="T2"/>
                    <a:gd fmla="*/ 2147483647 h 791" name="T3"/>
                    <a:gd fmla="*/ 2147483647 w 457" name="T4"/>
                    <a:gd fmla="*/ 2147483647 h 791" name="T5"/>
                    <a:gd fmla="*/ 2147483647 w 457" name="T6"/>
                    <a:gd fmla="*/ 2147483647 h 791" name="T7"/>
                    <a:gd fmla="*/ 2147483647 w 457" name="T8"/>
                    <a:gd fmla="*/ 2147483647 h 791" name="T9"/>
                    <a:gd fmla="*/ 2147483647 w 457" name="T10"/>
                    <a:gd fmla="*/ 2147483647 h 791" name="T11"/>
                    <a:gd fmla="*/ 2147483647 w 457" name="T12"/>
                    <a:gd fmla="*/ 2147483647 h 791" name="T13"/>
                    <a:gd fmla="*/ 2147483647 w 457" name="T14"/>
                    <a:gd fmla="*/ 2147483647 h 791" name="T15"/>
                    <a:gd fmla="*/ 2147483647 w 457" name="T16"/>
                    <a:gd fmla="*/ 2147483647 h 791" name="T17"/>
                    <a:gd fmla="*/ 2147483647 w 457" name="T18"/>
                    <a:gd fmla="*/ 2147483647 h 791" name="T19"/>
                    <a:gd fmla="*/ 2147483647 w 457" name="T20"/>
                    <a:gd fmla="*/ 2147483647 h 791" name="T21"/>
                    <a:gd fmla="*/ 0 w 457" name="T22"/>
                    <a:gd fmla="*/ 2147483647 h 791" name="T23"/>
                    <a:gd fmla="*/ 2147483647 w 457" name="T24"/>
                    <a:gd fmla="*/ 2147483647 h 791" name="T25"/>
                    <a:gd fmla="*/ 2147483647 w 457" name="T26"/>
                    <a:gd fmla="*/ 2147483647 h 791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457" name="T42"/>
                    <a:gd fmla="*/ 0 h 791" name="T43"/>
                    <a:gd fmla="*/ 457 w 457" name="T44"/>
                    <a:gd fmla="*/ 791 h 791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791" w="457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gdLst>
                    <a:gd fmla="*/ 2147483647 w 301" name="T0"/>
                    <a:gd fmla="*/ 2147483647 h 821" name="T1"/>
                    <a:gd fmla="*/ 2147483647 w 301" name="T2"/>
                    <a:gd fmla="*/ 2147483647 h 821" name="T3"/>
                    <a:gd fmla="*/ 2147483647 w 301" name="T4"/>
                    <a:gd fmla="*/ 0 h 821" name="T5"/>
                    <a:gd fmla="*/ 0 w 301" name="T6"/>
                    <a:gd fmla="*/ 0 h 821" name="T7"/>
                    <a:gd fmla="*/ 0 w 301" name="T8"/>
                    <a:gd fmla="*/ 2147483647 h 821" name="T9"/>
                    <a:gd fmla="*/ 2147483647 w 301" name="T10"/>
                    <a:gd fmla="*/ 2147483647 h 821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  <a:gd fmla="*/ 0 w 301" name="T18"/>
                    <a:gd fmla="*/ 0 h 821" name="T19"/>
                    <a:gd fmla="*/ 301 w 301" name="T20"/>
                    <a:gd fmla="*/ 821 h 821" name="T21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T21" l="T18" r="T20" t="T19"/>
                  <a:pathLst>
                    <a:path h="821" w="30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gdLst>
                    <a:gd fmla="*/ 2147483647 w 791" name="T0"/>
                    <a:gd fmla="*/ 2147483647 h 456" name="T1"/>
                    <a:gd fmla="*/ 2147483647 w 791" name="T2"/>
                    <a:gd fmla="*/ 2147483647 h 456" name="T3"/>
                    <a:gd fmla="*/ 2147483647 w 791" name="T4"/>
                    <a:gd fmla="*/ 2147483647 h 456" name="T5"/>
                    <a:gd fmla="*/ 2147483647 w 791" name="T6"/>
                    <a:gd fmla="*/ 2147483647 h 456" name="T7"/>
                    <a:gd fmla="*/ 2147483647 w 791" name="T8"/>
                    <a:gd fmla="*/ 2147483647 h 456" name="T9"/>
                    <a:gd fmla="*/ 2147483647 w 791" name="T10"/>
                    <a:gd fmla="*/ 2147483647 h 456" name="T11"/>
                    <a:gd fmla="*/ 2147483647 w 791" name="T12"/>
                    <a:gd fmla="*/ 2147483647 h 456" name="T13"/>
                    <a:gd fmla="*/ 2147483647 w 791" name="T14"/>
                    <a:gd fmla="*/ 2147483647 h 456" name="T15"/>
                    <a:gd fmla="*/ 2147483647 w 791" name="T16"/>
                    <a:gd fmla="*/ 2147483647 h 456" name="T17"/>
                    <a:gd fmla="*/ 2147483647 w 791" name="T18"/>
                    <a:gd fmla="*/ 2147483647 h 456" name="T19"/>
                    <a:gd fmla="*/ 2147483647 w 791" name="T20"/>
                    <a:gd fmla="*/ 2147483647 h 456" name="T21"/>
                    <a:gd fmla="*/ 2147483647 w 791" name="T22"/>
                    <a:gd fmla="*/ 0 h 456" name="T23"/>
                    <a:gd fmla="*/ 2147483647 w 791" name="T24"/>
                    <a:gd fmla="*/ 2147483647 h 456" name="T25"/>
                    <a:gd fmla="*/ 2147483647 w 791" name="T26"/>
                    <a:gd fmla="*/ 2147483647 h 45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w 791" name="T42"/>
                    <a:gd fmla="*/ 0 h 456" name="T43"/>
                    <a:gd fmla="*/ 791 w 791" name="T44"/>
                    <a:gd fmla="*/ 456 h 456" name="T45"/>
                  </a:gdLst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b="T45" l="T42" r="T44" t="T43"/>
                  <a:pathLst>
                    <a:path h="456" w="791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altLang="en-US" lang="zh-CN">
                    <a:latin charset="0" panose="020b0604020202020204" pitchFamily="34" typeface="Arial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gdLst>
                  <a:gd fmla="*/ 2147483647 w 457" name="T0"/>
                  <a:gd fmla="*/ 2147483647 h 791" name="T1"/>
                  <a:gd fmla="*/ 2147483647 w 457" name="T2"/>
                  <a:gd fmla="*/ 2147483647 h 791" name="T3"/>
                  <a:gd fmla="*/ 2147483647 w 457" name="T4"/>
                  <a:gd fmla="*/ 2147483647 h 791" name="T5"/>
                  <a:gd fmla="*/ 2147483647 w 457" name="T6"/>
                  <a:gd fmla="*/ 2147483647 h 791" name="T7"/>
                  <a:gd fmla="*/ 2147483647 w 457" name="T8"/>
                  <a:gd fmla="*/ 2147483647 h 791" name="T9"/>
                  <a:gd fmla="*/ 2147483647 w 457" name="T10"/>
                  <a:gd fmla="*/ 2147483647 h 791" name="T11"/>
                  <a:gd fmla="*/ 2147483647 w 457" name="T12"/>
                  <a:gd fmla="*/ 2147483647 h 791" name="T13"/>
                  <a:gd fmla="*/ 2147483647 w 457" name="T14"/>
                  <a:gd fmla="*/ 2147483647 h 791" name="T15"/>
                  <a:gd fmla="*/ 2147483647 w 457" name="T16"/>
                  <a:gd fmla="*/ 2147483647 h 791" name="T17"/>
                  <a:gd fmla="*/ 2147483647 w 457" name="T18"/>
                  <a:gd fmla="*/ 2147483647 h 791" name="T19"/>
                  <a:gd fmla="*/ 2147483647 w 457" name="T20"/>
                  <a:gd fmla="*/ 2147483647 h 791" name="T21"/>
                  <a:gd fmla="*/ 2147483647 w 457" name="T22"/>
                  <a:gd fmla="*/ 2147483647 h 791" name="T23"/>
                  <a:gd fmla="*/ 2147483647 w 457" name="T24"/>
                  <a:gd fmla="*/ 2147483647 h 791" name="T25"/>
                  <a:gd fmla="*/ 2147483647 w 457" name="T26"/>
                  <a:gd fmla="*/ 2147483647 h 791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w 457" name="T42"/>
                  <a:gd fmla="*/ 0 h 791" name="T43"/>
                  <a:gd fmla="*/ 457 w 457" name="T44"/>
                  <a:gd fmla="*/ 791 h 791" name="T45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b="T45" l="T42" r="T44" t="T43"/>
                <a:pathLst>
                  <a:path h="791" w="457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en-US" lang="zh-CN">
                  <a:latin charset="0" panose="020b0604020202020204" pitchFamily="34" typeface="Arial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01</a:t>
              </a: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04</a:t>
              </a: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79" y="289469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03</a:t>
              </a: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6" y="1212606"/>
              <a:ext cx="601741" cy="53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panose="020b0502040204020203" typeface="微软雅黑 Light"/>
                  <a:cs panose="020b0502040204020203" typeface="微软雅黑 Light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zh-CN" lang="en-US" sz="2800">
                  <a:solidFill>
                    <a:schemeClr val="bg1"/>
                  </a:solidFill>
                  <a:latin charset="0" panose="020b0604020202020204" pitchFamily="34" typeface="Arial"/>
                </a:rPr>
                <a:t>02</a:t>
              </a: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3589282" y="138606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2083823" y="369943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5" name="TextBox 24"/>
          <p:cNvSpPr txBox="1"/>
          <p:nvPr/>
        </p:nvSpPr>
        <p:spPr>
          <a:xfrm>
            <a:off x="9145433" y="365132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6977060" y="568033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344584326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7"/>
      <p:bldP grpId="0" spid="48"/>
      <p:bldP grpId="0" spid="49"/>
      <p:bldP grpId="0" spid="54"/>
      <p:bldP grpId="0" spid="55"/>
      <p:bldP grpId="0" spid="56"/>
      <p:bldP grpId="0" spid="5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gdLst>
                <a:gd fmla="*/ 487 w 497" name="T0"/>
                <a:gd fmla="*/ 71 h 400" name="T1"/>
                <a:gd fmla="*/ 487 w 497" name="T2"/>
                <a:gd fmla="*/ 71 h 400" name="T3"/>
                <a:gd fmla="*/ 372 w 497" name="T4"/>
                <a:gd fmla="*/ 0 h 400" name="T5"/>
                <a:gd fmla="*/ 354 w 497" name="T6"/>
                <a:gd fmla="*/ 0 h 400" name="T7"/>
                <a:gd fmla="*/ 248 w 497" name="T8"/>
                <a:gd fmla="*/ 71 h 400" name="T9"/>
                <a:gd fmla="*/ 142 w 497" name="T10"/>
                <a:gd fmla="*/ 0 h 400" name="T11"/>
                <a:gd fmla="*/ 123 w 497" name="T12"/>
                <a:gd fmla="*/ 0 h 400" name="T13"/>
                <a:gd fmla="*/ 8 w 497" name="T14"/>
                <a:gd fmla="*/ 71 h 400" name="T15"/>
                <a:gd fmla="*/ 0 w 497" name="T16"/>
                <a:gd fmla="*/ 89 h 400" name="T17"/>
                <a:gd fmla="*/ 0 w 497" name="T18"/>
                <a:gd fmla="*/ 382 h 400" name="T19"/>
                <a:gd fmla="*/ 8 w 497" name="T20"/>
                <a:gd fmla="*/ 390 h 400" name="T21"/>
                <a:gd fmla="*/ 26 w 497" name="T22"/>
                <a:gd fmla="*/ 390 h 400" name="T23"/>
                <a:gd fmla="*/ 132 w 497" name="T24"/>
                <a:gd fmla="*/ 328 h 400" name="T25"/>
                <a:gd fmla="*/ 239 w 497" name="T26"/>
                <a:gd fmla="*/ 390 h 400" name="T27"/>
                <a:gd fmla="*/ 257 w 497" name="T28"/>
                <a:gd fmla="*/ 390 h 400" name="T29"/>
                <a:gd fmla="*/ 363 w 497" name="T30"/>
                <a:gd fmla="*/ 328 h 400" name="T31"/>
                <a:gd fmla="*/ 470 w 497" name="T32"/>
                <a:gd fmla="*/ 390 h 400" name="T33"/>
                <a:gd fmla="*/ 478 w 497" name="T34"/>
                <a:gd fmla="*/ 399 h 400" name="T35"/>
                <a:gd fmla="*/ 487 w 497" name="T36"/>
                <a:gd fmla="*/ 390 h 400" name="T37"/>
                <a:gd fmla="*/ 496 w 497" name="T38"/>
                <a:gd fmla="*/ 382 h 400" name="T39"/>
                <a:gd fmla="*/ 496 w 497" name="T40"/>
                <a:gd fmla="*/ 89 h 400" name="T41"/>
                <a:gd fmla="*/ 487 w 497" name="T42"/>
                <a:gd fmla="*/ 71 h 400" name="T43"/>
                <a:gd fmla="*/ 115 w 497" name="T44"/>
                <a:gd fmla="*/ 293 h 400" name="T45"/>
                <a:gd fmla="*/ 115 w 497" name="T46"/>
                <a:gd fmla="*/ 293 h 400" name="T47"/>
                <a:gd fmla="*/ 35 w 497" name="T48"/>
                <a:gd fmla="*/ 346 h 400" name="T49"/>
                <a:gd fmla="*/ 35 w 497" name="T50"/>
                <a:gd fmla="*/ 98 h 400" name="T51"/>
                <a:gd fmla="*/ 115 w 497" name="T52"/>
                <a:gd fmla="*/ 44 h 400" name="T53"/>
                <a:gd fmla="*/ 115 w 497" name="T54"/>
                <a:gd fmla="*/ 293 h 400" name="T55"/>
                <a:gd fmla="*/ 230 w 497" name="T56"/>
                <a:gd fmla="*/ 346 h 400" name="T57"/>
                <a:gd fmla="*/ 230 w 497" name="T58"/>
                <a:gd fmla="*/ 346 h 400" name="T59"/>
                <a:gd fmla="*/ 150 w 497" name="T60"/>
                <a:gd fmla="*/ 293 h 400" name="T61"/>
                <a:gd fmla="*/ 150 w 497" name="T62"/>
                <a:gd fmla="*/ 44 h 400" name="T63"/>
                <a:gd fmla="*/ 230 w 497" name="T64"/>
                <a:gd fmla="*/ 98 h 400" name="T65"/>
                <a:gd fmla="*/ 230 w 497" name="T66"/>
                <a:gd fmla="*/ 346 h 400" name="T67"/>
                <a:gd fmla="*/ 345 w 497" name="T68"/>
                <a:gd fmla="*/ 293 h 400" name="T69"/>
                <a:gd fmla="*/ 345 w 497" name="T70"/>
                <a:gd fmla="*/ 293 h 400" name="T71"/>
                <a:gd fmla="*/ 266 w 497" name="T72"/>
                <a:gd fmla="*/ 346 h 400" name="T73"/>
                <a:gd fmla="*/ 266 w 497" name="T74"/>
                <a:gd fmla="*/ 98 h 400" name="T75"/>
                <a:gd fmla="*/ 345 w 497" name="T76"/>
                <a:gd fmla="*/ 44 h 400" name="T77"/>
                <a:gd fmla="*/ 345 w 497" name="T78"/>
                <a:gd fmla="*/ 293 h 400" name="T79"/>
                <a:gd fmla="*/ 461 w 497" name="T80"/>
                <a:gd fmla="*/ 346 h 400" name="T81"/>
                <a:gd fmla="*/ 461 w 497" name="T82"/>
                <a:gd fmla="*/ 346 h 400" name="T83"/>
                <a:gd fmla="*/ 380 w 497" name="T84"/>
                <a:gd fmla="*/ 293 h 400" name="T85"/>
                <a:gd fmla="*/ 380 w 497" name="T86"/>
                <a:gd fmla="*/ 44 h 400" name="T87"/>
                <a:gd fmla="*/ 461 w 497" name="T88"/>
                <a:gd fmla="*/ 98 h 400" name="T89"/>
                <a:gd fmla="*/ 461 w 497" name="T90"/>
                <a:gd fmla="*/ 346 h 400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00" w="497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3" y="3584307"/>
              <a:ext cx="747702" cy="747708"/>
            </a:xfrm>
            <a:custGeom>
              <a:gdLst>
                <a:gd fmla="*/ 230 w 461" name="T0"/>
                <a:gd fmla="*/ 8 h 461" name="T1"/>
                <a:gd fmla="*/ 230 w 461" name="T2"/>
                <a:gd fmla="*/ 8 h 461" name="T3"/>
                <a:gd fmla="*/ 0 w 461" name="T4"/>
                <a:gd fmla="*/ 239 h 461" name="T5"/>
                <a:gd fmla="*/ 230 w 461" name="T6"/>
                <a:gd fmla="*/ 460 h 461" name="T7"/>
                <a:gd fmla="*/ 460 w 461" name="T8"/>
                <a:gd fmla="*/ 230 h 461" name="T9"/>
                <a:gd fmla="*/ 230 w 461" name="T10"/>
                <a:gd fmla="*/ 8 h 461" name="T11"/>
                <a:gd fmla="*/ 230 w 461" name="T12"/>
                <a:gd fmla="*/ 35 h 461" name="T13"/>
                <a:gd fmla="*/ 230 w 461" name="T14"/>
                <a:gd fmla="*/ 35 h 461" name="T15"/>
                <a:gd fmla="*/ 319 w 461" name="T16"/>
                <a:gd fmla="*/ 53 h 461" name="T17"/>
                <a:gd fmla="*/ 291 w 461" name="T18"/>
                <a:gd fmla="*/ 106 h 461" name="T19"/>
                <a:gd fmla="*/ 230 w 461" name="T20"/>
                <a:gd fmla="*/ 97 h 461" name="T21"/>
                <a:gd fmla="*/ 168 w 461" name="T22"/>
                <a:gd fmla="*/ 106 h 461" name="T23"/>
                <a:gd fmla="*/ 141 w 461" name="T24"/>
                <a:gd fmla="*/ 53 h 461" name="T25"/>
                <a:gd fmla="*/ 230 w 461" name="T26"/>
                <a:gd fmla="*/ 35 h 461" name="T27"/>
                <a:gd fmla="*/ 106 w 461" name="T28"/>
                <a:gd fmla="*/ 292 h 461" name="T29"/>
                <a:gd fmla="*/ 106 w 461" name="T30"/>
                <a:gd fmla="*/ 292 h 461" name="T31"/>
                <a:gd fmla="*/ 53 w 461" name="T32"/>
                <a:gd fmla="*/ 327 h 461" name="T33"/>
                <a:gd fmla="*/ 35 w 461" name="T34"/>
                <a:gd fmla="*/ 239 h 461" name="T35"/>
                <a:gd fmla="*/ 53 w 461" name="T36"/>
                <a:gd fmla="*/ 141 h 461" name="T37"/>
                <a:gd fmla="*/ 106 w 461" name="T38"/>
                <a:gd fmla="*/ 167 h 461" name="T39"/>
                <a:gd fmla="*/ 88 w 461" name="T40"/>
                <a:gd fmla="*/ 230 h 461" name="T41"/>
                <a:gd fmla="*/ 106 w 461" name="T42"/>
                <a:gd fmla="*/ 292 h 461" name="T43"/>
                <a:gd fmla="*/ 230 w 461" name="T44"/>
                <a:gd fmla="*/ 433 h 461" name="T45"/>
                <a:gd fmla="*/ 230 w 461" name="T46"/>
                <a:gd fmla="*/ 433 h 461" name="T47"/>
                <a:gd fmla="*/ 141 w 461" name="T48"/>
                <a:gd fmla="*/ 407 h 461" name="T49"/>
                <a:gd fmla="*/ 168 w 461" name="T50"/>
                <a:gd fmla="*/ 354 h 461" name="T51"/>
                <a:gd fmla="*/ 230 w 461" name="T52"/>
                <a:gd fmla="*/ 372 h 461" name="T53"/>
                <a:gd fmla="*/ 291 w 461" name="T54"/>
                <a:gd fmla="*/ 354 h 461" name="T55"/>
                <a:gd fmla="*/ 319 w 461" name="T56"/>
                <a:gd fmla="*/ 407 h 461" name="T57"/>
                <a:gd fmla="*/ 230 w 461" name="T58"/>
                <a:gd fmla="*/ 433 h 461" name="T59"/>
                <a:gd fmla="*/ 230 w 461" name="T60"/>
                <a:gd fmla="*/ 345 h 461" name="T61"/>
                <a:gd fmla="*/ 230 w 461" name="T62"/>
                <a:gd fmla="*/ 345 h 461" name="T63"/>
                <a:gd fmla="*/ 124 w 461" name="T64"/>
                <a:gd fmla="*/ 230 h 461" name="T65"/>
                <a:gd fmla="*/ 230 w 461" name="T66"/>
                <a:gd fmla="*/ 123 h 461" name="T67"/>
                <a:gd fmla="*/ 336 w 461" name="T68"/>
                <a:gd fmla="*/ 230 h 461" name="T69"/>
                <a:gd fmla="*/ 230 w 461" name="T70"/>
                <a:gd fmla="*/ 345 h 461" name="T71"/>
                <a:gd fmla="*/ 354 w 461" name="T72"/>
                <a:gd fmla="*/ 292 h 461" name="T73"/>
                <a:gd fmla="*/ 354 w 461" name="T74"/>
                <a:gd fmla="*/ 292 h 461" name="T75"/>
                <a:gd fmla="*/ 372 w 461" name="T76"/>
                <a:gd fmla="*/ 230 h 461" name="T77"/>
                <a:gd fmla="*/ 354 w 461" name="T78"/>
                <a:gd fmla="*/ 167 h 461" name="T79"/>
                <a:gd fmla="*/ 407 w 461" name="T80"/>
                <a:gd fmla="*/ 141 h 461" name="T81"/>
                <a:gd fmla="*/ 425 w 461" name="T82"/>
                <a:gd fmla="*/ 230 h 461" name="T83"/>
                <a:gd fmla="*/ 407 w 461" name="T84"/>
                <a:gd fmla="*/ 327 h 461" name="T85"/>
                <a:gd fmla="*/ 354 w 461" name="T86"/>
                <a:gd fmla="*/ 292 h 46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61" w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gdLst>
                <a:gd fmla="*/ 80 w 497" name="T0"/>
                <a:gd fmla="*/ 248 h 382" name="T1"/>
                <a:gd fmla="*/ 80 w 497" name="T2"/>
                <a:gd fmla="*/ 248 h 382" name="T3"/>
                <a:gd fmla="*/ 159 w 497" name="T4"/>
                <a:gd fmla="*/ 328 h 382" name="T5"/>
                <a:gd fmla="*/ 248 w 497" name="T6"/>
                <a:gd fmla="*/ 381 h 382" name="T7"/>
                <a:gd fmla="*/ 337 w 497" name="T8"/>
                <a:gd fmla="*/ 337 h 382" name="T9"/>
                <a:gd fmla="*/ 390 w 497" name="T10"/>
                <a:gd fmla="*/ 258 h 382" name="T11"/>
                <a:gd fmla="*/ 248 w 497" name="T12"/>
                <a:gd fmla="*/ 328 h 382" name="T13"/>
                <a:gd fmla="*/ 80 w 497" name="T14"/>
                <a:gd fmla="*/ 248 h 382" name="T15"/>
                <a:gd fmla="*/ 487 w 497" name="T16"/>
                <a:gd fmla="*/ 124 h 382" name="T17"/>
                <a:gd fmla="*/ 487 w 497" name="T18"/>
                <a:gd fmla="*/ 124 h 382" name="T19"/>
                <a:gd fmla="*/ 274 w 497" name="T20"/>
                <a:gd fmla="*/ 9 h 382" name="T21"/>
                <a:gd fmla="*/ 221 w 497" name="T22"/>
                <a:gd fmla="*/ 9 h 382" name="T23"/>
                <a:gd fmla="*/ 9 w 497" name="T24"/>
                <a:gd fmla="*/ 124 h 382" name="T25"/>
                <a:gd fmla="*/ 9 w 497" name="T26"/>
                <a:gd fmla="*/ 160 h 382" name="T27"/>
                <a:gd fmla="*/ 221 w 497" name="T28"/>
                <a:gd fmla="*/ 275 h 382" name="T29"/>
                <a:gd fmla="*/ 274 w 497" name="T30"/>
                <a:gd fmla="*/ 275 h 382" name="T31"/>
                <a:gd fmla="*/ 408 w 497" name="T32"/>
                <a:gd fmla="*/ 195 h 382" name="T33"/>
                <a:gd fmla="*/ 266 w 497" name="T34"/>
                <a:gd fmla="*/ 160 h 382" name="T35"/>
                <a:gd fmla="*/ 248 w 497" name="T36"/>
                <a:gd fmla="*/ 168 h 382" name="T37"/>
                <a:gd fmla="*/ 203 w 497" name="T38"/>
                <a:gd fmla="*/ 133 h 382" name="T39"/>
                <a:gd fmla="*/ 248 w 497" name="T40"/>
                <a:gd fmla="*/ 107 h 382" name="T41"/>
                <a:gd fmla="*/ 293 w 497" name="T42"/>
                <a:gd fmla="*/ 124 h 382" name="T43"/>
                <a:gd fmla="*/ 443 w 497" name="T44"/>
                <a:gd fmla="*/ 177 h 382" name="T45"/>
                <a:gd fmla="*/ 487 w 497" name="T46"/>
                <a:gd fmla="*/ 160 h 382" name="T47"/>
                <a:gd fmla="*/ 487 w 497" name="T48"/>
                <a:gd fmla="*/ 124 h 382" name="T49"/>
                <a:gd fmla="*/ 425 w 497" name="T50"/>
                <a:gd fmla="*/ 346 h 382" name="T51"/>
                <a:gd fmla="*/ 425 w 497" name="T52"/>
                <a:gd fmla="*/ 346 h 382" name="T53"/>
                <a:gd fmla="*/ 461 w 497" name="T54"/>
                <a:gd fmla="*/ 337 h 382" name="T55"/>
                <a:gd fmla="*/ 443 w 497" name="T56"/>
                <a:gd fmla="*/ 177 h 382" name="T57"/>
                <a:gd fmla="*/ 408 w 497" name="T58"/>
                <a:gd fmla="*/ 195 h 382" name="T59"/>
                <a:gd fmla="*/ 425 w 497" name="T60"/>
                <a:gd fmla="*/ 346 h 38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82" w="497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fmla="val 2657162" name="adj1"/>
                <a:gd fmla="val 8176062" name="adj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738">
                <a:latin panose="020f0302020204030204" typeface="Calibri Ligh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852" lIns="115703" rIns="115703" rtlCol="0" tIns="57852"/>
              <a:lstStyle/>
              <a:p>
                <a:pPr algn="ctr"/>
                <a:endParaRPr lang="bg-BG">
                  <a:latin panose="020f0302020204030204" typeface="Calibri Light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gdLst>
                <a:gd fmla="*/ 203 w 497" name="T0"/>
                <a:gd fmla="*/ 257 h 337" name="T1"/>
                <a:gd fmla="*/ 203 w 497" name="T2"/>
                <a:gd fmla="*/ 257 h 337" name="T3"/>
                <a:gd fmla="*/ 221 w 497" name="T4"/>
                <a:gd fmla="*/ 327 h 337" name="T5"/>
                <a:gd fmla="*/ 283 w 497" name="T6"/>
                <a:gd fmla="*/ 310 h 337" name="T7"/>
                <a:gd fmla="*/ 398 w 497" name="T8"/>
                <a:gd fmla="*/ 9 h 337" name="T9"/>
                <a:gd fmla="*/ 203 w 497" name="T10"/>
                <a:gd fmla="*/ 257 h 337" name="T11"/>
                <a:gd fmla="*/ 248 w 497" name="T12"/>
                <a:gd fmla="*/ 71 h 337" name="T13"/>
                <a:gd fmla="*/ 248 w 497" name="T14"/>
                <a:gd fmla="*/ 71 h 337" name="T15"/>
                <a:gd fmla="*/ 274 w 497" name="T16"/>
                <a:gd fmla="*/ 71 h 337" name="T17"/>
                <a:gd fmla="*/ 310 w 497" name="T18"/>
                <a:gd fmla="*/ 26 h 337" name="T19"/>
                <a:gd fmla="*/ 248 w 497" name="T20"/>
                <a:gd fmla="*/ 17 h 337" name="T21"/>
                <a:gd fmla="*/ 0 w 497" name="T22"/>
                <a:gd fmla="*/ 283 h 337" name="T23"/>
                <a:gd fmla="*/ 0 w 497" name="T24"/>
                <a:gd fmla="*/ 310 h 337" name="T25"/>
                <a:gd fmla="*/ 26 w 497" name="T26"/>
                <a:gd fmla="*/ 336 h 337" name="T27"/>
                <a:gd fmla="*/ 53 w 497" name="T28"/>
                <a:gd fmla="*/ 310 h 337" name="T29"/>
                <a:gd fmla="*/ 53 w 497" name="T30"/>
                <a:gd fmla="*/ 283 h 337" name="T31"/>
                <a:gd fmla="*/ 248 w 497" name="T32"/>
                <a:gd fmla="*/ 71 h 337" name="T33"/>
                <a:gd fmla="*/ 425 w 497" name="T34"/>
                <a:gd fmla="*/ 98 h 337" name="T35"/>
                <a:gd fmla="*/ 425 w 497" name="T36"/>
                <a:gd fmla="*/ 98 h 337" name="T37"/>
                <a:gd fmla="*/ 407 w 497" name="T38"/>
                <a:gd fmla="*/ 151 h 337" name="T39"/>
                <a:gd fmla="*/ 442 w 497" name="T40"/>
                <a:gd fmla="*/ 283 h 337" name="T41"/>
                <a:gd fmla="*/ 442 w 497" name="T42"/>
                <a:gd fmla="*/ 310 h 337" name="T43"/>
                <a:gd fmla="*/ 469 w 497" name="T44"/>
                <a:gd fmla="*/ 336 h 337" name="T45"/>
                <a:gd fmla="*/ 469 w 497" name="T46"/>
                <a:gd fmla="*/ 336 h 337" name="T47"/>
                <a:gd fmla="*/ 496 w 497" name="T48"/>
                <a:gd fmla="*/ 310 h 337" name="T49"/>
                <a:gd fmla="*/ 496 w 497" name="T50"/>
                <a:gd fmla="*/ 283 h 337" name="T51"/>
                <a:gd fmla="*/ 425 w 497" name="T52"/>
                <a:gd fmla="*/ 98 h 3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37" w="49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anchor="ctr" wrap="none"/>
            <a:lstStyle/>
            <a:p>
              <a:endParaRPr lang="en-US">
                <a:latin panose="020f0302020204030204" typeface="Calibri Light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1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1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7" name="TextBox 24"/>
          <p:cNvSpPr txBox="1"/>
          <p:nvPr/>
        </p:nvSpPr>
        <p:spPr>
          <a:xfrm>
            <a:off x="7517258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1" y="5042920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9" name="TextBox 24"/>
          <p:cNvSpPr txBox="1"/>
          <p:nvPr/>
        </p:nvSpPr>
        <p:spPr>
          <a:xfrm>
            <a:off x="9727058" y="47043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31971244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72"/>
      <p:bldP grpId="0" spid="73"/>
      <p:bldP grpId="0" spid="81"/>
      <p:bldP grpId="0" spid="85"/>
      <p:bldP grpId="0" spid="86"/>
      <p:bldP grpId="0" spid="87"/>
      <p:bldP grpId="0" spid="88"/>
      <p:bldP grpId="0" spid="8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gdLst>
              <a:gd fmla="*/ 101 w 5540" name="T0"/>
              <a:gd fmla="*/ 0 h 1497" name="T1"/>
              <a:gd fmla="*/ 144 w 5540" name="T2"/>
              <a:gd fmla="*/ 8 h 1497" name="T3"/>
              <a:gd fmla="*/ 226 w 5540" name="T4"/>
              <a:gd fmla="*/ 24 h 1497" name="T5"/>
              <a:gd fmla="*/ 346 w 5540" name="T6"/>
              <a:gd fmla="*/ 44 h 1497" name="T7"/>
              <a:gd fmla="*/ 501 w 5540" name="T8"/>
              <a:gd fmla="*/ 69 h 1497" name="T9"/>
              <a:gd fmla="*/ 687 w 5540" name="T10"/>
              <a:gd fmla="*/ 95 h 1497" name="T11"/>
              <a:gd fmla="*/ 905 w 5540" name="T12"/>
              <a:gd fmla="*/ 122 h 1497" name="T13"/>
              <a:gd fmla="*/ 1150 w 5540" name="T14"/>
              <a:gd fmla="*/ 147 h 1497" name="T15"/>
              <a:gd fmla="*/ 1420 w 5540" name="T16"/>
              <a:gd fmla="*/ 171 h 1497" name="T17"/>
              <a:gd fmla="*/ 1712 w 5540" name="T18"/>
              <a:gd fmla="*/ 189 h 1497" name="T19"/>
              <a:gd fmla="*/ 2023 w 5540" name="T20"/>
              <a:gd fmla="*/ 203 h 1497" name="T21"/>
              <a:gd fmla="*/ 2352 w 5540" name="T22"/>
              <a:gd fmla="*/ 208 h 1497" name="T23"/>
              <a:gd fmla="*/ 2697 w 5540" name="T24"/>
              <a:gd fmla="*/ 204 h 1497" name="T25"/>
              <a:gd fmla="*/ 3053 w 5540" name="T26"/>
              <a:gd fmla="*/ 191 h 1497" name="T27"/>
              <a:gd fmla="*/ 3458 w 5540" name="T28"/>
              <a:gd fmla="*/ 176 h 1497" name="T29"/>
              <a:gd fmla="*/ 3824 w 5540" name="T30"/>
              <a:gd fmla="*/ 169 h 1497" name="T31"/>
              <a:gd fmla="*/ 4154 w 5540" name="T32"/>
              <a:gd fmla="*/ 174 h 1497" name="T33"/>
              <a:gd fmla="*/ 4446 w 5540" name="T34"/>
              <a:gd fmla="*/ 188 h 1497" name="T35"/>
              <a:gd fmla="*/ 4701 w 5540" name="T36"/>
              <a:gd fmla="*/ 210 h 1497" name="T37"/>
              <a:gd fmla="*/ 4922 w 5540" name="T38"/>
              <a:gd fmla="*/ 238 h 1497" name="T39"/>
              <a:gd fmla="*/ 5108 w 5540" name="T40"/>
              <a:gd fmla="*/ 274 h 1497" name="T41"/>
              <a:gd fmla="*/ 5258 w 5540" name="T42"/>
              <a:gd fmla="*/ 313 h 1497" name="T43"/>
              <a:gd fmla="*/ 5376 w 5540" name="T44"/>
              <a:gd fmla="*/ 356 h 1497" name="T45"/>
              <a:gd fmla="*/ 5462 w 5540" name="T46"/>
              <a:gd fmla="*/ 402 h 1497" name="T47"/>
              <a:gd fmla="*/ 5516 w 5540" name="T48"/>
              <a:gd fmla="*/ 448 h 1497" name="T49"/>
              <a:gd fmla="*/ 5540 w 5540" name="T50"/>
              <a:gd fmla="*/ 497 h 1497" name="T51"/>
              <a:gd fmla="*/ 5496 w 5540" name="T52"/>
              <a:gd fmla="*/ 566 h 1497" name="T53"/>
              <a:gd fmla="*/ 5418 w 5540" name="T54"/>
              <a:gd fmla="*/ 623 h 1497" name="T55"/>
              <a:gd fmla="*/ 5310 w 5540" name="T56"/>
              <a:gd fmla="*/ 667 h 1497" name="T57"/>
              <a:gd fmla="*/ 5174 w 5540" name="T58"/>
              <a:gd fmla="*/ 701 h 1497" name="T59"/>
              <a:gd fmla="*/ 5010 w 5540" name="T60"/>
              <a:gd fmla="*/ 727 h 1497" name="T61"/>
              <a:gd fmla="*/ 4822 w 5540" name="T62"/>
              <a:gd fmla="*/ 747 h 1497" name="T63"/>
              <a:gd fmla="*/ 4613 w 5540" name="T64"/>
              <a:gd fmla="*/ 762 h 1497" name="T65"/>
              <a:gd fmla="*/ 4382 w 5540" name="T66"/>
              <a:gd fmla="*/ 776 h 1497" name="T67"/>
              <a:gd fmla="*/ 4133 w 5540" name="T68"/>
              <a:gd fmla="*/ 789 h 1497" name="T69"/>
              <a:gd fmla="*/ 3870 w 5540" name="T70"/>
              <a:gd fmla="*/ 804 h 1497" name="T71"/>
              <a:gd fmla="*/ 3591 w 5540" name="T72"/>
              <a:gd fmla="*/ 823 h 1497" name="T73"/>
              <a:gd fmla="*/ 3304 w 5540" name="T74"/>
              <a:gd fmla="*/ 850 h 1497" name="T75"/>
              <a:gd fmla="*/ 3006 w 5540" name="T76"/>
              <a:gd fmla="*/ 884 h 1497" name="T77"/>
              <a:gd fmla="*/ 2702 w 5540" name="T78"/>
              <a:gd fmla="*/ 928 h 1497" name="T79"/>
              <a:gd fmla="*/ 2393 w 5540" name="T80"/>
              <a:gd fmla="*/ 983 h 1497" name="T81"/>
              <a:gd fmla="*/ 2082 w 5540" name="T82"/>
              <a:gd fmla="*/ 1054 h 1497" name="T83"/>
              <a:gd fmla="*/ 1852 w 5540" name="T84"/>
              <a:gd fmla="*/ 1122 h 1497" name="T85"/>
              <a:gd fmla="*/ 1653 w 5540" name="T86"/>
              <a:gd fmla="*/ 1203 h 1497" name="T87"/>
              <a:gd fmla="*/ 1484 w 5540" name="T88"/>
              <a:gd fmla="*/ 1293 h 1497" name="T89"/>
              <a:gd fmla="*/ 1339 w 5540" name="T90"/>
              <a:gd fmla="*/ 1392 h 1497" name="T91"/>
              <a:gd fmla="*/ 1221 w 5540" name="T92"/>
              <a:gd fmla="*/ 1497 h 1497" name="T93"/>
              <a:gd fmla="*/ 981 w 5540" name="T94"/>
              <a:gd fmla="*/ 1489 h 1497" name="T95"/>
              <a:gd fmla="*/ 745 w 5540" name="T96"/>
              <a:gd fmla="*/ 1477 h 1497" name="T97"/>
              <a:gd fmla="*/ 518 w 5540" name="T98"/>
              <a:gd fmla="*/ 1463 h 1497" name="T99"/>
              <a:gd fmla="*/ 312 w 5540" name="T100"/>
              <a:gd fmla="*/ 1448 h 1497" name="T101"/>
              <a:gd fmla="*/ 137 w 5540" name="T102"/>
              <a:gd fmla="*/ 1433 h 1497" name="T103"/>
              <a:gd fmla="*/ 0 w 5540" name="T104"/>
              <a:gd fmla="*/ 1418 h 1497" name="T105"/>
              <a:gd fmla="*/ 96 w 5540" name="T106"/>
              <a:gd fmla="*/ 0 h 149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497" w="5540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gdLst>
              <a:gd fmla="*/ 0 w 4066" name="T0"/>
              <a:gd fmla="*/ 951 h 1280" name="T1"/>
              <a:gd fmla="*/ 0 w 4066" name="T2"/>
              <a:gd fmla="*/ 951 h 1280" name="T3"/>
              <a:gd fmla="*/ 3571 w 4066" name="T4"/>
              <a:gd fmla="*/ 39 h 1280" name="T5"/>
              <a:gd fmla="*/ 3733 w 4066" name="T6"/>
              <a:gd fmla="*/ 121 h 1280" name="T7"/>
              <a:gd fmla="*/ 3867 w 4066" name="T8"/>
              <a:gd fmla="*/ 207 h 1280" name="T9"/>
              <a:gd fmla="*/ 3968 w 4066" name="T10"/>
              <a:gd fmla="*/ 294 h 1280" name="T11"/>
              <a:gd fmla="*/ 4036 w 4066" name="T12"/>
              <a:gd fmla="*/ 378 h 1280" name="T13"/>
              <a:gd fmla="*/ 4066 w 4066" name="T14"/>
              <a:gd fmla="*/ 459 h 1280" name="T15"/>
              <a:gd fmla="*/ 4064 w 4066" name="T16"/>
              <a:gd fmla="*/ 456 h 1280" name="T17"/>
              <a:gd fmla="*/ 4024 w 4066" name="T18"/>
              <a:gd fmla="*/ 518 h 1280" name="T19"/>
              <a:gd fmla="*/ 3950 w 4066" name="T20"/>
              <a:gd fmla="*/ 566 h 1280" name="T21"/>
              <a:gd fmla="*/ 3845 w 4066" name="T22"/>
              <a:gd fmla="*/ 601 h 1280" name="T23"/>
              <a:gd fmla="*/ 3710 w 4066" name="T24"/>
              <a:gd fmla="*/ 628 h 1280" name="T25"/>
              <a:gd fmla="*/ 3549 w 4066" name="T26"/>
              <a:gd fmla="*/ 647 h 1280" name="T27"/>
              <a:gd fmla="*/ 3367 w 4066" name="T28"/>
              <a:gd fmla="*/ 662 h 1280" name="T29"/>
              <a:gd fmla="*/ 3163 w 4066" name="T30"/>
              <a:gd fmla="*/ 674 h 1280" name="T31"/>
              <a:gd fmla="*/ 2940 w 4066" name="T32"/>
              <a:gd fmla="*/ 686 h 1280" name="T33"/>
              <a:gd fmla="*/ 2702 w 4066" name="T34"/>
              <a:gd fmla="*/ 699 h 1280" name="T35"/>
              <a:gd fmla="*/ 2452 w 4066" name="T36"/>
              <a:gd fmla="*/ 719 h 1280" name="T37"/>
              <a:gd fmla="*/ 2190 w 4066" name="T38"/>
              <a:gd fmla="*/ 745 h 1280" name="T39"/>
              <a:gd fmla="*/ 1920 w 4066" name="T40"/>
              <a:gd fmla="*/ 780 h 1280" name="T41"/>
              <a:gd fmla="*/ 1646 w 4066" name="T42"/>
              <a:gd fmla="*/ 829 h 1280" name="T43"/>
              <a:gd fmla="*/ 1370 w 4066" name="T44"/>
              <a:gd fmla="*/ 890 h 1280" name="T45"/>
              <a:gd fmla="*/ 1153 w 4066" name="T46"/>
              <a:gd fmla="*/ 958 h 1280" name="T47"/>
              <a:gd fmla="*/ 973 w 4066" name="T48"/>
              <a:gd fmla="*/ 1037 h 1280" name="T49"/>
              <a:gd fmla="*/ 824 w 4066" name="T50"/>
              <a:gd fmla="*/ 1128 h 1280" name="T51"/>
              <a:gd fmla="*/ 704 w 4066" name="T52"/>
              <a:gd fmla="*/ 1228 h 1280" name="T53"/>
              <a:gd fmla="*/ 549 w 4066" name="T54"/>
              <a:gd fmla="*/ 1255 h 1280" name="T55"/>
              <a:gd fmla="*/ 360 w 4066" name="T56"/>
              <a:gd fmla="*/ 1198 h 1280" name="T57"/>
              <a:gd fmla="*/ 206 w 4066" name="T58"/>
              <a:gd fmla="*/ 1133 h 1280" name="T59"/>
              <a:gd fmla="*/ 91 w 4066" name="T60"/>
              <a:gd fmla="*/ 1064 h 1280" name="T61"/>
              <a:gd fmla="*/ 20 w 4066" name="T62"/>
              <a:gd fmla="*/ 990 h 1280" name="T63"/>
              <a:gd fmla="*/ 12 w 4066" name="T64"/>
              <a:gd fmla="*/ 885 h 1280" name="T65"/>
              <a:gd fmla="*/ 61 w 4066" name="T66"/>
              <a:gd fmla="*/ 763 h 1280" name="T67"/>
              <a:gd fmla="*/ 139 w 4066" name="T68"/>
              <a:gd fmla="*/ 657 h 1280" name="T69"/>
              <a:gd fmla="*/ 243 w 4066" name="T70"/>
              <a:gd fmla="*/ 566 h 1280" name="T71"/>
              <a:gd fmla="*/ 372 w 4066" name="T72"/>
              <a:gd fmla="*/ 486 h 1280" name="T73"/>
              <a:gd fmla="*/ 520 w 4066" name="T74"/>
              <a:gd fmla="*/ 420 h 1280" name="T75"/>
              <a:gd fmla="*/ 687 w 4066" name="T76"/>
              <a:gd fmla="*/ 365 h 1280" name="T77"/>
              <a:gd fmla="*/ 868 w 4066" name="T78"/>
              <a:gd fmla="*/ 317 h 1280" name="T79"/>
              <a:gd fmla="*/ 1061 w 4066" name="T80"/>
              <a:gd fmla="*/ 280 h 1280" name="T81"/>
              <a:gd fmla="*/ 1262 w 4066" name="T82"/>
              <a:gd fmla="*/ 248 h 1280" name="T83"/>
              <a:gd fmla="*/ 1467 w 4066" name="T84"/>
              <a:gd fmla="*/ 224 h 1280" name="T85"/>
              <a:gd fmla="*/ 1677 w 4066" name="T86"/>
              <a:gd fmla="*/ 204 h 1280" name="T87"/>
              <a:gd fmla="*/ 1883 w 4066" name="T88"/>
              <a:gd fmla="*/ 189 h 1280" name="T89"/>
              <a:gd fmla="*/ 2087 w 4066" name="T90"/>
              <a:gd fmla="*/ 175 h 1280" name="T91"/>
              <a:gd fmla="*/ 2281 w 4066" name="T92"/>
              <a:gd fmla="*/ 164 h 1280" name="T93"/>
              <a:gd fmla="*/ 2467 w 4066" name="T94"/>
              <a:gd fmla="*/ 152 h 1280" name="T95"/>
              <a:gd fmla="*/ 2639 w 4066" name="T96"/>
              <a:gd fmla="*/ 140 h 1280" name="T97"/>
              <a:gd fmla="*/ 2795 w 4066" name="T98"/>
              <a:gd fmla="*/ 126 h 1280" name="T99"/>
              <a:gd fmla="*/ 3095 w 4066" name="T100"/>
              <a:gd fmla="*/ 86 h 1280" name="T101"/>
              <a:gd fmla="*/ 3359 w 4066" name="T102"/>
              <a:gd fmla="*/ 30 h 1280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280" w="4065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gdLst>
              <a:gd fmla="*/ 2348 w 3030" name="T0"/>
              <a:gd fmla="*/ 25 h 988" name="T1"/>
              <a:gd fmla="*/ 2537 w 3030" name="T2"/>
              <a:gd fmla="*/ 82 h 988" name="T3"/>
              <a:gd fmla="*/ 2700 w 3030" name="T4"/>
              <a:gd fmla="*/ 150 h 988" name="T5"/>
              <a:gd fmla="*/ 2833 w 3030" name="T6"/>
              <a:gd fmla="*/ 221 h 988" name="T7"/>
              <a:gd fmla="*/ 2934 w 3030" name="T8"/>
              <a:gd fmla="*/ 297 h 988" name="T9"/>
              <a:gd fmla="*/ 3000 w 3030" name="T10"/>
              <a:gd fmla="*/ 371 h 988" name="T11"/>
              <a:gd fmla="*/ 3030 w 3030" name="T12"/>
              <a:gd fmla="*/ 442 h 988" name="T13"/>
              <a:gd fmla="*/ 3029 w 3030" name="T14"/>
              <a:gd fmla="*/ 441 h 988" name="T15"/>
              <a:gd fmla="*/ 2992 w 3030" name="T16"/>
              <a:gd fmla="*/ 493 h 988" name="T17"/>
              <a:gd fmla="*/ 2924 w 3030" name="T18"/>
              <a:gd fmla="*/ 532 h 988" name="T19"/>
              <a:gd fmla="*/ 2826 w 3030" name="T20"/>
              <a:gd fmla="*/ 559 h 988" name="T21"/>
              <a:gd fmla="*/ 2701 w 3030" name="T22"/>
              <a:gd fmla="*/ 579 h 988" name="T23"/>
              <a:gd fmla="*/ 2553 w 3030" name="T24"/>
              <a:gd fmla="*/ 593 h 988" name="T25"/>
              <a:gd fmla="*/ 2384 w 3030" name="T26"/>
              <a:gd fmla="*/ 604 h 988" name="T27"/>
              <a:gd fmla="*/ 2196 w 3030" name="T28"/>
              <a:gd fmla="*/ 615 h 988" name="T29"/>
              <a:gd fmla="*/ 1994 w 3030" name="T30"/>
              <a:gd fmla="*/ 626 h 988" name="T31"/>
              <a:gd fmla="*/ 1778 w 3030" name="T32"/>
              <a:gd fmla="*/ 643 h 988" name="T33"/>
              <a:gd fmla="*/ 1553 w 3030" name="T34"/>
              <a:gd fmla="*/ 667 h 988" name="T35"/>
              <a:gd fmla="*/ 1320 w 3030" name="T36"/>
              <a:gd fmla="*/ 699 h 988" name="T37"/>
              <a:gd fmla="*/ 1084 w 3030" name="T38"/>
              <a:gd fmla="*/ 745 h 988" name="T39"/>
              <a:gd fmla="*/ 879 w 3030" name="T40"/>
              <a:gd fmla="*/ 797 h 988" name="T41"/>
              <a:gd fmla="*/ 729 w 3030" name="T42"/>
              <a:gd fmla="*/ 853 h 988" name="T43"/>
              <a:gd fmla="*/ 606 w 3030" name="T44"/>
              <a:gd fmla="*/ 917 h 988" name="T45"/>
              <a:gd fmla="*/ 503 w 3030" name="T46"/>
              <a:gd fmla="*/ 988 h 988" name="T47"/>
              <a:gd fmla="*/ 339 w 3030" name="T48"/>
              <a:gd fmla="*/ 925 h 988" name="T49"/>
              <a:gd fmla="*/ 202 w 3030" name="T50"/>
              <a:gd fmla="*/ 856 h 988" name="T51"/>
              <a:gd fmla="*/ 98 w 3030" name="T52"/>
              <a:gd fmla="*/ 787 h 988" name="T53"/>
              <a:gd fmla="*/ 28 w 3030" name="T54"/>
              <a:gd fmla="*/ 716 h 988" name="T55"/>
              <a:gd fmla="*/ 0 w 3030" name="T56"/>
              <a:gd fmla="*/ 650 h 988" name="T57"/>
              <a:gd fmla="*/ 10 w 3030" name="T58"/>
              <a:gd fmla="*/ 591 h 988" name="T59"/>
              <a:gd fmla="*/ 55 w 3030" name="T60"/>
              <a:gd fmla="*/ 486 h 988" name="T61"/>
              <a:gd fmla="*/ 131 w 3030" name="T62"/>
              <a:gd fmla="*/ 397 h 988" name="T63"/>
              <a:gd fmla="*/ 231 w 3030" name="T64"/>
              <a:gd fmla="*/ 321 h 988" name="T65"/>
              <a:gd fmla="*/ 354 w 3030" name="T66"/>
              <a:gd fmla="*/ 256 h 988" name="T67"/>
              <a:gd fmla="*/ 496 w 3030" name="T68"/>
              <a:gd fmla="*/ 204 h 988" name="T69"/>
              <a:gd fmla="*/ 653 w 3030" name="T70"/>
              <a:gd fmla="*/ 162 h 988" name="T71"/>
              <a:gd fmla="*/ 820 w 3030" name="T72"/>
              <a:gd fmla="*/ 126 h 988" name="T73"/>
              <a:gd fmla="*/ 998 w 3030" name="T74"/>
              <a:gd fmla="*/ 101 h 988" name="T75"/>
              <a:gd fmla="*/ 1180 w 3030" name="T76"/>
              <a:gd fmla="*/ 79 h 988" name="T77"/>
              <a:gd fmla="*/ 1362 w 3030" name="T78"/>
              <a:gd fmla="*/ 64 h 988" name="T79"/>
              <a:gd fmla="*/ 1545 w 3030" name="T80"/>
              <a:gd fmla="*/ 50 h 988" name="T81"/>
              <a:gd fmla="*/ 1719 w 3030" name="T82"/>
              <a:gd fmla="*/ 40 h 988" name="T83"/>
              <a:gd fmla="*/ 1886 w 3030" name="T84"/>
              <a:gd fmla="*/ 30 h 988" name="T85"/>
              <a:gd fmla="*/ 2039 w 3030" name="T86"/>
              <a:gd fmla="*/ 20 h 988" name="T87"/>
              <a:gd fmla="*/ 2176 w 3030" name="T88"/>
              <a:gd fmla="*/ 6 h 98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987" w="3030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gdLst>
              <a:gd fmla="*/ 2772 w 2789" name="T0"/>
              <a:gd fmla="*/ 1 h 1385" name="T1"/>
              <a:gd fmla="*/ 2776 w 2789" name="T2"/>
              <a:gd fmla="*/ 18 h 1385" name="T3"/>
              <a:gd fmla="*/ 2783 w 2789" name="T4"/>
              <a:gd fmla="*/ 52 h 1385" name="T5"/>
              <a:gd fmla="*/ 2788 w 2789" name="T6"/>
              <a:gd fmla="*/ 99 h 1385" name="T7"/>
              <a:gd fmla="*/ 2789 w 2789" name="T8"/>
              <a:gd fmla="*/ 157 h 1385" name="T9"/>
              <a:gd fmla="*/ 2784 w 2789" name="T10"/>
              <a:gd fmla="*/ 224 h 1385" name="T11"/>
              <a:gd fmla="*/ 2769 w 2789" name="T12"/>
              <a:gd fmla="*/ 297 h 1385" name="T13"/>
              <a:gd fmla="*/ 2742 w 2789" name="T14"/>
              <a:gd fmla="*/ 375 h 1385" name="T15"/>
              <a:gd fmla="*/ 2698 w 2789" name="T16"/>
              <a:gd fmla="*/ 456 h 1385" name="T17"/>
              <a:gd fmla="*/ 2637 w 2789" name="T18"/>
              <a:gd fmla="*/ 535 h 1385" name="T19"/>
              <a:gd fmla="*/ 2555 w 2789" name="T20"/>
              <a:gd fmla="*/ 615 h 1385" name="T21"/>
              <a:gd fmla="*/ 2448 w 2789" name="T22"/>
              <a:gd fmla="*/ 687 h 1385" name="T23"/>
              <a:gd fmla="*/ 2315 w 2789" name="T24"/>
              <a:gd fmla="*/ 755 h 1385" name="T25"/>
              <a:gd fmla="*/ 2153 w 2789" name="T26"/>
              <a:gd fmla="*/ 812 h 1385" name="T27"/>
              <a:gd fmla="*/ 1957 w 2789" name="T28"/>
              <a:gd fmla="*/ 860 h 1385" name="T29"/>
              <a:gd fmla="*/ 1727 w 2789" name="T30"/>
              <a:gd fmla="*/ 893 h 1385" name="T31"/>
              <a:gd fmla="*/ 1604 w 2789" name="T32"/>
              <a:gd fmla="*/ 903 h 1385" name="T33"/>
              <a:gd fmla="*/ 1467 w 2789" name="T34"/>
              <a:gd fmla="*/ 914 h 1385" name="T35"/>
              <a:gd fmla="*/ 1317 w 2789" name="T36"/>
              <a:gd fmla="*/ 922 h 1385" name="T37"/>
              <a:gd fmla="*/ 1160 w 2789" name="T38"/>
              <a:gd fmla="*/ 932 h 1385" name="T39"/>
              <a:gd fmla="*/ 1000 w 2789" name="T40"/>
              <a:gd fmla="*/ 946 h 1385" name="T41"/>
              <a:gd fmla="*/ 839 w 2789" name="T42"/>
              <a:gd fmla="*/ 963 h 1385" name="T43"/>
              <a:gd fmla="*/ 684 w 2789" name="T44"/>
              <a:gd fmla="*/ 986 h 1385" name="T45"/>
              <a:gd fmla="*/ 535 w 2789" name="T46"/>
              <a:gd fmla="*/ 1017 h 1385" name="T47"/>
              <a:gd fmla="*/ 402 w 2789" name="T48"/>
              <a:gd fmla="*/ 1057 h 1385" name="T49"/>
              <a:gd fmla="*/ 284 w 2789" name="T50"/>
              <a:gd fmla="*/ 1106 h 1385" name="T51"/>
              <a:gd fmla="*/ 186 w 2789" name="T52"/>
              <a:gd fmla="*/ 1169 h 1385" name="T53"/>
              <a:gd fmla="*/ 113 w 2789" name="T54"/>
              <a:gd fmla="*/ 1245 h 1385" name="T55"/>
              <a:gd fmla="*/ 69 w 2789" name="T56"/>
              <a:gd fmla="*/ 1334 h 1385" name="T57"/>
              <a:gd fmla="*/ 57 w 2789" name="T58"/>
              <a:gd fmla="*/ 1383 h 1385" name="T59"/>
              <a:gd fmla="*/ 49 w 2789" name="T60"/>
              <a:gd fmla="*/ 1361 h 1385" name="T61"/>
              <a:gd fmla="*/ 37 w 2789" name="T62"/>
              <a:gd fmla="*/ 1321 h 1385" name="T63"/>
              <a:gd fmla="*/ 22 w 2789" name="T64"/>
              <a:gd fmla="*/ 1265 h 1385" name="T65"/>
              <a:gd fmla="*/ 10 w 2789" name="T66"/>
              <a:gd fmla="*/ 1194 h 1385" name="T67"/>
              <a:gd fmla="*/ 2 w 2789" name="T68"/>
              <a:gd fmla="*/ 1113 h 1385" name="T69"/>
              <a:gd fmla="*/ 2 w 2789" name="T70"/>
              <a:gd fmla="*/ 1023 h 1385" name="T71"/>
              <a:gd fmla="*/ 15 w 2789" name="T72"/>
              <a:gd fmla="*/ 929 h 1385" name="T73"/>
              <a:gd fmla="*/ 42 w 2789" name="T74"/>
              <a:gd fmla="*/ 831 h 1385" name="T75"/>
              <a:gd fmla="*/ 88 w 2789" name="T76"/>
              <a:gd fmla="*/ 733 h 1385" name="T77"/>
              <a:gd fmla="*/ 155 w 2789" name="T78"/>
              <a:gd fmla="*/ 637 h 1385" name="T79"/>
              <a:gd fmla="*/ 246 w 2789" name="T80"/>
              <a:gd fmla="*/ 547 h 1385" name="T81"/>
              <a:gd fmla="*/ 368 w 2789" name="T82"/>
              <a:gd fmla="*/ 464 h 1385" name="T83"/>
              <a:gd fmla="*/ 520 w 2789" name="T84"/>
              <a:gd fmla="*/ 392 h 1385" name="T85"/>
              <a:gd fmla="*/ 706 w 2789" name="T86"/>
              <a:gd fmla="*/ 332 h 1385" name="T87"/>
              <a:gd fmla="*/ 944 w 2789" name="T88"/>
              <a:gd fmla="*/ 280 h 1385" name="T89"/>
              <a:gd fmla="*/ 1179 w 2789" name="T90"/>
              <a:gd fmla="*/ 241 h 1385" name="T91"/>
              <a:gd fmla="*/ 1408 w 2789" name="T92"/>
              <a:gd fmla="*/ 212 h 1385" name="T93"/>
              <a:gd fmla="*/ 1629 w 2789" name="T94"/>
              <a:gd fmla="*/ 192 h 1385" name="T95"/>
              <a:gd fmla="*/ 1839 w 2789" name="T96"/>
              <a:gd fmla="*/ 179 h 1385" name="T97"/>
              <a:gd fmla="*/ 2033 w 2789" name="T98"/>
              <a:gd fmla="*/ 169 h 1385" name="T99"/>
              <a:gd fmla="*/ 2212 w 2789" name="T100"/>
              <a:gd fmla="*/ 158 h 1385" name="T101"/>
              <a:gd fmla="*/ 2371 w 2789" name="T102"/>
              <a:gd fmla="*/ 145 h 1385" name="T103"/>
              <a:gd fmla="*/ 2507 w 2789" name="T104"/>
              <a:gd fmla="*/ 130 h 1385" name="T105"/>
              <a:gd fmla="*/ 2621 w 2789" name="T106"/>
              <a:gd fmla="*/ 106 h 1385" name="T107"/>
              <a:gd fmla="*/ 2703 w 2789" name="T108"/>
              <a:gd fmla="*/ 72 h 1385" name="T109"/>
              <a:gd fmla="*/ 2757 w 2789" name="T110"/>
              <a:gd fmla="*/ 27 h 1385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385" w="2789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gdLst>
              <a:gd fmla="*/ 3620 w 3642" name="T0"/>
              <a:gd fmla="*/ 8 h 1811" name="T1"/>
              <a:gd fmla="*/ 3630 w 3642" name="T2"/>
              <a:gd fmla="*/ 52 h 1811" name="T3"/>
              <a:gd fmla="*/ 3640 w 3642" name="T4"/>
              <a:gd fmla="*/ 127 h 1811" name="T5"/>
              <a:gd fmla="*/ 3640 w 3642" name="T6"/>
              <a:gd fmla="*/ 226 h 1811" name="T7"/>
              <a:gd fmla="*/ 3625 w 3642" name="T8"/>
              <a:gd fmla="*/ 343 h 1811" name="T9"/>
              <a:gd fmla="*/ 3586 w 3642" name="T10"/>
              <a:gd fmla="*/ 473 h 1811" name="T11"/>
              <a:gd fmla="*/ 3515 w 3642" name="T12"/>
              <a:gd fmla="*/ 608 h 1811" name="T13"/>
              <a:gd fmla="*/ 3402 w 3642" name="T14"/>
              <a:gd fmla="*/ 743 h 1811" name="T15"/>
              <a:gd fmla="*/ 3242 w 3642" name="T16"/>
              <a:gd fmla="*/ 870 h 1811" name="T17"/>
              <a:gd fmla="*/ 3025 w 3642" name="T18"/>
              <a:gd fmla="*/ 985 h 1811" name="T19"/>
              <a:gd fmla="*/ 2743 w 3642" name="T20"/>
              <a:gd fmla="*/ 1081 h 1811" name="T21"/>
              <a:gd fmla="*/ 2389 w 3642" name="T22"/>
              <a:gd fmla="*/ 1152 h 1811" name="T23"/>
              <a:gd fmla="*/ 2115 w 3642" name="T24"/>
              <a:gd fmla="*/ 1181 h 1811" name="T25"/>
              <a:gd fmla="*/ 1879 w 3642" name="T26"/>
              <a:gd fmla="*/ 1196 h 1811" name="T27"/>
              <a:gd fmla="*/ 1621 w 3642" name="T28"/>
              <a:gd fmla="*/ 1211 h 1811" name="T29"/>
              <a:gd fmla="*/ 1347 w 3642" name="T30"/>
              <a:gd fmla="*/ 1232 h 1811" name="T31"/>
              <a:gd fmla="*/ 1074 w 3642" name="T32"/>
              <a:gd fmla="*/ 1262 h 1811" name="T33"/>
              <a:gd fmla="*/ 812 w 3642" name="T34"/>
              <a:gd fmla="*/ 1304 h 1811" name="T35"/>
              <a:gd fmla="*/ 572 w 3642" name="T36"/>
              <a:gd fmla="*/ 1365 h 1811" name="T37"/>
              <a:gd fmla="*/ 366 w 3642" name="T38"/>
              <a:gd fmla="*/ 1448 h 1811" name="T39"/>
              <a:gd fmla="*/ 207 w 3642" name="T40"/>
              <a:gd fmla="*/ 1558 h 1811" name="T41"/>
              <a:gd fmla="*/ 104 w 3642" name="T42"/>
              <a:gd fmla="*/ 1698 h 1811" name="T43"/>
              <a:gd fmla="*/ 74 w 3642" name="T44"/>
              <a:gd fmla="*/ 1808 h 1811" name="T45"/>
              <a:gd fmla="*/ 60 w 3642" name="T46"/>
              <a:gd fmla="*/ 1771 h 1811" name="T47"/>
              <a:gd fmla="*/ 37 w 3642" name="T48"/>
              <a:gd fmla="*/ 1693 h 1811" name="T49"/>
              <a:gd fmla="*/ 15 w 3642" name="T50"/>
              <a:gd fmla="*/ 1583 h 1811" name="T51"/>
              <a:gd fmla="*/ 0 w 3642" name="T52"/>
              <a:gd fmla="*/ 1449 h 1811" name="T53"/>
              <a:gd fmla="*/ 5 w 3642" name="T54"/>
              <a:gd fmla="*/ 1297 h 1811" name="T55"/>
              <a:gd fmla="*/ 37 w 3642" name="T56"/>
              <a:gd fmla="*/ 1137 h 1811" name="T57"/>
              <a:gd fmla="*/ 104 w 3642" name="T58"/>
              <a:gd fmla="*/ 973 h 1811" name="T59"/>
              <a:gd fmla="*/ 217 w 3642" name="T60"/>
              <a:gd fmla="*/ 813 h 1811" name="T61"/>
              <a:gd fmla="*/ 386 w 3642" name="T62"/>
              <a:gd fmla="*/ 666 h 1811" name="T63"/>
              <a:gd fmla="*/ 618 w 3642" name="T64"/>
              <a:gd fmla="*/ 537 h 1811" name="T65"/>
              <a:gd fmla="*/ 922 w 3642" name="T66"/>
              <a:gd fmla="*/ 434 h 1811" name="T67"/>
              <a:gd fmla="*/ 1335 w 3642" name="T68"/>
              <a:gd fmla="*/ 348 h 1811" name="T69"/>
              <a:gd fmla="*/ 1742 w 3642" name="T70"/>
              <a:gd fmla="*/ 289 h 1811" name="T71"/>
              <a:gd fmla="*/ 2131 w 3642" name="T72"/>
              <a:gd fmla="*/ 252 h 1811" name="T73"/>
              <a:gd fmla="*/ 2492 w 3642" name="T74"/>
              <a:gd fmla="*/ 230 h 1811" name="T75"/>
              <a:gd fmla="*/ 2819 w 3642" name="T76"/>
              <a:gd fmla="*/ 211 h 1811" name="T77"/>
              <a:gd fmla="*/ 3101 w 3642" name="T78"/>
              <a:gd fmla="*/ 191 h 1811" name="T79"/>
              <a:gd fmla="*/ 3333 w 3642" name="T80"/>
              <a:gd fmla="*/ 159 h 1811" name="T81"/>
              <a:gd fmla="*/ 3502 w 3642" name="T82"/>
              <a:gd fmla="*/ 110 h 1811" name="T83"/>
              <a:gd fmla="*/ 3601 w 3642" name="T84"/>
              <a:gd fmla="*/ 32 h 181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11" w="3642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gdLst>
              <a:gd fmla="*/ 4642 w 4670" name="T0"/>
              <a:gd fmla="*/ 10 h 2325" name="T1"/>
              <a:gd fmla="*/ 4652 w 4670" name="T2"/>
              <a:gd fmla="*/ 54 h 2325" name="T3"/>
              <a:gd fmla="*/ 4664 w 4670" name="T4"/>
              <a:gd fmla="*/ 128 h 2325" name="T5"/>
              <a:gd fmla="*/ 4670 w 4670" name="T6"/>
              <a:gd fmla="*/ 230 h 2325" name="T7"/>
              <a:gd fmla="*/ 4664 w 4670" name="T8"/>
              <a:gd fmla="*/ 353 h 2325" name="T9"/>
              <a:gd fmla="*/ 4638 w 4670" name="T10"/>
              <a:gd fmla="*/ 492 h 2325" name="T11"/>
              <a:gd fmla="*/ 4586 w 4670" name="T12"/>
              <a:gd fmla="*/ 640 h 2325" name="T13"/>
              <a:gd fmla="*/ 4501 w 4670" name="T14"/>
              <a:gd fmla="*/ 792 h 2325" name="T15"/>
              <a:gd fmla="*/ 4375 w 4670" name="T16"/>
              <a:gd fmla="*/ 945 h 2325" name="T17"/>
              <a:gd fmla="*/ 4201 w 4670" name="T18"/>
              <a:gd fmla="*/ 1090 h 2325" name="T19"/>
              <a:gd fmla="*/ 3973 w 4670" name="T20"/>
              <a:gd fmla="*/ 1223 h 2325" name="T21"/>
              <a:gd fmla="*/ 3683 w 4670" name="T22"/>
              <a:gd fmla="*/ 1340 h 2325" name="T23"/>
              <a:gd fmla="*/ 3325 w 4670" name="T24"/>
              <a:gd fmla="*/ 1434 h 2325" name="T25"/>
              <a:gd fmla="*/ 2891 w 4670" name="T26"/>
              <a:gd fmla="*/ 1500 h 2325" name="T27"/>
              <a:gd fmla="*/ 2651 w 4670" name="T28"/>
              <a:gd fmla="*/ 1521 h 2325" name="T29"/>
              <a:gd fmla="*/ 2377 w 4670" name="T30"/>
              <a:gd fmla="*/ 1538 h 2325" name="T31"/>
              <a:gd fmla="*/ 2082 w 4670" name="T32"/>
              <a:gd fmla="*/ 1556 h 2325" name="T33"/>
              <a:gd fmla="*/ 1773 w 4670" name="T34"/>
              <a:gd fmla="*/ 1578 h 2325" name="T35"/>
              <a:gd fmla="*/ 1461 w 4670" name="T36"/>
              <a:gd fmla="*/ 1610 h 2325" name="T37"/>
              <a:gd fmla="*/ 1157 w 4670" name="T38"/>
              <a:gd fmla="*/ 1654 h 2325" name="T39"/>
              <a:gd fmla="*/ 873 w 4670" name="T40"/>
              <a:gd fmla="*/ 1713 h 2325" name="T41"/>
              <a:gd fmla="*/ 616 w 4670" name="T42"/>
              <a:gd fmla="*/ 1794 h 2325" name="T43"/>
              <a:gd fmla="*/ 400 w 4670" name="T44"/>
              <a:gd fmla="*/ 1899 h 2325" name="T45"/>
              <a:gd fmla="*/ 235 w 4670" name="T46"/>
              <a:gd fmla="*/ 2031 h 2325" name="T47"/>
              <a:gd fmla="*/ 128 w 4670" name="T48"/>
              <a:gd fmla="*/ 2196 h 2325" name="T49"/>
              <a:gd fmla="*/ 96 w 4670" name="T50"/>
              <a:gd fmla="*/ 2323 h 2325" name="T51"/>
              <a:gd fmla="*/ 81 w 4670" name="T52"/>
              <a:gd fmla="*/ 2283 h 2325" name="T53"/>
              <a:gd fmla="*/ 56 w 4670" name="T54"/>
              <a:gd fmla="*/ 2203 h 2325" name="T55"/>
              <a:gd fmla="*/ 29 w 4670" name="T56"/>
              <a:gd fmla="*/ 2087 h 2325" name="T57"/>
              <a:gd fmla="*/ 7 w 4670" name="T58"/>
              <a:gd fmla="*/ 1943 h 2325" name="T59"/>
              <a:gd fmla="*/ 0 w 4670" name="T60"/>
              <a:gd fmla="*/ 1779 h 2325" name="T61"/>
              <a:gd fmla="*/ 15 w 4670" name="T62"/>
              <a:gd fmla="*/ 1600 h 2325" name="T63"/>
              <a:gd fmla="*/ 62 w 4670" name="T64"/>
              <a:gd fmla="*/ 1413 h 2325" name="T65"/>
              <a:gd fmla="*/ 149 w 4670" name="T66"/>
              <a:gd fmla="*/ 1225 h 2325" name="T67"/>
              <a:gd fmla="*/ 284 w 4670" name="T68"/>
              <a:gd fmla="*/ 1041 h 2325" name="T69"/>
              <a:gd fmla="*/ 473 w 4670" name="T70"/>
              <a:gd fmla="*/ 872 h 2325" name="T71"/>
              <a:gd fmla="*/ 728 w 4670" name="T72"/>
              <a:gd fmla="*/ 720 h 2325" name="T73"/>
              <a:gd fmla="*/ 1055 w 4670" name="T74"/>
              <a:gd fmla="*/ 595 h 2325" name="T75"/>
              <a:gd fmla="*/ 1493 w 4670" name="T76"/>
              <a:gd fmla="*/ 488 h 2325" name="T77"/>
              <a:gd fmla="*/ 1955 w 4670" name="T78"/>
              <a:gd fmla="*/ 409 h 2325" name="T79"/>
              <a:gd fmla="*/ 2404 w 4670" name="T80"/>
              <a:gd fmla="*/ 355 h 2325" name="T81"/>
              <a:gd fmla="*/ 2833 w 4670" name="T82"/>
              <a:gd fmla="*/ 318 h 2325" name="T83"/>
              <a:gd fmla="*/ 3233 w 4670" name="T84"/>
              <a:gd fmla="*/ 294 h 2325" name="T85"/>
              <a:gd fmla="*/ 3600 w 4670" name="T86"/>
              <a:gd fmla="*/ 274 h 2325" name="T87"/>
              <a:gd fmla="*/ 3922 w 4670" name="T88"/>
              <a:gd fmla="*/ 252 h 2325" name="T89"/>
              <a:gd fmla="*/ 4196 w 4670" name="T90"/>
              <a:gd fmla="*/ 220 h 2325" name="T91"/>
              <a:gd fmla="*/ 4412 w 4670" name="T92"/>
              <a:gd fmla="*/ 172 h 2325" name="T93"/>
              <a:gd fmla="*/ 4562 w 4670" name="T94"/>
              <a:gd fmla="*/ 101 h 2325" name="T95"/>
              <a:gd fmla="*/ 4640 w 4670" name="T96"/>
              <a:gd fmla="*/ 0 h 2325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325" w="4670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fmla="*/ 132 w 262" name="T0"/>
                <a:gd fmla="*/ 0 h 344" name="T1"/>
                <a:gd fmla="*/ 149 w 262" name="T2"/>
                <a:gd fmla="*/ 1 h 344" name="T3"/>
                <a:gd fmla="*/ 96 w 262" name="T4"/>
                <a:gd fmla="*/ 54 h 344" name="T5"/>
                <a:gd fmla="*/ 120 w 262" name="T6"/>
                <a:gd fmla="*/ 138 h 344" name="T7"/>
                <a:gd fmla="*/ 204 w 262" name="T8"/>
                <a:gd fmla="*/ 162 h 344" name="T9"/>
                <a:gd fmla="*/ 260 w 262" name="T10"/>
                <a:gd fmla="*/ 106 h 344" name="T11"/>
                <a:gd fmla="*/ 262 w 262" name="T12"/>
                <a:gd fmla="*/ 118 h 344" name="T13"/>
                <a:gd fmla="*/ 262 w 262" name="T14"/>
                <a:gd fmla="*/ 131 h 344" name="T15"/>
                <a:gd fmla="*/ 258 w 262" name="T16"/>
                <a:gd fmla="*/ 162 h 344" name="T17"/>
                <a:gd fmla="*/ 248 w 262" name="T18"/>
                <a:gd fmla="*/ 190 h 344" name="T19"/>
                <a:gd fmla="*/ 231 w 262" name="T20"/>
                <a:gd fmla="*/ 216 h 344" name="T21"/>
                <a:gd fmla="*/ 209 w 262" name="T22"/>
                <a:gd fmla="*/ 236 h 344" name="T23"/>
                <a:gd fmla="*/ 184 w 262" name="T24"/>
                <a:gd fmla="*/ 251 h 344" name="T25"/>
                <a:gd fmla="*/ 154 w 262" name="T26"/>
                <a:gd fmla="*/ 260 h 344" name="T27"/>
                <a:gd fmla="*/ 154 w 262" name="T28"/>
                <a:gd fmla="*/ 344 h 344" name="T29"/>
                <a:gd fmla="*/ 46 w 262" name="T30"/>
                <a:gd fmla="*/ 344 h 344" name="T31"/>
                <a:gd fmla="*/ 46 w 262" name="T32"/>
                <a:gd fmla="*/ 231 h 344" name="T33"/>
                <a:gd fmla="*/ 27 w 262" name="T34"/>
                <a:gd fmla="*/ 211 h 344" name="T35"/>
                <a:gd fmla="*/ 14 w 262" name="T36"/>
                <a:gd fmla="*/ 187 h 344" name="T37"/>
                <a:gd fmla="*/ 3 w 262" name="T38"/>
                <a:gd fmla="*/ 160 h 344" name="T39"/>
                <a:gd fmla="*/ 0 w 262" name="T40"/>
                <a:gd fmla="*/ 131 h 344" name="T41"/>
                <a:gd fmla="*/ 5 w 262" name="T42"/>
                <a:gd fmla="*/ 96 h 344" name="T43"/>
                <a:gd fmla="*/ 19 w 262" name="T44"/>
                <a:gd fmla="*/ 65 h 344" name="T45"/>
                <a:gd fmla="*/ 39 w 262" name="T46"/>
                <a:gd fmla="*/ 38 h 344" name="T47"/>
                <a:gd fmla="*/ 66 w 262" name="T48"/>
                <a:gd fmla="*/ 18 h 344" name="T49"/>
                <a:gd fmla="*/ 96 w 262" name="T50"/>
                <a:gd fmla="*/ 5 h 344" name="T51"/>
                <a:gd fmla="*/ 132 w 262" name="T52"/>
                <a:gd fmla="*/ 0 h 344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344" w="262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fmla="*/ 185739 w 339726" name="connsiteX0"/>
                <a:gd fmla="*/ 211138 h 341313" name="connsiteY0"/>
                <a:gd fmla="*/ 189707 w 339726" name="connsiteX1"/>
                <a:gd fmla="*/ 211138 h 341313" name="connsiteY1"/>
                <a:gd fmla="*/ 189707 w 339726" name="connsiteX2"/>
                <a:gd fmla="*/ 212707 h 341313" name="connsiteY2"/>
                <a:gd fmla="*/ 189707 w 339726" name="connsiteX3"/>
                <a:gd fmla="*/ 215059 h 341313" name="connsiteY3"/>
                <a:gd fmla="*/ 189707 w 339726" name="connsiteX4"/>
                <a:gd fmla="*/ 218980 h 341313" name="connsiteY4"/>
                <a:gd fmla="*/ 191295 w 339726" name="connsiteX5"/>
                <a:gd fmla="*/ 226038 h 341313" name="connsiteY5"/>
                <a:gd fmla="*/ 191295 w 339726" name="connsiteX6"/>
                <a:gd fmla="*/ 232311 h 341313" name="connsiteY6"/>
                <a:gd fmla="*/ 191295 w 339726" name="connsiteX7"/>
                <a:gd fmla="*/ 241722 h 341313" name="connsiteY7"/>
                <a:gd fmla="*/ 192089 w 339726" name="connsiteX8"/>
                <a:gd fmla="*/ 251132 h 341313" name="connsiteY8"/>
                <a:gd fmla="*/ 192089 w 339726" name="connsiteX9"/>
                <a:gd fmla="*/ 261326 h 341313" name="connsiteY9"/>
                <a:gd fmla="*/ 192089 w 339726" name="connsiteX10"/>
                <a:gd fmla="*/ 273873 h 341313" name="connsiteY10"/>
                <a:gd fmla="*/ 193676 w 339726" name="connsiteX11"/>
                <a:gd fmla="*/ 285636 h 341313" name="connsiteY11"/>
                <a:gd fmla="*/ 193676 w 339726" name="connsiteX12"/>
                <a:gd fmla="*/ 291909 h 341313" name="connsiteY12"/>
                <a:gd fmla="*/ 193676 w 339726" name="connsiteX13"/>
                <a:gd fmla="*/ 298967 h 341313" name="connsiteY13"/>
                <a:gd fmla="*/ 193676 w 339726" name="connsiteX14"/>
                <a:gd fmla="*/ 313083 h 341313" name="connsiteY14"/>
                <a:gd fmla="*/ 192089 w 339726" name="connsiteX15"/>
                <a:gd fmla="*/ 327982 h 341313" name="connsiteY15"/>
                <a:gd fmla="*/ 192089 w 339726" name="connsiteX16"/>
                <a:gd fmla="*/ 341313 h 341313" name="connsiteY16"/>
                <a:gd fmla="*/ 169863 w 339726" name="connsiteX17"/>
                <a:gd fmla="*/ 341313 h 341313" name="connsiteY17"/>
                <a:gd fmla="*/ 169863 w 339726" name="connsiteX18"/>
                <a:gd fmla="*/ 339745 h 341313" name="connsiteY18"/>
                <a:gd fmla="*/ 172245 w 339726" name="connsiteX19"/>
                <a:gd fmla="*/ 324845 h 341313" name="connsiteY19"/>
                <a:gd fmla="*/ 174626 w 339726" name="connsiteX20"/>
                <a:gd fmla="*/ 312298 h 341313" name="connsiteY20"/>
                <a:gd fmla="*/ 176213 w 339726" name="connsiteX21"/>
                <a:gd fmla="*/ 297399 h 341313" name="connsiteY21"/>
                <a:gd fmla="*/ 178595 w 339726" name="connsiteX22"/>
                <a:gd fmla="*/ 285636 h 341313" name="connsiteY22"/>
                <a:gd fmla="*/ 180182 w 339726" name="connsiteX23"/>
                <a:gd fmla="*/ 272305 h 341313" name="connsiteY23"/>
                <a:gd fmla="*/ 181770 w 339726" name="connsiteX24"/>
                <a:gd fmla="*/ 261326 h 341313" name="connsiteY24"/>
                <a:gd fmla="*/ 183357 w 339726" name="connsiteX25"/>
                <a:gd fmla="*/ 251132 h 341313" name="connsiteY25"/>
                <a:gd fmla="*/ 183357 w 339726" name="connsiteX26"/>
                <a:gd fmla="*/ 240153 h 341313" name="connsiteY26"/>
                <a:gd fmla="*/ 184151 w 339726" name="connsiteX27"/>
                <a:gd fmla="*/ 232311 h 341313" name="connsiteY27"/>
                <a:gd fmla="*/ 184151 w 339726" name="connsiteX28"/>
                <a:gd fmla="*/ 226038 h 341313" name="connsiteY28"/>
                <a:gd fmla="*/ 185739 w 339726" name="connsiteX29"/>
                <a:gd fmla="*/ 218980 h 341313" name="connsiteY29"/>
                <a:gd fmla="*/ 185739 w 339726" name="connsiteX30"/>
                <a:gd fmla="*/ 215059 h 341313" name="connsiteY30"/>
                <a:gd fmla="*/ 185739 w 339726" name="connsiteX31"/>
                <a:gd fmla="*/ 212707 h 341313" name="connsiteY31"/>
                <a:gd fmla="*/ 298218 w 339726" name="connsiteX32"/>
                <a:gd fmla="*/ 173038 h 341313" name="connsiteY32"/>
                <a:gd fmla="*/ 314183 w 339726" name="connsiteX33"/>
                <a:gd fmla="*/ 173038 h 341313" name="connsiteY33"/>
                <a:gd fmla="*/ 327753 w 339726" name="connsiteX34"/>
                <a:gd fmla="*/ 174614 h 341313" name="connsiteY34"/>
                <a:gd fmla="*/ 337332 w 339726" name="connsiteX35"/>
                <a:gd fmla="*/ 175402 h 341313" name="connsiteY35"/>
                <a:gd fmla="*/ 339726 w 339726" name="connsiteX36"/>
                <a:gd fmla="*/ 175402 h 341313" name="connsiteY36"/>
                <a:gd fmla="*/ 339726 w 339726" name="connsiteX37"/>
                <a:gd fmla="*/ 179341 h 341313" name="connsiteY37"/>
                <a:gd fmla="*/ 338130 w 339726" name="connsiteX38"/>
                <a:gd fmla="*/ 188797 h 341313" name="connsiteY38"/>
                <a:gd fmla="*/ 334139 w 339726" name="connsiteX39"/>
                <a:gd fmla="*/ 200616 h 341313" name="connsiteY39"/>
                <a:gd fmla="*/ 329349 w 339726" name="connsiteX40"/>
                <a:gd fmla="*/ 217164 h 341313" name="connsiteY40"/>
                <a:gd fmla="*/ 320569 w 339726" name="connsiteX41"/>
                <a:gd fmla="*/ 234499 h 341313" name="connsiteY41"/>
                <a:gd fmla="*/ 310191 w 339726" name="connsiteX42"/>
                <a:gd fmla="*/ 250258 h 341313" name="connsiteY42"/>
                <a:gd fmla="*/ 294227 w 339726" name="connsiteX43"/>
                <a:gd fmla="*/ 263653 h 341313" name="connsiteY43"/>
                <a:gd fmla="*/ 272674 w 339726" name="connsiteX44"/>
                <a:gd fmla="*/ 273897 h 341313" name="connsiteY44"/>
                <a:gd fmla="*/ 249525 w 339726" name="connsiteX45"/>
                <a:gd fmla="*/ 279412 h 341313" name="connsiteY45"/>
                <a:gd fmla="*/ 229570 w 339726" name="connsiteX46"/>
                <a:gd fmla="*/ 280988 h 341313" name="connsiteY46"/>
                <a:gd fmla="*/ 212008 w 339726" name="connsiteX47"/>
                <a:gd fmla="*/ 279412 h 341313" name="connsiteY47"/>
                <a:gd fmla="*/ 199236 w 339726" name="connsiteX48"/>
                <a:gd fmla="*/ 277048 h 341313" name="connsiteY48"/>
                <a:gd fmla="*/ 206421 w 339726" name="connsiteX49"/>
                <a:gd fmla="*/ 271533 h 341313" name="connsiteY49"/>
                <a:gd fmla="*/ 216798 w 339726" name="connsiteX50"/>
                <a:gd fmla="*/ 262077 h 341313" name="connsiteY50"/>
                <a:gd fmla="*/ 222385 w 339726" name="connsiteX51"/>
                <a:gd fmla="*/ 256562 h 341313" name="connsiteY51"/>
                <a:gd fmla="*/ 227973 w 339726" name="connsiteX52"/>
                <a:gd fmla="*/ 252622 h 341313" name="connsiteY52"/>
                <a:gd fmla="*/ 241543 w 339726" name="connsiteX53"/>
                <a:gd fmla="*/ 242378 h 341313" name="connsiteY53"/>
                <a:gd fmla="*/ 243938 w 339726" name="connsiteX54"/>
                <a:gd fmla="*/ 240802 h 341313" name="connsiteY54"/>
                <a:gd fmla="*/ 247131 w 339726" name="connsiteX55"/>
                <a:gd fmla="*/ 238439 h 341313" name="connsiteY55"/>
                <a:gd fmla="*/ 253517 w 339726" name="connsiteX56"/>
                <a:gd fmla="*/ 232923 h 341313" name="connsiteY56"/>
                <a:gd fmla="*/ 259903 w 339726" name="connsiteX57"/>
                <a:gd fmla="*/ 228983 h 341313" name="connsiteY57"/>
                <a:gd fmla="*/ 265490 w 339726" name="connsiteX58"/>
                <a:gd fmla="*/ 223467 h 341313" name="connsiteY58"/>
                <a:gd fmla="*/ 272674 w 339726" name="connsiteX59"/>
                <a:gd fmla="*/ 219528 h 341313" name="connsiteY59"/>
                <a:gd fmla="*/ 277464 w 339726" name="connsiteX60"/>
                <a:gd fmla="*/ 215588 h 341313" name="connsiteY60"/>
                <a:gd fmla="*/ 288639 w 339726" name="connsiteX61"/>
                <a:gd fmla="*/ 209284 h 341313" name="connsiteY61"/>
                <a:gd fmla="*/ 292630 w 339726" name="connsiteX62"/>
                <a:gd fmla="*/ 206132 h 341313" name="connsiteY62"/>
                <a:gd fmla="*/ 298218 w 339726" name="connsiteX63"/>
                <a:gd fmla="*/ 202192 h 341313" name="connsiteY63"/>
                <a:gd fmla="*/ 300613 w 339726" name="connsiteX64"/>
                <a:gd fmla="*/ 200616 h 341313" name="connsiteY64"/>
                <a:gd fmla="*/ 304604 w 339726" name="connsiteX65"/>
                <a:gd fmla="*/ 198252 h 341313" name="connsiteY65"/>
                <a:gd fmla="*/ 307797 w 339726" name="connsiteX66"/>
                <a:gd fmla="*/ 196676 h 341313" name="connsiteY66"/>
                <a:gd fmla="*/ 310191 w 339726" name="connsiteX67"/>
                <a:gd fmla="*/ 195888 h 341313" name="connsiteY67"/>
                <a:gd fmla="*/ 311788 w 339726" name="connsiteX68"/>
                <a:gd fmla="*/ 194313 h 341313" name="connsiteY68"/>
                <a:gd fmla="*/ 310191 w 339726" name="connsiteX69"/>
                <a:gd fmla="*/ 194313 h 341313" name="connsiteY69"/>
                <a:gd fmla="*/ 307797 w 339726" name="connsiteX70"/>
                <a:gd fmla="*/ 195888 h 341313" name="connsiteY70"/>
                <a:gd fmla="*/ 304604 w 339726" name="connsiteX71"/>
                <a:gd fmla="*/ 198252 h 341313" name="connsiteY71"/>
                <a:gd fmla="*/ 300613 w 339726" name="connsiteX72"/>
                <a:gd fmla="*/ 199828 h 341313" name="connsiteY72"/>
                <a:gd fmla="*/ 296621 w 339726" name="connsiteX73"/>
                <a:gd fmla="*/ 202192 h 341313" name="connsiteY73"/>
                <a:gd fmla="*/ 292630 w 339726" name="connsiteX74"/>
                <a:gd fmla="*/ 204556 h 341313" name="connsiteY74"/>
                <a:gd fmla="*/ 287043 w 339726" name="connsiteX75"/>
                <a:gd fmla="*/ 207708 h 341313" name="connsiteY75"/>
                <a:gd fmla="*/ 276666 w 339726" name="connsiteX76"/>
                <a:gd fmla="*/ 213224 h 341313" name="connsiteY76"/>
                <a:gd fmla="*/ 269481 w 339726" name="connsiteX77"/>
                <a:gd fmla="*/ 217164 h 341313" name="connsiteY77"/>
                <a:gd fmla="*/ 264692 w 339726" name="connsiteX78"/>
                <a:gd fmla="*/ 221104 h 341313" name="connsiteY78"/>
                <a:gd fmla="*/ 257508 w 339726" name="connsiteX79"/>
                <a:gd fmla="*/ 225043 h 341313" name="connsiteY79"/>
                <a:gd fmla="*/ 251122 w 339726" name="connsiteX80"/>
                <a:gd fmla="*/ 228983 h 341313" name="connsiteY80"/>
                <a:gd fmla="*/ 243938 w 339726" name="connsiteX81"/>
                <a:gd fmla="*/ 232923 h 341313" name="connsiteY81"/>
                <a:gd fmla="*/ 239947 w 339726" name="connsiteX82"/>
                <a:gd fmla="*/ 235287 h 341313" name="connsiteY82"/>
                <a:gd fmla="*/ 237552 w 339726" name="connsiteX83"/>
                <a:gd fmla="*/ 238439 h 341313" name="connsiteY83"/>
                <a:gd fmla="*/ 223982 w 339726" name="connsiteX84"/>
                <a:gd fmla="*/ 246318 h 341313" name="connsiteY84"/>
                <a:gd fmla="*/ 216798 w 339726" name="connsiteX85"/>
                <a:gd fmla="*/ 251834 h 341313" name="connsiteY85"/>
                <a:gd fmla="*/ 212008 w 339726" name="connsiteX86"/>
                <a:gd fmla="*/ 255774 h 341313" name="connsiteY86"/>
                <a:gd fmla="*/ 199236 w 339726" name="connsiteX87"/>
                <a:gd fmla="*/ 264441 h 341313" name="connsiteY87"/>
                <a:gd fmla="*/ 198438 w 339726" name="connsiteX88"/>
                <a:gd fmla="*/ 266017 h 341313" name="connsiteY88"/>
                <a:gd fmla="*/ 200833 w 339726" name="connsiteX89"/>
                <a:gd fmla="*/ 252622 h 341313" name="connsiteY89"/>
                <a:gd fmla="*/ 206421 w 339726" name="connsiteX90"/>
                <a:gd fmla="*/ 236863 h 341313" name="connsiteY90"/>
                <a:gd fmla="*/ 214403 w 339726" name="connsiteX91"/>
                <a:gd fmla="*/ 219528 h 341313" name="connsiteY91"/>
                <a:gd fmla="*/ 226377 w 339726" name="connsiteX92"/>
                <a:gd fmla="*/ 203768 h 341313" name="connsiteY92"/>
                <a:gd fmla="*/ 241543 w 339726" name="connsiteX93"/>
                <a:gd fmla="*/ 188797 h 341313" name="connsiteY93"/>
                <a:gd fmla="*/ 259903 w 339726" name="connsiteX94"/>
                <a:gd fmla="*/ 179341 h 341313" name="connsiteY94"/>
                <a:gd fmla="*/ 279060 w 339726" name="connsiteX95"/>
                <a:gd fmla="*/ 174614 h 341313" name="connsiteY95"/>
                <a:gd fmla="*/ 54523 w 339726" name="connsiteX96"/>
                <a:gd fmla="*/ 128588 h 341313" name="connsiteY96"/>
                <a:gd fmla="*/ 73488 w 339726" name="connsiteX97"/>
                <a:gd fmla="*/ 128588 h 341313" name="connsiteY97"/>
                <a:gd fmla="*/ 93243 w 339726" name="connsiteX98"/>
                <a:gd fmla="*/ 131763 h 341313" name="connsiteY98"/>
                <a:gd fmla="*/ 112207 w 339726" name="connsiteX99"/>
                <a:gd fmla="*/ 138113 h 341313" name="connsiteY99"/>
                <a:gd fmla="*/ 131172 w 339726" name="connsiteX100"/>
                <a:gd fmla="*/ 151607 h 341313" name="connsiteY100"/>
                <a:gd fmla="*/ 145395 w 339726" name="connsiteX101"/>
                <a:gd fmla="*/ 167482 h 341313" name="connsiteY101"/>
                <a:gd fmla="*/ 157248 w 339726" name="connsiteX102"/>
                <a:gd fmla="*/ 183357 h 341313" name="connsiteY102"/>
                <a:gd fmla="*/ 166730 w 339726" name="connsiteX103"/>
                <a:gd fmla="*/ 200819 h 341313" name="connsiteY103"/>
                <a:gd fmla="*/ 172262 w 339726" name="connsiteX104"/>
                <a:gd fmla="*/ 214314 h 341313" name="connsiteY104"/>
                <a:gd fmla="*/ 176213 w 339726" name="connsiteX105"/>
                <a:gd fmla="*/ 225426 h 341313" name="connsiteY105"/>
                <a:gd fmla="*/ 166730 w 339726" name="connsiteX106"/>
                <a:gd fmla="*/ 221457 h 341313" name="connsiteY106"/>
                <a:gd fmla="*/ 152507 w 339726" name="connsiteX107"/>
                <a:gd fmla="*/ 215901 h 341313" name="connsiteY107"/>
                <a:gd fmla="*/ 144605 w 339726" name="connsiteX108"/>
                <a:gd fmla="*/ 213520 h 341313" name="connsiteY108"/>
                <a:gd fmla="*/ 135913 w 339726" name="connsiteX109"/>
                <a:gd fmla="*/ 209551 h 341313" name="connsiteY109"/>
                <a:gd fmla="*/ 120109 w 339726" name="connsiteX110"/>
                <a:gd fmla="*/ 202407 h 341313" name="connsiteY110"/>
                <a:gd fmla="*/ 116158 w 339726" name="connsiteX111"/>
                <a:gd fmla="*/ 200819 h 341313" name="connsiteY111"/>
                <a:gd fmla="*/ 110627 w 339726" name="connsiteX112"/>
                <a:gd fmla="*/ 198438 h 341313" name="connsiteY112"/>
                <a:gd fmla="*/ 102725 w 339726" name="connsiteX113"/>
                <a:gd fmla="*/ 196057 h 341313" name="connsiteY113"/>
                <a:gd fmla="*/ 96403 w 339726" name="connsiteX114"/>
                <a:gd fmla="*/ 192088 h 341313" name="connsiteY114"/>
                <a:gd fmla="*/ 88501 w 339726" name="connsiteX115"/>
                <a:gd fmla="*/ 187326 h 341313" name="connsiteY115"/>
                <a:gd fmla="*/ 80599 w 339726" name="connsiteX116"/>
                <a:gd fmla="*/ 183357 h 341313" name="connsiteY116"/>
                <a:gd fmla="*/ 73488 w 339726" name="connsiteX117"/>
                <a:gd fmla="*/ 180975 h 341313" name="connsiteY117"/>
                <a:gd fmla="*/ 67166 w 339726" name="connsiteX118"/>
                <a:gd fmla="*/ 177007 h 341313" name="connsiteY118"/>
                <a:gd fmla="*/ 60054 w 339726" name="connsiteX119"/>
                <a:gd fmla="*/ 174625 h 341313" name="connsiteY119"/>
                <a:gd fmla="*/ 54523 w 339726" name="connsiteX120"/>
                <a:gd fmla="*/ 170657 h 341313" name="connsiteY120"/>
                <a:gd fmla="*/ 49782 w 339726" name="connsiteX121"/>
                <a:gd fmla="*/ 167482 h 341313" name="connsiteY121"/>
                <a:gd fmla="*/ 45831 w 339726" name="connsiteX122"/>
                <a:gd fmla="*/ 165100 h 341313" name="connsiteY122"/>
                <a:gd fmla="*/ 41880 w 339726" name="connsiteX123"/>
                <a:gd fmla="*/ 163513 h 341313" name="connsiteY123"/>
                <a:gd fmla="*/ 45831 w 339726" name="connsiteX124"/>
                <a:gd fmla="*/ 165894 h 341313" name="connsiteY124"/>
                <a:gd fmla="*/ 49782 w 339726" name="connsiteX125"/>
                <a:gd fmla="*/ 169069 h 341313" name="connsiteY125"/>
                <a:gd fmla="*/ 53733 w 339726" name="connsiteX126"/>
                <a:gd fmla="*/ 173038 h 341313" name="connsiteY126"/>
                <a:gd fmla="*/ 60054 w 339726" name="connsiteX127"/>
                <a:gd fmla="*/ 175419 h 341313" name="connsiteY127"/>
                <a:gd fmla="*/ 65586 w 339726" name="connsiteX128"/>
                <a:gd fmla="*/ 179388 h 341313" name="connsiteY128"/>
                <a:gd fmla="*/ 71907 w 339726" name="connsiteX129"/>
                <a:gd fmla="*/ 183357 h 341313" name="connsiteY129"/>
                <a:gd fmla="*/ 79019 w 339726" name="connsiteX130"/>
                <a:gd fmla="*/ 187326 h 341313" name="connsiteY130"/>
                <a:gd fmla="*/ 85341 w 339726" name="connsiteX131"/>
                <a:gd fmla="*/ 192088 h 341313" name="connsiteY131"/>
                <a:gd fmla="*/ 93243 w 339726" name="connsiteX132"/>
                <a:gd fmla="*/ 196057 h 341313" name="connsiteY132"/>
                <a:gd fmla="*/ 100354 w 339726" name="connsiteX133"/>
                <a:gd fmla="*/ 200819 h 341313" name="connsiteY133"/>
                <a:gd fmla="*/ 108256 w 339726" name="connsiteX134"/>
                <a:gd fmla="*/ 204788 h 341313" name="connsiteY134"/>
                <a:gd fmla="*/ 112207 w 339726" name="connsiteX135"/>
                <a:gd fmla="*/ 206376 h 341313" name="connsiteY135"/>
                <a:gd fmla="*/ 116158 w 339726" name="connsiteX136"/>
                <a:gd fmla="*/ 209551 h 341313" name="connsiteY136"/>
                <a:gd fmla="*/ 131962 w 339726" name="connsiteX137"/>
                <a:gd fmla="*/ 217489 h 341313" name="connsiteY137"/>
                <a:gd fmla="*/ 140654 w 339726" name="connsiteX138"/>
                <a:gd fmla="*/ 221457 h 341313" name="connsiteY138"/>
                <a:gd fmla="*/ 148556 w 339726" name="connsiteX139"/>
                <a:gd fmla="*/ 225426 h 341313" name="connsiteY139"/>
                <a:gd fmla="*/ 162779 w 339726" name="connsiteX140"/>
                <a:gd fmla="*/ 231776 h 341313" name="connsiteY140"/>
                <a:gd fmla="*/ 165940 w 339726" name="connsiteX141"/>
                <a:gd fmla="*/ 233364 h 341313" name="connsiteY141"/>
                <a:gd fmla="*/ 150927 w 339726" name="connsiteX142"/>
                <a:gd fmla="*/ 237332 h 341313" name="connsiteY142"/>
                <a:gd fmla="*/ 131962 w 339726" name="connsiteX143"/>
                <a:gd fmla="*/ 239714 h 341313" name="connsiteY143"/>
                <a:gd fmla="*/ 110627 w 339726" name="connsiteX144"/>
                <a:gd fmla="*/ 241301 h 341313" name="connsiteY144"/>
                <a:gd fmla="*/ 88501 w 339726" name="connsiteX145"/>
                <a:gd fmla="*/ 238920 h 341313" name="connsiteY145"/>
                <a:gd fmla="*/ 65586 w 339726" name="connsiteX146"/>
                <a:gd fmla="*/ 230982 h 341313" name="connsiteY146"/>
                <a:gd fmla="*/ 46621 w 339726" name="connsiteX147"/>
                <a:gd fmla="*/ 217489 h 341313" name="connsiteY147"/>
                <a:gd fmla="*/ 32398 w 339726" name="connsiteX148"/>
                <a:gd fmla="*/ 200819 h 341313" name="connsiteY148"/>
                <a:gd fmla="*/ 20545 w 339726" name="connsiteX149"/>
                <a:gd fmla="*/ 184944 h 341313" name="connsiteY149"/>
                <a:gd fmla="*/ 11062 w 339726" name="connsiteX150"/>
                <a:gd fmla="*/ 167482 h 341313" name="connsiteY150"/>
                <a:gd fmla="*/ 5531 w 339726" name="connsiteX151"/>
                <a:gd fmla="*/ 153988 h 341313" name="connsiteY151"/>
                <a:gd fmla="*/ 1580 w 339726" name="connsiteX152"/>
                <a:gd fmla="*/ 143669 h 341313" name="connsiteY152"/>
                <a:gd fmla="*/ 0 w 339726" name="connsiteX153"/>
                <a:gd fmla="*/ 139700 h 341313" name="connsiteY153"/>
                <a:gd fmla="*/ 3161 w 339726" name="connsiteX154"/>
                <a:gd fmla="*/ 139700 h 341313" name="connsiteY154"/>
                <a:gd fmla="*/ 11062 w 339726" name="connsiteX155"/>
                <a:gd fmla="*/ 136525 h 341313" name="connsiteY155"/>
                <a:gd fmla="*/ 22915 w 339726" name="connsiteX156"/>
                <a:gd fmla="*/ 132557 h 341313" name="connsiteY156"/>
                <a:gd fmla="*/ 37139 w 339726" name="connsiteX157"/>
                <a:gd fmla="*/ 130175 h 341313" name="connsiteY157"/>
                <a:gd fmla="*/ 191688 w 339726" name="connsiteX158"/>
                <a:gd fmla="*/ 0 h 341313" name="connsiteY158"/>
                <a:gd fmla="*/ 194052 w 339726" name="connsiteX159"/>
                <a:gd fmla="*/ 2381 h 341313" name="connsiteY159"/>
                <a:gd fmla="*/ 200357 w 339726" name="connsiteX160"/>
                <a:gd fmla="*/ 7937 h 341313" name="connsiteY160"/>
                <a:gd fmla="*/ 209025 w 339726" name="connsiteX161"/>
                <a:gd fmla="*/ 19050 h 341313" name="connsiteY161"/>
                <a:gd fmla="*/ 219270 w 339726" name="connsiteX162"/>
                <a:gd fmla="*/ 30956 h 341313" name="connsiteY162"/>
                <a:gd fmla="*/ 228726 w 339726" name="connsiteX163"/>
                <a:gd fmla="*/ 46831 h 341313" name="connsiteY163"/>
                <a:gd fmla="*/ 238183 w 339726" name="connsiteX164"/>
                <a:gd fmla="*/ 64294 h 341313" name="connsiteY164"/>
                <a:gd fmla="*/ 243699 w 339726" name="connsiteX165"/>
                <a:gd fmla="*/ 84137 h 341313" name="connsiteY165"/>
                <a:gd fmla="*/ 246063 w 339726" name="connsiteX166"/>
                <a:gd fmla="*/ 105569 h 341313" name="connsiteY166"/>
                <a:gd fmla="*/ 243699 w 339726" name="connsiteX167"/>
                <a:gd fmla="*/ 130175 h 341313" name="connsiteY167"/>
                <a:gd fmla="*/ 235031 w 339726" name="connsiteX168"/>
                <a:gd fmla="*/ 153194 h 341313" name="connsiteY168"/>
                <a:gd fmla="*/ 224786 w 339726" name="connsiteX169"/>
                <a:gd fmla="*/ 171450 h 341313" name="connsiteY169"/>
                <a:gd fmla="*/ 212965 w 339726" name="connsiteX170"/>
                <a:gd fmla="*/ 188912 h 341313" name="connsiteY170"/>
                <a:gd fmla="*/ 203509 w 339726" name="connsiteX171"/>
                <a:gd fmla="*/ 200819 h 341313" name="connsiteY171"/>
                <a:gd fmla="*/ 195628 w 339726" name="connsiteX172"/>
                <a:gd fmla="*/ 209550 h 341313" name="connsiteY172"/>
                <a:gd fmla="*/ 194052 w 339726" name="connsiteX173"/>
                <a:gd fmla="*/ 198437 h 341313" name="connsiteY173"/>
                <a:gd fmla="*/ 191688 w 339726" name="connsiteX174"/>
                <a:gd fmla="*/ 182562 h 341313" name="connsiteY174"/>
                <a:gd fmla="*/ 191688 w 339726" name="connsiteX175"/>
                <a:gd fmla="*/ 173037 h 341313" name="connsiteY175"/>
                <a:gd fmla="*/ 190112 w 339726" name="connsiteX176"/>
                <a:gd fmla="*/ 163512 h 341313" name="connsiteY176"/>
                <a:gd fmla="*/ 188536 w 339726" name="connsiteX177"/>
                <a:gd fmla="*/ 144462 h 341313" name="connsiteY177"/>
                <a:gd fmla="*/ 188536 w 339726" name="connsiteX178"/>
                <a:gd fmla="*/ 139700 h 341313" name="connsiteY178"/>
                <a:gd fmla="*/ 188536 w 339726" name="connsiteX179"/>
                <a:gd fmla="*/ 135731 h 341313" name="connsiteY179"/>
                <a:gd fmla="*/ 188536 w 339726" name="connsiteX180"/>
                <a:gd fmla="*/ 124619 h 341313" name="connsiteY180"/>
                <a:gd fmla="*/ 188536 w 339726" name="connsiteX181"/>
                <a:gd fmla="*/ 116681 h 341313" name="connsiteY181"/>
                <a:gd fmla="*/ 187748 w 339726" name="connsiteX182"/>
                <a:gd fmla="*/ 107156 h 341313" name="connsiteY182"/>
                <a:gd fmla="*/ 187748 w 339726" name="connsiteX183"/>
                <a:gd fmla="*/ 97631 h 341313" name="connsiteY183"/>
                <a:gd fmla="*/ 187748 w 339726" name="connsiteX184"/>
                <a:gd fmla="*/ 89694 h 341313" name="connsiteY184"/>
                <a:gd fmla="*/ 188536 w 339726" name="connsiteX185"/>
                <a:gd fmla="*/ 81756 h 341313" name="connsiteY185"/>
                <a:gd fmla="*/ 188536 w 339726" name="connsiteX186"/>
                <a:gd fmla="*/ 73819 h 341313" name="connsiteY186"/>
                <a:gd fmla="*/ 188536 w 339726" name="connsiteX187"/>
                <a:gd fmla="*/ 66675 h 341313" name="connsiteY187"/>
                <a:gd fmla="*/ 188536 w 339726" name="connsiteX188"/>
                <a:gd fmla="*/ 60325 h 341313" name="connsiteY188"/>
                <a:gd fmla="*/ 188536 w 339726" name="connsiteX189"/>
                <a:gd fmla="*/ 54769 h 341313" name="connsiteY189"/>
                <a:gd fmla="*/ 188536 w 339726" name="connsiteX190"/>
                <a:gd fmla="*/ 50800 h 341313" name="connsiteY190"/>
                <a:gd fmla="*/ 190112 w 339726" name="connsiteX191"/>
                <a:gd fmla="*/ 45244 h 341313" name="connsiteY191"/>
                <a:gd fmla="*/ 190112 w 339726" name="connsiteX192"/>
                <a:gd fmla="*/ 42862 h 341313" name="connsiteY192"/>
                <a:gd fmla="*/ 188536 w 339726" name="connsiteX193"/>
                <a:gd fmla="*/ 45244 h 341313" name="connsiteY193"/>
                <a:gd fmla="*/ 188536 w 339726" name="connsiteX194"/>
                <a:gd fmla="*/ 50800 h 341313" name="connsiteY194"/>
                <a:gd fmla="*/ 187748 w 339726" name="connsiteX195"/>
                <a:gd fmla="*/ 54769 h 341313" name="connsiteY195"/>
                <a:gd fmla="*/ 187748 w 339726" name="connsiteX196"/>
                <a:gd fmla="*/ 60325 h 341313" name="connsiteY196"/>
                <a:gd fmla="*/ 186172 w 339726" name="connsiteX197"/>
                <a:gd fmla="*/ 66675 h 341313" name="connsiteY197"/>
                <a:gd fmla="*/ 186172 w 339726" name="connsiteX198"/>
                <a:gd fmla="*/ 73819 h 341313" name="connsiteY198"/>
                <a:gd fmla="*/ 184596 w 339726" name="connsiteX199"/>
                <a:gd fmla="*/ 81756 h 341313" name="connsiteY199"/>
                <a:gd fmla="*/ 184596 w 339726" name="connsiteX200"/>
                <a:gd fmla="*/ 89694 h 341313" name="connsiteY200"/>
                <a:gd fmla="*/ 183808 w 339726" name="connsiteX201"/>
                <a:gd fmla="*/ 97631 h 341313" name="connsiteY201"/>
                <a:gd fmla="*/ 183808 w 339726" name="connsiteX202"/>
                <a:gd fmla="*/ 107156 h 341313" name="connsiteY202"/>
                <a:gd fmla="*/ 183808 w 339726" name="connsiteX203"/>
                <a:gd fmla="*/ 115094 h 341313" name="connsiteY203"/>
                <a:gd fmla="*/ 182232 w 339726" name="connsiteX204"/>
                <a:gd fmla="*/ 124619 h 341313" name="connsiteY204"/>
                <a:gd fmla="*/ 182232 w 339726" name="connsiteX205"/>
                <a:gd fmla="*/ 135731 h 341313" name="connsiteY205"/>
                <a:gd fmla="*/ 182232 w 339726" name="connsiteX206"/>
                <a:gd fmla="*/ 139700 h 341313" name="connsiteY206"/>
                <a:gd fmla="*/ 182232 w 339726" name="connsiteX207"/>
                <a:gd fmla="*/ 144462 h 341313" name="connsiteY207"/>
                <a:gd fmla="*/ 182232 w 339726" name="connsiteX208"/>
                <a:gd fmla="*/ 163512 h 341313" name="connsiteY208"/>
                <a:gd fmla="*/ 182232 w 339726" name="connsiteX209"/>
                <a:gd fmla="*/ 173037 h 341313" name="connsiteY209"/>
                <a:gd fmla="*/ 182232 w 339726" name="connsiteX210"/>
                <a:gd fmla="*/ 182562 h 341313" name="connsiteY210"/>
                <a:gd fmla="*/ 182232 w 339726" name="connsiteX211"/>
                <a:gd fmla="*/ 192087 h 341313" name="connsiteY211"/>
                <a:gd fmla="*/ 182232 w 339726" name="connsiteX212"/>
                <a:gd fmla="*/ 200025 h 341313" name="connsiteY212"/>
                <a:gd fmla="*/ 182232 w 339726" name="connsiteX213"/>
                <a:gd fmla="*/ 202406 h 341313" name="connsiteY213"/>
                <a:gd fmla="*/ 171199 w 339726" name="connsiteX214"/>
                <a:gd fmla="*/ 190500 h 341313" name="connsiteY214"/>
                <a:gd fmla="*/ 159378 w 339726" name="connsiteX215"/>
                <a:gd fmla="*/ 174625 h 341313" name="connsiteY215"/>
                <a:gd fmla="*/ 149133 w 339726" name="connsiteX216"/>
                <a:gd fmla="*/ 153987 h 341313" name="connsiteY216"/>
                <a:gd fmla="*/ 141253 w 339726" name="connsiteX217"/>
                <a:gd fmla="*/ 131762 h 341313" name="connsiteY217"/>
                <a:gd fmla="*/ 136525 w 339726" name="connsiteX218"/>
                <a:gd fmla="*/ 105569 h 341313" name="connsiteY218"/>
                <a:gd fmla="*/ 139677 w 339726" name="connsiteX219"/>
                <a:gd fmla="*/ 84137 h 341313" name="connsiteY219"/>
                <a:gd fmla="*/ 145981 w 339726" name="connsiteX220"/>
                <a:gd fmla="*/ 64294 h 341313" name="connsiteY220"/>
                <a:gd fmla="*/ 153862 w 339726" name="connsiteX221"/>
                <a:gd fmla="*/ 46831 h 341313" name="connsiteY221"/>
                <a:gd fmla="*/ 164894 w 339726" name="connsiteX222"/>
                <a:gd fmla="*/ 30956 h 341313" name="connsiteY222"/>
                <a:gd fmla="*/ 174351 w 339726" name="connsiteX223"/>
                <a:gd fmla="*/ 19050 h 341313" name="connsiteY223"/>
                <a:gd fmla="*/ 183808 w 339726" name="connsiteX224"/>
                <a:gd fmla="*/ 7937 h 341313" name="connsiteY224"/>
                <a:gd fmla="*/ 188536 w 339726" name="connsiteX225"/>
                <a:gd fmla="*/ 2381 h 341313" name="connsiteY2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b="b" l="l" r="r" t="t"/>
              <a:pathLst>
                <a:path h="341313" w="339726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fmla="*/ 79375 w 366713" name="connsiteX0"/>
                <a:gd fmla="*/ 201612 h 301625" name="connsiteY0"/>
                <a:gd fmla="*/ 79375 w 366713" name="connsiteX1"/>
                <a:gd fmla="*/ 301625 h 301625" name="connsiteY1"/>
                <a:gd fmla="*/ 14287 w 366713" name="connsiteX2"/>
                <a:gd fmla="*/ 301625 h 301625" name="connsiteY2"/>
                <a:gd fmla="*/ 14287 w 366713" name="connsiteX3"/>
                <a:gd fmla="*/ 250418 h 301625" name="connsiteY3"/>
                <a:gd fmla="*/ 131743 w 366713" name="connsiteX4"/>
                <a:gd fmla="*/ 163512 h 301625" name="connsiteY4"/>
                <a:gd fmla="*/ 161925 w 366713" name="connsiteX5"/>
                <a:gd fmla="*/ 182562 h 301625" name="connsiteY5"/>
                <a:gd fmla="*/ 161925 w 366713" name="connsiteX6"/>
                <a:gd fmla="*/ 301625 h 301625" name="connsiteY6"/>
                <a:gd fmla="*/ 100012 w 366713" name="connsiteX7"/>
                <a:gd fmla="*/ 301625 h 301625" name="connsiteY7"/>
                <a:gd fmla="*/ 100012 w 366713" name="connsiteX8"/>
                <a:gd fmla="*/ 187325 h 301625" name="connsiteY8"/>
                <a:gd fmla="*/ 246062 w 366713" name="connsiteX9"/>
                <a:gd fmla="*/ 139700 h 301625" name="connsiteY9"/>
                <a:gd fmla="*/ 246062 w 366713" name="connsiteX10"/>
                <a:gd fmla="*/ 301625 h 301625" name="connsiteY10"/>
                <a:gd fmla="*/ 182562 w 366713" name="connsiteX11"/>
                <a:gd fmla="*/ 301625 h 301625" name="connsiteY11"/>
                <a:gd fmla="*/ 182562 w 366713" name="connsiteX12"/>
                <a:gd fmla="*/ 192346 h 301625" name="connsiteY12"/>
                <a:gd fmla="*/ 184130 w 366713" name="connsiteX13"/>
                <a:gd fmla="*/ 193941 h 301625" name="connsiteY13"/>
                <a:gd fmla="*/ 330200 w 366713" name="connsiteX14"/>
                <a:gd fmla="*/ 69850 h 301625" name="connsiteY14"/>
                <a:gd fmla="*/ 330200 w 366713" name="connsiteX15"/>
                <a:gd fmla="*/ 301625 h 301625" name="connsiteY15"/>
                <a:gd fmla="*/ 265112 w 366713" name="connsiteX16"/>
                <a:gd fmla="*/ 301625 h 301625" name="connsiteY16"/>
                <a:gd fmla="*/ 265112 w 366713" name="connsiteX17"/>
                <a:gd fmla="*/ 124011 h 301625" name="connsiteY17"/>
                <a:gd fmla="*/ 279211 w 366713" name="connsiteX18"/>
                <a:gd fmla="*/ 0 h 301625" name="connsiteY18"/>
                <a:gd fmla="*/ 366713 w 366713" name="connsiteX19"/>
                <a:gd fmla="*/ 3996 h 301625" name="connsiteY19"/>
                <a:gd fmla="*/ 356372 w 366713" name="connsiteX20"/>
                <a:gd fmla="*/ 90312 h 301625" name="connsiteY20"/>
                <a:gd fmla="*/ 333303 w 366713" name="connsiteX21"/>
                <a:gd fmla="*/ 88714 h 301625" name="connsiteY21"/>
                <a:gd fmla="*/ 338872 w 366713" name="connsiteX22"/>
                <a:gd fmla="*/ 43158 h 301625" name="connsiteY22"/>
                <a:gd fmla="*/ 184550 w 366713" name="connsiteX23"/>
                <a:gd fmla="*/ 174231 h 301625" name="connsiteY23"/>
                <a:gd fmla="*/ 132049 w 366713" name="connsiteX24"/>
                <a:gd fmla="*/ 143860 h 301625" name="connsiteY24"/>
                <a:gd fmla="*/ 15114 w 366713" name="connsiteX25"/>
                <a:gd fmla="*/ 231775 h 301625" name="connsiteY25"/>
                <a:gd fmla="*/ 0 w 366713" name="connsiteX26"/>
                <a:gd fmla="*/ 213393 h 301625" name="connsiteY26"/>
                <a:gd fmla="*/ 130458 w 366713" name="connsiteX27"/>
                <a:gd fmla="*/ 114289 h 301625" name="connsiteY27"/>
                <a:gd fmla="*/ 181368 w 366713" name="connsiteX28"/>
                <a:gd fmla="*/ 143860 h 301625" name="connsiteY28"/>
                <a:gd fmla="*/ 322167 w 366713" name="connsiteX29"/>
                <a:gd fmla="*/ 25575 h 301625" name="connsiteY29"/>
                <a:gd fmla="*/ 278416 w 366713" name="connsiteX30"/>
                <a:gd fmla="*/ 22378 h 301625" name="connsiteY3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b="b" l="l" r="r" t="t"/>
              <a:pathLst>
                <a:path h="301625" w="366713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3" y="3736167"/>
            <a:ext cx="2459232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8990745" y="347070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14381069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1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9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44"/>
      <p:bldP grpId="0" spid="4145"/>
      <p:bldP grpId="0" spid="4146"/>
      <p:bldP grpId="0" spid="4147"/>
      <p:bldP grpId="0" spid="4148"/>
      <p:bldP grpId="0" spid="4149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gdLst>
              <a:gd fmla="*/ 0 w 1394" name="T0"/>
              <a:gd fmla="*/ 0 h 245" name="T1"/>
              <a:gd fmla="*/ 1150 w 1394" name="T2"/>
              <a:gd fmla="*/ 0 h 245" name="T3"/>
              <a:gd fmla="*/ 1394 w 1394" name="T4"/>
              <a:gd fmla="*/ 245 h 245" name="T5"/>
              <a:gd fmla="*/ 241 w 1394" name="T6"/>
              <a:gd fmla="*/ 245 h 245" name="T7"/>
              <a:gd fmla="*/ 0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gdLst>
              <a:gd fmla="*/ 0 w 1254" name="T0"/>
              <a:gd fmla="*/ 0 h 242" name="T1"/>
              <a:gd fmla="*/ 1254 w 1254" name="T2"/>
              <a:gd fmla="*/ 0 h 242" name="T3"/>
              <a:gd fmla="*/ 1254 w 1254" name="T4"/>
              <a:gd fmla="*/ 242 h 242" name="T5"/>
              <a:gd fmla="*/ 241 w 1254" name="T6"/>
              <a:gd fmla="*/ 242 h 242" name="T7"/>
              <a:gd fmla="*/ 0 w 1254" name="T8"/>
              <a:gd fmla="*/ 0 h 24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1" w="1254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gdLst>
              <a:gd fmla="*/ 241 w 1394" name="T0"/>
              <a:gd fmla="*/ 0 h 245" name="T1"/>
              <a:gd fmla="*/ 1394 w 1394" name="T2"/>
              <a:gd fmla="*/ 0 h 245" name="T3"/>
              <a:gd fmla="*/ 1150 w 1394" name="T4"/>
              <a:gd fmla="*/ 245 h 245" name="T5"/>
              <a:gd fmla="*/ 0 w 1394" name="T6"/>
              <a:gd fmla="*/ 245 h 245" name="T7"/>
              <a:gd fmla="*/ 241 w 1394" name="T8"/>
              <a:gd fmla="*/ 0 h 2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5" w="1394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gdLst>
              <a:gd fmla="*/ 241 w 1394" name="T0"/>
              <a:gd fmla="*/ 0 h 244" name="T1"/>
              <a:gd fmla="*/ 1394 w 1394" name="T2"/>
              <a:gd fmla="*/ 0 h 244" name="T3"/>
              <a:gd fmla="*/ 1150 w 1394" name="T4"/>
              <a:gd fmla="*/ 244 h 244" name="T5"/>
              <a:gd fmla="*/ 0 w 1394" name="T6"/>
              <a:gd fmla="*/ 244 h 244" name="T7"/>
              <a:gd fmla="*/ 241 w 1394" name="T8"/>
              <a:gd fmla="*/ 0 h 2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4" w="139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gdLst>
                <a:gd fmla="*/ 61 w 71" name="T0"/>
                <a:gd fmla="*/ 0 h 120" name="T1"/>
                <a:gd fmla="*/ 65 w 71" name="T2"/>
                <a:gd fmla="*/ 0 h 120" name="T3"/>
                <a:gd fmla="*/ 67 w 71" name="T4"/>
                <a:gd fmla="*/ 2 h 120" name="T5"/>
                <a:gd fmla="*/ 71 w 71" name="T6"/>
                <a:gd fmla="*/ 6 h 120" name="T7"/>
                <a:gd fmla="*/ 71 w 71" name="T8"/>
                <a:gd fmla="*/ 10 h 120" name="T9"/>
                <a:gd fmla="*/ 71 w 71" name="T10"/>
                <a:gd fmla="*/ 14 h 120" name="T11"/>
                <a:gd fmla="*/ 67 w 71" name="T12"/>
                <a:gd fmla="*/ 18 h 120" name="T13"/>
                <a:gd fmla="*/ 26 w 71" name="T14"/>
                <a:gd fmla="*/ 61 h 120" name="T15"/>
                <a:gd fmla="*/ 67 w 71" name="T16"/>
                <a:gd fmla="*/ 102 h 120" name="T17"/>
                <a:gd fmla="*/ 71 w 71" name="T18"/>
                <a:gd fmla="*/ 106 h 120" name="T19"/>
                <a:gd fmla="*/ 71 w 71" name="T20"/>
                <a:gd fmla="*/ 110 h 120" name="T21"/>
                <a:gd fmla="*/ 71 w 71" name="T22"/>
                <a:gd fmla="*/ 114 h 120" name="T23"/>
                <a:gd fmla="*/ 67 w 71" name="T24"/>
                <a:gd fmla="*/ 118 h 120" name="T25"/>
                <a:gd fmla="*/ 61 w 71" name="T26"/>
                <a:gd fmla="*/ 120 h 120" name="T27"/>
                <a:gd fmla="*/ 53 w 71" name="T28"/>
                <a:gd fmla="*/ 118 h 120" name="T29"/>
                <a:gd fmla="*/ 4 w 71" name="T30"/>
                <a:gd fmla="*/ 67 h 120" name="T31"/>
                <a:gd fmla="*/ 0 w 71" name="T32"/>
                <a:gd fmla="*/ 61 h 120" name="T33"/>
                <a:gd fmla="*/ 4 w 71" name="T34"/>
                <a:gd fmla="*/ 53 h 120" name="T35"/>
                <a:gd fmla="*/ 53 w 71" name="T36"/>
                <a:gd fmla="*/ 2 h 120" name="T37"/>
                <a:gd fmla="*/ 57 w 71" name="T38"/>
                <a:gd fmla="*/ 0 h 120" name="T39"/>
                <a:gd fmla="*/ 61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gdLst>
                  <a:gd fmla="*/ 78 w 155" name="T0"/>
                  <a:gd fmla="*/ 10 h 154" name="T1"/>
                  <a:gd fmla="*/ 61 w 155" name="T2"/>
                  <a:gd fmla="*/ 12 h 154" name="T3"/>
                  <a:gd fmla="*/ 43 w 155" name="T4"/>
                  <a:gd fmla="*/ 18 h 154" name="T5"/>
                  <a:gd fmla="*/ 25 w 155" name="T6"/>
                  <a:gd fmla="*/ 34 h 154" name="T7"/>
                  <a:gd fmla="*/ 13 w 155" name="T8"/>
                  <a:gd fmla="*/ 55 h 154" name="T9"/>
                  <a:gd fmla="*/ 9 w 155" name="T10"/>
                  <a:gd fmla="*/ 77 h 154" name="T11"/>
                  <a:gd fmla="*/ 11 w 155" name="T12"/>
                  <a:gd fmla="*/ 95 h 154" name="T13"/>
                  <a:gd fmla="*/ 19 w 155" name="T14"/>
                  <a:gd fmla="*/ 112 h 154" name="T15"/>
                  <a:gd fmla="*/ 33 w 155" name="T16"/>
                  <a:gd fmla="*/ 130 h 154" name="T17"/>
                  <a:gd fmla="*/ 55 w 155" name="T18"/>
                  <a:gd fmla="*/ 142 h 154" name="T19"/>
                  <a:gd fmla="*/ 78 w 155" name="T20"/>
                  <a:gd fmla="*/ 146 h 154" name="T21"/>
                  <a:gd fmla="*/ 94 w 155" name="T22"/>
                  <a:gd fmla="*/ 144 h 154" name="T23"/>
                  <a:gd fmla="*/ 112 w 155" name="T24"/>
                  <a:gd fmla="*/ 138 h 154" name="T25"/>
                  <a:gd fmla="*/ 130 w 155" name="T26"/>
                  <a:gd fmla="*/ 122 h 154" name="T27"/>
                  <a:gd fmla="*/ 143 w 155" name="T28"/>
                  <a:gd fmla="*/ 101 h 154" name="T29"/>
                  <a:gd fmla="*/ 147 w 155" name="T30"/>
                  <a:gd fmla="*/ 77 h 154" name="T31"/>
                  <a:gd fmla="*/ 145 w 155" name="T32"/>
                  <a:gd fmla="*/ 61 h 154" name="T33"/>
                  <a:gd fmla="*/ 136 w 155" name="T34"/>
                  <a:gd fmla="*/ 44 h 154" name="T35"/>
                  <a:gd fmla="*/ 122 w 155" name="T36"/>
                  <a:gd fmla="*/ 24 h 154" name="T37"/>
                  <a:gd fmla="*/ 100 w 155" name="T38"/>
                  <a:gd fmla="*/ 14 h 154" name="T39"/>
                  <a:gd fmla="*/ 78 w 155" name="T40"/>
                  <a:gd fmla="*/ 10 h 154" name="T41"/>
                  <a:gd fmla="*/ 78 w 155" name="T42"/>
                  <a:gd fmla="*/ 0 h 154" name="T43"/>
                  <a:gd fmla="*/ 104 w 155" name="T44"/>
                  <a:gd fmla="*/ 6 h 154" name="T45"/>
                  <a:gd fmla="*/ 126 w 155" name="T46"/>
                  <a:gd fmla="*/ 18 h 154" name="T47"/>
                  <a:gd fmla="*/ 145 w 155" name="T48"/>
                  <a:gd fmla="*/ 40 h 154" name="T49"/>
                  <a:gd fmla="*/ 153 w 155" name="T50"/>
                  <a:gd fmla="*/ 59 h 154" name="T51"/>
                  <a:gd fmla="*/ 155 w 155" name="T52"/>
                  <a:gd fmla="*/ 77 h 154" name="T53"/>
                  <a:gd fmla="*/ 151 w 155" name="T54"/>
                  <a:gd fmla="*/ 103 h 154" name="T55"/>
                  <a:gd fmla="*/ 136 w 155" name="T56"/>
                  <a:gd fmla="*/ 128 h 154" name="T57"/>
                  <a:gd fmla="*/ 116 w 155" name="T58"/>
                  <a:gd fmla="*/ 144 h 154" name="T59"/>
                  <a:gd fmla="*/ 96 w 155" name="T60"/>
                  <a:gd fmla="*/ 152 h 154" name="T61"/>
                  <a:gd fmla="*/ 78 w 155" name="T62"/>
                  <a:gd fmla="*/ 154 h 154" name="T63"/>
                  <a:gd fmla="*/ 51 w 155" name="T64"/>
                  <a:gd fmla="*/ 150 h 154" name="T65"/>
                  <a:gd fmla="*/ 29 w 155" name="T66"/>
                  <a:gd fmla="*/ 136 h 154" name="T67"/>
                  <a:gd fmla="*/ 11 w 155" name="T68"/>
                  <a:gd fmla="*/ 116 h 154" name="T69"/>
                  <a:gd fmla="*/ 3 w 155" name="T70"/>
                  <a:gd fmla="*/ 97 h 154" name="T71"/>
                  <a:gd fmla="*/ 0 w 155" name="T72"/>
                  <a:gd fmla="*/ 77 h 154" name="T73"/>
                  <a:gd fmla="*/ 5 w 155" name="T74"/>
                  <a:gd fmla="*/ 50 h 154" name="T75"/>
                  <a:gd fmla="*/ 19 w 155" name="T76"/>
                  <a:gd fmla="*/ 28 h 154" name="T77"/>
                  <a:gd fmla="*/ 39 w 155" name="T78"/>
                  <a:gd fmla="*/ 10 h 154" name="T79"/>
                  <a:gd fmla="*/ 59 w 155" name="T80"/>
                  <a:gd fmla="*/ 4 h 154" name="T81"/>
                  <a:gd fmla="*/ 78 w 155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5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gdLst>
                  <a:gd fmla="*/ 0 w 10" name="T0"/>
                  <a:gd fmla="*/ 0 h 8" name="T1"/>
                  <a:gd fmla="*/ 10 w 10" name="T2"/>
                  <a:gd fmla="*/ 8 h 8" name="T3"/>
                  <a:gd fmla="*/ 4 w 10" name="T4"/>
                  <a:gd fmla="*/ 8 h 8" name="T5"/>
                  <a:gd fmla="*/ 0 w 10" name="T6"/>
                  <a:gd fmla="*/ 8 h 8" name="T7"/>
                  <a:gd fmla="*/ 0 w 10" name="T8"/>
                  <a:gd fmla="*/ 4 h 8" name="T9"/>
                  <a:gd fmla="*/ 0 w 10" name="T10"/>
                  <a:gd fmla="*/ 0 h 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" w="10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gdLst>
                  <a:gd fmla="*/ 6 w 36" name="T0"/>
                  <a:gd fmla="*/ 0 h 39" name="T1"/>
                  <a:gd fmla="*/ 16 w 36" name="T2"/>
                  <a:gd fmla="*/ 0 h 39" name="T3"/>
                  <a:gd fmla="*/ 36 w 36" name="T4"/>
                  <a:gd fmla="*/ 21 h 39" name="T5"/>
                  <a:gd fmla="*/ 36 w 36" name="T6"/>
                  <a:gd fmla="*/ 31 h 39" name="T7"/>
                  <a:gd fmla="*/ 30 w 36" name="T8"/>
                  <a:gd fmla="*/ 39 h 39" name="T9"/>
                  <a:gd fmla="*/ 0 w 36" name="T10"/>
                  <a:gd fmla="*/ 6 h 39" name="T11"/>
                  <a:gd fmla="*/ 6 w 36" name="T12"/>
                  <a:gd fmla="*/ 0 h 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" w="36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gdLst>
                  <a:gd fmla="*/ 35 w 43" name="T0"/>
                  <a:gd fmla="*/ 0 h 42" name="T1"/>
                  <a:gd fmla="*/ 43 w 43" name="T2"/>
                  <a:gd fmla="*/ 8 h 42" name="T3"/>
                  <a:gd fmla="*/ 8 w 43" name="T4"/>
                  <a:gd fmla="*/ 42 h 42" name="T5"/>
                  <a:gd fmla="*/ 0 w 43" name="T6"/>
                  <a:gd fmla="*/ 42 h 42" name="T7"/>
                  <a:gd fmla="*/ 0 w 43" name="T8"/>
                  <a:gd fmla="*/ 34 h 42" name="T9"/>
                  <a:gd fmla="*/ 0 w 43" name="T10"/>
                  <a:gd fmla="*/ 34 h 42" name="T11"/>
                  <a:gd fmla="*/ 35 w 43" name="T12"/>
                  <a:gd fmla="*/ 0 h 4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2" w="43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gdLst>
                  <a:gd fmla="*/ 35 w 43" name="T0"/>
                  <a:gd fmla="*/ 0 h 43" name="T1"/>
                  <a:gd fmla="*/ 43 w 43" name="T2"/>
                  <a:gd fmla="*/ 9 h 43" name="T3"/>
                  <a:gd fmla="*/ 8 w 43" name="T4"/>
                  <a:gd fmla="*/ 43 h 43" name="T5"/>
                  <a:gd fmla="*/ 8 w 43" name="T6"/>
                  <a:gd fmla="*/ 43 h 43" name="T7"/>
                  <a:gd fmla="*/ 0 w 43" name="T8"/>
                  <a:gd fmla="*/ 43 h 43" name="T9"/>
                  <a:gd fmla="*/ 0 w 43" name="T10"/>
                  <a:gd fmla="*/ 35 h 43" name="T11"/>
                  <a:gd fmla="*/ 35 w 43" name="T12"/>
                  <a:gd fmla="*/ 0 h 4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3" w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gdLst>
                  <a:gd fmla="*/ 2 w 30" name="T0"/>
                  <a:gd fmla="*/ 0 h 33" name="T1"/>
                  <a:gd fmla="*/ 4 w 30" name="T2"/>
                  <a:gd fmla="*/ 4 h 33" name="T3"/>
                  <a:gd fmla="*/ 12 w 30" name="T4"/>
                  <a:gd fmla="*/ 8 h 33" name="T5"/>
                  <a:gd fmla="*/ 16 w 30" name="T6"/>
                  <a:gd fmla="*/ 16 h 33" name="T7"/>
                  <a:gd fmla="*/ 24 w 30" name="T8"/>
                  <a:gd fmla="*/ 18 h 33" name="T9"/>
                  <a:gd fmla="*/ 26 w 30" name="T10"/>
                  <a:gd fmla="*/ 27 h 33" name="T11"/>
                  <a:gd fmla="*/ 30 w 30" name="T12"/>
                  <a:gd fmla="*/ 31 h 33" name="T13"/>
                  <a:gd fmla="*/ 12 w 30" name="T14"/>
                  <a:gd fmla="*/ 33 h 33" name="T15"/>
                  <a:gd fmla="*/ 0 w 30" name="T16"/>
                  <a:gd fmla="*/ 18 h 33" name="T17"/>
                  <a:gd fmla="*/ 2 w 30" name="T18"/>
                  <a:gd fmla="*/ 0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30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gdLst>
                  <a:gd fmla="*/ 33 w 41" name="T0"/>
                  <a:gd fmla="*/ 0 h 45" name="T1"/>
                  <a:gd fmla="*/ 41 w 41" name="T2"/>
                  <a:gd fmla="*/ 8 h 45" name="T3"/>
                  <a:gd fmla="*/ 7 w 41" name="T4"/>
                  <a:gd fmla="*/ 45 h 45" name="T5"/>
                  <a:gd fmla="*/ 0 w 41" name="T6"/>
                  <a:gd fmla="*/ 43 h 45" name="T7"/>
                  <a:gd fmla="*/ 0 w 41" name="T8"/>
                  <a:gd fmla="*/ 34 h 45" name="T9"/>
                  <a:gd fmla="*/ 33 w 41" name="T10"/>
                  <a:gd fmla="*/ 0 h 4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5" w="41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gdLst>
                <a:gd fmla="*/ 10 w 71" name="T0"/>
                <a:gd fmla="*/ 0 h 120" name="T1"/>
                <a:gd fmla="*/ 14 w 71" name="T2"/>
                <a:gd fmla="*/ 2 h 120" name="T3"/>
                <a:gd fmla="*/ 18 w 71" name="T4"/>
                <a:gd fmla="*/ 4 h 120" name="T5"/>
                <a:gd fmla="*/ 67 w 71" name="T6"/>
                <a:gd fmla="*/ 53 h 120" name="T7"/>
                <a:gd fmla="*/ 71 w 71" name="T8"/>
                <a:gd fmla="*/ 61 h 120" name="T9"/>
                <a:gd fmla="*/ 67 w 71" name="T10"/>
                <a:gd fmla="*/ 69 h 120" name="T11"/>
                <a:gd fmla="*/ 18 w 71" name="T12"/>
                <a:gd fmla="*/ 118 h 120" name="T13"/>
                <a:gd fmla="*/ 10 w 71" name="T14"/>
                <a:gd fmla="*/ 120 h 120" name="T15"/>
                <a:gd fmla="*/ 4 w 71" name="T16"/>
                <a:gd fmla="*/ 118 h 120" name="T17"/>
                <a:gd fmla="*/ 0 w 71" name="T18"/>
                <a:gd fmla="*/ 114 h 120" name="T19"/>
                <a:gd fmla="*/ 0 w 71" name="T20"/>
                <a:gd fmla="*/ 110 h 120" name="T21"/>
                <a:gd fmla="*/ 0 w 71" name="T22"/>
                <a:gd fmla="*/ 106 h 120" name="T23"/>
                <a:gd fmla="*/ 4 w 71" name="T24"/>
                <a:gd fmla="*/ 104 h 120" name="T25"/>
                <a:gd fmla="*/ 44 w 71" name="T26"/>
                <a:gd fmla="*/ 61 h 120" name="T27"/>
                <a:gd fmla="*/ 4 w 71" name="T28"/>
                <a:gd fmla="*/ 18 h 120" name="T29"/>
                <a:gd fmla="*/ 0 w 71" name="T30"/>
                <a:gd fmla="*/ 14 h 120" name="T31"/>
                <a:gd fmla="*/ 0 w 71" name="T32"/>
                <a:gd fmla="*/ 10 h 120" name="T33"/>
                <a:gd fmla="*/ 0 w 71" name="T34"/>
                <a:gd fmla="*/ 8 h 120" name="T35"/>
                <a:gd fmla="*/ 4 w 71" name="T36"/>
                <a:gd fmla="*/ 4 h 120" name="T37"/>
                <a:gd fmla="*/ 6 w 71" name="T38"/>
                <a:gd fmla="*/ 2 h 120" name="T39"/>
                <a:gd fmla="*/ 10 w 71" name="T40"/>
                <a:gd fmla="*/ 0 h 12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gdLst>
                  <a:gd fmla="*/ 77 w 154" name="T0"/>
                  <a:gd fmla="*/ 8 h 154" name="T1"/>
                  <a:gd fmla="*/ 59 w 154" name="T2"/>
                  <a:gd fmla="*/ 10 h 154" name="T3"/>
                  <a:gd fmla="*/ 42 w 154" name="T4"/>
                  <a:gd fmla="*/ 16 h 154" name="T5"/>
                  <a:gd fmla="*/ 24 w 154" name="T6"/>
                  <a:gd fmla="*/ 32 h 154" name="T7"/>
                  <a:gd fmla="*/ 12 w 154" name="T8"/>
                  <a:gd fmla="*/ 53 h 154" name="T9"/>
                  <a:gd fmla="*/ 8 w 154" name="T10"/>
                  <a:gd fmla="*/ 77 h 154" name="T11"/>
                  <a:gd fmla="*/ 10 w 154" name="T12"/>
                  <a:gd fmla="*/ 93 h 154" name="T13"/>
                  <a:gd fmla="*/ 16 w 154" name="T14"/>
                  <a:gd fmla="*/ 110 h 154" name="T15"/>
                  <a:gd fmla="*/ 32 w 154" name="T16"/>
                  <a:gd fmla="*/ 130 h 154" name="T17"/>
                  <a:gd fmla="*/ 53 w 154" name="T18"/>
                  <a:gd fmla="*/ 142 h 154" name="T19"/>
                  <a:gd fmla="*/ 77 w 154" name="T20"/>
                  <a:gd fmla="*/ 146 h 154" name="T21"/>
                  <a:gd fmla="*/ 93 w 154" name="T22"/>
                  <a:gd fmla="*/ 144 h 154" name="T23"/>
                  <a:gd fmla="*/ 109 w 154" name="T24"/>
                  <a:gd fmla="*/ 136 h 154" name="T25"/>
                  <a:gd fmla="*/ 130 w 154" name="T26"/>
                  <a:gd fmla="*/ 122 h 154" name="T27"/>
                  <a:gd fmla="*/ 140 w 154" name="T28"/>
                  <a:gd fmla="*/ 99 h 154" name="T29"/>
                  <a:gd fmla="*/ 144 w 154" name="T30"/>
                  <a:gd fmla="*/ 77 h 154" name="T31"/>
                  <a:gd fmla="*/ 142 w 154" name="T32"/>
                  <a:gd fmla="*/ 59 h 154" name="T33"/>
                  <a:gd fmla="*/ 136 w 154" name="T34"/>
                  <a:gd fmla="*/ 42 h 154" name="T35"/>
                  <a:gd fmla="*/ 120 w 154" name="T36"/>
                  <a:gd fmla="*/ 24 h 154" name="T37"/>
                  <a:gd fmla="*/ 99 w 154" name="T38"/>
                  <a:gd fmla="*/ 12 h 154" name="T39"/>
                  <a:gd fmla="*/ 77 w 154" name="T40"/>
                  <a:gd fmla="*/ 8 h 154" name="T41"/>
                  <a:gd fmla="*/ 77 w 154" name="T42"/>
                  <a:gd fmla="*/ 0 h 154" name="T43"/>
                  <a:gd fmla="*/ 103 w 154" name="T44"/>
                  <a:gd fmla="*/ 4 h 154" name="T45"/>
                  <a:gd fmla="*/ 126 w 154" name="T46"/>
                  <a:gd fmla="*/ 18 h 154" name="T47"/>
                  <a:gd fmla="*/ 144 w 154" name="T48"/>
                  <a:gd fmla="*/ 38 h 154" name="T49"/>
                  <a:gd fmla="*/ 150 w 154" name="T50"/>
                  <a:gd fmla="*/ 57 h 154" name="T51"/>
                  <a:gd fmla="*/ 154 w 154" name="T52"/>
                  <a:gd fmla="*/ 77 h 154" name="T53"/>
                  <a:gd fmla="*/ 148 w 154" name="T54"/>
                  <a:gd fmla="*/ 103 h 154" name="T55"/>
                  <a:gd fmla="*/ 136 w 154" name="T56"/>
                  <a:gd fmla="*/ 126 h 154" name="T57"/>
                  <a:gd fmla="*/ 114 w 154" name="T58"/>
                  <a:gd fmla="*/ 144 h 154" name="T59"/>
                  <a:gd fmla="*/ 95 w 154" name="T60"/>
                  <a:gd fmla="*/ 152 h 154" name="T61"/>
                  <a:gd fmla="*/ 77 w 154" name="T62"/>
                  <a:gd fmla="*/ 154 h 154" name="T63"/>
                  <a:gd fmla="*/ 51 w 154" name="T64"/>
                  <a:gd fmla="*/ 148 h 154" name="T65"/>
                  <a:gd fmla="*/ 26 w 154" name="T66"/>
                  <a:gd fmla="*/ 136 h 154" name="T67"/>
                  <a:gd fmla="*/ 10 w 154" name="T68"/>
                  <a:gd fmla="*/ 114 h 154" name="T69"/>
                  <a:gd fmla="*/ 2 w 154" name="T70"/>
                  <a:gd fmla="*/ 95 h 154" name="T71"/>
                  <a:gd fmla="*/ 0 w 154" name="T72"/>
                  <a:gd fmla="*/ 77 h 154" name="T73"/>
                  <a:gd fmla="*/ 4 w 154" name="T74"/>
                  <a:gd fmla="*/ 50 h 154" name="T75"/>
                  <a:gd fmla="*/ 18 w 154" name="T76"/>
                  <a:gd fmla="*/ 28 h 154" name="T77"/>
                  <a:gd fmla="*/ 38 w 154" name="T78"/>
                  <a:gd fmla="*/ 10 h 154" name="T79"/>
                  <a:gd fmla="*/ 57 w 154" name="T80"/>
                  <a:gd fmla="*/ 2 h 154" name="T81"/>
                  <a:gd fmla="*/ 77 w 154" name="T82"/>
                  <a:gd fmla="*/ 0 h 154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4" w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gdLst>
                  <a:gd fmla="*/ 35 w 69" name="T0"/>
                  <a:gd fmla="*/ 16 h 67" name="T1"/>
                  <a:gd fmla="*/ 29 w 69" name="T2"/>
                  <a:gd fmla="*/ 16 h 67" name="T3"/>
                  <a:gd fmla="*/ 23 w 69" name="T4"/>
                  <a:gd fmla="*/ 20 h 67" name="T5"/>
                  <a:gd fmla="*/ 18 w 69" name="T6"/>
                  <a:gd fmla="*/ 26 h 67" name="T7"/>
                  <a:gd fmla="*/ 16 w 69" name="T8"/>
                  <a:gd fmla="*/ 34 h 67" name="T9"/>
                  <a:gd fmla="*/ 18 w 69" name="T10"/>
                  <a:gd fmla="*/ 40 h 67" name="T11"/>
                  <a:gd fmla="*/ 23 w 69" name="T12"/>
                  <a:gd fmla="*/ 46 h 67" name="T13"/>
                  <a:gd fmla="*/ 29 w 69" name="T14"/>
                  <a:gd fmla="*/ 50 h 67" name="T15"/>
                  <a:gd fmla="*/ 35 w 69" name="T16"/>
                  <a:gd fmla="*/ 50 h 67" name="T17"/>
                  <a:gd fmla="*/ 43 w 69" name="T18"/>
                  <a:gd fmla="*/ 50 h 67" name="T19"/>
                  <a:gd fmla="*/ 47 w 69" name="T20"/>
                  <a:gd fmla="*/ 46 h 67" name="T21"/>
                  <a:gd fmla="*/ 51 w 69" name="T22"/>
                  <a:gd fmla="*/ 40 h 67" name="T23"/>
                  <a:gd fmla="*/ 53 w 69" name="T24"/>
                  <a:gd fmla="*/ 34 h 67" name="T25"/>
                  <a:gd fmla="*/ 51 w 69" name="T26"/>
                  <a:gd fmla="*/ 26 h 67" name="T27"/>
                  <a:gd fmla="*/ 47 w 69" name="T28"/>
                  <a:gd fmla="*/ 20 h 67" name="T29"/>
                  <a:gd fmla="*/ 43 w 69" name="T30"/>
                  <a:gd fmla="*/ 16 h 67" name="T31"/>
                  <a:gd fmla="*/ 35 w 69" name="T32"/>
                  <a:gd fmla="*/ 16 h 67" name="T33"/>
                  <a:gd fmla="*/ 29 w 69" name="T34"/>
                  <a:gd fmla="*/ 0 h 67" name="T35"/>
                  <a:gd fmla="*/ 41 w 69" name="T36"/>
                  <a:gd fmla="*/ 0 h 67" name="T37"/>
                  <a:gd fmla="*/ 41 w 69" name="T38"/>
                  <a:gd fmla="*/ 6 h 67" name="T39"/>
                  <a:gd fmla="*/ 51 w 69" name="T40"/>
                  <a:gd fmla="*/ 10 h 67" name="T41"/>
                  <a:gd fmla="*/ 55 w 69" name="T42"/>
                  <a:gd fmla="*/ 6 h 67" name="T43"/>
                  <a:gd fmla="*/ 63 w 69" name="T44"/>
                  <a:gd fmla="*/ 14 h 67" name="T45"/>
                  <a:gd fmla="*/ 59 w 69" name="T46"/>
                  <a:gd fmla="*/ 18 h 67" name="T47"/>
                  <a:gd fmla="*/ 63 w 69" name="T48"/>
                  <a:gd fmla="*/ 28 h 67" name="T49"/>
                  <a:gd fmla="*/ 69 w 69" name="T50"/>
                  <a:gd fmla="*/ 28 h 67" name="T51"/>
                  <a:gd fmla="*/ 69 w 69" name="T52"/>
                  <a:gd fmla="*/ 38 h 67" name="T53"/>
                  <a:gd fmla="*/ 63 w 69" name="T54"/>
                  <a:gd fmla="*/ 38 h 67" name="T55"/>
                  <a:gd fmla="*/ 59 w 69" name="T56"/>
                  <a:gd fmla="*/ 48 h 67" name="T57"/>
                  <a:gd fmla="*/ 63 w 69" name="T58"/>
                  <a:gd fmla="*/ 53 h 67" name="T59"/>
                  <a:gd fmla="*/ 55 w 69" name="T60"/>
                  <a:gd fmla="*/ 61 h 67" name="T61"/>
                  <a:gd fmla="*/ 51 w 69" name="T62"/>
                  <a:gd fmla="*/ 57 h 67" name="T63"/>
                  <a:gd fmla="*/ 41 w 69" name="T64"/>
                  <a:gd fmla="*/ 61 h 67" name="T65"/>
                  <a:gd fmla="*/ 41 w 69" name="T66"/>
                  <a:gd fmla="*/ 67 h 67" name="T67"/>
                  <a:gd fmla="*/ 29 w 69" name="T68"/>
                  <a:gd fmla="*/ 67 h 67" name="T69"/>
                  <a:gd fmla="*/ 29 w 69" name="T70"/>
                  <a:gd fmla="*/ 61 h 67" name="T71"/>
                  <a:gd fmla="*/ 18 w 69" name="T72"/>
                  <a:gd fmla="*/ 57 h 67" name="T73"/>
                  <a:gd fmla="*/ 14 w 69" name="T74"/>
                  <a:gd fmla="*/ 61 h 67" name="T75"/>
                  <a:gd fmla="*/ 6 w 69" name="T76"/>
                  <a:gd fmla="*/ 53 h 67" name="T77"/>
                  <a:gd fmla="*/ 12 w 69" name="T78"/>
                  <a:gd fmla="*/ 48 h 67" name="T79"/>
                  <a:gd fmla="*/ 8 w 69" name="T80"/>
                  <a:gd fmla="*/ 38 h 67" name="T81"/>
                  <a:gd fmla="*/ 0 w 69" name="T82"/>
                  <a:gd fmla="*/ 38 h 67" name="T83"/>
                  <a:gd fmla="*/ 0 w 69" name="T84"/>
                  <a:gd fmla="*/ 28 h 67" name="T85"/>
                  <a:gd fmla="*/ 8 w 69" name="T86"/>
                  <a:gd fmla="*/ 28 h 67" name="T87"/>
                  <a:gd fmla="*/ 12 w 69" name="T88"/>
                  <a:gd fmla="*/ 18 h 67" name="T89"/>
                  <a:gd fmla="*/ 6 w 69" name="T90"/>
                  <a:gd fmla="*/ 14 h 67" name="T91"/>
                  <a:gd fmla="*/ 14 w 69" name="T92"/>
                  <a:gd fmla="*/ 6 h 67" name="T93"/>
                  <a:gd fmla="*/ 20 w 69" name="T94"/>
                  <a:gd fmla="*/ 10 h 67" name="T95"/>
                  <a:gd fmla="*/ 29 w 69" name="T96"/>
                  <a:gd fmla="*/ 6 h 67" name="T97"/>
                  <a:gd fmla="*/ 29 w 69" name="T98"/>
                  <a:gd fmla="*/ 0 h 67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67" w="69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gdLst>
                  <a:gd fmla="*/ 24 w 47" name="T0"/>
                  <a:gd fmla="*/ 10 h 45" name="T1"/>
                  <a:gd fmla="*/ 16 w 47" name="T2"/>
                  <a:gd fmla="*/ 12 h 45" name="T3"/>
                  <a:gd fmla="*/ 12 w 47" name="T4"/>
                  <a:gd fmla="*/ 23 h 45" name="T5"/>
                  <a:gd fmla="*/ 14 w 47" name="T6"/>
                  <a:gd fmla="*/ 31 h 45" name="T7"/>
                  <a:gd fmla="*/ 22 w 47" name="T8"/>
                  <a:gd fmla="*/ 35 h 45" name="T9"/>
                  <a:gd fmla="*/ 31 w 47" name="T10"/>
                  <a:gd fmla="*/ 33 h 45" name="T11"/>
                  <a:gd fmla="*/ 37 w 47" name="T12"/>
                  <a:gd fmla="*/ 25 h 45" name="T13"/>
                  <a:gd fmla="*/ 33 w 47" name="T14"/>
                  <a:gd fmla="*/ 14 h 45" name="T15"/>
                  <a:gd fmla="*/ 24 w 47" name="T16"/>
                  <a:gd fmla="*/ 10 h 45" name="T17"/>
                  <a:gd fmla="*/ 22 w 47" name="T18"/>
                  <a:gd fmla="*/ 0 h 45" name="T19"/>
                  <a:gd fmla="*/ 28 w 47" name="T20"/>
                  <a:gd fmla="*/ 0 h 45" name="T21"/>
                  <a:gd fmla="*/ 28 w 47" name="T22"/>
                  <a:gd fmla="*/ 4 h 45" name="T23"/>
                  <a:gd fmla="*/ 35 w 47" name="T24"/>
                  <a:gd fmla="*/ 8 h 45" name="T25"/>
                  <a:gd fmla="*/ 39 w 47" name="T26"/>
                  <a:gd fmla="*/ 4 h 45" name="T27"/>
                  <a:gd fmla="*/ 43 w 47" name="T28"/>
                  <a:gd fmla="*/ 10 h 45" name="T29"/>
                  <a:gd fmla="*/ 41 w 47" name="T30"/>
                  <a:gd fmla="*/ 14 h 45" name="T31"/>
                  <a:gd fmla="*/ 43 w 47" name="T32"/>
                  <a:gd fmla="*/ 21 h 45" name="T33"/>
                  <a:gd fmla="*/ 47 w 47" name="T34"/>
                  <a:gd fmla="*/ 21 h 45" name="T35"/>
                  <a:gd fmla="*/ 47 w 47" name="T36"/>
                  <a:gd fmla="*/ 29 h 45" name="T37"/>
                  <a:gd fmla="*/ 43 w 47" name="T38"/>
                  <a:gd fmla="*/ 29 h 45" name="T39"/>
                  <a:gd fmla="*/ 39 w 47" name="T40"/>
                  <a:gd fmla="*/ 35 h 45" name="T41"/>
                  <a:gd fmla="*/ 41 w 47" name="T42"/>
                  <a:gd fmla="*/ 37 h 45" name="T43"/>
                  <a:gd fmla="*/ 35 w 47" name="T44"/>
                  <a:gd fmla="*/ 43 h 45" name="T45"/>
                  <a:gd fmla="*/ 33 w 47" name="T46"/>
                  <a:gd fmla="*/ 39 h 45" name="T47"/>
                  <a:gd fmla="*/ 26 w 47" name="T48"/>
                  <a:gd fmla="*/ 41 h 45" name="T49"/>
                  <a:gd fmla="*/ 24 w 47" name="T50"/>
                  <a:gd fmla="*/ 45 h 45" name="T51"/>
                  <a:gd fmla="*/ 18 w 47" name="T52"/>
                  <a:gd fmla="*/ 45 h 45" name="T53"/>
                  <a:gd fmla="*/ 18 w 47" name="T54"/>
                  <a:gd fmla="*/ 41 h 45" name="T55"/>
                  <a:gd fmla="*/ 12 w 47" name="T56"/>
                  <a:gd fmla="*/ 37 h 45" name="T57"/>
                  <a:gd fmla="*/ 8 w 47" name="T58"/>
                  <a:gd fmla="*/ 41 h 45" name="T59"/>
                  <a:gd fmla="*/ 4 w 47" name="T60"/>
                  <a:gd fmla="*/ 35 h 45" name="T61"/>
                  <a:gd fmla="*/ 6 w 47" name="T62"/>
                  <a:gd fmla="*/ 31 h 45" name="T63"/>
                  <a:gd fmla="*/ 4 w 47" name="T64"/>
                  <a:gd fmla="*/ 25 h 45" name="T65"/>
                  <a:gd fmla="*/ 0 w 47" name="T66"/>
                  <a:gd fmla="*/ 25 h 45" name="T67"/>
                  <a:gd fmla="*/ 2 w 47" name="T68"/>
                  <a:gd fmla="*/ 16 h 45" name="T69"/>
                  <a:gd fmla="*/ 6 w 47" name="T70"/>
                  <a:gd fmla="*/ 16 h 45" name="T71"/>
                  <a:gd fmla="*/ 8 w 47" name="T72"/>
                  <a:gd fmla="*/ 10 h 45" name="T73"/>
                  <a:gd fmla="*/ 6 w 47" name="T74"/>
                  <a:gd fmla="*/ 8 h 45" name="T75"/>
                  <a:gd fmla="*/ 12 w 47" name="T76"/>
                  <a:gd fmla="*/ 2 h 45" name="T77"/>
                  <a:gd fmla="*/ 14 w 47" name="T78"/>
                  <a:gd fmla="*/ 6 h 45" name="T79"/>
                  <a:gd fmla="*/ 22 w 47" name="T80"/>
                  <a:gd fmla="*/ 4 h 45" name="T81"/>
                  <a:gd fmla="*/ 22 w 47" name="T82"/>
                  <a:gd fmla="*/ 0 h 4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45" w="47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gdLst>
                  <a:gd fmla="*/ 16 w 31" name="T0"/>
                  <a:gd fmla="*/ 8 h 33" name="T1"/>
                  <a:gd fmla="*/ 10 w 31" name="T2"/>
                  <a:gd fmla="*/ 10 h 33" name="T3"/>
                  <a:gd fmla="*/ 8 w 31" name="T4"/>
                  <a:gd fmla="*/ 16 h 33" name="T5"/>
                  <a:gd fmla="*/ 10 w 31" name="T6"/>
                  <a:gd fmla="*/ 22 h 33" name="T7"/>
                  <a:gd fmla="*/ 14 w 31" name="T8"/>
                  <a:gd fmla="*/ 25 h 33" name="T9"/>
                  <a:gd fmla="*/ 20 w 31" name="T10"/>
                  <a:gd fmla="*/ 22 h 33" name="T11"/>
                  <a:gd fmla="*/ 25 w 31" name="T12"/>
                  <a:gd fmla="*/ 16 h 33" name="T13"/>
                  <a:gd fmla="*/ 22 w 31" name="T14"/>
                  <a:gd fmla="*/ 10 h 33" name="T15"/>
                  <a:gd fmla="*/ 16 w 31" name="T16"/>
                  <a:gd fmla="*/ 8 h 33" name="T17"/>
                  <a:gd fmla="*/ 14 w 31" name="T18"/>
                  <a:gd fmla="*/ 0 h 33" name="T19"/>
                  <a:gd fmla="*/ 20 w 31" name="T20"/>
                  <a:gd fmla="*/ 2 h 33" name="T21"/>
                  <a:gd fmla="*/ 20 w 31" name="T22"/>
                  <a:gd fmla="*/ 4 h 33" name="T23"/>
                  <a:gd fmla="*/ 25 w 31" name="T24"/>
                  <a:gd fmla="*/ 6 h 33" name="T25"/>
                  <a:gd fmla="*/ 27 w 31" name="T26"/>
                  <a:gd fmla="*/ 4 h 33" name="T27"/>
                  <a:gd fmla="*/ 29 w 31" name="T28"/>
                  <a:gd fmla="*/ 8 h 33" name="T29"/>
                  <a:gd fmla="*/ 27 w 31" name="T30"/>
                  <a:gd fmla="*/ 10 h 33" name="T31"/>
                  <a:gd fmla="*/ 29 w 31" name="T32"/>
                  <a:gd fmla="*/ 14 h 33" name="T33"/>
                  <a:gd fmla="*/ 31 w 31" name="T34"/>
                  <a:gd fmla="*/ 14 h 33" name="T35"/>
                  <a:gd fmla="*/ 31 w 31" name="T36"/>
                  <a:gd fmla="*/ 20 h 33" name="T37"/>
                  <a:gd fmla="*/ 29 w 31" name="T38"/>
                  <a:gd fmla="*/ 20 h 33" name="T39"/>
                  <a:gd fmla="*/ 27 w 31" name="T40"/>
                  <a:gd fmla="*/ 25 h 33" name="T41"/>
                  <a:gd fmla="*/ 29 w 31" name="T42"/>
                  <a:gd fmla="*/ 27 h 33" name="T43"/>
                  <a:gd fmla="*/ 25 w 31" name="T44"/>
                  <a:gd fmla="*/ 31 h 33" name="T45"/>
                  <a:gd fmla="*/ 22 w 31" name="T46"/>
                  <a:gd fmla="*/ 29 h 33" name="T47"/>
                  <a:gd fmla="*/ 18 w 31" name="T48"/>
                  <a:gd fmla="*/ 29 h 33" name="T49"/>
                  <a:gd fmla="*/ 16 w 31" name="T50"/>
                  <a:gd fmla="*/ 33 h 33" name="T51"/>
                  <a:gd fmla="*/ 12 w 31" name="T52"/>
                  <a:gd fmla="*/ 31 h 33" name="T53"/>
                  <a:gd fmla="*/ 12 w 31" name="T54"/>
                  <a:gd fmla="*/ 29 h 33" name="T55"/>
                  <a:gd fmla="*/ 8 w 31" name="T56"/>
                  <a:gd fmla="*/ 27 h 33" name="T57"/>
                  <a:gd fmla="*/ 6 w 31" name="T58"/>
                  <a:gd fmla="*/ 29 h 33" name="T59"/>
                  <a:gd fmla="*/ 2 w 31" name="T60"/>
                  <a:gd fmla="*/ 25 h 33" name="T61"/>
                  <a:gd fmla="*/ 4 w 31" name="T62"/>
                  <a:gd fmla="*/ 22 h 33" name="T63"/>
                  <a:gd fmla="*/ 4 w 31" name="T64"/>
                  <a:gd fmla="*/ 18 h 33" name="T65"/>
                  <a:gd fmla="*/ 0 w 31" name="T66"/>
                  <a:gd fmla="*/ 18 h 33" name="T67"/>
                  <a:gd fmla="*/ 0 w 31" name="T68"/>
                  <a:gd fmla="*/ 12 h 33" name="T69"/>
                  <a:gd fmla="*/ 4 w 31" name="T70"/>
                  <a:gd fmla="*/ 12 h 33" name="T71"/>
                  <a:gd fmla="*/ 6 w 31" name="T72"/>
                  <a:gd fmla="*/ 8 h 33" name="T73"/>
                  <a:gd fmla="*/ 4 w 31" name="T74"/>
                  <a:gd fmla="*/ 6 h 33" name="T75"/>
                  <a:gd fmla="*/ 8 w 31" name="T76"/>
                  <a:gd fmla="*/ 2 h 33" name="T77"/>
                  <a:gd fmla="*/ 10 w 31" name="T78"/>
                  <a:gd fmla="*/ 6 h 33" name="T79"/>
                  <a:gd fmla="*/ 14 w 31" name="T80"/>
                  <a:gd fmla="*/ 4 h 33" name="T81"/>
                  <a:gd fmla="*/ 14 w 31" name="T82"/>
                  <a:gd fmla="*/ 0 h 3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33" w="31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gdLst>
                <a:gd fmla="*/ 10 w 71" name="T0"/>
                <a:gd fmla="*/ 0 h 121" name="T1"/>
                <a:gd fmla="*/ 14 w 71" name="T2"/>
                <a:gd fmla="*/ 3 h 121" name="T3"/>
                <a:gd fmla="*/ 18 w 71" name="T4"/>
                <a:gd fmla="*/ 5 h 121" name="T5"/>
                <a:gd fmla="*/ 67 w 71" name="T6"/>
                <a:gd fmla="*/ 53 h 121" name="T7"/>
                <a:gd fmla="*/ 71 w 71" name="T8"/>
                <a:gd fmla="*/ 62 h 121" name="T9"/>
                <a:gd fmla="*/ 67 w 71" name="T10"/>
                <a:gd fmla="*/ 68 h 121" name="T11"/>
                <a:gd fmla="*/ 18 w 71" name="T12"/>
                <a:gd fmla="*/ 119 h 121" name="T13"/>
                <a:gd fmla="*/ 10 w 71" name="T14"/>
                <a:gd fmla="*/ 121 h 121" name="T15"/>
                <a:gd fmla="*/ 4 w 71" name="T16"/>
                <a:gd fmla="*/ 119 h 121" name="T17"/>
                <a:gd fmla="*/ 0 w 71" name="T18"/>
                <a:gd fmla="*/ 115 h 121" name="T19"/>
                <a:gd fmla="*/ 0 w 71" name="T20"/>
                <a:gd fmla="*/ 111 h 121" name="T21"/>
                <a:gd fmla="*/ 0 w 71" name="T22"/>
                <a:gd fmla="*/ 106 h 121" name="T23"/>
                <a:gd fmla="*/ 4 w 71" name="T24"/>
                <a:gd fmla="*/ 104 h 121" name="T25"/>
                <a:gd fmla="*/ 44 w 71" name="T26"/>
                <a:gd fmla="*/ 62 h 121" name="T27"/>
                <a:gd fmla="*/ 4 w 71" name="T28"/>
                <a:gd fmla="*/ 19 h 121" name="T29"/>
                <a:gd fmla="*/ 0 w 71" name="T30"/>
                <a:gd fmla="*/ 15 h 121" name="T31"/>
                <a:gd fmla="*/ 0 w 71" name="T32"/>
                <a:gd fmla="*/ 11 h 121" name="T33"/>
                <a:gd fmla="*/ 0 w 71" name="T34"/>
                <a:gd fmla="*/ 7 h 121" name="T35"/>
                <a:gd fmla="*/ 4 w 71" name="T36"/>
                <a:gd fmla="*/ 5 h 121" name="T37"/>
                <a:gd fmla="*/ 6 w 71" name="T38"/>
                <a:gd fmla="*/ 3 h 121" name="T39"/>
                <a:gd fmla="*/ 10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gdLst>
                  <a:gd fmla="*/ 77 w 154" name="T0"/>
                  <a:gd fmla="*/ 10 h 155" name="T1"/>
                  <a:gd fmla="*/ 59 w 154" name="T2"/>
                  <a:gd fmla="*/ 12 h 155" name="T3"/>
                  <a:gd fmla="*/ 42 w 154" name="T4"/>
                  <a:gd fmla="*/ 19 h 155" name="T5"/>
                  <a:gd fmla="*/ 24 w 154" name="T6"/>
                  <a:gd fmla="*/ 35 h 155" name="T7"/>
                  <a:gd fmla="*/ 12 w 154" name="T8"/>
                  <a:gd fmla="*/ 55 h 155" name="T9"/>
                  <a:gd fmla="*/ 8 w 154" name="T10"/>
                  <a:gd fmla="*/ 78 h 155" name="T11"/>
                  <a:gd fmla="*/ 10 w 154" name="T12"/>
                  <a:gd fmla="*/ 96 h 155" name="T13"/>
                  <a:gd fmla="*/ 16 w 154" name="T14"/>
                  <a:gd fmla="*/ 112 h 155" name="T15"/>
                  <a:gd fmla="*/ 32 w 154" name="T16"/>
                  <a:gd fmla="*/ 131 h 155" name="T17"/>
                  <a:gd fmla="*/ 53 w 154" name="T18"/>
                  <a:gd fmla="*/ 143 h 155" name="T19"/>
                  <a:gd fmla="*/ 77 w 154" name="T20"/>
                  <a:gd fmla="*/ 147 h 155" name="T21"/>
                  <a:gd fmla="*/ 93 w 154" name="T22"/>
                  <a:gd fmla="*/ 145 h 155" name="T23"/>
                  <a:gd fmla="*/ 109 w 154" name="T24"/>
                  <a:gd fmla="*/ 139 h 155" name="T25"/>
                  <a:gd fmla="*/ 130 w 154" name="T26"/>
                  <a:gd fmla="*/ 122 h 155" name="T27"/>
                  <a:gd fmla="*/ 140 w 154" name="T28"/>
                  <a:gd fmla="*/ 102 h 155" name="T29"/>
                  <a:gd fmla="*/ 144 w 154" name="T30"/>
                  <a:gd fmla="*/ 78 h 155" name="T31"/>
                  <a:gd fmla="*/ 142 w 154" name="T32"/>
                  <a:gd fmla="*/ 61 h 155" name="T33"/>
                  <a:gd fmla="*/ 136 w 154" name="T34"/>
                  <a:gd fmla="*/ 45 h 155" name="T35"/>
                  <a:gd fmla="*/ 120 w 154" name="T36"/>
                  <a:gd fmla="*/ 25 h 155" name="T37"/>
                  <a:gd fmla="*/ 99 w 154" name="T38"/>
                  <a:gd fmla="*/ 14 h 155" name="T39"/>
                  <a:gd fmla="*/ 77 w 154" name="T40"/>
                  <a:gd fmla="*/ 10 h 155" name="T41"/>
                  <a:gd fmla="*/ 77 w 154" name="T42"/>
                  <a:gd fmla="*/ 0 h 155" name="T43"/>
                  <a:gd fmla="*/ 103 w 154" name="T44"/>
                  <a:gd fmla="*/ 6 h 155" name="T45"/>
                  <a:gd fmla="*/ 126 w 154" name="T46"/>
                  <a:gd fmla="*/ 19 h 155" name="T47"/>
                  <a:gd fmla="*/ 144 w 154" name="T48"/>
                  <a:gd fmla="*/ 41 h 155" name="T49"/>
                  <a:gd fmla="*/ 150 w 154" name="T50"/>
                  <a:gd fmla="*/ 59 h 155" name="T51"/>
                  <a:gd fmla="*/ 154 w 154" name="T52"/>
                  <a:gd fmla="*/ 78 h 155" name="T53"/>
                  <a:gd fmla="*/ 148 w 154" name="T54"/>
                  <a:gd fmla="*/ 104 h 155" name="T55"/>
                  <a:gd fmla="*/ 136 w 154" name="T56"/>
                  <a:gd fmla="*/ 129 h 155" name="T57"/>
                  <a:gd fmla="*/ 114 w 154" name="T58"/>
                  <a:gd fmla="*/ 145 h 155" name="T59"/>
                  <a:gd fmla="*/ 95 w 154" name="T60"/>
                  <a:gd fmla="*/ 153 h 155" name="T61"/>
                  <a:gd fmla="*/ 77 w 154" name="T62"/>
                  <a:gd fmla="*/ 155 h 155" name="T63"/>
                  <a:gd fmla="*/ 51 w 154" name="T64"/>
                  <a:gd fmla="*/ 151 h 155" name="T65"/>
                  <a:gd fmla="*/ 26 w 154" name="T66"/>
                  <a:gd fmla="*/ 137 h 155" name="T67"/>
                  <a:gd fmla="*/ 10 w 154" name="T68"/>
                  <a:gd fmla="*/ 116 h 155" name="T69"/>
                  <a:gd fmla="*/ 2 w 154" name="T70"/>
                  <a:gd fmla="*/ 98 h 155" name="T71"/>
                  <a:gd fmla="*/ 0 w 154" name="T72"/>
                  <a:gd fmla="*/ 78 h 155" name="T73"/>
                  <a:gd fmla="*/ 4 w 154" name="T74"/>
                  <a:gd fmla="*/ 51 h 155" name="T75"/>
                  <a:gd fmla="*/ 18 w 154" name="T76"/>
                  <a:gd fmla="*/ 29 h 155" name="T77"/>
                  <a:gd fmla="*/ 38 w 154" name="T78"/>
                  <a:gd fmla="*/ 10 h 155" name="T79"/>
                  <a:gd fmla="*/ 57 w 154" name="T80"/>
                  <a:gd fmla="*/ 4 h 155" name="T81"/>
                  <a:gd fmla="*/ 77 w 154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4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gdLst>
                  <a:gd fmla="*/ 6 w 94" name="T0"/>
                  <a:gd fmla="*/ 6 h 65" name="T1"/>
                  <a:gd fmla="*/ 6 w 94" name="T2"/>
                  <a:gd fmla="*/ 55 h 65" name="T3"/>
                  <a:gd fmla="*/ 88 w 94" name="T4"/>
                  <a:gd fmla="*/ 55 h 65" name="T5"/>
                  <a:gd fmla="*/ 88 w 94" name="T6"/>
                  <a:gd fmla="*/ 6 h 65" name="T7"/>
                  <a:gd fmla="*/ 6 w 94" name="T8"/>
                  <a:gd fmla="*/ 6 h 65" name="T9"/>
                  <a:gd fmla="*/ 4 w 94" name="T10"/>
                  <a:gd fmla="*/ 0 h 65" name="T11"/>
                  <a:gd fmla="*/ 88 w 94" name="T12"/>
                  <a:gd fmla="*/ 0 h 65" name="T13"/>
                  <a:gd fmla="*/ 94 w 94" name="T14"/>
                  <a:gd fmla="*/ 4 h 65" name="T15"/>
                  <a:gd fmla="*/ 94 w 94" name="T16"/>
                  <a:gd fmla="*/ 61 h 65" name="T17"/>
                  <a:gd fmla="*/ 88 w 94" name="T18"/>
                  <a:gd fmla="*/ 65 h 65" name="T19"/>
                  <a:gd fmla="*/ 67 w 94" name="T20"/>
                  <a:gd fmla="*/ 65 h 65" name="T21"/>
                  <a:gd fmla="*/ 29 w 94" name="T22"/>
                  <a:gd fmla="*/ 65 h 65" name="T23"/>
                  <a:gd fmla="*/ 4 w 94" name="T24"/>
                  <a:gd fmla="*/ 65 h 65" name="T25"/>
                  <a:gd fmla="*/ 0 w 94" name="T26"/>
                  <a:gd fmla="*/ 61 h 65" name="T27"/>
                  <a:gd fmla="*/ 0 w 94" name="T28"/>
                  <a:gd fmla="*/ 4 h 65" name="T29"/>
                  <a:gd fmla="*/ 4 w 94" name="T30"/>
                  <a:gd fmla="*/ 0 h 6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5" w="94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gdLst>
                  <a:gd fmla="*/ 4 w 46" name="T0"/>
                  <a:gd fmla="*/ 0 h 6" name="T1"/>
                  <a:gd fmla="*/ 44 w 46" name="T2"/>
                  <a:gd fmla="*/ 0 h 6" name="T3"/>
                  <a:gd fmla="*/ 46 w 46" name="T4"/>
                  <a:gd fmla="*/ 2 h 6" name="T5"/>
                  <a:gd fmla="*/ 44 w 46" name="T6"/>
                  <a:gd fmla="*/ 6 h 6" name="T7"/>
                  <a:gd fmla="*/ 4 w 46" name="T8"/>
                  <a:gd fmla="*/ 6 h 6" name="T9"/>
                  <a:gd fmla="*/ 0 w 46" name="T10"/>
                  <a:gd fmla="*/ 2 h 6" name="T11"/>
                  <a:gd fmla="*/ 4 w 46" name="T12"/>
                  <a:gd fmla="*/ 0 h 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" w="4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2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7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08 h 121" name="T21"/>
                <a:gd fmla="*/ 71 w 71" name="T22"/>
                <a:gd fmla="*/ 112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1 h 121" name="T35"/>
                <a:gd fmla="*/ 53 w 71" name="T36"/>
                <a:gd fmla="*/ 2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gdLst>
                  <a:gd fmla="*/ 78 w 155" name="T0"/>
                  <a:gd fmla="*/ 8 h 153" name="T1"/>
                  <a:gd fmla="*/ 61 w 155" name="T2"/>
                  <a:gd fmla="*/ 10 h 153" name="T3"/>
                  <a:gd fmla="*/ 43 w 155" name="T4"/>
                  <a:gd fmla="*/ 16 h 153" name="T5"/>
                  <a:gd fmla="*/ 25 w 155" name="T6"/>
                  <a:gd fmla="*/ 33 h 153" name="T7"/>
                  <a:gd fmla="*/ 13 w 155" name="T8"/>
                  <a:gd fmla="*/ 53 h 153" name="T9"/>
                  <a:gd fmla="*/ 9 w 155" name="T10"/>
                  <a:gd fmla="*/ 77 h 153" name="T11"/>
                  <a:gd fmla="*/ 11 w 155" name="T12"/>
                  <a:gd fmla="*/ 94 h 153" name="T13"/>
                  <a:gd fmla="*/ 19 w 155" name="T14"/>
                  <a:gd fmla="*/ 110 h 153" name="T15"/>
                  <a:gd fmla="*/ 33 w 155" name="T16"/>
                  <a:gd fmla="*/ 128 h 153" name="T17"/>
                  <a:gd fmla="*/ 55 w 155" name="T18"/>
                  <a:gd fmla="*/ 141 h 153" name="T19"/>
                  <a:gd fmla="*/ 78 w 155" name="T20"/>
                  <a:gd fmla="*/ 145 h 153" name="T21"/>
                  <a:gd fmla="*/ 94 w 155" name="T22"/>
                  <a:gd fmla="*/ 143 h 153" name="T23"/>
                  <a:gd fmla="*/ 112 w 155" name="T24"/>
                  <a:gd fmla="*/ 137 h 153" name="T25"/>
                  <a:gd fmla="*/ 130 w 155" name="T26"/>
                  <a:gd fmla="*/ 120 h 153" name="T27"/>
                  <a:gd fmla="*/ 143 w 155" name="T28"/>
                  <a:gd fmla="*/ 100 h 153" name="T29"/>
                  <a:gd fmla="*/ 147 w 155" name="T30"/>
                  <a:gd fmla="*/ 77 h 153" name="T31"/>
                  <a:gd fmla="*/ 145 w 155" name="T32"/>
                  <a:gd fmla="*/ 59 h 153" name="T33"/>
                  <a:gd fmla="*/ 136 w 155" name="T34"/>
                  <a:gd fmla="*/ 43 h 153" name="T35"/>
                  <a:gd fmla="*/ 122 w 155" name="T36"/>
                  <a:gd fmla="*/ 24 h 153" name="T37"/>
                  <a:gd fmla="*/ 100 w 155" name="T38"/>
                  <a:gd fmla="*/ 12 h 153" name="T39"/>
                  <a:gd fmla="*/ 78 w 155" name="T40"/>
                  <a:gd fmla="*/ 8 h 153" name="T41"/>
                  <a:gd fmla="*/ 78 w 155" name="T42"/>
                  <a:gd fmla="*/ 0 h 153" name="T43"/>
                  <a:gd fmla="*/ 104 w 155" name="T44"/>
                  <a:gd fmla="*/ 4 h 153" name="T45"/>
                  <a:gd fmla="*/ 126 w 155" name="T46"/>
                  <a:gd fmla="*/ 18 h 153" name="T47"/>
                  <a:gd fmla="*/ 145 w 155" name="T48"/>
                  <a:gd fmla="*/ 39 h 153" name="T49"/>
                  <a:gd fmla="*/ 153 w 155" name="T50"/>
                  <a:gd fmla="*/ 57 h 153" name="T51"/>
                  <a:gd fmla="*/ 155 w 155" name="T52"/>
                  <a:gd fmla="*/ 77 h 153" name="T53"/>
                  <a:gd fmla="*/ 151 w 155" name="T54"/>
                  <a:gd fmla="*/ 102 h 153" name="T55"/>
                  <a:gd fmla="*/ 136 w 155" name="T56"/>
                  <a:gd fmla="*/ 126 h 153" name="T57"/>
                  <a:gd fmla="*/ 116 w 155" name="T58"/>
                  <a:gd fmla="*/ 145 h 153" name="T59"/>
                  <a:gd fmla="*/ 96 w 155" name="T60"/>
                  <a:gd fmla="*/ 151 h 153" name="T61"/>
                  <a:gd fmla="*/ 78 w 155" name="T62"/>
                  <a:gd fmla="*/ 153 h 153" name="T63"/>
                  <a:gd fmla="*/ 51 w 155" name="T64"/>
                  <a:gd fmla="*/ 149 h 153" name="T65"/>
                  <a:gd fmla="*/ 29 w 155" name="T66"/>
                  <a:gd fmla="*/ 137 h 153" name="T67"/>
                  <a:gd fmla="*/ 11 w 155" name="T68"/>
                  <a:gd fmla="*/ 114 h 153" name="T69"/>
                  <a:gd fmla="*/ 3 w 155" name="T70"/>
                  <a:gd fmla="*/ 96 h 153" name="T71"/>
                  <a:gd fmla="*/ 0 w 155" name="T72"/>
                  <a:gd fmla="*/ 77 h 153" name="T73"/>
                  <a:gd fmla="*/ 5 w 155" name="T74"/>
                  <a:gd fmla="*/ 51 h 153" name="T75"/>
                  <a:gd fmla="*/ 19 w 155" name="T76"/>
                  <a:gd fmla="*/ 27 h 153" name="T77"/>
                  <a:gd fmla="*/ 39 w 155" name="T78"/>
                  <a:gd fmla="*/ 10 h 153" name="T79"/>
                  <a:gd fmla="*/ 59 w 155" name="T80"/>
                  <a:gd fmla="*/ 2 h 153" name="T81"/>
                  <a:gd fmla="*/ 78 w 155" name="T82"/>
                  <a:gd fmla="*/ 0 h 153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3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gdLst>
                  <a:gd fmla="*/ 65 w 97" name="T0"/>
                  <a:gd fmla="*/ 79 h 99" name="T1"/>
                  <a:gd fmla="*/ 59 w 97" name="T2"/>
                  <a:gd fmla="*/ 89 h 99" name="T3"/>
                  <a:gd fmla="*/ 73 w 97" name="T4"/>
                  <a:gd fmla="*/ 81 h 99" name="T5"/>
                  <a:gd fmla="*/ 69 w 97" name="T6"/>
                  <a:gd fmla="*/ 73 h 99" name="T7"/>
                  <a:gd fmla="*/ 18 w 97" name="T8"/>
                  <a:gd fmla="*/ 75 h 99" name="T9"/>
                  <a:gd fmla="*/ 30 w 97" name="T10"/>
                  <a:gd fmla="*/ 85 h 99" name="T11"/>
                  <a:gd fmla="*/ 34 w 97" name="T12"/>
                  <a:gd fmla="*/ 85 h 99" name="T13"/>
                  <a:gd fmla="*/ 28 w 97" name="T14"/>
                  <a:gd fmla="*/ 73 h 99" name="T15"/>
                  <a:gd fmla="*/ 51 w 97" name="T16"/>
                  <a:gd fmla="*/ 87 h 99" name="T17"/>
                  <a:gd fmla="*/ 61 w 97" name="T18"/>
                  <a:gd fmla="*/ 77 h 99" name="T19"/>
                  <a:gd fmla="*/ 51 w 97" name="T20"/>
                  <a:gd fmla="*/ 71 h 99" name="T21"/>
                  <a:gd fmla="*/ 34 w 97" name="T22"/>
                  <a:gd fmla="*/ 73 h 99" name="T23"/>
                  <a:gd fmla="*/ 42 w 97" name="T24"/>
                  <a:gd fmla="*/ 85 h 99" name="T25"/>
                  <a:gd fmla="*/ 47 w 97" name="T26"/>
                  <a:gd fmla="*/ 71 h 99" name="T27"/>
                  <a:gd fmla="*/ 71 w 97" name="T28"/>
                  <a:gd fmla="*/ 61 h 99" name="T29"/>
                  <a:gd fmla="*/ 83 w 97" name="T30"/>
                  <a:gd fmla="*/ 71 h 99" name="T31"/>
                  <a:gd fmla="*/ 89 w 97" name="T32"/>
                  <a:gd fmla="*/ 53 h 99" name="T33"/>
                  <a:gd fmla="*/ 51 w 97" name="T34"/>
                  <a:gd fmla="*/ 53 h 99" name="T35"/>
                  <a:gd fmla="*/ 65 w 97" name="T36"/>
                  <a:gd fmla="*/ 67 h 99" name="T37"/>
                  <a:gd fmla="*/ 67 w 97" name="T38"/>
                  <a:gd fmla="*/ 53 h 99" name="T39"/>
                  <a:gd fmla="*/ 30 w 97" name="T40"/>
                  <a:gd fmla="*/ 53 h 99" name="T41"/>
                  <a:gd fmla="*/ 32 w 97" name="T42"/>
                  <a:gd fmla="*/ 67 h 99" name="T43"/>
                  <a:gd fmla="*/ 47 w 97" name="T44"/>
                  <a:gd fmla="*/ 53 h 99" name="T45"/>
                  <a:gd fmla="*/ 8 w 97" name="T46"/>
                  <a:gd fmla="*/ 53 h 99" name="T47"/>
                  <a:gd fmla="*/ 14 w 97" name="T48"/>
                  <a:gd fmla="*/ 71 h 99" name="T49"/>
                  <a:gd fmla="*/ 26 w 97" name="T50"/>
                  <a:gd fmla="*/ 61 h 99" name="T51"/>
                  <a:gd fmla="*/ 8 w 97" name="T52"/>
                  <a:gd fmla="*/ 53 h 99" name="T53"/>
                  <a:gd fmla="*/ 30 w 97" name="T54"/>
                  <a:gd fmla="*/ 38 h 99" name="T55"/>
                  <a:gd fmla="*/ 47 w 97" name="T56"/>
                  <a:gd fmla="*/ 46 h 99" name="T57"/>
                  <a:gd fmla="*/ 32 w 97" name="T58"/>
                  <a:gd fmla="*/ 32 h 99" name="T59"/>
                  <a:gd fmla="*/ 51 w 97" name="T60"/>
                  <a:gd fmla="*/ 32 h 99" name="T61"/>
                  <a:gd fmla="*/ 67 w 97" name="T62"/>
                  <a:gd fmla="*/ 46 h 99" name="T63"/>
                  <a:gd fmla="*/ 65 w 97" name="T64"/>
                  <a:gd fmla="*/ 32 h 99" name="T65"/>
                  <a:gd fmla="*/ 10 w 97" name="T66"/>
                  <a:gd fmla="*/ 36 h 99" name="T67"/>
                  <a:gd fmla="*/ 26 w 97" name="T68"/>
                  <a:gd fmla="*/ 46 h 99" name="T69"/>
                  <a:gd fmla="*/ 28 w 97" name="T70"/>
                  <a:gd fmla="*/ 30 h 99" name="T71"/>
                  <a:gd fmla="*/ 83 w 97" name="T72"/>
                  <a:gd fmla="*/ 28 h 99" name="T73"/>
                  <a:gd fmla="*/ 71 w 97" name="T74"/>
                  <a:gd fmla="*/ 38 h 99" name="T75"/>
                  <a:gd fmla="*/ 89 w 97" name="T76"/>
                  <a:gd fmla="*/ 46 h 99" name="T77"/>
                  <a:gd fmla="*/ 83 w 97" name="T78"/>
                  <a:gd fmla="*/ 28 h 99" name="T79"/>
                  <a:gd fmla="*/ 51 w 97" name="T80"/>
                  <a:gd fmla="*/ 28 h 99" name="T81"/>
                  <a:gd fmla="*/ 59 w 97" name="T82"/>
                  <a:gd fmla="*/ 20 h 99" name="T83"/>
                  <a:gd fmla="*/ 51 w 97" name="T84"/>
                  <a:gd fmla="*/ 12 h 99" name="T85"/>
                  <a:gd fmla="*/ 42 w 97" name="T86"/>
                  <a:gd fmla="*/ 14 h 99" name="T87"/>
                  <a:gd fmla="*/ 34 w 97" name="T88"/>
                  <a:gd fmla="*/ 28 h 99" name="T89"/>
                  <a:gd fmla="*/ 47 w 97" name="T90"/>
                  <a:gd fmla="*/ 12 h 99" name="T91"/>
                  <a:gd fmla="*/ 63 w 97" name="T92"/>
                  <a:gd fmla="*/ 14 h 99" name="T93"/>
                  <a:gd fmla="*/ 69 w 97" name="T94"/>
                  <a:gd fmla="*/ 26 h 99" name="T95"/>
                  <a:gd fmla="*/ 73 w 97" name="T96"/>
                  <a:gd fmla="*/ 18 h 99" name="T97"/>
                  <a:gd fmla="*/ 59 w 97" name="T98"/>
                  <a:gd fmla="*/ 10 h 99" name="T99"/>
                  <a:gd fmla="*/ 30 w 97" name="T100"/>
                  <a:gd fmla="*/ 14 h 99" name="T101"/>
                  <a:gd fmla="*/ 18 w 97" name="T102"/>
                  <a:gd fmla="*/ 24 h 99" name="T103"/>
                  <a:gd fmla="*/ 32 w 97" name="T104"/>
                  <a:gd fmla="*/ 20 h 99" name="T105"/>
                  <a:gd fmla="*/ 38 w 97" name="T106"/>
                  <a:gd fmla="*/ 10 h 99" name="T107"/>
                  <a:gd fmla="*/ 67 w 97" name="T108"/>
                  <a:gd fmla="*/ 4 h 99" name="T109"/>
                  <a:gd fmla="*/ 93 w 97" name="T110"/>
                  <a:gd fmla="*/ 30 h 99" name="T111"/>
                  <a:gd fmla="*/ 93 w 97" name="T112"/>
                  <a:gd fmla="*/ 69 h 99" name="T113"/>
                  <a:gd fmla="*/ 67 w 97" name="T114"/>
                  <a:gd fmla="*/ 95 h 99" name="T115"/>
                  <a:gd fmla="*/ 30 w 97" name="T116"/>
                  <a:gd fmla="*/ 95 h 99" name="T117"/>
                  <a:gd fmla="*/ 4 w 97" name="T118"/>
                  <a:gd fmla="*/ 69 h 99" name="T119"/>
                  <a:gd fmla="*/ 4 w 97" name="T120"/>
                  <a:gd fmla="*/ 30 h 99" name="T121"/>
                  <a:gd fmla="*/ 30 w 97" name="T122"/>
                  <a:gd fmla="*/ 4 h 99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99" w="97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gdLst>
                <a:gd fmla="*/ 61 w 71" name="T0"/>
                <a:gd fmla="*/ 0 h 121" name="T1"/>
                <a:gd fmla="*/ 65 w 71" name="T2"/>
                <a:gd fmla="*/ 0 h 121" name="T3"/>
                <a:gd fmla="*/ 67 w 71" name="T4"/>
                <a:gd fmla="*/ 3 h 121" name="T5"/>
                <a:gd fmla="*/ 71 w 71" name="T6"/>
                <a:gd fmla="*/ 7 h 121" name="T7"/>
                <a:gd fmla="*/ 71 w 71" name="T8"/>
                <a:gd fmla="*/ 11 h 121" name="T9"/>
                <a:gd fmla="*/ 71 w 71" name="T10"/>
                <a:gd fmla="*/ 15 h 121" name="T11"/>
                <a:gd fmla="*/ 67 w 71" name="T12"/>
                <a:gd fmla="*/ 19 h 121" name="T13"/>
                <a:gd fmla="*/ 26 w 71" name="T14"/>
                <a:gd fmla="*/ 60 h 121" name="T15"/>
                <a:gd fmla="*/ 67 w 71" name="T16"/>
                <a:gd fmla="*/ 102 h 121" name="T17"/>
                <a:gd fmla="*/ 71 w 71" name="T18"/>
                <a:gd fmla="*/ 106 h 121" name="T19"/>
                <a:gd fmla="*/ 71 w 71" name="T20"/>
                <a:gd fmla="*/ 111 h 121" name="T21"/>
                <a:gd fmla="*/ 71 w 71" name="T22"/>
                <a:gd fmla="*/ 115 h 121" name="T23"/>
                <a:gd fmla="*/ 67 w 71" name="T24"/>
                <a:gd fmla="*/ 117 h 121" name="T25"/>
                <a:gd fmla="*/ 61 w 71" name="T26"/>
                <a:gd fmla="*/ 121 h 121" name="T27"/>
                <a:gd fmla="*/ 53 w 71" name="T28"/>
                <a:gd fmla="*/ 117 h 121" name="T29"/>
                <a:gd fmla="*/ 4 w 71" name="T30"/>
                <a:gd fmla="*/ 68 h 121" name="T31"/>
                <a:gd fmla="*/ 0 w 71" name="T32"/>
                <a:gd fmla="*/ 60 h 121" name="T33"/>
                <a:gd fmla="*/ 4 w 71" name="T34"/>
                <a:gd fmla="*/ 53 h 121" name="T35"/>
                <a:gd fmla="*/ 53 w 71" name="T36"/>
                <a:gd fmla="*/ 3 h 121" name="T37"/>
                <a:gd fmla="*/ 57 w 71" name="T38"/>
                <a:gd fmla="*/ 0 h 121" name="T39"/>
                <a:gd fmla="*/ 61 w 71" name="T40"/>
                <a:gd fmla="*/ 0 h 12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0" w="7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gdLst>
                  <a:gd fmla="*/ 78 w 155" name="T0"/>
                  <a:gd fmla="*/ 8 h 155" name="T1"/>
                  <a:gd fmla="*/ 61 w 155" name="T2"/>
                  <a:gd fmla="*/ 10 h 155" name="T3"/>
                  <a:gd fmla="*/ 43 w 155" name="T4"/>
                  <a:gd fmla="*/ 19 h 155" name="T5"/>
                  <a:gd fmla="*/ 25 w 155" name="T6"/>
                  <a:gd fmla="*/ 35 h 155" name="T7"/>
                  <a:gd fmla="*/ 13 w 155" name="T8"/>
                  <a:gd fmla="*/ 55 h 155" name="T9"/>
                  <a:gd fmla="*/ 9 w 155" name="T10"/>
                  <a:gd fmla="*/ 78 h 155" name="T11"/>
                  <a:gd fmla="*/ 11 w 155" name="T12"/>
                  <a:gd fmla="*/ 96 h 155" name="T13"/>
                  <a:gd fmla="*/ 19 w 155" name="T14"/>
                  <a:gd fmla="*/ 112 h 155" name="T15"/>
                  <a:gd fmla="*/ 33 w 155" name="T16"/>
                  <a:gd fmla="*/ 131 h 155" name="T17"/>
                  <a:gd fmla="*/ 55 w 155" name="T18"/>
                  <a:gd fmla="*/ 143 h 155" name="T19"/>
                  <a:gd fmla="*/ 78 w 155" name="T20"/>
                  <a:gd fmla="*/ 147 h 155" name="T21"/>
                  <a:gd fmla="*/ 94 w 155" name="T22"/>
                  <a:gd fmla="*/ 145 h 155" name="T23"/>
                  <a:gd fmla="*/ 112 w 155" name="T24"/>
                  <a:gd fmla="*/ 139 h 155" name="T25"/>
                  <a:gd fmla="*/ 130 w 155" name="T26"/>
                  <a:gd fmla="*/ 123 h 155" name="T27"/>
                  <a:gd fmla="*/ 143 w 155" name="T28"/>
                  <a:gd fmla="*/ 102 h 155" name="T29"/>
                  <a:gd fmla="*/ 147 w 155" name="T30"/>
                  <a:gd fmla="*/ 78 h 155" name="T31"/>
                  <a:gd fmla="*/ 145 w 155" name="T32"/>
                  <a:gd fmla="*/ 61 h 155" name="T33"/>
                  <a:gd fmla="*/ 136 w 155" name="T34"/>
                  <a:gd fmla="*/ 45 h 155" name="T35"/>
                  <a:gd fmla="*/ 122 w 155" name="T36"/>
                  <a:gd fmla="*/ 25 h 155" name="T37"/>
                  <a:gd fmla="*/ 100 w 155" name="T38"/>
                  <a:gd fmla="*/ 12 h 155" name="T39"/>
                  <a:gd fmla="*/ 78 w 155" name="T40"/>
                  <a:gd fmla="*/ 8 h 155" name="T41"/>
                  <a:gd fmla="*/ 78 w 155" name="T42"/>
                  <a:gd fmla="*/ 0 h 155" name="T43"/>
                  <a:gd fmla="*/ 104 w 155" name="T44"/>
                  <a:gd fmla="*/ 6 h 155" name="T45"/>
                  <a:gd fmla="*/ 126 w 155" name="T46"/>
                  <a:gd fmla="*/ 19 h 155" name="T47"/>
                  <a:gd fmla="*/ 145 w 155" name="T48"/>
                  <a:gd fmla="*/ 41 h 155" name="T49"/>
                  <a:gd fmla="*/ 153 w 155" name="T50"/>
                  <a:gd fmla="*/ 59 h 155" name="T51"/>
                  <a:gd fmla="*/ 155 w 155" name="T52"/>
                  <a:gd fmla="*/ 78 h 155" name="T53"/>
                  <a:gd fmla="*/ 151 w 155" name="T54"/>
                  <a:gd fmla="*/ 104 h 155" name="T55"/>
                  <a:gd fmla="*/ 136 w 155" name="T56"/>
                  <a:gd fmla="*/ 127 h 155" name="T57"/>
                  <a:gd fmla="*/ 116 w 155" name="T58"/>
                  <a:gd fmla="*/ 145 h 155" name="T59"/>
                  <a:gd fmla="*/ 96 w 155" name="T60"/>
                  <a:gd fmla="*/ 153 h 155" name="T61"/>
                  <a:gd fmla="*/ 78 w 155" name="T62"/>
                  <a:gd fmla="*/ 155 h 155" name="T63"/>
                  <a:gd fmla="*/ 51 w 155" name="T64"/>
                  <a:gd fmla="*/ 151 h 155" name="T65"/>
                  <a:gd fmla="*/ 29 w 155" name="T66"/>
                  <a:gd fmla="*/ 137 h 155" name="T67"/>
                  <a:gd fmla="*/ 11 w 155" name="T68"/>
                  <a:gd fmla="*/ 116 h 155" name="T69"/>
                  <a:gd fmla="*/ 3 w 155" name="T70"/>
                  <a:gd fmla="*/ 98 h 155" name="T71"/>
                  <a:gd fmla="*/ 0 w 155" name="T72"/>
                  <a:gd fmla="*/ 78 h 155" name="T73"/>
                  <a:gd fmla="*/ 5 w 155" name="T74"/>
                  <a:gd fmla="*/ 51 h 155" name="T75"/>
                  <a:gd fmla="*/ 19 w 155" name="T76"/>
                  <a:gd fmla="*/ 29 h 155" name="T77"/>
                  <a:gd fmla="*/ 39 w 155" name="T78"/>
                  <a:gd fmla="*/ 10 h 155" name="T79"/>
                  <a:gd fmla="*/ 59 w 155" name="T80"/>
                  <a:gd fmla="*/ 2 h 155" name="T81"/>
                  <a:gd fmla="*/ 78 w 155" name="T82"/>
                  <a:gd fmla="*/ 0 h 155" name="T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b="b" l="0" r="r" t="0"/>
                <a:pathLst>
                  <a:path h="155" w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gdLst>
                  <a:gd fmla="*/ 2 w 89" name="T0"/>
                  <a:gd fmla="*/ 0 h 79" name="T1"/>
                  <a:gd fmla="*/ 6 w 89" name="T2"/>
                  <a:gd fmla="*/ 4 h 79" name="T3"/>
                  <a:gd fmla="*/ 6 w 89" name="T4"/>
                  <a:gd fmla="*/ 71 h 79" name="T5"/>
                  <a:gd fmla="*/ 87 w 89" name="T6"/>
                  <a:gd fmla="*/ 71 h 79" name="T7"/>
                  <a:gd fmla="*/ 89 w 89" name="T8"/>
                  <a:gd fmla="*/ 75 h 79" name="T9"/>
                  <a:gd fmla="*/ 87 w 89" name="T10"/>
                  <a:gd fmla="*/ 79 h 79" name="T11"/>
                  <a:gd fmla="*/ 6 w 89" name="T12"/>
                  <a:gd fmla="*/ 79 h 79" name="T13"/>
                  <a:gd fmla="*/ 2 w 89" name="T14"/>
                  <a:gd fmla="*/ 77 h 79" name="T15"/>
                  <a:gd fmla="*/ 0 w 89" name="T16"/>
                  <a:gd fmla="*/ 75 h 79" name="T17"/>
                  <a:gd fmla="*/ 0 w 89" name="T18"/>
                  <a:gd fmla="*/ 71 h 79" name="T19"/>
                  <a:gd fmla="*/ 0 w 89" name="T20"/>
                  <a:gd fmla="*/ 4 h 79" name="T21"/>
                  <a:gd fmla="*/ 2 w 89" name="T22"/>
                  <a:gd fmla="*/ 0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8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gdLst>
                  <a:gd fmla="*/ 69 w 73" name="T0"/>
                  <a:gd fmla="*/ 0 h 63" name="T1"/>
                  <a:gd fmla="*/ 71 w 73" name="T2"/>
                  <a:gd fmla="*/ 2 h 63" name="T3"/>
                  <a:gd fmla="*/ 73 w 73" name="T4"/>
                  <a:gd fmla="*/ 4 h 63" name="T5"/>
                  <a:gd fmla="*/ 69 w 73" name="T6"/>
                  <a:gd fmla="*/ 27 h 63" name="T7"/>
                  <a:gd fmla="*/ 65 w 73" name="T8"/>
                  <a:gd fmla="*/ 31 h 63" name="T9"/>
                  <a:gd fmla="*/ 63 w 73" name="T10"/>
                  <a:gd fmla="*/ 27 h 63" name="T11"/>
                  <a:gd fmla="*/ 65 w 73" name="T12"/>
                  <a:gd fmla="*/ 16 h 63" name="T13"/>
                  <a:gd fmla="*/ 45 w 73" name="T14"/>
                  <a:gd fmla="*/ 43 h 63" name="T15"/>
                  <a:gd fmla="*/ 43 w 73" name="T16"/>
                  <a:gd fmla="*/ 45 h 63" name="T17"/>
                  <a:gd fmla="*/ 39 w 73" name="T18"/>
                  <a:gd fmla="*/ 45 h 63" name="T19"/>
                  <a:gd fmla="*/ 27 w 73" name="T20"/>
                  <a:gd fmla="*/ 35 h 63" name="T21"/>
                  <a:gd fmla="*/ 6 w 73" name="T22"/>
                  <a:gd fmla="*/ 61 h 63" name="T23"/>
                  <a:gd fmla="*/ 4 w 73" name="T24"/>
                  <a:gd fmla="*/ 63 h 63" name="T25"/>
                  <a:gd fmla="*/ 0 w 73" name="T26"/>
                  <a:gd fmla="*/ 63 h 63" name="T27"/>
                  <a:gd fmla="*/ 0 w 73" name="T28"/>
                  <a:gd fmla="*/ 57 h 63" name="T29"/>
                  <a:gd fmla="*/ 20 w 73" name="T30"/>
                  <a:gd fmla="*/ 27 h 63" name="T31"/>
                  <a:gd fmla="*/ 24 w 73" name="T32"/>
                  <a:gd fmla="*/ 24 h 63" name="T33"/>
                  <a:gd fmla="*/ 27 w 73" name="T34"/>
                  <a:gd fmla="*/ 24 h 63" name="T35"/>
                  <a:gd fmla="*/ 41 w 73" name="T36"/>
                  <a:gd fmla="*/ 35 h 63" name="T37"/>
                  <a:gd fmla="*/ 57 w 73" name="T38"/>
                  <a:gd fmla="*/ 10 h 63" name="T39"/>
                  <a:gd fmla="*/ 49 w 73" name="T40"/>
                  <a:gd fmla="*/ 10 h 63" name="T41"/>
                  <a:gd fmla="*/ 45 w 73" name="T42"/>
                  <a:gd fmla="*/ 8 h 63" name="T43"/>
                  <a:gd fmla="*/ 47 w 73" name="T44"/>
                  <a:gd fmla="*/ 4 h 63" name="T45"/>
                  <a:gd fmla="*/ 69 w 73" name="T46"/>
                  <a:gd fmla="*/ 0 h 6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2" w="7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anchor="ctr" bIns="103866" lIns="0" rIns="0" tIns="103866" vert="horz"/>
          <a:lstStyle>
            <a:lvl1pPr algn="r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266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b="0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bIns="0" lIns="0" rIns="0" tIns="0" vert="horz"/>
          <a:lstStyle>
            <a:lvl1pPr algn="r" eaLnBrk="0" fontAlgn="base" hangingPunct="0" indent="0" marL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aseline="0" kern="1200" sz="100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eaLnBrk="0" fontAlgn="base" hangingPunct="0" indent="-400050" marL="10414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319088" marL="1604963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319088" marL="2247900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319088" marL="2890838" rtl="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285309" eaLnBrk="1" hangingPunct="1" indent="-321327" latinLnBrk="0" marL="3534603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285309" eaLnBrk="1" hangingPunct="1" indent="-321327" latinLnBrk="0" marL="4177258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285309" eaLnBrk="1" hangingPunct="1" indent="-321327" latinLnBrk="0" marL="4819911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285309" eaLnBrk="1" hangingPunct="1" indent="-321327" latinLnBrk="0" marL="5462567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custDataLst>
      <p:tags r:id="rId3"/>
    </p:custDataLst>
    <p:extLst>
      <p:ext uri="{BB962C8B-B14F-4D97-AF65-F5344CB8AC3E}">
        <p14:creationId val="389497614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59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1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65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66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67"/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1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2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3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77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78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79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3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84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85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89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1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95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96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97"/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9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1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2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fill="hold" grpId="0" id="10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07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08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09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1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3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14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15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19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1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125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126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400" id="127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build="p" grpId="0" spid="56"/>
      <p:bldP build="p" grpId="0" spid="57"/>
      <p:bldP build="p" grpId="0" spid="58"/>
      <p:bldP build="p" grpId="0" spid="59"/>
      <p:bldP build="p" grpId="0" spid="60"/>
      <p:bldP build="p" grpId="0" spid="61"/>
      <p:bldP build="p" grpId="0" spid="62"/>
      <p:bldP build="p" grpId="0" spid="63"/>
      <p:bldP build="p" grpId="0" spid="64"/>
      <p:bldP build="p" grpId="0" spid="65"/>
      <p:bldP build="p" grpId="0" spid="66"/>
      <p:bldP build="p" grpId="0" spid="6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08" compatLnSpc="1" forceAA="0" fromWordArt="0" horzOverflow="overflow" lIns="96417" numCol="1" rIns="96417" rot="0" rtlCol="0" spcCol="0" spcFirstLastPara="0" tIns="48208" vert="horz" vertOverflow="overflow" wrap="square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altLang="en-US" kern="0" lang="zh-CN" sz="2001">
              <a:solidFill>
                <a:sysClr lastClr="FFFFFF" val="window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rect b="b" l="l" r="r" t="t"/>
            <a:pathLst>
              <a:path h="2020010" w="2808312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92D050"/>
          </a:solidFill>
          <a:ln algn="ctr" cap="flat" cmpd="sng" w="63500">
            <a:noFill/>
            <a:prstDash val="solid"/>
          </a:ln>
          <a:effectLst>
            <a:outerShdw algn="tl" blurRad="2540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>
              <a:lnSpc>
                <a:spcPct val="130000"/>
              </a:lnSpc>
            </a:pPr>
            <a:endParaRPr altLang="en-US" kern="0" lang="zh-CN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0"/>
            <a:ext cx="995574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anose="020b0503020202020204" pitchFamily="34" typeface="Agency FB"/>
                <a:ea charset="-122" panose="020b0503020204020204" pitchFamily="34" typeface="微软雅黑"/>
              </a:defRPr>
            </a:lvl1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0" lang="en-US" sz="2400">
                <a:solidFill>
                  <a:schemeClr val="bg1"/>
                </a:solidFill>
                <a:latin charset="0" panose="020b0503020102020204" pitchFamily="34" typeface="Franklin Gothic Book"/>
              </a:rPr>
              <a:t>YOUR TITLE</a:t>
            </a: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6" y="4742650"/>
            <a:ext cx="2333175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2" name="TextBox 24"/>
          <p:cNvSpPr txBox="1"/>
          <p:nvPr/>
        </p:nvSpPr>
        <p:spPr>
          <a:xfrm>
            <a:off x="8931725" y="442620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1028775" y="845134"/>
            <a:ext cx="1679892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160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THE HEADLINE</a:t>
            </a:r>
          </a:p>
        </p:txBody>
      </p:sp>
      <p:sp>
        <p:nvSpPr>
          <p:cNvPr id="37" name="矩形 36"/>
          <p:cNvSpPr/>
          <p:nvPr/>
        </p:nvSpPr>
        <p:spPr>
          <a:xfrm>
            <a:off x="1028775" y="27007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004193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004193"/>
                </a:solidFill>
                <a:latin typeface="+mj-lt"/>
                <a:ea charset="-122" panose="020b0503020204020204" pitchFamily="34" typeface="微软雅黑"/>
              </a:rPr>
              <a:t>PART</a:t>
            </a:r>
          </a:p>
        </p:txBody>
      </p:sp>
    </p:spTree>
    <p:extLst>
      <p:ext uri="{BB962C8B-B14F-4D97-AF65-F5344CB8AC3E}">
        <p14:creationId val="292155531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 nodeType="clickPar">
                      <p:stCondLst>
                        <p:cond delay="indefinite"/>
                      </p:stCondLst>
                      <p:childTnLst>
                        <p:par>
                          <p:cTn fill="hold" id="5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6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7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8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9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MH" val="20160405234033"/>
  <p:tag name="MH_LIBRARY" val="GRAPHIC"/>
</p:tagLst>
</file>

<file path=ppt/tags/tag3.xml><?xml version="1.0" encoding="utf-8"?>
<p:tagLst xmlns:p="http://schemas.openxmlformats.org/presentationml/2006/main">
  <p:tag name="MH" val="20160405234033"/>
  <p:tag name="MH_LIBRARY" val="GRAPHIC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13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264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9">
      <vt:lpstr>Arial</vt:lpstr>
      <vt:lpstr>微软雅黑</vt:lpstr>
      <vt:lpstr>Calibri</vt:lpstr>
      <vt:lpstr>Calibri Light</vt:lpstr>
      <vt:lpstr>TypeLand 康熙字典體試用版</vt:lpstr>
      <vt:lpstr>华文中宋</vt:lpstr>
      <vt:lpstr>宋体</vt:lpstr>
      <vt:lpstr>ヒラギノ角ゴ ProN W3</vt:lpstr>
      <vt:lpstr>Agency FB</vt:lpstr>
      <vt:lpstr>微软雅黑 Light</vt:lpstr>
      <vt:lpstr>Lato Regular</vt:lpstr>
      <vt:lpstr>Franklin Gothic Book</vt:lpstr>
      <vt:lpstr>나눔고딕</vt:lpstr>
      <vt:lpstr>Gungsuh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2016-09-14T13:55:06Z</dcterms:created>
  <dcterms:modified xsi:type="dcterms:W3CDTF">2021-08-20T11:21:11Z</dcterms:modified>
  <cp:revision>1</cp:revision>
</cp:coreProperties>
</file>