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"/>
  </p:notesMasterIdLst>
  <p:sldIdLst>
    <p:sldId id="256" r:id="rId4"/>
    <p:sldId id="257" r:id="rId5"/>
    <p:sldId id="258" r:id="rId6"/>
    <p:sldId id="265" r:id="rId7"/>
    <p:sldId id="263" r:id="rId8"/>
    <p:sldId id="264" r:id="rId9"/>
    <p:sldId id="259" r:id="rId10"/>
    <p:sldId id="266" r:id="rId11"/>
    <p:sldId id="275" r:id="rId12"/>
    <p:sldId id="276" r:id="rId13"/>
    <p:sldId id="260" r:id="rId14"/>
    <p:sldId id="269" r:id="rId15"/>
    <p:sldId id="277" r:id="rId16"/>
    <p:sldId id="278" r:id="rId17"/>
    <p:sldId id="261" r:id="rId18"/>
    <p:sldId id="272" r:id="rId19"/>
    <p:sldId id="279" r:id="rId20"/>
    <p:sldId id="280" r:id="rId21"/>
    <p:sldId id="262" r:id="rId22"/>
    <p:sldId id="281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0" autoAdjust="0"/>
    <p:restoredTop sz="95394" autoAdjust="0"/>
  </p:normalViewPr>
  <p:slideViewPr>
    <p:cSldViewPr snapToGrid="0" showGuides="1">
      <p:cViewPr varScale="1">
        <p:scale>
          <a:sx n="104" d="100"/>
          <a:sy n="104" d="100"/>
        </p:scale>
        <p:origin x="1170" y="108"/>
      </p:cViewPr>
      <p:guideLst>
        <p:guide orient="horz" pos="7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B9ABA-14F0-474D-B9B7-BB98823E72A8}" type="datetimeFigureOut">
              <a:rPr lang="zh-CN" altLang="en-US" smtClean="0"/>
              <a:t>2017/5/2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0AFE5-AEBA-416E-81DA-61E3BBC8CE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0322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val="180432832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0395347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43028740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366842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8363297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1730791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2753951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5807992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253560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5550809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57438529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0878993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9572723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10" Target="../slideLayouts/slideLayout12.xml" Type="http://schemas.openxmlformats.org/officeDocument/2006/relationships/slideLayout"/><Relationship Id="rId11" Target="../slideLayouts/slideLayout1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4.xml" Type="http://schemas.openxmlformats.org/officeDocument/2006/relationships/slideLayout"/><Relationship Id="rId3" Target="../slideLayouts/slideLayout5.xml" Type="http://schemas.openxmlformats.org/officeDocument/2006/relationships/slideLayout"/><Relationship Id="rId4" Target="../slideLayouts/slideLayout6.xml" Type="http://schemas.openxmlformats.org/officeDocument/2006/relationships/slideLayout"/><Relationship Id="rId5" Target="../slideLayouts/slideLayout7.xml" Type="http://schemas.openxmlformats.org/officeDocument/2006/relationships/slideLayout"/><Relationship Id="rId6" Target="../slideLayouts/slideLayout8.xml" Type="http://schemas.openxmlformats.org/officeDocument/2006/relationships/slideLayout"/><Relationship Id="rId7" Target="../slideLayouts/slideLayout9.xml" Type="http://schemas.openxmlformats.org/officeDocument/2006/relationships/slideLayout"/><Relationship Id="rId8" Target="../slideLayouts/slideLayout10.xml" Type="http://schemas.openxmlformats.org/officeDocument/2006/relationships/slideLayout"/><Relationship Id="rId9" Target="../slideLayouts/slideLayout1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51311-CB17-496F-A2E4-40212DB7FA6F}" type="datetimeFigureOut">
              <a:rPr lang="zh-CN" altLang="en-US" smtClean="0"/>
              <a:t>2017/5/2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5A2E4-DDAA-48A1-85B5-735217CD0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567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2017/5/2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3344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2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2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26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media/image34.png" Type="http://schemas.openxmlformats.org/officeDocument/2006/relationships/image"/><Relationship Id="rId11" Target="../media/image17.png" Type="http://schemas.openxmlformats.org/officeDocument/2006/relationships/image"/><Relationship Id="rId12" Target="../media/image35.png" Type="http://schemas.openxmlformats.org/officeDocument/2006/relationships/image"/><Relationship Id="rId13" Target="../media/image36.png" Type="http://schemas.openxmlformats.org/officeDocument/2006/relationships/image"/><Relationship Id="rId14" Target="../media/image37.png" Type="http://schemas.openxmlformats.org/officeDocument/2006/relationships/image"/><Relationship Id="rId15" Target="../media/image38.png" Type="http://schemas.openxmlformats.org/officeDocument/2006/relationships/image"/><Relationship Id="rId16" Target="../media/image39.png" Type="http://schemas.openxmlformats.org/officeDocument/2006/relationships/image"/><Relationship Id="rId17" Target="../media/image40.png" Type="http://schemas.openxmlformats.org/officeDocument/2006/relationships/image"/><Relationship Id="rId18" Target="../media/image41.png" Type="http://schemas.openxmlformats.org/officeDocument/2006/relationships/image"/><Relationship Id="rId19" Target="../media/image42.png" Type="http://schemas.openxmlformats.org/officeDocument/2006/relationships/image"/><Relationship Id="rId2" Target="../media/image27.png" Type="http://schemas.openxmlformats.org/officeDocument/2006/relationships/image"/><Relationship Id="rId20" Target="../media/image43.png" Type="http://schemas.openxmlformats.org/officeDocument/2006/relationships/image"/><Relationship Id="rId21" Target="../media/image44.png" Type="http://schemas.openxmlformats.org/officeDocument/2006/relationships/image"/><Relationship Id="rId22" Target="../media/image45.png" Type="http://schemas.openxmlformats.org/officeDocument/2006/relationships/image"/><Relationship Id="rId3" Target="../media/image28.png" Type="http://schemas.openxmlformats.org/officeDocument/2006/relationships/image"/><Relationship Id="rId4" Target="../media/image29.png" Type="http://schemas.openxmlformats.org/officeDocument/2006/relationships/image"/><Relationship Id="rId5" Target="../media/image30.png" Type="http://schemas.openxmlformats.org/officeDocument/2006/relationships/image"/><Relationship Id="rId6" Target="../media/image13.png" Type="http://schemas.openxmlformats.org/officeDocument/2006/relationships/image"/><Relationship Id="rId7" Target="../media/image31.png" Type="http://schemas.openxmlformats.org/officeDocument/2006/relationships/image"/><Relationship Id="rId8" Target="../media/image32.pn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8.png" Type="http://schemas.openxmlformats.org/officeDocument/2006/relationships/image"/><Relationship Id="rId3" Target="../media/image10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7.png" Type="http://schemas.openxmlformats.org/officeDocument/2006/relationships/image"/><Relationship Id="rId4" Target="../media/image19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505200"/>
            <a:ext cx="3273778" cy="335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05332" y="0"/>
            <a:ext cx="3386668" cy="3352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7695" l="7702" r="18463" t="9547"/>
          <a:stretch>
            <a:fillRect/>
          </a:stretch>
        </p:blipFill>
        <p:spPr>
          <a:xfrm>
            <a:off x="2133600" y="934156"/>
            <a:ext cx="6739466" cy="498968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96356" y="4320822"/>
            <a:ext cx="17830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演讲老师：优页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330222" y="1603023"/>
            <a:ext cx="5059680" cy="8229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4800"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在此添加相关标题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468534" y="4320822"/>
            <a:ext cx="21005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</a:rPr>
              <a:t>演讲时间：2017.10</a:t>
            </a:r>
          </a:p>
        </p:txBody>
      </p:sp>
    </p:spTree>
    <p:extLst>
      <p:ext uri="{BB962C8B-B14F-4D97-AF65-F5344CB8AC3E}">
        <p14:creationId val="342289457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50601" y="1777607"/>
            <a:ext cx="5469310" cy="387287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388114" y="4809067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我爱游戏</a:t>
            </a:r>
          </a:p>
        </p:txBody>
      </p:sp>
      <p:sp>
        <p:nvSpPr>
          <p:cNvPr id="8" name="椭圆 7"/>
          <p:cNvSpPr/>
          <p:nvPr/>
        </p:nvSpPr>
        <p:spPr>
          <a:xfrm>
            <a:off x="8173155" y="824087"/>
            <a:ext cx="1117601" cy="1117601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zh-CN" lang="en-US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LOL</a:t>
            </a:r>
          </a:p>
        </p:txBody>
      </p:sp>
      <p:sp>
        <p:nvSpPr>
          <p:cNvPr id="9" name="椭圆 8"/>
          <p:cNvSpPr/>
          <p:nvPr/>
        </p:nvSpPr>
        <p:spPr>
          <a:xfrm>
            <a:off x="8658577" y="3059288"/>
            <a:ext cx="1851379" cy="1851379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穿越火线</a:t>
            </a:r>
          </a:p>
        </p:txBody>
      </p:sp>
      <p:sp>
        <p:nvSpPr>
          <p:cNvPr id="10" name="椭圆 9"/>
          <p:cNvSpPr/>
          <p:nvPr/>
        </p:nvSpPr>
        <p:spPr>
          <a:xfrm>
            <a:off x="1388532" y="1625599"/>
            <a:ext cx="1253067" cy="1253067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斗地主</a:t>
            </a:r>
          </a:p>
        </p:txBody>
      </p:sp>
      <p:sp>
        <p:nvSpPr>
          <p:cNvPr id="11" name="椭圆 10"/>
          <p:cNvSpPr/>
          <p:nvPr/>
        </p:nvSpPr>
        <p:spPr>
          <a:xfrm>
            <a:off x="2054579" y="4063999"/>
            <a:ext cx="1693332" cy="1693332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消消乐</a:t>
            </a:r>
          </a:p>
        </p:txBody>
      </p:sp>
      <p:cxnSp>
        <p:nvCxnSpPr>
          <p:cNvPr id="13" name="直接连接符 12"/>
          <p:cNvCxnSpPr>
            <a:endCxn id="8" idx="3"/>
          </p:cNvCxnSpPr>
          <p:nvPr/>
        </p:nvCxnSpPr>
        <p:spPr>
          <a:xfrm flipV="1">
            <a:off x="7247467" y="1778019"/>
            <a:ext cx="1089357" cy="1337714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>
            <a:endCxn id="9" idx="2"/>
          </p:cNvCxnSpPr>
          <p:nvPr/>
        </p:nvCxnSpPr>
        <p:spPr>
          <a:xfrm>
            <a:off x="6863645" y="3905955"/>
            <a:ext cx="1794932" cy="79023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0" idx="6"/>
          </p:cNvCxnSpPr>
          <p:nvPr/>
        </p:nvCxnSpPr>
        <p:spPr>
          <a:xfrm>
            <a:off x="2641599" y="2252133"/>
            <a:ext cx="2178757" cy="999067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1" idx="6"/>
          </p:cNvCxnSpPr>
          <p:nvPr/>
        </p:nvCxnSpPr>
        <p:spPr>
          <a:xfrm flipV="1">
            <a:off x="3747911" y="3702757"/>
            <a:ext cx="1806222" cy="1207908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87742039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049" l="5971" r="16855" t="8560"/>
          <a:stretch>
            <a:fillRect/>
          </a:stretch>
        </p:blipFill>
        <p:spPr>
          <a:xfrm>
            <a:off x="2652891" y="564444"/>
            <a:ext cx="7044266" cy="5170311"/>
          </a:xfrm>
          <a:custGeom>
            <a:gdLst>
              <a:gd fmla="*/ 1431814 w 7044266" name="connsiteX0"/>
              <a:gd fmla="*/ 1614311 h 5170311" name="connsiteY0"/>
              <a:gd fmla="*/ 1117600 w 7044266" name="connsiteX1"/>
              <a:gd fmla="*/ 1928525 h 5170311" name="connsiteY1"/>
              <a:gd fmla="*/ 1117600 w 7044266" name="connsiteX2"/>
              <a:gd fmla="*/ 3185342 h 5170311" name="connsiteY2"/>
              <a:gd fmla="*/ 1431814 w 7044266" name="connsiteX3"/>
              <a:gd fmla="*/ 3499556 h 5170311" name="connsiteY3"/>
              <a:gd fmla="*/ 6255919 w 7044266" name="connsiteX4"/>
              <a:gd fmla="*/ 3499556 h 5170311" name="connsiteY4"/>
              <a:gd fmla="*/ 6570133 w 7044266" name="connsiteX5"/>
              <a:gd fmla="*/ 3185342 h 5170311" name="connsiteY5"/>
              <a:gd fmla="*/ 6570133 w 7044266" name="connsiteX6"/>
              <a:gd fmla="*/ 1928525 h 5170311" name="connsiteY6"/>
              <a:gd fmla="*/ 6255919 w 7044266" name="connsiteX7"/>
              <a:gd fmla="*/ 1614311 h 5170311" name="connsiteY7"/>
              <a:gd fmla="*/ 0 w 7044266" name="connsiteX8"/>
              <a:gd fmla="*/ 0 h 5170311" name="connsiteY8"/>
              <a:gd fmla="*/ 7044266 w 7044266" name="connsiteX9"/>
              <a:gd fmla="*/ 0 h 5170311" name="connsiteY9"/>
              <a:gd fmla="*/ 7044266 w 7044266" name="connsiteX10"/>
              <a:gd fmla="*/ 5170311 h 5170311" name="connsiteY10"/>
              <a:gd fmla="*/ 0 w 7044266" name="connsiteX11"/>
              <a:gd fmla="*/ 5170311 h 5170311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170311" w="7044266">
                <a:moveTo>
                  <a:pt x="1431814" y="1614311"/>
                </a:moveTo>
                <a:cubicBezTo>
                  <a:pt x="1258278" y="1614311"/>
                  <a:pt x="1117600" y="1754989"/>
                  <a:pt x="1117600" y="1928525"/>
                </a:cubicBezTo>
                <a:lnTo>
                  <a:pt x="1117600" y="3185342"/>
                </a:lnTo>
                <a:cubicBezTo>
                  <a:pt x="1117600" y="3358878"/>
                  <a:pt x="1258278" y="3499556"/>
                  <a:pt x="1431814" y="3499556"/>
                </a:cubicBezTo>
                <a:lnTo>
                  <a:pt x="6255919" y="3499556"/>
                </a:lnTo>
                <a:cubicBezTo>
                  <a:pt x="6429455" y="3499556"/>
                  <a:pt x="6570133" y="3358878"/>
                  <a:pt x="6570133" y="3185342"/>
                </a:cubicBezTo>
                <a:lnTo>
                  <a:pt x="6570133" y="1928525"/>
                </a:lnTo>
                <a:cubicBezTo>
                  <a:pt x="6570133" y="1754989"/>
                  <a:pt x="6429455" y="1614311"/>
                  <a:pt x="6255919" y="1614311"/>
                </a:cubicBezTo>
                <a:close/>
                <a:moveTo>
                  <a:pt x="0" y="0"/>
                </a:moveTo>
                <a:lnTo>
                  <a:pt x="7044266" y="0"/>
                </a:lnTo>
                <a:lnTo>
                  <a:pt x="7044266" y="5170311"/>
                </a:lnTo>
                <a:lnTo>
                  <a:pt x="0" y="5170311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077" l="15451" r="15860" t="28479"/>
          <a:stretch>
            <a:fillRect/>
          </a:stretch>
        </p:blipFill>
        <p:spPr>
          <a:xfrm>
            <a:off x="3239911" y="2088444"/>
            <a:ext cx="5678311" cy="19529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96806" y="1023056"/>
            <a:ext cx="1198387" cy="119838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81275" y="1980142"/>
            <a:ext cx="11576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38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26175" y="4402665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5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31822" y="4244622"/>
            <a:ext cx="5328356" cy="112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46550541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43950" y="2535735"/>
            <a:ext cx="5469356" cy="387291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24292" y="494109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我爱美术</a:t>
            </a:r>
          </a:p>
        </p:txBody>
      </p:sp>
      <p:sp>
        <p:nvSpPr>
          <p:cNvPr id="8" name="八边形 7"/>
          <p:cNvSpPr/>
          <p:nvPr/>
        </p:nvSpPr>
        <p:spPr>
          <a:xfrm>
            <a:off x="2592588" y="4571998"/>
            <a:ext cx="1377245" cy="1377245"/>
          </a:xfrm>
          <a:prstGeom prst="octagon">
            <a:avLst/>
          </a:prstGeom>
          <a:solidFill>
            <a:srgbClr val="C13A39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素描</a:t>
            </a:r>
          </a:p>
        </p:txBody>
      </p:sp>
      <p:sp>
        <p:nvSpPr>
          <p:cNvPr id="9" name="八边形 8"/>
          <p:cNvSpPr/>
          <p:nvPr/>
        </p:nvSpPr>
        <p:spPr>
          <a:xfrm>
            <a:off x="3326367" y="2051755"/>
            <a:ext cx="1377245" cy="1377245"/>
          </a:xfrm>
          <a:prstGeom prst="octagon">
            <a:avLst/>
          </a:prstGeom>
          <a:solidFill>
            <a:srgbClr val="5C9CDA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彩绘</a:t>
            </a:r>
          </a:p>
        </p:txBody>
      </p:sp>
      <p:sp>
        <p:nvSpPr>
          <p:cNvPr id="10" name="八边形 9"/>
          <p:cNvSpPr/>
          <p:nvPr/>
        </p:nvSpPr>
        <p:spPr>
          <a:xfrm>
            <a:off x="5915377" y="795521"/>
            <a:ext cx="1377245" cy="1377245"/>
          </a:xfrm>
          <a:prstGeom prst="octagon">
            <a:avLst/>
          </a:prstGeom>
          <a:solidFill>
            <a:srgbClr val="5CCE7B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卡通</a:t>
            </a:r>
          </a:p>
        </p:txBody>
      </p:sp>
      <p:sp>
        <p:nvSpPr>
          <p:cNvPr id="11" name="八边形 10"/>
          <p:cNvSpPr/>
          <p:nvPr/>
        </p:nvSpPr>
        <p:spPr>
          <a:xfrm>
            <a:off x="8635999" y="2051755"/>
            <a:ext cx="1377245" cy="1377245"/>
          </a:xfrm>
          <a:prstGeom prst="octagon">
            <a:avLst/>
          </a:prstGeom>
          <a:solidFill>
            <a:srgbClr val="DEAB61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国画</a:t>
            </a:r>
          </a:p>
        </p:txBody>
      </p:sp>
    </p:spTree>
    <p:extLst>
      <p:ext uri="{BB962C8B-B14F-4D97-AF65-F5344CB8AC3E}">
        <p14:creationId val="124575174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9338" y="2430494"/>
            <a:ext cx="2530395" cy="23538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28656" y="4276493"/>
            <a:ext cx="2530395" cy="23538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40567" y="2425390"/>
            <a:ext cx="2530395" cy="235385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80586" y="188455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60899" y="2256814"/>
            <a:ext cx="497082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877016" y="3668751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857329" y="4041009"/>
            <a:ext cx="497082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501161" y="1884556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481473" y="2256814"/>
            <a:ext cx="497082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</p:spTree>
    <p:extLst>
      <p:ext uri="{BB962C8B-B14F-4D97-AF65-F5344CB8AC3E}">
        <p14:creationId val="264630401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484119" y="334537"/>
            <a:ext cx="4258114" cy="3961033"/>
          </a:xfrm>
          <a:prstGeom prst="rect">
            <a:avLst/>
          </a:prstGeom>
        </p:spPr>
      </p:pic>
      <p:sp>
        <p:nvSpPr>
          <p:cNvPr id="7" name="云形 6"/>
          <p:cNvSpPr/>
          <p:nvPr/>
        </p:nvSpPr>
        <p:spPr>
          <a:xfrm rot="932558">
            <a:off x="2051998" y="1944083"/>
            <a:ext cx="6359658" cy="4259765"/>
          </a:xfrm>
          <a:prstGeom prst="cloud">
            <a:avLst/>
          </a:prstGeom>
          <a:solidFill>
            <a:srgbClr val="79D0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3111191" y="3059668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091504" y="3431926"/>
            <a:ext cx="497082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</p:spTree>
    <p:extLst>
      <p:ext uri="{BB962C8B-B14F-4D97-AF65-F5344CB8AC3E}">
        <p14:creationId val="170286993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049" l="5971" r="16855" t="8560"/>
          <a:stretch>
            <a:fillRect/>
          </a:stretch>
        </p:blipFill>
        <p:spPr>
          <a:xfrm>
            <a:off x="2720623" y="688622"/>
            <a:ext cx="7044266" cy="5170311"/>
          </a:xfrm>
          <a:custGeom>
            <a:gdLst>
              <a:gd fmla="*/ 1431814 w 7044266" name="connsiteX0"/>
              <a:gd fmla="*/ 1614311 h 5170311" name="connsiteY0"/>
              <a:gd fmla="*/ 1117600 w 7044266" name="connsiteX1"/>
              <a:gd fmla="*/ 1928525 h 5170311" name="connsiteY1"/>
              <a:gd fmla="*/ 1117600 w 7044266" name="connsiteX2"/>
              <a:gd fmla="*/ 3185342 h 5170311" name="connsiteY2"/>
              <a:gd fmla="*/ 1431814 w 7044266" name="connsiteX3"/>
              <a:gd fmla="*/ 3499556 h 5170311" name="connsiteY3"/>
              <a:gd fmla="*/ 6255919 w 7044266" name="connsiteX4"/>
              <a:gd fmla="*/ 3499556 h 5170311" name="connsiteY4"/>
              <a:gd fmla="*/ 6570133 w 7044266" name="connsiteX5"/>
              <a:gd fmla="*/ 3185342 h 5170311" name="connsiteY5"/>
              <a:gd fmla="*/ 6570133 w 7044266" name="connsiteX6"/>
              <a:gd fmla="*/ 1928525 h 5170311" name="connsiteY6"/>
              <a:gd fmla="*/ 6255919 w 7044266" name="connsiteX7"/>
              <a:gd fmla="*/ 1614311 h 5170311" name="connsiteY7"/>
              <a:gd fmla="*/ 0 w 7044266" name="connsiteX8"/>
              <a:gd fmla="*/ 0 h 5170311" name="connsiteY8"/>
              <a:gd fmla="*/ 7044266 w 7044266" name="connsiteX9"/>
              <a:gd fmla="*/ 0 h 5170311" name="connsiteY9"/>
              <a:gd fmla="*/ 7044266 w 7044266" name="connsiteX10"/>
              <a:gd fmla="*/ 5170311 h 5170311" name="connsiteY10"/>
              <a:gd fmla="*/ 0 w 7044266" name="connsiteX11"/>
              <a:gd fmla="*/ 5170311 h 5170311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170311" w="7044266">
                <a:moveTo>
                  <a:pt x="1431814" y="1614311"/>
                </a:moveTo>
                <a:cubicBezTo>
                  <a:pt x="1258278" y="1614311"/>
                  <a:pt x="1117600" y="1754989"/>
                  <a:pt x="1117600" y="1928525"/>
                </a:cubicBezTo>
                <a:lnTo>
                  <a:pt x="1117600" y="3185342"/>
                </a:lnTo>
                <a:cubicBezTo>
                  <a:pt x="1117600" y="3358878"/>
                  <a:pt x="1258278" y="3499556"/>
                  <a:pt x="1431814" y="3499556"/>
                </a:cubicBezTo>
                <a:lnTo>
                  <a:pt x="6255919" y="3499556"/>
                </a:lnTo>
                <a:cubicBezTo>
                  <a:pt x="6429455" y="3499556"/>
                  <a:pt x="6570133" y="3358878"/>
                  <a:pt x="6570133" y="3185342"/>
                </a:cubicBezTo>
                <a:lnTo>
                  <a:pt x="6570133" y="1928525"/>
                </a:lnTo>
                <a:cubicBezTo>
                  <a:pt x="6570133" y="1754989"/>
                  <a:pt x="6429455" y="1614311"/>
                  <a:pt x="6255919" y="1614311"/>
                </a:cubicBezTo>
                <a:close/>
                <a:moveTo>
                  <a:pt x="0" y="0"/>
                </a:moveTo>
                <a:lnTo>
                  <a:pt x="7044266" y="0"/>
                </a:lnTo>
                <a:lnTo>
                  <a:pt x="7044266" y="5170311"/>
                </a:lnTo>
                <a:lnTo>
                  <a:pt x="0" y="5170311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077" l="15451" r="15860" t="28479"/>
          <a:stretch>
            <a:fillRect/>
          </a:stretch>
        </p:blipFill>
        <p:spPr>
          <a:xfrm>
            <a:off x="3239911" y="2088444"/>
            <a:ext cx="5678311" cy="19529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96806" y="1023056"/>
            <a:ext cx="1198387" cy="119838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63642" y="1980142"/>
            <a:ext cx="11576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38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4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26175" y="4402665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5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31822" y="4244622"/>
            <a:ext cx="5328356" cy="112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32840331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16285"/>
          <a:stretch>
            <a:fillRect/>
          </a:stretch>
        </p:blipFill>
        <p:spPr>
          <a:xfrm rot="2048310">
            <a:off x="4512277" y="1513876"/>
            <a:ext cx="4154616" cy="4260118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4754930" y="1675335"/>
            <a:ext cx="914400" cy="914400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创新</a:t>
            </a:r>
          </a:p>
        </p:txBody>
      </p:sp>
      <p:sp>
        <p:nvSpPr>
          <p:cNvPr id="8" name="椭圆 7"/>
          <p:cNvSpPr/>
          <p:nvPr/>
        </p:nvSpPr>
        <p:spPr>
          <a:xfrm>
            <a:off x="6380356" y="1002061"/>
            <a:ext cx="914400" cy="914400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唱歌</a:t>
            </a:r>
          </a:p>
        </p:txBody>
      </p:sp>
      <p:sp>
        <p:nvSpPr>
          <p:cNvPr id="9" name="椭圆 8"/>
          <p:cNvSpPr/>
          <p:nvPr/>
        </p:nvSpPr>
        <p:spPr>
          <a:xfrm>
            <a:off x="4754929" y="4926186"/>
            <a:ext cx="914400" cy="914400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学习</a:t>
            </a:r>
          </a:p>
        </p:txBody>
      </p:sp>
      <p:sp>
        <p:nvSpPr>
          <p:cNvPr id="10" name="椭圆 9"/>
          <p:cNvSpPr/>
          <p:nvPr/>
        </p:nvSpPr>
        <p:spPr>
          <a:xfrm>
            <a:off x="6380355" y="5577159"/>
            <a:ext cx="914400" cy="914400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动手</a:t>
            </a:r>
          </a:p>
        </p:txBody>
      </p:sp>
      <p:sp>
        <p:nvSpPr>
          <p:cNvPr id="11" name="椭圆 10"/>
          <p:cNvSpPr/>
          <p:nvPr/>
        </p:nvSpPr>
        <p:spPr>
          <a:xfrm>
            <a:off x="8005782" y="4926188"/>
            <a:ext cx="914400" cy="914400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绘图</a:t>
            </a:r>
          </a:p>
        </p:txBody>
      </p:sp>
      <p:sp>
        <p:nvSpPr>
          <p:cNvPr id="12" name="椭圆 11"/>
          <p:cNvSpPr/>
          <p:nvPr/>
        </p:nvSpPr>
        <p:spPr>
          <a:xfrm>
            <a:off x="8679056" y="3275943"/>
            <a:ext cx="914400" cy="914400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表演</a:t>
            </a:r>
          </a:p>
        </p:txBody>
      </p:sp>
      <p:sp>
        <p:nvSpPr>
          <p:cNvPr id="13" name="椭圆 12"/>
          <p:cNvSpPr/>
          <p:nvPr/>
        </p:nvSpPr>
        <p:spPr>
          <a:xfrm>
            <a:off x="8005783" y="1675335"/>
            <a:ext cx="914400" cy="914400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游戏</a:t>
            </a:r>
          </a:p>
        </p:txBody>
      </p:sp>
      <p:sp>
        <p:nvSpPr>
          <p:cNvPr id="14" name="椭圆 13"/>
          <p:cNvSpPr/>
          <p:nvPr/>
        </p:nvSpPr>
        <p:spPr>
          <a:xfrm>
            <a:off x="4081656" y="3289610"/>
            <a:ext cx="914400" cy="914400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/>
              <a:t>读写</a:t>
            </a:r>
          </a:p>
        </p:txBody>
      </p:sp>
      <p:cxnSp>
        <p:nvCxnSpPr>
          <p:cNvPr id="15" name="直接连接符 14"/>
          <p:cNvCxnSpPr>
            <a:stCxn id="7" idx="5"/>
          </p:cNvCxnSpPr>
          <p:nvPr/>
        </p:nvCxnSpPr>
        <p:spPr>
          <a:xfrm>
            <a:off x="5535419" y="2455824"/>
            <a:ext cx="397030" cy="376586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6831981" y="1918010"/>
            <a:ext cx="0" cy="468352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3" idx="3"/>
          </p:cNvCxnSpPr>
          <p:nvPr/>
        </p:nvCxnSpPr>
        <p:spPr>
          <a:xfrm flipH="1">
            <a:off x="7783552" y="2455824"/>
            <a:ext cx="356142" cy="331982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2" idx="2"/>
          </p:cNvCxnSpPr>
          <p:nvPr/>
        </p:nvCxnSpPr>
        <p:spPr>
          <a:xfrm flipH="1">
            <a:off x="8173844" y="3733143"/>
            <a:ext cx="505212" cy="0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H="1">
            <a:off x="4984596" y="3733143"/>
            <a:ext cx="505212" cy="0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endCxn id="9" idx="7"/>
          </p:cNvCxnSpPr>
          <p:nvPr/>
        </p:nvCxnSpPr>
        <p:spPr>
          <a:xfrm flipH="1">
            <a:off x="5535418" y="4672362"/>
            <a:ext cx="330124" cy="387735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10" idx="0"/>
          </p:cNvCxnSpPr>
          <p:nvPr/>
        </p:nvCxnSpPr>
        <p:spPr>
          <a:xfrm>
            <a:off x="6831981" y="5006899"/>
            <a:ext cx="5574" cy="570260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endCxn id="11" idx="1"/>
          </p:cNvCxnSpPr>
          <p:nvPr/>
        </p:nvCxnSpPr>
        <p:spPr>
          <a:xfrm>
            <a:off x="7768683" y="4672362"/>
            <a:ext cx="371010" cy="387737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2021489" y="2086755"/>
            <a:ext cx="670560" cy="2757516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dist"/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十八般武艺</a:t>
            </a:r>
          </a:p>
        </p:txBody>
      </p:sp>
    </p:spTree>
    <p:extLst>
      <p:ext uri="{BB962C8B-B14F-4D97-AF65-F5344CB8AC3E}">
        <p14:creationId val="290240353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8946" y="1155079"/>
            <a:ext cx="4889444" cy="419712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07581" y="5207620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我爱美食</a:t>
            </a:r>
          </a:p>
        </p:txBody>
      </p:sp>
      <p:sp>
        <p:nvSpPr>
          <p:cNvPr id="8" name="椭圆 7"/>
          <p:cNvSpPr/>
          <p:nvPr/>
        </p:nvSpPr>
        <p:spPr>
          <a:xfrm>
            <a:off x="4900303" y="2359026"/>
            <a:ext cx="2212974" cy="2212974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3200">
                <a:latin charset="-122" panose="020b0503020204020204" pitchFamily="34" typeface="微软雅黑"/>
                <a:ea charset="-122" panose="020b0503020204020204" pitchFamily="34" typeface="微软雅黑"/>
              </a:rPr>
              <a:t>苹果</a:t>
            </a:r>
          </a:p>
        </p:txBody>
      </p:sp>
      <p:sp>
        <p:nvSpPr>
          <p:cNvPr id="9" name="椭圆 8"/>
          <p:cNvSpPr/>
          <p:nvPr/>
        </p:nvSpPr>
        <p:spPr>
          <a:xfrm>
            <a:off x="7611637" y="2621408"/>
            <a:ext cx="1688209" cy="1688209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 sz="2800">
                <a:latin charset="-122" panose="020b0503020204020204" pitchFamily="34" typeface="微软雅黑"/>
                <a:ea charset="-122" panose="020b0503020204020204" pitchFamily="34" typeface="微软雅黑"/>
              </a:rPr>
              <a:t>香蕉</a:t>
            </a:r>
          </a:p>
        </p:txBody>
      </p:sp>
      <p:sp>
        <p:nvSpPr>
          <p:cNvPr id="10" name="椭圆 9"/>
          <p:cNvSpPr/>
          <p:nvPr/>
        </p:nvSpPr>
        <p:spPr>
          <a:xfrm>
            <a:off x="9820507" y="2883791"/>
            <a:ext cx="1163444" cy="1163444"/>
          </a:xfrm>
          <a:prstGeom prst="ellipse">
            <a:avLst/>
          </a:prstGeom>
          <a:solidFill>
            <a:srgbClr val="79D03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面包</a:t>
            </a:r>
          </a:p>
        </p:txBody>
      </p:sp>
    </p:spTree>
    <p:extLst>
      <p:ext uri="{BB962C8B-B14F-4D97-AF65-F5344CB8AC3E}">
        <p14:creationId val="67284977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27718" y="1873205"/>
            <a:ext cx="2074127" cy="16827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89212" y="359069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379035" y="3918346"/>
            <a:ext cx="283612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00602" y="1873205"/>
            <a:ext cx="2074127" cy="16827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73485" y="1873205"/>
            <a:ext cx="2074127" cy="16827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388114" y="359069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77937" y="3918346"/>
            <a:ext cx="283612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688876" y="3590693"/>
            <a:ext cx="14020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978698" y="3918346"/>
            <a:ext cx="2836126" cy="411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</p:spTree>
    <p:extLst>
      <p:ext uri="{BB962C8B-B14F-4D97-AF65-F5344CB8AC3E}">
        <p14:creationId val="2629567725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049" l="5971" r="16855" t="8560"/>
          <a:stretch>
            <a:fillRect/>
          </a:stretch>
        </p:blipFill>
        <p:spPr>
          <a:xfrm>
            <a:off x="2077156" y="587022"/>
            <a:ext cx="7044266" cy="51703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3505200"/>
            <a:ext cx="3273778" cy="3352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805332" y="0"/>
            <a:ext cx="3386668" cy="3352800"/>
          </a:xfrm>
          <a:prstGeom prst="rect">
            <a:avLst/>
          </a:prstGeom>
        </p:spPr>
      </p:pic>
    </p:spTree>
    <p:extLst>
      <p:ext uri="{BB962C8B-B14F-4D97-AF65-F5344CB8AC3E}">
        <p14:creationId val="227495535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707" l="4858" r="16731" t="7078"/>
          <a:stretch>
            <a:fillRect/>
          </a:stretch>
        </p:blipFill>
        <p:spPr>
          <a:xfrm>
            <a:off x="180622" y="1310268"/>
            <a:ext cx="5802489" cy="42374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0666" y="1004776"/>
            <a:ext cx="2208609" cy="16594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0666" y="2065932"/>
            <a:ext cx="2208609" cy="16594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0666" y="3127088"/>
            <a:ext cx="2208609" cy="165940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80666" y="4188243"/>
            <a:ext cx="2208609" cy="16594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96844" y="1433689"/>
            <a:ext cx="598312" cy="5983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96844" y="2427111"/>
            <a:ext cx="598312" cy="5983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96844" y="3555999"/>
            <a:ext cx="598312" cy="5983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96844" y="4594577"/>
            <a:ext cx="598312" cy="59831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003413" y="1185334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67344" y="2238964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2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84177" y="3292594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3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976162" y="4346223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4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240887" y="1535288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40887" y="259268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40887" y="3650073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40887" y="4707465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</p:spTree>
    <p:extLst>
      <p:ext uri="{BB962C8B-B14F-4D97-AF65-F5344CB8AC3E}">
        <p14:creationId val="152817192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4710" y="1627133"/>
            <a:ext cx="970844" cy="10498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664176" y="1627133"/>
            <a:ext cx="970844" cy="10498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951110" y="1627133"/>
            <a:ext cx="970844" cy="10498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41244" y="1627133"/>
            <a:ext cx="970844" cy="104986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44267" y="1627133"/>
            <a:ext cx="970844" cy="10498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65067" y="1627133"/>
            <a:ext cx="970844" cy="9031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572977" y="1627133"/>
            <a:ext cx="970845" cy="9031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56710" y="1783461"/>
            <a:ext cx="970845" cy="8333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2092" y="2906205"/>
            <a:ext cx="970845" cy="8333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28457" y="2906205"/>
            <a:ext cx="970845" cy="8333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820649" y="2906205"/>
            <a:ext cx="970845" cy="8333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885520" y="2906205"/>
            <a:ext cx="1176903" cy="8333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81885" y="2906205"/>
            <a:ext cx="1176903" cy="8333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82422" y="2906205"/>
            <a:ext cx="1176903" cy="83337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7199" y="2732586"/>
            <a:ext cx="1296366" cy="113431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21907" y="2732586"/>
            <a:ext cx="1296366" cy="113431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618272" y="2732586"/>
            <a:ext cx="1296366" cy="113431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7782" y="3947928"/>
            <a:ext cx="1296366" cy="113431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04852" y="3891484"/>
            <a:ext cx="1296366" cy="113431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57687" y="3894805"/>
            <a:ext cx="1196623" cy="9708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99466" y="3894805"/>
            <a:ext cx="1196623" cy="970844"/>
          </a:xfrm>
          <a:prstGeom prst="rect">
            <a:avLst/>
          </a:prstGeom>
        </p:spPr>
      </p:pic>
    </p:spTree>
    <p:extLst>
      <p:ext uri="{BB962C8B-B14F-4D97-AF65-F5344CB8AC3E}">
        <p14:creationId val="375318778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049" l="5971" r="16855" t="8560"/>
          <a:stretch>
            <a:fillRect/>
          </a:stretch>
        </p:blipFill>
        <p:spPr>
          <a:xfrm>
            <a:off x="2652891" y="564444"/>
            <a:ext cx="7044266" cy="5170311"/>
          </a:xfrm>
          <a:custGeom>
            <a:gdLst>
              <a:gd fmla="*/ 1431814 w 7044266" name="connsiteX0"/>
              <a:gd fmla="*/ 1614311 h 5170311" name="connsiteY0"/>
              <a:gd fmla="*/ 1117600 w 7044266" name="connsiteX1"/>
              <a:gd fmla="*/ 1928525 h 5170311" name="connsiteY1"/>
              <a:gd fmla="*/ 1117600 w 7044266" name="connsiteX2"/>
              <a:gd fmla="*/ 3185342 h 5170311" name="connsiteY2"/>
              <a:gd fmla="*/ 1431814 w 7044266" name="connsiteX3"/>
              <a:gd fmla="*/ 3499556 h 5170311" name="connsiteY3"/>
              <a:gd fmla="*/ 6255919 w 7044266" name="connsiteX4"/>
              <a:gd fmla="*/ 3499556 h 5170311" name="connsiteY4"/>
              <a:gd fmla="*/ 6570133 w 7044266" name="connsiteX5"/>
              <a:gd fmla="*/ 3185342 h 5170311" name="connsiteY5"/>
              <a:gd fmla="*/ 6570133 w 7044266" name="connsiteX6"/>
              <a:gd fmla="*/ 1928525 h 5170311" name="connsiteY6"/>
              <a:gd fmla="*/ 6255919 w 7044266" name="connsiteX7"/>
              <a:gd fmla="*/ 1614311 h 5170311" name="connsiteY7"/>
              <a:gd fmla="*/ 0 w 7044266" name="connsiteX8"/>
              <a:gd fmla="*/ 0 h 5170311" name="connsiteY8"/>
              <a:gd fmla="*/ 7044266 w 7044266" name="connsiteX9"/>
              <a:gd fmla="*/ 0 h 5170311" name="connsiteY9"/>
              <a:gd fmla="*/ 7044266 w 7044266" name="connsiteX10"/>
              <a:gd fmla="*/ 5170311 h 5170311" name="connsiteY10"/>
              <a:gd fmla="*/ 0 w 7044266" name="connsiteX11"/>
              <a:gd fmla="*/ 5170311 h 5170311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170311" w="7044266">
                <a:moveTo>
                  <a:pt x="1431814" y="1614311"/>
                </a:moveTo>
                <a:cubicBezTo>
                  <a:pt x="1258278" y="1614311"/>
                  <a:pt x="1117600" y="1754989"/>
                  <a:pt x="1117600" y="1928525"/>
                </a:cubicBezTo>
                <a:lnTo>
                  <a:pt x="1117600" y="3185342"/>
                </a:lnTo>
                <a:cubicBezTo>
                  <a:pt x="1117600" y="3358878"/>
                  <a:pt x="1258278" y="3499556"/>
                  <a:pt x="1431814" y="3499556"/>
                </a:cubicBezTo>
                <a:lnTo>
                  <a:pt x="6255919" y="3499556"/>
                </a:lnTo>
                <a:cubicBezTo>
                  <a:pt x="6429455" y="3499556"/>
                  <a:pt x="6570133" y="3358878"/>
                  <a:pt x="6570133" y="3185342"/>
                </a:cubicBezTo>
                <a:lnTo>
                  <a:pt x="6570133" y="1928525"/>
                </a:lnTo>
                <a:cubicBezTo>
                  <a:pt x="6570133" y="1754989"/>
                  <a:pt x="6429455" y="1614311"/>
                  <a:pt x="6255919" y="1614311"/>
                </a:cubicBezTo>
                <a:close/>
                <a:moveTo>
                  <a:pt x="0" y="0"/>
                </a:moveTo>
                <a:lnTo>
                  <a:pt x="7044266" y="0"/>
                </a:lnTo>
                <a:lnTo>
                  <a:pt x="7044266" y="5170311"/>
                </a:lnTo>
                <a:lnTo>
                  <a:pt x="0" y="5170311"/>
                </a:lnTo>
                <a:close/>
              </a:path>
            </a:pathLst>
          </a:cu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96806" y="1023056"/>
            <a:ext cx="1198387" cy="119838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626159" y="1980142"/>
            <a:ext cx="11576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38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1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26175" y="4402665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5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40077" l="15451" r="15860" t="28479"/>
          <a:stretch>
            <a:fillRect/>
          </a:stretch>
        </p:blipFill>
        <p:spPr>
          <a:xfrm>
            <a:off x="3239911" y="2088444"/>
            <a:ext cx="5678311" cy="1952978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3431822" y="4244622"/>
            <a:ext cx="5328356" cy="112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587154591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92620" y="2582479"/>
            <a:ext cx="3725335" cy="4028559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185333" y="1738488"/>
            <a:ext cx="6129866" cy="3917245"/>
          </a:xfrm>
          <a:prstGeom prst="roundRect">
            <a:avLst>
              <a:gd fmla="val 3411" name="adj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12712" y="2379134"/>
            <a:ext cx="970844" cy="1049866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964266" y="3429000"/>
            <a:ext cx="4623118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大家好，我是优页PPT，很高兴认识大家……</a:t>
            </a:r>
          </a:p>
        </p:txBody>
      </p:sp>
    </p:spTree>
    <p:extLst>
      <p:ext uri="{BB962C8B-B14F-4D97-AF65-F5344CB8AC3E}">
        <p14:creationId val="953384678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29430" y="1264307"/>
            <a:ext cx="3961785" cy="2805384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20178" y="976488"/>
            <a:ext cx="4028168" cy="326813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2635114" y="371404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我的梦想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33689" y="4222043"/>
            <a:ext cx="35108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长大后，我想做一名消防员，像爸爸一样勇敢，帮助那些有困难的人。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986049" y="3714045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我的梦想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6784622" y="4222043"/>
            <a:ext cx="3510846" cy="9144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>
                <a:latin charset="-122" panose="020b0503020204020204" pitchFamily="34" typeface="微软雅黑"/>
                <a:ea charset="-122" panose="020b0503020204020204" pitchFamily="34" typeface="微软雅黑"/>
              </a:rPr>
              <a:t>长大后，我想做一名消防员，像爸爸一样勇敢，帮助那些有困难的人。</a:t>
            </a:r>
          </a:p>
        </p:txBody>
      </p:sp>
    </p:spTree>
    <p:extLst>
      <p:ext uri="{BB962C8B-B14F-4D97-AF65-F5344CB8AC3E}">
        <p14:creationId val="365599564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26639" y="1433688"/>
            <a:ext cx="1640592" cy="14082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02766" y="1879189"/>
            <a:ext cx="970845" cy="83337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565804" y="1879189"/>
            <a:ext cx="970845" cy="83337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28842" y="1879189"/>
            <a:ext cx="970845" cy="83337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91880" y="1879189"/>
            <a:ext cx="970845" cy="83337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154918" y="1879189"/>
            <a:ext cx="970845" cy="833378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1140178" y="3429000"/>
            <a:ext cx="9764889" cy="0"/>
          </a:xfrm>
          <a:prstGeom prst="straightConnector1">
            <a:avLst/>
          </a:prstGeom>
          <a:ln w="19050">
            <a:solidFill>
              <a:schemeClr val="bg1"/>
            </a:solidFill>
            <a:headEnd len="med" type="none" w="med"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95023" y="3276600"/>
            <a:ext cx="304800" cy="304800"/>
            <a:chOff x="6581423" y="1083734"/>
            <a:chExt cx="304800" cy="304800"/>
          </a:xfrm>
        </p:grpSpPr>
        <p:sp>
          <p:nvSpPr>
            <p:cNvPr id="21" name="椭圆 20"/>
            <p:cNvSpPr/>
            <p:nvPr/>
          </p:nvSpPr>
          <p:spPr>
            <a:xfrm>
              <a:off x="6581423" y="1083734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椭圆 19"/>
            <p:cNvSpPr/>
            <p:nvPr/>
          </p:nvSpPr>
          <p:spPr>
            <a:xfrm>
              <a:off x="6660447" y="1162758"/>
              <a:ext cx="146754" cy="1467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923823" y="3276600"/>
            <a:ext cx="304800" cy="304800"/>
            <a:chOff x="6581423" y="1083734"/>
            <a:chExt cx="304800" cy="304800"/>
          </a:xfrm>
        </p:grpSpPr>
        <p:sp>
          <p:nvSpPr>
            <p:cNvPr id="24" name="椭圆 23"/>
            <p:cNvSpPr/>
            <p:nvPr/>
          </p:nvSpPr>
          <p:spPr>
            <a:xfrm>
              <a:off x="6581423" y="1083734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椭圆 24"/>
            <p:cNvSpPr/>
            <p:nvPr/>
          </p:nvSpPr>
          <p:spPr>
            <a:xfrm>
              <a:off x="6660447" y="1162758"/>
              <a:ext cx="146754" cy="1467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809067" y="3276600"/>
            <a:ext cx="304800" cy="304800"/>
            <a:chOff x="6581423" y="1083734"/>
            <a:chExt cx="304800" cy="304800"/>
          </a:xfrm>
        </p:grpSpPr>
        <p:sp>
          <p:nvSpPr>
            <p:cNvPr id="27" name="椭圆 26"/>
            <p:cNvSpPr/>
            <p:nvPr/>
          </p:nvSpPr>
          <p:spPr>
            <a:xfrm>
              <a:off x="6581423" y="1083734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8" name="椭圆 27"/>
            <p:cNvSpPr/>
            <p:nvPr/>
          </p:nvSpPr>
          <p:spPr>
            <a:xfrm>
              <a:off x="6660447" y="1162758"/>
              <a:ext cx="146754" cy="1467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94312" y="3276600"/>
            <a:ext cx="304800" cy="304800"/>
            <a:chOff x="6581423" y="1083734"/>
            <a:chExt cx="304800" cy="304800"/>
          </a:xfrm>
        </p:grpSpPr>
        <p:sp>
          <p:nvSpPr>
            <p:cNvPr id="30" name="椭圆 29"/>
            <p:cNvSpPr/>
            <p:nvPr/>
          </p:nvSpPr>
          <p:spPr>
            <a:xfrm>
              <a:off x="6581423" y="1083734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椭圆 30"/>
            <p:cNvSpPr/>
            <p:nvPr/>
          </p:nvSpPr>
          <p:spPr>
            <a:xfrm>
              <a:off x="6660447" y="1162758"/>
              <a:ext cx="146754" cy="1467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68268" y="3276600"/>
            <a:ext cx="304800" cy="304800"/>
            <a:chOff x="6581423" y="1083734"/>
            <a:chExt cx="304800" cy="304800"/>
          </a:xfrm>
        </p:grpSpPr>
        <p:sp>
          <p:nvSpPr>
            <p:cNvPr id="33" name="椭圆 32"/>
            <p:cNvSpPr/>
            <p:nvPr/>
          </p:nvSpPr>
          <p:spPr>
            <a:xfrm>
              <a:off x="6581423" y="1083734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椭圆 33"/>
            <p:cNvSpPr/>
            <p:nvPr/>
          </p:nvSpPr>
          <p:spPr>
            <a:xfrm>
              <a:off x="6660447" y="1162758"/>
              <a:ext cx="146754" cy="1467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0405535" y="3172178"/>
            <a:ext cx="513644" cy="513644"/>
            <a:chOff x="6581423" y="1083734"/>
            <a:chExt cx="304800" cy="304800"/>
          </a:xfrm>
        </p:grpSpPr>
        <p:sp>
          <p:nvSpPr>
            <p:cNvPr id="36" name="椭圆 35"/>
            <p:cNvSpPr/>
            <p:nvPr/>
          </p:nvSpPr>
          <p:spPr>
            <a:xfrm>
              <a:off x="6581423" y="1083734"/>
              <a:ext cx="30480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7" name="椭圆 36"/>
            <p:cNvSpPr/>
            <p:nvPr/>
          </p:nvSpPr>
          <p:spPr>
            <a:xfrm>
              <a:off x="6660447" y="1162758"/>
              <a:ext cx="146754" cy="1467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835378" y="2709333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第一步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2641600" y="2709333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第二步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549422" y="2709333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第三步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6423378" y="2709333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第四步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263468" y="2709333"/>
            <a:ext cx="8686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第五步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9990667" y="2709333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完成小目标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83822" y="4007555"/>
            <a:ext cx="162560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2358814" y="4007555"/>
            <a:ext cx="151271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4220916" y="4007555"/>
            <a:ext cx="151271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6083019" y="4007555"/>
            <a:ext cx="151271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945120" y="4007555"/>
            <a:ext cx="151271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9934222" y="4007555"/>
            <a:ext cx="1512711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</p:spTree>
    <p:extLst>
      <p:ext uri="{BB962C8B-B14F-4D97-AF65-F5344CB8AC3E}">
        <p14:creationId val="401603881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16049" l="5971" r="16855" t="8560"/>
          <a:stretch>
            <a:fillRect/>
          </a:stretch>
        </p:blipFill>
        <p:spPr>
          <a:xfrm>
            <a:off x="2652891" y="564444"/>
            <a:ext cx="7044266" cy="5170311"/>
          </a:xfrm>
          <a:custGeom>
            <a:gdLst>
              <a:gd fmla="*/ 1431814 w 7044266" name="connsiteX0"/>
              <a:gd fmla="*/ 1614311 h 5170311" name="connsiteY0"/>
              <a:gd fmla="*/ 1117600 w 7044266" name="connsiteX1"/>
              <a:gd fmla="*/ 1928525 h 5170311" name="connsiteY1"/>
              <a:gd fmla="*/ 1117600 w 7044266" name="connsiteX2"/>
              <a:gd fmla="*/ 3185342 h 5170311" name="connsiteY2"/>
              <a:gd fmla="*/ 1431814 w 7044266" name="connsiteX3"/>
              <a:gd fmla="*/ 3499556 h 5170311" name="connsiteY3"/>
              <a:gd fmla="*/ 6255919 w 7044266" name="connsiteX4"/>
              <a:gd fmla="*/ 3499556 h 5170311" name="connsiteY4"/>
              <a:gd fmla="*/ 6570133 w 7044266" name="connsiteX5"/>
              <a:gd fmla="*/ 3185342 h 5170311" name="connsiteY5"/>
              <a:gd fmla="*/ 6570133 w 7044266" name="connsiteX6"/>
              <a:gd fmla="*/ 1928525 h 5170311" name="connsiteY6"/>
              <a:gd fmla="*/ 6255919 w 7044266" name="connsiteX7"/>
              <a:gd fmla="*/ 1614311 h 5170311" name="connsiteY7"/>
              <a:gd fmla="*/ 0 w 7044266" name="connsiteX8"/>
              <a:gd fmla="*/ 0 h 5170311" name="connsiteY8"/>
              <a:gd fmla="*/ 7044266 w 7044266" name="connsiteX9"/>
              <a:gd fmla="*/ 0 h 5170311" name="connsiteY9"/>
              <a:gd fmla="*/ 7044266 w 7044266" name="connsiteX10"/>
              <a:gd fmla="*/ 5170311 h 5170311" name="connsiteY10"/>
              <a:gd fmla="*/ 0 w 7044266" name="connsiteX11"/>
              <a:gd fmla="*/ 5170311 h 5170311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170311" w="7044266">
                <a:moveTo>
                  <a:pt x="1431814" y="1614311"/>
                </a:moveTo>
                <a:cubicBezTo>
                  <a:pt x="1258278" y="1614311"/>
                  <a:pt x="1117600" y="1754989"/>
                  <a:pt x="1117600" y="1928525"/>
                </a:cubicBezTo>
                <a:lnTo>
                  <a:pt x="1117600" y="3185342"/>
                </a:lnTo>
                <a:cubicBezTo>
                  <a:pt x="1117600" y="3358878"/>
                  <a:pt x="1258278" y="3499556"/>
                  <a:pt x="1431814" y="3499556"/>
                </a:cubicBezTo>
                <a:lnTo>
                  <a:pt x="6255919" y="3499556"/>
                </a:lnTo>
                <a:cubicBezTo>
                  <a:pt x="6429455" y="3499556"/>
                  <a:pt x="6570133" y="3358878"/>
                  <a:pt x="6570133" y="3185342"/>
                </a:cubicBezTo>
                <a:lnTo>
                  <a:pt x="6570133" y="1928525"/>
                </a:lnTo>
                <a:cubicBezTo>
                  <a:pt x="6570133" y="1754989"/>
                  <a:pt x="6429455" y="1614311"/>
                  <a:pt x="6255919" y="1614311"/>
                </a:cubicBezTo>
                <a:close/>
                <a:moveTo>
                  <a:pt x="0" y="0"/>
                </a:moveTo>
                <a:lnTo>
                  <a:pt x="7044266" y="0"/>
                </a:lnTo>
                <a:lnTo>
                  <a:pt x="7044266" y="5170311"/>
                </a:lnTo>
                <a:lnTo>
                  <a:pt x="0" y="5170311"/>
                </a:ln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40077" l="15451" r="15860" t="28479"/>
          <a:stretch>
            <a:fillRect/>
          </a:stretch>
        </p:blipFill>
        <p:spPr>
          <a:xfrm>
            <a:off x="3239911" y="2088444"/>
            <a:ext cx="5678311" cy="19529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96806" y="1023056"/>
            <a:ext cx="1198387" cy="119838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542803" y="1980142"/>
            <a:ext cx="1157605" cy="21945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38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2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926175" y="4402665"/>
            <a:ext cx="4297680" cy="9144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5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31822" y="4244622"/>
            <a:ext cx="5328356" cy="112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11998913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2649951">
            <a:off x="-112504" y="77744"/>
            <a:ext cx="6112394" cy="660991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405376" y="2546429"/>
            <a:ext cx="787209" cy="16476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6489538" y="2546429"/>
            <a:ext cx="787209" cy="1647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矩形 9"/>
          <p:cNvSpPr/>
          <p:nvPr/>
        </p:nvSpPr>
        <p:spPr>
          <a:xfrm>
            <a:off x="7573700" y="2546429"/>
            <a:ext cx="787209" cy="16476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8657862" y="2546429"/>
            <a:ext cx="787209" cy="16476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文本框 11"/>
          <p:cNvSpPr txBox="1"/>
          <p:nvPr/>
        </p:nvSpPr>
        <p:spPr>
          <a:xfrm>
            <a:off x="4346306" y="2911550"/>
            <a:ext cx="670560" cy="1062251"/>
          </a:xfrm>
          <a:prstGeom prst="rect">
            <a:avLst/>
          </a:prstGeom>
          <a:noFill/>
        </p:spPr>
        <p:txBody>
          <a:bodyPr rtlCol="0" vert="eaVert" wrap="none">
            <a:spAutoFit/>
          </a:bodyPr>
          <a:lstStyle/>
          <a:p>
            <a:r>
              <a:rPr altLang="en-US" b="1" lang="zh-CN" sz="3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颜 色</a:t>
            </a:r>
          </a:p>
        </p:txBody>
      </p:sp>
    </p:spTree>
    <p:extLst>
      <p:ext uri="{BB962C8B-B14F-4D97-AF65-F5344CB8AC3E}">
        <p14:creationId val="1123409681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34694" l="12012" r="11829" t="23127"/>
          <a:stretch>
            <a:fillRect/>
          </a:stretch>
        </p:blipFill>
        <p:spPr>
          <a:xfrm>
            <a:off x="970844" y="112888"/>
            <a:ext cx="1682045" cy="6999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21733" y="158044"/>
            <a:ext cx="598312" cy="59831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8301" y="-90311"/>
            <a:ext cx="606743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6000">
                <a:solidFill>
                  <a:schemeClr val="bg1"/>
                </a:solidFill>
                <a:latin charset="0" panose="02000303000000000000" pitchFamily="2" typeface="AlphabeticSprinklesLight"/>
                <a:ea charset="0" panose="02000303000000000000" pitchFamily="2" typeface="AlphabeticSprinklesLight"/>
              </a:rPr>
              <a:t>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52888" y="191910"/>
            <a:ext cx="23164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在此添加标题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rot="5400000">
            <a:off x="-440271" y="335186"/>
            <a:ext cx="6118582" cy="66166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016050" y="2165824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动手能力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923822" y="3429000"/>
            <a:ext cx="9268178" cy="0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080000" y="2314222"/>
            <a:ext cx="53396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80000" y="3702756"/>
            <a:ext cx="5339644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你听说过优页PPT么？</a:t>
            </a:r>
          </a:p>
        </p:txBody>
      </p:sp>
    </p:spTree>
    <p:extLst>
      <p:ext uri="{BB962C8B-B14F-4D97-AF65-F5344CB8AC3E}">
        <p14:creationId val="483692779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101</Paragraphs>
  <Slides>20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baseType="lpstr" size="28">
      <vt:lpstr>Arial</vt:lpstr>
      <vt:lpstr>等线 Light</vt:lpstr>
      <vt:lpstr>等线</vt:lpstr>
      <vt:lpstr>Calibri Light</vt:lpstr>
      <vt:lpstr>Calibri</vt:lpstr>
      <vt:lpstr>微软雅黑</vt:lpstr>
      <vt:lpstr>AlphabeticSprinklesLight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2021-08-22T11:51:17Z</dcterms:created>
  <cp:lastPrinted>2021-08-22T11:51:17Z</cp:lastPrinted>
  <dcterms:modified xsi:type="dcterms:W3CDTF">2021-08-22T05:35:39Z</dcterms:modified>
  <cp:revision>1</cp:revision>
</cp:coreProperties>
</file>