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vnd.openxmlformats-officedocument.spreadsheetml.sheet" Extension="xlsx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drawingml.chart+xml" PartName="/ppt/charts/chart1.xml"/>
  <Override ContentType="application/vnd.openxmlformats-officedocument.drawingml.chart+xml" PartName="/ppt/charts/chart2.xml"/>
  <Override ContentType="application/vnd.openxmlformats-officedocument.drawingml.chart+xml" PartName="/ppt/charts/chart3.xml"/>
  <Override ContentType="application/vnd.openxmlformats-officedocument.drawingml.chart+xml" PartName="/ppt/charts/chart4.xml"/>
  <Override ContentType="application/vnd.openxmlformats-officedocument.drawingml.chart+xml" PartName="/ppt/charts/chart5.xml"/>
  <Override ContentType="application/vnd.ms-office.chartcolorstyle+xml" PartName="/ppt/charts/colors1.xml"/>
  <Override ContentType="application/vnd.ms-office.chartcolorstyle+xml" PartName="/ppt/charts/colors2.xml"/>
  <Override ContentType="application/vnd.ms-office.chartcolorstyle+xml" PartName="/ppt/charts/colors3.xml"/>
  <Override ContentType="application/vnd.ms-office.chartcolorstyle+xml" PartName="/ppt/charts/colors4.xml"/>
  <Override ContentType="application/vnd.ms-office.chartcolorstyle+xml" PartName="/ppt/charts/colors5.xml"/>
  <Override ContentType="application/vnd.ms-office.chartstyle+xml" PartName="/ppt/charts/style1.xml"/>
  <Override ContentType="application/vnd.ms-office.chartstyle+xml" PartName="/ppt/charts/style2.xml"/>
  <Override ContentType="application/vnd.ms-office.chartstyle+xml" PartName="/ppt/charts/style3.xml"/>
  <Override ContentType="application/vnd.ms-office.chartstyle+xml" PartName="/ppt/charts/style4.xml"/>
  <Override ContentType="application/vnd.ms-office.chartstyle+xml" PartName="/ppt/charts/styl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 autoCompressPictures="0">
  <p:sldMasterIdLst>
    <p:sldMasterId id="2147483666" r:id="rId1"/>
    <p:sldMasterId id="2147483683" r:id="rId2"/>
  </p:sldMasterIdLst>
  <p:notesMasterIdLst>
    <p:notesMasterId r:id="rId3"/>
  </p:notesMasterIdLst>
  <p:sldIdLst>
    <p:sldId id="258" r:id="rId4"/>
    <p:sldId id="263" r:id="rId5"/>
    <p:sldId id="264" r:id="rId6"/>
    <p:sldId id="277" r:id="rId7"/>
    <p:sldId id="271" r:id="rId8"/>
    <p:sldId id="278" r:id="rId9"/>
    <p:sldId id="274" r:id="rId10"/>
    <p:sldId id="272" r:id="rId11"/>
    <p:sldId id="270" r:id="rId12"/>
    <p:sldId id="269" r:id="rId13"/>
    <p:sldId id="275" r:id="rId14"/>
    <p:sldId id="273" r:id="rId15"/>
    <p:sldId id="281" r:id="rId16"/>
    <p:sldId id="282" r:id="rId17"/>
    <p:sldId id="276" r:id="rId18"/>
    <p:sldId id="268" r:id="rId19"/>
    <p:sldId id="279" r:id="rId20"/>
    <p:sldId id="283" r:id="rId21"/>
    <p:sldId id="284" r:id="rId22"/>
    <p:sldId id="261" r:id="rId23"/>
  </p:sldIdLst>
  <p:sldSz cx="12192000" cy="6858000"/>
  <p:notesSz cx="6858000" cy="9144000"/>
  <p:custDataLst>
    <p:tags r:id="rId24"/>
  </p:custDataLst>
  <p:defaultTextStyle>
    <a:defPPr>
      <a:defRPr lang="zh-CN"/>
    </a:defPPr>
    <a:lvl1pPr marL="0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34"/>
    <p:restoredTop sz="94715"/>
  </p:normalViewPr>
  <p:slideViewPr>
    <p:cSldViewPr snapToGrid="0" snapToObjects="1">
      <p:cViewPr varScale="1">
        <p:scale>
          <a:sx n="87" d="100"/>
          <a:sy n="87" d="100"/>
        </p:scale>
        <p:origin x="30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7.xml" Type="http://schemas.openxmlformats.org/officeDocument/2006/relationships/slide"/><Relationship Id="rId11" Target="slides/slide8.xml" Type="http://schemas.openxmlformats.org/officeDocument/2006/relationships/slide"/><Relationship Id="rId12" Target="slides/slide9.xml" Type="http://schemas.openxmlformats.org/officeDocument/2006/relationships/slide"/><Relationship Id="rId13" Target="slides/slide10.xml" Type="http://schemas.openxmlformats.org/officeDocument/2006/relationships/slide"/><Relationship Id="rId14" Target="slides/slide11.xml" Type="http://schemas.openxmlformats.org/officeDocument/2006/relationships/slide"/><Relationship Id="rId15" Target="slides/slide12.xml" Type="http://schemas.openxmlformats.org/officeDocument/2006/relationships/slide"/><Relationship Id="rId16" Target="slides/slide13.xml" Type="http://schemas.openxmlformats.org/officeDocument/2006/relationships/slide"/><Relationship Id="rId17" Target="slides/slide14.xml" Type="http://schemas.openxmlformats.org/officeDocument/2006/relationships/slide"/><Relationship Id="rId18" Target="slides/slide15.xml" Type="http://schemas.openxmlformats.org/officeDocument/2006/relationships/slide"/><Relationship Id="rId19" Target="slides/slide16.xml" Type="http://schemas.openxmlformats.org/officeDocument/2006/relationships/slide"/><Relationship Id="rId2" Target="slideMasters/slideMaster2.xml" Type="http://schemas.openxmlformats.org/officeDocument/2006/relationships/slideMaster"/><Relationship Id="rId20" Target="slides/slide17.xml" Type="http://schemas.openxmlformats.org/officeDocument/2006/relationships/slide"/><Relationship Id="rId21" Target="slides/slide18.xml" Type="http://schemas.openxmlformats.org/officeDocument/2006/relationships/slide"/><Relationship Id="rId22" Target="slides/slide19.xml" Type="http://schemas.openxmlformats.org/officeDocument/2006/relationships/slide"/><Relationship Id="rId23" Target="slides/slide20.xml" Type="http://schemas.openxmlformats.org/officeDocument/2006/relationships/slide"/><Relationship Id="rId24" Target="tags/tag1.xml" Type="http://schemas.openxmlformats.org/officeDocument/2006/relationships/tags"/><Relationship Id="rId25" Target="presProps.xml" Type="http://schemas.openxmlformats.org/officeDocument/2006/relationships/presProps"/><Relationship Id="rId26" Target="viewProps.xml" Type="http://schemas.openxmlformats.org/officeDocument/2006/relationships/viewProps"/><Relationship Id="rId27" Target="theme/theme1.xml" Type="http://schemas.openxmlformats.org/officeDocument/2006/relationships/theme"/><Relationship Id="rId28" Target="tableStyles.xml" Type="http://schemas.openxmlformats.org/officeDocument/2006/relationships/tableStyles"/><Relationship Id="rId3" Target="notesMasters/notesMaster1.xml" Type="http://schemas.openxmlformats.org/officeDocument/2006/relationships/notesMaster"/><Relationship Id="rId4" Target="slides/slide1.xml" Type="http://schemas.openxmlformats.org/officeDocument/2006/relationships/slide"/><Relationship Id="rId5" Target="slides/slide2.xml" Type="http://schemas.openxmlformats.org/officeDocument/2006/relationships/slide"/><Relationship Id="rId6" Target="slides/slide3.xml" Type="http://schemas.openxmlformats.org/officeDocument/2006/relationships/slide"/><Relationship Id="rId7" Target="slides/slide4.xml" Type="http://schemas.openxmlformats.org/officeDocument/2006/relationships/slide"/><Relationship Id="rId8" Target="slides/slide5.xml" Type="http://schemas.openxmlformats.org/officeDocument/2006/relationships/slide"/><Relationship Id="rId9" Target="slides/slide6.xml" Type="http://schemas.openxmlformats.org/officeDocument/2006/relationships/slide"/></Relationships>
</file>

<file path=ppt/charts/_rels/chart1.xml.rels><?xml version="1.0" encoding="UTF-8" standalone="yes"?><Relationships xmlns="http://schemas.openxmlformats.org/package/2006/relationships"><Relationship Id="rId1" Target="../embeddings/Microsoft_Excel_Worksheet1.xlsx" Type="http://schemas.openxmlformats.org/officeDocument/2006/relationships/package"/><Relationship Id="rId2" Target="colors1.xml" Type="http://schemas.microsoft.com/office/2011/relationships/chartColorStyle"/><Relationship Id="rId3" Target="style1.xml" Type="http://schemas.microsoft.com/office/2011/relationships/chartStyle"/></Relationships>
</file>

<file path=ppt/charts/_rels/chart2.xml.rels><?xml version="1.0" encoding="UTF-8" standalone="yes"?><Relationships xmlns="http://schemas.openxmlformats.org/package/2006/relationships"><Relationship Id="rId1" Target="../embeddings/Microsoft_Excel_Worksheet2.xlsx" Type="http://schemas.openxmlformats.org/officeDocument/2006/relationships/package"/><Relationship Id="rId2" Target="colors2.xml" Type="http://schemas.microsoft.com/office/2011/relationships/chartColorStyle"/><Relationship Id="rId3" Target="style2.xml" Type="http://schemas.microsoft.com/office/2011/relationships/chartStyle"/></Relationships>
</file>

<file path=ppt/charts/_rels/chart3.xml.rels><?xml version="1.0" encoding="UTF-8" standalone="yes"?><Relationships xmlns="http://schemas.openxmlformats.org/package/2006/relationships"><Relationship Id="rId1" Target="../embeddings/Microsoft_Excel_Worksheet3.xlsx" Type="http://schemas.openxmlformats.org/officeDocument/2006/relationships/package"/><Relationship Id="rId2" Target="colors3.xml" Type="http://schemas.microsoft.com/office/2011/relationships/chartColorStyle"/><Relationship Id="rId3" Target="style3.xml" Type="http://schemas.microsoft.com/office/2011/relationships/chartStyle"/></Relationships>
</file>

<file path=ppt/charts/_rels/chart4.xml.rels><?xml version="1.0" encoding="UTF-8" standalone="yes"?><Relationships xmlns="http://schemas.openxmlformats.org/package/2006/relationships"><Relationship Id="rId1" Target="../embeddings/Microsoft_Excel_Worksheet4.xlsx" Type="http://schemas.openxmlformats.org/officeDocument/2006/relationships/package"/><Relationship Id="rId2" Target="colors4.xml" Type="http://schemas.microsoft.com/office/2011/relationships/chartColorStyle"/><Relationship Id="rId3" Target="style4.xml" Type="http://schemas.microsoft.com/office/2011/relationships/chartStyle"/></Relationships>
</file>

<file path=ppt/charts/_rels/chart5.xml.rels><?xml version="1.0" encoding="UTF-8" standalone="yes"?><Relationships xmlns="http://schemas.openxmlformats.org/package/2006/relationships"><Relationship Id="rId1" Target="../embeddings/Microsoft_Excel_Worksheet5.xlsx" Type="http://schemas.openxmlformats.org/officeDocument/2006/relationships/package"/><Relationship Id="rId2" Target="colors5.xml" Type="http://schemas.microsoft.com/office/2011/relationships/chartColorStyle"/><Relationship Id="rId3" Target="style5.xml" Type="http://schemas.microsoft.com/office/2011/relationships/chartStyle"/></Relationships>
</file>

<file path=ppt/charts/chart1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ineChart>
        <c:grouping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系列 1</c:v>
                </c:pt>
              </c:strCache>
            </c:strRef>
          </c:tx>
          <c:spPr>
            <a:ln w="76200" cap="rnd">
              <a:solidFill>
                <a:schemeClr val="accent1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cat>
            <c:strRef>
              <c:f>工作表1!$A$2:$A$5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工作表1!$B$2:$B$5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工作表1!$C$1</c:f>
              <c:strCache>
                <c:ptCount val="1"/>
                <c:pt idx="0">
                  <c:v>系列 2</c:v>
                </c:pt>
              </c:strCache>
            </c:strRef>
          </c:tx>
          <c:spPr>
            <a:ln w="76200" cap="rnd">
              <a:solidFill>
                <a:schemeClr val="accent2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cat>
            <c:strRef>
              <c:f>工作表1!$A$2:$A$5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工作表1!$C$2:$C$5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工作表1!$D$1</c:f>
              <c:strCache>
                <c:ptCount val="1"/>
                <c:pt idx="0">
                  <c:v>系列 3</c:v>
                </c:pt>
              </c:strCache>
            </c:strRef>
          </c:tx>
          <c:spPr>
            <a:ln w="76200" cap="rnd">
              <a:solidFill>
                <a:schemeClr val="accent3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cat>
            <c:strRef>
              <c:f>工作表1!$A$2:$A$5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工作表1!$D$2:$D$5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360045400"/>
        <c:axId val="360045792"/>
      </c:lineChart>
      <c:catAx>
        <c:axId val="360045400"/>
        <c:scaling>
          <c:orientation/>
        </c:scaling>
        <c:delete val="0"/>
        <c:axPos val="b"/>
        <c:numFmt formatCode="General" sourceLinked="1"/>
        <c:majorTickMark val="none"/>
        <c:minorTickMark val="none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p>
            <a:pPr>
              <a:defRPr sz="1197" b="0" i="0" u="none" strike="noStrike" kern="1200" baseline="0" smtId="4294967295">
                <a:solidFill>
                  <a:schemeClr val="bg1"/>
                </a:solidFill>
                <a:latin typeface="Microsoft YaHei" charset="0"/>
                <a:ea typeface="Microsoft YaHei" charset="0"/>
                <a:cs typeface="Microsoft YaHei" charset="0"/>
              </a:defRPr>
            </a:pPr>
            <a:endParaRPr sz="1197" b="0" i="0" u="none" strike="noStrike" kern="1200" baseline="0" smtId="4294967295">
              <a:solidFill>
                <a:schemeClr val="bg1"/>
              </a:solidFill>
              <a:latin typeface="Microsoft YaHei" charset="0"/>
              <a:ea typeface="Microsoft YaHei" charset="0"/>
              <a:cs typeface="Microsoft YaHei" charset="0"/>
            </a:endParaRPr>
          </a:p>
        </c:txPr>
        <c:crossAx val="360045792"/>
        <c:crosses val="autoZero"/>
        <c:auto val="0"/>
        <c:lblAlgn val="ctr"/>
        <c:lblOffset/>
        <c:noMultiLvlLbl val="0"/>
      </c:catAx>
      <c:valAx>
        <c:axId val="360045792"/>
        <c:scaling>
          <c:orientation/>
        </c:scaling>
        <c:delete val="0"/>
        <c:axPos val="l"/>
        <c:numFmt formatCode="General" sourceLinked="1"/>
        <c:majorTickMark val="none"/>
        <c:minorTickMark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p>
            <a:pPr>
              <a:defRPr sz="1197" b="0" i="0" u="none" strike="noStrike" kern="1200" baseline="0" smtId="4294967295">
                <a:solidFill>
                  <a:schemeClr val="bg1"/>
                </a:solidFill>
                <a:latin typeface="Microsoft YaHei" charset="0"/>
                <a:ea typeface="Microsoft YaHei" charset="0"/>
                <a:cs typeface="Microsoft YaHei" charset="0"/>
              </a:defRPr>
            </a:pPr>
            <a:endParaRPr sz="1197" b="0" i="0" u="none" strike="noStrike" kern="1200" baseline="0" smtId="4294967295">
              <a:solidFill>
                <a:schemeClr val="bg1"/>
              </a:solidFill>
              <a:latin typeface="Microsoft YaHei" charset="0"/>
              <a:ea typeface="Microsoft YaHei" charset="0"/>
              <a:cs typeface="Microsoft YaHei" charset="0"/>
            </a:endParaRPr>
          </a:p>
        </c:txPr>
        <c:crossAx val="3600454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>
        <a:alpha val="10000"/>
      </a:schemeClr>
    </a:solidFill>
    <a:ln>
      <a:noFill/>
    </a:ln>
    <a:effectLst/>
  </c:spPr>
  <c:txPr>
    <a:bodyPr/>
    <a:p>
      <a:pPr>
        <a:defRPr smtId="4294967295">
          <a:solidFill>
            <a:schemeClr val="bg1"/>
          </a:solidFill>
          <a:latin typeface="Microsoft YaHei" charset="0"/>
          <a:ea typeface="Microsoft YaHei" charset="0"/>
          <a:cs typeface="Microsoft YaHei" charset="0"/>
        </a:defRPr>
      </a:pPr>
      <a:endParaRPr smtId="4294967295">
        <a:solidFill>
          <a:schemeClr val="bg1"/>
        </a:solidFill>
        <a:latin typeface="Microsoft YaHei" charset="0"/>
        <a:ea typeface="Microsoft YaHei" charset="0"/>
        <a:cs typeface="Microsoft YaHei" charset="0"/>
      </a:endParaRPr>
    </a:p>
  </c:txPr>
  <c:externalData r:id="rId1">
    <c:autoUpdate val="0"/>
  </c:externalData>
</c:chartSpace>
</file>

<file path=ppt/charts/chart2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8429194688797"/>
          <c:y val="0.040682025253772736"/>
          <c:w val="0.73218870162963867"/>
          <c:h val="0.79935353994369507"/>
        </c:manualLayout>
      </c:layout>
      <c:doughnutChart>
        <c:varyColors val="1"/>
        <c:ser>
          <c:idx val="0"/>
          <c:order val="0"/>
          <c:tx>
            <c:strRef>
              <c:f>工作表1!$B$1</c:f>
              <c:strCache>
                <c:ptCount val="1"/>
                <c:pt idx="0">
                  <c:v>销售额</c:v>
                </c:pt>
              </c:strCache>
            </c:strRef>
          </c:tx>
          <c:dPt>
            <c:idx val="0"/>
            <c:invertIfNegative val="1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invertIfNegative val="1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invertIfNegative val="1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3"/>
            <c:invertIfNegative val="1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delete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工作表1!$A$2:$A$5</c:f>
              <c:strCache>
                <c:ptCount val="4"/>
                <c:pt idx="0">
                  <c:v>第一季度</c:v>
                </c:pt>
                <c:pt idx="1">
                  <c:v>第二季度</c:v>
                </c:pt>
                <c:pt idx="2">
                  <c:v>第三季度</c:v>
                </c:pt>
                <c:pt idx="3">
                  <c:v>第四季度</c:v>
                </c:pt>
              </c:strCache>
            </c:strRef>
          </c:cat>
          <c:val>
            <c:numRef>
              <c:f>工作表1!$B$2:$B$5</c:f>
              <c:numCache>
                <c:formatCode>General</c:formatCode>
                <c:ptCount val="4"/>
                <c:pt idx="0">
                  <c:v>8.2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55"/>
      </c:doughnutChart>
      <c:spPr>
        <a:noFill/>
        <a:ln>
          <a:noFill/>
        </a:ln>
        <a:effectLst/>
      </c:spPr>
    </c:plotArea>
    <c:legend>
      <c:legendPos/>
      <c:layout>
        <c:manualLayout>
          <c:xMode val="edge"/>
          <c:yMode val="edge"/>
          <c:x val="0.217887744307518"/>
          <c:y val="0.8850817084312439"/>
          <c:w val="0.59763234853744507"/>
          <c:h val="0.09457729756832122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p>
          <a:pPr>
            <a:defRPr sz="1197" b="0" i="0" u="none" strike="noStrike" kern="1200" baseline="0" smtId="4294967295">
              <a:solidFill>
                <a:schemeClr val="bg1"/>
              </a:solidFill>
              <a:latin typeface="Microsoft YaHei" charset="0"/>
              <a:ea typeface="Microsoft YaHei" charset="0"/>
              <a:cs typeface="Microsoft YaHei" charset="0"/>
            </a:defRPr>
          </a:pPr>
          <a:endParaRPr sz="1197" b="0" i="0" u="none" strike="noStrike" kern="1200" baseline="0" smtId="4294967295">
            <a:solidFill>
              <a:schemeClr val="bg1"/>
            </a:solidFill>
            <a:latin typeface="Microsoft YaHei" charset="0"/>
            <a:ea typeface="Microsoft YaHei" charset="0"/>
            <a:cs typeface="Microsoft YaHei" charset="0"/>
          </a:endParaRPr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p>
      <a:pPr>
        <a:defRPr smtId="4294967295">
          <a:solidFill>
            <a:schemeClr val="bg1"/>
          </a:solidFill>
          <a:latin typeface="Microsoft YaHei" charset="0"/>
          <a:ea typeface="Microsoft YaHei" charset="0"/>
          <a:cs typeface="Microsoft YaHei" charset="0"/>
        </a:defRPr>
      </a:pPr>
      <a:endParaRPr smtId="4294967295">
        <a:solidFill>
          <a:schemeClr val="bg1"/>
        </a:solidFill>
        <a:latin typeface="Microsoft YaHei" charset="0"/>
        <a:ea typeface="Microsoft YaHei" charset="0"/>
        <a:cs typeface="Microsoft YaHei" charset="0"/>
      </a:endParaRPr>
    </a:p>
  </c:txPr>
  <c:externalData r:id="rId1">
    <c:autoUpdate val="0"/>
  </c:externalData>
</c:chartSpace>
</file>

<file path=ppt/charts/chart3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areaChart>
        <c:grouping val="stacked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numRef>
              <c:f>工作表1!$A$2:$A$6</c:f>
              <c:numCache>
                <c:formatCode>m/d/yy</c:formatCode>
                <c:ptCount val="5"/>
                <c:pt idx="0">
                  <c:v>37261</c:v>
                </c:pt>
                <c:pt idx="1">
                  <c:v>37262</c:v>
                </c:pt>
                <c:pt idx="2">
                  <c:v>37263</c:v>
                </c:pt>
                <c:pt idx="3">
                  <c:v>37264</c:v>
                </c:pt>
                <c:pt idx="4">
                  <c:v>37265</c:v>
                </c:pt>
              </c:numCache>
            </c:numRef>
          </c:cat>
          <c:val>
            <c:numRef>
              <c:f>工作表1!$B$2:$B$6</c:f>
              <c:numCache>
                <c:formatCode>General</c:formatCode>
                <c:ptCount val="5"/>
                <c:pt idx="0">
                  <c:v>32</c:v>
                </c:pt>
                <c:pt idx="1">
                  <c:v>32</c:v>
                </c:pt>
                <c:pt idx="2">
                  <c:v>28</c:v>
                </c:pt>
                <c:pt idx="3">
                  <c:v>12</c:v>
                </c:pt>
                <c:pt idx="4">
                  <c:v>15</c:v>
                </c:pt>
              </c:numCache>
            </c:numRef>
          </c:val>
        </c:ser>
        <c:ser>
          <c:idx val="1"/>
          <c:order val="1"/>
          <c:tx>
            <c:strRef>
              <c:f>工作表1!$C$1</c:f>
              <c:strCache>
                <c:ptCount val="1"/>
                <c:pt idx="0">
                  <c:v>系列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numRef>
              <c:f>工作表1!$A$2:$A$6</c:f>
              <c:numCache>
                <c:formatCode>m/d/yy</c:formatCode>
                <c:ptCount val="5"/>
                <c:pt idx="0">
                  <c:v>37261</c:v>
                </c:pt>
                <c:pt idx="1">
                  <c:v>37262</c:v>
                </c:pt>
                <c:pt idx="2">
                  <c:v>37263</c:v>
                </c:pt>
                <c:pt idx="3">
                  <c:v>37264</c:v>
                </c:pt>
                <c:pt idx="4">
                  <c:v>37265</c:v>
                </c:pt>
              </c:numCache>
            </c:numRef>
          </c:cat>
          <c:val>
            <c:numRef>
              <c:f>工作表1!$C$2:$C$6</c:f>
              <c:numCache>
                <c:formatCode>General</c:formatCode>
                <c:ptCount val="5"/>
                <c:pt idx="0">
                  <c:v>3</c:v>
                </c:pt>
                <c:pt idx="1">
                  <c:v>6</c:v>
                </c:pt>
                <c:pt idx="2">
                  <c:v>12</c:v>
                </c:pt>
                <c:pt idx="3">
                  <c:v>21</c:v>
                </c:pt>
                <c:pt idx="4">
                  <c:v>4</c:v>
                </c:pt>
              </c:numCache>
            </c:numRef>
          </c:val>
        </c:ser>
        <c:ser>
          <c:idx val="2"/>
          <c:order val="2"/>
          <c:tx>
            <c:strRef>
              <c:f>工作表1!$D$1</c:f>
              <c:strCache>
                <c:ptCount val="1"/>
                <c:pt idx="0">
                  <c:v>系列 3</c:v>
                </c:pt>
              </c:strCache>
            </c:strRef>
          </c:tx>
          <c:spPr>
            <a:solidFill>
              <a:schemeClr val="accent3"/>
            </a:solidFill>
            <a:ln w="25400">
              <a:noFill/>
            </a:ln>
            <a:effectLst/>
          </c:spPr>
          <c:cat>
            <c:numRef>
              <c:f>工作表1!$A$2:$A$6</c:f>
              <c:numCache>
                <c:formatCode>m/d/yy</c:formatCode>
                <c:ptCount val="5"/>
                <c:pt idx="0">
                  <c:v>37261</c:v>
                </c:pt>
                <c:pt idx="1">
                  <c:v>37262</c:v>
                </c:pt>
                <c:pt idx="2">
                  <c:v>37263</c:v>
                </c:pt>
                <c:pt idx="3">
                  <c:v>37264</c:v>
                </c:pt>
                <c:pt idx="4">
                  <c:v>37265</c:v>
                </c:pt>
              </c:numCache>
            </c:numRef>
          </c:cat>
          <c:val>
            <c:numRef>
              <c:f>工作表1!$D$2:$D$6</c:f>
              <c:numCache>
                <c:formatCode>General</c:formatCode>
                <c:ptCount val="5"/>
                <c:pt idx="0">
                  <c:v>25</c:v>
                </c:pt>
                <c:pt idx="1">
                  <c:v>7</c:v>
                </c:pt>
                <c:pt idx="2">
                  <c:v>3</c:v>
                </c:pt>
                <c:pt idx="3">
                  <c:v>9</c:v>
                </c:pt>
                <c:pt idx="4">
                  <c:v>11</c:v>
                </c:pt>
              </c:numCache>
            </c:numRef>
          </c:val>
        </c:ser>
        <c:ser>
          <c:idx val="3"/>
          <c:order val="3"/>
          <c:tx>
            <c:strRef>
              <c:f>工作表1!$E$1</c:f>
              <c:strCache>
                <c:ptCount val="1"/>
                <c:pt idx="0">
                  <c:v>系列 4</c:v>
                </c:pt>
              </c:strCache>
            </c:strRef>
          </c:tx>
          <c:spPr>
            <a:solidFill>
              <a:schemeClr val="accent4"/>
            </a:solidFill>
            <a:ln w="25400">
              <a:noFill/>
            </a:ln>
            <a:effectLst/>
          </c:spPr>
          <c:cat>
            <c:numRef>
              <c:f>工作表1!$A$2:$A$6</c:f>
              <c:numCache>
                <c:formatCode>m/d/yy</c:formatCode>
                <c:ptCount val="5"/>
                <c:pt idx="0">
                  <c:v>37261</c:v>
                </c:pt>
                <c:pt idx="1">
                  <c:v>37262</c:v>
                </c:pt>
                <c:pt idx="2">
                  <c:v>37263</c:v>
                </c:pt>
                <c:pt idx="3">
                  <c:v>37264</c:v>
                </c:pt>
                <c:pt idx="4">
                  <c:v>37265</c:v>
                </c:pt>
              </c:numCache>
            </c:numRef>
          </c:cat>
          <c:val>
            <c:numRef>
              <c:f>工作表1!$E$2:$E$6</c:f>
              <c:numCache>
                <c:formatCode>General</c:formatCode>
                <c:ptCount val="5"/>
                <c:pt idx="0">
                  <c:v>20</c:v>
                </c:pt>
                <c:pt idx="1">
                  <c:v>13</c:v>
                </c:pt>
                <c:pt idx="2">
                  <c:v>25</c:v>
                </c:pt>
                <c:pt idx="3">
                  <c:v>16</c:v>
                </c:pt>
                <c:pt idx="4">
                  <c:v>30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360359744"/>
        <c:axId val="360360136"/>
      </c:areaChart>
      <c:dateAx>
        <c:axId val="360359744"/>
        <c:scaling>
          <c:orientation/>
        </c:scaling>
        <c:delete val="0"/>
        <c:axPos val="b"/>
        <c:numFmt formatCode="m/d/yy" sourceLinked="1"/>
        <c:majorTickMark val="out"/>
        <c:minorTickMark val="none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p>
            <a:pPr>
              <a:defRPr sz="1197" b="0" i="0" u="none" strike="noStrike" kern="1200" baseline="0" smtId="4294967295">
                <a:solidFill>
                  <a:schemeClr val="bg1"/>
                </a:solidFill>
                <a:latin typeface="Microsoft YaHei" charset="0"/>
                <a:ea typeface="Microsoft YaHei" charset="0"/>
                <a:cs typeface="Microsoft YaHei" charset="0"/>
              </a:defRPr>
            </a:pPr>
            <a:endParaRPr sz="1197" b="0" i="0" u="none" strike="noStrike" kern="1200" baseline="0" smtId="4294967295">
              <a:solidFill>
                <a:schemeClr val="bg1"/>
              </a:solidFill>
              <a:latin typeface="Microsoft YaHei" charset="0"/>
              <a:ea typeface="Microsoft YaHei" charset="0"/>
              <a:cs typeface="Microsoft YaHei" charset="0"/>
            </a:endParaRPr>
          </a:p>
        </c:txPr>
        <c:crossAx val="360360136"/>
        <c:crosses val="autoZero"/>
        <c:auto val="0"/>
        <c:lblOffset/>
        <c:baseTimeUnit val="days"/>
      </c:dateAx>
      <c:valAx>
        <c:axId val="360360136"/>
        <c:scaling>
          <c:orientation/>
        </c:scaling>
        <c:delete val="0"/>
        <c:axPos val="l"/>
        <c:numFmt formatCode="General" sourceLinked="1"/>
        <c:majorTickMark val="none"/>
        <c:minorTickMark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p>
            <a:pPr>
              <a:defRPr sz="1197" b="0" i="0" u="none" strike="noStrike" kern="1200" baseline="0" smtId="4294967295">
                <a:solidFill>
                  <a:schemeClr val="bg1"/>
                </a:solidFill>
                <a:latin typeface="Microsoft YaHei" charset="0"/>
                <a:ea typeface="Microsoft YaHei" charset="0"/>
                <a:cs typeface="Microsoft YaHei" charset="0"/>
              </a:defRPr>
            </a:pPr>
            <a:endParaRPr sz="1197" b="0" i="0" u="none" strike="noStrike" kern="1200" baseline="0" smtId="4294967295">
              <a:solidFill>
                <a:schemeClr val="bg1"/>
              </a:solidFill>
              <a:latin typeface="Microsoft YaHei" charset="0"/>
              <a:ea typeface="Microsoft YaHei" charset="0"/>
              <a:cs typeface="Microsoft YaHei" charset="0"/>
            </a:endParaRPr>
          </a:p>
        </c:txPr>
        <c:crossAx val="360359744"/>
        <c:crosses val="autoZero"/>
        <c:crossBetween val="midCat"/>
      </c:valAx>
      <c:spPr>
        <a:noFill/>
        <a:ln w="25400">
          <a:noFill/>
        </a:ln>
        <a:effectLst/>
      </c:spPr>
    </c:plotArea>
    <c:plotVisOnly val="1"/>
    <c:dispBlanksAs/>
    <c:showDLblsOverMax val="0"/>
  </c:chart>
  <c:spPr>
    <a:noFill/>
    <a:ln>
      <a:noFill/>
    </a:ln>
    <a:effectLst/>
  </c:spPr>
  <c:txPr>
    <a:bodyPr/>
    <a:p>
      <a:pPr>
        <a:defRPr smtId="4294967295">
          <a:solidFill>
            <a:schemeClr val="bg1"/>
          </a:solidFill>
          <a:latin typeface="Microsoft YaHei" charset="0"/>
          <a:ea typeface="Microsoft YaHei" charset="0"/>
          <a:cs typeface="Microsoft YaHei" charset="0"/>
        </a:defRPr>
      </a:pPr>
      <a:endParaRPr smtId="4294967295">
        <a:solidFill>
          <a:schemeClr val="bg1"/>
        </a:solidFill>
        <a:latin typeface="Microsoft YaHei" charset="0"/>
        <a:ea typeface="Microsoft YaHei" charset="0"/>
        <a:cs typeface="Microsoft YaHei" charset="0"/>
      </a:endParaRPr>
    </a:p>
  </c:txPr>
  <c:externalData r:id="rId1">
    <c:autoUpdate val="0"/>
  </c:externalData>
</c:chartSpace>
</file>

<file path=ppt/charts/chart4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barChart>
        <c:barDir val="col"/>
        <c:grouping val="stacked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chemeClr val="accent1">
                <a:shade val="65000"/>
              </a:schemeClr>
            </a:solidFill>
            <a:ln>
              <a:noFill/>
            </a:ln>
            <a:effectLst/>
          </c:spPr>
          <c:invertIfNegative val="0"/>
          <c:cat>
            <c:strRef>
              <c:f>工作表1!$A$2:$A$5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工作表1!$B$2:$B$5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工作表1!$C$1</c:f>
              <c:strCache>
                <c:ptCount val="1"/>
                <c:pt idx="0">
                  <c:v>系列 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工作表1!$A$2:$A$5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工作表1!$C$2:$C$5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工作表1!$D$1</c:f>
              <c:strCache>
                <c:ptCount val="1"/>
                <c:pt idx="0">
                  <c:v>系列 3</c:v>
                </c:pt>
              </c:strCache>
            </c:strRef>
          </c:tx>
          <c:spPr>
            <a:solidFill>
              <a:schemeClr val="accent1">
                <a:tint val="65000"/>
              </a:schemeClr>
            </a:solidFill>
            <a:ln>
              <a:noFill/>
            </a:ln>
            <a:effectLst/>
          </c:spPr>
          <c:invertIfNegative val="0"/>
          <c:cat>
            <c:strRef>
              <c:f>工作表1!$A$2:$A$5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工作表1!$D$2:$D$5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 val="29"/>
        <c:overlap val="100"/>
        <c:axId val="431533736"/>
        <c:axId val="431534128"/>
      </c:barChart>
      <c:catAx>
        <c:axId val="431533736"/>
        <c:scaling>
          <c:orientation/>
        </c:scaling>
        <c:delete val="0"/>
        <c:axPos val="b"/>
        <c:numFmt formatCode="General" sourceLinked="1"/>
        <c:majorTickMark val="none"/>
        <c:minorTickMark val="none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p>
            <a:pPr>
              <a:defRPr sz="1197" b="0" i="0" u="none" strike="noStrike" kern="1200" baseline="0" smtId="4294967295">
                <a:solidFill>
                  <a:schemeClr val="bg1"/>
                </a:solidFill>
                <a:latin typeface="Microsoft YaHei" charset="0"/>
                <a:ea typeface="Microsoft YaHei" charset="0"/>
                <a:cs typeface="Microsoft YaHei" charset="0"/>
              </a:defRPr>
            </a:pPr>
            <a:endParaRPr sz="1197" b="0" i="0" u="none" strike="noStrike" kern="1200" baseline="0" smtId="4294967295">
              <a:solidFill>
                <a:schemeClr val="bg1"/>
              </a:solidFill>
              <a:latin typeface="Microsoft YaHei" charset="0"/>
              <a:ea typeface="Microsoft YaHei" charset="0"/>
              <a:cs typeface="Microsoft YaHei" charset="0"/>
            </a:endParaRPr>
          </a:p>
        </c:txPr>
        <c:crossAx val="431534128"/>
        <c:crosses val="autoZero"/>
        <c:auto val="0"/>
        <c:lblAlgn val="ctr"/>
        <c:lblOffset/>
        <c:noMultiLvlLbl val="0"/>
      </c:catAx>
      <c:valAx>
        <c:axId val="431534128"/>
        <c:scaling>
          <c:orientation/>
        </c:scaling>
        <c:delete val="0"/>
        <c:axPos val="l"/>
        <c:numFmt formatCode="General" sourceLinked="1"/>
        <c:majorTickMark val="none"/>
        <c:minorTickMark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p>
            <a:pPr>
              <a:defRPr sz="1197" b="0" i="0" u="none" strike="noStrike" kern="1200" baseline="0" smtId="4294967295">
                <a:solidFill>
                  <a:schemeClr val="bg1"/>
                </a:solidFill>
                <a:latin typeface="Microsoft YaHei" charset="0"/>
                <a:ea typeface="Microsoft YaHei" charset="0"/>
                <a:cs typeface="Microsoft YaHei" charset="0"/>
              </a:defRPr>
            </a:pPr>
            <a:endParaRPr sz="1197" b="0" i="0" u="none" strike="noStrike" kern="1200" baseline="0" smtId="4294967295">
              <a:solidFill>
                <a:schemeClr val="bg1"/>
              </a:solidFill>
              <a:latin typeface="Microsoft YaHei" charset="0"/>
              <a:ea typeface="Microsoft YaHei" charset="0"/>
              <a:cs typeface="Microsoft YaHei" charset="0"/>
            </a:endParaRPr>
          </a:p>
        </c:txPr>
        <c:crossAx val="4315337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p>
      <a:pPr>
        <a:defRPr smtId="4294967295">
          <a:solidFill>
            <a:schemeClr val="bg1"/>
          </a:solidFill>
          <a:latin typeface="Microsoft YaHei" charset="0"/>
          <a:ea typeface="Microsoft YaHei" charset="0"/>
          <a:cs typeface="Microsoft YaHei" charset="0"/>
        </a:defRPr>
      </a:pPr>
      <a:endParaRPr smtId="4294967295">
        <a:solidFill>
          <a:schemeClr val="bg1"/>
        </a:solidFill>
        <a:latin typeface="Microsoft YaHei" charset="0"/>
        <a:ea typeface="Microsoft YaHei" charset="0"/>
        <a:cs typeface="Microsoft YaHei" charset="0"/>
      </a:endParaRPr>
    </a:p>
  </c:txPr>
  <c:externalData r:id="rId1">
    <c:autoUpdate val="0"/>
  </c:externalData>
</c:chartSpace>
</file>

<file path=ppt/charts/chart5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barChart>
        <c:barDir val="col"/>
        <c:grouping val="stacked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chemeClr val="accent5">
                <a:shade val="65000"/>
              </a:schemeClr>
            </a:solidFill>
            <a:ln>
              <a:noFill/>
            </a:ln>
            <a:effectLst/>
          </c:spPr>
          <c:invertIfNegative val="0"/>
          <c:cat>
            <c:strRef>
              <c:f>工作表1!$A$2:$A$5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工作表1!$B$2:$B$5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工作表1!$C$1</c:f>
              <c:strCache>
                <c:ptCount val="1"/>
                <c:pt idx="0">
                  <c:v>系列 2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工作表1!$A$2:$A$5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工作表1!$C$2:$C$5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工作表1!$D$1</c:f>
              <c:strCache>
                <c:ptCount val="1"/>
                <c:pt idx="0">
                  <c:v>系列 3</c:v>
                </c:pt>
              </c:strCache>
            </c:strRef>
          </c:tx>
          <c:spPr>
            <a:solidFill>
              <a:schemeClr val="accent5">
                <a:tint val="65000"/>
              </a:schemeClr>
            </a:solidFill>
            <a:ln>
              <a:noFill/>
            </a:ln>
            <a:effectLst/>
          </c:spPr>
          <c:invertIfNegative val="0"/>
          <c:cat>
            <c:strRef>
              <c:f>工作表1!$A$2:$A$5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工作表1!$D$2:$D$5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 val="29"/>
        <c:overlap val="100"/>
        <c:axId val="431534912"/>
        <c:axId val="360358568"/>
      </c:barChart>
      <c:catAx>
        <c:axId val="431534912"/>
        <c:scaling>
          <c:orientation/>
        </c:scaling>
        <c:delete val="0"/>
        <c:axPos val="b"/>
        <c:numFmt formatCode="General" sourceLinked="1"/>
        <c:majorTickMark val="none"/>
        <c:minorTickMark val="none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p>
            <a:pPr>
              <a:defRPr sz="1197" b="0" i="0" u="none" strike="noStrike" kern="1200" baseline="0" smtId="4294967295">
                <a:solidFill>
                  <a:schemeClr val="bg1"/>
                </a:solidFill>
                <a:latin typeface="Microsoft YaHei" charset="0"/>
                <a:ea typeface="Microsoft YaHei" charset="0"/>
                <a:cs typeface="Microsoft YaHei" charset="0"/>
              </a:defRPr>
            </a:pPr>
            <a:endParaRPr sz="1197" b="0" i="0" u="none" strike="noStrike" kern="1200" baseline="0" smtId="4294967295">
              <a:solidFill>
                <a:schemeClr val="bg1"/>
              </a:solidFill>
              <a:latin typeface="Microsoft YaHei" charset="0"/>
              <a:ea typeface="Microsoft YaHei" charset="0"/>
              <a:cs typeface="Microsoft YaHei" charset="0"/>
            </a:endParaRPr>
          </a:p>
        </c:txPr>
        <c:crossAx val="360358568"/>
        <c:crosses val="autoZero"/>
        <c:auto val="0"/>
        <c:lblAlgn val="ctr"/>
        <c:lblOffset/>
        <c:noMultiLvlLbl val="0"/>
      </c:catAx>
      <c:valAx>
        <c:axId val="360358568"/>
        <c:scaling>
          <c:orientation/>
        </c:scaling>
        <c:delete val="0"/>
        <c:axPos val="l"/>
        <c:numFmt formatCode="General" sourceLinked="1"/>
        <c:majorTickMark val="none"/>
        <c:minorTickMark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p>
            <a:pPr>
              <a:defRPr sz="1197" b="0" i="0" u="none" strike="noStrike" kern="1200" baseline="0" smtId="4294967295">
                <a:solidFill>
                  <a:schemeClr val="bg1"/>
                </a:solidFill>
                <a:latin typeface="Microsoft YaHei" charset="0"/>
                <a:ea typeface="Microsoft YaHei" charset="0"/>
                <a:cs typeface="Microsoft YaHei" charset="0"/>
              </a:defRPr>
            </a:pPr>
            <a:endParaRPr sz="1197" b="0" i="0" u="none" strike="noStrike" kern="1200" baseline="0" smtId="4294967295">
              <a:solidFill>
                <a:schemeClr val="bg1"/>
              </a:solidFill>
              <a:latin typeface="Microsoft YaHei" charset="0"/>
              <a:ea typeface="Microsoft YaHei" charset="0"/>
              <a:cs typeface="Microsoft YaHei" charset="0"/>
            </a:endParaRPr>
          </a:p>
        </c:txPr>
        <c:crossAx val="4315349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p>
      <a:pPr>
        <a:defRPr smtId="4294967295">
          <a:solidFill>
            <a:schemeClr val="bg1"/>
          </a:solidFill>
          <a:latin typeface="Microsoft YaHei" charset="0"/>
          <a:ea typeface="Microsoft YaHei" charset="0"/>
          <a:cs typeface="Microsoft YaHei" charset="0"/>
        </a:defRPr>
      </a:pPr>
      <a:endParaRPr smtId="4294967295">
        <a:solidFill>
          <a:schemeClr val="bg1"/>
        </a:solidFill>
        <a:latin typeface="Microsoft YaHei" charset="0"/>
        <a:ea typeface="Microsoft YaHei" charset="0"/>
        <a:cs typeface="Microsoft YaHei" charset="0"/>
      </a:endParaRPr>
    </a:p>
  </c:txPr>
  <c:externalData r:id="rId1">
    <c:autoUpdate val="0"/>
  </c:externalData>
</c:chartSpace>
</file>

<file path=ppt/charts/colors1.xml><?xml version="1.0" encoding="utf-8"?>
<cs:colorStyle xmlns:a="http://schemas.openxmlformats.org/drawingml/2006/main" xmlns:cs="http://schemas.microsoft.com/office/drawing/2012/chartStyle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a="http://schemas.openxmlformats.org/drawingml/2006/main" xmlns:cs="http://schemas.microsoft.com/office/drawing/2012/chartStyle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a="http://schemas.openxmlformats.org/drawingml/2006/main" xmlns:cs="http://schemas.microsoft.com/office/drawing/2012/chartStyle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a="http://schemas.openxmlformats.org/drawingml/2006/main" xmlns:cs="http://schemas.microsoft.com/office/drawing/2012/chartStyle" meth="withinLinear" id="14">
  <a:schemeClr val="accent1"/>
</cs:colorStyle>
</file>

<file path=ppt/charts/colors5.xml><?xml version="1.0" encoding="utf-8"?>
<cs:colorStyle xmlns:a="http://schemas.openxmlformats.org/drawingml/2006/main" xmlns:cs="http://schemas.microsoft.com/office/drawing/2012/chartStyle" meth="withinLinear" id="18">
  <a:schemeClr val="accent5"/>
</cs:colorStyle>
</file>

<file path=ppt/charts/style1.xml><?xml version="1.0" encoding="utf-8"?>
<cs:chartStyle xmlns:a="http://schemas.openxmlformats.org/drawingml/2006/main" xmlns:r="http://schemas.openxmlformats.org/officeDocument/2006/relationships" xmlns:cs="http://schemas.microsoft.com/office/drawing/2012/chartStyle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a="http://schemas.openxmlformats.org/drawingml/2006/main" xmlns:r="http://schemas.openxmlformats.org/officeDocument/2006/relationships" xmlns:cs="http://schemas.microsoft.com/office/drawing/2012/chartStyle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a="http://schemas.openxmlformats.org/drawingml/2006/main" xmlns:r="http://schemas.openxmlformats.org/officeDocument/2006/relationships" xmlns:cs="http://schemas.microsoft.com/office/drawing/2012/chartStyle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a="http://schemas.openxmlformats.org/drawingml/2006/main" xmlns:r="http://schemas.openxmlformats.org/officeDocument/2006/relationships" xmlns:cs="http://schemas.microsoft.com/office/drawing/2012/chartStyle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a="http://schemas.openxmlformats.org/drawingml/2006/main" xmlns:r="http://schemas.openxmlformats.org/officeDocument/2006/relationships" xmlns:cs="http://schemas.microsoft.com/office/drawing/2012/chartStyle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E5753B-818C-4943-99ED-4BC35D276B2B}" type="datetimeFigureOut">
              <a:rPr lang="zh-CN" altLang="en-US" smtClean="0"/>
              <a:t>2016/3/14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DDAC99-CACB-4B4B-9530-27CBF091F2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070100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media/image1.png" Type="http://schemas.openxmlformats.org/officeDocument/2006/relationships/image"/><Relationship Id="rId2" Target="http://office.msn.com.cn/" TargetMode="External" Type="http://schemas.openxmlformats.org/officeDocument/2006/relationships/hyperlink"/><Relationship Id="rId3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8_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86448566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2016/3/14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329212558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2016/3/14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555533863"/>
      </p:ext>
    </p:extLst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2016/3/14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442096603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2016/3/14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33595608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2016/3/14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455815617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2016/3/14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503586357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2016/3/14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152043608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2016/3/14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371235385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2016/3/14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599041729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2016/3/14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813855551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7_标题幻灯片">
    <p:bg>
      <p:bgPr>
        <a:gradFill flip="none" rotWithShape="1">
          <a:gsLst>
            <a:gs pos="0">
              <a:schemeClr val="accent6">
                <a:lumMod val="90000"/>
                <a:lumOff val="10000"/>
              </a:schemeClr>
            </a:gs>
            <a:gs pos="69000">
              <a:schemeClr val="accent6">
                <a:lumMod val="75000"/>
              </a:schemeClr>
            </a:gs>
            <a:gs pos="97000">
              <a:schemeClr val="accent6">
                <a:lumMod val="7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660651136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6_标题幻灯片">
    <p:bg>
      <p:bgPr>
        <a:gradFill flip="none" rotWithShape="1">
          <a:gsLst>
            <a:gs pos="0">
              <a:schemeClr val="accent6">
                <a:lumMod val="90000"/>
                <a:lumOff val="10000"/>
              </a:schemeClr>
            </a:gs>
            <a:gs pos="69000">
              <a:schemeClr val="accent6">
                <a:lumMod val="75000"/>
              </a:schemeClr>
            </a:gs>
            <a:gs pos="97000">
              <a:schemeClr val="accent6">
                <a:lumMod val="7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同心圆 2"/>
          <p:cNvSpPr/>
          <p:nvPr userDrawn="1"/>
        </p:nvSpPr>
        <p:spPr>
          <a:xfrm>
            <a:off x="610328" y="4925314"/>
            <a:ext cx="1055328" cy="1055328"/>
          </a:xfrm>
          <a:prstGeom prst="donut">
            <a:avLst>
              <a:gd name="adj" fmla="val 1818"/>
            </a:avLst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schemeClr val="tx1"/>
              </a:solidFill>
            </a:endParaRPr>
          </a:p>
        </p:txBody>
      </p:sp>
      <p:sp>
        <p:nvSpPr>
          <p:cNvPr id="4" name="同心圆 3"/>
          <p:cNvSpPr/>
          <p:nvPr userDrawn="1"/>
        </p:nvSpPr>
        <p:spPr>
          <a:xfrm>
            <a:off x="8809207" y="-145193"/>
            <a:ext cx="1138155" cy="1138155"/>
          </a:xfrm>
          <a:prstGeom prst="donut">
            <a:avLst>
              <a:gd name="adj" fmla="val 21769"/>
            </a:avLst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schemeClr val="tx1"/>
              </a:solidFill>
            </a:endParaRPr>
          </a:p>
        </p:txBody>
      </p:sp>
      <p:sp>
        <p:nvSpPr>
          <p:cNvPr id="5" name="同心圆 4"/>
          <p:cNvSpPr/>
          <p:nvPr userDrawn="1"/>
        </p:nvSpPr>
        <p:spPr>
          <a:xfrm>
            <a:off x="8723713" y="1132020"/>
            <a:ext cx="4596497" cy="4596497"/>
          </a:xfrm>
          <a:prstGeom prst="donut">
            <a:avLst>
              <a:gd name="adj" fmla="val 1481"/>
            </a:avLst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schemeClr val="tx1"/>
              </a:solidFill>
            </a:endParaRPr>
          </a:p>
        </p:txBody>
      </p:sp>
      <p:sp>
        <p:nvSpPr>
          <p:cNvPr id="6" name="同心圆 5"/>
          <p:cNvSpPr/>
          <p:nvPr userDrawn="1"/>
        </p:nvSpPr>
        <p:spPr>
          <a:xfrm>
            <a:off x="1607288" y="973382"/>
            <a:ext cx="1185464" cy="1185464"/>
          </a:xfrm>
          <a:prstGeom prst="donut">
            <a:avLst>
              <a:gd name="adj" fmla="val 11510"/>
            </a:avLst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schemeClr val="tx1"/>
              </a:solidFill>
            </a:endParaRPr>
          </a:p>
        </p:txBody>
      </p:sp>
      <p:sp>
        <p:nvSpPr>
          <p:cNvPr id="7" name="同心圆 6"/>
          <p:cNvSpPr/>
          <p:nvPr userDrawn="1"/>
        </p:nvSpPr>
        <p:spPr>
          <a:xfrm>
            <a:off x="1314140" y="1907978"/>
            <a:ext cx="275232" cy="275232"/>
          </a:xfrm>
          <a:prstGeom prst="donut">
            <a:avLst>
              <a:gd name="adj" fmla="val 8642"/>
            </a:avLst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schemeClr val="tx1"/>
              </a:solidFill>
            </a:endParaRPr>
          </a:p>
        </p:txBody>
      </p:sp>
      <p:sp>
        <p:nvSpPr>
          <p:cNvPr id="8" name="同心圆 7"/>
          <p:cNvSpPr/>
          <p:nvPr userDrawn="1"/>
        </p:nvSpPr>
        <p:spPr>
          <a:xfrm>
            <a:off x="7185684" y="4267514"/>
            <a:ext cx="1185464" cy="1185464"/>
          </a:xfrm>
          <a:prstGeom prst="donut">
            <a:avLst>
              <a:gd name="adj" fmla="val 11510"/>
            </a:avLst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val="1750003033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9_标题幻灯片">
    <p:bg>
      <p:bgPr>
        <a:gradFill flip="none" rotWithShape="1">
          <a:gsLst>
            <a:gs pos="0">
              <a:schemeClr val="accent6">
                <a:lumMod val="90000"/>
                <a:lumOff val="10000"/>
              </a:schemeClr>
            </a:gs>
            <a:gs pos="69000">
              <a:schemeClr val="accent6">
                <a:lumMod val="75000"/>
              </a:schemeClr>
            </a:gs>
            <a:gs pos="97000">
              <a:schemeClr val="accent6">
                <a:lumMod val="7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同心圆 2"/>
          <p:cNvSpPr/>
          <p:nvPr userDrawn="1"/>
        </p:nvSpPr>
        <p:spPr>
          <a:xfrm>
            <a:off x="610328" y="4925314"/>
            <a:ext cx="1055328" cy="1055328"/>
          </a:xfrm>
          <a:prstGeom prst="donut">
            <a:avLst>
              <a:gd name="adj" fmla="val 1818"/>
            </a:avLst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schemeClr val="tx1"/>
              </a:solidFill>
            </a:endParaRPr>
          </a:p>
        </p:txBody>
      </p:sp>
      <p:sp>
        <p:nvSpPr>
          <p:cNvPr id="4" name="同心圆 3"/>
          <p:cNvSpPr/>
          <p:nvPr userDrawn="1"/>
        </p:nvSpPr>
        <p:spPr>
          <a:xfrm>
            <a:off x="8809207" y="-145193"/>
            <a:ext cx="1138155" cy="1138155"/>
          </a:xfrm>
          <a:prstGeom prst="donut">
            <a:avLst>
              <a:gd name="adj" fmla="val 21769"/>
            </a:avLst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schemeClr val="tx1"/>
              </a:solidFill>
            </a:endParaRPr>
          </a:p>
        </p:txBody>
      </p:sp>
      <p:sp>
        <p:nvSpPr>
          <p:cNvPr id="5" name="同心圆 4"/>
          <p:cNvSpPr/>
          <p:nvPr userDrawn="1"/>
        </p:nvSpPr>
        <p:spPr>
          <a:xfrm>
            <a:off x="8723713" y="1132020"/>
            <a:ext cx="4596497" cy="4596497"/>
          </a:xfrm>
          <a:prstGeom prst="donut">
            <a:avLst>
              <a:gd name="adj" fmla="val 1481"/>
            </a:avLst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schemeClr val="tx1"/>
              </a:solidFill>
            </a:endParaRPr>
          </a:p>
        </p:txBody>
      </p:sp>
      <p:sp>
        <p:nvSpPr>
          <p:cNvPr id="6" name="同心圆 5"/>
          <p:cNvSpPr/>
          <p:nvPr userDrawn="1"/>
        </p:nvSpPr>
        <p:spPr>
          <a:xfrm>
            <a:off x="1607288" y="973382"/>
            <a:ext cx="1185464" cy="1185464"/>
          </a:xfrm>
          <a:prstGeom prst="donut">
            <a:avLst>
              <a:gd name="adj" fmla="val 11510"/>
            </a:avLst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schemeClr val="tx1"/>
              </a:solidFill>
            </a:endParaRPr>
          </a:p>
        </p:txBody>
      </p:sp>
      <p:sp>
        <p:nvSpPr>
          <p:cNvPr id="7" name="同心圆 6"/>
          <p:cNvSpPr/>
          <p:nvPr userDrawn="1"/>
        </p:nvSpPr>
        <p:spPr>
          <a:xfrm>
            <a:off x="1314140" y="1907978"/>
            <a:ext cx="275232" cy="275232"/>
          </a:xfrm>
          <a:prstGeom prst="donut">
            <a:avLst>
              <a:gd name="adj" fmla="val 8642"/>
            </a:avLst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schemeClr val="tx1"/>
              </a:solidFill>
            </a:endParaRPr>
          </a:p>
        </p:txBody>
      </p:sp>
      <p:sp>
        <p:nvSpPr>
          <p:cNvPr id="8" name="同心圆 7"/>
          <p:cNvSpPr/>
          <p:nvPr userDrawn="1"/>
        </p:nvSpPr>
        <p:spPr>
          <a:xfrm>
            <a:off x="7185684" y="4267514"/>
            <a:ext cx="1185464" cy="1185464"/>
          </a:xfrm>
          <a:prstGeom prst="donut">
            <a:avLst>
              <a:gd name="adj" fmla="val 11510"/>
            </a:avLst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schemeClr val="tx1"/>
              </a:solidFill>
            </a:endParaRPr>
          </a:p>
        </p:txBody>
      </p:sp>
      <p:grpSp>
        <p:nvGrpSpPr>
          <p:cNvPr id="33" name="组 32"/>
          <p:cNvGrpSpPr/>
          <p:nvPr userDrawn="1"/>
        </p:nvGrpSpPr>
        <p:grpSpPr>
          <a:xfrm>
            <a:off x="653948" y="-467934"/>
            <a:ext cx="2040724" cy="1367252"/>
            <a:chOff x="3728979" y="-1112206"/>
            <a:chExt cx="5227783" cy="3502530"/>
          </a:xfrm>
        </p:grpSpPr>
        <p:grpSp>
          <p:nvGrpSpPr>
            <p:cNvPr id="9" name="组 8"/>
            <p:cNvGrpSpPr/>
            <p:nvPr userDrawn="1"/>
          </p:nvGrpSpPr>
          <p:grpSpPr>
            <a:xfrm rot="10800000">
              <a:off x="7911176" y="-1112206"/>
              <a:ext cx="1045586" cy="2793777"/>
              <a:chOff x="2675476" y="4781831"/>
              <a:chExt cx="1368248" cy="3655921"/>
            </a:xfrm>
          </p:grpSpPr>
          <p:sp>
            <p:nvSpPr>
              <p:cNvPr id="10" name="任意形状 9"/>
              <p:cNvSpPr/>
              <p:nvPr/>
            </p:nvSpPr>
            <p:spPr>
              <a:xfrm rot="10800000">
                <a:off x="2675478" y="6607339"/>
                <a:ext cx="1368246" cy="1830413"/>
              </a:xfrm>
              <a:custGeom>
                <a:gdLst>
                  <a:gd name="connsiteX0" fmla="*/ 625675 w 1251350"/>
                  <a:gd name="connsiteY0" fmla="*/ 0 h 1674030"/>
                  <a:gd name="connsiteX1" fmla="*/ 1251350 w 1251350"/>
                  <a:gd name="connsiteY1" fmla="*/ 625675 h 1674030"/>
                  <a:gd name="connsiteX2" fmla="*/ 1251350 w 1251350"/>
                  <a:gd name="connsiteY2" fmla="*/ 1674030 h 1674030"/>
                  <a:gd name="connsiteX3" fmla="*/ 0 w 1251350"/>
                  <a:gd name="connsiteY3" fmla="*/ 1674030 h 1674030"/>
                  <a:gd name="connsiteX4" fmla="*/ 0 w 1251350"/>
                  <a:gd name="connsiteY4" fmla="*/ 625675 h 1674030"/>
                  <a:gd name="connsiteX5" fmla="*/ 625675 w 1251350"/>
                  <a:gd name="connsiteY5" fmla="*/ 0 h 1674030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51350" h="1674030">
                    <a:moveTo>
                      <a:pt x="625675" y="0"/>
                    </a:moveTo>
                    <a:cubicBezTo>
                      <a:pt x="971226" y="0"/>
                      <a:pt x="1251350" y="280124"/>
                      <a:pt x="1251350" y="625675"/>
                    </a:cubicBezTo>
                    <a:lnTo>
                      <a:pt x="1251350" y="1674030"/>
                    </a:lnTo>
                    <a:lnTo>
                      <a:pt x="0" y="1674030"/>
                    </a:lnTo>
                    <a:lnTo>
                      <a:pt x="0" y="625675"/>
                    </a:lnTo>
                    <a:cubicBezTo>
                      <a:pt x="0" y="280124"/>
                      <a:pt x="280124" y="0"/>
                      <a:pt x="625675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85000"/>
                    </a:schemeClr>
                  </a:gs>
                  <a:gs pos="48000">
                    <a:schemeClr val="bg1">
                      <a:lumMod val="95000"/>
                    </a:schemeClr>
                  </a:gs>
                  <a:gs pos="100000">
                    <a:schemeClr val="bg1"/>
                  </a:gs>
                </a:gsLst>
                <a:lin ang="16200000" scaled="1"/>
              </a:gradFill>
              <a:ln>
                <a:noFill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contrasting" dir="t">
                  <a:rot lat="0" lon="0" rev="1500000"/>
                </a:lightRig>
              </a:scene3d>
              <a:sp3d prstMaterial="metal">
                <a:bevelT w="88900" h="889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/>
              </a:p>
            </p:txBody>
          </p:sp>
          <p:sp>
            <p:nvSpPr>
              <p:cNvPr id="11" name="任意形状 10"/>
              <p:cNvSpPr/>
              <p:nvPr/>
            </p:nvSpPr>
            <p:spPr>
              <a:xfrm rot="10800000">
                <a:off x="2675476" y="4781831"/>
                <a:ext cx="1368246" cy="1827108"/>
              </a:xfrm>
              <a:custGeom>
                <a:gdLst>
                  <a:gd name="connsiteX0" fmla="*/ 0 w 1253614"/>
                  <a:gd name="connsiteY0" fmla="*/ 0 h 1674030"/>
                  <a:gd name="connsiteX1" fmla="*/ 1253614 w 1253614"/>
                  <a:gd name="connsiteY1" fmla="*/ 0 h 1674030"/>
                  <a:gd name="connsiteX2" fmla="*/ 1253613 w 1253614"/>
                  <a:gd name="connsiteY2" fmla="*/ 1047223 h 1674030"/>
                  <a:gd name="connsiteX3" fmla="*/ 626806 w 1253614"/>
                  <a:gd name="connsiteY3" fmla="*/ 1674030 h 1674030"/>
                  <a:gd name="connsiteX4" fmla="*/ 626807 w 1253614"/>
                  <a:gd name="connsiteY4" fmla="*/ 1674029 h 1674030"/>
                  <a:gd name="connsiteX5" fmla="*/ 0 w 1253614"/>
                  <a:gd name="connsiteY5" fmla="*/ 1047222 h 1674030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53614" h="1674030">
                    <a:moveTo>
                      <a:pt x="0" y="0"/>
                    </a:moveTo>
                    <a:lnTo>
                      <a:pt x="1253614" y="0"/>
                    </a:lnTo>
                    <a:lnTo>
                      <a:pt x="1253613" y="1047223"/>
                    </a:lnTo>
                    <a:cubicBezTo>
                      <a:pt x="1253613" y="1393399"/>
                      <a:pt x="972982" y="1674030"/>
                      <a:pt x="626806" y="1674030"/>
                    </a:cubicBezTo>
                    <a:lnTo>
                      <a:pt x="626807" y="1674029"/>
                    </a:lnTo>
                    <a:cubicBezTo>
                      <a:pt x="280631" y="1674029"/>
                      <a:pt x="0" y="1393398"/>
                      <a:pt x="0" y="104722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67000"/>
                    </a:schemeClr>
                  </a:gs>
                  <a:gs pos="48000">
                    <a:schemeClr val="accent1">
                      <a:lumMod val="97000"/>
                      <a:lumOff val="3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16200000" scaled="1"/>
              </a:gradFill>
              <a:ln>
                <a:noFill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contrasting" dir="t">
                  <a:rot lat="0" lon="0" rev="1500000"/>
                </a:lightRig>
              </a:scene3d>
              <a:sp3d prstMaterial="metal">
                <a:bevelT w="88900" h="889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/>
              </a:p>
            </p:txBody>
          </p:sp>
        </p:grpSp>
        <p:grpSp>
          <p:nvGrpSpPr>
            <p:cNvPr id="12" name="组 11"/>
            <p:cNvGrpSpPr/>
            <p:nvPr userDrawn="1"/>
          </p:nvGrpSpPr>
          <p:grpSpPr>
            <a:xfrm rot="10800000">
              <a:off x="6865588" y="-593776"/>
              <a:ext cx="1045586" cy="2793777"/>
              <a:chOff x="4043727" y="4103416"/>
              <a:chExt cx="1368248" cy="3655921"/>
            </a:xfrm>
          </p:grpSpPr>
          <p:sp>
            <p:nvSpPr>
              <p:cNvPr id="13" name="任意形状 12"/>
              <p:cNvSpPr/>
              <p:nvPr/>
            </p:nvSpPr>
            <p:spPr>
              <a:xfrm rot="10800000">
                <a:off x="4043729" y="5928924"/>
                <a:ext cx="1368246" cy="1830413"/>
              </a:xfrm>
              <a:custGeom>
                <a:gdLst>
                  <a:gd name="connsiteX0" fmla="*/ 625675 w 1251350"/>
                  <a:gd name="connsiteY0" fmla="*/ 0 h 1674030"/>
                  <a:gd name="connsiteX1" fmla="*/ 1251350 w 1251350"/>
                  <a:gd name="connsiteY1" fmla="*/ 625675 h 1674030"/>
                  <a:gd name="connsiteX2" fmla="*/ 1251350 w 1251350"/>
                  <a:gd name="connsiteY2" fmla="*/ 1674030 h 1674030"/>
                  <a:gd name="connsiteX3" fmla="*/ 0 w 1251350"/>
                  <a:gd name="connsiteY3" fmla="*/ 1674030 h 1674030"/>
                  <a:gd name="connsiteX4" fmla="*/ 0 w 1251350"/>
                  <a:gd name="connsiteY4" fmla="*/ 625675 h 1674030"/>
                  <a:gd name="connsiteX5" fmla="*/ 625675 w 1251350"/>
                  <a:gd name="connsiteY5" fmla="*/ 0 h 1674030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51350" h="1674030">
                    <a:moveTo>
                      <a:pt x="625675" y="0"/>
                    </a:moveTo>
                    <a:cubicBezTo>
                      <a:pt x="971226" y="0"/>
                      <a:pt x="1251350" y="280124"/>
                      <a:pt x="1251350" y="625675"/>
                    </a:cubicBezTo>
                    <a:lnTo>
                      <a:pt x="1251350" y="1674030"/>
                    </a:lnTo>
                    <a:lnTo>
                      <a:pt x="0" y="1674030"/>
                    </a:lnTo>
                    <a:lnTo>
                      <a:pt x="0" y="625675"/>
                    </a:lnTo>
                    <a:cubicBezTo>
                      <a:pt x="0" y="280124"/>
                      <a:pt x="280124" y="0"/>
                      <a:pt x="625675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85000"/>
                    </a:schemeClr>
                  </a:gs>
                  <a:gs pos="48000">
                    <a:schemeClr val="bg1">
                      <a:lumMod val="95000"/>
                    </a:schemeClr>
                  </a:gs>
                  <a:gs pos="100000">
                    <a:schemeClr val="bg1"/>
                  </a:gs>
                </a:gsLst>
                <a:lin ang="16200000" scaled="1"/>
              </a:gradFill>
              <a:ln>
                <a:noFill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contrasting" dir="t">
                  <a:rot lat="0" lon="0" rev="1500000"/>
                </a:lightRig>
              </a:scene3d>
              <a:sp3d prstMaterial="metal">
                <a:bevelT w="88900" h="889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/>
              </a:p>
            </p:txBody>
          </p:sp>
          <p:sp>
            <p:nvSpPr>
              <p:cNvPr id="14" name="任意形状 13"/>
              <p:cNvSpPr/>
              <p:nvPr/>
            </p:nvSpPr>
            <p:spPr>
              <a:xfrm rot="10800000">
                <a:off x="4043727" y="4103416"/>
                <a:ext cx="1368246" cy="1827108"/>
              </a:xfrm>
              <a:custGeom>
                <a:gdLst>
                  <a:gd name="connsiteX0" fmla="*/ 0 w 1253614"/>
                  <a:gd name="connsiteY0" fmla="*/ 0 h 1674030"/>
                  <a:gd name="connsiteX1" fmla="*/ 1253614 w 1253614"/>
                  <a:gd name="connsiteY1" fmla="*/ 0 h 1674030"/>
                  <a:gd name="connsiteX2" fmla="*/ 1253613 w 1253614"/>
                  <a:gd name="connsiteY2" fmla="*/ 1047223 h 1674030"/>
                  <a:gd name="connsiteX3" fmla="*/ 626806 w 1253614"/>
                  <a:gd name="connsiteY3" fmla="*/ 1674030 h 1674030"/>
                  <a:gd name="connsiteX4" fmla="*/ 626807 w 1253614"/>
                  <a:gd name="connsiteY4" fmla="*/ 1674029 h 1674030"/>
                  <a:gd name="connsiteX5" fmla="*/ 0 w 1253614"/>
                  <a:gd name="connsiteY5" fmla="*/ 1047222 h 1674030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53614" h="1674030">
                    <a:moveTo>
                      <a:pt x="0" y="0"/>
                    </a:moveTo>
                    <a:lnTo>
                      <a:pt x="1253614" y="0"/>
                    </a:lnTo>
                    <a:lnTo>
                      <a:pt x="1253613" y="1047223"/>
                    </a:lnTo>
                    <a:cubicBezTo>
                      <a:pt x="1253613" y="1393399"/>
                      <a:pt x="972982" y="1674030"/>
                      <a:pt x="626806" y="1674030"/>
                    </a:cubicBezTo>
                    <a:lnTo>
                      <a:pt x="626807" y="1674029"/>
                    </a:lnTo>
                    <a:cubicBezTo>
                      <a:pt x="280631" y="1674029"/>
                      <a:pt x="0" y="1393398"/>
                      <a:pt x="0" y="104722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accent2">
                      <a:lumMod val="67000"/>
                    </a:schemeClr>
                  </a:gs>
                  <a:gs pos="48000">
                    <a:schemeClr val="accent2">
                      <a:lumMod val="97000"/>
                      <a:lumOff val="3000"/>
                    </a:schemeClr>
                  </a:gs>
                  <a:gs pos="100000">
                    <a:schemeClr val="accent2">
                      <a:lumMod val="60000"/>
                      <a:lumOff val="40000"/>
                    </a:schemeClr>
                  </a:gs>
                </a:gsLst>
                <a:lin ang="16200000" scaled="1"/>
              </a:gradFill>
              <a:ln>
                <a:noFill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contrasting" dir="t">
                  <a:rot lat="0" lon="0" rev="1500000"/>
                </a:lightRig>
              </a:scene3d>
              <a:sp3d prstMaterial="metal">
                <a:bevelT w="88900" h="889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/>
              </a:p>
            </p:txBody>
          </p:sp>
        </p:grpSp>
        <p:grpSp>
          <p:nvGrpSpPr>
            <p:cNvPr id="15" name="组 14"/>
            <p:cNvGrpSpPr/>
            <p:nvPr userDrawn="1"/>
          </p:nvGrpSpPr>
          <p:grpSpPr>
            <a:xfrm rot="10800000">
              <a:off x="5820051" y="-842357"/>
              <a:ext cx="1045586" cy="2793777"/>
              <a:chOff x="5411912" y="4428708"/>
              <a:chExt cx="1368248" cy="3655921"/>
            </a:xfrm>
          </p:grpSpPr>
          <p:sp>
            <p:nvSpPr>
              <p:cNvPr id="16" name="任意形状 15"/>
              <p:cNvSpPr/>
              <p:nvPr/>
            </p:nvSpPr>
            <p:spPr>
              <a:xfrm rot="10800000">
                <a:off x="5411914" y="6254216"/>
                <a:ext cx="1368246" cy="1830413"/>
              </a:xfrm>
              <a:custGeom>
                <a:gdLst>
                  <a:gd name="connsiteX0" fmla="*/ 625675 w 1251350"/>
                  <a:gd name="connsiteY0" fmla="*/ 0 h 1674030"/>
                  <a:gd name="connsiteX1" fmla="*/ 1251350 w 1251350"/>
                  <a:gd name="connsiteY1" fmla="*/ 625675 h 1674030"/>
                  <a:gd name="connsiteX2" fmla="*/ 1251350 w 1251350"/>
                  <a:gd name="connsiteY2" fmla="*/ 1674030 h 1674030"/>
                  <a:gd name="connsiteX3" fmla="*/ 0 w 1251350"/>
                  <a:gd name="connsiteY3" fmla="*/ 1674030 h 1674030"/>
                  <a:gd name="connsiteX4" fmla="*/ 0 w 1251350"/>
                  <a:gd name="connsiteY4" fmla="*/ 625675 h 1674030"/>
                  <a:gd name="connsiteX5" fmla="*/ 625675 w 1251350"/>
                  <a:gd name="connsiteY5" fmla="*/ 0 h 1674030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51350" h="1674030">
                    <a:moveTo>
                      <a:pt x="625675" y="0"/>
                    </a:moveTo>
                    <a:cubicBezTo>
                      <a:pt x="971226" y="0"/>
                      <a:pt x="1251350" y="280124"/>
                      <a:pt x="1251350" y="625675"/>
                    </a:cubicBezTo>
                    <a:lnTo>
                      <a:pt x="1251350" y="1674030"/>
                    </a:lnTo>
                    <a:lnTo>
                      <a:pt x="0" y="1674030"/>
                    </a:lnTo>
                    <a:lnTo>
                      <a:pt x="0" y="625675"/>
                    </a:lnTo>
                    <a:cubicBezTo>
                      <a:pt x="0" y="280124"/>
                      <a:pt x="280124" y="0"/>
                      <a:pt x="625675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85000"/>
                    </a:schemeClr>
                  </a:gs>
                  <a:gs pos="48000">
                    <a:schemeClr val="bg1">
                      <a:lumMod val="95000"/>
                    </a:schemeClr>
                  </a:gs>
                  <a:gs pos="100000">
                    <a:schemeClr val="bg1"/>
                  </a:gs>
                </a:gsLst>
                <a:lin ang="16200000" scaled="1"/>
              </a:gradFill>
              <a:ln>
                <a:noFill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contrasting" dir="t">
                  <a:rot lat="0" lon="0" rev="1500000"/>
                </a:lightRig>
              </a:scene3d>
              <a:sp3d prstMaterial="metal">
                <a:bevelT w="88900" h="889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/>
              </a:p>
            </p:txBody>
          </p:sp>
          <p:sp>
            <p:nvSpPr>
              <p:cNvPr id="17" name="任意形状 16"/>
              <p:cNvSpPr/>
              <p:nvPr/>
            </p:nvSpPr>
            <p:spPr>
              <a:xfrm rot="10800000">
                <a:off x="5411912" y="4428708"/>
                <a:ext cx="1368246" cy="1827108"/>
              </a:xfrm>
              <a:custGeom>
                <a:gdLst>
                  <a:gd name="connsiteX0" fmla="*/ 0 w 1253614"/>
                  <a:gd name="connsiteY0" fmla="*/ 0 h 1674030"/>
                  <a:gd name="connsiteX1" fmla="*/ 1253614 w 1253614"/>
                  <a:gd name="connsiteY1" fmla="*/ 0 h 1674030"/>
                  <a:gd name="connsiteX2" fmla="*/ 1253613 w 1253614"/>
                  <a:gd name="connsiteY2" fmla="*/ 1047223 h 1674030"/>
                  <a:gd name="connsiteX3" fmla="*/ 626806 w 1253614"/>
                  <a:gd name="connsiteY3" fmla="*/ 1674030 h 1674030"/>
                  <a:gd name="connsiteX4" fmla="*/ 626807 w 1253614"/>
                  <a:gd name="connsiteY4" fmla="*/ 1674029 h 1674030"/>
                  <a:gd name="connsiteX5" fmla="*/ 0 w 1253614"/>
                  <a:gd name="connsiteY5" fmla="*/ 1047222 h 1674030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53614" h="1674030">
                    <a:moveTo>
                      <a:pt x="0" y="0"/>
                    </a:moveTo>
                    <a:lnTo>
                      <a:pt x="1253614" y="0"/>
                    </a:lnTo>
                    <a:lnTo>
                      <a:pt x="1253613" y="1047223"/>
                    </a:lnTo>
                    <a:cubicBezTo>
                      <a:pt x="1253613" y="1393399"/>
                      <a:pt x="972982" y="1674030"/>
                      <a:pt x="626806" y="1674030"/>
                    </a:cubicBezTo>
                    <a:lnTo>
                      <a:pt x="626807" y="1674029"/>
                    </a:lnTo>
                    <a:cubicBezTo>
                      <a:pt x="280631" y="1674029"/>
                      <a:pt x="0" y="1393398"/>
                      <a:pt x="0" y="104722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accent3">
                      <a:lumMod val="67000"/>
                    </a:schemeClr>
                  </a:gs>
                  <a:gs pos="48000">
                    <a:schemeClr val="accent3">
                      <a:lumMod val="97000"/>
                      <a:lumOff val="3000"/>
                    </a:schemeClr>
                  </a:gs>
                  <a:gs pos="100000">
                    <a:schemeClr val="accent3">
                      <a:lumMod val="60000"/>
                      <a:lumOff val="40000"/>
                    </a:schemeClr>
                  </a:gs>
                </a:gsLst>
                <a:lin ang="16200000" scaled="1"/>
              </a:gradFill>
              <a:ln>
                <a:noFill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contrasting" dir="t">
                  <a:rot lat="0" lon="0" rev="1500000"/>
                </a:lightRig>
              </a:scene3d>
              <a:sp3d prstMaterial="metal">
                <a:bevelT w="88900" h="889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/>
              </a:p>
            </p:txBody>
          </p:sp>
        </p:grpSp>
        <p:grpSp>
          <p:nvGrpSpPr>
            <p:cNvPr id="18" name="组 17"/>
            <p:cNvGrpSpPr/>
            <p:nvPr userDrawn="1"/>
          </p:nvGrpSpPr>
          <p:grpSpPr>
            <a:xfrm rot="10800000">
              <a:off x="4774516" y="-403453"/>
              <a:ext cx="1045586" cy="2793777"/>
              <a:chOff x="6780093" y="3854361"/>
              <a:chExt cx="1368248" cy="3655921"/>
            </a:xfrm>
          </p:grpSpPr>
          <p:sp>
            <p:nvSpPr>
              <p:cNvPr id="19" name="任意形状 18"/>
              <p:cNvSpPr/>
              <p:nvPr/>
            </p:nvSpPr>
            <p:spPr>
              <a:xfrm rot="10800000">
                <a:off x="6780095" y="5679869"/>
                <a:ext cx="1368246" cy="1830413"/>
              </a:xfrm>
              <a:custGeom>
                <a:gdLst>
                  <a:gd name="connsiteX0" fmla="*/ 625675 w 1251350"/>
                  <a:gd name="connsiteY0" fmla="*/ 0 h 1674030"/>
                  <a:gd name="connsiteX1" fmla="*/ 1251350 w 1251350"/>
                  <a:gd name="connsiteY1" fmla="*/ 625675 h 1674030"/>
                  <a:gd name="connsiteX2" fmla="*/ 1251350 w 1251350"/>
                  <a:gd name="connsiteY2" fmla="*/ 1674030 h 1674030"/>
                  <a:gd name="connsiteX3" fmla="*/ 0 w 1251350"/>
                  <a:gd name="connsiteY3" fmla="*/ 1674030 h 1674030"/>
                  <a:gd name="connsiteX4" fmla="*/ 0 w 1251350"/>
                  <a:gd name="connsiteY4" fmla="*/ 625675 h 1674030"/>
                  <a:gd name="connsiteX5" fmla="*/ 625675 w 1251350"/>
                  <a:gd name="connsiteY5" fmla="*/ 0 h 1674030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51350" h="1674030">
                    <a:moveTo>
                      <a:pt x="625675" y="0"/>
                    </a:moveTo>
                    <a:cubicBezTo>
                      <a:pt x="971226" y="0"/>
                      <a:pt x="1251350" y="280124"/>
                      <a:pt x="1251350" y="625675"/>
                    </a:cubicBezTo>
                    <a:lnTo>
                      <a:pt x="1251350" y="1674030"/>
                    </a:lnTo>
                    <a:lnTo>
                      <a:pt x="0" y="1674030"/>
                    </a:lnTo>
                    <a:lnTo>
                      <a:pt x="0" y="625675"/>
                    </a:lnTo>
                    <a:cubicBezTo>
                      <a:pt x="0" y="280124"/>
                      <a:pt x="280124" y="0"/>
                      <a:pt x="625675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85000"/>
                    </a:schemeClr>
                  </a:gs>
                  <a:gs pos="48000">
                    <a:schemeClr val="bg1">
                      <a:lumMod val="95000"/>
                    </a:schemeClr>
                  </a:gs>
                  <a:gs pos="100000">
                    <a:schemeClr val="bg1"/>
                  </a:gs>
                </a:gsLst>
                <a:lin ang="16200000" scaled="1"/>
              </a:gradFill>
              <a:ln>
                <a:noFill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contrasting" dir="t">
                  <a:rot lat="0" lon="0" rev="1500000"/>
                </a:lightRig>
              </a:scene3d>
              <a:sp3d prstMaterial="metal">
                <a:bevelT w="88900" h="889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/>
              </a:p>
            </p:txBody>
          </p:sp>
          <p:sp>
            <p:nvSpPr>
              <p:cNvPr id="20" name="任意形状 19"/>
              <p:cNvSpPr/>
              <p:nvPr/>
            </p:nvSpPr>
            <p:spPr>
              <a:xfrm rot="10800000">
                <a:off x="6780093" y="3854361"/>
                <a:ext cx="1368246" cy="1827108"/>
              </a:xfrm>
              <a:custGeom>
                <a:gdLst>
                  <a:gd name="connsiteX0" fmla="*/ 0 w 1253614"/>
                  <a:gd name="connsiteY0" fmla="*/ 0 h 1674030"/>
                  <a:gd name="connsiteX1" fmla="*/ 1253614 w 1253614"/>
                  <a:gd name="connsiteY1" fmla="*/ 0 h 1674030"/>
                  <a:gd name="connsiteX2" fmla="*/ 1253613 w 1253614"/>
                  <a:gd name="connsiteY2" fmla="*/ 1047223 h 1674030"/>
                  <a:gd name="connsiteX3" fmla="*/ 626806 w 1253614"/>
                  <a:gd name="connsiteY3" fmla="*/ 1674030 h 1674030"/>
                  <a:gd name="connsiteX4" fmla="*/ 626807 w 1253614"/>
                  <a:gd name="connsiteY4" fmla="*/ 1674029 h 1674030"/>
                  <a:gd name="connsiteX5" fmla="*/ 0 w 1253614"/>
                  <a:gd name="connsiteY5" fmla="*/ 1047222 h 1674030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53614" h="1674030">
                    <a:moveTo>
                      <a:pt x="0" y="0"/>
                    </a:moveTo>
                    <a:lnTo>
                      <a:pt x="1253614" y="0"/>
                    </a:lnTo>
                    <a:lnTo>
                      <a:pt x="1253613" y="1047223"/>
                    </a:lnTo>
                    <a:cubicBezTo>
                      <a:pt x="1253613" y="1393399"/>
                      <a:pt x="972982" y="1674030"/>
                      <a:pt x="626806" y="1674030"/>
                    </a:cubicBezTo>
                    <a:lnTo>
                      <a:pt x="626807" y="1674029"/>
                    </a:lnTo>
                    <a:cubicBezTo>
                      <a:pt x="280631" y="1674029"/>
                      <a:pt x="0" y="1393398"/>
                      <a:pt x="0" y="104722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accent4">
                      <a:lumMod val="67000"/>
                    </a:schemeClr>
                  </a:gs>
                  <a:gs pos="48000">
                    <a:schemeClr val="accent4">
                      <a:lumMod val="97000"/>
                      <a:lumOff val="3000"/>
                    </a:schemeClr>
                  </a:gs>
                  <a:gs pos="100000">
                    <a:schemeClr val="accent4">
                      <a:lumMod val="60000"/>
                      <a:lumOff val="40000"/>
                    </a:schemeClr>
                  </a:gs>
                </a:gsLst>
                <a:lin ang="16200000" scaled="1"/>
              </a:gradFill>
              <a:ln>
                <a:noFill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contrasting" dir="t">
                  <a:rot lat="0" lon="0" rev="1500000"/>
                </a:lightRig>
              </a:scene3d>
              <a:sp3d prstMaterial="metal">
                <a:bevelT w="88900" h="889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/>
              </a:p>
            </p:txBody>
          </p:sp>
        </p:grpSp>
        <p:grpSp>
          <p:nvGrpSpPr>
            <p:cNvPr id="21" name="组 20"/>
            <p:cNvGrpSpPr/>
            <p:nvPr userDrawn="1"/>
          </p:nvGrpSpPr>
          <p:grpSpPr>
            <a:xfrm rot="10800000">
              <a:off x="3728979" y="-1079717"/>
              <a:ext cx="1045586" cy="2793777"/>
              <a:chOff x="8148277" y="4739316"/>
              <a:chExt cx="1368248" cy="3655921"/>
            </a:xfrm>
          </p:grpSpPr>
          <p:sp>
            <p:nvSpPr>
              <p:cNvPr id="22" name="任意形状 21"/>
              <p:cNvSpPr/>
              <p:nvPr/>
            </p:nvSpPr>
            <p:spPr>
              <a:xfrm rot="10800000">
                <a:off x="8148279" y="6564824"/>
                <a:ext cx="1368246" cy="1830413"/>
              </a:xfrm>
              <a:custGeom>
                <a:gdLst>
                  <a:gd name="connsiteX0" fmla="*/ 625675 w 1251350"/>
                  <a:gd name="connsiteY0" fmla="*/ 0 h 1674030"/>
                  <a:gd name="connsiteX1" fmla="*/ 1251350 w 1251350"/>
                  <a:gd name="connsiteY1" fmla="*/ 625675 h 1674030"/>
                  <a:gd name="connsiteX2" fmla="*/ 1251350 w 1251350"/>
                  <a:gd name="connsiteY2" fmla="*/ 1674030 h 1674030"/>
                  <a:gd name="connsiteX3" fmla="*/ 0 w 1251350"/>
                  <a:gd name="connsiteY3" fmla="*/ 1674030 h 1674030"/>
                  <a:gd name="connsiteX4" fmla="*/ 0 w 1251350"/>
                  <a:gd name="connsiteY4" fmla="*/ 625675 h 1674030"/>
                  <a:gd name="connsiteX5" fmla="*/ 625675 w 1251350"/>
                  <a:gd name="connsiteY5" fmla="*/ 0 h 1674030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51350" h="1674030">
                    <a:moveTo>
                      <a:pt x="625675" y="0"/>
                    </a:moveTo>
                    <a:cubicBezTo>
                      <a:pt x="971226" y="0"/>
                      <a:pt x="1251350" y="280124"/>
                      <a:pt x="1251350" y="625675"/>
                    </a:cubicBezTo>
                    <a:lnTo>
                      <a:pt x="1251350" y="1674030"/>
                    </a:lnTo>
                    <a:lnTo>
                      <a:pt x="0" y="1674030"/>
                    </a:lnTo>
                    <a:lnTo>
                      <a:pt x="0" y="625675"/>
                    </a:lnTo>
                    <a:cubicBezTo>
                      <a:pt x="0" y="280124"/>
                      <a:pt x="280124" y="0"/>
                      <a:pt x="625675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85000"/>
                    </a:schemeClr>
                  </a:gs>
                  <a:gs pos="48000">
                    <a:schemeClr val="bg1">
                      <a:lumMod val="95000"/>
                    </a:schemeClr>
                  </a:gs>
                  <a:gs pos="100000">
                    <a:schemeClr val="bg1"/>
                  </a:gs>
                </a:gsLst>
                <a:lin ang="16200000" scaled="1"/>
              </a:gradFill>
              <a:ln>
                <a:noFill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contrasting" dir="t">
                  <a:rot lat="0" lon="0" rev="1500000"/>
                </a:lightRig>
              </a:scene3d>
              <a:sp3d prstMaterial="metal">
                <a:bevelT w="88900" h="889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/>
              </a:p>
            </p:txBody>
          </p:sp>
          <p:sp>
            <p:nvSpPr>
              <p:cNvPr id="23" name="任意形状 22"/>
              <p:cNvSpPr/>
              <p:nvPr/>
            </p:nvSpPr>
            <p:spPr>
              <a:xfrm rot="10800000">
                <a:off x="8148277" y="4739316"/>
                <a:ext cx="1368246" cy="1827108"/>
              </a:xfrm>
              <a:custGeom>
                <a:gdLst>
                  <a:gd name="connsiteX0" fmla="*/ 0 w 1253614"/>
                  <a:gd name="connsiteY0" fmla="*/ 0 h 1674030"/>
                  <a:gd name="connsiteX1" fmla="*/ 1253614 w 1253614"/>
                  <a:gd name="connsiteY1" fmla="*/ 0 h 1674030"/>
                  <a:gd name="connsiteX2" fmla="*/ 1253613 w 1253614"/>
                  <a:gd name="connsiteY2" fmla="*/ 1047223 h 1674030"/>
                  <a:gd name="connsiteX3" fmla="*/ 626806 w 1253614"/>
                  <a:gd name="connsiteY3" fmla="*/ 1674030 h 1674030"/>
                  <a:gd name="connsiteX4" fmla="*/ 626807 w 1253614"/>
                  <a:gd name="connsiteY4" fmla="*/ 1674029 h 1674030"/>
                  <a:gd name="connsiteX5" fmla="*/ 0 w 1253614"/>
                  <a:gd name="connsiteY5" fmla="*/ 1047222 h 1674030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53614" h="1674030">
                    <a:moveTo>
                      <a:pt x="0" y="0"/>
                    </a:moveTo>
                    <a:lnTo>
                      <a:pt x="1253614" y="0"/>
                    </a:lnTo>
                    <a:lnTo>
                      <a:pt x="1253613" y="1047223"/>
                    </a:lnTo>
                    <a:cubicBezTo>
                      <a:pt x="1253613" y="1393399"/>
                      <a:pt x="972982" y="1674030"/>
                      <a:pt x="626806" y="1674030"/>
                    </a:cubicBezTo>
                    <a:lnTo>
                      <a:pt x="626807" y="1674029"/>
                    </a:lnTo>
                    <a:cubicBezTo>
                      <a:pt x="280631" y="1674029"/>
                      <a:pt x="0" y="1393398"/>
                      <a:pt x="0" y="104722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accent5">
                      <a:lumMod val="67000"/>
                    </a:schemeClr>
                  </a:gs>
                  <a:gs pos="48000">
                    <a:schemeClr val="accent5">
                      <a:lumMod val="97000"/>
                      <a:lumOff val="3000"/>
                    </a:schemeClr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16200000" scaled="1"/>
              </a:gradFill>
              <a:ln>
                <a:noFill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contrasting" dir="t">
                  <a:rot lat="0" lon="0" rev="1500000"/>
                </a:lightRig>
              </a:scene3d>
              <a:sp3d prstMaterial="metal">
                <a:bevelT w="88900" h="889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/>
              </a:p>
            </p:txBody>
          </p:sp>
        </p:grpSp>
      </p:grpSp>
      <p:sp>
        <p:nvSpPr>
          <p:cNvPr id="24" name="椭圆 23"/>
          <p:cNvSpPr/>
          <p:nvPr userDrawn="1"/>
        </p:nvSpPr>
        <p:spPr>
          <a:xfrm rot="10800000">
            <a:off x="268834" y="329902"/>
            <a:ext cx="167878" cy="167878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89000"/>
                </a:schemeClr>
              </a:gs>
              <a:gs pos="23000">
                <a:schemeClr val="accent4">
                  <a:lumMod val="89000"/>
                </a:schemeClr>
              </a:gs>
              <a:gs pos="69000">
                <a:schemeClr val="accent4">
                  <a:lumMod val="75000"/>
                </a:schemeClr>
              </a:gs>
              <a:gs pos="97000">
                <a:schemeClr val="accent4">
                  <a:lumMod val="7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  <a:effectLst>
            <a:outerShdw blurRad="50800" dist="762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6" name="椭圆 25"/>
          <p:cNvSpPr/>
          <p:nvPr userDrawn="1"/>
        </p:nvSpPr>
        <p:spPr>
          <a:xfrm rot="10800000">
            <a:off x="150605" y="568203"/>
            <a:ext cx="54445" cy="54445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83000">
                <a:schemeClr val="bg1">
                  <a:lumMod val="85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1"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7" name="椭圆 26"/>
          <p:cNvSpPr/>
          <p:nvPr userDrawn="1"/>
        </p:nvSpPr>
        <p:spPr>
          <a:xfrm rot="10800000">
            <a:off x="363476" y="714047"/>
            <a:ext cx="278914" cy="278915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</a:gradFill>
          <a:ln>
            <a:noFill/>
          </a:ln>
          <a:effectLst>
            <a:outerShdw blurRad="50800" dist="762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5" name="椭圆 24"/>
          <p:cNvSpPr/>
          <p:nvPr userDrawn="1"/>
        </p:nvSpPr>
        <p:spPr>
          <a:xfrm rot="10800000">
            <a:off x="7928968" y="146435"/>
            <a:ext cx="122574" cy="122574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83000">
                <a:schemeClr val="bg1">
                  <a:lumMod val="85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1"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8" name="椭圆 27"/>
          <p:cNvSpPr/>
          <p:nvPr userDrawn="1"/>
        </p:nvSpPr>
        <p:spPr>
          <a:xfrm rot="10800000">
            <a:off x="3227436" y="899017"/>
            <a:ext cx="126801" cy="126801"/>
          </a:xfrm>
          <a:prstGeom prst="ellipse">
            <a:avLst/>
          </a:prstGeom>
          <a:gradFill flip="none" rotWithShape="1">
            <a:gsLst>
              <a:gs pos="0">
                <a:schemeClr val="accent2">
                  <a:lumMod val="89000"/>
                </a:schemeClr>
              </a:gs>
              <a:gs pos="23000">
                <a:schemeClr val="accent2">
                  <a:lumMod val="89000"/>
                </a:schemeClr>
              </a:gs>
              <a:gs pos="69000">
                <a:schemeClr val="accent2">
                  <a:lumMod val="75000"/>
                </a:schemeClr>
              </a:gs>
              <a:gs pos="97000">
                <a:schemeClr val="accent2">
                  <a:lumMod val="7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  <a:effectLst>
            <a:outerShdw blurRad="50800" dist="762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9" name="椭圆 28"/>
          <p:cNvSpPr/>
          <p:nvPr userDrawn="1"/>
        </p:nvSpPr>
        <p:spPr>
          <a:xfrm rot="10800000">
            <a:off x="2274249" y="779625"/>
            <a:ext cx="290793" cy="290793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</a:gradFill>
          <a:ln>
            <a:noFill/>
          </a:ln>
          <a:effectLst>
            <a:outerShdw blurRad="50800" dist="762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30" name="椭圆 29"/>
          <p:cNvSpPr/>
          <p:nvPr userDrawn="1"/>
        </p:nvSpPr>
        <p:spPr>
          <a:xfrm rot="10800000">
            <a:off x="2668712" y="605927"/>
            <a:ext cx="390301" cy="390301"/>
          </a:xfrm>
          <a:prstGeom prst="ellipse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</a:gradFill>
          <a:ln>
            <a:noFill/>
          </a:ln>
          <a:effectLst>
            <a:outerShdw blurRad="50800" dist="762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32" name="椭圆 31"/>
          <p:cNvSpPr/>
          <p:nvPr userDrawn="1"/>
        </p:nvSpPr>
        <p:spPr>
          <a:xfrm rot="10800000">
            <a:off x="8270545" y="327185"/>
            <a:ext cx="61543" cy="61543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83000">
                <a:schemeClr val="bg1">
                  <a:lumMod val="85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1"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35" name="文本占位符 7"/>
          <p:cNvSpPr>
            <a:spLocks noGrp="1"/>
          </p:cNvSpPr>
          <p:nvPr>
            <p:ph type="body" sz="quarter" idx="10" hasCustomPrompt="1"/>
          </p:nvPr>
        </p:nvSpPr>
        <p:spPr>
          <a:xfrm>
            <a:off x="2946453" y="207722"/>
            <a:ext cx="5324092" cy="529569"/>
          </a:xfrm>
          <a:prstGeom prst="rect">
            <a:avLst/>
          </a:prstGeom>
          <a:ln w="12700" cmpd="sng">
            <a:noFill/>
          </a:ln>
        </p:spPr>
        <p:txBody>
          <a:bodyPr vert="horz" anchor="ctr"/>
          <a:lstStyle>
            <a:lvl1pPr marL="0" indent="0" algn="l">
              <a:buNone/>
              <a:defRPr sz="2400" b="1">
                <a:solidFill>
                  <a:schemeClr val="bg1"/>
                </a:solidFill>
                <a:latin typeface="Microsoft YaHei" charset="0"/>
                <a:ea typeface="Microsoft YaHei" charset="0"/>
                <a:cs typeface="Microsoft YaHei" charset="0"/>
              </a:defRPr>
            </a:lvl1pPr>
          </a:lstStyle>
          <a:p>
            <a:pPr lvl="0"/>
            <a:r>
              <a:rPr kumimoji="1" lang="en-US" altLang="zh-CN" smtClean="0"/>
              <a:t>CLICK</a:t>
            </a:r>
            <a:r>
              <a:rPr kumimoji="1" lang="zh-CN" altLang="en-US" smtClean="0"/>
              <a:t> </a:t>
            </a:r>
            <a:r>
              <a:rPr kumimoji="1" lang="en-US" altLang="zh-CN" smtClean="0"/>
              <a:t>HERE</a:t>
            </a:r>
            <a:r>
              <a:rPr kumimoji="1" lang="zh-CN" altLang="en-US" smtClean="0"/>
              <a:t> </a:t>
            </a:r>
            <a:r>
              <a:rPr kumimoji="1" lang="en-US" altLang="zh-CN" smtClean="0"/>
              <a:t>TO</a:t>
            </a:r>
            <a:r>
              <a:rPr kumimoji="1" lang="zh-CN" altLang="en-US" smtClean="0"/>
              <a:t> </a:t>
            </a:r>
            <a:r>
              <a:rPr kumimoji="1" lang="en-US" altLang="zh-CN" smtClean="0"/>
              <a:t>ADD</a:t>
            </a:r>
            <a:r>
              <a:rPr kumimoji="1" lang="zh-CN" altLang="en-US" smtClean="0"/>
              <a:t> </a:t>
            </a:r>
            <a:r>
              <a:rPr kumimoji="1" lang="en-US" altLang="zh-CN" smtClean="0"/>
              <a:t>YOUR</a:t>
            </a:r>
            <a:r>
              <a:rPr kumimoji="1" lang="zh-CN" altLang="en-US" smtClean="0"/>
              <a:t> </a:t>
            </a:r>
            <a:r>
              <a:rPr kumimoji="1" lang="en-US" altLang="zh-CN" smtClean="0"/>
              <a:t>TITLE</a:t>
            </a:r>
            <a:endParaRPr kumimoji="1" lang="zh-CN" altLang="en-US"/>
          </a:p>
        </p:txBody>
      </p:sp>
    </p:spTree>
    <p:extLst>
      <p:ext uri="{BB962C8B-B14F-4D97-AF65-F5344CB8AC3E}">
        <p14:creationId val="1633108117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_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占位符 7"/>
          <p:cNvSpPr>
            <a:spLocks noGrp="1"/>
          </p:cNvSpPr>
          <p:nvPr>
            <p:ph type="body" sz="quarter" idx="10" hasCustomPrompt="1"/>
          </p:nvPr>
        </p:nvSpPr>
        <p:spPr>
          <a:xfrm>
            <a:off x="659004" y="258233"/>
            <a:ext cx="4868117" cy="529569"/>
          </a:xfrm>
          <a:prstGeom prst="rect">
            <a:avLst/>
          </a:prstGeom>
          <a:ln w="12700" cmpd="sng">
            <a:solidFill>
              <a:schemeClr val="tx1"/>
            </a:solidFill>
          </a:ln>
        </p:spPr>
        <p:txBody>
          <a:bodyPr vert="horz" anchor="ctr"/>
          <a:lstStyle>
            <a:lvl1pPr marL="0" indent="0" algn="l">
              <a:buNone/>
              <a:defRPr sz="2400" b="1"/>
            </a:lvl1pPr>
          </a:lstStyle>
          <a:p>
            <a:pPr lvl="0"/>
            <a:r>
              <a:rPr kumimoji="1" lang="en-US" altLang="zh-CN" smtClean="0"/>
              <a:t>CLICK</a:t>
            </a:r>
            <a:r>
              <a:rPr kumimoji="1" lang="zh-CN" altLang="en-US" smtClean="0"/>
              <a:t> </a:t>
            </a:r>
            <a:r>
              <a:rPr kumimoji="1" lang="en-US" altLang="zh-CN" smtClean="0"/>
              <a:t>HERE</a:t>
            </a:r>
            <a:r>
              <a:rPr kumimoji="1" lang="zh-CN" altLang="en-US" smtClean="0"/>
              <a:t> </a:t>
            </a:r>
            <a:r>
              <a:rPr kumimoji="1" lang="en-US" altLang="zh-CN" smtClean="0"/>
              <a:t>TO</a:t>
            </a:r>
            <a:r>
              <a:rPr kumimoji="1" lang="zh-CN" altLang="en-US" smtClean="0"/>
              <a:t> </a:t>
            </a:r>
            <a:r>
              <a:rPr kumimoji="1" lang="en-US" altLang="zh-CN" smtClean="0"/>
              <a:t>ADD</a:t>
            </a:r>
            <a:r>
              <a:rPr kumimoji="1" lang="zh-CN" altLang="en-US" smtClean="0"/>
              <a:t> </a:t>
            </a:r>
            <a:r>
              <a:rPr kumimoji="1" lang="en-US" altLang="zh-CN" smtClean="0"/>
              <a:t>YOUR</a:t>
            </a:r>
            <a:r>
              <a:rPr kumimoji="1" lang="zh-CN" altLang="en-US" smtClean="0"/>
              <a:t> </a:t>
            </a:r>
            <a:r>
              <a:rPr kumimoji="1" lang="en-US" altLang="zh-CN" smtClean="0"/>
              <a:t>TITLE</a:t>
            </a:r>
            <a:endParaRPr kumimoji="1" lang="zh-CN" altLang="en-US"/>
          </a:p>
        </p:txBody>
      </p:sp>
      <p:sp>
        <p:nvSpPr>
          <p:cNvPr id="3" name="文本占位符 7"/>
          <p:cNvSpPr>
            <a:spLocks noGrp="1"/>
          </p:cNvSpPr>
          <p:nvPr>
            <p:ph type="body" sz="quarter" idx="13" hasCustomPrompt="1"/>
          </p:nvPr>
        </p:nvSpPr>
        <p:spPr>
          <a:xfrm>
            <a:off x="11386592" y="171547"/>
            <a:ext cx="805408" cy="616255"/>
          </a:xfrm>
          <a:prstGeom prst="rect">
            <a:avLst/>
          </a:prstGeom>
          <a:solidFill>
            <a:schemeClr val="tx1"/>
          </a:solidFill>
        </p:spPr>
        <p:txBody>
          <a:bodyPr vert="horz" anchor="ctr"/>
          <a:lstStyle>
            <a:lvl1pPr marL="0" indent="0" algn="ctr">
              <a:buNone/>
              <a:defRPr sz="2400" b="1">
                <a:solidFill>
                  <a:srgbClr val="FFFFFF"/>
                </a:solidFill>
              </a:defRPr>
            </a:lvl1pPr>
          </a:lstStyle>
          <a:p>
            <a:pPr lvl="0"/>
            <a:r>
              <a:rPr kumimoji="1" lang="en-US" altLang="zh-CN" smtClean="0"/>
              <a:t>01</a:t>
            </a:r>
            <a:endParaRPr kumimoji="1" lang="zh-CN" altLang="en-US"/>
          </a:p>
        </p:txBody>
      </p:sp>
      <p:sp>
        <p:nvSpPr>
          <p:cNvPr id="4" name="图片占位符 8"/>
          <p:cNvSpPr>
            <a:spLocks noGrp="1"/>
          </p:cNvSpPr>
          <p:nvPr>
            <p:ph type="pic" sz="quarter" idx="14" hasCustomPrompt="1"/>
          </p:nvPr>
        </p:nvSpPr>
        <p:spPr>
          <a:xfrm>
            <a:off x="376768" y="5989475"/>
            <a:ext cx="1960033" cy="533400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1600" b="1"/>
            </a:lvl1pPr>
          </a:lstStyle>
          <a:p>
            <a:r>
              <a:rPr kumimoji="1" lang="en-US" altLang="zh-CN" sz="1600" b="1" smtClean="0"/>
              <a:t>LOGO&amp;PIC</a:t>
            </a:r>
            <a:r>
              <a:rPr kumimoji="1" lang="zh-CN" altLang="en-US" sz="1600" b="1" smtClean="0"/>
              <a:t> </a:t>
            </a:r>
            <a:r>
              <a:rPr kumimoji="1" lang="en-US" altLang="zh-CN" sz="1600" b="1" smtClean="0"/>
              <a:t>HERE</a:t>
            </a:r>
            <a:endParaRPr kumimoji="1" lang="zh-CN" altLang="en-US"/>
          </a:p>
        </p:txBody>
      </p:sp>
    </p:spTree>
    <p:extLst>
      <p:ext uri="{BB962C8B-B14F-4D97-AF65-F5344CB8AC3E}">
        <p14:creationId val="1632621729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3_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 userDrawn="1"/>
        </p:nvSpPr>
        <p:spPr>
          <a:xfrm>
            <a:off x="440604" y="759873"/>
            <a:ext cx="1617751" cy="3796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867" smtClean="0">
                <a:solidFill>
                  <a:srgbClr val="000000"/>
                </a:solidFill>
                <a:latin typeface="Segoe UI Light"/>
                <a:ea typeface="微软雅黑"/>
                <a:cs typeface="Segoe UI Light"/>
              </a:rPr>
              <a:t>背景图片素材</a:t>
            </a:r>
            <a:endParaRPr lang="zh-CN" altLang="en-US" sz="1867">
              <a:solidFill>
                <a:srgbClr val="000000"/>
              </a:solidFill>
              <a:latin typeface="Segoe UI Light"/>
              <a:ea typeface="微软雅黑" panose="020b0503020204020204" charset="-122"/>
              <a:cs typeface="Segoe UI Light"/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440603" y="182445"/>
            <a:ext cx="816249" cy="2565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zh-CN" sz="1067" smtClean="0">
                <a:solidFill>
                  <a:srgbClr val="000000"/>
                </a:solidFill>
                <a:latin typeface="Segoe UI Light"/>
                <a:cs typeface="Segoe UI Light"/>
              </a:rPr>
              <a:t>OfficePLUS</a:t>
            </a:r>
            <a:endParaRPr lang="zh-CN" altLang="en-US" sz="1067">
              <a:solidFill>
                <a:srgbClr val="000000"/>
              </a:solidFill>
              <a:latin typeface="Segoe UI Light"/>
              <a:cs typeface="Segoe UI Light"/>
            </a:endParaRPr>
          </a:p>
        </p:txBody>
      </p:sp>
    </p:spTree>
    <p:extLst>
      <p:ext uri="{BB962C8B-B14F-4D97-AF65-F5344CB8AC3E}">
        <p14:creationId val="491705403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4_标题幻灯片">
    <p:bg>
      <p:bgPr>
        <a:solidFill>
          <a:srgbClr val="E73A1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 userDrawn="1"/>
        </p:nvSpPr>
        <p:spPr>
          <a:xfrm>
            <a:off x="440603" y="759873"/>
            <a:ext cx="662361" cy="3796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09585"/>
            <a:r>
              <a:rPr lang="zh-CN" altLang="en-US" sz="1867" smtClean="0">
                <a:solidFill>
                  <a:srgbClr val="FFFFFF"/>
                </a:solidFill>
                <a:latin typeface="Segoe UI Light"/>
                <a:ea typeface="微软雅黑"/>
                <a:cs typeface="Segoe UI Light"/>
              </a:rPr>
              <a:t>标注</a:t>
            </a:r>
            <a:endParaRPr lang="zh-CN" altLang="en-US" sz="1867">
              <a:solidFill>
                <a:srgbClr val="FFFFFF"/>
              </a:solidFill>
              <a:latin typeface="Segoe UI Light"/>
              <a:ea typeface="微软雅黑" panose="020b0503020204020204" charset="-122"/>
              <a:cs typeface="Segoe UI Light"/>
            </a:endParaRPr>
          </a:p>
        </p:txBody>
      </p:sp>
      <p:sp>
        <p:nvSpPr>
          <p:cNvPr id="8" name="矩形 7"/>
          <p:cNvSpPr/>
          <p:nvPr userDrawn="1"/>
        </p:nvSpPr>
        <p:spPr>
          <a:xfrm>
            <a:off x="2857674" y="841948"/>
            <a:ext cx="1402001" cy="3292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09585">
              <a:lnSpc>
                <a:spcPct val="130000"/>
              </a:lnSpc>
            </a:pPr>
            <a:r>
              <a:rPr lang="zh-CN" altLang="en-US" sz="1333" smtClean="0">
                <a:solidFill>
                  <a:srgbClr val="FFFFFF"/>
                </a:solidFill>
                <a:latin typeface="Segoe UI Light"/>
                <a:ea typeface="微软雅黑"/>
                <a:cs typeface="Segoe UI Light"/>
              </a:rPr>
              <a:t>字体使用 </a:t>
            </a:r>
            <a:endParaRPr lang="en-US" altLang="zh-CN" sz="1333">
              <a:solidFill>
                <a:srgbClr val="FFFFFF"/>
              </a:solidFill>
              <a:latin typeface="Segoe UI Light"/>
              <a:ea typeface="微软雅黑" panose="020b0503020204020204" charset="-122"/>
              <a:cs typeface="Segoe UI Light"/>
            </a:endParaRPr>
          </a:p>
          <a:p>
            <a:pPr defTabSz="609585">
              <a:lnSpc>
                <a:spcPct val="130000"/>
              </a:lnSpc>
            </a:pPr>
            <a:endParaRPr lang="en-US" altLang="zh-CN" sz="1333" smtClean="0">
              <a:solidFill>
                <a:srgbClr val="FFFFFF"/>
              </a:solidFill>
              <a:latin typeface="Segoe UI Light"/>
              <a:ea typeface="微软雅黑" panose="020b0503020204020204" charset="-122"/>
              <a:cs typeface="Segoe UI Light"/>
            </a:endParaRPr>
          </a:p>
          <a:p>
            <a:pPr defTabSz="609585">
              <a:lnSpc>
                <a:spcPct val="130000"/>
              </a:lnSpc>
            </a:pPr>
            <a:endParaRPr lang="en-US" altLang="zh-CN" sz="1333" smtClean="0">
              <a:solidFill>
                <a:srgbClr val="FFFFFF"/>
              </a:solidFill>
              <a:latin typeface="Segoe UI Light"/>
              <a:ea typeface="微软雅黑"/>
              <a:cs typeface="Segoe UI Light"/>
            </a:endParaRPr>
          </a:p>
          <a:p>
            <a:pPr defTabSz="609585">
              <a:lnSpc>
                <a:spcPct val="130000"/>
              </a:lnSpc>
            </a:pPr>
            <a:endParaRPr lang="en-US" altLang="zh-CN" sz="1333">
              <a:solidFill>
                <a:srgbClr val="FFFFFF"/>
              </a:solidFill>
              <a:latin typeface="Segoe UI Light"/>
              <a:ea typeface="微软雅黑"/>
              <a:cs typeface="Segoe UI Light"/>
            </a:endParaRPr>
          </a:p>
          <a:p>
            <a:pPr defTabSz="609585">
              <a:lnSpc>
                <a:spcPct val="130000"/>
              </a:lnSpc>
            </a:pPr>
            <a:endParaRPr lang="en-US" altLang="zh-CN" sz="1333" smtClean="0">
              <a:solidFill>
                <a:srgbClr val="FFFFFF"/>
              </a:solidFill>
              <a:latin typeface="Segoe UI Light"/>
              <a:ea typeface="微软雅黑"/>
              <a:cs typeface="Segoe UI Light"/>
            </a:endParaRPr>
          </a:p>
          <a:p>
            <a:pPr defTabSz="609585">
              <a:lnSpc>
                <a:spcPct val="130000"/>
              </a:lnSpc>
            </a:pPr>
            <a:r>
              <a:rPr lang="zh-CN" altLang="en-US" sz="1333" smtClean="0">
                <a:solidFill>
                  <a:srgbClr val="FFFFFF"/>
                </a:solidFill>
                <a:latin typeface="Segoe UI Light"/>
                <a:ea typeface="微软雅黑"/>
                <a:cs typeface="Segoe UI Light"/>
              </a:rPr>
              <a:t>行距</a:t>
            </a:r>
            <a:endParaRPr lang="en-US" altLang="zh-CN" sz="1333" smtClean="0">
              <a:solidFill>
                <a:srgbClr val="FFFFFF"/>
              </a:solidFill>
              <a:latin typeface="Segoe UI Light"/>
              <a:ea typeface="微软雅黑"/>
              <a:cs typeface="Segoe UI Light"/>
            </a:endParaRPr>
          </a:p>
          <a:p>
            <a:pPr defTabSz="609585">
              <a:lnSpc>
                <a:spcPct val="130000"/>
              </a:lnSpc>
            </a:pPr>
            <a:endParaRPr lang="en-US" altLang="zh-CN" sz="1333" smtClean="0">
              <a:solidFill>
                <a:srgbClr val="FFFFFF"/>
              </a:solidFill>
              <a:latin typeface="Segoe UI Light"/>
              <a:ea typeface="微软雅黑"/>
              <a:cs typeface="Segoe UI Light"/>
            </a:endParaRPr>
          </a:p>
          <a:p>
            <a:pPr defTabSz="609585">
              <a:lnSpc>
                <a:spcPct val="130000"/>
              </a:lnSpc>
            </a:pPr>
            <a:endParaRPr lang="en-US" altLang="zh-CN" sz="1333">
              <a:solidFill>
                <a:srgbClr val="FFFFFF"/>
              </a:solidFill>
              <a:latin typeface="Segoe UI Light"/>
              <a:ea typeface="微软雅黑"/>
              <a:cs typeface="Segoe UI Light"/>
            </a:endParaRPr>
          </a:p>
          <a:p>
            <a:pPr defTabSz="609585">
              <a:lnSpc>
                <a:spcPct val="130000"/>
              </a:lnSpc>
            </a:pPr>
            <a:r>
              <a:rPr lang="zh-CN" altLang="en-US" sz="1333" smtClean="0">
                <a:solidFill>
                  <a:srgbClr val="FFFFFF"/>
                </a:solidFill>
                <a:latin typeface="Segoe UI Light"/>
                <a:ea typeface="微软雅黑"/>
                <a:cs typeface="Segoe UI Light"/>
              </a:rPr>
              <a:t>背景图片出处</a:t>
            </a:r>
          </a:p>
          <a:p>
            <a:pPr defTabSz="609585">
              <a:lnSpc>
                <a:spcPct val="130000"/>
              </a:lnSpc>
            </a:pPr>
            <a:endParaRPr lang="zh-CN" altLang="en-US" sz="1333">
              <a:solidFill>
                <a:srgbClr val="FFFFFF"/>
              </a:solidFill>
              <a:latin typeface="Segoe UI Light"/>
              <a:ea typeface="微软雅黑" panose="020b0503020204020204" charset="-122"/>
              <a:cs typeface="Segoe UI Light"/>
            </a:endParaRPr>
          </a:p>
          <a:p>
            <a:pPr defTabSz="609585">
              <a:lnSpc>
                <a:spcPct val="130000"/>
              </a:lnSpc>
            </a:pPr>
            <a:endParaRPr lang="zh-CN" altLang="en-US" sz="1333" smtClean="0">
              <a:solidFill>
                <a:srgbClr val="FFFFFF"/>
              </a:solidFill>
              <a:latin typeface="Segoe UI Light"/>
              <a:ea typeface="微软雅黑" panose="020b0503020204020204" charset="-122"/>
              <a:cs typeface="Segoe UI Light"/>
            </a:endParaRPr>
          </a:p>
          <a:p>
            <a:pPr defTabSz="609585">
              <a:lnSpc>
                <a:spcPct val="130000"/>
              </a:lnSpc>
            </a:pPr>
            <a:r>
              <a:rPr lang="zh-CN" altLang="en-US" sz="1333" smtClean="0">
                <a:solidFill>
                  <a:srgbClr val="FFFFFF"/>
                </a:solidFill>
                <a:latin typeface="Segoe UI Light"/>
                <a:ea typeface="微软雅黑"/>
                <a:cs typeface="Segoe UI Light"/>
              </a:rPr>
              <a:t>声明</a:t>
            </a:r>
            <a:endParaRPr lang="en-US" altLang="zh-CN" sz="1333" smtClean="0">
              <a:solidFill>
                <a:srgbClr val="FFFFFF"/>
              </a:solidFill>
              <a:latin typeface="Segoe UI Light"/>
              <a:ea typeface="微软雅黑"/>
              <a:cs typeface="Segoe UI Light"/>
            </a:endParaRPr>
          </a:p>
        </p:txBody>
      </p:sp>
      <p:sp>
        <p:nvSpPr>
          <p:cNvPr id="9" name="矩形 8"/>
          <p:cNvSpPr/>
          <p:nvPr userDrawn="1"/>
        </p:nvSpPr>
        <p:spPr>
          <a:xfrm>
            <a:off x="4395052" y="841948"/>
            <a:ext cx="3727457" cy="38257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09585">
              <a:lnSpc>
                <a:spcPct val="130000"/>
              </a:lnSpc>
            </a:pPr>
            <a:r>
              <a:rPr lang="zh-CN" altLang="en-US" sz="1333" smtClean="0">
                <a:solidFill>
                  <a:srgbClr val="FFFFFF"/>
                </a:solidFill>
                <a:latin typeface="Segoe UI Light"/>
                <a:ea typeface="微软雅黑"/>
                <a:cs typeface="Segoe UI Light"/>
              </a:rPr>
              <a:t>英文 </a:t>
            </a:r>
            <a:r>
              <a:rPr lang="en-US" altLang="zh-CN" sz="1333" smtClean="0">
                <a:solidFill>
                  <a:srgbClr val="FFFFFF"/>
                </a:solidFill>
                <a:latin typeface="Segoe UI Light"/>
                <a:ea typeface="微软雅黑"/>
                <a:cs typeface="Segoe UI Light"/>
              </a:rPr>
              <a:t>Century Gothic</a:t>
            </a:r>
            <a:endParaRPr lang="en-US" altLang="zh-CN" sz="1333" smtClean="0">
              <a:solidFill>
                <a:srgbClr val="FFFFFF"/>
              </a:solidFill>
              <a:latin typeface="Segoe UI Light"/>
              <a:ea typeface="微软雅黑"/>
              <a:cs typeface="Segoe UI Light"/>
            </a:endParaRPr>
          </a:p>
          <a:p>
            <a:pPr defTabSz="609585">
              <a:lnSpc>
                <a:spcPct val="130000"/>
              </a:lnSpc>
            </a:pPr>
            <a:endParaRPr lang="en-US" altLang="zh-CN" sz="1333">
              <a:solidFill>
                <a:srgbClr val="FFFFFF"/>
              </a:solidFill>
              <a:latin typeface="Segoe UI Light"/>
              <a:ea typeface="微软雅黑"/>
              <a:cs typeface="Segoe UI Light"/>
            </a:endParaRPr>
          </a:p>
          <a:p>
            <a:pPr defTabSz="609585">
              <a:lnSpc>
                <a:spcPct val="130000"/>
              </a:lnSpc>
            </a:pPr>
            <a:r>
              <a:rPr lang="zh-CN" altLang="en-US" sz="1333" smtClean="0">
                <a:solidFill>
                  <a:srgbClr val="FFFFFF"/>
                </a:solidFill>
                <a:latin typeface="Segoe UI Light"/>
                <a:ea typeface="微软雅黑"/>
                <a:cs typeface="Segoe UI Light"/>
              </a:rPr>
              <a:t>中文 微软雅黑</a:t>
            </a:r>
            <a:endParaRPr lang="en-US" altLang="zh-CN" sz="1333" smtClean="0">
              <a:solidFill>
                <a:srgbClr val="FFFFFF"/>
              </a:solidFill>
              <a:latin typeface="Segoe UI Light"/>
              <a:ea typeface="微软雅黑"/>
              <a:cs typeface="Segoe UI Light"/>
            </a:endParaRPr>
          </a:p>
          <a:p>
            <a:pPr defTabSz="609585">
              <a:lnSpc>
                <a:spcPct val="130000"/>
              </a:lnSpc>
            </a:pPr>
            <a:endParaRPr lang="en-US" altLang="zh-CN" sz="1333">
              <a:solidFill>
                <a:srgbClr val="FFFFFF"/>
              </a:solidFill>
              <a:latin typeface="Segoe UI Light"/>
              <a:ea typeface="微软雅黑"/>
              <a:cs typeface="Segoe UI Light"/>
            </a:endParaRPr>
          </a:p>
          <a:p>
            <a:pPr defTabSz="609585">
              <a:lnSpc>
                <a:spcPct val="130000"/>
              </a:lnSpc>
            </a:pPr>
            <a:endParaRPr lang="en-US" altLang="zh-CN" sz="1333" smtClean="0">
              <a:solidFill>
                <a:srgbClr val="FFFFFF"/>
              </a:solidFill>
              <a:latin typeface="Segoe UI Light"/>
              <a:ea typeface="微软雅黑"/>
              <a:cs typeface="Segoe UI Light"/>
            </a:endParaRPr>
          </a:p>
          <a:p>
            <a:pPr defTabSz="609585">
              <a:lnSpc>
                <a:spcPct val="130000"/>
              </a:lnSpc>
            </a:pPr>
            <a:r>
              <a:rPr lang="zh-CN" altLang="en-US" sz="1333" smtClean="0">
                <a:solidFill>
                  <a:srgbClr val="FFFFFF"/>
                </a:solidFill>
                <a:latin typeface="Segoe UI Light"/>
                <a:ea typeface="微软雅黑"/>
                <a:cs typeface="Segoe UI Light"/>
              </a:rPr>
              <a:t>正文 </a:t>
            </a:r>
            <a:r>
              <a:rPr lang="en-US" altLang="zh-CN" sz="1333" smtClean="0">
                <a:solidFill>
                  <a:srgbClr val="FFFFFF"/>
                </a:solidFill>
                <a:latin typeface="Segoe UI Light"/>
                <a:ea typeface="微软雅黑"/>
                <a:cs typeface="Segoe UI Light"/>
              </a:rPr>
              <a:t>1.3</a:t>
            </a:r>
          </a:p>
          <a:p>
            <a:pPr defTabSz="609585">
              <a:lnSpc>
                <a:spcPct val="130000"/>
              </a:lnSpc>
            </a:pPr>
            <a:endParaRPr lang="en-US" altLang="zh-CN" sz="1333">
              <a:solidFill>
                <a:srgbClr val="FFFFFF"/>
              </a:solidFill>
              <a:latin typeface="Segoe UI Light"/>
              <a:ea typeface="微软雅黑"/>
              <a:cs typeface="Segoe UI Light"/>
            </a:endParaRPr>
          </a:p>
          <a:p>
            <a:pPr defTabSz="609585">
              <a:lnSpc>
                <a:spcPct val="130000"/>
              </a:lnSpc>
            </a:pPr>
            <a:endParaRPr lang="en-US" altLang="zh-CN" sz="1333" smtClean="0">
              <a:solidFill>
                <a:srgbClr val="FFFFFF"/>
              </a:solidFill>
              <a:latin typeface="Segoe UI Light"/>
              <a:ea typeface="微软雅黑"/>
              <a:cs typeface="Segoe UI Light"/>
            </a:endParaRPr>
          </a:p>
          <a:p>
            <a:pPr defTabSz="609585">
              <a:lnSpc>
                <a:spcPct val="130000"/>
              </a:lnSpc>
            </a:pPr>
            <a:r>
              <a:rPr lang="en-US" altLang="zh-CN" sz="1333" err="1" smtClean="0">
                <a:solidFill>
                  <a:srgbClr val="FFFFFF"/>
                </a:solidFill>
                <a:latin typeface="Segoe UI Light"/>
                <a:ea typeface="微软雅黑"/>
                <a:cs typeface="Segoe UI Light"/>
              </a:rPr>
              <a:t>cn.bing.com</a:t>
            </a:r>
            <a:endParaRPr lang="zh-CN" altLang="en-US" sz="1333" smtClean="0">
              <a:solidFill>
                <a:srgbClr val="FFFFFF"/>
              </a:solidFill>
              <a:latin typeface="Segoe UI Light"/>
              <a:ea typeface="微软雅黑"/>
              <a:cs typeface="Segoe UI Light"/>
            </a:endParaRPr>
          </a:p>
          <a:p>
            <a:pPr defTabSz="609585">
              <a:lnSpc>
                <a:spcPct val="130000"/>
              </a:lnSpc>
            </a:pPr>
            <a:endParaRPr lang="zh-CN" altLang="en-US" sz="1333">
              <a:solidFill>
                <a:srgbClr val="FFFFFF"/>
              </a:solidFill>
              <a:latin typeface="Segoe UI Light"/>
              <a:ea typeface="微软雅黑"/>
              <a:cs typeface="Segoe UI Light"/>
            </a:endParaRPr>
          </a:p>
          <a:p>
            <a:pPr defTabSz="609585">
              <a:lnSpc>
                <a:spcPct val="130000"/>
              </a:lnSpc>
            </a:pPr>
            <a:endParaRPr lang="zh-CN" altLang="en-US" sz="1333" smtClean="0">
              <a:solidFill>
                <a:srgbClr val="FFFFFF"/>
              </a:solidFill>
              <a:latin typeface="Segoe UI Light"/>
              <a:ea typeface="微软雅黑"/>
              <a:cs typeface="Segoe UI Light"/>
            </a:endParaRPr>
          </a:p>
          <a:p>
            <a:pPr defTabSz="609585">
              <a:lnSpc>
                <a:spcPct val="130000"/>
              </a:lnSpc>
            </a:pPr>
            <a:r>
              <a:rPr lang="zh-CN" altLang="en-US" sz="1333">
                <a:solidFill>
                  <a:prstClr val="white"/>
                </a:solidFill>
                <a:latin typeface="Century Gothic" panose="020f0302020204030204"/>
                <a:ea typeface="微软雅黑"/>
              </a:rPr>
              <a:t>互联网是一个开放共享的平台</a:t>
            </a:r>
          </a:p>
          <a:p>
            <a:pPr defTabSz="609585">
              <a:lnSpc>
                <a:spcPct val="130000"/>
              </a:lnSpc>
            </a:pPr>
            <a:r>
              <a:rPr kumimoji="1" lang="en-US" altLang="zh-CN" sz="1333">
                <a:solidFill>
                  <a:prstClr val="white"/>
                </a:solidFill>
                <a:latin typeface="Segoe UI Light"/>
                <a:ea typeface="微软雅黑"/>
                <a:cs typeface="Segoe UI Light"/>
              </a:rPr>
              <a:t>OfficePLUS</a:t>
            </a:r>
            <a:r>
              <a:rPr lang="zh-CN" altLang="en-US" sz="1333" smtClean="0">
                <a:solidFill>
                  <a:prstClr val="white"/>
                </a:solidFill>
                <a:latin typeface="Century Gothic" panose="020f0302020204030204"/>
                <a:ea typeface="微软雅黑"/>
              </a:rPr>
              <a:t> 部分</a:t>
            </a:r>
            <a:r>
              <a:rPr lang="zh-CN" altLang="en-US" sz="1333">
                <a:solidFill>
                  <a:prstClr val="white"/>
                </a:solidFill>
                <a:latin typeface="Century Gothic" panose="020f0302020204030204"/>
                <a:ea typeface="微软雅黑"/>
              </a:rPr>
              <a:t>设计灵感与元素来源于网络</a:t>
            </a:r>
          </a:p>
          <a:p>
            <a:pPr defTabSz="609585">
              <a:lnSpc>
                <a:spcPct val="130000"/>
              </a:lnSpc>
            </a:pPr>
            <a:r>
              <a:rPr lang="zh-CN" altLang="en-US" sz="1333">
                <a:solidFill>
                  <a:prstClr val="white"/>
                </a:solidFill>
                <a:latin typeface="Century Gothic" panose="020f0302020204030204"/>
                <a:ea typeface="微软雅黑"/>
              </a:rPr>
              <a:t>如有建议请</a:t>
            </a:r>
            <a:r>
              <a:rPr lang="zh-CN" altLang="en-US" sz="1333" smtClean="0">
                <a:solidFill>
                  <a:prstClr val="white"/>
                </a:solidFill>
                <a:latin typeface="Century Gothic" panose="020f0302020204030204"/>
                <a:ea typeface="微软雅黑"/>
              </a:rPr>
              <a:t>联系 </a:t>
            </a:r>
            <a:r>
              <a:rPr lang="zh-CN" altLang="en-US" sz="1333" smtClean="0">
                <a:solidFill>
                  <a:prstClr val="white"/>
                </a:solidFill>
                <a:latin typeface="Segoe UI Light"/>
                <a:ea typeface="Segoe UI Light" charset="0"/>
                <a:cs typeface="Segoe UI Light"/>
              </a:rPr>
              <a:t>officeplus@microsoft.com</a:t>
            </a:r>
            <a:endParaRPr lang="en-US" altLang="zh-CN" sz="1333" smtClean="0">
              <a:solidFill>
                <a:srgbClr val="FFFFFF"/>
              </a:solidFill>
              <a:latin typeface="Segoe UI Light"/>
              <a:ea typeface="微软雅黑"/>
              <a:cs typeface="Segoe UI Light"/>
            </a:endParaRPr>
          </a:p>
        </p:txBody>
      </p:sp>
      <p:sp>
        <p:nvSpPr>
          <p:cNvPr id="10" name="矩形 9"/>
          <p:cNvSpPr/>
          <p:nvPr userDrawn="1"/>
        </p:nvSpPr>
        <p:spPr>
          <a:xfrm>
            <a:off x="440603" y="182445"/>
            <a:ext cx="816249" cy="2565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09585"/>
            <a:r>
              <a:rPr kumimoji="1" lang="en-US" altLang="zh-CN" sz="1067" smtClean="0">
                <a:solidFill>
                  <a:prstClr val="white"/>
                </a:solidFill>
                <a:latin typeface="Segoe UI Light"/>
                <a:ea typeface="微软雅黑"/>
                <a:cs typeface="Segoe UI Light"/>
              </a:rPr>
              <a:t>OfficePLUS</a:t>
            </a:r>
            <a:endParaRPr lang="zh-CN" altLang="en-US" sz="1067">
              <a:solidFill>
                <a:prstClr val="white"/>
              </a:solidFill>
              <a:latin typeface="Segoe UI Light"/>
              <a:ea typeface="微软雅黑" panose="020b0503020204020204" charset="-122"/>
              <a:cs typeface="Segoe UI Light"/>
            </a:endParaRPr>
          </a:p>
        </p:txBody>
      </p:sp>
    </p:spTree>
    <p:extLst>
      <p:ext uri="{BB962C8B-B14F-4D97-AF65-F5344CB8AC3E}">
        <p14:creationId val="1433925857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5_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文本框 6"/>
          <p:cNvSpPr txBox="1"/>
          <p:nvPr userDrawn="1"/>
        </p:nvSpPr>
        <p:spPr>
          <a:xfrm>
            <a:off x="4447955" y="4458724"/>
            <a:ext cx="3296095" cy="2974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609585"/>
            <a:r>
              <a:rPr kumimoji="1" lang="zh-CN" altLang="en-US" sz="1333" smtClean="0">
                <a:solidFill>
                  <a:srgbClr val="000000"/>
                </a:solidFill>
                <a:latin typeface="Century Gothic" panose="020f0302020204030204"/>
                <a:ea typeface="微软雅黑"/>
              </a:rPr>
              <a:t>点击</a:t>
            </a:r>
            <a:r>
              <a:rPr kumimoji="1" lang="en-US" altLang="zh-CN" sz="1333" smtClean="0">
                <a:solidFill>
                  <a:srgbClr val="000000"/>
                </a:solidFill>
                <a:latin typeface="Segoe UI Light"/>
                <a:ea typeface="Segoe UI Light" charset="0"/>
                <a:cs typeface="Segoe UI Light"/>
              </a:rPr>
              <a:t>Logo</a:t>
            </a:r>
            <a:r>
              <a:rPr kumimoji="1" lang="zh-CN" altLang="en-US" sz="1333" smtClean="0">
                <a:solidFill>
                  <a:srgbClr val="000000"/>
                </a:solidFill>
                <a:latin typeface="Century Gothic" panose="020f0302020204030204"/>
                <a:ea typeface="微软雅黑"/>
              </a:rPr>
              <a:t>获取更多优质模板（放映模式）</a:t>
            </a:r>
            <a:endParaRPr kumimoji="1" lang="zh-CN" altLang="en-US" sz="1333">
              <a:solidFill>
                <a:srgbClr val="000000"/>
              </a:solidFill>
              <a:latin typeface="Century Gothic"/>
              <a:ea typeface="微软雅黑" panose="020b0503020204020204" charset="-122"/>
            </a:endParaRPr>
          </a:p>
        </p:txBody>
      </p:sp>
      <p:pic>
        <p:nvPicPr>
          <p:cNvPr id="4" name="图片 3">
            <a:hlinkClick r:id="rId2"/>
          </p:cNvPr>
          <p:cNvPicPr>
            <a:picLocks noChangeAspect="1"/>
          </p:cNvPicPr>
          <p:nvPr userDrawn="1"/>
        </p:nvPicPr>
        <p:blipFill>
          <a:blip r:embed="rId1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4572000" y="3227832"/>
            <a:ext cx="3048000" cy="402336"/>
          </a:xfrm>
          <a:prstGeom prst="rect">
            <a:avLst/>
          </a:prstGeom>
        </p:spPr>
      </p:pic>
    </p:spTree>
    <p:extLst>
      <p:ext uri="{BB962C8B-B14F-4D97-AF65-F5344CB8AC3E}">
        <p14:creationId val="1843993368"/>
      </p:ext>
    </p:extLst>
  </p:cSld>
  <p:clrMapOvr>
    <a:masterClrMapping/>
  </p:clrMapOvr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2016/3/14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622629585"/>
      </p:ext>
    </p:extLst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theme/theme1.xml" Type="http://schemas.openxmlformats.org/officeDocument/2006/relationships/theme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9.xml" Type="http://schemas.openxmlformats.org/officeDocument/2006/relationships/slideLayout"/><Relationship Id="rId10" Target="../slideLayouts/slideLayout18.xml" Type="http://schemas.openxmlformats.org/officeDocument/2006/relationships/slideLayout"/><Relationship Id="rId11" Target="../slideLayouts/slideLayout19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10.xml" Type="http://schemas.openxmlformats.org/officeDocument/2006/relationships/slideLayout"/><Relationship Id="rId3" Target="../slideLayouts/slideLayout11.xml" Type="http://schemas.openxmlformats.org/officeDocument/2006/relationships/slideLayout"/><Relationship Id="rId4" Target="../slideLayouts/slideLayout12.xml" Type="http://schemas.openxmlformats.org/officeDocument/2006/relationships/slideLayout"/><Relationship Id="rId5" Target="../slideLayouts/slideLayout13.xml" Type="http://schemas.openxmlformats.org/officeDocument/2006/relationships/slideLayout"/><Relationship Id="rId6" Target="../slideLayouts/slideLayout14.xml" Type="http://schemas.openxmlformats.org/officeDocument/2006/relationships/slideLayout"/><Relationship Id="rId7" Target="../slideLayouts/slideLayout15.xml" Type="http://schemas.openxmlformats.org/officeDocument/2006/relationships/slideLayout"/><Relationship Id="rId8" Target="../slideLayouts/slideLayout16.xml" Type="http://schemas.openxmlformats.org/officeDocument/2006/relationships/slideLayout"/><Relationship Id="rId9" Target="../slideLayouts/slideLayout17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69441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0" r:id="rId2"/>
    <p:sldLayoutId id="2147483679" r:id="rId3"/>
    <p:sldLayoutId id="2147483682" r:id="rId4"/>
    <p:sldLayoutId id="2147483662" r:id="rId5"/>
    <p:sldLayoutId id="2147483664" r:id="rId6"/>
    <p:sldLayoutId id="2147483663" r:id="rId7"/>
    <p:sldLayoutId id="2147483665" r:id="rId8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2016/3/14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819260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/Relationships>
</file>

<file path=ppt/slides/_rels/slide10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Relationship Id="rId2" Target="../charts/chart3.xml" Type="http://schemas.openxmlformats.org/officeDocument/2006/relationships/chart"/></Relationships>
</file>

<file path=ppt/slides/_rels/slide11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/Relationships>
</file>

<file path=ppt/slides/_rels/slide12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/Relationships>
</file>

<file path=ppt/slides/_rels/slide13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/Relationships>
</file>

<file path=ppt/slides/_rels/slide14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Relationship Id="rId2" Target="../charts/chart4.xml" Type="http://schemas.openxmlformats.org/officeDocument/2006/relationships/chart"/><Relationship Id="rId3" Target="../charts/chart5.xml" Type="http://schemas.openxmlformats.org/officeDocument/2006/relationships/chart"/></Relationships>
</file>

<file path=ppt/slides/_rels/slide15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/Relationships>
</file>

<file path=ppt/slides/_rels/slide16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/Relationships>
</file>

<file path=ppt/slides/_rels/slide17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/Relationships>
</file>

<file path=ppt/slides/_rels/slide18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/Relationships>
</file>

<file path=ppt/slides/_rels/slide19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/Relationships>
</file>

<file path=ppt/slides/_rels/slide2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/Relationships>
</file>

<file path=ppt/slides/_rels/slide20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3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/Relationships>
</file>

<file path=ppt/slides/_rels/slide4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Relationship Id="rId2" Target="../charts/chart1.xml" Type="http://schemas.openxmlformats.org/officeDocument/2006/relationships/chart"/></Relationships>
</file>

<file path=ppt/slides/_rels/slide5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Relationship Id="rId2" Target="../media/image2.jpeg" Type="http://schemas.openxmlformats.org/officeDocument/2006/relationships/image"/><Relationship Id="rId3" Target="../media/image3.png" Type="http://schemas.openxmlformats.org/officeDocument/2006/relationships/image"/><Relationship Id="rId4" Target="http://office.msn.com.cn/" TargetMode="External" Type="http://schemas.openxmlformats.org/officeDocument/2006/relationships/hyperlink"/></Relationships>
</file>

<file path=ppt/slides/_rels/slide6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Relationship Id="rId2" Target="../charts/chart2.xml" Type="http://schemas.openxmlformats.org/officeDocument/2006/relationships/chart"/></Relationships>
</file>

<file path=ppt/slides/_rels/slide7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/Relationships>
</file>

<file path=ppt/slides/_rels/slide8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Relationship Id="rId2" Target="../media/image2.jpeg" Type="http://schemas.openxmlformats.org/officeDocument/2006/relationships/image"/></Relationships>
</file>

<file path=ppt/slides/_rels/slide9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Relationship Id="rId2" Target="../media/image2.jpeg" Type="http://schemas.openxmlformats.org/officeDocument/2006/relationships/image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椭圆 2"/>
          <p:cNvSpPr/>
          <p:nvPr/>
        </p:nvSpPr>
        <p:spPr>
          <a:xfrm>
            <a:off x="544246" y="378232"/>
            <a:ext cx="506671" cy="506671"/>
          </a:xfrm>
          <a:prstGeom prst="ellipse">
            <a:avLst/>
          </a:prstGeom>
          <a:gradFill flip="none" rotWithShape="1">
            <a:gsLst>
              <a:gs pos="0">
                <a:schemeClr val="accent2">
                  <a:lumMod val="89000"/>
                </a:schemeClr>
              </a:gs>
              <a:gs pos="23000">
                <a:schemeClr val="accent2">
                  <a:lumMod val="89000"/>
                </a:schemeClr>
              </a:gs>
              <a:gs pos="69000">
                <a:schemeClr val="accent2">
                  <a:lumMod val="75000"/>
                </a:schemeClr>
              </a:gs>
              <a:gs pos="97000">
                <a:schemeClr val="accent2">
                  <a:lumMod val="70000"/>
                </a:schemeClr>
              </a:gs>
            </a:gsLst>
            <a:path path="circle">
              <a:fillToRect b="50000" l="50000" r="50000" t="50000"/>
            </a:path>
          </a:gradFill>
          <a:ln>
            <a:noFill/>
          </a:ln>
          <a:effectLst>
            <a:outerShdw algn="t" blurRad="50800" dir="5400000" dist="76200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dir="t" rig="contrasting">
              <a:rot lat="0" lon="0" rev="7800000"/>
            </a:lightRig>
          </a:scene3d>
          <a:sp3d>
            <a:bevelT h="139700" w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4" name="椭圆 3"/>
          <p:cNvSpPr/>
          <p:nvPr/>
        </p:nvSpPr>
        <p:spPr>
          <a:xfrm>
            <a:off x="8314447" y="533348"/>
            <a:ext cx="889732" cy="889732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</a:gradFill>
          <a:ln>
            <a:noFill/>
          </a:ln>
          <a:effectLst>
            <a:outerShdw algn="t" blurRad="50800" dir="5400000" dist="76200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dir="t" rig="balanced">
              <a:rot lat="0" lon="0" rev="8700000"/>
            </a:lightRig>
          </a:scene3d>
          <a:sp3d>
            <a:bevelT h="38100" w="190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5" name="椭圆 4"/>
          <p:cNvSpPr/>
          <p:nvPr/>
        </p:nvSpPr>
        <p:spPr>
          <a:xfrm>
            <a:off x="10013798" y="4254557"/>
            <a:ext cx="748523" cy="748523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89000"/>
                </a:schemeClr>
              </a:gs>
              <a:gs pos="23000">
                <a:schemeClr val="accent4">
                  <a:lumMod val="89000"/>
                </a:schemeClr>
              </a:gs>
              <a:gs pos="69000">
                <a:schemeClr val="accent4">
                  <a:lumMod val="75000"/>
                </a:schemeClr>
              </a:gs>
              <a:gs pos="97000">
                <a:schemeClr val="accent4">
                  <a:lumMod val="70000"/>
                </a:schemeClr>
              </a:gs>
            </a:gsLst>
            <a:path path="circle">
              <a:fillToRect b="50000" l="50000" r="50000" t="50000"/>
            </a:path>
          </a:gradFill>
          <a:ln>
            <a:noFill/>
          </a:ln>
          <a:effectLst>
            <a:outerShdw algn="t" blurRad="50800" dir="5400000" dist="76200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dir="t" rig="contrasting">
              <a:rot lat="0" lon="0" rev="7800000"/>
            </a:lightRig>
          </a:scene3d>
          <a:sp3d>
            <a:bevelT h="139700" w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11" name="文本框 10"/>
          <p:cNvSpPr txBox="1"/>
          <p:nvPr/>
        </p:nvSpPr>
        <p:spPr>
          <a:xfrm>
            <a:off x="2208252" y="3454879"/>
            <a:ext cx="7775508" cy="4267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zh-CN" kumimoji="1" lang="en-US" smtClean="0" sz="2200">
                <a:solidFill>
                  <a:schemeClr val="bg1"/>
                </a:solidFill>
                <a:effectLst>
                  <a:outerShdw algn="ctr" blurRad="63500" rotWithShape="0" sx="102000" sy="102000">
                    <a:prstClr val="black">
                      <a:alpha val="40000"/>
                    </a:prstClr>
                  </a:outerShdw>
                </a:effectLst>
              </a:rPr>
              <a:t>PHARMACEUTICAL INDUSTRY POWERPOINT TEMPLATE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2448560" y="2285328"/>
            <a:ext cx="7294880" cy="11582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en-US" b="1" kumimoji="1" lang="zh-CN" smtClean="0" sz="7000">
                <a:solidFill>
                  <a:schemeClr val="bg1"/>
                </a:solidFill>
                <a:effectLst>
                  <a:outerShdw algn="ctr" blurRad="63500" rotWithShape="0" sx="102000" sy="102000">
                    <a:prstClr val="black">
                      <a:alpha val="40000"/>
                    </a:prstClr>
                  </a:outerShdw>
                </a:effectLst>
                <a:latin charset="0" typeface="Microsoft YaHei"/>
                <a:ea charset="0" typeface="Microsoft YaHei"/>
                <a:cs charset="0" typeface="Microsoft YaHei"/>
              </a:rPr>
              <a:t>医药行业年终总结</a:t>
            </a:r>
          </a:p>
        </p:txBody>
      </p:sp>
      <p:sp>
        <p:nvSpPr>
          <p:cNvPr id="16" name="椭圆 15"/>
          <p:cNvSpPr/>
          <p:nvPr/>
        </p:nvSpPr>
        <p:spPr>
          <a:xfrm>
            <a:off x="2792752" y="4254557"/>
            <a:ext cx="239023" cy="239023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83000">
                <a:schemeClr val="bg1">
                  <a:lumMod val="85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1"/>
          </a:gradFill>
          <a:ln>
            <a:noFill/>
          </a:ln>
          <a:effectLst>
            <a:outerShdw algn="ctr" blurRad="44450" dir="5400000" dist="27940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dir="t" rig="balanced">
              <a:rot lat="0" lon="0" rev="8700000"/>
            </a:lightRig>
          </a:scene3d>
          <a:sp3d>
            <a:bevelT h="38100" w="190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17" name="椭圆 16"/>
          <p:cNvSpPr/>
          <p:nvPr/>
        </p:nvSpPr>
        <p:spPr>
          <a:xfrm>
            <a:off x="10997059" y="4686291"/>
            <a:ext cx="239023" cy="239023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83000">
                <a:schemeClr val="bg1">
                  <a:lumMod val="85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1"/>
          </a:gradFill>
          <a:ln>
            <a:noFill/>
          </a:ln>
          <a:effectLst>
            <a:outerShdw algn="ctr" blurRad="44450" dir="5400000" dist="27940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dir="t" rig="balanced">
              <a:rot lat="0" lon="0" rev="8700000"/>
            </a:lightRig>
          </a:scene3d>
          <a:sp3d>
            <a:bevelT h="38100" w="190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18" name="椭圆 17"/>
          <p:cNvSpPr/>
          <p:nvPr/>
        </p:nvSpPr>
        <p:spPr>
          <a:xfrm>
            <a:off x="1166186" y="4686291"/>
            <a:ext cx="109527" cy="109527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83000">
                <a:schemeClr val="bg1">
                  <a:lumMod val="85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1"/>
          </a:gradFill>
          <a:ln>
            <a:noFill/>
          </a:ln>
          <a:effectLst>
            <a:outerShdw algn="ctr" blurRad="44450" dir="5400000" dist="27940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dir="t" rig="balanced">
              <a:rot lat="0" lon="0" rev="8700000"/>
            </a:lightRig>
          </a:scene3d>
          <a:sp3d>
            <a:bevelT h="38100" w="190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19" name="椭圆 18"/>
          <p:cNvSpPr/>
          <p:nvPr/>
        </p:nvSpPr>
        <p:spPr>
          <a:xfrm>
            <a:off x="2595635" y="4145030"/>
            <a:ext cx="109527" cy="109527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83000">
                <a:schemeClr val="bg1">
                  <a:lumMod val="85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1"/>
          </a:gradFill>
          <a:ln>
            <a:noFill/>
          </a:ln>
          <a:effectLst>
            <a:outerShdw algn="ctr" blurRad="44450" dir="5400000" dist="27940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dir="t" rig="balanced">
              <a:rot lat="0" lon="0" rev="8700000"/>
            </a:lightRig>
          </a:scene3d>
          <a:sp3d>
            <a:bevelT h="38100" w="190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20" name="椭圆 19"/>
          <p:cNvSpPr/>
          <p:nvPr/>
        </p:nvSpPr>
        <p:spPr>
          <a:xfrm>
            <a:off x="9708594" y="852954"/>
            <a:ext cx="175684" cy="175684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83000">
                <a:schemeClr val="bg1">
                  <a:lumMod val="85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1"/>
          </a:gradFill>
          <a:ln>
            <a:noFill/>
          </a:ln>
          <a:effectLst>
            <a:outerShdw algn="ctr" blurRad="44450" dir="5400000" dist="27940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dir="t" rig="balanced">
              <a:rot lat="0" lon="0" rev="8700000"/>
            </a:lightRig>
          </a:scene3d>
          <a:sp3d>
            <a:bevelT h="38100" w="190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21" name="椭圆 20"/>
          <p:cNvSpPr/>
          <p:nvPr/>
        </p:nvSpPr>
        <p:spPr>
          <a:xfrm>
            <a:off x="1400866" y="5051363"/>
            <a:ext cx="1365404" cy="1365404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</a:gradFill>
          <a:ln>
            <a:noFill/>
          </a:ln>
          <a:effectLst>
            <a:outerShdw algn="t" blurRad="50800" dir="5400000" dist="76200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dir="t" rig="balanced">
              <a:rot lat="0" lon="0" rev="8700000"/>
            </a:lightRig>
          </a:scene3d>
          <a:sp3d>
            <a:bevelT h="38100" w="190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25" name="椭圆 24"/>
          <p:cNvSpPr/>
          <p:nvPr/>
        </p:nvSpPr>
        <p:spPr>
          <a:xfrm>
            <a:off x="4248501" y="717313"/>
            <a:ext cx="239023" cy="239023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83000">
                <a:schemeClr val="bg1">
                  <a:lumMod val="85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1"/>
          </a:gradFill>
          <a:ln>
            <a:noFill/>
          </a:ln>
          <a:effectLst>
            <a:outerShdw algn="ctr" blurRad="44450" dir="5400000" dist="27940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dir="t" rig="balanced">
              <a:rot lat="0" lon="0" rev="8700000"/>
            </a:lightRig>
          </a:scene3d>
          <a:sp3d>
            <a:bevelT h="38100" w="190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26" name="椭圆 25"/>
          <p:cNvSpPr/>
          <p:nvPr/>
        </p:nvSpPr>
        <p:spPr>
          <a:xfrm>
            <a:off x="1263837" y="378232"/>
            <a:ext cx="109527" cy="109527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83000">
                <a:schemeClr val="bg1">
                  <a:lumMod val="85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1"/>
          </a:gradFill>
          <a:ln>
            <a:noFill/>
          </a:ln>
          <a:effectLst>
            <a:outerShdw algn="ctr" blurRad="44450" dir="5400000" dist="27940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dir="t" rig="balanced">
              <a:rot lat="0" lon="0" rev="8700000"/>
            </a:lightRig>
          </a:scene3d>
          <a:sp3d>
            <a:bevelT h="38100" w="190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grpSp>
        <p:nvGrpSpPr>
          <p:cNvPr id="54" name="组 53"/>
          <p:cNvGrpSpPr/>
          <p:nvPr/>
        </p:nvGrpSpPr>
        <p:grpSpPr>
          <a:xfrm rot="2387414">
            <a:off x="1024929" y="521845"/>
            <a:ext cx="867211" cy="2333723"/>
            <a:chOff x="3516449" y="3700836"/>
            <a:chExt cx="726895" cy="1956124"/>
          </a:xfrm>
        </p:grpSpPr>
        <p:sp>
          <p:nvSpPr>
            <p:cNvPr id="52" name="任意形状 51"/>
            <p:cNvSpPr/>
            <p:nvPr/>
          </p:nvSpPr>
          <p:spPr>
            <a:xfrm>
              <a:off x="3516449" y="3700836"/>
              <a:ext cx="726894" cy="972425"/>
            </a:xfrm>
            <a:custGeom>
              <a:gdLst>
                <a:gd fmla="*/ 625675 w 1251350" name="connsiteX0"/>
                <a:gd fmla="*/ 0 h 1674030" name="connsiteY0"/>
                <a:gd fmla="*/ 1251350 w 1251350" name="connsiteX1"/>
                <a:gd fmla="*/ 625675 h 1674030" name="connsiteY1"/>
                <a:gd fmla="*/ 1251350 w 1251350" name="connsiteX2"/>
                <a:gd fmla="*/ 1674030 h 1674030" name="connsiteY2"/>
                <a:gd fmla="*/ 0 w 1251350" name="connsiteX3"/>
                <a:gd fmla="*/ 1674030 h 1674030" name="connsiteY3"/>
                <a:gd fmla="*/ 0 w 1251350" name="connsiteX4"/>
                <a:gd fmla="*/ 625675 h 1674030" name="connsiteY4"/>
                <a:gd fmla="*/ 625675 w 1251350" name="connsiteX5"/>
                <a:gd fmla="*/ 0 h 1674030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674030" w="1251350">
                  <a:moveTo>
                    <a:pt x="625675" y="0"/>
                  </a:moveTo>
                  <a:cubicBezTo>
                    <a:pt x="971226" y="0"/>
                    <a:pt x="1251350" y="280124"/>
                    <a:pt x="1251350" y="625675"/>
                  </a:cubicBezTo>
                  <a:lnTo>
                    <a:pt x="1251350" y="1674030"/>
                  </a:lnTo>
                  <a:lnTo>
                    <a:pt x="0" y="1674030"/>
                  </a:lnTo>
                  <a:lnTo>
                    <a:pt x="0" y="625675"/>
                  </a:lnTo>
                  <a:cubicBezTo>
                    <a:pt x="0" y="280124"/>
                    <a:pt x="280124" y="0"/>
                    <a:pt x="625675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48000">
                  <a:schemeClr val="bg1">
                    <a:lumMod val="95000"/>
                  </a:schemeClr>
                </a:gs>
                <a:gs pos="100000">
                  <a:schemeClr val="bg1"/>
                </a:gs>
              </a:gsLst>
              <a:lin ang="16200000" scaled="1"/>
            </a:gradFill>
            <a:ln>
              <a:noFill/>
            </a:ln>
            <a:effectLst>
              <a:outerShdw algn="ctr" blurRad="149987" dir="8460000" dist="250190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dir="t" rig="contrasting">
                <a:rot lat="0" lon="0" rev="1500000"/>
              </a:lightRig>
            </a:scene3d>
            <a:sp3d prstMaterial="metal">
              <a:bevelT h="88900" w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49" name="任意形状 48"/>
            <p:cNvSpPr/>
            <p:nvPr/>
          </p:nvSpPr>
          <p:spPr>
            <a:xfrm>
              <a:off x="3516450" y="4686291"/>
              <a:ext cx="726894" cy="970669"/>
            </a:xfrm>
            <a:custGeom>
              <a:gdLst>
                <a:gd fmla="*/ 0 w 1253614" name="connsiteX0"/>
                <a:gd fmla="*/ 0 h 1674030" name="connsiteY0"/>
                <a:gd fmla="*/ 1253614 w 1253614" name="connsiteX1"/>
                <a:gd fmla="*/ 0 h 1674030" name="connsiteY1"/>
                <a:gd fmla="*/ 1253613 w 1253614" name="connsiteX2"/>
                <a:gd fmla="*/ 1047223 h 1674030" name="connsiteY2"/>
                <a:gd fmla="*/ 626806 w 1253614" name="connsiteX3"/>
                <a:gd fmla="*/ 1674030 h 1674030" name="connsiteY3"/>
                <a:gd fmla="*/ 626807 w 1253614" name="connsiteX4"/>
                <a:gd fmla="*/ 1674029 h 1674030" name="connsiteY4"/>
                <a:gd fmla="*/ 0 w 1253614" name="connsiteX5"/>
                <a:gd fmla="*/ 1047222 h 1674030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674030" w="1253614">
                  <a:moveTo>
                    <a:pt x="0" y="0"/>
                  </a:moveTo>
                  <a:lnTo>
                    <a:pt x="1253614" y="0"/>
                  </a:lnTo>
                  <a:lnTo>
                    <a:pt x="1253613" y="1047223"/>
                  </a:lnTo>
                  <a:cubicBezTo>
                    <a:pt x="1253613" y="1393399"/>
                    <a:pt x="972982" y="1674030"/>
                    <a:pt x="626806" y="1674030"/>
                  </a:cubicBezTo>
                  <a:lnTo>
                    <a:pt x="626807" y="1674029"/>
                  </a:lnTo>
                  <a:cubicBezTo>
                    <a:pt x="280631" y="1674029"/>
                    <a:pt x="0" y="1393398"/>
                    <a:pt x="0" y="104722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67000"/>
                  </a:schemeClr>
                </a:gs>
                <a:gs pos="48000">
                  <a:schemeClr val="accent1">
                    <a:lumMod val="97000"/>
                    <a:lumOff val="3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16200000" scaled="1"/>
            </a:gradFill>
            <a:ln>
              <a:noFill/>
            </a:ln>
            <a:effectLst>
              <a:outerShdw algn="ctr" blurRad="149987" dir="8460000" dist="250190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dir="t" rig="contrasting">
                <a:rot lat="0" lon="0" rev="1500000"/>
              </a:lightRig>
            </a:scene3d>
            <a:sp3d prstMaterial="metal">
              <a:bevelT h="88900" w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</p:grpSp>
      <p:grpSp>
        <p:nvGrpSpPr>
          <p:cNvPr id="55" name="组 54"/>
          <p:cNvGrpSpPr/>
          <p:nvPr/>
        </p:nvGrpSpPr>
        <p:grpSpPr>
          <a:xfrm rot="8467628">
            <a:off x="10464702" y="1877475"/>
            <a:ext cx="614544" cy="1653779"/>
            <a:chOff x="3516449" y="3700836"/>
            <a:chExt cx="726895" cy="1956124"/>
          </a:xfrm>
        </p:grpSpPr>
        <p:sp>
          <p:nvSpPr>
            <p:cNvPr id="56" name="任意形状 55"/>
            <p:cNvSpPr/>
            <p:nvPr/>
          </p:nvSpPr>
          <p:spPr>
            <a:xfrm>
              <a:off x="3516449" y="3700836"/>
              <a:ext cx="726894" cy="972425"/>
            </a:xfrm>
            <a:custGeom>
              <a:gdLst>
                <a:gd fmla="*/ 625675 w 1251350" name="connsiteX0"/>
                <a:gd fmla="*/ 0 h 1674030" name="connsiteY0"/>
                <a:gd fmla="*/ 1251350 w 1251350" name="connsiteX1"/>
                <a:gd fmla="*/ 625675 h 1674030" name="connsiteY1"/>
                <a:gd fmla="*/ 1251350 w 1251350" name="connsiteX2"/>
                <a:gd fmla="*/ 1674030 h 1674030" name="connsiteY2"/>
                <a:gd fmla="*/ 0 w 1251350" name="connsiteX3"/>
                <a:gd fmla="*/ 1674030 h 1674030" name="connsiteY3"/>
                <a:gd fmla="*/ 0 w 1251350" name="connsiteX4"/>
                <a:gd fmla="*/ 625675 h 1674030" name="connsiteY4"/>
                <a:gd fmla="*/ 625675 w 1251350" name="connsiteX5"/>
                <a:gd fmla="*/ 0 h 1674030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674030" w="1251350">
                  <a:moveTo>
                    <a:pt x="625675" y="0"/>
                  </a:moveTo>
                  <a:cubicBezTo>
                    <a:pt x="971226" y="0"/>
                    <a:pt x="1251350" y="280124"/>
                    <a:pt x="1251350" y="625675"/>
                  </a:cubicBezTo>
                  <a:lnTo>
                    <a:pt x="1251350" y="1674030"/>
                  </a:lnTo>
                  <a:lnTo>
                    <a:pt x="0" y="1674030"/>
                  </a:lnTo>
                  <a:lnTo>
                    <a:pt x="0" y="625675"/>
                  </a:lnTo>
                  <a:cubicBezTo>
                    <a:pt x="0" y="280124"/>
                    <a:pt x="280124" y="0"/>
                    <a:pt x="625675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48000">
                  <a:schemeClr val="bg1">
                    <a:lumMod val="95000"/>
                  </a:schemeClr>
                </a:gs>
                <a:gs pos="100000">
                  <a:schemeClr val="bg1"/>
                </a:gs>
              </a:gsLst>
              <a:lin ang="16200000" scaled="1"/>
            </a:gradFill>
            <a:ln>
              <a:noFill/>
            </a:ln>
            <a:effectLst>
              <a:outerShdw algn="ctr" blurRad="149987" dir="8460000" dist="250190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dir="t" rig="contrasting">
                <a:rot lat="0" lon="0" rev="1500000"/>
              </a:lightRig>
            </a:scene3d>
            <a:sp3d prstMaterial="metal">
              <a:bevelT h="88900" w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57" name="任意形状 56"/>
            <p:cNvSpPr/>
            <p:nvPr/>
          </p:nvSpPr>
          <p:spPr>
            <a:xfrm>
              <a:off x="3516450" y="4686291"/>
              <a:ext cx="726894" cy="970669"/>
            </a:xfrm>
            <a:custGeom>
              <a:gdLst>
                <a:gd fmla="*/ 0 w 1253614" name="connsiteX0"/>
                <a:gd fmla="*/ 0 h 1674030" name="connsiteY0"/>
                <a:gd fmla="*/ 1253614 w 1253614" name="connsiteX1"/>
                <a:gd fmla="*/ 0 h 1674030" name="connsiteY1"/>
                <a:gd fmla="*/ 1253613 w 1253614" name="connsiteX2"/>
                <a:gd fmla="*/ 1047223 h 1674030" name="connsiteY2"/>
                <a:gd fmla="*/ 626806 w 1253614" name="connsiteX3"/>
                <a:gd fmla="*/ 1674030 h 1674030" name="connsiteY3"/>
                <a:gd fmla="*/ 626807 w 1253614" name="connsiteX4"/>
                <a:gd fmla="*/ 1674029 h 1674030" name="connsiteY4"/>
                <a:gd fmla="*/ 0 w 1253614" name="connsiteX5"/>
                <a:gd fmla="*/ 1047222 h 1674030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674030" w="1253614">
                  <a:moveTo>
                    <a:pt x="0" y="0"/>
                  </a:moveTo>
                  <a:lnTo>
                    <a:pt x="1253614" y="0"/>
                  </a:lnTo>
                  <a:lnTo>
                    <a:pt x="1253613" y="1047223"/>
                  </a:lnTo>
                  <a:cubicBezTo>
                    <a:pt x="1253613" y="1393399"/>
                    <a:pt x="972982" y="1674030"/>
                    <a:pt x="626806" y="1674030"/>
                  </a:cubicBezTo>
                  <a:lnTo>
                    <a:pt x="626807" y="1674029"/>
                  </a:lnTo>
                  <a:cubicBezTo>
                    <a:pt x="280631" y="1674029"/>
                    <a:pt x="0" y="1393398"/>
                    <a:pt x="0" y="104722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4">
                    <a:lumMod val="67000"/>
                  </a:schemeClr>
                </a:gs>
                <a:gs pos="48000">
                  <a:schemeClr val="accent4">
                    <a:lumMod val="97000"/>
                    <a:lumOff val="3000"/>
                  </a:schemeClr>
                </a:gs>
                <a:gs pos="100000">
                  <a:schemeClr val="accent4">
                    <a:lumMod val="60000"/>
                    <a:lumOff val="40000"/>
                  </a:schemeClr>
                </a:gs>
              </a:gsLst>
              <a:lin ang="16200000" scaled="1"/>
            </a:gradFill>
            <a:ln>
              <a:noFill/>
            </a:ln>
            <a:effectLst>
              <a:outerShdw algn="ctr" blurRad="149987" dir="8460000" dist="250190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dir="t" rig="contrasting">
                <a:rot lat="0" lon="0" rev="1500000"/>
              </a:lightRig>
            </a:scene3d>
            <a:sp3d prstMaterial="metal">
              <a:bevelT h="88900" w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</p:grpSp>
      <p:grpSp>
        <p:nvGrpSpPr>
          <p:cNvPr id="58" name="组 57"/>
          <p:cNvGrpSpPr/>
          <p:nvPr/>
        </p:nvGrpSpPr>
        <p:grpSpPr>
          <a:xfrm rot="9498147">
            <a:off x="1437635" y="3128143"/>
            <a:ext cx="545746" cy="1468639"/>
            <a:chOff x="3516449" y="3700836"/>
            <a:chExt cx="726895" cy="1956124"/>
          </a:xfrm>
        </p:grpSpPr>
        <p:sp>
          <p:nvSpPr>
            <p:cNvPr id="59" name="任意形状 58"/>
            <p:cNvSpPr/>
            <p:nvPr/>
          </p:nvSpPr>
          <p:spPr>
            <a:xfrm>
              <a:off x="3516449" y="3700836"/>
              <a:ext cx="726894" cy="972425"/>
            </a:xfrm>
            <a:custGeom>
              <a:gdLst>
                <a:gd fmla="*/ 625675 w 1251350" name="connsiteX0"/>
                <a:gd fmla="*/ 0 h 1674030" name="connsiteY0"/>
                <a:gd fmla="*/ 1251350 w 1251350" name="connsiteX1"/>
                <a:gd fmla="*/ 625675 h 1674030" name="connsiteY1"/>
                <a:gd fmla="*/ 1251350 w 1251350" name="connsiteX2"/>
                <a:gd fmla="*/ 1674030 h 1674030" name="connsiteY2"/>
                <a:gd fmla="*/ 0 w 1251350" name="connsiteX3"/>
                <a:gd fmla="*/ 1674030 h 1674030" name="connsiteY3"/>
                <a:gd fmla="*/ 0 w 1251350" name="connsiteX4"/>
                <a:gd fmla="*/ 625675 h 1674030" name="connsiteY4"/>
                <a:gd fmla="*/ 625675 w 1251350" name="connsiteX5"/>
                <a:gd fmla="*/ 0 h 1674030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674030" w="1251350">
                  <a:moveTo>
                    <a:pt x="625675" y="0"/>
                  </a:moveTo>
                  <a:cubicBezTo>
                    <a:pt x="971226" y="0"/>
                    <a:pt x="1251350" y="280124"/>
                    <a:pt x="1251350" y="625675"/>
                  </a:cubicBezTo>
                  <a:lnTo>
                    <a:pt x="1251350" y="1674030"/>
                  </a:lnTo>
                  <a:lnTo>
                    <a:pt x="0" y="1674030"/>
                  </a:lnTo>
                  <a:lnTo>
                    <a:pt x="0" y="625675"/>
                  </a:lnTo>
                  <a:cubicBezTo>
                    <a:pt x="0" y="280124"/>
                    <a:pt x="280124" y="0"/>
                    <a:pt x="625675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48000">
                  <a:schemeClr val="bg1">
                    <a:lumMod val="95000"/>
                  </a:schemeClr>
                </a:gs>
                <a:gs pos="100000">
                  <a:schemeClr val="bg1"/>
                </a:gs>
              </a:gsLst>
              <a:lin ang="16200000" scaled="1"/>
            </a:gradFill>
            <a:ln>
              <a:noFill/>
            </a:ln>
            <a:effectLst>
              <a:outerShdw algn="ctr" blurRad="149987" dir="8460000" dist="250190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dir="t" rig="contrasting">
                <a:rot lat="0" lon="0" rev="1500000"/>
              </a:lightRig>
            </a:scene3d>
            <a:sp3d prstMaterial="metal">
              <a:bevelT h="88900" w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60" name="任意形状 59"/>
            <p:cNvSpPr/>
            <p:nvPr/>
          </p:nvSpPr>
          <p:spPr>
            <a:xfrm>
              <a:off x="3516450" y="4686291"/>
              <a:ext cx="726894" cy="970669"/>
            </a:xfrm>
            <a:custGeom>
              <a:gdLst>
                <a:gd fmla="*/ 0 w 1253614" name="connsiteX0"/>
                <a:gd fmla="*/ 0 h 1674030" name="connsiteY0"/>
                <a:gd fmla="*/ 1253614 w 1253614" name="connsiteX1"/>
                <a:gd fmla="*/ 0 h 1674030" name="connsiteY1"/>
                <a:gd fmla="*/ 1253613 w 1253614" name="connsiteX2"/>
                <a:gd fmla="*/ 1047223 h 1674030" name="connsiteY2"/>
                <a:gd fmla="*/ 626806 w 1253614" name="connsiteX3"/>
                <a:gd fmla="*/ 1674030 h 1674030" name="connsiteY3"/>
                <a:gd fmla="*/ 626807 w 1253614" name="connsiteX4"/>
                <a:gd fmla="*/ 1674029 h 1674030" name="connsiteY4"/>
                <a:gd fmla="*/ 0 w 1253614" name="connsiteX5"/>
                <a:gd fmla="*/ 1047222 h 1674030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674030" w="1253614">
                  <a:moveTo>
                    <a:pt x="0" y="0"/>
                  </a:moveTo>
                  <a:lnTo>
                    <a:pt x="1253614" y="0"/>
                  </a:lnTo>
                  <a:lnTo>
                    <a:pt x="1253613" y="1047223"/>
                  </a:lnTo>
                  <a:cubicBezTo>
                    <a:pt x="1253613" y="1393399"/>
                    <a:pt x="972982" y="1674030"/>
                    <a:pt x="626806" y="1674030"/>
                  </a:cubicBezTo>
                  <a:lnTo>
                    <a:pt x="626807" y="1674029"/>
                  </a:lnTo>
                  <a:cubicBezTo>
                    <a:pt x="280631" y="1674029"/>
                    <a:pt x="0" y="1393398"/>
                    <a:pt x="0" y="104722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3">
                    <a:lumMod val="67000"/>
                  </a:schemeClr>
                </a:gs>
                <a:gs pos="48000">
                  <a:schemeClr val="accent3">
                    <a:lumMod val="97000"/>
                    <a:lumOff val="3000"/>
                  </a:schemeClr>
                </a:gs>
                <a:gs pos="100000">
                  <a:schemeClr val="accent3">
                    <a:lumMod val="60000"/>
                    <a:lumOff val="40000"/>
                  </a:schemeClr>
                </a:gs>
              </a:gsLst>
              <a:lin ang="16200000" scaled="1"/>
            </a:gradFill>
            <a:ln>
              <a:noFill/>
            </a:ln>
            <a:effectLst>
              <a:outerShdw algn="ctr" blurRad="149987" dir="8460000" dist="250190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dir="t" rig="contrasting">
                <a:rot lat="0" lon="0" rev="1500000"/>
              </a:lightRig>
            </a:scene3d>
            <a:sp3d prstMaterial="metal">
              <a:bevelT h="88900" w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</p:grpSp>
      <p:grpSp>
        <p:nvGrpSpPr>
          <p:cNvPr id="61" name="组 60"/>
          <p:cNvGrpSpPr/>
          <p:nvPr/>
        </p:nvGrpSpPr>
        <p:grpSpPr>
          <a:xfrm rot="2301152">
            <a:off x="7310167" y="4502911"/>
            <a:ext cx="469016" cy="1262153"/>
            <a:chOff x="3516449" y="3700836"/>
            <a:chExt cx="726895" cy="1956124"/>
          </a:xfrm>
        </p:grpSpPr>
        <p:sp>
          <p:nvSpPr>
            <p:cNvPr id="62" name="任意形状 61"/>
            <p:cNvSpPr/>
            <p:nvPr/>
          </p:nvSpPr>
          <p:spPr>
            <a:xfrm>
              <a:off x="3516449" y="3700836"/>
              <a:ext cx="726894" cy="972425"/>
            </a:xfrm>
            <a:custGeom>
              <a:gdLst>
                <a:gd fmla="*/ 625675 w 1251350" name="connsiteX0"/>
                <a:gd fmla="*/ 0 h 1674030" name="connsiteY0"/>
                <a:gd fmla="*/ 1251350 w 1251350" name="connsiteX1"/>
                <a:gd fmla="*/ 625675 h 1674030" name="connsiteY1"/>
                <a:gd fmla="*/ 1251350 w 1251350" name="connsiteX2"/>
                <a:gd fmla="*/ 1674030 h 1674030" name="connsiteY2"/>
                <a:gd fmla="*/ 0 w 1251350" name="connsiteX3"/>
                <a:gd fmla="*/ 1674030 h 1674030" name="connsiteY3"/>
                <a:gd fmla="*/ 0 w 1251350" name="connsiteX4"/>
                <a:gd fmla="*/ 625675 h 1674030" name="connsiteY4"/>
                <a:gd fmla="*/ 625675 w 1251350" name="connsiteX5"/>
                <a:gd fmla="*/ 0 h 1674030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674030" w="1251350">
                  <a:moveTo>
                    <a:pt x="625675" y="0"/>
                  </a:moveTo>
                  <a:cubicBezTo>
                    <a:pt x="971226" y="0"/>
                    <a:pt x="1251350" y="280124"/>
                    <a:pt x="1251350" y="625675"/>
                  </a:cubicBezTo>
                  <a:lnTo>
                    <a:pt x="1251350" y="1674030"/>
                  </a:lnTo>
                  <a:lnTo>
                    <a:pt x="0" y="1674030"/>
                  </a:lnTo>
                  <a:lnTo>
                    <a:pt x="0" y="625675"/>
                  </a:lnTo>
                  <a:cubicBezTo>
                    <a:pt x="0" y="280124"/>
                    <a:pt x="280124" y="0"/>
                    <a:pt x="625675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48000">
                  <a:schemeClr val="bg1">
                    <a:lumMod val="95000"/>
                  </a:schemeClr>
                </a:gs>
                <a:gs pos="100000">
                  <a:schemeClr val="bg1"/>
                </a:gs>
              </a:gsLst>
              <a:lin ang="16200000" scaled="1"/>
            </a:gradFill>
            <a:ln>
              <a:noFill/>
            </a:ln>
            <a:effectLst>
              <a:outerShdw algn="ctr" blurRad="149987" dir="8460000" dist="250190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dir="t" rig="contrasting">
                <a:rot lat="0" lon="0" rev="1500000"/>
              </a:lightRig>
            </a:scene3d>
            <a:sp3d prstMaterial="metal">
              <a:bevelT h="88900" w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63" name="任意形状 62"/>
            <p:cNvSpPr/>
            <p:nvPr/>
          </p:nvSpPr>
          <p:spPr>
            <a:xfrm>
              <a:off x="3516450" y="4686291"/>
              <a:ext cx="726894" cy="970669"/>
            </a:xfrm>
            <a:custGeom>
              <a:gdLst>
                <a:gd fmla="*/ 0 w 1253614" name="connsiteX0"/>
                <a:gd fmla="*/ 0 h 1674030" name="connsiteY0"/>
                <a:gd fmla="*/ 1253614 w 1253614" name="connsiteX1"/>
                <a:gd fmla="*/ 0 h 1674030" name="connsiteY1"/>
                <a:gd fmla="*/ 1253613 w 1253614" name="connsiteX2"/>
                <a:gd fmla="*/ 1047223 h 1674030" name="connsiteY2"/>
                <a:gd fmla="*/ 626806 w 1253614" name="connsiteX3"/>
                <a:gd fmla="*/ 1674030 h 1674030" name="connsiteY3"/>
                <a:gd fmla="*/ 626807 w 1253614" name="connsiteX4"/>
                <a:gd fmla="*/ 1674029 h 1674030" name="connsiteY4"/>
                <a:gd fmla="*/ 0 w 1253614" name="connsiteX5"/>
                <a:gd fmla="*/ 1047222 h 1674030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674030" w="1253614">
                  <a:moveTo>
                    <a:pt x="0" y="0"/>
                  </a:moveTo>
                  <a:lnTo>
                    <a:pt x="1253614" y="0"/>
                  </a:lnTo>
                  <a:lnTo>
                    <a:pt x="1253613" y="1047223"/>
                  </a:lnTo>
                  <a:cubicBezTo>
                    <a:pt x="1253613" y="1393399"/>
                    <a:pt x="972982" y="1674030"/>
                    <a:pt x="626806" y="1674030"/>
                  </a:cubicBezTo>
                  <a:lnTo>
                    <a:pt x="626807" y="1674029"/>
                  </a:lnTo>
                  <a:cubicBezTo>
                    <a:pt x="280631" y="1674029"/>
                    <a:pt x="0" y="1393398"/>
                    <a:pt x="0" y="104722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5">
                    <a:lumMod val="67000"/>
                  </a:schemeClr>
                </a:gs>
                <a:gs pos="48000">
                  <a:schemeClr val="accent5">
                    <a:lumMod val="97000"/>
                    <a:lumOff val="300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16200000" scaled="1"/>
            </a:gradFill>
            <a:ln>
              <a:noFill/>
            </a:ln>
            <a:effectLst>
              <a:outerShdw algn="ctr" blurRad="149987" dir="8460000" dist="250190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dir="t" rig="contrasting">
                <a:rot lat="0" lon="0" rev="1500000"/>
              </a:lightRig>
            </a:scene3d>
            <a:sp3d prstMaterial="metal">
              <a:bevelT h="88900" w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</p:grpSp>
      <p:grpSp>
        <p:nvGrpSpPr>
          <p:cNvPr id="64" name="组 63"/>
          <p:cNvGrpSpPr/>
          <p:nvPr/>
        </p:nvGrpSpPr>
        <p:grpSpPr>
          <a:xfrm rot="20618880">
            <a:off x="11203974" y="824147"/>
            <a:ext cx="372354" cy="1002028"/>
            <a:chOff x="3516449" y="3700836"/>
            <a:chExt cx="726895" cy="1956124"/>
          </a:xfrm>
        </p:grpSpPr>
        <p:sp>
          <p:nvSpPr>
            <p:cNvPr id="65" name="任意形状 64"/>
            <p:cNvSpPr/>
            <p:nvPr/>
          </p:nvSpPr>
          <p:spPr>
            <a:xfrm>
              <a:off x="3516449" y="3700836"/>
              <a:ext cx="726894" cy="972425"/>
            </a:xfrm>
            <a:custGeom>
              <a:gdLst>
                <a:gd fmla="*/ 625675 w 1251350" name="connsiteX0"/>
                <a:gd fmla="*/ 0 h 1674030" name="connsiteY0"/>
                <a:gd fmla="*/ 1251350 w 1251350" name="connsiteX1"/>
                <a:gd fmla="*/ 625675 h 1674030" name="connsiteY1"/>
                <a:gd fmla="*/ 1251350 w 1251350" name="connsiteX2"/>
                <a:gd fmla="*/ 1674030 h 1674030" name="connsiteY2"/>
                <a:gd fmla="*/ 0 w 1251350" name="connsiteX3"/>
                <a:gd fmla="*/ 1674030 h 1674030" name="connsiteY3"/>
                <a:gd fmla="*/ 0 w 1251350" name="connsiteX4"/>
                <a:gd fmla="*/ 625675 h 1674030" name="connsiteY4"/>
                <a:gd fmla="*/ 625675 w 1251350" name="connsiteX5"/>
                <a:gd fmla="*/ 0 h 1674030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674030" w="1251350">
                  <a:moveTo>
                    <a:pt x="625675" y="0"/>
                  </a:moveTo>
                  <a:cubicBezTo>
                    <a:pt x="971226" y="0"/>
                    <a:pt x="1251350" y="280124"/>
                    <a:pt x="1251350" y="625675"/>
                  </a:cubicBezTo>
                  <a:lnTo>
                    <a:pt x="1251350" y="1674030"/>
                  </a:lnTo>
                  <a:lnTo>
                    <a:pt x="0" y="1674030"/>
                  </a:lnTo>
                  <a:lnTo>
                    <a:pt x="0" y="625675"/>
                  </a:lnTo>
                  <a:cubicBezTo>
                    <a:pt x="0" y="280124"/>
                    <a:pt x="280124" y="0"/>
                    <a:pt x="625675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48000">
                  <a:schemeClr val="bg1">
                    <a:lumMod val="95000"/>
                  </a:schemeClr>
                </a:gs>
                <a:gs pos="100000">
                  <a:schemeClr val="bg1"/>
                </a:gs>
              </a:gsLst>
              <a:lin ang="16200000" scaled="1"/>
            </a:gradFill>
            <a:ln>
              <a:noFill/>
            </a:ln>
            <a:effectLst>
              <a:outerShdw algn="ctr" blurRad="149987" dir="8460000" dist="250190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dir="t" rig="contrasting">
                <a:rot lat="0" lon="0" rev="1500000"/>
              </a:lightRig>
            </a:scene3d>
            <a:sp3d prstMaterial="metal">
              <a:bevelT h="88900" w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66" name="任意形状 65"/>
            <p:cNvSpPr/>
            <p:nvPr/>
          </p:nvSpPr>
          <p:spPr>
            <a:xfrm>
              <a:off x="3516450" y="4686291"/>
              <a:ext cx="726894" cy="970669"/>
            </a:xfrm>
            <a:custGeom>
              <a:gdLst>
                <a:gd fmla="*/ 0 w 1253614" name="connsiteX0"/>
                <a:gd fmla="*/ 0 h 1674030" name="connsiteY0"/>
                <a:gd fmla="*/ 1253614 w 1253614" name="connsiteX1"/>
                <a:gd fmla="*/ 0 h 1674030" name="connsiteY1"/>
                <a:gd fmla="*/ 1253613 w 1253614" name="connsiteX2"/>
                <a:gd fmla="*/ 1047223 h 1674030" name="connsiteY2"/>
                <a:gd fmla="*/ 626806 w 1253614" name="connsiteX3"/>
                <a:gd fmla="*/ 1674030 h 1674030" name="connsiteY3"/>
                <a:gd fmla="*/ 626807 w 1253614" name="connsiteX4"/>
                <a:gd fmla="*/ 1674029 h 1674030" name="connsiteY4"/>
                <a:gd fmla="*/ 0 w 1253614" name="connsiteX5"/>
                <a:gd fmla="*/ 1047222 h 1674030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674030" w="1253614">
                  <a:moveTo>
                    <a:pt x="0" y="0"/>
                  </a:moveTo>
                  <a:lnTo>
                    <a:pt x="1253614" y="0"/>
                  </a:lnTo>
                  <a:lnTo>
                    <a:pt x="1253613" y="1047223"/>
                  </a:lnTo>
                  <a:cubicBezTo>
                    <a:pt x="1253613" y="1393399"/>
                    <a:pt x="972982" y="1674030"/>
                    <a:pt x="626806" y="1674030"/>
                  </a:cubicBezTo>
                  <a:lnTo>
                    <a:pt x="626807" y="1674029"/>
                  </a:lnTo>
                  <a:cubicBezTo>
                    <a:pt x="280631" y="1674029"/>
                    <a:pt x="0" y="1393398"/>
                    <a:pt x="0" y="104722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67000"/>
                  </a:schemeClr>
                </a:gs>
                <a:gs pos="48000">
                  <a:schemeClr val="accent2">
                    <a:lumMod val="97000"/>
                    <a:lumOff val="3000"/>
                  </a:schemeClr>
                </a:gs>
                <a:gs pos="100000">
                  <a:schemeClr val="accent2">
                    <a:lumMod val="60000"/>
                    <a:lumOff val="40000"/>
                  </a:schemeClr>
                </a:gs>
              </a:gsLst>
              <a:lin ang="16200000" scaled="1"/>
            </a:gradFill>
            <a:ln>
              <a:noFill/>
            </a:ln>
            <a:effectLst>
              <a:outerShdw algn="ctr" blurRad="149987" dir="8460000" dist="250190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dir="t" rig="contrasting">
                <a:rot lat="0" lon="0" rev="1500000"/>
              </a:lightRig>
            </a:scene3d>
            <a:sp3d prstMaterial="metal">
              <a:bevelT h="88900" w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</p:grpSp>
      <p:sp>
        <p:nvSpPr>
          <p:cNvPr id="67" name="椭圆 66"/>
          <p:cNvSpPr/>
          <p:nvPr/>
        </p:nvSpPr>
        <p:spPr>
          <a:xfrm>
            <a:off x="3364635" y="487759"/>
            <a:ext cx="574287" cy="574287"/>
          </a:xfrm>
          <a:prstGeom prst="ellipse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</a:gradFill>
          <a:ln>
            <a:noFill/>
          </a:ln>
          <a:effectLst>
            <a:outerShdw algn="ctr" blurRad="149987" dir="8460000" dist="25019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dir="t" rig="contrasting">
              <a:rot lat="0" lon="0" rev="1500000"/>
            </a:lightRig>
          </a:scene3d>
          <a:sp3d prstMaterial="metal">
            <a:bevelT h="88900" w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grpSp>
        <p:nvGrpSpPr>
          <p:cNvPr id="68" name="组 67"/>
          <p:cNvGrpSpPr/>
          <p:nvPr/>
        </p:nvGrpSpPr>
        <p:grpSpPr>
          <a:xfrm rot="17270532">
            <a:off x="10235529" y="5298082"/>
            <a:ext cx="407776" cy="1097353"/>
            <a:chOff x="3516449" y="3700836"/>
            <a:chExt cx="726895" cy="1956124"/>
          </a:xfrm>
        </p:grpSpPr>
        <p:sp>
          <p:nvSpPr>
            <p:cNvPr id="69" name="任意形状 68"/>
            <p:cNvSpPr/>
            <p:nvPr/>
          </p:nvSpPr>
          <p:spPr>
            <a:xfrm>
              <a:off x="3516449" y="3700836"/>
              <a:ext cx="726894" cy="972425"/>
            </a:xfrm>
            <a:custGeom>
              <a:gdLst>
                <a:gd fmla="*/ 625675 w 1251350" name="connsiteX0"/>
                <a:gd fmla="*/ 0 h 1674030" name="connsiteY0"/>
                <a:gd fmla="*/ 1251350 w 1251350" name="connsiteX1"/>
                <a:gd fmla="*/ 625675 h 1674030" name="connsiteY1"/>
                <a:gd fmla="*/ 1251350 w 1251350" name="connsiteX2"/>
                <a:gd fmla="*/ 1674030 h 1674030" name="connsiteY2"/>
                <a:gd fmla="*/ 0 w 1251350" name="connsiteX3"/>
                <a:gd fmla="*/ 1674030 h 1674030" name="connsiteY3"/>
                <a:gd fmla="*/ 0 w 1251350" name="connsiteX4"/>
                <a:gd fmla="*/ 625675 h 1674030" name="connsiteY4"/>
                <a:gd fmla="*/ 625675 w 1251350" name="connsiteX5"/>
                <a:gd fmla="*/ 0 h 1674030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674030" w="1251350">
                  <a:moveTo>
                    <a:pt x="625675" y="0"/>
                  </a:moveTo>
                  <a:cubicBezTo>
                    <a:pt x="971226" y="0"/>
                    <a:pt x="1251350" y="280124"/>
                    <a:pt x="1251350" y="625675"/>
                  </a:cubicBezTo>
                  <a:lnTo>
                    <a:pt x="1251350" y="1674030"/>
                  </a:lnTo>
                  <a:lnTo>
                    <a:pt x="0" y="1674030"/>
                  </a:lnTo>
                  <a:lnTo>
                    <a:pt x="0" y="625675"/>
                  </a:lnTo>
                  <a:cubicBezTo>
                    <a:pt x="0" y="280124"/>
                    <a:pt x="280124" y="0"/>
                    <a:pt x="625675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48000">
                  <a:schemeClr val="bg1">
                    <a:lumMod val="95000"/>
                  </a:schemeClr>
                </a:gs>
                <a:gs pos="100000">
                  <a:schemeClr val="bg1"/>
                </a:gs>
              </a:gsLst>
              <a:lin ang="16200000" scaled="1"/>
            </a:gradFill>
            <a:ln>
              <a:noFill/>
            </a:ln>
            <a:effectLst>
              <a:outerShdw algn="ctr" blurRad="149987" dir="8460000" dist="250190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dir="t" rig="contrasting">
                <a:rot lat="0" lon="0" rev="1500000"/>
              </a:lightRig>
            </a:scene3d>
            <a:sp3d prstMaterial="metal">
              <a:bevelT h="88900" w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70" name="任意形状 69"/>
            <p:cNvSpPr/>
            <p:nvPr/>
          </p:nvSpPr>
          <p:spPr>
            <a:xfrm>
              <a:off x="3516450" y="4686291"/>
              <a:ext cx="726894" cy="970669"/>
            </a:xfrm>
            <a:custGeom>
              <a:gdLst>
                <a:gd fmla="*/ 0 w 1253614" name="connsiteX0"/>
                <a:gd fmla="*/ 0 h 1674030" name="connsiteY0"/>
                <a:gd fmla="*/ 1253614 w 1253614" name="connsiteX1"/>
                <a:gd fmla="*/ 0 h 1674030" name="connsiteY1"/>
                <a:gd fmla="*/ 1253613 w 1253614" name="connsiteX2"/>
                <a:gd fmla="*/ 1047223 h 1674030" name="connsiteY2"/>
                <a:gd fmla="*/ 626806 w 1253614" name="connsiteX3"/>
                <a:gd fmla="*/ 1674030 h 1674030" name="connsiteY3"/>
                <a:gd fmla="*/ 626807 w 1253614" name="connsiteX4"/>
                <a:gd fmla="*/ 1674029 h 1674030" name="connsiteY4"/>
                <a:gd fmla="*/ 0 w 1253614" name="connsiteX5"/>
                <a:gd fmla="*/ 1047222 h 1674030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674030" w="1253614">
                  <a:moveTo>
                    <a:pt x="0" y="0"/>
                  </a:moveTo>
                  <a:lnTo>
                    <a:pt x="1253614" y="0"/>
                  </a:lnTo>
                  <a:lnTo>
                    <a:pt x="1253613" y="1047223"/>
                  </a:lnTo>
                  <a:cubicBezTo>
                    <a:pt x="1253613" y="1393399"/>
                    <a:pt x="972982" y="1674030"/>
                    <a:pt x="626806" y="1674030"/>
                  </a:cubicBezTo>
                  <a:lnTo>
                    <a:pt x="626807" y="1674029"/>
                  </a:lnTo>
                  <a:cubicBezTo>
                    <a:pt x="280631" y="1674029"/>
                    <a:pt x="0" y="1393398"/>
                    <a:pt x="0" y="104722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67000"/>
                  </a:schemeClr>
                </a:gs>
                <a:gs pos="48000">
                  <a:schemeClr val="accent2">
                    <a:lumMod val="97000"/>
                    <a:lumOff val="3000"/>
                  </a:schemeClr>
                </a:gs>
                <a:gs pos="100000">
                  <a:schemeClr val="accent2">
                    <a:lumMod val="60000"/>
                    <a:lumOff val="40000"/>
                  </a:schemeClr>
                </a:gs>
              </a:gsLst>
              <a:lin ang="16200000" scaled="1"/>
            </a:gradFill>
            <a:ln>
              <a:noFill/>
            </a:ln>
            <a:effectLst>
              <a:outerShdw algn="ctr" blurRad="149987" dir="8460000" dist="250190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dir="t" rig="contrasting">
                <a:rot lat="0" lon="0" rev="1500000"/>
              </a:lightRig>
            </a:scene3d>
            <a:sp3d prstMaterial="metal">
              <a:bevelT h="88900" w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</p:grpSp>
    </p:spTree>
    <p:extLst>
      <p:ext uri="{BB962C8B-B14F-4D97-AF65-F5344CB8AC3E}">
        <p14:creationId val="1344247686"/>
      </p:ext>
    </p:extLst>
  </p:cSld>
  <p:clrMapOvr>
    <a:masterClrMapping/>
  </p:clrMapOvr>
  <mc:AlternateContent>
    <mc:Choice Requires="p14">
      <p:transition spd="slow">
        <p14:flash/>
      </p:transition>
    </mc:Choice>
    <mc:Fallback>
      <p:transition spd="slow">
        <p:fade/>
      </p:transition>
    </mc:Fallback>
  </mc:AlternateContent>
  <p:timing/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占位符 1"/>
          <p:cNvSpPr>
            <a:spLocks noGrp="1"/>
          </p:cNvSpPr>
          <p:nvPr>
            <p:ph idx="10" sz="quarter" type="body"/>
          </p:nvPr>
        </p:nvSpPr>
        <p:spPr/>
        <p:txBody>
          <a:bodyPr/>
          <a:lstStyle/>
          <a:p>
            <a:r>
              <a:rPr altLang="zh-CN" kumimoji="1" lang="en-US">
                <a:effectLst>
                  <a:outerShdw algn="ctr" blurRad="63500" rotWithShape="0" sx="102000" sy="102000">
                    <a:prstClr val="black">
                      <a:alpha val="40000"/>
                    </a:prstClr>
                  </a:outerShdw>
                </a:effectLst>
              </a:rPr>
              <a:t>PART TWO 心得体会</a:t>
            </a:r>
          </a:p>
        </p:txBody>
      </p:sp>
      <p:graphicFrame>
        <p:nvGraphicFramePr>
          <p:cNvPr id="3" name="图表 2"/>
          <p:cNvGraphicFramePr/>
          <p:nvPr>
            <p:extLst>
              <p:ext uri="{D42A27DB-BD31-4B8C-83A1-F6EECF244321}">
                <p14:modId val="1748806355"/>
              </p:ext>
            </p:extLst>
          </p:nvPr>
        </p:nvGraphicFramePr>
        <p:xfrm>
          <a:off x="-509452" y="4663440"/>
          <a:ext cx="13206549" cy="2586446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  <p:grpSp>
        <p:nvGrpSpPr>
          <p:cNvPr id="11" name="组 10"/>
          <p:cNvGrpSpPr/>
          <p:nvPr/>
        </p:nvGrpSpPr>
        <p:grpSpPr>
          <a:xfrm>
            <a:off x="1171373" y="1599768"/>
            <a:ext cx="4210454" cy="483326"/>
            <a:chOff x="518300" y="1426736"/>
            <a:chExt cx="4210454" cy="483326"/>
          </a:xfrm>
        </p:grpSpPr>
        <p:sp>
          <p:nvSpPr>
            <p:cNvPr id="6" name="圆角矩形 5"/>
            <p:cNvSpPr/>
            <p:nvPr/>
          </p:nvSpPr>
          <p:spPr>
            <a:xfrm>
              <a:off x="518300" y="1426736"/>
              <a:ext cx="4210454" cy="483326"/>
            </a:xfrm>
            <a:prstGeom prst="roundRect">
              <a:avLst>
                <a:gd fmla="val 50000" name="adj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14" name="文本框 13"/>
            <p:cNvSpPr txBox="1"/>
            <p:nvPr/>
          </p:nvSpPr>
          <p:spPr>
            <a:xfrm>
              <a:off x="646137" y="1485519"/>
              <a:ext cx="3954780" cy="365760"/>
            </a:xfrm>
            <a:prstGeom prst="rect">
              <a:avLst/>
            </a:prstGeom>
            <a:noFill/>
          </p:spPr>
          <p:txBody>
            <a:bodyPr anchor="ctr" rtlCol="0" wrap="none">
              <a:spAutoFit/>
            </a:bodyPr>
            <a:lstStyle/>
            <a:p>
              <a:pPr algn="ctr"/>
              <a:r>
                <a:rPr altLang="zh-CN" b="1" kumimoji="1" lang="en-US" smtClean="0">
                  <a:solidFill>
                    <a:schemeClr val="bg1"/>
                  </a:solidFill>
                  <a:effectLst>
                    <a:outerShdw algn="ctr" blurRad="63500" rotWithShape="0" sx="102000" sy="102000">
                      <a:prstClr val="black">
                        <a:alpha val="40000"/>
                      </a:prstClr>
                    </a:outerShdw>
                  </a:effectLst>
                  <a:latin charset="0" typeface="Microsoft YaHei"/>
                  <a:ea charset="0" typeface="Microsoft YaHei"/>
                  <a:cs charset="0" typeface="Microsoft YaHei"/>
                </a:rPr>
                <a:t>CLICK HERE TO ADD YOUR TITLE</a:t>
              </a:r>
            </a:p>
          </p:txBody>
        </p:sp>
      </p:grpSp>
      <p:sp>
        <p:nvSpPr>
          <p:cNvPr id="20" name="文本框 8"/>
          <p:cNvSpPr txBox="1"/>
          <p:nvPr/>
        </p:nvSpPr>
        <p:spPr>
          <a:xfrm>
            <a:off x="1171373" y="2214817"/>
            <a:ext cx="4210454" cy="566928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altLang="en-US" lang="zh-CN" sz="1200">
                <a:solidFill>
                  <a:schemeClr val="bg1"/>
                </a:solidFill>
                <a:latin charset="0" typeface="微软雅黑"/>
                <a:ea typeface="微软雅黑"/>
              </a:rPr>
              <a:t>标题数字等都可以通过点击和重新输入进行更改，顶部“开始”面板中可以对字体、字号、颜色、行距等进行修改。</a:t>
            </a:r>
          </a:p>
        </p:txBody>
      </p:sp>
      <p:grpSp>
        <p:nvGrpSpPr>
          <p:cNvPr id="22" name="组 21"/>
          <p:cNvGrpSpPr/>
          <p:nvPr/>
        </p:nvGrpSpPr>
        <p:grpSpPr>
          <a:xfrm>
            <a:off x="6810174" y="1599768"/>
            <a:ext cx="4210454" cy="483326"/>
            <a:chOff x="518300" y="1426736"/>
            <a:chExt cx="4210454" cy="483326"/>
          </a:xfrm>
        </p:grpSpPr>
        <p:sp>
          <p:nvSpPr>
            <p:cNvPr id="24" name="圆角矩形 23"/>
            <p:cNvSpPr/>
            <p:nvPr/>
          </p:nvSpPr>
          <p:spPr>
            <a:xfrm>
              <a:off x="518300" y="1426736"/>
              <a:ext cx="4210454" cy="483326"/>
            </a:xfrm>
            <a:prstGeom prst="roundRect">
              <a:avLst>
                <a:gd fmla="val 50000" name="adj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25" name="文本框 24"/>
            <p:cNvSpPr txBox="1"/>
            <p:nvPr/>
          </p:nvSpPr>
          <p:spPr>
            <a:xfrm>
              <a:off x="646137" y="1485519"/>
              <a:ext cx="3954780" cy="365760"/>
            </a:xfrm>
            <a:prstGeom prst="rect">
              <a:avLst/>
            </a:prstGeom>
            <a:noFill/>
          </p:spPr>
          <p:txBody>
            <a:bodyPr anchor="ctr" rtlCol="0" wrap="none">
              <a:spAutoFit/>
            </a:bodyPr>
            <a:lstStyle/>
            <a:p>
              <a:pPr algn="ctr"/>
              <a:r>
                <a:rPr altLang="zh-CN" b="1" kumimoji="1" lang="en-US" smtClean="0">
                  <a:solidFill>
                    <a:schemeClr val="bg1"/>
                  </a:solidFill>
                  <a:effectLst>
                    <a:outerShdw algn="ctr" blurRad="63500" rotWithShape="0" sx="102000" sy="102000">
                      <a:prstClr val="black">
                        <a:alpha val="40000"/>
                      </a:prstClr>
                    </a:outerShdw>
                  </a:effectLst>
                  <a:latin charset="0" typeface="Microsoft YaHei"/>
                  <a:ea charset="0" typeface="Microsoft YaHei"/>
                  <a:cs charset="0" typeface="Microsoft YaHei"/>
                </a:rPr>
                <a:t>CLICK HERE TO ADD YOUR TITLE</a:t>
              </a:r>
            </a:p>
          </p:txBody>
        </p:sp>
      </p:grpSp>
      <p:sp>
        <p:nvSpPr>
          <p:cNvPr id="23" name="文本框 8"/>
          <p:cNvSpPr txBox="1"/>
          <p:nvPr/>
        </p:nvSpPr>
        <p:spPr>
          <a:xfrm>
            <a:off x="6810175" y="2214817"/>
            <a:ext cx="4210454" cy="566928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altLang="en-US" lang="zh-CN" sz="1200">
                <a:solidFill>
                  <a:schemeClr val="bg1"/>
                </a:solidFill>
                <a:latin charset="0" typeface="微软雅黑"/>
                <a:ea typeface="微软雅黑"/>
              </a:rPr>
              <a:t>标题数字等都可以通过点击和重新输入进行更改，顶部“开始”面板中可以对字体、字号、颜色、行距等进行修改。</a:t>
            </a:r>
          </a:p>
        </p:txBody>
      </p:sp>
      <p:grpSp>
        <p:nvGrpSpPr>
          <p:cNvPr id="28" name="组 27"/>
          <p:cNvGrpSpPr/>
          <p:nvPr/>
        </p:nvGrpSpPr>
        <p:grpSpPr>
          <a:xfrm>
            <a:off x="1171373" y="3395905"/>
            <a:ext cx="4210454" cy="483326"/>
            <a:chOff x="518300" y="1426736"/>
            <a:chExt cx="4210454" cy="483326"/>
          </a:xfrm>
        </p:grpSpPr>
        <p:sp>
          <p:nvSpPr>
            <p:cNvPr id="30" name="圆角矩形 29"/>
            <p:cNvSpPr/>
            <p:nvPr/>
          </p:nvSpPr>
          <p:spPr>
            <a:xfrm>
              <a:off x="518300" y="1426736"/>
              <a:ext cx="4210454" cy="483326"/>
            </a:xfrm>
            <a:prstGeom prst="roundRect">
              <a:avLst>
                <a:gd fmla="val 50000" name="adj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31" name="文本框 30"/>
            <p:cNvSpPr txBox="1"/>
            <p:nvPr/>
          </p:nvSpPr>
          <p:spPr>
            <a:xfrm>
              <a:off x="646137" y="1485519"/>
              <a:ext cx="3954780" cy="365760"/>
            </a:xfrm>
            <a:prstGeom prst="rect">
              <a:avLst/>
            </a:prstGeom>
            <a:noFill/>
          </p:spPr>
          <p:txBody>
            <a:bodyPr anchor="ctr" rtlCol="0" wrap="none">
              <a:spAutoFit/>
            </a:bodyPr>
            <a:lstStyle/>
            <a:p>
              <a:pPr algn="ctr"/>
              <a:r>
                <a:rPr altLang="zh-CN" b="1" kumimoji="1" lang="en-US" smtClean="0">
                  <a:solidFill>
                    <a:schemeClr val="bg1"/>
                  </a:solidFill>
                  <a:effectLst>
                    <a:outerShdw algn="ctr" blurRad="63500" rotWithShape="0" sx="102000" sy="102000">
                      <a:prstClr val="black">
                        <a:alpha val="40000"/>
                      </a:prstClr>
                    </a:outerShdw>
                  </a:effectLst>
                  <a:latin charset="0" typeface="Microsoft YaHei"/>
                  <a:ea charset="0" typeface="Microsoft YaHei"/>
                  <a:cs charset="0" typeface="Microsoft YaHei"/>
                </a:rPr>
                <a:t>CLICK HERE TO ADD YOUR TITLE</a:t>
              </a:r>
            </a:p>
          </p:txBody>
        </p:sp>
      </p:grpSp>
      <p:sp>
        <p:nvSpPr>
          <p:cNvPr id="29" name="文本框 8"/>
          <p:cNvSpPr txBox="1"/>
          <p:nvPr/>
        </p:nvSpPr>
        <p:spPr>
          <a:xfrm>
            <a:off x="1171373" y="4010954"/>
            <a:ext cx="4210454" cy="566928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altLang="en-US" lang="zh-CN" sz="1200">
                <a:solidFill>
                  <a:schemeClr val="bg1"/>
                </a:solidFill>
                <a:latin charset="0" typeface="微软雅黑"/>
                <a:ea typeface="微软雅黑"/>
              </a:rPr>
              <a:t>标题数字等都可以通过点击和重新输入进行更改，顶部“开始”面板中可以对字体、字号、颜色、行距等进行修改。</a:t>
            </a:r>
          </a:p>
        </p:txBody>
      </p:sp>
      <p:grpSp>
        <p:nvGrpSpPr>
          <p:cNvPr id="33" name="组 32"/>
          <p:cNvGrpSpPr/>
          <p:nvPr/>
        </p:nvGrpSpPr>
        <p:grpSpPr>
          <a:xfrm>
            <a:off x="6810174" y="3395905"/>
            <a:ext cx="4210454" cy="483326"/>
            <a:chOff x="518300" y="1426736"/>
            <a:chExt cx="4210454" cy="483326"/>
          </a:xfrm>
        </p:grpSpPr>
        <p:sp>
          <p:nvSpPr>
            <p:cNvPr id="35" name="圆角矩形 34"/>
            <p:cNvSpPr/>
            <p:nvPr/>
          </p:nvSpPr>
          <p:spPr>
            <a:xfrm>
              <a:off x="518300" y="1426736"/>
              <a:ext cx="4210454" cy="483326"/>
            </a:xfrm>
            <a:prstGeom prst="roundRect">
              <a:avLst>
                <a:gd fmla="val 50000" name="adj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36" name="文本框 35"/>
            <p:cNvSpPr txBox="1"/>
            <p:nvPr/>
          </p:nvSpPr>
          <p:spPr>
            <a:xfrm>
              <a:off x="646137" y="1485519"/>
              <a:ext cx="3954780" cy="365760"/>
            </a:xfrm>
            <a:prstGeom prst="rect">
              <a:avLst/>
            </a:prstGeom>
            <a:noFill/>
          </p:spPr>
          <p:txBody>
            <a:bodyPr anchor="ctr" rtlCol="0" wrap="none">
              <a:spAutoFit/>
            </a:bodyPr>
            <a:lstStyle/>
            <a:p>
              <a:pPr algn="ctr"/>
              <a:r>
                <a:rPr altLang="zh-CN" b="1" kumimoji="1" lang="en-US" smtClean="0">
                  <a:solidFill>
                    <a:schemeClr val="bg1"/>
                  </a:solidFill>
                  <a:effectLst>
                    <a:outerShdw algn="ctr" blurRad="63500" rotWithShape="0" sx="102000" sy="102000">
                      <a:prstClr val="black">
                        <a:alpha val="40000"/>
                      </a:prstClr>
                    </a:outerShdw>
                  </a:effectLst>
                  <a:latin charset="0" typeface="Microsoft YaHei"/>
                  <a:ea charset="0" typeface="Microsoft YaHei"/>
                  <a:cs charset="0" typeface="Microsoft YaHei"/>
                </a:rPr>
                <a:t>CLICK HERE TO ADD YOUR TITLE</a:t>
              </a:r>
            </a:p>
          </p:txBody>
        </p:sp>
      </p:grpSp>
      <p:sp>
        <p:nvSpPr>
          <p:cNvPr id="34" name="文本框 33"/>
          <p:cNvSpPr txBox="1"/>
          <p:nvPr/>
        </p:nvSpPr>
        <p:spPr>
          <a:xfrm>
            <a:off x="6810175" y="4010954"/>
            <a:ext cx="4210454" cy="566928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altLang="en-US" lang="zh-CN" sz="1200">
                <a:solidFill>
                  <a:schemeClr val="bg1"/>
                </a:solidFill>
                <a:latin charset="0" typeface="微软雅黑"/>
                <a:ea typeface="微软雅黑"/>
              </a:rPr>
              <a:t>标题数字等都可以通过点击和重新输入进行更改，顶部“开始”面板中可以对字体、字号、颜色、行距等进行修改。</a:t>
            </a:r>
          </a:p>
        </p:txBody>
      </p:sp>
    </p:spTree>
    <p:extLst>
      <p:ext uri="{BB962C8B-B14F-4D97-AF65-F5344CB8AC3E}">
        <p14:creationId val="2114937732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"/>
          <p:cNvSpPr txBox="1"/>
          <p:nvPr/>
        </p:nvSpPr>
        <p:spPr>
          <a:xfrm>
            <a:off x="3038316" y="2016482"/>
            <a:ext cx="6115368" cy="762000"/>
          </a:xfrm>
          <a:prstGeom prst="rect">
            <a:avLst/>
          </a:prstGeom>
          <a:noFill/>
        </p:spPr>
        <p:txBody>
          <a:bodyPr anchor="ctr" rtlCol="0" wrap="none">
            <a:spAutoFit/>
          </a:bodyPr>
          <a:lstStyle/>
          <a:p>
            <a:pPr algn="ctr"/>
            <a:r>
              <a:rPr altLang="zh-CN" b="1" kumimoji="1" lang="en-US" smtClean="0" sz="4400">
                <a:solidFill>
                  <a:schemeClr val="bg1"/>
                </a:solidFill>
                <a:effectLst>
                  <a:outerShdw algn="ctr" blurRad="63500" rotWithShape="0" sx="102000" sy="102000">
                    <a:prstClr val="black">
                      <a:alpha val="40000"/>
                    </a:prstClr>
                  </a:outerShdw>
                </a:effectLst>
                <a:latin charset="0" typeface="Microsoft YaHei"/>
                <a:ea charset="0" typeface="Microsoft YaHei"/>
                <a:cs charset="0" typeface="Microsoft YaHei"/>
              </a:rPr>
              <a:t>PART THREE 经验教训</a:t>
            </a:r>
          </a:p>
        </p:txBody>
      </p:sp>
      <p:grpSp>
        <p:nvGrpSpPr>
          <p:cNvPr id="21" name="组 20"/>
          <p:cNvGrpSpPr/>
          <p:nvPr/>
        </p:nvGrpSpPr>
        <p:grpSpPr>
          <a:xfrm>
            <a:off x="2675476" y="4781831"/>
            <a:ext cx="1368248" cy="3655921"/>
            <a:chOff x="2675476" y="4781831"/>
            <a:chExt cx="1368248" cy="3655921"/>
          </a:xfrm>
        </p:grpSpPr>
        <p:sp>
          <p:nvSpPr>
            <p:cNvPr id="5" name="任意形状 4"/>
            <p:cNvSpPr/>
            <p:nvPr/>
          </p:nvSpPr>
          <p:spPr>
            <a:xfrm rot="10800000">
              <a:off x="2675478" y="6607339"/>
              <a:ext cx="1368246" cy="1830413"/>
            </a:xfrm>
            <a:custGeom>
              <a:gdLst>
                <a:gd fmla="*/ 625675 w 1251350" name="connsiteX0"/>
                <a:gd fmla="*/ 0 h 1674030" name="connsiteY0"/>
                <a:gd fmla="*/ 1251350 w 1251350" name="connsiteX1"/>
                <a:gd fmla="*/ 625675 h 1674030" name="connsiteY1"/>
                <a:gd fmla="*/ 1251350 w 1251350" name="connsiteX2"/>
                <a:gd fmla="*/ 1674030 h 1674030" name="connsiteY2"/>
                <a:gd fmla="*/ 0 w 1251350" name="connsiteX3"/>
                <a:gd fmla="*/ 1674030 h 1674030" name="connsiteY3"/>
                <a:gd fmla="*/ 0 w 1251350" name="connsiteX4"/>
                <a:gd fmla="*/ 625675 h 1674030" name="connsiteY4"/>
                <a:gd fmla="*/ 625675 w 1251350" name="connsiteX5"/>
                <a:gd fmla="*/ 0 h 1674030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674030" w="1251350">
                  <a:moveTo>
                    <a:pt x="625675" y="0"/>
                  </a:moveTo>
                  <a:cubicBezTo>
                    <a:pt x="971226" y="0"/>
                    <a:pt x="1251350" y="280124"/>
                    <a:pt x="1251350" y="625675"/>
                  </a:cubicBezTo>
                  <a:lnTo>
                    <a:pt x="1251350" y="1674030"/>
                  </a:lnTo>
                  <a:lnTo>
                    <a:pt x="0" y="1674030"/>
                  </a:lnTo>
                  <a:lnTo>
                    <a:pt x="0" y="625675"/>
                  </a:lnTo>
                  <a:cubicBezTo>
                    <a:pt x="0" y="280124"/>
                    <a:pt x="280124" y="0"/>
                    <a:pt x="625675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48000">
                  <a:schemeClr val="bg1">
                    <a:lumMod val="95000"/>
                  </a:schemeClr>
                </a:gs>
                <a:gs pos="100000">
                  <a:schemeClr val="bg1"/>
                </a:gs>
              </a:gsLst>
              <a:lin ang="16200000" scaled="1"/>
            </a:gradFill>
            <a:ln>
              <a:noFill/>
            </a:ln>
            <a:effectLst>
              <a:outerShdw algn="ctr" blurRad="149987" dir="8460000" dist="250190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dir="t" rig="contrasting">
                <a:rot lat="0" lon="0" rev="1500000"/>
              </a:lightRig>
            </a:scene3d>
            <a:sp3d prstMaterial="metal">
              <a:bevelT h="88900" w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6" name="任意形状 5"/>
            <p:cNvSpPr/>
            <p:nvPr/>
          </p:nvSpPr>
          <p:spPr>
            <a:xfrm rot="10800000">
              <a:off x="2675476" y="4781831"/>
              <a:ext cx="1368246" cy="1827108"/>
            </a:xfrm>
            <a:custGeom>
              <a:gdLst>
                <a:gd fmla="*/ 0 w 1253614" name="connsiteX0"/>
                <a:gd fmla="*/ 0 h 1674030" name="connsiteY0"/>
                <a:gd fmla="*/ 1253614 w 1253614" name="connsiteX1"/>
                <a:gd fmla="*/ 0 h 1674030" name="connsiteY1"/>
                <a:gd fmla="*/ 1253613 w 1253614" name="connsiteX2"/>
                <a:gd fmla="*/ 1047223 h 1674030" name="connsiteY2"/>
                <a:gd fmla="*/ 626806 w 1253614" name="connsiteX3"/>
                <a:gd fmla="*/ 1674030 h 1674030" name="connsiteY3"/>
                <a:gd fmla="*/ 626807 w 1253614" name="connsiteX4"/>
                <a:gd fmla="*/ 1674029 h 1674030" name="connsiteY4"/>
                <a:gd fmla="*/ 0 w 1253614" name="connsiteX5"/>
                <a:gd fmla="*/ 1047222 h 1674030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674030" w="1253614">
                  <a:moveTo>
                    <a:pt x="0" y="0"/>
                  </a:moveTo>
                  <a:lnTo>
                    <a:pt x="1253614" y="0"/>
                  </a:lnTo>
                  <a:lnTo>
                    <a:pt x="1253613" y="1047223"/>
                  </a:lnTo>
                  <a:cubicBezTo>
                    <a:pt x="1253613" y="1393399"/>
                    <a:pt x="972982" y="1674030"/>
                    <a:pt x="626806" y="1674030"/>
                  </a:cubicBezTo>
                  <a:lnTo>
                    <a:pt x="626807" y="1674029"/>
                  </a:lnTo>
                  <a:cubicBezTo>
                    <a:pt x="280631" y="1674029"/>
                    <a:pt x="0" y="1393398"/>
                    <a:pt x="0" y="104722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67000"/>
                  </a:schemeClr>
                </a:gs>
                <a:gs pos="48000">
                  <a:schemeClr val="accent1">
                    <a:lumMod val="97000"/>
                    <a:lumOff val="3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16200000" scaled="1"/>
            </a:gradFill>
            <a:ln>
              <a:noFill/>
            </a:ln>
            <a:effectLst>
              <a:outerShdw algn="ctr" blurRad="149987" dir="8460000" dist="250190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dir="t" rig="contrasting">
                <a:rot lat="0" lon="0" rev="1500000"/>
              </a:lightRig>
            </a:scene3d>
            <a:sp3d prstMaterial="metal">
              <a:bevelT h="88900" w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</p:grpSp>
      <p:grpSp>
        <p:nvGrpSpPr>
          <p:cNvPr id="22" name="组 21"/>
          <p:cNvGrpSpPr/>
          <p:nvPr/>
        </p:nvGrpSpPr>
        <p:grpSpPr>
          <a:xfrm>
            <a:off x="4043727" y="4103416"/>
            <a:ext cx="1368248" cy="3655921"/>
            <a:chOff x="4043727" y="4103416"/>
            <a:chExt cx="1368248" cy="3655921"/>
          </a:xfrm>
        </p:grpSpPr>
        <p:sp>
          <p:nvSpPr>
            <p:cNvPr id="8" name="任意形状 7"/>
            <p:cNvSpPr/>
            <p:nvPr/>
          </p:nvSpPr>
          <p:spPr>
            <a:xfrm rot="10800000">
              <a:off x="4043729" y="5928924"/>
              <a:ext cx="1368246" cy="1830413"/>
            </a:xfrm>
            <a:custGeom>
              <a:gdLst>
                <a:gd fmla="*/ 625675 w 1251350" name="connsiteX0"/>
                <a:gd fmla="*/ 0 h 1674030" name="connsiteY0"/>
                <a:gd fmla="*/ 1251350 w 1251350" name="connsiteX1"/>
                <a:gd fmla="*/ 625675 h 1674030" name="connsiteY1"/>
                <a:gd fmla="*/ 1251350 w 1251350" name="connsiteX2"/>
                <a:gd fmla="*/ 1674030 h 1674030" name="connsiteY2"/>
                <a:gd fmla="*/ 0 w 1251350" name="connsiteX3"/>
                <a:gd fmla="*/ 1674030 h 1674030" name="connsiteY3"/>
                <a:gd fmla="*/ 0 w 1251350" name="connsiteX4"/>
                <a:gd fmla="*/ 625675 h 1674030" name="connsiteY4"/>
                <a:gd fmla="*/ 625675 w 1251350" name="connsiteX5"/>
                <a:gd fmla="*/ 0 h 1674030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674030" w="1251350">
                  <a:moveTo>
                    <a:pt x="625675" y="0"/>
                  </a:moveTo>
                  <a:cubicBezTo>
                    <a:pt x="971226" y="0"/>
                    <a:pt x="1251350" y="280124"/>
                    <a:pt x="1251350" y="625675"/>
                  </a:cubicBezTo>
                  <a:lnTo>
                    <a:pt x="1251350" y="1674030"/>
                  </a:lnTo>
                  <a:lnTo>
                    <a:pt x="0" y="1674030"/>
                  </a:lnTo>
                  <a:lnTo>
                    <a:pt x="0" y="625675"/>
                  </a:lnTo>
                  <a:cubicBezTo>
                    <a:pt x="0" y="280124"/>
                    <a:pt x="280124" y="0"/>
                    <a:pt x="625675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48000">
                  <a:schemeClr val="bg1">
                    <a:lumMod val="95000"/>
                  </a:schemeClr>
                </a:gs>
                <a:gs pos="100000">
                  <a:schemeClr val="bg1"/>
                </a:gs>
              </a:gsLst>
              <a:lin ang="16200000" scaled="1"/>
            </a:gradFill>
            <a:ln>
              <a:noFill/>
            </a:ln>
            <a:effectLst>
              <a:outerShdw algn="ctr" blurRad="149987" dir="8460000" dist="250190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dir="t" rig="contrasting">
                <a:rot lat="0" lon="0" rev="1500000"/>
              </a:lightRig>
            </a:scene3d>
            <a:sp3d prstMaterial="metal">
              <a:bevelT h="88900" w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9" name="任意形状 8"/>
            <p:cNvSpPr/>
            <p:nvPr/>
          </p:nvSpPr>
          <p:spPr>
            <a:xfrm rot="10800000">
              <a:off x="4043727" y="4103416"/>
              <a:ext cx="1368246" cy="1827108"/>
            </a:xfrm>
            <a:custGeom>
              <a:gdLst>
                <a:gd fmla="*/ 0 w 1253614" name="connsiteX0"/>
                <a:gd fmla="*/ 0 h 1674030" name="connsiteY0"/>
                <a:gd fmla="*/ 1253614 w 1253614" name="connsiteX1"/>
                <a:gd fmla="*/ 0 h 1674030" name="connsiteY1"/>
                <a:gd fmla="*/ 1253613 w 1253614" name="connsiteX2"/>
                <a:gd fmla="*/ 1047223 h 1674030" name="connsiteY2"/>
                <a:gd fmla="*/ 626806 w 1253614" name="connsiteX3"/>
                <a:gd fmla="*/ 1674030 h 1674030" name="connsiteY3"/>
                <a:gd fmla="*/ 626807 w 1253614" name="connsiteX4"/>
                <a:gd fmla="*/ 1674029 h 1674030" name="connsiteY4"/>
                <a:gd fmla="*/ 0 w 1253614" name="connsiteX5"/>
                <a:gd fmla="*/ 1047222 h 1674030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674030" w="1253614">
                  <a:moveTo>
                    <a:pt x="0" y="0"/>
                  </a:moveTo>
                  <a:lnTo>
                    <a:pt x="1253614" y="0"/>
                  </a:lnTo>
                  <a:lnTo>
                    <a:pt x="1253613" y="1047223"/>
                  </a:lnTo>
                  <a:cubicBezTo>
                    <a:pt x="1253613" y="1393399"/>
                    <a:pt x="972982" y="1674030"/>
                    <a:pt x="626806" y="1674030"/>
                  </a:cubicBezTo>
                  <a:lnTo>
                    <a:pt x="626807" y="1674029"/>
                  </a:lnTo>
                  <a:cubicBezTo>
                    <a:pt x="280631" y="1674029"/>
                    <a:pt x="0" y="1393398"/>
                    <a:pt x="0" y="104722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67000"/>
                  </a:schemeClr>
                </a:gs>
                <a:gs pos="48000">
                  <a:schemeClr val="accent2">
                    <a:lumMod val="97000"/>
                    <a:lumOff val="3000"/>
                  </a:schemeClr>
                </a:gs>
                <a:gs pos="100000">
                  <a:schemeClr val="accent2">
                    <a:lumMod val="60000"/>
                    <a:lumOff val="40000"/>
                  </a:schemeClr>
                </a:gs>
              </a:gsLst>
              <a:lin ang="16200000" scaled="1"/>
            </a:gradFill>
            <a:ln>
              <a:noFill/>
            </a:ln>
            <a:effectLst>
              <a:outerShdw algn="ctr" blurRad="149987" dir="8460000" dist="250190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dir="t" rig="contrasting">
                <a:rot lat="0" lon="0" rev="1500000"/>
              </a:lightRig>
            </a:scene3d>
            <a:sp3d prstMaterial="metal">
              <a:bevelT h="88900" w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</p:grpSp>
      <p:grpSp>
        <p:nvGrpSpPr>
          <p:cNvPr id="23" name="组 22"/>
          <p:cNvGrpSpPr/>
          <p:nvPr/>
        </p:nvGrpSpPr>
        <p:grpSpPr>
          <a:xfrm>
            <a:off x="5411912" y="4428708"/>
            <a:ext cx="1368248" cy="3655921"/>
            <a:chOff x="5411912" y="4428708"/>
            <a:chExt cx="1368248" cy="3655921"/>
          </a:xfrm>
        </p:grpSpPr>
        <p:sp>
          <p:nvSpPr>
            <p:cNvPr id="11" name="任意形状 10"/>
            <p:cNvSpPr/>
            <p:nvPr/>
          </p:nvSpPr>
          <p:spPr>
            <a:xfrm rot="10800000">
              <a:off x="5411914" y="6254216"/>
              <a:ext cx="1368246" cy="1830413"/>
            </a:xfrm>
            <a:custGeom>
              <a:gdLst>
                <a:gd fmla="*/ 625675 w 1251350" name="connsiteX0"/>
                <a:gd fmla="*/ 0 h 1674030" name="connsiteY0"/>
                <a:gd fmla="*/ 1251350 w 1251350" name="connsiteX1"/>
                <a:gd fmla="*/ 625675 h 1674030" name="connsiteY1"/>
                <a:gd fmla="*/ 1251350 w 1251350" name="connsiteX2"/>
                <a:gd fmla="*/ 1674030 h 1674030" name="connsiteY2"/>
                <a:gd fmla="*/ 0 w 1251350" name="connsiteX3"/>
                <a:gd fmla="*/ 1674030 h 1674030" name="connsiteY3"/>
                <a:gd fmla="*/ 0 w 1251350" name="connsiteX4"/>
                <a:gd fmla="*/ 625675 h 1674030" name="connsiteY4"/>
                <a:gd fmla="*/ 625675 w 1251350" name="connsiteX5"/>
                <a:gd fmla="*/ 0 h 1674030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674030" w="1251350">
                  <a:moveTo>
                    <a:pt x="625675" y="0"/>
                  </a:moveTo>
                  <a:cubicBezTo>
                    <a:pt x="971226" y="0"/>
                    <a:pt x="1251350" y="280124"/>
                    <a:pt x="1251350" y="625675"/>
                  </a:cubicBezTo>
                  <a:lnTo>
                    <a:pt x="1251350" y="1674030"/>
                  </a:lnTo>
                  <a:lnTo>
                    <a:pt x="0" y="1674030"/>
                  </a:lnTo>
                  <a:lnTo>
                    <a:pt x="0" y="625675"/>
                  </a:lnTo>
                  <a:cubicBezTo>
                    <a:pt x="0" y="280124"/>
                    <a:pt x="280124" y="0"/>
                    <a:pt x="625675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48000">
                  <a:schemeClr val="bg1">
                    <a:lumMod val="95000"/>
                  </a:schemeClr>
                </a:gs>
                <a:gs pos="100000">
                  <a:schemeClr val="bg1"/>
                </a:gs>
              </a:gsLst>
              <a:lin ang="16200000" scaled="1"/>
            </a:gradFill>
            <a:ln>
              <a:noFill/>
            </a:ln>
            <a:effectLst>
              <a:outerShdw algn="ctr" blurRad="149987" dir="8460000" dist="250190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dir="t" rig="contrasting">
                <a:rot lat="0" lon="0" rev="1500000"/>
              </a:lightRig>
            </a:scene3d>
            <a:sp3d prstMaterial="metal">
              <a:bevelT h="88900" w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12" name="任意形状 11"/>
            <p:cNvSpPr/>
            <p:nvPr/>
          </p:nvSpPr>
          <p:spPr>
            <a:xfrm rot="10800000">
              <a:off x="5411912" y="4428708"/>
              <a:ext cx="1368246" cy="1827108"/>
            </a:xfrm>
            <a:custGeom>
              <a:gdLst>
                <a:gd fmla="*/ 0 w 1253614" name="connsiteX0"/>
                <a:gd fmla="*/ 0 h 1674030" name="connsiteY0"/>
                <a:gd fmla="*/ 1253614 w 1253614" name="connsiteX1"/>
                <a:gd fmla="*/ 0 h 1674030" name="connsiteY1"/>
                <a:gd fmla="*/ 1253613 w 1253614" name="connsiteX2"/>
                <a:gd fmla="*/ 1047223 h 1674030" name="connsiteY2"/>
                <a:gd fmla="*/ 626806 w 1253614" name="connsiteX3"/>
                <a:gd fmla="*/ 1674030 h 1674030" name="connsiteY3"/>
                <a:gd fmla="*/ 626807 w 1253614" name="connsiteX4"/>
                <a:gd fmla="*/ 1674029 h 1674030" name="connsiteY4"/>
                <a:gd fmla="*/ 0 w 1253614" name="connsiteX5"/>
                <a:gd fmla="*/ 1047222 h 1674030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674030" w="1253614">
                  <a:moveTo>
                    <a:pt x="0" y="0"/>
                  </a:moveTo>
                  <a:lnTo>
                    <a:pt x="1253614" y="0"/>
                  </a:lnTo>
                  <a:lnTo>
                    <a:pt x="1253613" y="1047223"/>
                  </a:lnTo>
                  <a:cubicBezTo>
                    <a:pt x="1253613" y="1393399"/>
                    <a:pt x="972982" y="1674030"/>
                    <a:pt x="626806" y="1674030"/>
                  </a:cubicBezTo>
                  <a:lnTo>
                    <a:pt x="626807" y="1674029"/>
                  </a:lnTo>
                  <a:cubicBezTo>
                    <a:pt x="280631" y="1674029"/>
                    <a:pt x="0" y="1393398"/>
                    <a:pt x="0" y="104722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3">
                    <a:lumMod val="67000"/>
                  </a:schemeClr>
                </a:gs>
                <a:gs pos="48000">
                  <a:schemeClr val="accent3">
                    <a:lumMod val="97000"/>
                    <a:lumOff val="3000"/>
                  </a:schemeClr>
                </a:gs>
                <a:gs pos="100000">
                  <a:schemeClr val="accent3">
                    <a:lumMod val="60000"/>
                    <a:lumOff val="40000"/>
                  </a:schemeClr>
                </a:gs>
              </a:gsLst>
              <a:lin ang="16200000" scaled="1"/>
            </a:gradFill>
            <a:ln>
              <a:noFill/>
            </a:ln>
            <a:effectLst>
              <a:outerShdw algn="ctr" blurRad="149987" dir="8460000" dist="250190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dir="t" rig="contrasting">
                <a:rot lat="0" lon="0" rev="1500000"/>
              </a:lightRig>
            </a:scene3d>
            <a:sp3d prstMaterial="metal">
              <a:bevelT h="88900" w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</p:grpSp>
      <p:grpSp>
        <p:nvGrpSpPr>
          <p:cNvPr id="24" name="组 23"/>
          <p:cNvGrpSpPr/>
          <p:nvPr/>
        </p:nvGrpSpPr>
        <p:grpSpPr>
          <a:xfrm>
            <a:off x="6780093" y="3854361"/>
            <a:ext cx="1368248" cy="3655921"/>
            <a:chOff x="6780093" y="3854361"/>
            <a:chExt cx="1368248" cy="3655921"/>
          </a:xfrm>
        </p:grpSpPr>
        <p:sp>
          <p:nvSpPr>
            <p:cNvPr id="14" name="任意形状 13"/>
            <p:cNvSpPr/>
            <p:nvPr/>
          </p:nvSpPr>
          <p:spPr>
            <a:xfrm rot="10800000">
              <a:off x="6780095" y="5679869"/>
              <a:ext cx="1368246" cy="1830413"/>
            </a:xfrm>
            <a:custGeom>
              <a:gdLst>
                <a:gd fmla="*/ 625675 w 1251350" name="connsiteX0"/>
                <a:gd fmla="*/ 0 h 1674030" name="connsiteY0"/>
                <a:gd fmla="*/ 1251350 w 1251350" name="connsiteX1"/>
                <a:gd fmla="*/ 625675 h 1674030" name="connsiteY1"/>
                <a:gd fmla="*/ 1251350 w 1251350" name="connsiteX2"/>
                <a:gd fmla="*/ 1674030 h 1674030" name="connsiteY2"/>
                <a:gd fmla="*/ 0 w 1251350" name="connsiteX3"/>
                <a:gd fmla="*/ 1674030 h 1674030" name="connsiteY3"/>
                <a:gd fmla="*/ 0 w 1251350" name="connsiteX4"/>
                <a:gd fmla="*/ 625675 h 1674030" name="connsiteY4"/>
                <a:gd fmla="*/ 625675 w 1251350" name="connsiteX5"/>
                <a:gd fmla="*/ 0 h 1674030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674030" w="1251350">
                  <a:moveTo>
                    <a:pt x="625675" y="0"/>
                  </a:moveTo>
                  <a:cubicBezTo>
                    <a:pt x="971226" y="0"/>
                    <a:pt x="1251350" y="280124"/>
                    <a:pt x="1251350" y="625675"/>
                  </a:cubicBezTo>
                  <a:lnTo>
                    <a:pt x="1251350" y="1674030"/>
                  </a:lnTo>
                  <a:lnTo>
                    <a:pt x="0" y="1674030"/>
                  </a:lnTo>
                  <a:lnTo>
                    <a:pt x="0" y="625675"/>
                  </a:lnTo>
                  <a:cubicBezTo>
                    <a:pt x="0" y="280124"/>
                    <a:pt x="280124" y="0"/>
                    <a:pt x="625675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48000">
                  <a:schemeClr val="bg1">
                    <a:lumMod val="95000"/>
                  </a:schemeClr>
                </a:gs>
                <a:gs pos="100000">
                  <a:schemeClr val="bg1"/>
                </a:gs>
              </a:gsLst>
              <a:lin ang="16200000" scaled="1"/>
            </a:gradFill>
            <a:ln>
              <a:noFill/>
            </a:ln>
            <a:effectLst>
              <a:outerShdw algn="ctr" blurRad="149987" dir="8460000" dist="250190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dir="t" rig="contrasting">
                <a:rot lat="0" lon="0" rev="1500000"/>
              </a:lightRig>
            </a:scene3d>
            <a:sp3d prstMaterial="metal">
              <a:bevelT h="88900" w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15" name="任意形状 14"/>
            <p:cNvSpPr/>
            <p:nvPr/>
          </p:nvSpPr>
          <p:spPr>
            <a:xfrm rot="10800000">
              <a:off x="6780093" y="3854361"/>
              <a:ext cx="1368246" cy="1827108"/>
            </a:xfrm>
            <a:custGeom>
              <a:gdLst>
                <a:gd fmla="*/ 0 w 1253614" name="connsiteX0"/>
                <a:gd fmla="*/ 0 h 1674030" name="connsiteY0"/>
                <a:gd fmla="*/ 1253614 w 1253614" name="connsiteX1"/>
                <a:gd fmla="*/ 0 h 1674030" name="connsiteY1"/>
                <a:gd fmla="*/ 1253613 w 1253614" name="connsiteX2"/>
                <a:gd fmla="*/ 1047223 h 1674030" name="connsiteY2"/>
                <a:gd fmla="*/ 626806 w 1253614" name="connsiteX3"/>
                <a:gd fmla="*/ 1674030 h 1674030" name="connsiteY3"/>
                <a:gd fmla="*/ 626807 w 1253614" name="connsiteX4"/>
                <a:gd fmla="*/ 1674029 h 1674030" name="connsiteY4"/>
                <a:gd fmla="*/ 0 w 1253614" name="connsiteX5"/>
                <a:gd fmla="*/ 1047222 h 1674030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674030" w="1253614">
                  <a:moveTo>
                    <a:pt x="0" y="0"/>
                  </a:moveTo>
                  <a:lnTo>
                    <a:pt x="1253614" y="0"/>
                  </a:lnTo>
                  <a:lnTo>
                    <a:pt x="1253613" y="1047223"/>
                  </a:lnTo>
                  <a:cubicBezTo>
                    <a:pt x="1253613" y="1393399"/>
                    <a:pt x="972982" y="1674030"/>
                    <a:pt x="626806" y="1674030"/>
                  </a:cubicBezTo>
                  <a:lnTo>
                    <a:pt x="626807" y="1674029"/>
                  </a:lnTo>
                  <a:cubicBezTo>
                    <a:pt x="280631" y="1674029"/>
                    <a:pt x="0" y="1393398"/>
                    <a:pt x="0" y="104722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4">
                    <a:lumMod val="67000"/>
                  </a:schemeClr>
                </a:gs>
                <a:gs pos="48000">
                  <a:schemeClr val="accent4">
                    <a:lumMod val="97000"/>
                    <a:lumOff val="3000"/>
                  </a:schemeClr>
                </a:gs>
                <a:gs pos="100000">
                  <a:schemeClr val="accent4">
                    <a:lumMod val="60000"/>
                    <a:lumOff val="40000"/>
                  </a:schemeClr>
                </a:gs>
              </a:gsLst>
              <a:lin ang="16200000" scaled="1"/>
            </a:gradFill>
            <a:ln>
              <a:noFill/>
            </a:ln>
            <a:effectLst>
              <a:outerShdw algn="ctr" blurRad="149987" dir="8460000" dist="250190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dir="t" rig="contrasting">
                <a:rot lat="0" lon="0" rev="1500000"/>
              </a:lightRig>
            </a:scene3d>
            <a:sp3d prstMaterial="metal">
              <a:bevelT h="88900" w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</p:grpSp>
      <p:grpSp>
        <p:nvGrpSpPr>
          <p:cNvPr id="25" name="组 24"/>
          <p:cNvGrpSpPr/>
          <p:nvPr/>
        </p:nvGrpSpPr>
        <p:grpSpPr>
          <a:xfrm>
            <a:off x="8148277" y="4739316"/>
            <a:ext cx="1368248" cy="3655921"/>
            <a:chOff x="8148277" y="4739316"/>
            <a:chExt cx="1368248" cy="3655921"/>
          </a:xfrm>
        </p:grpSpPr>
        <p:sp>
          <p:nvSpPr>
            <p:cNvPr id="17" name="任意形状 16"/>
            <p:cNvSpPr/>
            <p:nvPr/>
          </p:nvSpPr>
          <p:spPr>
            <a:xfrm rot="10800000">
              <a:off x="8148279" y="6564824"/>
              <a:ext cx="1368246" cy="1830413"/>
            </a:xfrm>
            <a:custGeom>
              <a:gdLst>
                <a:gd fmla="*/ 625675 w 1251350" name="connsiteX0"/>
                <a:gd fmla="*/ 0 h 1674030" name="connsiteY0"/>
                <a:gd fmla="*/ 1251350 w 1251350" name="connsiteX1"/>
                <a:gd fmla="*/ 625675 h 1674030" name="connsiteY1"/>
                <a:gd fmla="*/ 1251350 w 1251350" name="connsiteX2"/>
                <a:gd fmla="*/ 1674030 h 1674030" name="connsiteY2"/>
                <a:gd fmla="*/ 0 w 1251350" name="connsiteX3"/>
                <a:gd fmla="*/ 1674030 h 1674030" name="connsiteY3"/>
                <a:gd fmla="*/ 0 w 1251350" name="connsiteX4"/>
                <a:gd fmla="*/ 625675 h 1674030" name="connsiteY4"/>
                <a:gd fmla="*/ 625675 w 1251350" name="connsiteX5"/>
                <a:gd fmla="*/ 0 h 1674030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674030" w="1251350">
                  <a:moveTo>
                    <a:pt x="625675" y="0"/>
                  </a:moveTo>
                  <a:cubicBezTo>
                    <a:pt x="971226" y="0"/>
                    <a:pt x="1251350" y="280124"/>
                    <a:pt x="1251350" y="625675"/>
                  </a:cubicBezTo>
                  <a:lnTo>
                    <a:pt x="1251350" y="1674030"/>
                  </a:lnTo>
                  <a:lnTo>
                    <a:pt x="0" y="1674030"/>
                  </a:lnTo>
                  <a:lnTo>
                    <a:pt x="0" y="625675"/>
                  </a:lnTo>
                  <a:cubicBezTo>
                    <a:pt x="0" y="280124"/>
                    <a:pt x="280124" y="0"/>
                    <a:pt x="625675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48000">
                  <a:schemeClr val="bg1">
                    <a:lumMod val="95000"/>
                  </a:schemeClr>
                </a:gs>
                <a:gs pos="100000">
                  <a:schemeClr val="bg1"/>
                </a:gs>
              </a:gsLst>
              <a:lin ang="16200000" scaled="1"/>
            </a:gradFill>
            <a:ln>
              <a:noFill/>
            </a:ln>
            <a:effectLst>
              <a:outerShdw algn="ctr" blurRad="149987" dir="8460000" dist="250190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dir="t" rig="contrasting">
                <a:rot lat="0" lon="0" rev="1500000"/>
              </a:lightRig>
            </a:scene3d>
            <a:sp3d prstMaterial="metal">
              <a:bevelT h="88900" w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18" name="任意形状 17"/>
            <p:cNvSpPr/>
            <p:nvPr/>
          </p:nvSpPr>
          <p:spPr>
            <a:xfrm rot="10800000">
              <a:off x="8148277" y="4739316"/>
              <a:ext cx="1368246" cy="1827108"/>
            </a:xfrm>
            <a:custGeom>
              <a:gdLst>
                <a:gd fmla="*/ 0 w 1253614" name="connsiteX0"/>
                <a:gd fmla="*/ 0 h 1674030" name="connsiteY0"/>
                <a:gd fmla="*/ 1253614 w 1253614" name="connsiteX1"/>
                <a:gd fmla="*/ 0 h 1674030" name="connsiteY1"/>
                <a:gd fmla="*/ 1253613 w 1253614" name="connsiteX2"/>
                <a:gd fmla="*/ 1047223 h 1674030" name="connsiteY2"/>
                <a:gd fmla="*/ 626806 w 1253614" name="connsiteX3"/>
                <a:gd fmla="*/ 1674030 h 1674030" name="connsiteY3"/>
                <a:gd fmla="*/ 626807 w 1253614" name="connsiteX4"/>
                <a:gd fmla="*/ 1674029 h 1674030" name="connsiteY4"/>
                <a:gd fmla="*/ 0 w 1253614" name="connsiteX5"/>
                <a:gd fmla="*/ 1047222 h 1674030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674030" w="1253614">
                  <a:moveTo>
                    <a:pt x="0" y="0"/>
                  </a:moveTo>
                  <a:lnTo>
                    <a:pt x="1253614" y="0"/>
                  </a:lnTo>
                  <a:lnTo>
                    <a:pt x="1253613" y="1047223"/>
                  </a:lnTo>
                  <a:cubicBezTo>
                    <a:pt x="1253613" y="1393399"/>
                    <a:pt x="972982" y="1674030"/>
                    <a:pt x="626806" y="1674030"/>
                  </a:cubicBezTo>
                  <a:lnTo>
                    <a:pt x="626807" y="1674029"/>
                  </a:lnTo>
                  <a:cubicBezTo>
                    <a:pt x="280631" y="1674029"/>
                    <a:pt x="0" y="1393398"/>
                    <a:pt x="0" y="104722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5">
                    <a:lumMod val="67000"/>
                  </a:schemeClr>
                </a:gs>
                <a:gs pos="48000">
                  <a:schemeClr val="accent5">
                    <a:lumMod val="97000"/>
                    <a:lumOff val="300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16200000" scaled="1"/>
            </a:gradFill>
            <a:ln>
              <a:noFill/>
            </a:ln>
            <a:effectLst>
              <a:outerShdw algn="ctr" blurRad="149987" dir="8460000" dist="250190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dir="t" rig="contrasting">
                <a:rot lat="0" lon="0" rev="1500000"/>
              </a:lightRig>
            </a:scene3d>
            <a:sp3d prstMaterial="metal">
              <a:bevelT h="88900" w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</p:grpSp>
      <p:sp>
        <p:nvSpPr>
          <p:cNvPr id="26" name="椭圆 25"/>
          <p:cNvSpPr/>
          <p:nvPr/>
        </p:nvSpPr>
        <p:spPr>
          <a:xfrm>
            <a:off x="8402044" y="3769993"/>
            <a:ext cx="526845" cy="526845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89000"/>
                </a:schemeClr>
              </a:gs>
              <a:gs pos="23000">
                <a:schemeClr val="accent4">
                  <a:lumMod val="89000"/>
                </a:schemeClr>
              </a:gs>
              <a:gs pos="69000">
                <a:schemeClr val="accent4">
                  <a:lumMod val="75000"/>
                </a:schemeClr>
              </a:gs>
              <a:gs pos="97000">
                <a:schemeClr val="accent4">
                  <a:lumMod val="70000"/>
                </a:schemeClr>
              </a:gs>
            </a:gsLst>
            <a:path path="circle">
              <a:fillToRect b="50000" l="50000" r="50000" t="50000"/>
            </a:path>
          </a:gradFill>
          <a:ln>
            <a:noFill/>
          </a:ln>
          <a:effectLst>
            <a:outerShdw algn="t" blurRad="50800" dir="5400000" dist="76200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dir="t" rig="contrasting">
              <a:rot lat="0" lon="0" rev="7800000"/>
            </a:lightRig>
          </a:scene3d>
          <a:sp3d>
            <a:bevelT h="139700" w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27" name="椭圆 26"/>
          <p:cNvSpPr/>
          <p:nvPr/>
        </p:nvSpPr>
        <p:spPr>
          <a:xfrm>
            <a:off x="2141852" y="5533358"/>
            <a:ext cx="239023" cy="239023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83000">
                <a:schemeClr val="bg1">
                  <a:lumMod val="85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1"/>
          </a:gradFill>
          <a:ln>
            <a:noFill/>
          </a:ln>
          <a:effectLst>
            <a:outerShdw algn="ctr" blurRad="44450" dir="5400000" dist="27940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dir="t" rig="balanced">
              <a:rot lat="0" lon="0" rev="8700000"/>
            </a:lightRig>
          </a:scene3d>
          <a:sp3d>
            <a:bevelT h="38100" w="190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28" name="椭圆 27"/>
          <p:cNvSpPr/>
          <p:nvPr/>
        </p:nvSpPr>
        <p:spPr>
          <a:xfrm>
            <a:off x="9811123" y="4929128"/>
            <a:ext cx="175684" cy="175684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83000">
                <a:schemeClr val="bg1">
                  <a:lumMod val="85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1"/>
          </a:gradFill>
          <a:ln>
            <a:noFill/>
          </a:ln>
          <a:effectLst>
            <a:outerShdw algn="ctr" blurRad="44450" dir="5400000" dist="27940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dir="t" rig="balanced">
              <a:rot lat="0" lon="0" rev="8700000"/>
            </a:lightRig>
          </a:scene3d>
          <a:sp3d>
            <a:bevelT h="38100" w="190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29" name="椭圆 28"/>
          <p:cNvSpPr/>
          <p:nvPr/>
        </p:nvSpPr>
        <p:spPr>
          <a:xfrm>
            <a:off x="9811123" y="5271569"/>
            <a:ext cx="364986" cy="364986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</a:gradFill>
          <a:ln>
            <a:noFill/>
          </a:ln>
          <a:effectLst>
            <a:outerShdw algn="t" blurRad="50800" dir="5400000" dist="76200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dir="t" rig="contrasting">
              <a:rot lat="0" lon="0" rev="7800000"/>
            </a:lightRig>
          </a:scene3d>
          <a:sp3d>
            <a:bevelT h="139700" w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30" name="椭圆 29"/>
          <p:cNvSpPr/>
          <p:nvPr/>
        </p:nvSpPr>
        <p:spPr>
          <a:xfrm>
            <a:off x="4423110" y="3646360"/>
            <a:ext cx="247265" cy="247265"/>
          </a:xfrm>
          <a:prstGeom prst="ellipse">
            <a:avLst/>
          </a:prstGeom>
          <a:gradFill flip="none" rotWithShape="1">
            <a:gsLst>
              <a:gs pos="0">
                <a:schemeClr val="accent2">
                  <a:lumMod val="89000"/>
                </a:schemeClr>
              </a:gs>
              <a:gs pos="23000">
                <a:schemeClr val="accent2">
                  <a:lumMod val="89000"/>
                </a:schemeClr>
              </a:gs>
              <a:gs pos="69000">
                <a:schemeClr val="accent2">
                  <a:lumMod val="75000"/>
                </a:schemeClr>
              </a:gs>
              <a:gs pos="97000">
                <a:schemeClr val="accent2">
                  <a:lumMod val="70000"/>
                </a:schemeClr>
              </a:gs>
            </a:gsLst>
            <a:path path="circle">
              <a:fillToRect b="50000" l="50000" r="50000" t="50000"/>
            </a:path>
          </a:gradFill>
          <a:ln>
            <a:noFill/>
          </a:ln>
          <a:effectLst>
            <a:outerShdw algn="t" blurRad="50800" dir="5400000" dist="76200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dir="t" rig="contrasting">
              <a:rot lat="0" lon="0" rev="7800000"/>
            </a:lightRig>
          </a:scene3d>
          <a:sp3d>
            <a:bevelT h="139700" w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31" name="椭圆 30"/>
          <p:cNvSpPr/>
          <p:nvPr/>
        </p:nvSpPr>
        <p:spPr>
          <a:xfrm>
            <a:off x="2097347" y="4645600"/>
            <a:ext cx="567055" cy="567055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</a:gradFill>
          <a:ln>
            <a:noFill/>
          </a:ln>
          <a:effectLst>
            <a:outerShdw algn="t" blurRad="50800" dir="5400000" dist="76200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dir="t" rig="contrasting">
              <a:rot lat="0" lon="0" rev="7800000"/>
            </a:lightRig>
          </a:scene3d>
          <a:sp3d>
            <a:bevelT h="139700" w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32" name="椭圆 31"/>
          <p:cNvSpPr/>
          <p:nvPr/>
        </p:nvSpPr>
        <p:spPr>
          <a:xfrm>
            <a:off x="2947931" y="3609264"/>
            <a:ext cx="761097" cy="761097"/>
          </a:xfrm>
          <a:prstGeom prst="ellipse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</a:gradFill>
          <a:ln>
            <a:noFill/>
          </a:ln>
          <a:effectLst>
            <a:outerShdw algn="t" blurRad="50800" dir="5400000" dist="76200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dir="t" rig="contrasting">
              <a:rot lat="0" lon="0" rev="7800000"/>
            </a:lightRig>
          </a:scene3d>
          <a:sp3d>
            <a:bevelT h="139700" w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33" name="椭圆 32"/>
          <p:cNvSpPr/>
          <p:nvPr/>
        </p:nvSpPr>
        <p:spPr>
          <a:xfrm>
            <a:off x="8142118" y="3325331"/>
            <a:ext cx="120011" cy="120011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83000">
                <a:schemeClr val="bg1">
                  <a:lumMod val="85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1"/>
          </a:gradFill>
          <a:ln>
            <a:noFill/>
          </a:ln>
          <a:effectLst>
            <a:outerShdw algn="ctr" blurRad="44450" dir="5400000" dist="27940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dir="t" rig="balanced">
              <a:rot lat="0" lon="0" rev="8700000"/>
            </a:lightRig>
          </a:scene3d>
          <a:sp3d>
            <a:bevelT h="38100" w="190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34" name="椭圆 33"/>
          <p:cNvSpPr/>
          <p:nvPr/>
        </p:nvSpPr>
        <p:spPr>
          <a:xfrm>
            <a:off x="1977336" y="5342262"/>
            <a:ext cx="120011" cy="120011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83000">
                <a:schemeClr val="bg1">
                  <a:lumMod val="85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1"/>
          </a:gradFill>
          <a:ln>
            <a:noFill/>
          </a:ln>
          <a:effectLst>
            <a:outerShdw algn="ctr" blurRad="44450" dir="5400000" dist="27940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dir="t" rig="balanced">
              <a:rot lat="0" lon="0" rev="8700000"/>
            </a:lightRig>
          </a:scene3d>
          <a:sp3d>
            <a:bevelT h="38100" w="190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35" name="椭圆 34"/>
          <p:cNvSpPr/>
          <p:nvPr/>
        </p:nvSpPr>
        <p:spPr>
          <a:xfrm>
            <a:off x="7809224" y="991810"/>
            <a:ext cx="312092" cy="312092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89000"/>
                </a:schemeClr>
              </a:gs>
              <a:gs pos="23000">
                <a:schemeClr val="accent4">
                  <a:lumMod val="89000"/>
                </a:schemeClr>
              </a:gs>
              <a:gs pos="69000">
                <a:schemeClr val="accent4">
                  <a:lumMod val="75000"/>
                </a:schemeClr>
              </a:gs>
              <a:gs pos="97000">
                <a:schemeClr val="accent4">
                  <a:lumMod val="70000"/>
                </a:schemeClr>
              </a:gs>
            </a:gsLst>
            <a:path path="circle">
              <a:fillToRect b="50000" l="50000" r="50000" t="50000"/>
            </a:path>
          </a:gradFill>
          <a:ln>
            <a:noFill/>
          </a:ln>
          <a:effectLst>
            <a:outerShdw algn="t" blurRad="50800" dir="5400000" dist="76200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dir="t" rig="contrasting">
              <a:rot lat="0" lon="0" rev="7800000"/>
            </a:lightRig>
          </a:scene3d>
          <a:sp3d>
            <a:bevelT h="139700" w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36" name="椭圆 35"/>
          <p:cNvSpPr/>
          <p:nvPr/>
        </p:nvSpPr>
        <p:spPr>
          <a:xfrm>
            <a:off x="4842980" y="370757"/>
            <a:ext cx="239023" cy="239023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83000">
                <a:schemeClr val="bg1">
                  <a:lumMod val="85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1"/>
          </a:gradFill>
          <a:ln>
            <a:noFill/>
          </a:ln>
          <a:effectLst>
            <a:outerShdw algn="ctr" blurRad="44450" dir="5400000" dist="27940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dir="t" rig="balanced">
              <a:rot lat="0" lon="0" rev="8700000"/>
            </a:lightRig>
          </a:scene3d>
          <a:sp3d>
            <a:bevelT h="38100" w="190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37" name="椭圆 36"/>
          <p:cNvSpPr/>
          <p:nvPr/>
        </p:nvSpPr>
        <p:spPr>
          <a:xfrm>
            <a:off x="10214662" y="1668927"/>
            <a:ext cx="175684" cy="175684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83000">
                <a:schemeClr val="bg1">
                  <a:lumMod val="85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1"/>
          </a:gradFill>
          <a:ln>
            <a:noFill/>
          </a:ln>
          <a:effectLst>
            <a:outerShdw algn="ctr" blurRad="44450" dir="5400000" dist="27940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dir="t" rig="balanced">
              <a:rot lat="0" lon="0" rev="8700000"/>
            </a:lightRig>
          </a:scene3d>
          <a:sp3d>
            <a:bevelT h="38100" w="190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38" name="椭圆 37"/>
          <p:cNvSpPr/>
          <p:nvPr/>
        </p:nvSpPr>
        <p:spPr>
          <a:xfrm>
            <a:off x="3023239" y="342273"/>
            <a:ext cx="900777" cy="900777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</a:gradFill>
          <a:ln>
            <a:noFill/>
          </a:ln>
          <a:effectLst>
            <a:outerShdw algn="t" blurRad="50800" dir="5400000" dist="76200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dir="t" rig="contrasting">
              <a:rot lat="0" lon="0" rev="7800000"/>
            </a:lightRig>
          </a:scene3d>
          <a:sp3d>
            <a:bevelT h="139700" w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39" name="椭圆 38"/>
          <p:cNvSpPr/>
          <p:nvPr/>
        </p:nvSpPr>
        <p:spPr>
          <a:xfrm>
            <a:off x="6780092" y="157609"/>
            <a:ext cx="705209" cy="705209"/>
          </a:xfrm>
          <a:prstGeom prst="ellipse">
            <a:avLst/>
          </a:prstGeom>
          <a:gradFill flip="none" rotWithShape="1">
            <a:gsLst>
              <a:gs pos="0">
                <a:schemeClr val="accent2">
                  <a:lumMod val="89000"/>
                </a:schemeClr>
              </a:gs>
              <a:gs pos="23000">
                <a:schemeClr val="accent2">
                  <a:lumMod val="89000"/>
                </a:schemeClr>
              </a:gs>
              <a:gs pos="69000">
                <a:schemeClr val="accent2">
                  <a:lumMod val="75000"/>
                </a:schemeClr>
              </a:gs>
              <a:gs pos="97000">
                <a:schemeClr val="accent2">
                  <a:lumMod val="70000"/>
                </a:schemeClr>
              </a:gs>
            </a:gsLst>
            <a:path path="circle">
              <a:fillToRect b="50000" l="50000" r="50000" t="50000"/>
            </a:path>
          </a:gradFill>
          <a:ln>
            <a:noFill/>
          </a:ln>
          <a:effectLst>
            <a:outerShdw algn="t" blurRad="50800" dir="5400000" dist="76200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dir="t" rig="contrasting">
              <a:rot lat="0" lon="0" rev="7800000"/>
            </a:lightRig>
          </a:scene3d>
          <a:sp3d>
            <a:bevelT h="139700" w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40" name="椭圆 39"/>
          <p:cNvSpPr/>
          <p:nvPr/>
        </p:nvSpPr>
        <p:spPr>
          <a:xfrm>
            <a:off x="5411911" y="434733"/>
            <a:ext cx="1180474" cy="1180474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</a:gradFill>
          <a:ln>
            <a:noFill/>
          </a:ln>
          <a:effectLst>
            <a:outerShdw algn="t" blurRad="50800" dir="5400000" dist="76200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dir="t" rig="contrasting">
              <a:rot lat="0" lon="0" rev="7800000"/>
            </a:lightRig>
          </a:scene3d>
          <a:sp3d>
            <a:bevelT h="139700" w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41" name="椭圆 40"/>
          <p:cNvSpPr/>
          <p:nvPr/>
        </p:nvSpPr>
        <p:spPr>
          <a:xfrm>
            <a:off x="3924016" y="199544"/>
            <a:ext cx="354706" cy="354706"/>
          </a:xfrm>
          <a:prstGeom prst="ellipse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</a:gradFill>
          <a:ln>
            <a:noFill/>
          </a:ln>
          <a:effectLst>
            <a:outerShdw algn="t" blurRad="50800" dir="5400000" dist="76200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dir="t" rig="contrasting">
              <a:rot lat="0" lon="0" rev="7800000"/>
            </a:lightRig>
          </a:scene3d>
          <a:sp3d>
            <a:bevelT h="139700" w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42" name="椭圆 41"/>
          <p:cNvSpPr/>
          <p:nvPr/>
        </p:nvSpPr>
        <p:spPr>
          <a:xfrm>
            <a:off x="8282033" y="672650"/>
            <a:ext cx="120011" cy="120011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83000">
                <a:schemeClr val="bg1">
                  <a:lumMod val="85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1"/>
          </a:gradFill>
          <a:ln>
            <a:noFill/>
          </a:ln>
          <a:effectLst>
            <a:outerShdw algn="ctr" blurRad="44450" dir="5400000" dist="27940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dir="t" rig="balanced">
              <a:rot lat="0" lon="0" rev="8700000"/>
            </a:lightRig>
          </a:scene3d>
          <a:sp3d>
            <a:bevelT h="38100" w="190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43" name="椭圆 42"/>
          <p:cNvSpPr/>
          <p:nvPr/>
        </p:nvSpPr>
        <p:spPr>
          <a:xfrm>
            <a:off x="2380875" y="2082061"/>
            <a:ext cx="120011" cy="120011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83000">
                <a:schemeClr val="bg1">
                  <a:lumMod val="85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1"/>
          </a:gradFill>
          <a:ln>
            <a:noFill/>
          </a:ln>
          <a:effectLst>
            <a:outerShdw algn="ctr" blurRad="44450" dir="5400000" dist="27940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dir="t" rig="balanced">
              <a:rot lat="0" lon="0" rev="8700000"/>
            </a:lightRig>
          </a:scene3d>
          <a:sp3d>
            <a:bevelT h="38100" w="190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</p:spTree>
    <p:extLst>
      <p:ext uri="{BB962C8B-B14F-4D97-AF65-F5344CB8AC3E}">
        <p14:creationId val="695466127"/>
      </p:ext>
    </p:extLst>
  </p:cSld>
  <p:clrMapOvr>
    <a:masterClrMapping/>
  </p:clrMapOvr>
  <mc:AlternateContent>
    <mc:Choice Requires="p15">
      <p:transition p14:dur="2000" spd="slow">
        <p15:prstTrans prst="wind"/>
      </p:transition>
    </mc:Choice>
    <mc:Fallback>
      <p:transition spd="slow">
        <p:fade/>
      </p:transition>
    </mc:Fallback>
  </mc:AlternateContent>
  <p:timing/>
</p:sld>
</file>

<file path=ppt/slides/slide1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占位符 1"/>
          <p:cNvSpPr>
            <a:spLocks noGrp="1"/>
          </p:cNvSpPr>
          <p:nvPr>
            <p:ph idx="10" sz="quarter" type="body"/>
          </p:nvPr>
        </p:nvSpPr>
        <p:spPr/>
        <p:txBody>
          <a:bodyPr/>
          <a:lstStyle/>
          <a:p>
            <a:r>
              <a:rPr altLang="zh-CN" kumimoji="1" lang="en-US">
                <a:effectLst>
                  <a:outerShdw algn="ctr" blurRad="63500" rotWithShape="0" sx="102000" sy="102000">
                    <a:prstClr val="black">
                      <a:alpha val="40000"/>
                    </a:prstClr>
                  </a:outerShdw>
                </a:effectLst>
              </a:rPr>
              <a:t>PART THREE 经验教训</a:t>
            </a:r>
          </a:p>
        </p:txBody>
      </p:sp>
      <p:sp>
        <p:nvSpPr>
          <p:cNvPr id="3" name="立方体 2"/>
          <p:cNvSpPr/>
          <p:nvPr/>
        </p:nvSpPr>
        <p:spPr>
          <a:xfrm>
            <a:off x="1679357" y="1737360"/>
            <a:ext cx="3820107" cy="3540035"/>
          </a:xfrm>
          <a:prstGeom prst="cube">
            <a:avLst>
              <a:gd fmla="val 5533" name="adj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30" name="立方体 29"/>
          <p:cNvSpPr/>
          <p:nvPr/>
        </p:nvSpPr>
        <p:spPr>
          <a:xfrm>
            <a:off x="1374557" y="2620042"/>
            <a:ext cx="3328072" cy="3084074"/>
          </a:xfrm>
          <a:prstGeom prst="cube">
            <a:avLst>
              <a:gd fmla="val 5533" name="adj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31" name="立方体 30"/>
          <p:cNvSpPr/>
          <p:nvPr/>
        </p:nvSpPr>
        <p:spPr>
          <a:xfrm>
            <a:off x="1108945" y="3549290"/>
            <a:ext cx="2718473" cy="2519168"/>
          </a:xfrm>
          <a:prstGeom prst="cube">
            <a:avLst>
              <a:gd fmla="val 5533" name="adj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32" name="矩形 31"/>
          <p:cNvSpPr/>
          <p:nvPr/>
        </p:nvSpPr>
        <p:spPr>
          <a:xfrm>
            <a:off x="1211752" y="3749657"/>
            <a:ext cx="1808480" cy="4084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09585">
              <a:lnSpc>
                <a:spcPct val="130000"/>
              </a:lnSpc>
            </a:pPr>
            <a:r>
              <a:rPr altLang="en-US" b="1" lang="zh-CN" sz="1600">
                <a:solidFill>
                  <a:schemeClr val="bg1"/>
                </a:solidFill>
                <a:ea typeface="微软雅黑"/>
              </a:rPr>
              <a:t>点击此处添加标题</a:t>
            </a:r>
          </a:p>
        </p:txBody>
      </p:sp>
      <p:sp>
        <p:nvSpPr>
          <p:cNvPr id="33" name="矩形 32"/>
          <p:cNvSpPr/>
          <p:nvPr/>
        </p:nvSpPr>
        <p:spPr>
          <a:xfrm>
            <a:off x="1374557" y="2811168"/>
            <a:ext cx="1808480" cy="4084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09585">
              <a:lnSpc>
                <a:spcPct val="130000"/>
              </a:lnSpc>
            </a:pPr>
            <a:r>
              <a:rPr altLang="en-US" b="1" lang="zh-CN" sz="1600">
                <a:solidFill>
                  <a:schemeClr val="bg1"/>
                </a:solidFill>
                <a:ea typeface="微软雅黑"/>
              </a:rPr>
              <a:t>点击此处添加标题</a:t>
            </a:r>
          </a:p>
        </p:txBody>
      </p:sp>
      <p:sp>
        <p:nvSpPr>
          <p:cNvPr id="34" name="矩形 33"/>
          <p:cNvSpPr/>
          <p:nvPr/>
        </p:nvSpPr>
        <p:spPr>
          <a:xfrm>
            <a:off x="1679357" y="1951336"/>
            <a:ext cx="1808480" cy="4084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09585">
              <a:lnSpc>
                <a:spcPct val="130000"/>
              </a:lnSpc>
            </a:pPr>
            <a:r>
              <a:rPr altLang="en-US" b="1" lang="zh-CN" sz="1600">
                <a:solidFill>
                  <a:schemeClr val="bg1"/>
                </a:solidFill>
                <a:ea typeface="微软雅黑"/>
              </a:rPr>
              <a:t>点击此处添加标题</a:t>
            </a:r>
          </a:p>
        </p:txBody>
      </p:sp>
      <p:sp>
        <p:nvSpPr>
          <p:cNvPr id="35" name="文本框 8"/>
          <p:cNvSpPr txBox="1"/>
          <p:nvPr/>
        </p:nvSpPr>
        <p:spPr>
          <a:xfrm>
            <a:off x="6968048" y="2229938"/>
            <a:ext cx="3691243" cy="4876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altLang="en-US" lang="zh-CN" sz="1000">
                <a:solidFill>
                  <a:schemeClr val="bg1"/>
                </a:solidFill>
                <a:latin charset="0" typeface="微软雅黑"/>
                <a:ea typeface="微软雅黑"/>
              </a:rPr>
              <a:t>标题数字等都可以通过点击和重新输入进行更改，顶部“开始”面板中可以对字体、字号、颜色、行距等进行修改。</a:t>
            </a:r>
          </a:p>
        </p:txBody>
      </p:sp>
      <p:sp>
        <p:nvSpPr>
          <p:cNvPr id="36" name="文本框 35"/>
          <p:cNvSpPr txBox="1"/>
          <p:nvPr/>
        </p:nvSpPr>
        <p:spPr>
          <a:xfrm>
            <a:off x="6968048" y="1739146"/>
            <a:ext cx="2799080" cy="365760"/>
          </a:xfrm>
          <a:prstGeom prst="rect">
            <a:avLst/>
          </a:prstGeom>
          <a:solidFill>
            <a:schemeClr val="accent5"/>
          </a:solidFill>
        </p:spPr>
        <p:txBody>
          <a:bodyPr anchor="ctr" rtlCol="0" wrap="none">
            <a:spAutoFit/>
          </a:bodyPr>
          <a:lstStyle/>
          <a:p>
            <a:r>
              <a:rPr altLang="zh-CN" b="1" kumimoji="1" lang="en-US" smtClean="0">
                <a:solidFill>
                  <a:schemeClr val="bg1"/>
                </a:solidFill>
                <a:effectLst>
                  <a:outerShdw algn="ctr" blurRad="63500" rotWithShape="0" sx="102000" sy="102000">
                    <a:prstClr val="black">
                      <a:alpha val="40000"/>
                    </a:prstClr>
                  </a:outerShdw>
                </a:effectLst>
                <a:latin typeface="+mj-lt"/>
                <a:ea charset="0" typeface="Microsoft YaHei"/>
                <a:cs charset="0" typeface="Microsoft YaHei"/>
              </a:rPr>
              <a:t>ADD YOUR TITLE HERE</a:t>
            </a:r>
          </a:p>
        </p:txBody>
      </p:sp>
      <p:sp>
        <p:nvSpPr>
          <p:cNvPr id="37" name="文本框 8"/>
          <p:cNvSpPr txBox="1"/>
          <p:nvPr/>
        </p:nvSpPr>
        <p:spPr>
          <a:xfrm>
            <a:off x="6968048" y="3640444"/>
            <a:ext cx="3691243" cy="4876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altLang="en-US" lang="zh-CN" sz="1000">
                <a:solidFill>
                  <a:schemeClr val="bg1"/>
                </a:solidFill>
                <a:latin charset="0" typeface="微软雅黑"/>
                <a:ea typeface="微软雅黑"/>
              </a:rPr>
              <a:t>标题数字等都可以通过点击和重新输入进行更改，顶部“开始”面板中可以对字体、字号、颜色、行距等进行修改。</a:t>
            </a:r>
          </a:p>
        </p:txBody>
      </p:sp>
      <p:sp>
        <p:nvSpPr>
          <p:cNvPr id="38" name="文本框 37"/>
          <p:cNvSpPr txBox="1"/>
          <p:nvPr/>
        </p:nvSpPr>
        <p:spPr>
          <a:xfrm>
            <a:off x="6968048" y="3149652"/>
            <a:ext cx="2799080" cy="365760"/>
          </a:xfrm>
          <a:prstGeom prst="rect">
            <a:avLst/>
          </a:prstGeom>
          <a:solidFill>
            <a:schemeClr val="accent2"/>
          </a:solidFill>
        </p:spPr>
        <p:txBody>
          <a:bodyPr anchor="ctr" rtlCol="0" wrap="none">
            <a:spAutoFit/>
          </a:bodyPr>
          <a:lstStyle/>
          <a:p>
            <a:r>
              <a:rPr altLang="zh-CN" b="1" kumimoji="1" lang="en-US" smtClean="0">
                <a:solidFill>
                  <a:schemeClr val="bg1"/>
                </a:solidFill>
                <a:effectLst>
                  <a:outerShdw algn="ctr" blurRad="63500" rotWithShape="0" sx="102000" sy="102000">
                    <a:prstClr val="black">
                      <a:alpha val="40000"/>
                    </a:prstClr>
                  </a:outerShdw>
                </a:effectLst>
                <a:latin typeface="+mj-lt"/>
                <a:ea charset="0" typeface="Microsoft YaHei"/>
                <a:cs charset="0" typeface="Microsoft YaHei"/>
              </a:rPr>
              <a:t>ADD YOUR TITLE HERE</a:t>
            </a:r>
          </a:p>
        </p:txBody>
      </p:sp>
      <p:sp>
        <p:nvSpPr>
          <p:cNvPr id="39" name="文本框 8"/>
          <p:cNvSpPr txBox="1"/>
          <p:nvPr/>
        </p:nvSpPr>
        <p:spPr>
          <a:xfrm>
            <a:off x="6968048" y="5050949"/>
            <a:ext cx="3691243" cy="4876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altLang="en-US" lang="zh-CN" sz="1000">
                <a:solidFill>
                  <a:schemeClr val="bg1"/>
                </a:solidFill>
                <a:latin charset="0" typeface="微软雅黑"/>
                <a:ea typeface="微软雅黑"/>
              </a:rPr>
              <a:t>标题数字等都可以通过点击和重新输入进行更改，顶部“开始”面板中可以对字体、字号、颜色、行距等进行修改。</a:t>
            </a:r>
          </a:p>
        </p:txBody>
      </p:sp>
      <p:sp>
        <p:nvSpPr>
          <p:cNvPr id="40" name="文本框 39"/>
          <p:cNvSpPr txBox="1"/>
          <p:nvPr/>
        </p:nvSpPr>
        <p:spPr>
          <a:xfrm>
            <a:off x="6968048" y="4560158"/>
            <a:ext cx="2799080" cy="365760"/>
          </a:xfrm>
          <a:prstGeom prst="rect">
            <a:avLst/>
          </a:prstGeom>
          <a:solidFill>
            <a:schemeClr val="accent1"/>
          </a:solidFill>
        </p:spPr>
        <p:txBody>
          <a:bodyPr anchor="ctr" rtlCol="0" wrap="none">
            <a:spAutoFit/>
          </a:bodyPr>
          <a:lstStyle/>
          <a:p>
            <a:r>
              <a:rPr altLang="zh-CN" b="1" kumimoji="1" lang="en-US" smtClean="0">
                <a:solidFill>
                  <a:schemeClr val="bg1"/>
                </a:solidFill>
                <a:effectLst>
                  <a:outerShdw algn="ctr" blurRad="63500" rotWithShape="0" sx="102000" sy="102000">
                    <a:prstClr val="black">
                      <a:alpha val="40000"/>
                    </a:prstClr>
                  </a:outerShdw>
                </a:effectLst>
                <a:latin typeface="+mj-lt"/>
                <a:ea charset="0" typeface="Microsoft YaHei"/>
                <a:cs charset="0" typeface="Microsoft YaHei"/>
              </a:rPr>
              <a:t>ADD YOUR TITLE HERE</a:t>
            </a:r>
          </a:p>
        </p:txBody>
      </p:sp>
    </p:spTree>
    <p:extLst>
      <p:ext uri="{BB962C8B-B14F-4D97-AF65-F5344CB8AC3E}">
        <p14:creationId val="1954696532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slides/slide1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占位符 1"/>
          <p:cNvSpPr>
            <a:spLocks noGrp="1"/>
          </p:cNvSpPr>
          <p:nvPr>
            <p:ph idx="10" sz="quarter" type="body"/>
          </p:nvPr>
        </p:nvSpPr>
        <p:spPr/>
        <p:txBody>
          <a:bodyPr/>
          <a:lstStyle/>
          <a:p>
            <a:r>
              <a:rPr altLang="zh-CN" kumimoji="1" lang="en-US">
                <a:effectLst>
                  <a:outerShdw algn="ctr" blurRad="63500" rotWithShape="0" sx="102000" sy="102000">
                    <a:prstClr val="black">
                      <a:alpha val="40000"/>
                    </a:prstClr>
                  </a:outerShdw>
                </a:effectLst>
              </a:rPr>
              <a:t>PART THREE 经验教训</a:t>
            </a:r>
          </a:p>
        </p:txBody>
      </p:sp>
      <p:sp>
        <p:nvSpPr>
          <p:cNvPr id="16" name="圆角矩形 15"/>
          <p:cNvSpPr/>
          <p:nvPr/>
        </p:nvSpPr>
        <p:spPr>
          <a:xfrm>
            <a:off x="637308" y="1606732"/>
            <a:ext cx="2599508" cy="4271554"/>
          </a:xfrm>
          <a:prstGeom prst="roundRect">
            <a:avLst>
              <a:gd fmla="val 2957" name="adj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grpSp>
        <p:nvGrpSpPr>
          <p:cNvPr id="27" name="组 26"/>
          <p:cNvGrpSpPr/>
          <p:nvPr/>
        </p:nvGrpSpPr>
        <p:grpSpPr>
          <a:xfrm>
            <a:off x="1719764" y="2192669"/>
            <a:ext cx="434596" cy="628493"/>
            <a:chOff x="8599488" y="273050"/>
            <a:chExt cx="515937" cy="746125"/>
          </a:xfrm>
          <a:solidFill>
            <a:schemeClr val="bg1"/>
          </a:solidFill>
        </p:grpSpPr>
        <p:sp>
          <p:nvSpPr>
            <p:cNvPr id="28" name="Freeform 289"/>
            <p:cNvSpPr/>
            <p:nvPr/>
          </p:nvSpPr>
          <p:spPr bwMode="auto">
            <a:xfrm>
              <a:off x="8715375" y="273050"/>
              <a:ext cx="284162" cy="57150"/>
            </a:xfrm>
            <a:custGeom>
              <a:gdLst>
                <a:gd fmla="*/ 39 w 435" name="T0"/>
                <a:gd fmla="*/ 60 h 87" name="T1"/>
                <a:gd fmla="*/ 115 w 435" name="T2"/>
                <a:gd fmla="*/ 60 h 87" name="T3"/>
                <a:gd fmla="*/ 115 w 435" name="T4"/>
                <a:gd fmla="*/ 87 h 87" name="T5"/>
                <a:gd fmla="*/ 319 w 435" name="T6"/>
                <a:gd fmla="*/ 87 h 87" name="T7"/>
                <a:gd fmla="*/ 319 w 435" name="T8"/>
                <a:gd fmla="*/ 60 h 87" name="T9"/>
                <a:gd fmla="*/ 395 w 435" name="T10"/>
                <a:gd fmla="*/ 60 h 87" name="T11"/>
                <a:gd fmla="*/ 435 w 435" name="T12"/>
                <a:gd fmla="*/ 20 h 87" name="T13"/>
                <a:gd fmla="*/ 435 w 435" name="T14"/>
                <a:gd fmla="*/ 0 h 87" name="T15"/>
                <a:gd fmla="*/ 0 w 435" name="T16"/>
                <a:gd fmla="*/ 0 h 87" name="T17"/>
                <a:gd fmla="*/ 0 w 435" name="T18"/>
                <a:gd fmla="*/ 20 h 87" name="T19"/>
                <a:gd fmla="*/ 39 w 435" name="T20"/>
                <a:gd fmla="*/ 60 h 87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87" w="435">
                  <a:moveTo>
                    <a:pt x="39" y="60"/>
                  </a:moveTo>
                  <a:cubicBezTo>
                    <a:pt x="115" y="60"/>
                    <a:pt x="115" y="60"/>
                    <a:pt x="115" y="60"/>
                  </a:cubicBezTo>
                  <a:cubicBezTo>
                    <a:pt x="115" y="87"/>
                    <a:pt x="115" y="87"/>
                    <a:pt x="115" y="87"/>
                  </a:cubicBezTo>
                  <a:cubicBezTo>
                    <a:pt x="319" y="87"/>
                    <a:pt x="319" y="87"/>
                    <a:pt x="319" y="87"/>
                  </a:cubicBezTo>
                  <a:cubicBezTo>
                    <a:pt x="319" y="60"/>
                    <a:pt x="319" y="60"/>
                    <a:pt x="319" y="60"/>
                  </a:cubicBezTo>
                  <a:cubicBezTo>
                    <a:pt x="395" y="60"/>
                    <a:pt x="395" y="60"/>
                    <a:pt x="395" y="60"/>
                  </a:cubicBezTo>
                  <a:cubicBezTo>
                    <a:pt x="417" y="60"/>
                    <a:pt x="435" y="42"/>
                    <a:pt x="435" y="20"/>
                  </a:cubicBezTo>
                  <a:cubicBezTo>
                    <a:pt x="435" y="0"/>
                    <a:pt x="435" y="0"/>
                    <a:pt x="43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42"/>
                    <a:pt x="18" y="60"/>
                    <a:pt x="39" y="6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9" name="Freeform 290"/>
            <p:cNvSpPr>
              <a:spLocks noEditPoints="1"/>
            </p:cNvSpPr>
            <p:nvPr/>
          </p:nvSpPr>
          <p:spPr bwMode="auto">
            <a:xfrm>
              <a:off x="8599488" y="342900"/>
              <a:ext cx="515937" cy="676275"/>
            </a:xfrm>
            <a:custGeom>
              <a:gdLst>
                <a:gd fmla="*/ 708 w 788" name="T0"/>
                <a:gd fmla="*/ 146 h 1032" name="T1"/>
                <a:gd fmla="*/ 519 w 788" name="T2"/>
                <a:gd fmla="*/ 146 h 1032" name="T3"/>
                <a:gd fmla="*/ 519 w 788" name="T4"/>
                <a:gd fmla="*/ 98 h 1032" name="T5"/>
                <a:gd fmla="*/ 532 w 788" name="T6"/>
                <a:gd fmla="*/ 98 h 1032" name="T7"/>
                <a:gd fmla="*/ 572 w 788" name="T8"/>
                <a:gd fmla="*/ 59 h 1032" name="T9"/>
                <a:gd fmla="*/ 572 w 788" name="T10"/>
                <a:gd fmla="*/ 40 h 1032" name="T11"/>
                <a:gd fmla="*/ 532 w 788" name="T12"/>
                <a:gd fmla="*/ 0 h 1032" name="T13"/>
                <a:gd fmla="*/ 256 w 788" name="T14"/>
                <a:gd fmla="*/ 0 h 1032" name="T15"/>
                <a:gd fmla="*/ 216 w 788" name="T16"/>
                <a:gd fmla="*/ 40 h 1032" name="T17"/>
                <a:gd fmla="*/ 216 w 788" name="T18"/>
                <a:gd fmla="*/ 59 h 1032" name="T19"/>
                <a:gd fmla="*/ 256 w 788" name="T20"/>
                <a:gd fmla="*/ 98 h 1032" name="T21"/>
                <a:gd fmla="*/ 269 w 788" name="T22"/>
                <a:gd fmla="*/ 98 h 1032" name="T23"/>
                <a:gd fmla="*/ 269 w 788" name="T24"/>
                <a:gd fmla="*/ 146 h 1032" name="T25"/>
                <a:gd fmla="*/ 80 w 788" name="T26"/>
                <a:gd fmla="*/ 146 h 1032" name="T27"/>
                <a:gd fmla="*/ 0 w 788" name="T28"/>
                <a:gd fmla="*/ 226 h 1032" name="T29"/>
                <a:gd fmla="*/ 0 w 788" name="T30"/>
                <a:gd fmla="*/ 952 h 1032" name="T31"/>
                <a:gd fmla="*/ 80 w 788" name="T32"/>
                <a:gd fmla="*/ 1032 h 1032" name="T33"/>
                <a:gd fmla="*/ 708 w 788" name="T34"/>
                <a:gd fmla="*/ 1032 h 1032" name="T35"/>
                <a:gd fmla="*/ 788 w 788" name="T36"/>
                <a:gd fmla="*/ 952 h 1032" name="T37"/>
                <a:gd fmla="*/ 788 w 788" name="T38"/>
                <a:gd fmla="*/ 226 h 1032" name="T39"/>
                <a:gd fmla="*/ 708 w 788" name="T40"/>
                <a:gd fmla="*/ 146 h 1032" name="T41"/>
                <a:gd fmla="*/ 581 w 788" name="T42"/>
                <a:gd fmla="*/ 619 h 1032" name="T43"/>
                <a:gd fmla="*/ 574 w 788" name="T44"/>
                <a:gd fmla="*/ 626 h 1032" name="T45"/>
                <a:gd fmla="*/ 444 w 788" name="T46"/>
                <a:gd fmla="*/ 626 h 1032" name="T47"/>
                <a:gd fmla="*/ 444 w 788" name="T48"/>
                <a:gd fmla="*/ 755 h 1032" name="T49"/>
                <a:gd fmla="*/ 438 w 788" name="T50"/>
                <a:gd fmla="*/ 762 h 1032" name="T51"/>
                <a:gd fmla="*/ 351 w 788" name="T52"/>
                <a:gd fmla="*/ 762 h 1032" name="T53"/>
                <a:gd fmla="*/ 344 w 788" name="T54"/>
                <a:gd fmla="*/ 755 h 1032" name="T55"/>
                <a:gd fmla="*/ 344 w 788" name="T56"/>
                <a:gd fmla="*/ 626 h 1032" name="T57"/>
                <a:gd fmla="*/ 214 w 788" name="T58"/>
                <a:gd fmla="*/ 626 h 1032" name="T59"/>
                <a:gd fmla="*/ 207 w 788" name="T60"/>
                <a:gd fmla="*/ 619 h 1032" name="T61"/>
                <a:gd fmla="*/ 207 w 788" name="T62"/>
                <a:gd fmla="*/ 532 h 1032" name="T63"/>
                <a:gd fmla="*/ 214 w 788" name="T64"/>
                <a:gd fmla="*/ 525 h 1032" name="T65"/>
                <a:gd fmla="*/ 344 w 788" name="T66"/>
                <a:gd fmla="*/ 525 h 1032" name="T67"/>
                <a:gd fmla="*/ 344 w 788" name="T68"/>
                <a:gd fmla="*/ 395 h 1032" name="T69"/>
                <a:gd fmla="*/ 351 w 788" name="T70"/>
                <a:gd fmla="*/ 388 h 1032" name="T71"/>
                <a:gd fmla="*/ 438 w 788" name="T72"/>
                <a:gd fmla="*/ 388 h 1032" name="T73"/>
                <a:gd fmla="*/ 444 w 788" name="T74"/>
                <a:gd fmla="*/ 395 h 1032" name="T75"/>
                <a:gd fmla="*/ 444 w 788" name="T76"/>
                <a:gd fmla="*/ 525 h 1032" name="T77"/>
                <a:gd fmla="*/ 574 w 788" name="T78"/>
                <a:gd fmla="*/ 525 h 1032" name="T79"/>
                <a:gd fmla="*/ 581 w 788" name="T80"/>
                <a:gd fmla="*/ 532 h 1032" name="T81"/>
                <a:gd fmla="*/ 581 w 788" name="T82"/>
                <a:gd fmla="*/ 619 h 1032" name="T8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b="b" l="0" r="r" t="0"/>
              <a:pathLst>
                <a:path h="1032" w="788">
                  <a:moveTo>
                    <a:pt x="708" y="146"/>
                  </a:moveTo>
                  <a:cubicBezTo>
                    <a:pt x="519" y="146"/>
                    <a:pt x="519" y="146"/>
                    <a:pt x="519" y="146"/>
                  </a:cubicBezTo>
                  <a:cubicBezTo>
                    <a:pt x="519" y="98"/>
                    <a:pt x="519" y="98"/>
                    <a:pt x="519" y="98"/>
                  </a:cubicBezTo>
                  <a:cubicBezTo>
                    <a:pt x="532" y="98"/>
                    <a:pt x="532" y="98"/>
                    <a:pt x="532" y="98"/>
                  </a:cubicBezTo>
                  <a:cubicBezTo>
                    <a:pt x="554" y="98"/>
                    <a:pt x="572" y="81"/>
                    <a:pt x="572" y="59"/>
                  </a:cubicBezTo>
                  <a:cubicBezTo>
                    <a:pt x="572" y="40"/>
                    <a:pt x="572" y="40"/>
                    <a:pt x="572" y="40"/>
                  </a:cubicBezTo>
                  <a:cubicBezTo>
                    <a:pt x="572" y="18"/>
                    <a:pt x="554" y="0"/>
                    <a:pt x="532" y="0"/>
                  </a:cubicBezTo>
                  <a:cubicBezTo>
                    <a:pt x="256" y="0"/>
                    <a:pt x="256" y="0"/>
                    <a:pt x="256" y="0"/>
                  </a:cubicBezTo>
                  <a:cubicBezTo>
                    <a:pt x="234" y="0"/>
                    <a:pt x="216" y="18"/>
                    <a:pt x="216" y="40"/>
                  </a:cubicBezTo>
                  <a:cubicBezTo>
                    <a:pt x="216" y="59"/>
                    <a:pt x="216" y="59"/>
                    <a:pt x="216" y="59"/>
                  </a:cubicBezTo>
                  <a:cubicBezTo>
                    <a:pt x="216" y="81"/>
                    <a:pt x="234" y="98"/>
                    <a:pt x="256" y="98"/>
                  </a:cubicBezTo>
                  <a:cubicBezTo>
                    <a:pt x="269" y="98"/>
                    <a:pt x="269" y="98"/>
                    <a:pt x="269" y="98"/>
                  </a:cubicBezTo>
                  <a:cubicBezTo>
                    <a:pt x="269" y="146"/>
                    <a:pt x="269" y="146"/>
                    <a:pt x="269" y="146"/>
                  </a:cubicBezTo>
                  <a:cubicBezTo>
                    <a:pt x="80" y="146"/>
                    <a:pt x="80" y="146"/>
                    <a:pt x="80" y="146"/>
                  </a:cubicBezTo>
                  <a:cubicBezTo>
                    <a:pt x="36" y="146"/>
                    <a:pt x="0" y="182"/>
                    <a:pt x="0" y="226"/>
                  </a:cubicBezTo>
                  <a:cubicBezTo>
                    <a:pt x="0" y="952"/>
                    <a:pt x="0" y="952"/>
                    <a:pt x="0" y="952"/>
                  </a:cubicBezTo>
                  <a:cubicBezTo>
                    <a:pt x="0" y="996"/>
                    <a:pt x="36" y="1032"/>
                    <a:pt x="80" y="1032"/>
                  </a:cubicBezTo>
                  <a:cubicBezTo>
                    <a:pt x="708" y="1032"/>
                    <a:pt x="708" y="1032"/>
                    <a:pt x="708" y="1032"/>
                  </a:cubicBezTo>
                  <a:cubicBezTo>
                    <a:pt x="752" y="1032"/>
                    <a:pt x="788" y="996"/>
                    <a:pt x="788" y="952"/>
                  </a:cubicBezTo>
                  <a:cubicBezTo>
                    <a:pt x="788" y="226"/>
                    <a:pt x="788" y="226"/>
                    <a:pt x="788" y="226"/>
                  </a:cubicBezTo>
                  <a:cubicBezTo>
                    <a:pt x="788" y="182"/>
                    <a:pt x="752" y="146"/>
                    <a:pt x="708" y="146"/>
                  </a:cubicBezTo>
                  <a:close/>
                  <a:moveTo>
                    <a:pt x="581" y="619"/>
                  </a:moveTo>
                  <a:cubicBezTo>
                    <a:pt x="581" y="623"/>
                    <a:pt x="578" y="626"/>
                    <a:pt x="574" y="626"/>
                  </a:cubicBezTo>
                  <a:cubicBezTo>
                    <a:pt x="444" y="626"/>
                    <a:pt x="444" y="626"/>
                    <a:pt x="444" y="626"/>
                  </a:cubicBezTo>
                  <a:cubicBezTo>
                    <a:pt x="444" y="755"/>
                    <a:pt x="444" y="755"/>
                    <a:pt x="444" y="755"/>
                  </a:cubicBezTo>
                  <a:cubicBezTo>
                    <a:pt x="444" y="759"/>
                    <a:pt x="441" y="762"/>
                    <a:pt x="438" y="762"/>
                  </a:cubicBezTo>
                  <a:cubicBezTo>
                    <a:pt x="351" y="762"/>
                    <a:pt x="351" y="762"/>
                    <a:pt x="351" y="762"/>
                  </a:cubicBezTo>
                  <a:cubicBezTo>
                    <a:pt x="347" y="762"/>
                    <a:pt x="344" y="759"/>
                    <a:pt x="344" y="755"/>
                  </a:cubicBezTo>
                  <a:cubicBezTo>
                    <a:pt x="344" y="626"/>
                    <a:pt x="344" y="626"/>
                    <a:pt x="344" y="626"/>
                  </a:cubicBezTo>
                  <a:cubicBezTo>
                    <a:pt x="214" y="626"/>
                    <a:pt x="214" y="626"/>
                    <a:pt x="214" y="626"/>
                  </a:cubicBezTo>
                  <a:cubicBezTo>
                    <a:pt x="210" y="626"/>
                    <a:pt x="207" y="623"/>
                    <a:pt x="207" y="619"/>
                  </a:cubicBezTo>
                  <a:cubicBezTo>
                    <a:pt x="207" y="532"/>
                    <a:pt x="207" y="532"/>
                    <a:pt x="207" y="532"/>
                  </a:cubicBezTo>
                  <a:cubicBezTo>
                    <a:pt x="207" y="528"/>
                    <a:pt x="210" y="525"/>
                    <a:pt x="214" y="525"/>
                  </a:cubicBezTo>
                  <a:cubicBezTo>
                    <a:pt x="344" y="525"/>
                    <a:pt x="344" y="525"/>
                    <a:pt x="344" y="525"/>
                  </a:cubicBezTo>
                  <a:cubicBezTo>
                    <a:pt x="344" y="395"/>
                    <a:pt x="344" y="395"/>
                    <a:pt x="344" y="395"/>
                  </a:cubicBezTo>
                  <a:cubicBezTo>
                    <a:pt x="344" y="391"/>
                    <a:pt x="347" y="388"/>
                    <a:pt x="351" y="388"/>
                  </a:cubicBezTo>
                  <a:cubicBezTo>
                    <a:pt x="438" y="388"/>
                    <a:pt x="438" y="388"/>
                    <a:pt x="438" y="388"/>
                  </a:cubicBezTo>
                  <a:cubicBezTo>
                    <a:pt x="441" y="388"/>
                    <a:pt x="444" y="391"/>
                    <a:pt x="444" y="395"/>
                  </a:cubicBezTo>
                  <a:cubicBezTo>
                    <a:pt x="444" y="525"/>
                    <a:pt x="444" y="525"/>
                    <a:pt x="444" y="525"/>
                  </a:cubicBezTo>
                  <a:cubicBezTo>
                    <a:pt x="574" y="525"/>
                    <a:pt x="574" y="525"/>
                    <a:pt x="574" y="525"/>
                  </a:cubicBezTo>
                  <a:cubicBezTo>
                    <a:pt x="578" y="525"/>
                    <a:pt x="581" y="528"/>
                    <a:pt x="581" y="532"/>
                  </a:cubicBezTo>
                  <a:lnTo>
                    <a:pt x="581" y="61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sp>
        <p:nvSpPr>
          <p:cNvPr id="46" name="文本框 8"/>
          <p:cNvSpPr txBox="1"/>
          <p:nvPr/>
        </p:nvSpPr>
        <p:spPr>
          <a:xfrm>
            <a:off x="953793" y="3807813"/>
            <a:ext cx="1952456" cy="1280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30000"/>
              </a:lnSpc>
            </a:pPr>
            <a:r>
              <a:rPr altLang="en-US" lang="zh-CN" sz="1200">
                <a:solidFill>
                  <a:schemeClr val="bg1"/>
                </a:solidFill>
                <a:latin charset="0" typeface="微软雅黑"/>
                <a:ea typeface="微软雅黑"/>
              </a:rPr>
              <a:t>标题数字等都可以通过点击和重新输入进行更改，顶部“开始”面板中可以对字体、字号、颜色、行距等进行修改。</a:t>
            </a:r>
          </a:p>
        </p:txBody>
      </p:sp>
      <p:sp>
        <p:nvSpPr>
          <p:cNvPr id="47" name="矩形 46"/>
          <p:cNvSpPr/>
          <p:nvPr/>
        </p:nvSpPr>
        <p:spPr>
          <a:xfrm>
            <a:off x="1119543" y="3387248"/>
            <a:ext cx="1605280" cy="3688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09585">
              <a:lnSpc>
                <a:spcPct val="130000"/>
              </a:lnSpc>
            </a:pPr>
            <a:r>
              <a:rPr altLang="en-US" b="1" lang="zh-CN" sz="1400">
                <a:solidFill>
                  <a:schemeClr val="bg1"/>
                </a:solidFill>
                <a:ea typeface="微软雅黑"/>
              </a:rPr>
              <a:t>点击此处添加标题</a:t>
            </a:r>
          </a:p>
        </p:txBody>
      </p:sp>
      <p:grpSp>
        <p:nvGrpSpPr>
          <p:cNvPr id="9" name="组 8"/>
          <p:cNvGrpSpPr/>
          <p:nvPr/>
        </p:nvGrpSpPr>
        <p:grpSpPr>
          <a:xfrm>
            <a:off x="3380507" y="1606732"/>
            <a:ext cx="2812867" cy="4271554"/>
            <a:chOff x="3692435" y="1606732"/>
            <a:chExt cx="2812867" cy="4271554"/>
          </a:xfrm>
        </p:grpSpPr>
        <p:grpSp>
          <p:nvGrpSpPr>
            <p:cNvPr id="8" name="组 7"/>
            <p:cNvGrpSpPr/>
            <p:nvPr/>
          </p:nvGrpSpPr>
          <p:grpSpPr>
            <a:xfrm>
              <a:off x="3799113" y="1606732"/>
              <a:ext cx="2601688" cy="4271554"/>
              <a:chOff x="3799113" y="1606732"/>
              <a:chExt cx="2601688" cy="4271554"/>
            </a:xfrm>
          </p:grpSpPr>
          <p:sp>
            <p:nvSpPr>
              <p:cNvPr id="4" name="圆角矩形 3"/>
              <p:cNvSpPr/>
              <p:nvPr/>
            </p:nvSpPr>
            <p:spPr>
              <a:xfrm>
                <a:off x="3801293" y="1606732"/>
                <a:ext cx="2599508" cy="4271554"/>
              </a:xfrm>
              <a:prstGeom prst="roundRect">
                <a:avLst>
                  <a:gd fmla="val 2957" name="adj"/>
                </a:avLst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kumimoji="1" lang="zh-CN"/>
              </a:p>
            </p:txBody>
          </p:sp>
          <p:cxnSp>
            <p:nvCxnSpPr>
              <p:cNvPr id="7" name="直线连接符 6"/>
              <p:cNvCxnSpPr/>
              <p:nvPr/>
            </p:nvCxnSpPr>
            <p:spPr>
              <a:xfrm>
                <a:off x="3801293" y="3291840"/>
                <a:ext cx="2599508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直线连接符 20"/>
              <p:cNvCxnSpPr/>
              <p:nvPr/>
            </p:nvCxnSpPr>
            <p:spPr>
              <a:xfrm>
                <a:off x="3801293" y="3943531"/>
                <a:ext cx="2599508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直线连接符 21"/>
              <p:cNvCxnSpPr/>
              <p:nvPr/>
            </p:nvCxnSpPr>
            <p:spPr>
              <a:xfrm>
                <a:off x="3801293" y="4595222"/>
                <a:ext cx="2599508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直线连接符 22"/>
              <p:cNvCxnSpPr/>
              <p:nvPr/>
            </p:nvCxnSpPr>
            <p:spPr>
              <a:xfrm>
                <a:off x="3799113" y="5246914"/>
                <a:ext cx="2599508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7" name="圆角矩形 16"/>
            <p:cNvSpPr/>
            <p:nvPr/>
          </p:nvSpPr>
          <p:spPr>
            <a:xfrm>
              <a:off x="3692435" y="1955074"/>
              <a:ext cx="2812867" cy="748937"/>
            </a:xfrm>
            <a:prstGeom prst="roundRect">
              <a:avLst>
                <a:gd fmla="val 2957" name="adj"/>
              </a:avLst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5" name="矩形 4"/>
            <p:cNvSpPr/>
            <p:nvPr/>
          </p:nvSpPr>
          <p:spPr>
            <a:xfrm>
              <a:off x="4225583" y="1996125"/>
              <a:ext cx="1746567" cy="70104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altLang="zh-CN" b="1" kumimoji="1" lang="en-US" smtClean="0" sz="4000">
                  <a:solidFill>
                    <a:srgbClr val="FFFFFF"/>
                  </a:solidFill>
                  <a:effectLst>
                    <a:outerShdw algn="ctr" blurRad="63500" rotWithShape="0" sx="102000" sy="102000">
                      <a:prstClr val="black">
                        <a:alpha val="40000"/>
                      </a:prstClr>
                    </a:outerShdw>
                  </a:effectLst>
                  <a:latin charset="0" typeface="Microsoft YaHei"/>
                  <a:ea charset="0" typeface="Microsoft YaHei"/>
                  <a:cs charset="0" typeface="Microsoft YaHei"/>
                </a:rPr>
                <a:t>$5000</a:t>
              </a:r>
            </a:p>
          </p:txBody>
        </p:sp>
        <p:sp>
          <p:nvSpPr>
            <p:cNvPr id="48" name="矩形 47"/>
            <p:cNvSpPr/>
            <p:nvPr/>
          </p:nvSpPr>
          <p:spPr>
            <a:xfrm>
              <a:off x="4288388" y="2821162"/>
              <a:ext cx="1605280" cy="36880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609585">
                <a:lnSpc>
                  <a:spcPct val="130000"/>
                </a:lnSpc>
              </a:pPr>
              <a:r>
                <a:rPr altLang="en-US" lang="zh-CN" sz="1400">
                  <a:solidFill>
                    <a:schemeClr val="bg1"/>
                  </a:solidFill>
                  <a:ea typeface="微软雅黑"/>
                </a:rPr>
                <a:t>点击此处添加标题</a:t>
              </a:r>
            </a:p>
          </p:txBody>
        </p:sp>
        <p:sp>
          <p:nvSpPr>
            <p:cNvPr id="49" name="矩形 48"/>
            <p:cNvSpPr/>
            <p:nvPr/>
          </p:nvSpPr>
          <p:spPr>
            <a:xfrm>
              <a:off x="4288387" y="3469230"/>
              <a:ext cx="1605280" cy="36880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609585">
                <a:lnSpc>
                  <a:spcPct val="130000"/>
                </a:lnSpc>
              </a:pPr>
              <a:r>
                <a:rPr altLang="en-US" lang="zh-CN" sz="1400">
                  <a:solidFill>
                    <a:schemeClr val="bg1"/>
                  </a:solidFill>
                  <a:ea typeface="微软雅黑"/>
                </a:rPr>
                <a:t>点击此处添加标题</a:t>
              </a:r>
            </a:p>
          </p:txBody>
        </p:sp>
        <p:sp>
          <p:nvSpPr>
            <p:cNvPr id="50" name="矩形 49"/>
            <p:cNvSpPr/>
            <p:nvPr/>
          </p:nvSpPr>
          <p:spPr>
            <a:xfrm>
              <a:off x="4288388" y="4130349"/>
              <a:ext cx="1605280" cy="36880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609585">
                <a:lnSpc>
                  <a:spcPct val="130000"/>
                </a:lnSpc>
              </a:pPr>
              <a:r>
                <a:rPr altLang="en-US" lang="zh-CN" sz="1400">
                  <a:solidFill>
                    <a:schemeClr val="bg1"/>
                  </a:solidFill>
                  <a:ea typeface="微软雅黑"/>
                </a:rPr>
                <a:t>点击此处添加标题</a:t>
              </a:r>
            </a:p>
          </p:txBody>
        </p:sp>
        <p:sp>
          <p:nvSpPr>
            <p:cNvPr id="51" name="矩形 50"/>
            <p:cNvSpPr/>
            <p:nvPr/>
          </p:nvSpPr>
          <p:spPr>
            <a:xfrm>
              <a:off x="4288387" y="4778418"/>
              <a:ext cx="1605280" cy="36880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609585">
                <a:lnSpc>
                  <a:spcPct val="130000"/>
                </a:lnSpc>
              </a:pPr>
              <a:r>
                <a:rPr altLang="en-US" lang="zh-CN" sz="1400">
                  <a:solidFill>
                    <a:schemeClr val="bg1"/>
                  </a:solidFill>
                  <a:ea typeface="微软雅黑"/>
                </a:rPr>
                <a:t>点击此处添加标题</a:t>
              </a:r>
            </a:p>
          </p:txBody>
        </p:sp>
      </p:grpSp>
      <p:grpSp>
        <p:nvGrpSpPr>
          <p:cNvPr id="59" name="组 58"/>
          <p:cNvGrpSpPr/>
          <p:nvPr/>
        </p:nvGrpSpPr>
        <p:grpSpPr>
          <a:xfrm>
            <a:off x="6269855" y="1606732"/>
            <a:ext cx="2812867" cy="4271554"/>
            <a:chOff x="3692435" y="1606732"/>
            <a:chExt cx="2812867" cy="4271554"/>
          </a:xfrm>
        </p:grpSpPr>
        <p:grpSp>
          <p:nvGrpSpPr>
            <p:cNvPr id="60" name="组 59"/>
            <p:cNvGrpSpPr/>
            <p:nvPr/>
          </p:nvGrpSpPr>
          <p:grpSpPr>
            <a:xfrm>
              <a:off x="3799113" y="1606732"/>
              <a:ext cx="2601688" cy="4271554"/>
              <a:chOff x="3799113" y="1606732"/>
              <a:chExt cx="2601688" cy="4271554"/>
            </a:xfrm>
          </p:grpSpPr>
          <p:sp>
            <p:nvSpPr>
              <p:cNvPr id="67" name="圆角矩形 66"/>
              <p:cNvSpPr/>
              <p:nvPr/>
            </p:nvSpPr>
            <p:spPr>
              <a:xfrm>
                <a:off x="3801293" y="1606732"/>
                <a:ext cx="2599508" cy="4271554"/>
              </a:xfrm>
              <a:prstGeom prst="roundRect">
                <a:avLst>
                  <a:gd fmla="val 2957" name="adj"/>
                </a:avLst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kumimoji="1" lang="zh-CN"/>
              </a:p>
            </p:txBody>
          </p:sp>
          <p:cxnSp>
            <p:nvCxnSpPr>
              <p:cNvPr id="68" name="直线连接符 67"/>
              <p:cNvCxnSpPr/>
              <p:nvPr/>
            </p:nvCxnSpPr>
            <p:spPr>
              <a:xfrm>
                <a:off x="3801293" y="3291840"/>
                <a:ext cx="2599508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直线连接符 68"/>
              <p:cNvCxnSpPr/>
              <p:nvPr/>
            </p:nvCxnSpPr>
            <p:spPr>
              <a:xfrm>
                <a:off x="3801293" y="3943531"/>
                <a:ext cx="2599508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直线连接符 69"/>
              <p:cNvCxnSpPr/>
              <p:nvPr/>
            </p:nvCxnSpPr>
            <p:spPr>
              <a:xfrm>
                <a:off x="3801293" y="4595222"/>
                <a:ext cx="2599508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直线连接符 70"/>
              <p:cNvCxnSpPr/>
              <p:nvPr/>
            </p:nvCxnSpPr>
            <p:spPr>
              <a:xfrm>
                <a:off x="3799113" y="5246914"/>
                <a:ext cx="2599508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1" name="圆角矩形 60"/>
            <p:cNvSpPr/>
            <p:nvPr/>
          </p:nvSpPr>
          <p:spPr>
            <a:xfrm>
              <a:off x="3692435" y="1955074"/>
              <a:ext cx="2812867" cy="748937"/>
            </a:xfrm>
            <a:prstGeom prst="roundRect">
              <a:avLst>
                <a:gd fmla="val 2957" name="adj"/>
              </a:avLst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62" name="矩形 61"/>
            <p:cNvSpPr/>
            <p:nvPr/>
          </p:nvSpPr>
          <p:spPr>
            <a:xfrm>
              <a:off x="4225585" y="1996125"/>
              <a:ext cx="1746567" cy="70104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altLang="zh-CN" b="1" kumimoji="1" lang="en-US" smtClean="0" sz="4000">
                  <a:solidFill>
                    <a:srgbClr val="FFFFFF"/>
                  </a:solidFill>
                  <a:effectLst>
                    <a:outerShdw algn="ctr" blurRad="63500" rotWithShape="0" sx="102000" sy="102000">
                      <a:prstClr val="black">
                        <a:alpha val="40000"/>
                      </a:prstClr>
                    </a:outerShdw>
                  </a:effectLst>
                  <a:latin charset="0" typeface="Microsoft YaHei"/>
                  <a:ea charset="0" typeface="Microsoft YaHei"/>
                  <a:cs charset="0" typeface="Microsoft YaHei"/>
                </a:rPr>
                <a:t>$5000</a:t>
              </a:r>
            </a:p>
          </p:txBody>
        </p:sp>
        <p:sp>
          <p:nvSpPr>
            <p:cNvPr id="63" name="矩形 62"/>
            <p:cNvSpPr/>
            <p:nvPr/>
          </p:nvSpPr>
          <p:spPr>
            <a:xfrm>
              <a:off x="4288389" y="2821162"/>
              <a:ext cx="1605280" cy="36880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609585">
                <a:lnSpc>
                  <a:spcPct val="130000"/>
                </a:lnSpc>
              </a:pPr>
              <a:r>
                <a:rPr altLang="en-US" lang="zh-CN" sz="1400">
                  <a:solidFill>
                    <a:schemeClr val="bg1"/>
                  </a:solidFill>
                  <a:ea typeface="微软雅黑"/>
                </a:rPr>
                <a:t>点击此处添加标题</a:t>
              </a:r>
            </a:p>
          </p:txBody>
        </p:sp>
        <p:sp>
          <p:nvSpPr>
            <p:cNvPr id="64" name="矩形 63"/>
            <p:cNvSpPr/>
            <p:nvPr/>
          </p:nvSpPr>
          <p:spPr>
            <a:xfrm>
              <a:off x="4288387" y="3469230"/>
              <a:ext cx="1605280" cy="36880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609585">
                <a:lnSpc>
                  <a:spcPct val="130000"/>
                </a:lnSpc>
              </a:pPr>
              <a:r>
                <a:rPr altLang="en-US" lang="zh-CN" sz="1400">
                  <a:solidFill>
                    <a:schemeClr val="bg1"/>
                  </a:solidFill>
                  <a:ea typeface="微软雅黑"/>
                </a:rPr>
                <a:t>点击此处添加标题</a:t>
              </a:r>
            </a:p>
          </p:txBody>
        </p:sp>
        <p:sp>
          <p:nvSpPr>
            <p:cNvPr id="65" name="矩形 64"/>
            <p:cNvSpPr/>
            <p:nvPr/>
          </p:nvSpPr>
          <p:spPr>
            <a:xfrm>
              <a:off x="4288389" y="4130349"/>
              <a:ext cx="1605280" cy="36880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609585">
                <a:lnSpc>
                  <a:spcPct val="130000"/>
                </a:lnSpc>
              </a:pPr>
              <a:r>
                <a:rPr altLang="en-US" lang="zh-CN" sz="1400">
                  <a:solidFill>
                    <a:schemeClr val="bg1"/>
                  </a:solidFill>
                  <a:ea typeface="微软雅黑"/>
                </a:rPr>
                <a:t>点击此处添加标题</a:t>
              </a:r>
            </a:p>
          </p:txBody>
        </p:sp>
        <p:sp>
          <p:nvSpPr>
            <p:cNvPr id="66" name="矩形 65"/>
            <p:cNvSpPr/>
            <p:nvPr/>
          </p:nvSpPr>
          <p:spPr>
            <a:xfrm>
              <a:off x="4288387" y="4778418"/>
              <a:ext cx="1605280" cy="36880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609585">
                <a:lnSpc>
                  <a:spcPct val="130000"/>
                </a:lnSpc>
              </a:pPr>
              <a:r>
                <a:rPr altLang="en-US" lang="zh-CN" sz="1400">
                  <a:solidFill>
                    <a:schemeClr val="bg1"/>
                  </a:solidFill>
                  <a:ea typeface="微软雅黑"/>
                </a:rPr>
                <a:t>点击此处添加标题</a:t>
              </a:r>
            </a:p>
          </p:txBody>
        </p:sp>
      </p:grpSp>
      <p:sp>
        <p:nvSpPr>
          <p:cNvPr id="53" name="圆角矩形 52"/>
          <p:cNvSpPr/>
          <p:nvPr/>
        </p:nvSpPr>
        <p:spPr>
          <a:xfrm>
            <a:off x="9159203" y="1606732"/>
            <a:ext cx="2599508" cy="4271554"/>
          </a:xfrm>
          <a:prstGeom prst="roundRect">
            <a:avLst>
              <a:gd fmla="val 2957" name="adj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55" name="文本框 8"/>
          <p:cNvSpPr txBox="1"/>
          <p:nvPr/>
        </p:nvSpPr>
        <p:spPr>
          <a:xfrm>
            <a:off x="9475688" y="3807813"/>
            <a:ext cx="1952456" cy="1280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30000"/>
              </a:lnSpc>
            </a:pPr>
            <a:r>
              <a:rPr altLang="en-US" lang="zh-CN" sz="1200">
                <a:solidFill>
                  <a:schemeClr val="bg1"/>
                </a:solidFill>
                <a:latin charset="0" typeface="微软雅黑"/>
                <a:ea typeface="微软雅黑"/>
              </a:rPr>
              <a:t>标题数字等都可以通过点击和重新输入进行更改，顶部“开始”面板中可以对字体、字号、颜色、行距等进行修改。</a:t>
            </a:r>
          </a:p>
        </p:txBody>
      </p:sp>
      <p:sp>
        <p:nvSpPr>
          <p:cNvPr id="56" name="矩形 55"/>
          <p:cNvSpPr/>
          <p:nvPr/>
        </p:nvSpPr>
        <p:spPr>
          <a:xfrm>
            <a:off x="9641437" y="3387248"/>
            <a:ext cx="1605280" cy="3688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09585">
              <a:lnSpc>
                <a:spcPct val="130000"/>
              </a:lnSpc>
            </a:pPr>
            <a:r>
              <a:rPr altLang="en-US" b="1" lang="zh-CN" sz="1400">
                <a:solidFill>
                  <a:schemeClr val="bg1"/>
                </a:solidFill>
                <a:ea typeface="微软雅黑"/>
              </a:rPr>
              <a:t>点击此处添加标题</a:t>
            </a:r>
          </a:p>
        </p:txBody>
      </p:sp>
      <p:grpSp>
        <p:nvGrpSpPr>
          <p:cNvPr id="72" name="组 71"/>
          <p:cNvGrpSpPr/>
          <p:nvPr/>
        </p:nvGrpSpPr>
        <p:grpSpPr>
          <a:xfrm>
            <a:off x="10343780" y="2151173"/>
            <a:ext cx="216272" cy="552838"/>
            <a:chOff x="4867275" y="2981325"/>
            <a:chExt cx="268287" cy="685800"/>
          </a:xfrm>
          <a:solidFill>
            <a:schemeClr val="bg1"/>
          </a:solidFill>
        </p:grpSpPr>
        <p:sp>
          <p:nvSpPr>
            <p:cNvPr id="73" name="Freeform 21"/>
            <p:cNvSpPr>
              <a:spLocks noEditPoints="1"/>
            </p:cNvSpPr>
            <p:nvPr/>
          </p:nvSpPr>
          <p:spPr bwMode="auto">
            <a:xfrm>
              <a:off x="4867275" y="2981325"/>
              <a:ext cx="268287" cy="685800"/>
            </a:xfrm>
            <a:custGeom>
              <a:gdLst>
                <a:gd fmla="*/ 345 w 410" name="T0"/>
                <a:gd fmla="*/ 5 h 1046" name="T1"/>
                <a:gd fmla="*/ 310 w 410" name="T2"/>
                <a:gd fmla="*/ 4 h 1046" name="T3"/>
                <a:gd fmla="*/ 167 w 410" name="T4"/>
                <a:gd fmla="*/ 4 h 1046" name="T5"/>
                <a:gd fmla="*/ 67 w 410" name="T6"/>
                <a:gd fmla="*/ 5 h 1046" name="T7"/>
                <a:gd fmla="*/ 2 w 410" name="T8"/>
                <a:gd fmla="*/ 80 h 1046" name="T9"/>
                <a:gd fmla="*/ 50 w 410" name="T10"/>
                <a:gd fmla="*/ 150 h 1046" name="T11"/>
                <a:gd fmla="*/ 51 w 410" name="T12"/>
                <a:gd fmla="*/ 351 h 1046" name="T13"/>
                <a:gd fmla="*/ 51 w 410" name="T14"/>
                <a:gd fmla="*/ 732 h 1046" name="T15"/>
                <a:gd fmla="*/ 51 w 410" name="T16"/>
                <a:gd fmla="*/ 862 h 1046" name="T17"/>
                <a:gd fmla="*/ 77 w 410" name="T18"/>
                <a:gd fmla="*/ 970 h 1046" name="T19"/>
                <a:gd fmla="*/ 304 w 410" name="T20"/>
                <a:gd fmla="*/ 999 h 1046" name="T21"/>
                <a:gd fmla="*/ 361 w 410" name="T22"/>
                <a:gd fmla="*/ 874 h 1046" name="T23"/>
                <a:gd fmla="*/ 361 w 410" name="T24"/>
                <a:gd fmla="*/ 218 h 1046" name="T25"/>
                <a:gd fmla="*/ 361 w 410" name="T26"/>
                <a:gd fmla="*/ 150 h 1046" name="T27"/>
                <a:gd fmla="*/ 409 w 410" name="T28"/>
                <a:gd fmla="*/ 88 h 1046" name="T29"/>
                <a:gd fmla="*/ 410 w 410" name="T30"/>
                <a:gd fmla="*/ 80 h 1046" name="T31"/>
                <a:gd fmla="*/ 409 w 410" name="T32"/>
                <a:gd fmla="*/ 73 h 1046" name="T33"/>
                <a:gd fmla="*/ 345 w 410" name="T34"/>
                <a:gd fmla="*/ 5 h 1046" name="T35"/>
                <a:gd fmla="*/ 337 w 410" name="T36"/>
                <a:gd fmla="*/ 109 h 1046" name="T37"/>
                <a:gd fmla="*/ 313 w 410" name="T38"/>
                <a:gd fmla="*/ 133 h 1046" name="T39"/>
                <a:gd fmla="*/ 313 w 410" name="T40"/>
                <a:gd fmla="*/ 351 h 1046" name="T41"/>
                <a:gd fmla="*/ 313 w 410" name="T42"/>
                <a:gd fmla="*/ 732 h 1046" name="T43"/>
                <a:gd fmla="*/ 313 w 410" name="T44"/>
                <a:gd fmla="*/ 862 h 1046" name="T45"/>
                <a:gd fmla="*/ 280 w 410" name="T46"/>
                <a:gd fmla="*/ 958 h 1046" name="T47"/>
                <a:gd fmla="*/ 99 w 410" name="T48"/>
                <a:gd fmla="*/ 892 h 1046" name="T49"/>
                <a:gd fmla="*/ 99 w 410" name="T50"/>
                <a:gd fmla="*/ 830 h 1046" name="T51"/>
                <a:gd fmla="*/ 99 w 410" name="T52"/>
                <a:gd fmla="*/ 167 h 1046" name="T53"/>
                <a:gd fmla="*/ 99 w 410" name="T54"/>
                <a:gd fmla="*/ 133 h 1046" name="T55"/>
                <a:gd fmla="*/ 75 w 410" name="T56"/>
                <a:gd fmla="*/ 109 h 1046" name="T57"/>
                <a:gd fmla="*/ 61 w 410" name="T58"/>
                <a:gd fmla="*/ 58 h 1046" name="T59"/>
                <a:gd fmla="*/ 89 w 410" name="T60"/>
                <a:gd fmla="*/ 52 h 1046" name="T61"/>
                <a:gd fmla="*/ 186 w 410" name="T62"/>
                <a:gd fmla="*/ 52 h 1046" name="T63"/>
                <a:gd fmla="*/ 299 w 410" name="T64"/>
                <a:gd fmla="*/ 52 h 1046" name="T65"/>
                <a:gd fmla="*/ 362 w 410" name="T66"/>
                <a:gd fmla="*/ 80 h 1046" name="T67"/>
                <a:gd fmla="*/ 337 w 410" name="T68"/>
                <a:gd fmla="*/ 109 h 1046" name="T6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b="b" l="0" r="r" t="0"/>
              <a:pathLst>
                <a:path h="1046" w="410">
                  <a:moveTo>
                    <a:pt x="345" y="5"/>
                  </a:moveTo>
                  <a:cubicBezTo>
                    <a:pt x="333" y="3"/>
                    <a:pt x="321" y="4"/>
                    <a:pt x="310" y="4"/>
                  </a:cubicBezTo>
                  <a:cubicBezTo>
                    <a:pt x="262" y="4"/>
                    <a:pt x="214" y="4"/>
                    <a:pt x="167" y="4"/>
                  </a:cubicBezTo>
                  <a:cubicBezTo>
                    <a:pt x="134" y="4"/>
                    <a:pt x="99" y="0"/>
                    <a:pt x="67" y="5"/>
                  </a:cubicBezTo>
                  <a:cubicBezTo>
                    <a:pt x="28" y="11"/>
                    <a:pt x="4" y="43"/>
                    <a:pt x="2" y="80"/>
                  </a:cubicBezTo>
                  <a:cubicBezTo>
                    <a:pt x="0" y="113"/>
                    <a:pt x="22" y="139"/>
                    <a:pt x="50" y="150"/>
                  </a:cubicBezTo>
                  <a:cubicBezTo>
                    <a:pt x="48" y="217"/>
                    <a:pt x="51" y="284"/>
                    <a:pt x="51" y="351"/>
                  </a:cubicBezTo>
                  <a:cubicBezTo>
                    <a:pt x="51" y="478"/>
                    <a:pt x="51" y="605"/>
                    <a:pt x="51" y="732"/>
                  </a:cubicBezTo>
                  <a:cubicBezTo>
                    <a:pt x="51" y="776"/>
                    <a:pt x="51" y="819"/>
                    <a:pt x="51" y="862"/>
                  </a:cubicBezTo>
                  <a:cubicBezTo>
                    <a:pt x="51" y="901"/>
                    <a:pt x="52" y="937"/>
                    <a:pt x="77" y="970"/>
                  </a:cubicBezTo>
                  <a:cubicBezTo>
                    <a:pt x="128" y="1036"/>
                    <a:pt x="237" y="1046"/>
                    <a:pt x="304" y="999"/>
                  </a:cubicBezTo>
                  <a:cubicBezTo>
                    <a:pt x="347" y="969"/>
                    <a:pt x="361" y="924"/>
                    <a:pt x="361" y="874"/>
                  </a:cubicBezTo>
                  <a:cubicBezTo>
                    <a:pt x="361" y="655"/>
                    <a:pt x="361" y="437"/>
                    <a:pt x="361" y="218"/>
                  </a:cubicBezTo>
                  <a:cubicBezTo>
                    <a:pt x="361" y="196"/>
                    <a:pt x="362" y="173"/>
                    <a:pt x="361" y="150"/>
                  </a:cubicBezTo>
                  <a:cubicBezTo>
                    <a:pt x="387" y="140"/>
                    <a:pt x="405" y="118"/>
                    <a:pt x="409" y="88"/>
                  </a:cubicBezTo>
                  <a:cubicBezTo>
                    <a:pt x="410" y="86"/>
                    <a:pt x="410" y="83"/>
                    <a:pt x="410" y="80"/>
                  </a:cubicBezTo>
                  <a:cubicBezTo>
                    <a:pt x="410" y="78"/>
                    <a:pt x="410" y="75"/>
                    <a:pt x="409" y="73"/>
                  </a:cubicBezTo>
                  <a:cubicBezTo>
                    <a:pt x="404" y="39"/>
                    <a:pt x="380" y="10"/>
                    <a:pt x="345" y="5"/>
                  </a:cubicBezTo>
                  <a:close/>
                  <a:moveTo>
                    <a:pt x="337" y="109"/>
                  </a:moveTo>
                  <a:cubicBezTo>
                    <a:pt x="324" y="110"/>
                    <a:pt x="312" y="119"/>
                    <a:pt x="313" y="133"/>
                  </a:cubicBezTo>
                  <a:cubicBezTo>
                    <a:pt x="317" y="205"/>
                    <a:pt x="313" y="278"/>
                    <a:pt x="313" y="351"/>
                  </a:cubicBezTo>
                  <a:cubicBezTo>
                    <a:pt x="313" y="478"/>
                    <a:pt x="313" y="605"/>
                    <a:pt x="313" y="732"/>
                  </a:cubicBezTo>
                  <a:cubicBezTo>
                    <a:pt x="313" y="776"/>
                    <a:pt x="313" y="819"/>
                    <a:pt x="313" y="862"/>
                  </a:cubicBezTo>
                  <a:cubicBezTo>
                    <a:pt x="313" y="898"/>
                    <a:pt x="312" y="933"/>
                    <a:pt x="280" y="958"/>
                  </a:cubicBezTo>
                  <a:cubicBezTo>
                    <a:pt x="220" y="1004"/>
                    <a:pt x="101" y="978"/>
                    <a:pt x="99" y="892"/>
                  </a:cubicBezTo>
                  <a:cubicBezTo>
                    <a:pt x="98" y="871"/>
                    <a:pt x="99" y="851"/>
                    <a:pt x="99" y="830"/>
                  </a:cubicBezTo>
                  <a:cubicBezTo>
                    <a:pt x="99" y="609"/>
                    <a:pt x="99" y="388"/>
                    <a:pt x="99" y="167"/>
                  </a:cubicBezTo>
                  <a:cubicBezTo>
                    <a:pt x="99" y="156"/>
                    <a:pt x="98" y="144"/>
                    <a:pt x="99" y="133"/>
                  </a:cubicBezTo>
                  <a:cubicBezTo>
                    <a:pt x="100" y="119"/>
                    <a:pt x="87" y="110"/>
                    <a:pt x="75" y="109"/>
                  </a:cubicBezTo>
                  <a:cubicBezTo>
                    <a:pt x="50" y="106"/>
                    <a:pt x="41" y="73"/>
                    <a:pt x="61" y="58"/>
                  </a:cubicBezTo>
                  <a:cubicBezTo>
                    <a:pt x="70" y="51"/>
                    <a:pt x="79" y="52"/>
                    <a:pt x="89" y="52"/>
                  </a:cubicBezTo>
                  <a:cubicBezTo>
                    <a:pt x="121" y="52"/>
                    <a:pt x="154" y="52"/>
                    <a:pt x="186" y="52"/>
                  </a:cubicBezTo>
                  <a:cubicBezTo>
                    <a:pt x="224" y="52"/>
                    <a:pt x="261" y="52"/>
                    <a:pt x="299" y="52"/>
                  </a:cubicBezTo>
                  <a:cubicBezTo>
                    <a:pt x="323" y="52"/>
                    <a:pt x="360" y="46"/>
                    <a:pt x="362" y="80"/>
                  </a:cubicBezTo>
                  <a:cubicBezTo>
                    <a:pt x="361" y="95"/>
                    <a:pt x="351" y="107"/>
                    <a:pt x="337" y="10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4" name="Freeform 22"/>
            <p:cNvSpPr/>
            <p:nvPr/>
          </p:nvSpPr>
          <p:spPr bwMode="auto">
            <a:xfrm>
              <a:off x="4949825" y="3259138"/>
              <a:ext cx="103187" cy="346075"/>
            </a:xfrm>
            <a:custGeom>
              <a:gdLst>
                <a:gd fmla="*/ 0 w 158" name="T0"/>
                <a:gd fmla="*/ 468 h 527" name="T1"/>
                <a:gd fmla="*/ 69 w 158" name="T2"/>
                <a:gd fmla="*/ 527 h 527" name="T3"/>
                <a:gd fmla="*/ 89 w 158" name="T4"/>
                <a:gd fmla="*/ 527 h 527" name="T5"/>
                <a:gd fmla="*/ 158 w 158" name="T6"/>
                <a:gd fmla="*/ 468 h 527" name="T7"/>
                <a:gd fmla="*/ 158 w 158" name="T8"/>
                <a:gd fmla="*/ 0 h 527" name="T9"/>
                <a:gd fmla="*/ 0 w 158" name="T10"/>
                <a:gd fmla="*/ 0 h 527" name="T11"/>
                <a:gd fmla="*/ 0 w 158" name="T12"/>
                <a:gd fmla="*/ 468 h 527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527" w="158">
                  <a:moveTo>
                    <a:pt x="0" y="468"/>
                  </a:moveTo>
                  <a:cubicBezTo>
                    <a:pt x="0" y="500"/>
                    <a:pt x="31" y="527"/>
                    <a:pt x="69" y="527"/>
                  </a:cubicBezTo>
                  <a:cubicBezTo>
                    <a:pt x="89" y="527"/>
                    <a:pt x="89" y="527"/>
                    <a:pt x="89" y="527"/>
                  </a:cubicBezTo>
                  <a:cubicBezTo>
                    <a:pt x="127" y="527"/>
                    <a:pt x="158" y="500"/>
                    <a:pt x="158" y="468"/>
                  </a:cubicBezTo>
                  <a:cubicBezTo>
                    <a:pt x="158" y="0"/>
                    <a:pt x="158" y="0"/>
                    <a:pt x="158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4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</p:spTree>
    <p:extLst>
      <p:ext uri="{BB962C8B-B14F-4D97-AF65-F5344CB8AC3E}">
        <p14:creationId val="1351797369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slides/slide1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占位符 1"/>
          <p:cNvSpPr>
            <a:spLocks noGrp="1"/>
          </p:cNvSpPr>
          <p:nvPr>
            <p:ph idx="10" sz="quarter" type="body"/>
          </p:nvPr>
        </p:nvSpPr>
        <p:spPr/>
        <p:txBody>
          <a:bodyPr/>
          <a:lstStyle/>
          <a:p>
            <a:r>
              <a:rPr altLang="zh-CN" kumimoji="1" lang="en-US">
                <a:effectLst>
                  <a:outerShdw algn="ctr" blurRad="63500" rotWithShape="0" sx="102000" sy="102000">
                    <a:prstClr val="black">
                      <a:alpha val="40000"/>
                    </a:prstClr>
                  </a:outerShdw>
                </a:effectLst>
              </a:rPr>
              <a:t>PART THREE 经验教训</a:t>
            </a:r>
          </a:p>
        </p:txBody>
      </p:sp>
      <p:graphicFrame>
        <p:nvGraphicFramePr>
          <p:cNvPr id="7" name="图表 6"/>
          <p:cNvGraphicFramePr/>
          <p:nvPr>
            <p:extLst>
              <p:ext uri="{D42A27DB-BD31-4B8C-83A1-F6EECF244321}">
                <p14:modId val="452456682"/>
              </p:ext>
            </p:extLst>
          </p:nvPr>
        </p:nvGraphicFramePr>
        <p:xfrm>
          <a:off x="6193766" y="1841176"/>
          <a:ext cx="5319035" cy="1598054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  <p:grpSp>
        <p:nvGrpSpPr>
          <p:cNvPr id="16" name="组 15"/>
          <p:cNvGrpSpPr/>
          <p:nvPr/>
        </p:nvGrpSpPr>
        <p:grpSpPr>
          <a:xfrm>
            <a:off x="1072775" y="1932317"/>
            <a:ext cx="1259457" cy="1259457"/>
            <a:chOff x="552090" y="1690777"/>
            <a:chExt cx="1259457" cy="1259457"/>
          </a:xfrm>
        </p:grpSpPr>
        <p:sp>
          <p:nvSpPr>
            <p:cNvPr id="9" name="椭圆 8"/>
            <p:cNvSpPr/>
            <p:nvPr/>
          </p:nvSpPr>
          <p:spPr>
            <a:xfrm>
              <a:off x="552090" y="1690777"/>
              <a:ext cx="1259457" cy="125945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grpSp>
          <p:nvGrpSpPr>
            <p:cNvPr id="10" name="组 9"/>
            <p:cNvGrpSpPr/>
            <p:nvPr/>
          </p:nvGrpSpPr>
          <p:grpSpPr>
            <a:xfrm>
              <a:off x="1015157" y="2079487"/>
              <a:ext cx="333323" cy="482037"/>
              <a:chOff x="8599488" y="273050"/>
              <a:chExt cx="515937" cy="746125"/>
            </a:xfrm>
            <a:solidFill>
              <a:schemeClr val="bg1"/>
            </a:solidFill>
          </p:grpSpPr>
          <p:sp>
            <p:nvSpPr>
              <p:cNvPr id="11" name="Freeform 289"/>
              <p:cNvSpPr/>
              <p:nvPr/>
            </p:nvSpPr>
            <p:spPr bwMode="auto">
              <a:xfrm>
                <a:off x="8715375" y="273050"/>
                <a:ext cx="284162" cy="57150"/>
              </a:xfrm>
              <a:custGeom>
                <a:gdLst>
                  <a:gd fmla="*/ 39 w 435" name="T0"/>
                  <a:gd fmla="*/ 60 h 87" name="T1"/>
                  <a:gd fmla="*/ 115 w 435" name="T2"/>
                  <a:gd fmla="*/ 60 h 87" name="T3"/>
                  <a:gd fmla="*/ 115 w 435" name="T4"/>
                  <a:gd fmla="*/ 87 h 87" name="T5"/>
                  <a:gd fmla="*/ 319 w 435" name="T6"/>
                  <a:gd fmla="*/ 87 h 87" name="T7"/>
                  <a:gd fmla="*/ 319 w 435" name="T8"/>
                  <a:gd fmla="*/ 60 h 87" name="T9"/>
                  <a:gd fmla="*/ 395 w 435" name="T10"/>
                  <a:gd fmla="*/ 60 h 87" name="T11"/>
                  <a:gd fmla="*/ 435 w 435" name="T12"/>
                  <a:gd fmla="*/ 20 h 87" name="T13"/>
                  <a:gd fmla="*/ 435 w 435" name="T14"/>
                  <a:gd fmla="*/ 0 h 87" name="T15"/>
                  <a:gd fmla="*/ 0 w 435" name="T16"/>
                  <a:gd fmla="*/ 0 h 87" name="T17"/>
                  <a:gd fmla="*/ 0 w 435" name="T18"/>
                  <a:gd fmla="*/ 20 h 87" name="T19"/>
                  <a:gd fmla="*/ 39 w 435" name="T20"/>
                  <a:gd fmla="*/ 60 h 87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87" w="435">
                    <a:moveTo>
                      <a:pt x="39" y="60"/>
                    </a:moveTo>
                    <a:cubicBezTo>
                      <a:pt x="115" y="60"/>
                      <a:pt x="115" y="60"/>
                      <a:pt x="115" y="60"/>
                    </a:cubicBezTo>
                    <a:cubicBezTo>
                      <a:pt x="115" y="87"/>
                      <a:pt x="115" y="87"/>
                      <a:pt x="115" y="87"/>
                    </a:cubicBezTo>
                    <a:cubicBezTo>
                      <a:pt x="319" y="87"/>
                      <a:pt x="319" y="87"/>
                      <a:pt x="319" y="87"/>
                    </a:cubicBezTo>
                    <a:cubicBezTo>
                      <a:pt x="319" y="60"/>
                      <a:pt x="319" y="60"/>
                      <a:pt x="319" y="60"/>
                    </a:cubicBezTo>
                    <a:cubicBezTo>
                      <a:pt x="395" y="60"/>
                      <a:pt x="395" y="60"/>
                      <a:pt x="395" y="60"/>
                    </a:cubicBezTo>
                    <a:cubicBezTo>
                      <a:pt x="417" y="60"/>
                      <a:pt x="435" y="42"/>
                      <a:pt x="435" y="20"/>
                    </a:cubicBezTo>
                    <a:cubicBezTo>
                      <a:pt x="435" y="0"/>
                      <a:pt x="435" y="0"/>
                      <a:pt x="435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20"/>
                      <a:pt x="0" y="20"/>
                      <a:pt x="0" y="20"/>
                    </a:cubicBezTo>
                    <a:cubicBezTo>
                      <a:pt x="0" y="42"/>
                      <a:pt x="18" y="60"/>
                      <a:pt x="39" y="6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2" name="Freeform 290"/>
              <p:cNvSpPr>
                <a:spLocks noEditPoints="1"/>
              </p:cNvSpPr>
              <p:nvPr/>
            </p:nvSpPr>
            <p:spPr bwMode="auto">
              <a:xfrm>
                <a:off x="8599488" y="342900"/>
                <a:ext cx="515937" cy="676275"/>
              </a:xfrm>
              <a:custGeom>
                <a:gdLst>
                  <a:gd fmla="*/ 708 w 788" name="T0"/>
                  <a:gd fmla="*/ 146 h 1032" name="T1"/>
                  <a:gd fmla="*/ 519 w 788" name="T2"/>
                  <a:gd fmla="*/ 146 h 1032" name="T3"/>
                  <a:gd fmla="*/ 519 w 788" name="T4"/>
                  <a:gd fmla="*/ 98 h 1032" name="T5"/>
                  <a:gd fmla="*/ 532 w 788" name="T6"/>
                  <a:gd fmla="*/ 98 h 1032" name="T7"/>
                  <a:gd fmla="*/ 572 w 788" name="T8"/>
                  <a:gd fmla="*/ 59 h 1032" name="T9"/>
                  <a:gd fmla="*/ 572 w 788" name="T10"/>
                  <a:gd fmla="*/ 40 h 1032" name="T11"/>
                  <a:gd fmla="*/ 532 w 788" name="T12"/>
                  <a:gd fmla="*/ 0 h 1032" name="T13"/>
                  <a:gd fmla="*/ 256 w 788" name="T14"/>
                  <a:gd fmla="*/ 0 h 1032" name="T15"/>
                  <a:gd fmla="*/ 216 w 788" name="T16"/>
                  <a:gd fmla="*/ 40 h 1032" name="T17"/>
                  <a:gd fmla="*/ 216 w 788" name="T18"/>
                  <a:gd fmla="*/ 59 h 1032" name="T19"/>
                  <a:gd fmla="*/ 256 w 788" name="T20"/>
                  <a:gd fmla="*/ 98 h 1032" name="T21"/>
                  <a:gd fmla="*/ 269 w 788" name="T22"/>
                  <a:gd fmla="*/ 98 h 1032" name="T23"/>
                  <a:gd fmla="*/ 269 w 788" name="T24"/>
                  <a:gd fmla="*/ 146 h 1032" name="T25"/>
                  <a:gd fmla="*/ 80 w 788" name="T26"/>
                  <a:gd fmla="*/ 146 h 1032" name="T27"/>
                  <a:gd fmla="*/ 0 w 788" name="T28"/>
                  <a:gd fmla="*/ 226 h 1032" name="T29"/>
                  <a:gd fmla="*/ 0 w 788" name="T30"/>
                  <a:gd fmla="*/ 952 h 1032" name="T31"/>
                  <a:gd fmla="*/ 80 w 788" name="T32"/>
                  <a:gd fmla="*/ 1032 h 1032" name="T33"/>
                  <a:gd fmla="*/ 708 w 788" name="T34"/>
                  <a:gd fmla="*/ 1032 h 1032" name="T35"/>
                  <a:gd fmla="*/ 788 w 788" name="T36"/>
                  <a:gd fmla="*/ 952 h 1032" name="T37"/>
                  <a:gd fmla="*/ 788 w 788" name="T38"/>
                  <a:gd fmla="*/ 226 h 1032" name="T39"/>
                  <a:gd fmla="*/ 708 w 788" name="T40"/>
                  <a:gd fmla="*/ 146 h 1032" name="T41"/>
                  <a:gd fmla="*/ 581 w 788" name="T42"/>
                  <a:gd fmla="*/ 619 h 1032" name="T43"/>
                  <a:gd fmla="*/ 574 w 788" name="T44"/>
                  <a:gd fmla="*/ 626 h 1032" name="T45"/>
                  <a:gd fmla="*/ 444 w 788" name="T46"/>
                  <a:gd fmla="*/ 626 h 1032" name="T47"/>
                  <a:gd fmla="*/ 444 w 788" name="T48"/>
                  <a:gd fmla="*/ 755 h 1032" name="T49"/>
                  <a:gd fmla="*/ 438 w 788" name="T50"/>
                  <a:gd fmla="*/ 762 h 1032" name="T51"/>
                  <a:gd fmla="*/ 351 w 788" name="T52"/>
                  <a:gd fmla="*/ 762 h 1032" name="T53"/>
                  <a:gd fmla="*/ 344 w 788" name="T54"/>
                  <a:gd fmla="*/ 755 h 1032" name="T55"/>
                  <a:gd fmla="*/ 344 w 788" name="T56"/>
                  <a:gd fmla="*/ 626 h 1032" name="T57"/>
                  <a:gd fmla="*/ 214 w 788" name="T58"/>
                  <a:gd fmla="*/ 626 h 1032" name="T59"/>
                  <a:gd fmla="*/ 207 w 788" name="T60"/>
                  <a:gd fmla="*/ 619 h 1032" name="T61"/>
                  <a:gd fmla="*/ 207 w 788" name="T62"/>
                  <a:gd fmla="*/ 532 h 1032" name="T63"/>
                  <a:gd fmla="*/ 214 w 788" name="T64"/>
                  <a:gd fmla="*/ 525 h 1032" name="T65"/>
                  <a:gd fmla="*/ 344 w 788" name="T66"/>
                  <a:gd fmla="*/ 525 h 1032" name="T67"/>
                  <a:gd fmla="*/ 344 w 788" name="T68"/>
                  <a:gd fmla="*/ 395 h 1032" name="T69"/>
                  <a:gd fmla="*/ 351 w 788" name="T70"/>
                  <a:gd fmla="*/ 388 h 1032" name="T71"/>
                  <a:gd fmla="*/ 438 w 788" name="T72"/>
                  <a:gd fmla="*/ 388 h 1032" name="T73"/>
                  <a:gd fmla="*/ 444 w 788" name="T74"/>
                  <a:gd fmla="*/ 395 h 1032" name="T75"/>
                  <a:gd fmla="*/ 444 w 788" name="T76"/>
                  <a:gd fmla="*/ 525 h 1032" name="T77"/>
                  <a:gd fmla="*/ 574 w 788" name="T78"/>
                  <a:gd fmla="*/ 525 h 1032" name="T79"/>
                  <a:gd fmla="*/ 581 w 788" name="T80"/>
                  <a:gd fmla="*/ 532 h 1032" name="T81"/>
                  <a:gd fmla="*/ 581 w 788" name="T82"/>
                  <a:gd fmla="*/ 619 h 1032" name="T8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b="b" l="0" r="r" t="0"/>
                <a:pathLst>
                  <a:path h="1032" w="788">
                    <a:moveTo>
                      <a:pt x="708" y="146"/>
                    </a:moveTo>
                    <a:cubicBezTo>
                      <a:pt x="519" y="146"/>
                      <a:pt x="519" y="146"/>
                      <a:pt x="519" y="146"/>
                    </a:cubicBezTo>
                    <a:cubicBezTo>
                      <a:pt x="519" y="98"/>
                      <a:pt x="519" y="98"/>
                      <a:pt x="519" y="98"/>
                    </a:cubicBezTo>
                    <a:cubicBezTo>
                      <a:pt x="532" y="98"/>
                      <a:pt x="532" y="98"/>
                      <a:pt x="532" y="98"/>
                    </a:cubicBezTo>
                    <a:cubicBezTo>
                      <a:pt x="554" y="98"/>
                      <a:pt x="572" y="81"/>
                      <a:pt x="572" y="59"/>
                    </a:cubicBezTo>
                    <a:cubicBezTo>
                      <a:pt x="572" y="40"/>
                      <a:pt x="572" y="40"/>
                      <a:pt x="572" y="40"/>
                    </a:cubicBezTo>
                    <a:cubicBezTo>
                      <a:pt x="572" y="18"/>
                      <a:pt x="554" y="0"/>
                      <a:pt x="532" y="0"/>
                    </a:cubicBezTo>
                    <a:cubicBezTo>
                      <a:pt x="256" y="0"/>
                      <a:pt x="256" y="0"/>
                      <a:pt x="256" y="0"/>
                    </a:cubicBezTo>
                    <a:cubicBezTo>
                      <a:pt x="234" y="0"/>
                      <a:pt x="216" y="18"/>
                      <a:pt x="216" y="40"/>
                    </a:cubicBezTo>
                    <a:cubicBezTo>
                      <a:pt x="216" y="59"/>
                      <a:pt x="216" y="59"/>
                      <a:pt x="216" y="59"/>
                    </a:cubicBezTo>
                    <a:cubicBezTo>
                      <a:pt x="216" y="81"/>
                      <a:pt x="234" y="98"/>
                      <a:pt x="256" y="98"/>
                    </a:cubicBezTo>
                    <a:cubicBezTo>
                      <a:pt x="269" y="98"/>
                      <a:pt x="269" y="98"/>
                      <a:pt x="269" y="98"/>
                    </a:cubicBezTo>
                    <a:cubicBezTo>
                      <a:pt x="269" y="146"/>
                      <a:pt x="269" y="146"/>
                      <a:pt x="269" y="146"/>
                    </a:cubicBezTo>
                    <a:cubicBezTo>
                      <a:pt x="80" y="146"/>
                      <a:pt x="80" y="146"/>
                      <a:pt x="80" y="146"/>
                    </a:cubicBezTo>
                    <a:cubicBezTo>
                      <a:pt x="36" y="146"/>
                      <a:pt x="0" y="182"/>
                      <a:pt x="0" y="226"/>
                    </a:cubicBezTo>
                    <a:cubicBezTo>
                      <a:pt x="0" y="952"/>
                      <a:pt x="0" y="952"/>
                      <a:pt x="0" y="952"/>
                    </a:cubicBezTo>
                    <a:cubicBezTo>
                      <a:pt x="0" y="996"/>
                      <a:pt x="36" y="1032"/>
                      <a:pt x="80" y="1032"/>
                    </a:cubicBezTo>
                    <a:cubicBezTo>
                      <a:pt x="708" y="1032"/>
                      <a:pt x="708" y="1032"/>
                      <a:pt x="708" y="1032"/>
                    </a:cubicBezTo>
                    <a:cubicBezTo>
                      <a:pt x="752" y="1032"/>
                      <a:pt x="788" y="996"/>
                      <a:pt x="788" y="952"/>
                    </a:cubicBezTo>
                    <a:cubicBezTo>
                      <a:pt x="788" y="226"/>
                      <a:pt x="788" y="226"/>
                      <a:pt x="788" y="226"/>
                    </a:cubicBezTo>
                    <a:cubicBezTo>
                      <a:pt x="788" y="182"/>
                      <a:pt x="752" y="146"/>
                      <a:pt x="708" y="146"/>
                    </a:cubicBezTo>
                    <a:close/>
                    <a:moveTo>
                      <a:pt x="581" y="619"/>
                    </a:moveTo>
                    <a:cubicBezTo>
                      <a:pt x="581" y="623"/>
                      <a:pt x="578" y="626"/>
                      <a:pt x="574" y="626"/>
                    </a:cubicBezTo>
                    <a:cubicBezTo>
                      <a:pt x="444" y="626"/>
                      <a:pt x="444" y="626"/>
                      <a:pt x="444" y="626"/>
                    </a:cubicBezTo>
                    <a:cubicBezTo>
                      <a:pt x="444" y="755"/>
                      <a:pt x="444" y="755"/>
                      <a:pt x="444" y="755"/>
                    </a:cubicBezTo>
                    <a:cubicBezTo>
                      <a:pt x="444" y="759"/>
                      <a:pt x="441" y="762"/>
                      <a:pt x="438" y="762"/>
                    </a:cubicBezTo>
                    <a:cubicBezTo>
                      <a:pt x="351" y="762"/>
                      <a:pt x="351" y="762"/>
                      <a:pt x="351" y="762"/>
                    </a:cubicBezTo>
                    <a:cubicBezTo>
                      <a:pt x="347" y="762"/>
                      <a:pt x="344" y="759"/>
                      <a:pt x="344" y="755"/>
                    </a:cubicBezTo>
                    <a:cubicBezTo>
                      <a:pt x="344" y="626"/>
                      <a:pt x="344" y="626"/>
                      <a:pt x="344" y="626"/>
                    </a:cubicBezTo>
                    <a:cubicBezTo>
                      <a:pt x="214" y="626"/>
                      <a:pt x="214" y="626"/>
                      <a:pt x="214" y="626"/>
                    </a:cubicBezTo>
                    <a:cubicBezTo>
                      <a:pt x="210" y="626"/>
                      <a:pt x="207" y="623"/>
                      <a:pt x="207" y="619"/>
                    </a:cubicBezTo>
                    <a:cubicBezTo>
                      <a:pt x="207" y="532"/>
                      <a:pt x="207" y="532"/>
                      <a:pt x="207" y="532"/>
                    </a:cubicBezTo>
                    <a:cubicBezTo>
                      <a:pt x="207" y="528"/>
                      <a:pt x="210" y="525"/>
                      <a:pt x="214" y="525"/>
                    </a:cubicBezTo>
                    <a:cubicBezTo>
                      <a:pt x="344" y="525"/>
                      <a:pt x="344" y="525"/>
                      <a:pt x="344" y="525"/>
                    </a:cubicBezTo>
                    <a:cubicBezTo>
                      <a:pt x="344" y="395"/>
                      <a:pt x="344" y="395"/>
                      <a:pt x="344" y="395"/>
                    </a:cubicBezTo>
                    <a:cubicBezTo>
                      <a:pt x="344" y="391"/>
                      <a:pt x="347" y="388"/>
                      <a:pt x="351" y="388"/>
                    </a:cubicBezTo>
                    <a:cubicBezTo>
                      <a:pt x="438" y="388"/>
                      <a:pt x="438" y="388"/>
                      <a:pt x="438" y="388"/>
                    </a:cubicBezTo>
                    <a:cubicBezTo>
                      <a:pt x="441" y="388"/>
                      <a:pt x="444" y="391"/>
                      <a:pt x="444" y="395"/>
                    </a:cubicBezTo>
                    <a:cubicBezTo>
                      <a:pt x="444" y="525"/>
                      <a:pt x="444" y="525"/>
                      <a:pt x="444" y="525"/>
                    </a:cubicBezTo>
                    <a:cubicBezTo>
                      <a:pt x="574" y="525"/>
                      <a:pt x="574" y="525"/>
                      <a:pt x="574" y="525"/>
                    </a:cubicBezTo>
                    <a:cubicBezTo>
                      <a:pt x="578" y="525"/>
                      <a:pt x="581" y="528"/>
                      <a:pt x="581" y="532"/>
                    </a:cubicBezTo>
                    <a:lnTo>
                      <a:pt x="581" y="61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</p:grpSp>
      </p:grpSp>
      <p:sp>
        <p:nvSpPr>
          <p:cNvPr id="18" name="矩形 17"/>
          <p:cNvSpPr/>
          <p:nvPr/>
        </p:nvSpPr>
        <p:spPr>
          <a:xfrm>
            <a:off x="2424039" y="1932317"/>
            <a:ext cx="1281430" cy="7010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altLang="zh-CN" b="1" kumimoji="1" lang="en-US" smtClean="0" sz="4000">
                <a:solidFill>
                  <a:srgbClr val="FFFFFF"/>
                </a:solidFill>
                <a:effectLst>
                  <a:outerShdw algn="ctr" blurRad="63500" rotWithShape="0" sx="102000" sy="102000">
                    <a:prstClr val="black">
                      <a:alpha val="40000"/>
                    </a:prstClr>
                  </a:outerShdw>
                </a:effectLst>
                <a:latin charset="0" typeface="Microsoft YaHei"/>
                <a:ea charset="0" typeface="Microsoft YaHei"/>
                <a:cs charset="0" typeface="Microsoft YaHei"/>
              </a:rPr>
              <a:t>50%</a:t>
            </a:r>
          </a:p>
        </p:txBody>
      </p:sp>
      <p:sp>
        <p:nvSpPr>
          <p:cNvPr id="19" name="文本框 8"/>
          <p:cNvSpPr txBox="1"/>
          <p:nvPr/>
        </p:nvSpPr>
        <p:spPr>
          <a:xfrm>
            <a:off x="2573274" y="2630840"/>
            <a:ext cx="3035225" cy="685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altLang="en-US" lang="zh-CN" sz="1000">
                <a:solidFill>
                  <a:schemeClr val="bg1"/>
                </a:solidFill>
                <a:latin charset="0" typeface="微软雅黑"/>
                <a:ea typeface="微软雅黑"/>
              </a:rPr>
              <a:t>标题数字等都可以通过点击和重新输入进行更改，顶部“开始”面板中可以对字体、字号、颜色、行距等进行修改。</a:t>
            </a:r>
          </a:p>
        </p:txBody>
      </p:sp>
      <p:sp>
        <p:nvSpPr>
          <p:cNvPr id="20" name="文本框 19"/>
          <p:cNvSpPr txBox="1"/>
          <p:nvPr/>
        </p:nvSpPr>
        <p:spPr>
          <a:xfrm>
            <a:off x="3626866" y="2189262"/>
            <a:ext cx="2218055" cy="304800"/>
          </a:xfrm>
          <a:prstGeom prst="rect">
            <a:avLst/>
          </a:prstGeom>
          <a:solidFill>
            <a:schemeClr val="accent1"/>
          </a:solidFill>
        </p:spPr>
        <p:txBody>
          <a:bodyPr anchor="ctr" rtlCol="0" wrap="none">
            <a:spAutoFit/>
          </a:bodyPr>
          <a:lstStyle/>
          <a:p>
            <a:r>
              <a:rPr altLang="zh-CN" b="1" kumimoji="1" lang="en-US" smtClean="0" sz="1400">
                <a:solidFill>
                  <a:schemeClr val="bg1"/>
                </a:solidFill>
                <a:effectLst>
                  <a:outerShdw algn="ctr" blurRad="63500" rotWithShape="0" sx="102000" sy="102000">
                    <a:prstClr val="black">
                      <a:alpha val="40000"/>
                    </a:prstClr>
                  </a:outerShdw>
                </a:effectLst>
                <a:latin typeface="+mj-lt"/>
                <a:ea charset="0" typeface="Microsoft YaHei"/>
                <a:cs charset="0" typeface="Microsoft YaHei"/>
              </a:rPr>
              <a:t>ADD YOUR TITLE HERE</a:t>
            </a:r>
          </a:p>
        </p:txBody>
      </p:sp>
      <p:graphicFrame>
        <p:nvGraphicFramePr>
          <p:cNvPr id="22" name="图表 21"/>
          <p:cNvGraphicFramePr/>
          <p:nvPr>
            <p:extLst>
              <p:ext uri="{D42A27DB-BD31-4B8C-83A1-F6EECF244321}">
                <p14:modId val="1707746139"/>
              </p:ext>
            </p:extLst>
          </p:nvPr>
        </p:nvGraphicFramePr>
        <p:xfrm>
          <a:off x="6193766" y="3946032"/>
          <a:ext cx="5319035" cy="1598054"/>
        </p:xfrm>
        <a:graphic>
          <a:graphicData uri="http://schemas.openxmlformats.org/drawingml/2006/chart">
            <c:chart xmlns:c="http://schemas.openxmlformats.org/drawingml/2006/chart" r:id="rId3"/>
          </a:graphicData>
        </a:graphic>
      </p:graphicFrame>
      <p:sp>
        <p:nvSpPr>
          <p:cNvPr id="28" name="矩形 27"/>
          <p:cNvSpPr/>
          <p:nvPr/>
        </p:nvSpPr>
        <p:spPr>
          <a:xfrm>
            <a:off x="2424039" y="4037173"/>
            <a:ext cx="1281430" cy="7010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altLang="zh-CN" b="1" kumimoji="1" lang="en-US" smtClean="0" sz="4000">
                <a:solidFill>
                  <a:srgbClr val="FFFFFF"/>
                </a:solidFill>
                <a:effectLst>
                  <a:outerShdw algn="ctr" blurRad="63500" rotWithShape="0" sx="102000" sy="102000">
                    <a:prstClr val="black">
                      <a:alpha val="40000"/>
                    </a:prstClr>
                  </a:outerShdw>
                </a:effectLst>
                <a:latin charset="0" typeface="Microsoft YaHei"/>
                <a:ea charset="0" typeface="Microsoft YaHei"/>
                <a:cs charset="0" typeface="Microsoft YaHei"/>
              </a:rPr>
              <a:t>50%</a:t>
            </a:r>
          </a:p>
        </p:txBody>
      </p:sp>
      <p:sp>
        <p:nvSpPr>
          <p:cNvPr id="29" name="文本框 28"/>
          <p:cNvSpPr txBox="1"/>
          <p:nvPr/>
        </p:nvSpPr>
        <p:spPr>
          <a:xfrm>
            <a:off x="2573274" y="4735696"/>
            <a:ext cx="3035225" cy="685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altLang="en-US" lang="zh-CN" sz="1000">
                <a:solidFill>
                  <a:schemeClr val="bg1"/>
                </a:solidFill>
                <a:latin charset="0" typeface="微软雅黑"/>
                <a:ea typeface="微软雅黑"/>
              </a:rPr>
              <a:t>标题数字等都可以通过点击和重新输入进行更改，顶部“开始”面板中可以对字体、字号、颜色、行距等进行修改。</a:t>
            </a:r>
          </a:p>
        </p:txBody>
      </p:sp>
      <p:sp>
        <p:nvSpPr>
          <p:cNvPr id="30" name="文本框 29"/>
          <p:cNvSpPr txBox="1"/>
          <p:nvPr/>
        </p:nvSpPr>
        <p:spPr>
          <a:xfrm>
            <a:off x="3626866" y="4294118"/>
            <a:ext cx="2218055" cy="304800"/>
          </a:xfrm>
          <a:prstGeom prst="rect">
            <a:avLst/>
          </a:prstGeom>
          <a:solidFill>
            <a:schemeClr val="accent5"/>
          </a:solidFill>
        </p:spPr>
        <p:txBody>
          <a:bodyPr anchor="ctr" rtlCol="0" wrap="none">
            <a:spAutoFit/>
          </a:bodyPr>
          <a:lstStyle/>
          <a:p>
            <a:r>
              <a:rPr altLang="zh-CN" b="1" kumimoji="1" lang="en-US" smtClean="0" sz="1400">
                <a:solidFill>
                  <a:schemeClr val="bg1"/>
                </a:solidFill>
                <a:effectLst>
                  <a:outerShdw algn="ctr" blurRad="63500" rotWithShape="0" sx="102000" sy="102000">
                    <a:prstClr val="black">
                      <a:alpha val="40000"/>
                    </a:prstClr>
                  </a:outerShdw>
                </a:effectLst>
                <a:latin typeface="+mj-lt"/>
                <a:ea charset="0" typeface="Microsoft YaHei"/>
                <a:cs charset="0" typeface="Microsoft YaHei"/>
              </a:rPr>
              <a:t>ADD YOUR TITLE HERE</a:t>
            </a:r>
          </a:p>
        </p:txBody>
      </p:sp>
      <p:grpSp>
        <p:nvGrpSpPr>
          <p:cNvPr id="34" name="组 33"/>
          <p:cNvGrpSpPr/>
          <p:nvPr/>
        </p:nvGrpSpPr>
        <p:grpSpPr>
          <a:xfrm>
            <a:off x="1072775" y="4037173"/>
            <a:ext cx="1259457" cy="1259457"/>
            <a:chOff x="1072775" y="4037173"/>
            <a:chExt cx="1259457" cy="1259457"/>
          </a:xfrm>
        </p:grpSpPr>
        <p:sp>
          <p:nvSpPr>
            <p:cNvPr id="24" name="椭圆 23"/>
            <p:cNvSpPr/>
            <p:nvPr/>
          </p:nvSpPr>
          <p:spPr>
            <a:xfrm>
              <a:off x="1072775" y="4037173"/>
              <a:ext cx="1259457" cy="1259457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grpSp>
          <p:nvGrpSpPr>
            <p:cNvPr id="31" name="组 30"/>
            <p:cNvGrpSpPr/>
            <p:nvPr/>
          </p:nvGrpSpPr>
          <p:grpSpPr>
            <a:xfrm>
              <a:off x="1594367" y="4390482"/>
              <a:ext cx="216272" cy="552838"/>
              <a:chOff x="4867275" y="2981325"/>
              <a:chExt cx="268287" cy="685800"/>
            </a:xfrm>
            <a:solidFill>
              <a:schemeClr val="bg1"/>
            </a:solidFill>
          </p:grpSpPr>
          <p:sp>
            <p:nvSpPr>
              <p:cNvPr id="32" name="Freeform 21"/>
              <p:cNvSpPr>
                <a:spLocks noEditPoints="1"/>
              </p:cNvSpPr>
              <p:nvPr/>
            </p:nvSpPr>
            <p:spPr bwMode="auto">
              <a:xfrm>
                <a:off x="4867275" y="2981325"/>
                <a:ext cx="268287" cy="685800"/>
              </a:xfrm>
              <a:custGeom>
                <a:gdLst>
                  <a:gd fmla="*/ 345 w 410" name="T0"/>
                  <a:gd fmla="*/ 5 h 1046" name="T1"/>
                  <a:gd fmla="*/ 310 w 410" name="T2"/>
                  <a:gd fmla="*/ 4 h 1046" name="T3"/>
                  <a:gd fmla="*/ 167 w 410" name="T4"/>
                  <a:gd fmla="*/ 4 h 1046" name="T5"/>
                  <a:gd fmla="*/ 67 w 410" name="T6"/>
                  <a:gd fmla="*/ 5 h 1046" name="T7"/>
                  <a:gd fmla="*/ 2 w 410" name="T8"/>
                  <a:gd fmla="*/ 80 h 1046" name="T9"/>
                  <a:gd fmla="*/ 50 w 410" name="T10"/>
                  <a:gd fmla="*/ 150 h 1046" name="T11"/>
                  <a:gd fmla="*/ 51 w 410" name="T12"/>
                  <a:gd fmla="*/ 351 h 1046" name="T13"/>
                  <a:gd fmla="*/ 51 w 410" name="T14"/>
                  <a:gd fmla="*/ 732 h 1046" name="T15"/>
                  <a:gd fmla="*/ 51 w 410" name="T16"/>
                  <a:gd fmla="*/ 862 h 1046" name="T17"/>
                  <a:gd fmla="*/ 77 w 410" name="T18"/>
                  <a:gd fmla="*/ 970 h 1046" name="T19"/>
                  <a:gd fmla="*/ 304 w 410" name="T20"/>
                  <a:gd fmla="*/ 999 h 1046" name="T21"/>
                  <a:gd fmla="*/ 361 w 410" name="T22"/>
                  <a:gd fmla="*/ 874 h 1046" name="T23"/>
                  <a:gd fmla="*/ 361 w 410" name="T24"/>
                  <a:gd fmla="*/ 218 h 1046" name="T25"/>
                  <a:gd fmla="*/ 361 w 410" name="T26"/>
                  <a:gd fmla="*/ 150 h 1046" name="T27"/>
                  <a:gd fmla="*/ 409 w 410" name="T28"/>
                  <a:gd fmla="*/ 88 h 1046" name="T29"/>
                  <a:gd fmla="*/ 410 w 410" name="T30"/>
                  <a:gd fmla="*/ 80 h 1046" name="T31"/>
                  <a:gd fmla="*/ 409 w 410" name="T32"/>
                  <a:gd fmla="*/ 73 h 1046" name="T33"/>
                  <a:gd fmla="*/ 345 w 410" name="T34"/>
                  <a:gd fmla="*/ 5 h 1046" name="T35"/>
                  <a:gd fmla="*/ 337 w 410" name="T36"/>
                  <a:gd fmla="*/ 109 h 1046" name="T37"/>
                  <a:gd fmla="*/ 313 w 410" name="T38"/>
                  <a:gd fmla="*/ 133 h 1046" name="T39"/>
                  <a:gd fmla="*/ 313 w 410" name="T40"/>
                  <a:gd fmla="*/ 351 h 1046" name="T41"/>
                  <a:gd fmla="*/ 313 w 410" name="T42"/>
                  <a:gd fmla="*/ 732 h 1046" name="T43"/>
                  <a:gd fmla="*/ 313 w 410" name="T44"/>
                  <a:gd fmla="*/ 862 h 1046" name="T45"/>
                  <a:gd fmla="*/ 280 w 410" name="T46"/>
                  <a:gd fmla="*/ 958 h 1046" name="T47"/>
                  <a:gd fmla="*/ 99 w 410" name="T48"/>
                  <a:gd fmla="*/ 892 h 1046" name="T49"/>
                  <a:gd fmla="*/ 99 w 410" name="T50"/>
                  <a:gd fmla="*/ 830 h 1046" name="T51"/>
                  <a:gd fmla="*/ 99 w 410" name="T52"/>
                  <a:gd fmla="*/ 167 h 1046" name="T53"/>
                  <a:gd fmla="*/ 99 w 410" name="T54"/>
                  <a:gd fmla="*/ 133 h 1046" name="T55"/>
                  <a:gd fmla="*/ 75 w 410" name="T56"/>
                  <a:gd fmla="*/ 109 h 1046" name="T57"/>
                  <a:gd fmla="*/ 61 w 410" name="T58"/>
                  <a:gd fmla="*/ 58 h 1046" name="T59"/>
                  <a:gd fmla="*/ 89 w 410" name="T60"/>
                  <a:gd fmla="*/ 52 h 1046" name="T61"/>
                  <a:gd fmla="*/ 186 w 410" name="T62"/>
                  <a:gd fmla="*/ 52 h 1046" name="T63"/>
                  <a:gd fmla="*/ 299 w 410" name="T64"/>
                  <a:gd fmla="*/ 52 h 1046" name="T65"/>
                  <a:gd fmla="*/ 362 w 410" name="T66"/>
                  <a:gd fmla="*/ 80 h 1046" name="T67"/>
                  <a:gd fmla="*/ 337 w 410" name="T68"/>
                  <a:gd fmla="*/ 109 h 1046" name="T6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b="b" l="0" r="r" t="0"/>
                <a:pathLst>
                  <a:path h="1046" w="410">
                    <a:moveTo>
                      <a:pt x="345" y="5"/>
                    </a:moveTo>
                    <a:cubicBezTo>
                      <a:pt x="333" y="3"/>
                      <a:pt x="321" y="4"/>
                      <a:pt x="310" y="4"/>
                    </a:cubicBezTo>
                    <a:cubicBezTo>
                      <a:pt x="262" y="4"/>
                      <a:pt x="214" y="4"/>
                      <a:pt x="167" y="4"/>
                    </a:cubicBezTo>
                    <a:cubicBezTo>
                      <a:pt x="134" y="4"/>
                      <a:pt x="99" y="0"/>
                      <a:pt x="67" y="5"/>
                    </a:cubicBezTo>
                    <a:cubicBezTo>
                      <a:pt x="28" y="11"/>
                      <a:pt x="4" y="43"/>
                      <a:pt x="2" y="80"/>
                    </a:cubicBezTo>
                    <a:cubicBezTo>
                      <a:pt x="0" y="113"/>
                      <a:pt x="22" y="139"/>
                      <a:pt x="50" y="150"/>
                    </a:cubicBezTo>
                    <a:cubicBezTo>
                      <a:pt x="48" y="217"/>
                      <a:pt x="51" y="284"/>
                      <a:pt x="51" y="351"/>
                    </a:cubicBezTo>
                    <a:cubicBezTo>
                      <a:pt x="51" y="478"/>
                      <a:pt x="51" y="605"/>
                      <a:pt x="51" y="732"/>
                    </a:cubicBezTo>
                    <a:cubicBezTo>
                      <a:pt x="51" y="776"/>
                      <a:pt x="51" y="819"/>
                      <a:pt x="51" y="862"/>
                    </a:cubicBezTo>
                    <a:cubicBezTo>
                      <a:pt x="51" y="901"/>
                      <a:pt x="52" y="937"/>
                      <a:pt x="77" y="970"/>
                    </a:cubicBezTo>
                    <a:cubicBezTo>
                      <a:pt x="128" y="1036"/>
                      <a:pt x="237" y="1046"/>
                      <a:pt x="304" y="999"/>
                    </a:cubicBezTo>
                    <a:cubicBezTo>
                      <a:pt x="347" y="969"/>
                      <a:pt x="361" y="924"/>
                      <a:pt x="361" y="874"/>
                    </a:cubicBezTo>
                    <a:cubicBezTo>
                      <a:pt x="361" y="655"/>
                      <a:pt x="361" y="437"/>
                      <a:pt x="361" y="218"/>
                    </a:cubicBezTo>
                    <a:cubicBezTo>
                      <a:pt x="361" y="196"/>
                      <a:pt x="362" y="173"/>
                      <a:pt x="361" y="150"/>
                    </a:cubicBezTo>
                    <a:cubicBezTo>
                      <a:pt x="387" y="140"/>
                      <a:pt x="405" y="118"/>
                      <a:pt x="409" y="88"/>
                    </a:cubicBezTo>
                    <a:cubicBezTo>
                      <a:pt x="410" y="86"/>
                      <a:pt x="410" y="83"/>
                      <a:pt x="410" y="80"/>
                    </a:cubicBezTo>
                    <a:cubicBezTo>
                      <a:pt x="410" y="78"/>
                      <a:pt x="410" y="75"/>
                      <a:pt x="409" y="73"/>
                    </a:cubicBezTo>
                    <a:cubicBezTo>
                      <a:pt x="404" y="39"/>
                      <a:pt x="380" y="10"/>
                      <a:pt x="345" y="5"/>
                    </a:cubicBezTo>
                    <a:close/>
                    <a:moveTo>
                      <a:pt x="337" y="109"/>
                    </a:moveTo>
                    <a:cubicBezTo>
                      <a:pt x="324" y="110"/>
                      <a:pt x="312" y="119"/>
                      <a:pt x="313" y="133"/>
                    </a:cubicBezTo>
                    <a:cubicBezTo>
                      <a:pt x="317" y="205"/>
                      <a:pt x="313" y="278"/>
                      <a:pt x="313" y="351"/>
                    </a:cubicBezTo>
                    <a:cubicBezTo>
                      <a:pt x="313" y="478"/>
                      <a:pt x="313" y="605"/>
                      <a:pt x="313" y="732"/>
                    </a:cubicBezTo>
                    <a:cubicBezTo>
                      <a:pt x="313" y="776"/>
                      <a:pt x="313" y="819"/>
                      <a:pt x="313" y="862"/>
                    </a:cubicBezTo>
                    <a:cubicBezTo>
                      <a:pt x="313" y="898"/>
                      <a:pt x="312" y="933"/>
                      <a:pt x="280" y="958"/>
                    </a:cubicBezTo>
                    <a:cubicBezTo>
                      <a:pt x="220" y="1004"/>
                      <a:pt x="101" y="978"/>
                      <a:pt x="99" y="892"/>
                    </a:cubicBezTo>
                    <a:cubicBezTo>
                      <a:pt x="98" y="871"/>
                      <a:pt x="99" y="851"/>
                      <a:pt x="99" y="830"/>
                    </a:cubicBezTo>
                    <a:cubicBezTo>
                      <a:pt x="99" y="609"/>
                      <a:pt x="99" y="388"/>
                      <a:pt x="99" y="167"/>
                    </a:cubicBezTo>
                    <a:cubicBezTo>
                      <a:pt x="99" y="156"/>
                      <a:pt x="98" y="144"/>
                      <a:pt x="99" y="133"/>
                    </a:cubicBezTo>
                    <a:cubicBezTo>
                      <a:pt x="100" y="119"/>
                      <a:pt x="87" y="110"/>
                      <a:pt x="75" y="109"/>
                    </a:cubicBezTo>
                    <a:cubicBezTo>
                      <a:pt x="50" y="106"/>
                      <a:pt x="41" y="73"/>
                      <a:pt x="61" y="58"/>
                    </a:cubicBezTo>
                    <a:cubicBezTo>
                      <a:pt x="70" y="51"/>
                      <a:pt x="79" y="52"/>
                      <a:pt x="89" y="52"/>
                    </a:cubicBezTo>
                    <a:cubicBezTo>
                      <a:pt x="121" y="52"/>
                      <a:pt x="154" y="52"/>
                      <a:pt x="186" y="52"/>
                    </a:cubicBezTo>
                    <a:cubicBezTo>
                      <a:pt x="224" y="52"/>
                      <a:pt x="261" y="52"/>
                      <a:pt x="299" y="52"/>
                    </a:cubicBezTo>
                    <a:cubicBezTo>
                      <a:pt x="323" y="52"/>
                      <a:pt x="360" y="46"/>
                      <a:pt x="362" y="80"/>
                    </a:cubicBezTo>
                    <a:cubicBezTo>
                      <a:pt x="361" y="95"/>
                      <a:pt x="351" y="107"/>
                      <a:pt x="337" y="10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33" name="Freeform 22"/>
              <p:cNvSpPr/>
              <p:nvPr/>
            </p:nvSpPr>
            <p:spPr bwMode="auto">
              <a:xfrm>
                <a:off x="4949825" y="3259138"/>
                <a:ext cx="103187" cy="346075"/>
              </a:xfrm>
              <a:custGeom>
                <a:gdLst>
                  <a:gd fmla="*/ 0 w 158" name="T0"/>
                  <a:gd fmla="*/ 468 h 527" name="T1"/>
                  <a:gd fmla="*/ 69 w 158" name="T2"/>
                  <a:gd fmla="*/ 527 h 527" name="T3"/>
                  <a:gd fmla="*/ 89 w 158" name="T4"/>
                  <a:gd fmla="*/ 527 h 527" name="T5"/>
                  <a:gd fmla="*/ 158 w 158" name="T6"/>
                  <a:gd fmla="*/ 468 h 527" name="T7"/>
                  <a:gd fmla="*/ 158 w 158" name="T8"/>
                  <a:gd fmla="*/ 0 h 527" name="T9"/>
                  <a:gd fmla="*/ 0 w 158" name="T10"/>
                  <a:gd fmla="*/ 0 h 527" name="T11"/>
                  <a:gd fmla="*/ 0 w 158" name="T12"/>
                  <a:gd fmla="*/ 468 h 527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527" w="158">
                    <a:moveTo>
                      <a:pt x="0" y="468"/>
                    </a:moveTo>
                    <a:cubicBezTo>
                      <a:pt x="0" y="500"/>
                      <a:pt x="31" y="527"/>
                      <a:pt x="69" y="527"/>
                    </a:cubicBezTo>
                    <a:cubicBezTo>
                      <a:pt x="89" y="527"/>
                      <a:pt x="89" y="527"/>
                      <a:pt x="89" y="527"/>
                    </a:cubicBezTo>
                    <a:cubicBezTo>
                      <a:pt x="127" y="527"/>
                      <a:pt x="158" y="500"/>
                      <a:pt x="158" y="468"/>
                    </a:cubicBezTo>
                    <a:cubicBezTo>
                      <a:pt x="158" y="0"/>
                      <a:pt x="158" y="0"/>
                      <a:pt x="158" y="0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0" y="46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</p:grpSp>
      </p:grpSp>
    </p:spTree>
    <p:extLst>
      <p:ext uri="{BB962C8B-B14F-4D97-AF65-F5344CB8AC3E}">
        <p14:creationId val="706043324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slides/slide1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"/>
          <p:cNvSpPr txBox="1"/>
          <p:nvPr/>
        </p:nvSpPr>
        <p:spPr>
          <a:xfrm>
            <a:off x="3160555" y="2016482"/>
            <a:ext cx="5870893" cy="762000"/>
          </a:xfrm>
          <a:prstGeom prst="rect">
            <a:avLst/>
          </a:prstGeom>
          <a:noFill/>
        </p:spPr>
        <p:txBody>
          <a:bodyPr anchor="ctr" rtlCol="0" wrap="none">
            <a:spAutoFit/>
          </a:bodyPr>
          <a:lstStyle/>
          <a:p>
            <a:pPr algn="ctr"/>
            <a:r>
              <a:rPr altLang="zh-CN" b="1" kumimoji="1" lang="en-US" smtClean="0" sz="4400">
                <a:solidFill>
                  <a:schemeClr val="bg1"/>
                </a:solidFill>
                <a:effectLst>
                  <a:outerShdw algn="ctr" blurRad="63500" rotWithShape="0" sx="102000" sy="102000">
                    <a:prstClr val="black">
                      <a:alpha val="40000"/>
                    </a:prstClr>
                  </a:outerShdw>
                </a:effectLst>
                <a:latin charset="0" typeface="Microsoft YaHei"/>
                <a:ea charset="0" typeface="Microsoft YaHei"/>
                <a:cs charset="0" typeface="Microsoft YaHei"/>
              </a:rPr>
              <a:t>PART FOUR 新年计划</a:t>
            </a:r>
          </a:p>
        </p:txBody>
      </p:sp>
      <p:grpSp>
        <p:nvGrpSpPr>
          <p:cNvPr id="21" name="组 20"/>
          <p:cNvGrpSpPr/>
          <p:nvPr/>
        </p:nvGrpSpPr>
        <p:grpSpPr>
          <a:xfrm>
            <a:off x="2675476" y="4781831"/>
            <a:ext cx="1368248" cy="3655921"/>
            <a:chOff x="2675476" y="4781831"/>
            <a:chExt cx="1368248" cy="3655921"/>
          </a:xfrm>
        </p:grpSpPr>
        <p:sp>
          <p:nvSpPr>
            <p:cNvPr id="5" name="任意形状 4"/>
            <p:cNvSpPr/>
            <p:nvPr/>
          </p:nvSpPr>
          <p:spPr>
            <a:xfrm rot="10800000">
              <a:off x="2675478" y="6607339"/>
              <a:ext cx="1368246" cy="1830413"/>
            </a:xfrm>
            <a:custGeom>
              <a:gdLst>
                <a:gd fmla="*/ 625675 w 1251350" name="connsiteX0"/>
                <a:gd fmla="*/ 0 h 1674030" name="connsiteY0"/>
                <a:gd fmla="*/ 1251350 w 1251350" name="connsiteX1"/>
                <a:gd fmla="*/ 625675 h 1674030" name="connsiteY1"/>
                <a:gd fmla="*/ 1251350 w 1251350" name="connsiteX2"/>
                <a:gd fmla="*/ 1674030 h 1674030" name="connsiteY2"/>
                <a:gd fmla="*/ 0 w 1251350" name="connsiteX3"/>
                <a:gd fmla="*/ 1674030 h 1674030" name="connsiteY3"/>
                <a:gd fmla="*/ 0 w 1251350" name="connsiteX4"/>
                <a:gd fmla="*/ 625675 h 1674030" name="connsiteY4"/>
                <a:gd fmla="*/ 625675 w 1251350" name="connsiteX5"/>
                <a:gd fmla="*/ 0 h 1674030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674030" w="1251350">
                  <a:moveTo>
                    <a:pt x="625675" y="0"/>
                  </a:moveTo>
                  <a:cubicBezTo>
                    <a:pt x="971226" y="0"/>
                    <a:pt x="1251350" y="280124"/>
                    <a:pt x="1251350" y="625675"/>
                  </a:cubicBezTo>
                  <a:lnTo>
                    <a:pt x="1251350" y="1674030"/>
                  </a:lnTo>
                  <a:lnTo>
                    <a:pt x="0" y="1674030"/>
                  </a:lnTo>
                  <a:lnTo>
                    <a:pt x="0" y="625675"/>
                  </a:lnTo>
                  <a:cubicBezTo>
                    <a:pt x="0" y="280124"/>
                    <a:pt x="280124" y="0"/>
                    <a:pt x="625675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48000">
                  <a:schemeClr val="bg1">
                    <a:lumMod val="95000"/>
                  </a:schemeClr>
                </a:gs>
                <a:gs pos="100000">
                  <a:schemeClr val="bg1"/>
                </a:gs>
              </a:gsLst>
              <a:lin ang="16200000" scaled="1"/>
            </a:gradFill>
            <a:ln>
              <a:noFill/>
            </a:ln>
            <a:effectLst>
              <a:outerShdw algn="ctr" blurRad="149987" dir="8460000" dist="250190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dir="t" rig="contrasting">
                <a:rot lat="0" lon="0" rev="1500000"/>
              </a:lightRig>
            </a:scene3d>
            <a:sp3d prstMaterial="metal">
              <a:bevelT h="88900" w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6" name="任意形状 5"/>
            <p:cNvSpPr/>
            <p:nvPr/>
          </p:nvSpPr>
          <p:spPr>
            <a:xfrm rot="10800000">
              <a:off x="2675476" y="4781831"/>
              <a:ext cx="1368246" cy="1827108"/>
            </a:xfrm>
            <a:custGeom>
              <a:gdLst>
                <a:gd fmla="*/ 0 w 1253614" name="connsiteX0"/>
                <a:gd fmla="*/ 0 h 1674030" name="connsiteY0"/>
                <a:gd fmla="*/ 1253614 w 1253614" name="connsiteX1"/>
                <a:gd fmla="*/ 0 h 1674030" name="connsiteY1"/>
                <a:gd fmla="*/ 1253613 w 1253614" name="connsiteX2"/>
                <a:gd fmla="*/ 1047223 h 1674030" name="connsiteY2"/>
                <a:gd fmla="*/ 626806 w 1253614" name="connsiteX3"/>
                <a:gd fmla="*/ 1674030 h 1674030" name="connsiteY3"/>
                <a:gd fmla="*/ 626807 w 1253614" name="connsiteX4"/>
                <a:gd fmla="*/ 1674029 h 1674030" name="connsiteY4"/>
                <a:gd fmla="*/ 0 w 1253614" name="connsiteX5"/>
                <a:gd fmla="*/ 1047222 h 1674030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674030" w="1253614">
                  <a:moveTo>
                    <a:pt x="0" y="0"/>
                  </a:moveTo>
                  <a:lnTo>
                    <a:pt x="1253614" y="0"/>
                  </a:lnTo>
                  <a:lnTo>
                    <a:pt x="1253613" y="1047223"/>
                  </a:lnTo>
                  <a:cubicBezTo>
                    <a:pt x="1253613" y="1393399"/>
                    <a:pt x="972982" y="1674030"/>
                    <a:pt x="626806" y="1674030"/>
                  </a:cubicBezTo>
                  <a:lnTo>
                    <a:pt x="626807" y="1674029"/>
                  </a:lnTo>
                  <a:cubicBezTo>
                    <a:pt x="280631" y="1674029"/>
                    <a:pt x="0" y="1393398"/>
                    <a:pt x="0" y="104722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67000"/>
                  </a:schemeClr>
                </a:gs>
                <a:gs pos="48000">
                  <a:schemeClr val="accent1">
                    <a:lumMod val="97000"/>
                    <a:lumOff val="3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16200000" scaled="1"/>
            </a:gradFill>
            <a:ln>
              <a:noFill/>
            </a:ln>
            <a:effectLst>
              <a:outerShdw algn="ctr" blurRad="149987" dir="8460000" dist="250190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dir="t" rig="contrasting">
                <a:rot lat="0" lon="0" rev="1500000"/>
              </a:lightRig>
            </a:scene3d>
            <a:sp3d prstMaterial="metal">
              <a:bevelT h="88900" w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</p:grpSp>
      <p:grpSp>
        <p:nvGrpSpPr>
          <p:cNvPr id="22" name="组 21"/>
          <p:cNvGrpSpPr/>
          <p:nvPr/>
        </p:nvGrpSpPr>
        <p:grpSpPr>
          <a:xfrm>
            <a:off x="4043727" y="4103416"/>
            <a:ext cx="1368248" cy="3655921"/>
            <a:chOff x="4043727" y="4103416"/>
            <a:chExt cx="1368248" cy="3655921"/>
          </a:xfrm>
        </p:grpSpPr>
        <p:sp>
          <p:nvSpPr>
            <p:cNvPr id="8" name="任意形状 7"/>
            <p:cNvSpPr/>
            <p:nvPr/>
          </p:nvSpPr>
          <p:spPr>
            <a:xfrm rot="10800000">
              <a:off x="4043729" y="5928924"/>
              <a:ext cx="1368246" cy="1830413"/>
            </a:xfrm>
            <a:custGeom>
              <a:gdLst>
                <a:gd fmla="*/ 625675 w 1251350" name="connsiteX0"/>
                <a:gd fmla="*/ 0 h 1674030" name="connsiteY0"/>
                <a:gd fmla="*/ 1251350 w 1251350" name="connsiteX1"/>
                <a:gd fmla="*/ 625675 h 1674030" name="connsiteY1"/>
                <a:gd fmla="*/ 1251350 w 1251350" name="connsiteX2"/>
                <a:gd fmla="*/ 1674030 h 1674030" name="connsiteY2"/>
                <a:gd fmla="*/ 0 w 1251350" name="connsiteX3"/>
                <a:gd fmla="*/ 1674030 h 1674030" name="connsiteY3"/>
                <a:gd fmla="*/ 0 w 1251350" name="connsiteX4"/>
                <a:gd fmla="*/ 625675 h 1674030" name="connsiteY4"/>
                <a:gd fmla="*/ 625675 w 1251350" name="connsiteX5"/>
                <a:gd fmla="*/ 0 h 1674030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674030" w="1251350">
                  <a:moveTo>
                    <a:pt x="625675" y="0"/>
                  </a:moveTo>
                  <a:cubicBezTo>
                    <a:pt x="971226" y="0"/>
                    <a:pt x="1251350" y="280124"/>
                    <a:pt x="1251350" y="625675"/>
                  </a:cubicBezTo>
                  <a:lnTo>
                    <a:pt x="1251350" y="1674030"/>
                  </a:lnTo>
                  <a:lnTo>
                    <a:pt x="0" y="1674030"/>
                  </a:lnTo>
                  <a:lnTo>
                    <a:pt x="0" y="625675"/>
                  </a:lnTo>
                  <a:cubicBezTo>
                    <a:pt x="0" y="280124"/>
                    <a:pt x="280124" y="0"/>
                    <a:pt x="625675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48000">
                  <a:schemeClr val="bg1">
                    <a:lumMod val="95000"/>
                  </a:schemeClr>
                </a:gs>
                <a:gs pos="100000">
                  <a:schemeClr val="bg1"/>
                </a:gs>
              </a:gsLst>
              <a:lin ang="16200000" scaled="1"/>
            </a:gradFill>
            <a:ln>
              <a:noFill/>
            </a:ln>
            <a:effectLst>
              <a:outerShdw algn="ctr" blurRad="149987" dir="8460000" dist="250190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dir="t" rig="contrasting">
                <a:rot lat="0" lon="0" rev="1500000"/>
              </a:lightRig>
            </a:scene3d>
            <a:sp3d prstMaterial="metal">
              <a:bevelT h="88900" w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9" name="任意形状 8"/>
            <p:cNvSpPr/>
            <p:nvPr/>
          </p:nvSpPr>
          <p:spPr>
            <a:xfrm rot="10800000">
              <a:off x="4043727" y="4103416"/>
              <a:ext cx="1368246" cy="1827108"/>
            </a:xfrm>
            <a:custGeom>
              <a:gdLst>
                <a:gd fmla="*/ 0 w 1253614" name="connsiteX0"/>
                <a:gd fmla="*/ 0 h 1674030" name="connsiteY0"/>
                <a:gd fmla="*/ 1253614 w 1253614" name="connsiteX1"/>
                <a:gd fmla="*/ 0 h 1674030" name="connsiteY1"/>
                <a:gd fmla="*/ 1253613 w 1253614" name="connsiteX2"/>
                <a:gd fmla="*/ 1047223 h 1674030" name="connsiteY2"/>
                <a:gd fmla="*/ 626806 w 1253614" name="connsiteX3"/>
                <a:gd fmla="*/ 1674030 h 1674030" name="connsiteY3"/>
                <a:gd fmla="*/ 626807 w 1253614" name="connsiteX4"/>
                <a:gd fmla="*/ 1674029 h 1674030" name="connsiteY4"/>
                <a:gd fmla="*/ 0 w 1253614" name="connsiteX5"/>
                <a:gd fmla="*/ 1047222 h 1674030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674030" w="1253614">
                  <a:moveTo>
                    <a:pt x="0" y="0"/>
                  </a:moveTo>
                  <a:lnTo>
                    <a:pt x="1253614" y="0"/>
                  </a:lnTo>
                  <a:lnTo>
                    <a:pt x="1253613" y="1047223"/>
                  </a:lnTo>
                  <a:cubicBezTo>
                    <a:pt x="1253613" y="1393399"/>
                    <a:pt x="972982" y="1674030"/>
                    <a:pt x="626806" y="1674030"/>
                  </a:cubicBezTo>
                  <a:lnTo>
                    <a:pt x="626807" y="1674029"/>
                  </a:lnTo>
                  <a:cubicBezTo>
                    <a:pt x="280631" y="1674029"/>
                    <a:pt x="0" y="1393398"/>
                    <a:pt x="0" y="104722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67000"/>
                  </a:schemeClr>
                </a:gs>
                <a:gs pos="48000">
                  <a:schemeClr val="accent2">
                    <a:lumMod val="97000"/>
                    <a:lumOff val="3000"/>
                  </a:schemeClr>
                </a:gs>
                <a:gs pos="100000">
                  <a:schemeClr val="accent2">
                    <a:lumMod val="60000"/>
                    <a:lumOff val="40000"/>
                  </a:schemeClr>
                </a:gs>
              </a:gsLst>
              <a:lin ang="16200000" scaled="1"/>
            </a:gradFill>
            <a:ln>
              <a:noFill/>
            </a:ln>
            <a:effectLst>
              <a:outerShdw algn="ctr" blurRad="149987" dir="8460000" dist="250190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dir="t" rig="contrasting">
                <a:rot lat="0" lon="0" rev="1500000"/>
              </a:lightRig>
            </a:scene3d>
            <a:sp3d prstMaterial="metal">
              <a:bevelT h="88900" w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</p:grpSp>
      <p:grpSp>
        <p:nvGrpSpPr>
          <p:cNvPr id="23" name="组 22"/>
          <p:cNvGrpSpPr/>
          <p:nvPr/>
        </p:nvGrpSpPr>
        <p:grpSpPr>
          <a:xfrm>
            <a:off x="5411912" y="4428708"/>
            <a:ext cx="1368248" cy="3655921"/>
            <a:chOff x="5411912" y="4428708"/>
            <a:chExt cx="1368248" cy="3655921"/>
          </a:xfrm>
        </p:grpSpPr>
        <p:sp>
          <p:nvSpPr>
            <p:cNvPr id="11" name="任意形状 10"/>
            <p:cNvSpPr/>
            <p:nvPr/>
          </p:nvSpPr>
          <p:spPr>
            <a:xfrm rot="10800000">
              <a:off x="5411914" y="6254216"/>
              <a:ext cx="1368246" cy="1830413"/>
            </a:xfrm>
            <a:custGeom>
              <a:gdLst>
                <a:gd fmla="*/ 625675 w 1251350" name="connsiteX0"/>
                <a:gd fmla="*/ 0 h 1674030" name="connsiteY0"/>
                <a:gd fmla="*/ 1251350 w 1251350" name="connsiteX1"/>
                <a:gd fmla="*/ 625675 h 1674030" name="connsiteY1"/>
                <a:gd fmla="*/ 1251350 w 1251350" name="connsiteX2"/>
                <a:gd fmla="*/ 1674030 h 1674030" name="connsiteY2"/>
                <a:gd fmla="*/ 0 w 1251350" name="connsiteX3"/>
                <a:gd fmla="*/ 1674030 h 1674030" name="connsiteY3"/>
                <a:gd fmla="*/ 0 w 1251350" name="connsiteX4"/>
                <a:gd fmla="*/ 625675 h 1674030" name="connsiteY4"/>
                <a:gd fmla="*/ 625675 w 1251350" name="connsiteX5"/>
                <a:gd fmla="*/ 0 h 1674030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674030" w="1251350">
                  <a:moveTo>
                    <a:pt x="625675" y="0"/>
                  </a:moveTo>
                  <a:cubicBezTo>
                    <a:pt x="971226" y="0"/>
                    <a:pt x="1251350" y="280124"/>
                    <a:pt x="1251350" y="625675"/>
                  </a:cubicBezTo>
                  <a:lnTo>
                    <a:pt x="1251350" y="1674030"/>
                  </a:lnTo>
                  <a:lnTo>
                    <a:pt x="0" y="1674030"/>
                  </a:lnTo>
                  <a:lnTo>
                    <a:pt x="0" y="625675"/>
                  </a:lnTo>
                  <a:cubicBezTo>
                    <a:pt x="0" y="280124"/>
                    <a:pt x="280124" y="0"/>
                    <a:pt x="625675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48000">
                  <a:schemeClr val="bg1">
                    <a:lumMod val="95000"/>
                  </a:schemeClr>
                </a:gs>
                <a:gs pos="100000">
                  <a:schemeClr val="bg1"/>
                </a:gs>
              </a:gsLst>
              <a:lin ang="16200000" scaled="1"/>
            </a:gradFill>
            <a:ln>
              <a:noFill/>
            </a:ln>
            <a:effectLst>
              <a:outerShdw algn="ctr" blurRad="149987" dir="8460000" dist="250190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dir="t" rig="contrasting">
                <a:rot lat="0" lon="0" rev="1500000"/>
              </a:lightRig>
            </a:scene3d>
            <a:sp3d prstMaterial="metal">
              <a:bevelT h="88900" w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12" name="任意形状 11"/>
            <p:cNvSpPr/>
            <p:nvPr/>
          </p:nvSpPr>
          <p:spPr>
            <a:xfrm rot="10800000">
              <a:off x="5411912" y="4428708"/>
              <a:ext cx="1368246" cy="1827108"/>
            </a:xfrm>
            <a:custGeom>
              <a:gdLst>
                <a:gd fmla="*/ 0 w 1253614" name="connsiteX0"/>
                <a:gd fmla="*/ 0 h 1674030" name="connsiteY0"/>
                <a:gd fmla="*/ 1253614 w 1253614" name="connsiteX1"/>
                <a:gd fmla="*/ 0 h 1674030" name="connsiteY1"/>
                <a:gd fmla="*/ 1253613 w 1253614" name="connsiteX2"/>
                <a:gd fmla="*/ 1047223 h 1674030" name="connsiteY2"/>
                <a:gd fmla="*/ 626806 w 1253614" name="connsiteX3"/>
                <a:gd fmla="*/ 1674030 h 1674030" name="connsiteY3"/>
                <a:gd fmla="*/ 626807 w 1253614" name="connsiteX4"/>
                <a:gd fmla="*/ 1674029 h 1674030" name="connsiteY4"/>
                <a:gd fmla="*/ 0 w 1253614" name="connsiteX5"/>
                <a:gd fmla="*/ 1047222 h 1674030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674030" w="1253614">
                  <a:moveTo>
                    <a:pt x="0" y="0"/>
                  </a:moveTo>
                  <a:lnTo>
                    <a:pt x="1253614" y="0"/>
                  </a:lnTo>
                  <a:lnTo>
                    <a:pt x="1253613" y="1047223"/>
                  </a:lnTo>
                  <a:cubicBezTo>
                    <a:pt x="1253613" y="1393399"/>
                    <a:pt x="972982" y="1674030"/>
                    <a:pt x="626806" y="1674030"/>
                  </a:cubicBezTo>
                  <a:lnTo>
                    <a:pt x="626807" y="1674029"/>
                  </a:lnTo>
                  <a:cubicBezTo>
                    <a:pt x="280631" y="1674029"/>
                    <a:pt x="0" y="1393398"/>
                    <a:pt x="0" y="104722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3">
                    <a:lumMod val="67000"/>
                  </a:schemeClr>
                </a:gs>
                <a:gs pos="48000">
                  <a:schemeClr val="accent3">
                    <a:lumMod val="97000"/>
                    <a:lumOff val="3000"/>
                  </a:schemeClr>
                </a:gs>
                <a:gs pos="100000">
                  <a:schemeClr val="accent3">
                    <a:lumMod val="60000"/>
                    <a:lumOff val="40000"/>
                  </a:schemeClr>
                </a:gs>
              </a:gsLst>
              <a:lin ang="16200000" scaled="1"/>
            </a:gradFill>
            <a:ln>
              <a:noFill/>
            </a:ln>
            <a:effectLst>
              <a:outerShdw algn="ctr" blurRad="149987" dir="8460000" dist="250190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dir="t" rig="contrasting">
                <a:rot lat="0" lon="0" rev="1500000"/>
              </a:lightRig>
            </a:scene3d>
            <a:sp3d prstMaterial="metal">
              <a:bevelT h="88900" w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</p:grpSp>
      <p:grpSp>
        <p:nvGrpSpPr>
          <p:cNvPr id="24" name="组 23"/>
          <p:cNvGrpSpPr/>
          <p:nvPr/>
        </p:nvGrpSpPr>
        <p:grpSpPr>
          <a:xfrm>
            <a:off x="6780093" y="3854361"/>
            <a:ext cx="1368248" cy="3655921"/>
            <a:chOff x="6780093" y="3854361"/>
            <a:chExt cx="1368248" cy="3655921"/>
          </a:xfrm>
        </p:grpSpPr>
        <p:sp>
          <p:nvSpPr>
            <p:cNvPr id="14" name="任意形状 13"/>
            <p:cNvSpPr/>
            <p:nvPr/>
          </p:nvSpPr>
          <p:spPr>
            <a:xfrm rot="10800000">
              <a:off x="6780095" y="5679869"/>
              <a:ext cx="1368246" cy="1830413"/>
            </a:xfrm>
            <a:custGeom>
              <a:gdLst>
                <a:gd fmla="*/ 625675 w 1251350" name="connsiteX0"/>
                <a:gd fmla="*/ 0 h 1674030" name="connsiteY0"/>
                <a:gd fmla="*/ 1251350 w 1251350" name="connsiteX1"/>
                <a:gd fmla="*/ 625675 h 1674030" name="connsiteY1"/>
                <a:gd fmla="*/ 1251350 w 1251350" name="connsiteX2"/>
                <a:gd fmla="*/ 1674030 h 1674030" name="connsiteY2"/>
                <a:gd fmla="*/ 0 w 1251350" name="connsiteX3"/>
                <a:gd fmla="*/ 1674030 h 1674030" name="connsiteY3"/>
                <a:gd fmla="*/ 0 w 1251350" name="connsiteX4"/>
                <a:gd fmla="*/ 625675 h 1674030" name="connsiteY4"/>
                <a:gd fmla="*/ 625675 w 1251350" name="connsiteX5"/>
                <a:gd fmla="*/ 0 h 1674030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674030" w="1251350">
                  <a:moveTo>
                    <a:pt x="625675" y="0"/>
                  </a:moveTo>
                  <a:cubicBezTo>
                    <a:pt x="971226" y="0"/>
                    <a:pt x="1251350" y="280124"/>
                    <a:pt x="1251350" y="625675"/>
                  </a:cubicBezTo>
                  <a:lnTo>
                    <a:pt x="1251350" y="1674030"/>
                  </a:lnTo>
                  <a:lnTo>
                    <a:pt x="0" y="1674030"/>
                  </a:lnTo>
                  <a:lnTo>
                    <a:pt x="0" y="625675"/>
                  </a:lnTo>
                  <a:cubicBezTo>
                    <a:pt x="0" y="280124"/>
                    <a:pt x="280124" y="0"/>
                    <a:pt x="625675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48000">
                  <a:schemeClr val="bg1">
                    <a:lumMod val="95000"/>
                  </a:schemeClr>
                </a:gs>
                <a:gs pos="100000">
                  <a:schemeClr val="bg1"/>
                </a:gs>
              </a:gsLst>
              <a:lin ang="16200000" scaled="1"/>
            </a:gradFill>
            <a:ln>
              <a:noFill/>
            </a:ln>
            <a:effectLst>
              <a:outerShdw algn="ctr" blurRad="149987" dir="8460000" dist="250190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dir="t" rig="contrasting">
                <a:rot lat="0" lon="0" rev="1500000"/>
              </a:lightRig>
            </a:scene3d>
            <a:sp3d prstMaterial="metal">
              <a:bevelT h="88900" w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15" name="任意形状 14"/>
            <p:cNvSpPr/>
            <p:nvPr/>
          </p:nvSpPr>
          <p:spPr>
            <a:xfrm rot="10800000">
              <a:off x="6780093" y="3854361"/>
              <a:ext cx="1368246" cy="1827108"/>
            </a:xfrm>
            <a:custGeom>
              <a:gdLst>
                <a:gd fmla="*/ 0 w 1253614" name="connsiteX0"/>
                <a:gd fmla="*/ 0 h 1674030" name="connsiteY0"/>
                <a:gd fmla="*/ 1253614 w 1253614" name="connsiteX1"/>
                <a:gd fmla="*/ 0 h 1674030" name="connsiteY1"/>
                <a:gd fmla="*/ 1253613 w 1253614" name="connsiteX2"/>
                <a:gd fmla="*/ 1047223 h 1674030" name="connsiteY2"/>
                <a:gd fmla="*/ 626806 w 1253614" name="connsiteX3"/>
                <a:gd fmla="*/ 1674030 h 1674030" name="connsiteY3"/>
                <a:gd fmla="*/ 626807 w 1253614" name="connsiteX4"/>
                <a:gd fmla="*/ 1674029 h 1674030" name="connsiteY4"/>
                <a:gd fmla="*/ 0 w 1253614" name="connsiteX5"/>
                <a:gd fmla="*/ 1047222 h 1674030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674030" w="1253614">
                  <a:moveTo>
                    <a:pt x="0" y="0"/>
                  </a:moveTo>
                  <a:lnTo>
                    <a:pt x="1253614" y="0"/>
                  </a:lnTo>
                  <a:lnTo>
                    <a:pt x="1253613" y="1047223"/>
                  </a:lnTo>
                  <a:cubicBezTo>
                    <a:pt x="1253613" y="1393399"/>
                    <a:pt x="972982" y="1674030"/>
                    <a:pt x="626806" y="1674030"/>
                  </a:cubicBezTo>
                  <a:lnTo>
                    <a:pt x="626807" y="1674029"/>
                  </a:lnTo>
                  <a:cubicBezTo>
                    <a:pt x="280631" y="1674029"/>
                    <a:pt x="0" y="1393398"/>
                    <a:pt x="0" y="104722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4">
                    <a:lumMod val="67000"/>
                  </a:schemeClr>
                </a:gs>
                <a:gs pos="48000">
                  <a:schemeClr val="accent4">
                    <a:lumMod val="97000"/>
                    <a:lumOff val="3000"/>
                  </a:schemeClr>
                </a:gs>
                <a:gs pos="100000">
                  <a:schemeClr val="accent4">
                    <a:lumMod val="60000"/>
                    <a:lumOff val="40000"/>
                  </a:schemeClr>
                </a:gs>
              </a:gsLst>
              <a:lin ang="16200000" scaled="1"/>
            </a:gradFill>
            <a:ln>
              <a:noFill/>
            </a:ln>
            <a:effectLst>
              <a:outerShdw algn="ctr" blurRad="149987" dir="8460000" dist="250190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dir="t" rig="contrasting">
                <a:rot lat="0" lon="0" rev="1500000"/>
              </a:lightRig>
            </a:scene3d>
            <a:sp3d prstMaterial="metal">
              <a:bevelT h="88900" w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</p:grpSp>
      <p:grpSp>
        <p:nvGrpSpPr>
          <p:cNvPr id="25" name="组 24"/>
          <p:cNvGrpSpPr/>
          <p:nvPr/>
        </p:nvGrpSpPr>
        <p:grpSpPr>
          <a:xfrm>
            <a:off x="8148277" y="4739316"/>
            <a:ext cx="1368248" cy="3655921"/>
            <a:chOff x="8148277" y="4739316"/>
            <a:chExt cx="1368248" cy="3655921"/>
          </a:xfrm>
        </p:grpSpPr>
        <p:sp>
          <p:nvSpPr>
            <p:cNvPr id="17" name="任意形状 16"/>
            <p:cNvSpPr/>
            <p:nvPr/>
          </p:nvSpPr>
          <p:spPr>
            <a:xfrm rot="10800000">
              <a:off x="8148279" y="6564824"/>
              <a:ext cx="1368246" cy="1830413"/>
            </a:xfrm>
            <a:custGeom>
              <a:gdLst>
                <a:gd fmla="*/ 625675 w 1251350" name="connsiteX0"/>
                <a:gd fmla="*/ 0 h 1674030" name="connsiteY0"/>
                <a:gd fmla="*/ 1251350 w 1251350" name="connsiteX1"/>
                <a:gd fmla="*/ 625675 h 1674030" name="connsiteY1"/>
                <a:gd fmla="*/ 1251350 w 1251350" name="connsiteX2"/>
                <a:gd fmla="*/ 1674030 h 1674030" name="connsiteY2"/>
                <a:gd fmla="*/ 0 w 1251350" name="connsiteX3"/>
                <a:gd fmla="*/ 1674030 h 1674030" name="connsiteY3"/>
                <a:gd fmla="*/ 0 w 1251350" name="connsiteX4"/>
                <a:gd fmla="*/ 625675 h 1674030" name="connsiteY4"/>
                <a:gd fmla="*/ 625675 w 1251350" name="connsiteX5"/>
                <a:gd fmla="*/ 0 h 1674030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674030" w="1251350">
                  <a:moveTo>
                    <a:pt x="625675" y="0"/>
                  </a:moveTo>
                  <a:cubicBezTo>
                    <a:pt x="971226" y="0"/>
                    <a:pt x="1251350" y="280124"/>
                    <a:pt x="1251350" y="625675"/>
                  </a:cubicBezTo>
                  <a:lnTo>
                    <a:pt x="1251350" y="1674030"/>
                  </a:lnTo>
                  <a:lnTo>
                    <a:pt x="0" y="1674030"/>
                  </a:lnTo>
                  <a:lnTo>
                    <a:pt x="0" y="625675"/>
                  </a:lnTo>
                  <a:cubicBezTo>
                    <a:pt x="0" y="280124"/>
                    <a:pt x="280124" y="0"/>
                    <a:pt x="625675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48000">
                  <a:schemeClr val="bg1">
                    <a:lumMod val="95000"/>
                  </a:schemeClr>
                </a:gs>
                <a:gs pos="100000">
                  <a:schemeClr val="bg1"/>
                </a:gs>
              </a:gsLst>
              <a:lin ang="16200000" scaled="1"/>
            </a:gradFill>
            <a:ln>
              <a:noFill/>
            </a:ln>
            <a:effectLst>
              <a:outerShdw algn="ctr" blurRad="149987" dir="8460000" dist="250190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dir="t" rig="contrasting">
                <a:rot lat="0" lon="0" rev="1500000"/>
              </a:lightRig>
            </a:scene3d>
            <a:sp3d prstMaterial="metal">
              <a:bevelT h="88900" w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18" name="任意形状 17"/>
            <p:cNvSpPr/>
            <p:nvPr/>
          </p:nvSpPr>
          <p:spPr>
            <a:xfrm rot="10800000">
              <a:off x="8148277" y="4739316"/>
              <a:ext cx="1368246" cy="1827108"/>
            </a:xfrm>
            <a:custGeom>
              <a:gdLst>
                <a:gd fmla="*/ 0 w 1253614" name="connsiteX0"/>
                <a:gd fmla="*/ 0 h 1674030" name="connsiteY0"/>
                <a:gd fmla="*/ 1253614 w 1253614" name="connsiteX1"/>
                <a:gd fmla="*/ 0 h 1674030" name="connsiteY1"/>
                <a:gd fmla="*/ 1253613 w 1253614" name="connsiteX2"/>
                <a:gd fmla="*/ 1047223 h 1674030" name="connsiteY2"/>
                <a:gd fmla="*/ 626806 w 1253614" name="connsiteX3"/>
                <a:gd fmla="*/ 1674030 h 1674030" name="connsiteY3"/>
                <a:gd fmla="*/ 626807 w 1253614" name="connsiteX4"/>
                <a:gd fmla="*/ 1674029 h 1674030" name="connsiteY4"/>
                <a:gd fmla="*/ 0 w 1253614" name="connsiteX5"/>
                <a:gd fmla="*/ 1047222 h 1674030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674030" w="1253614">
                  <a:moveTo>
                    <a:pt x="0" y="0"/>
                  </a:moveTo>
                  <a:lnTo>
                    <a:pt x="1253614" y="0"/>
                  </a:lnTo>
                  <a:lnTo>
                    <a:pt x="1253613" y="1047223"/>
                  </a:lnTo>
                  <a:cubicBezTo>
                    <a:pt x="1253613" y="1393399"/>
                    <a:pt x="972982" y="1674030"/>
                    <a:pt x="626806" y="1674030"/>
                  </a:cubicBezTo>
                  <a:lnTo>
                    <a:pt x="626807" y="1674029"/>
                  </a:lnTo>
                  <a:cubicBezTo>
                    <a:pt x="280631" y="1674029"/>
                    <a:pt x="0" y="1393398"/>
                    <a:pt x="0" y="104722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5">
                    <a:lumMod val="67000"/>
                  </a:schemeClr>
                </a:gs>
                <a:gs pos="48000">
                  <a:schemeClr val="accent5">
                    <a:lumMod val="97000"/>
                    <a:lumOff val="300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16200000" scaled="1"/>
            </a:gradFill>
            <a:ln>
              <a:noFill/>
            </a:ln>
            <a:effectLst>
              <a:outerShdw algn="ctr" blurRad="149987" dir="8460000" dist="250190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dir="t" rig="contrasting">
                <a:rot lat="0" lon="0" rev="1500000"/>
              </a:lightRig>
            </a:scene3d>
            <a:sp3d prstMaterial="metal">
              <a:bevelT h="88900" w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</p:grpSp>
      <p:sp>
        <p:nvSpPr>
          <p:cNvPr id="26" name="椭圆 25"/>
          <p:cNvSpPr/>
          <p:nvPr/>
        </p:nvSpPr>
        <p:spPr>
          <a:xfrm>
            <a:off x="8402044" y="3769993"/>
            <a:ext cx="526845" cy="526845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89000"/>
                </a:schemeClr>
              </a:gs>
              <a:gs pos="23000">
                <a:schemeClr val="accent4">
                  <a:lumMod val="89000"/>
                </a:schemeClr>
              </a:gs>
              <a:gs pos="69000">
                <a:schemeClr val="accent4">
                  <a:lumMod val="75000"/>
                </a:schemeClr>
              </a:gs>
              <a:gs pos="97000">
                <a:schemeClr val="accent4">
                  <a:lumMod val="70000"/>
                </a:schemeClr>
              </a:gs>
            </a:gsLst>
            <a:path path="circle">
              <a:fillToRect b="50000" l="50000" r="50000" t="50000"/>
            </a:path>
          </a:gradFill>
          <a:ln>
            <a:noFill/>
          </a:ln>
          <a:effectLst>
            <a:outerShdw algn="t" blurRad="50800" dir="5400000" dist="76200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dir="t" rig="contrasting">
              <a:rot lat="0" lon="0" rev="7800000"/>
            </a:lightRig>
          </a:scene3d>
          <a:sp3d>
            <a:bevelT h="139700" w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27" name="椭圆 26"/>
          <p:cNvSpPr/>
          <p:nvPr/>
        </p:nvSpPr>
        <p:spPr>
          <a:xfrm>
            <a:off x="2141852" y="5533358"/>
            <a:ext cx="239023" cy="239023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83000">
                <a:schemeClr val="bg1">
                  <a:lumMod val="85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1"/>
          </a:gradFill>
          <a:ln>
            <a:noFill/>
          </a:ln>
          <a:effectLst>
            <a:outerShdw algn="ctr" blurRad="44450" dir="5400000" dist="27940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dir="t" rig="balanced">
              <a:rot lat="0" lon="0" rev="8700000"/>
            </a:lightRig>
          </a:scene3d>
          <a:sp3d>
            <a:bevelT h="38100" w="190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28" name="椭圆 27"/>
          <p:cNvSpPr/>
          <p:nvPr/>
        </p:nvSpPr>
        <p:spPr>
          <a:xfrm>
            <a:off x="9811123" y="4929128"/>
            <a:ext cx="175684" cy="175684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83000">
                <a:schemeClr val="bg1">
                  <a:lumMod val="85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1"/>
          </a:gradFill>
          <a:ln>
            <a:noFill/>
          </a:ln>
          <a:effectLst>
            <a:outerShdw algn="ctr" blurRad="44450" dir="5400000" dist="27940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dir="t" rig="balanced">
              <a:rot lat="0" lon="0" rev="8700000"/>
            </a:lightRig>
          </a:scene3d>
          <a:sp3d>
            <a:bevelT h="38100" w="190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29" name="椭圆 28"/>
          <p:cNvSpPr/>
          <p:nvPr/>
        </p:nvSpPr>
        <p:spPr>
          <a:xfrm>
            <a:off x="9811123" y="5271569"/>
            <a:ext cx="364986" cy="364986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</a:gradFill>
          <a:ln>
            <a:noFill/>
          </a:ln>
          <a:effectLst>
            <a:outerShdw algn="t" blurRad="50800" dir="5400000" dist="76200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dir="t" rig="contrasting">
              <a:rot lat="0" lon="0" rev="7800000"/>
            </a:lightRig>
          </a:scene3d>
          <a:sp3d>
            <a:bevelT h="139700" w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30" name="椭圆 29"/>
          <p:cNvSpPr/>
          <p:nvPr/>
        </p:nvSpPr>
        <p:spPr>
          <a:xfrm>
            <a:off x="4423110" y="3646360"/>
            <a:ext cx="247265" cy="247265"/>
          </a:xfrm>
          <a:prstGeom prst="ellipse">
            <a:avLst/>
          </a:prstGeom>
          <a:gradFill flip="none" rotWithShape="1">
            <a:gsLst>
              <a:gs pos="0">
                <a:schemeClr val="accent2">
                  <a:lumMod val="89000"/>
                </a:schemeClr>
              </a:gs>
              <a:gs pos="23000">
                <a:schemeClr val="accent2">
                  <a:lumMod val="89000"/>
                </a:schemeClr>
              </a:gs>
              <a:gs pos="69000">
                <a:schemeClr val="accent2">
                  <a:lumMod val="75000"/>
                </a:schemeClr>
              </a:gs>
              <a:gs pos="97000">
                <a:schemeClr val="accent2">
                  <a:lumMod val="70000"/>
                </a:schemeClr>
              </a:gs>
            </a:gsLst>
            <a:path path="circle">
              <a:fillToRect b="50000" l="50000" r="50000" t="50000"/>
            </a:path>
          </a:gradFill>
          <a:ln>
            <a:noFill/>
          </a:ln>
          <a:effectLst>
            <a:outerShdw algn="t" blurRad="50800" dir="5400000" dist="76200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dir="t" rig="contrasting">
              <a:rot lat="0" lon="0" rev="7800000"/>
            </a:lightRig>
          </a:scene3d>
          <a:sp3d>
            <a:bevelT h="139700" w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31" name="椭圆 30"/>
          <p:cNvSpPr/>
          <p:nvPr/>
        </p:nvSpPr>
        <p:spPr>
          <a:xfrm>
            <a:off x="2097347" y="4645600"/>
            <a:ext cx="567055" cy="567055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</a:gradFill>
          <a:ln>
            <a:noFill/>
          </a:ln>
          <a:effectLst>
            <a:outerShdw algn="t" blurRad="50800" dir="5400000" dist="76200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dir="t" rig="contrasting">
              <a:rot lat="0" lon="0" rev="7800000"/>
            </a:lightRig>
          </a:scene3d>
          <a:sp3d>
            <a:bevelT h="139700" w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32" name="椭圆 31"/>
          <p:cNvSpPr/>
          <p:nvPr/>
        </p:nvSpPr>
        <p:spPr>
          <a:xfrm>
            <a:off x="2947931" y="3609264"/>
            <a:ext cx="761097" cy="761097"/>
          </a:xfrm>
          <a:prstGeom prst="ellipse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</a:gradFill>
          <a:ln>
            <a:noFill/>
          </a:ln>
          <a:effectLst>
            <a:outerShdw algn="t" blurRad="50800" dir="5400000" dist="76200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dir="t" rig="contrasting">
              <a:rot lat="0" lon="0" rev="7800000"/>
            </a:lightRig>
          </a:scene3d>
          <a:sp3d>
            <a:bevelT h="139700" w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33" name="椭圆 32"/>
          <p:cNvSpPr/>
          <p:nvPr/>
        </p:nvSpPr>
        <p:spPr>
          <a:xfrm>
            <a:off x="8142118" y="3325331"/>
            <a:ext cx="120011" cy="120011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83000">
                <a:schemeClr val="bg1">
                  <a:lumMod val="85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1"/>
          </a:gradFill>
          <a:ln>
            <a:noFill/>
          </a:ln>
          <a:effectLst>
            <a:outerShdw algn="ctr" blurRad="44450" dir="5400000" dist="27940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dir="t" rig="balanced">
              <a:rot lat="0" lon="0" rev="8700000"/>
            </a:lightRig>
          </a:scene3d>
          <a:sp3d>
            <a:bevelT h="38100" w="190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34" name="椭圆 33"/>
          <p:cNvSpPr/>
          <p:nvPr/>
        </p:nvSpPr>
        <p:spPr>
          <a:xfrm>
            <a:off x="1977336" y="5342262"/>
            <a:ext cx="120011" cy="120011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83000">
                <a:schemeClr val="bg1">
                  <a:lumMod val="85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1"/>
          </a:gradFill>
          <a:ln>
            <a:noFill/>
          </a:ln>
          <a:effectLst>
            <a:outerShdw algn="ctr" blurRad="44450" dir="5400000" dist="27940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dir="t" rig="balanced">
              <a:rot lat="0" lon="0" rev="8700000"/>
            </a:lightRig>
          </a:scene3d>
          <a:sp3d>
            <a:bevelT h="38100" w="190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35" name="椭圆 34"/>
          <p:cNvSpPr/>
          <p:nvPr/>
        </p:nvSpPr>
        <p:spPr>
          <a:xfrm>
            <a:off x="7809224" y="991810"/>
            <a:ext cx="312092" cy="312092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89000"/>
                </a:schemeClr>
              </a:gs>
              <a:gs pos="23000">
                <a:schemeClr val="accent4">
                  <a:lumMod val="89000"/>
                </a:schemeClr>
              </a:gs>
              <a:gs pos="69000">
                <a:schemeClr val="accent4">
                  <a:lumMod val="75000"/>
                </a:schemeClr>
              </a:gs>
              <a:gs pos="97000">
                <a:schemeClr val="accent4">
                  <a:lumMod val="70000"/>
                </a:schemeClr>
              </a:gs>
            </a:gsLst>
            <a:path path="circle">
              <a:fillToRect b="50000" l="50000" r="50000" t="50000"/>
            </a:path>
          </a:gradFill>
          <a:ln>
            <a:noFill/>
          </a:ln>
          <a:effectLst>
            <a:outerShdw algn="t" blurRad="50800" dir="5400000" dist="76200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dir="t" rig="contrasting">
              <a:rot lat="0" lon="0" rev="7800000"/>
            </a:lightRig>
          </a:scene3d>
          <a:sp3d>
            <a:bevelT h="139700" w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36" name="椭圆 35"/>
          <p:cNvSpPr/>
          <p:nvPr/>
        </p:nvSpPr>
        <p:spPr>
          <a:xfrm>
            <a:off x="4842980" y="370757"/>
            <a:ext cx="239023" cy="239023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83000">
                <a:schemeClr val="bg1">
                  <a:lumMod val="85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1"/>
          </a:gradFill>
          <a:ln>
            <a:noFill/>
          </a:ln>
          <a:effectLst>
            <a:outerShdw algn="ctr" blurRad="44450" dir="5400000" dist="27940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dir="t" rig="balanced">
              <a:rot lat="0" lon="0" rev="8700000"/>
            </a:lightRig>
          </a:scene3d>
          <a:sp3d>
            <a:bevelT h="38100" w="190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37" name="椭圆 36"/>
          <p:cNvSpPr/>
          <p:nvPr/>
        </p:nvSpPr>
        <p:spPr>
          <a:xfrm>
            <a:off x="10214662" y="1668927"/>
            <a:ext cx="175684" cy="175684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83000">
                <a:schemeClr val="bg1">
                  <a:lumMod val="85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1"/>
          </a:gradFill>
          <a:ln>
            <a:noFill/>
          </a:ln>
          <a:effectLst>
            <a:outerShdw algn="ctr" blurRad="44450" dir="5400000" dist="27940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dir="t" rig="balanced">
              <a:rot lat="0" lon="0" rev="8700000"/>
            </a:lightRig>
          </a:scene3d>
          <a:sp3d>
            <a:bevelT h="38100" w="190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38" name="椭圆 37"/>
          <p:cNvSpPr/>
          <p:nvPr/>
        </p:nvSpPr>
        <p:spPr>
          <a:xfrm>
            <a:off x="3023239" y="342273"/>
            <a:ext cx="900777" cy="900777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</a:gradFill>
          <a:ln>
            <a:noFill/>
          </a:ln>
          <a:effectLst>
            <a:outerShdw algn="t" blurRad="50800" dir="5400000" dist="76200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dir="t" rig="contrasting">
              <a:rot lat="0" lon="0" rev="7800000"/>
            </a:lightRig>
          </a:scene3d>
          <a:sp3d>
            <a:bevelT h="139700" w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39" name="椭圆 38"/>
          <p:cNvSpPr/>
          <p:nvPr/>
        </p:nvSpPr>
        <p:spPr>
          <a:xfrm>
            <a:off x="6780092" y="157609"/>
            <a:ext cx="705209" cy="705209"/>
          </a:xfrm>
          <a:prstGeom prst="ellipse">
            <a:avLst/>
          </a:prstGeom>
          <a:gradFill flip="none" rotWithShape="1">
            <a:gsLst>
              <a:gs pos="0">
                <a:schemeClr val="accent2">
                  <a:lumMod val="89000"/>
                </a:schemeClr>
              </a:gs>
              <a:gs pos="23000">
                <a:schemeClr val="accent2">
                  <a:lumMod val="89000"/>
                </a:schemeClr>
              </a:gs>
              <a:gs pos="69000">
                <a:schemeClr val="accent2">
                  <a:lumMod val="75000"/>
                </a:schemeClr>
              </a:gs>
              <a:gs pos="97000">
                <a:schemeClr val="accent2">
                  <a:lumMod val="70000"/>
                </a:schemeClr>
              </a:gs>
            </a:gsLst>
            <a:path path="circle">
              <a:fillToRect b="50000" l="50000" r="50000" t="50000"/>
            </a:path>
          </a:gradFill>
          <a:ln>
            <a:noFill/>
          </a:ln>
          <a:effectLst>
            <a:outerShdw algn="t" blurRad="50800" dir="5400000" dist="76200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dir="t" rig="contrasting">
              <a:rot lat="0" lon="0" rev="7800000"/>
            </a:lightRig>
          </a:scene3d>
          <a:sp3d>
            <a:bevelT h="139700" w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40" name="椭圆 39"/>
          <p:cNvSpPr/>
          <p:nvPr/>
        </p:nvSpPr>
        <p:spPr>
          <a:xfrm>
            <a:off x="5411911" y="434733"/>
            <a:ext cx="1180474" cy="1180474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</a:gradFill>
          <a:ln>
            <a:noFill/>
          </a:ln>
          <a:effectLst>
            <a:outerShdw algn="t" blurRad="50800" dir="5400000" dist="76200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dir="t" rig="contrasting">
              <a:rot lat="0" lon="0" rev="7800000"/>
            </a:lightRig>
          </a:scene3d>
          <a:sp3d>
            <a:bevelT h="139700" w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41" name="椭圆 40"/>
          <p:cNvSpPr/>
          <p:nvPr/>
        </p:nvSpPr>
        <p:spPr>
          <a:xfrm>
            <a:off x="3924016" y="199544"/>
            <a:ext cx="354706" cy="354706"/>
          </a:xfrm>
          <a:prstGeom prst="ellipse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</a:gradFill>
          <a:ln>
            <a:noFill/>
          </a:ln>
          <a:effectLst>
            <a:outerShdw algn="t" blurRad="50800" dir="5400000" dist="76200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dir="t" rig="contrasting">
              <a:rot lat="0" lon="0" rev="7800000"/>
            </a:lightRig>
          </a:scene3d>
          <a:sp3d>
            <a:bevelT h="139700" w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42" name="椭圆 41"/>
          <p:cNvSpPr/>
          <p:nvPr/>
        </p:nvSpPr>
        <p:spPr>
          <a:xfrm>
            <a:off x="8282033" y="672650"/>
            <a:ext cx="120011" cy="120011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83000">
                <a:schemeClr val="bg1">
                  <a:lumMod val="85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1"/>
          </a:gradFill>
          <a:ln>
            <a:noFill/>
          </a:ln>
          <a:effectLst>
            <a:outerShdw algn="ctr" blurRad="44450" dir="5400000" dist="27940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dir="t" rig="balanced">
              <a:rot lat="0" lon="0" rev="8700000"/>
            </a:lightRig>
          </a:scene3d>
          <a:sp3d>
            <a:bevelT h="38100" w="190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43" name="椭圆 42"/>
          <p:cNvSpPr/>
          <p:nvPr/>
        </p:nvSpPr>
        <p:spPr>
          <a:xfrm>
            <a:off x="2380875" y="2082061"/>
            <a:ext cx="120011" cy="120011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83000">
                <a:schemeClr val="bg1">
                  <a:lumMod val="85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1"/>
          </a:gradFill>
          <a:ln>
            <a:noFill/>
          </a:ln>
          <a:effectLst>
            <a:outerShdw algn="ctr" blurRad="44450" dir="5400000" dist="27940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dir="t" rig="balanced">
              <a:rot lat="0" lon="0" rev="8700000"/>
            </a:lightRig>
          </a:scene3d>
          <a:sp3d>
            <a:bevelT h="38100" w="190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</p:spTree>
    <p:extLst>
      <p:ext uri="{BB962C8B-B14F-4D97-AF65-F5344CB8AC3E}">
        <p14:creationId val="1143195511"/>
      </p:ext>
    </p:extLst>
  </p:cSld>
  <p:clrMapOvr>
    <a:masterClrMapping/>
  </p:clrMapOvr>
  <mc:AlternateContent>
    <mc:Choice Requires="p15">
      <p:transition p14:dur="2000" spd="slow">
        <p15:prstTrans prst="wind"/>
      </p:transition>
    </mc:Choice>
    <mc:Fallback>
      <p:transition spd="slow">
        <p:fade/>
      </p:transition>
    </mc:Fallback>
  </mc:AlternateContent>
  <p:timing/>
</p:sld>
</file>

<file path=ppt/slides/slide1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占位符 1"/>
          <p:cNvSpPr>
            <a:spLocks noGrp="1"/>
          </p:cNvSpPr>
          <p:nvPr>
            <p:ph idx="10" sz="quarter" type="body"/>
          </p:nvPr>
        </p:nvSpPr>
        <p:spPr/>
        <p:txBody>
          <a:bodyPr/>
          <a:lstStyle/>
          <a:p>
            <a:r>
              <a:rPr altLang="zh-CN" kumimoji="1" lang="en-US">
                <a:effectLst>
                  <a:outerShdw algn="ctr" blurRad="63500" rotWithShape="0" sx="102000" sy="102000">
                    <a:prstClr val="black">
                      <a:alpha val="40000"/>
                    </a:prstClr>
                  </a:outerShdw>
                </a:effectLst>
              </a:rPr>
              <a:t>PART FOUR 新年计划</a:t>
            </a:r>
          </a:p>
        </p:txBody>
      </p:sp>
      <p:sp>
        <p:nvSpPr>
          <p:cNvPr id="4" name="矩形 3"/>
          <p:cNvSpPr/>
          <p:nvPr/>
        </p:nvSpPr>
        <p:spPr>
          <a:xfrm>
            <a:off x="0" y="1593669"/>
            <a:ext cx="12192000" cy="914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5" name="矩形 4"/>
          <p:cNvSpPr/>
          <p:nvPr/>
        </p:nvSpPr>
        <p:spPr>
          <a:xfrm>
            <a:off x="0" y="2508069"/>
            <a:ext cx="12192000" cy="914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7" name="矩形 6"/>
          <p:cNvSpPr/>
          <p:nvPr/>
        </p:nvSpPr>
        <p:spPr>
          <a:xfrm>
            <a:off x="0" y="3422469"/>
            <a:ext cx="12192000" cy="9144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8" name="矩形 7"/>
          <p:cNvSpPr/>
          <p:nvPr/>
        </p:nvSpPr>
        <p:spPr>
          <a:xfrm>
            <a:off x="0" y="4336869"/>
            <a:ext cx="12192000" cy="9144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9" name="矩形 8"/>
          <p:cNvSpPr/>
          <p:nvPr/>
        </p:nvSpPr>
        <p:spPr>
          <a:xfrm>
            <a:off x="0" y="5251269"/>
            <a:ext cx="12192000" cy="9144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10" name="Freeform 80"/>
          <p:cNvSpPr/>
          <p:nvPr/>
        </p:nvSpPr>
        <p:spPr bwMode="auto">
          <a:xfrm>
            <a:off x="4943498" y="1313004"/>
            <a:ext cx="2305005" cy="5133330"/>
          </a:xfrm>
          <a:custGeom>
            <a:gdLst>
              <a:gd fmla="*/ 492 w 520" name="T0"/>
              <a:gd fmla="*/ 563 h 1158" name="T1"/>
              <a:gd fmla="*/ 465 w 520" name="T2"/>
              <a:gd fmla="*/ 494 h 1158" name="T3"/>
              <a:gd fmla="*/ 430 w 520" name="T4"/>
              <a:gd fmla="*/ 279 h 1158" name="T5"/>
              <a:gd fmla="*/ 304 w 520" name="T6"/>
              <a:gd fmla="*/ 150 h 1158" name="T7"/>
              <a:gd fmla="*/ 312 w 520" name="T8"/>
              <a:gd fmla="*/ 107 h 1158" name="T9"/>
              <a:gd fmla="*/ 315 w 520" name="T10"/>
              <a:gd fmla="*/ 74 h 1158" name="T11"/>
              <a:gd fmla="*/ 216 w 520" name="T12"/>
              <a:gd fmla="*/ 19 h 1158" name="T13"/>
              <a:gd fmla="*/ 196 w 520" name="T14"/>
              <a:gd fmla="*/ 84 h 1158" name="T15"/>
              <a:gd fmla="*/ 216 w 520" name="T16"/>
              <a:gd fmla="*/ 126 h 1158" name="T17"/>
              <a:gd fmla="*/ 112 w 520" name="T18"/>
              <a:gd fmla="*/ 201 h 1158" name="T19"/>
              <a:gd fmla="*/ 67 w 520" name="T20"/>
              <a:gd fmla="*/ 405 h 1158" name="T21"/>
              <a:gd fmla="*/ 43 w 520" name="T22"/>
              <a:gd fmla="*/ 546 h 1158" name="T23"/>
              <a:gd fmla="*/ 4 w 520" name="T24"/>
              <a:gd fmla="*/ 606 h 1158" name="T25"/>
              <a:gd fmla="*/ 22 w 520" name="T26"/>
              <a:gd fmla="*/ 661 h 1158" name="T27"/>
              <a:gd fmla="*/ 43 w 520" name="T28"/>
              <a:gd fmla="*/ 670 h 1158" name="T29"/>
              <a:gd fmla="*/ 59 w 520" name="T30"/>
              <a:gd fmla="*/ 649 h 1158" name="T31"/>
              <a:gd fmla="*/ 84 w 520" name="T32"/>
              <a:gd fmla="*/ 594 h 1158" name="T33"/>
              <a:gd fmla="*/ 107 w 520" name="T34"/>
              <a:gd fmla="*/ 487 h 1158" name="T35"/>
              <a:gd fmla="*/ 151 w 520" name="T36"/>
              <a:gd fmla="*/ 324 h 1158" name="T37"/>
              <a:gd fmla="*/ 160 w 520" name="T38"/>
              <a:gd fmla="*/ 472 h 1158" name="T39"/>
              <a:gd fmla="*/ 141 w 520" name="T40"/>
              <a:gd fmla="*/ 604 h 1158" name="T41"/>
              <a:gd fmla="*/ 153 w 520" name="T42"/>
              <a:gd fmla="*/ 774 h 1158" name="T43"/>
              <a:gd fmla="*/ 144 w 520" name="T44"/>
              <a:gd fmla="*/ 898 h 1158" name="T45"/>
              <a:gd fmla="*/ 173 w 520" name="T46"/>
              <a:gd fmla="*/ 1083 h 1158" name="T47"/>
              <a:gd fmla="*/ 160 w 520" name="T48"/>
              <a:gd fmla="*/ 1149 h 1158" name="T49"/>
              <a:gd fmla="*/ 187 w 520" name="T50"/>
              <a:gd fmla="*/ 1154 h 1158" name="T51"/>
              <a:gd fmla="*/ 212 w 520" name="T52"/>
              <a:gd fmla="*/ 1105 h 1158" name="T53"/>
              <a:gd fmla="*/ 207 w 520" name="T54"/>
              <a:gd fmla="*/ 1034 h 1158" name="T55"/>
              <a:gd fmla="*/ 213 w 520" name="T56"/>
              <a:gd fmla="*/ 877 h 1158" name="T57"/>
              <a:gd fmla="*/ 224 w 520" name="T58"/>
              <a:gd fmla="*/ 789 h 1158" name="T59"/>
              <a:gd fmla="*/ 255 w 520" name="T60"/>
              <a:gd fmla="*/ 617 h 1158" name="T61"/>
              <a:gd fmla="*/ 269 w 520" name="T62"/>
              <a:gd fmla="*/ 667 h 1158" name="T63"/>
              <a:gd fmla="*/ 299 w 520" name="T64"/>
              <a:gd fmla="*/ 816 h 1158" name="T65"/>
              <a:gd fmla="*/ 301 w 520" name="T66"/>
              <a:gd fmla="*/ 933 h 1158" name="T67"/>
              <a:gd fmla="*/ 303 w 520" name="T68"/>
              <a:gd fmla="*/ 1057 h 1158" name="T69"/>
              <a:gd fmla="*/ 306 w 520" name="T70"/>
              <a:gd fmla="*/ 1130 h 1158" name="T71"/>
              <a:gd fmla="*/ 342 w 520" name="T72"/>
              <a:gd fmla="*/ 1154 h 1158" name="T73"/>
              <a:gd fmla="*/ 368 w 520" name="T74"/>
              <a:gd fmla="*/ 1144 h 1158" name="T75"/>
              <a:gd fmla="*/ 349 w 520" name="T76"/>
              <a:gd fmla="*/ 1062 h 1158" name="T77"/>
              <a:gd fmla="*/ 369 w 520" name="T78"/>
              <a:gd fmla="*/ 842 h 1158" name="T79"/>
              <a:gd fmla="*/ 373 w 520" name="T80"/>
              <a:gd fmla="*/ 723 h 1158" name="T81"/>
              <a:gd fmla="*/ 378 w 520" name="T82"/>
              <a:gd fmla="*/ 581 h 1158" name="T83"/>
              <a:gd fmla="*/ 360 w 520" name="T84"/>
              <a:gd fmla="*/ 472 h 1158" name="T85"/>
              <a:gd fmla="*/ 374 w 520" name="T86"/>
              <a:gd fmla="*/ 326 h 1158" name="T87"/>
              <a:gd fmla="*/ 414 w 520" name="T88"/>
              <a:gd fmla="*/ 487 h 1158" name="T89"/>
              <a:gd fmla="*/ 436 w 520" name="T90"/>
              <a:gd fmla="*/ 594 h 1158" name="T91"/>
              <a:gd fmla="*/ 462 w 520" name="T92"/>
              <a:gd fmla="*/ 649 h 1158" name="T93"/>
              <a:gd fmla="*/ 478 w 520" name="T94"/>
              <a:gd fmla="*/ 670 h 1158" name="T95"/>
              <a:gd fmla="*/ 499 w 520" name="T96"/>
              <a:gd fmla="*/ 661 h 1158" name="T97"/>
              <a:gd fmla="*/ 516 w 520" name="T98"/>
              <a:gd fmla="*/ 606 h 1158" name="T9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b="b" l="0" r="r" t="0"/>
            <a:pathLst>
              <a:path h="1158" w="520">
                <a:moveTo>
                  <a:pt x="516" y="606"/>
                </a:moveTo>
                <a:cubicBezTo>
                  <a:pt x="510" y="595"/>
                  <a:pt x="501" y="581"/>
                  <a:pt x="497" y="577"/>
                </a:cubicBezTo>
                <a:cubicBezTo>
                  <a:pt x="493" y="569"/>
                  <a:pt x="494" y="566"/>
                  <a:pt x="492" y="563"/>
                </a:cubicBezTo>
                <a:cubicBezTo>
                  <a:pt x="487" y="556"/>
                  <a:pt x="480" y="549"/>
                  <a:pt x="477" y="546"/>
                </a:cubicBezTo>
                <a:cubicBezTo>
                  <a:pt x="475" y="543"/>
                  <a:pt x="474" y="534"/>
                  <a:pt x="473" y="529"/>
                </a:cubicBezTo>
                <a:cubicBezTo>
                  <a:pt x="472" y="524"/>
                  <a:pt x="466" y="503"/>
                  <a:pt x="465" y="494"/>
                </a:cubicBezTo>
                <a:cubicBezTo>
                  <a:pt x="464" y="485"/>
                  <a:pt x="456" y="415"/>
                  <a:pt x="453" y="405"/>
                </a:cubicBezTo>
                <a:cubicBezTo>
                  <a:pt x="451" y="396"/>
                  <a:pt x="442" y="371"/>
                  <a:pt x="440" y="356"/>
                </a:cubicBezTo>
                <a:cubicBezTo>
                  <a:pt x="438" y="342"/>
                  <a:pt x="434" y="290"/>
                  <a:pt x="430" y="279"/>
                </a:cubicBezTo>
                <a:cubicBezTo>
                  <a:pt x="434" y="228"/>
                  <a:pt x="415" y="207"/>
                  <a:pt x="408" y="201"/>
                </a:cubicBezTo>
                <a:cubicBezTo>
                  <a:pt x="398" y="192"/>
                  <a:pt x="377" y="178"/>
                  <a:pt x="357" y="178"/>
                </a:cubicBezTo>
                <a:cubicBezTo>
                  <a:pt x="334" y="178"/>
                  <a:pt x="308" y="155"/>
                  <a:pt x="304" y="150"/>
                </a:cubicBezTo>
                <a:cubicBezTo>
                  <a:pt x="302" y="131"/>
                  <a:pt x="302" y="131"/>
                  <a:pt x="304" y="125"/>
                </a:cubicBezTo>
                <a:cubicBezTo>
                  <a:pt x="305" y="119"/>
                  <a:pt x="305" y="107"/>
                  <a:pt x="309" y="106"/>
                </a:cubicBezTo>
                <a:cubicBezTo>
                  <a:pt x="310" y="106"/>
                  <a:pt x="310" y="106"/>
                  <a:pt x="312" y="107"/>
                </a:cubicBezTo>
                <a:cubicBezTo>
                  <a:pt x="316" y="107"/>
                  <a:pt x="324" y="88"/>
                  <a:pt x="324" y="84"/>
                </a:cubicBezTo>
                <a:cubicBezTo>
                  <a:pt x="325" y="80"/>
                  <a:pt x="324" y="71"/>
                  <a:pt x="322" y="69"/>
                </a:cubicBezTo>
                <a:cubicBezTo>
                  <a:pt x="320" y="68"/>
                  <a:pt x="318" y="70"/>
                  <a:pt x="315" y="74"/>
                </a:cubicBezTo>
                <a:cubicBezTo>
                  <a:pt x="316" y="46"/>
                  <a:pt x="314" y="32"/>
                  <a:pt x="304" y="19"/>
                </a:cubicBezTo>
                <a:cubicBezTo>
                  <a:pt x="295" y="6"/>
                  <a:pt x="272" y="0"/>
                  <a:pt x="260" y="1"/>
                </a:cubicBezTo>
                <a:cubicBezTo>
                  <a:pt x="249" y="0"/>
                  <a:pt x="226" y="6"/>
                  <a:pt x="216" y="19"/>
                </a:cubicBezTo>
                <a:cubicBezTo>
                  <a:pt x="207" y="32"/>
                  <a:pt x="204" y="46"/>
                  <a:pt x="206" y="74"/>
                </a:cubicBezTo>
                <a:cubicBezTo>
                  <a:pt x="202" y="70"/>
                  <a:pt x="201" y="68"/>
                  <a:pt x="199" y="69"/>
                </a:cubicBezTo>
                <a:cubicBezTo>
                  <a:pt x="197" y="71"/>
                  <a:pt x="196" y="80"/>
                  <a:pt x="196" y="84"/>
                </a:cubicBezTo>
                <a:cubicBezTo>
                  <a:pt x="197" y="88"/>
                  <a:pt x="204" y="107"/>
                  <a:pt x="208" y="107"/>
                </a:cubicBezTo>
                <a:cubicBezTo>
                  <a:pt x="211" y="106"/>
                  <a:pt x="210" y="106"/>
                  <a:pt x="212" y="106"/>
                </a:cubicBezTo>
                <a:cubicBezTo>
                  <a:pt x="216" y="107"/>
                  <a:pt x="214" y="119"/>
                  <a:pt x="216" y="126"/>
                </a:cubicBezTo>
                <a:cubicBezTo>
                  <a:pt x="217" y="130"/>
                  <a:pt x="218" y="134"/>
                  <a:pt x="217" y="150"/>
                </a:cubicBezTo>
                <a:cubicBezTo>
                  <a:pt x="212" y="155"/>
                  <a:pt x="187" y="178"/>
                  <a:pt x="163" y="178"/>
                </a:cubicBezTo>
                <a:cubicBezTo>
                  <a:pt x="143" y="178"/>
                  <a:pt x="122" y="192"/>
                  <a:pt x="112" y="201"/>
                </a:cubicBezTo>
                <a:cubicBezTo>
                  <a:pt x="106" y="207"/>
                  <a:pt x="87" y="228"/>
                  <a:pt x="91" y="279"/>
                </a:cubicBezTo>
                <a:cubicBezTo>
                  <a:pt x="86" y="290"/>
                  <a:pt x="82" y="342"/>
                  <a:pt x="81" y="356"/>
                </a:cubicBezTo>
                <a:cubicBezTo>
                  <a:pt x="79" y="371"/>
                  <a:pt x="70" y="396"/>
                  <a:pt x="67" y="405"/>
                </a:cubicBezTo>
                <a:cubicBezTo>
                  <a:pt x="64" y="415"/>
                  <a:pt x="56" y="485"/>
                  <a:pt x="55" y="494"/>
                </a:cubicBezTo>
                <a:cubicBezTo>
                  <a:pt x="54" y="503"/>
                  <a:pt x="48" y="524"/>
                  <a:pt x="47" y="529"/>
                </a:cubicBezTo>
                <a:cubicBezTo>
                  <a:pt x="46" y="534"/>
                  <a:pt x="46" y="543"/>
                  <a:pt x="43" y="546"/>
                </a:cubicBezTo>
                <a:cubicBezTo>
                  <a:pt x="41" y="549"/>
                  <a:pt x="34" y="556"/>
                  <a:pt x="28" y="563"/>
                </a:cubicBezTo>
                <a:cubicBezTo>
                  <a:pt x="26" y="566"/>
                  <a:pt x="28" y="569"/>
                  <a:pt x="23" y="577"/>
                </a:cubicBezTo>
                <a:cubicBezTo>
                  <a:pt x="20" y="581"/>
                  <a:pt x="10" y="595"/>
                  <a:pt x="4" y="606"/>
                </a:cubicBezTo>
                <a:cubicBezTo>
                  <a:pt x="0" y="618"/>
                  <a:pt x="8" y="619"/>
                  <a:pt x="10" y="618"/>
                </a:cubicBezTo>
                <a:cubicBezTo>
                  <a:pt x="15" y="616"/>
                  <a:pt x="17" y="609"/>
                  <a:pt x="21" y="606"/>
                </a:cubicBezTo>
                <a:cubicBezTo>
                  <a:pt x="21" y="611"/>
                  <a:pt x="15" y="658"/>
                  <a:pt x="22" y="661"/>
                </a:cubicBezTo>
                <a:cubicBezTo>
                  <a:pt x="26" y="666"/>
                  <a:pt x="30" y="654"/>
                  <a:pt x="30" y="654"/>
                </a:cubicBezTo>
                <a:cubicBezTo>
                  <a:pt x="33" y="650"/>
                  <a:pt x="30" y="667"/>
                  <a:pt x="33" y="674"/>
                </a:cubicBezTo>
                <a:cubicBezTo>
                  <a:pt x="35" y="676"/>
                  <a:pt x="42" y="675"/>
                  <a:pt x="43" y="670"/>
                </a:cubicBezTo>
                <a:cubicBezTo>
                  <a:pt x="44" y="665"/>
                  <a:pt x="42" y="664"/>
                  <a:pt x="44" y="664"/>
                </a:cubicBezTo>
                <a:cubicBezTo>
                  <a:pt x="45" y="666"/>
                  <a:pt x="47" y="671"/>
                  <a:pt x="51" y="669"/>
                </a:cubicBezTo>
                <a:cubicBezTo>
                  <a:pt x="56" y="666"/>
                  <a:pt x="57" y="660"/>
                  <a:pt x="59" y="649"/>
                </a:cubicBezTo>
                <a:cubicBezTo>
                  <a:pt x="59" y="656"/>
                  <a:pt x="65" y="659"/>
                  <a:pt x="67" y="652"/>
                </a:cubicBezTo>
                <a:cubicBezTo>
                  <a:pt x="68" y="649"/>
                  <a:pt x="75" y="624"/>
                  <a:pt x="78" y="617"/>
                </a:cubicBezTo>
                <a:cubicBezTo>
                  <a:pt x="81" y="609"/>
                  <a:pt x="82" y="608"/>
                  <a:pt x="84" y="594"/>
                </a:cubicBezTo>
                <a:cubicBezTo>
                  <a:pt x="87" y="582"/>
                  <a:pt x="85" y="569"/>
                  <a:pt x="83" y="564"/>
                </a:cubicBezTo>
                <a:cubicBezTo>
                  <a:pt x="80" y="555"/>
                  <a:pt x="80" y="555"/>
                  <a:pt x="81" y="550"/>
                </a:cubicBezTo>
                <a:cubicBezTo>
                  <a:pt x="82" y="546"/>
                  <a:pt x="94" y="505"/>
                  <a:pt x="107" y="487"/>
                </a:cubicBezTo>
                <a:cubicBezTo>
                  <a:pt x="119" y="469"/>
                  <a:pt x="126" y="440"/>
                  <a:pt x="129" y="431"/>
                </a:cubicBezTo>
                <a:cubicBezTo>
                  <a:pt x="132" y="422"/>
                  <a:pt x="134" y="395"/>
                  <a:pt x="135" y="388"/>
                </a:cubicBezTo>
                <a:cubicBezTo>
                  <a:pt x="135" y="382"/>
                  <a:pt x="150" y="328"/>
                  <a:pt x="151" y="324"/>
                </a:cubicBezTo>
                <a:cubicBezTo>
                  <a:pt x="153" y="326"/>
                  <a:pt x="158" y="376"/>
                  <a:pt x="161" y="381"/>
                </a:cubicBezTo>
                <a:cubicBezTo>
                  <a:pt x="164" y="386"/>
                  <a:pt x="169" y="419"/>
                  <a:pt x="168" y="429"/>
                </a:cubicBezTo>
                <a:cubicBezTo>
                  <a:pt x="168" y="439"/>
                  <a:pt x="162" y="459"/>
                  <a:pt x="160" y="472"/>
                </a:cubicBezTo>
                <a:cubicBezTo>
                  <a:pt x="156" y="484"/>
                  <a:pt x="149" y="503"/>
                  <a:pt x="148" y="528"/>
                </a:cubicBezTo>
                <a:cubicBezTo>
                  <a:pt x="146" y="538"/>
                  <a:pt x="144" y="556"/>
                  <a:pt x="142" y="576"/>
                </a:cubicBezTo>
                <a:cubicBezTo>
                  <a:pt x="140" y="587"/>
                  <a:pt x="141" y="595"/>
                  <a:pt x="141" y="604"/>
                </a:cubicBezTo>
                <a:cubicBezTo>
                  <a:pt x="141" y="614"/>
                  <a:pt x="144" y="655"/>
                  <a:pt x="143" y="666"/>
                </a:cubicBezTo>
                <a:cubicBezTo>
                  <a:pt x="143" y="678"/>
                  <a:pt x="145" y="713"/>
                  <a:pt x="147" y="723"/>
                </a:cubicBezTo>
                <a:cubicBezTo>
                  <a:pt x="149" y="734"/>
                  <a:pt x="154" y="766"/>
                  <a:pt x="153" y="774"/>
                </a:cubicBezTo>
                <a:cubicBezTo>
                  <a:pt x="153" y="783"/>
                  <a:pt x="151" y="810"/>
                  <a:pt x="150" y="818"/>
                </a:cubicBezTo>
                <a:cubicBezTo>
                  <a:pt x="149" y="827"/>
                  <a:pt x="152" y="837"/>
                  <a:pt x="151" y="842"/>
                </a:cubicBezTo>
                <a:cubicBezTo>
                  <a:pt x="151" y="848"/>
                  <a:pt x="142" y="883"/>
                  <a:pt x="144" y="898"/>
                </a:cubicBezTo>
                <a:cubicBezTo>
                  <a:pt x="146" y="913"/>
                  <a:pt x="167" y="1003"/>
                  <a:pt x="173" y="1031"/>
                </a:cubicBezTo>
                <a:cubicBezTo>
                  <a:pt x="169" y="1061"/>
                  <a:pt x="171" y="1055"/>
                  <a:pt x="171" y="1062"/>
                </a:cubicBezTo>
                <a:cubicBezTo>
                  <a:pt x="172" y="1070"/>
                  <a:pt x="175" y="1078"/>
                  <a:pt x="173" y="1083"/>
                </a:cubicBezTo>
                <a:cubicBezTo>
                  <a:pt x="171" y="1088"/>
                  <a:pt x="153" y="1121"/>
                  <a:pt x="152" y="1131"/>
                </a:cubicBezTo>
                <a:cubicBezTo>
                  <a:pt x="150" y="1141"/>
                  <a:pt x="150" y="1143"/>
                  <a:pt x="153" y="1144"/>
                </a:cubicBezTo>
                <a:cubicBezTo>
                  <a:pt x="155" y="1146"/>
                  <a:pt x="159" y="1146"/>
                  <a:pt x="160" y="1149"/>
                </a:cubicBezTo>
                <a:cubicBezTo>
                  <a:pt x="165" y="1152"/>
                  <a:pt x="165" y="1151"/>
                  <a:pt x="168" y="1152"/>
                </a:cubicBezTo>
                <a:cubicBezTo>
                  <a:pt x="171" y="1152"/>
                  <a:pt x="173" y="1152"/>
                  <a:pt x="178" y="1154"/>
                </a:cubicBezTo>
                <a:cubicBezTo>
                  <a:pt x="184" y="1156"/>
                  <a:pt x="183" y="1154"/>
                  <a:pt x="187" y="1154"/>
                </a:cubicBezTo>
                <a:cubicBezTo>
                  <a:pt x="191" y="1154"/>
                  <a:pt x="192" y="1158"/>
                  <a:pt x="202" y="1155"/>
                </a:cubicBezTo>
                <a:cubicBezTo>
                  <a:pt x="211" y="1152"/>
                  <a:pt x="214" y="1135"/>
                  <a:pt x="214" y="1130"/>
                </a:cubicBezTo>
                <a:cubicBezTo>
                  <a:pt x="214" y="1125"/>
                  <a:pt x="210" y="1115"/>
                  <a:pt x="212" y="1105"/>
                </a:cubicBezTo>
                <a:cubicBezTo>
                  <a:pt x="215" y="1096"/>
                  <a:pt x="213" y="1083"/>
                  <a:pt x="214" y="1073"/>
                </a:cubicBezTo>
                <a:cubicBezTo>
                  <a:pt x="214" y="1063"/>
                  <a:pt x="218" y="1064"/>
                  <a:pt x="217" y="1057"/>
                </a:cubicBezTo>
                <a:cubicBezTo>
                  <a:pt x="216" y="1050"/>
                  <a:pt x="208" y="1043"/>
                  <a:pt x="207" y="1034"/>
                </a:cubicBezTo>
                <a:cubicBezTo>
                  <a:pt x="205" y="1025"/>
                  <a:pt x="204" y="1007"/>
                  <a:pt x="208" y="985"/>
                </a:cubicBezTo>
                <a:cubicBezTo>
                  <a:pt x="212" y="963"/>
                  <a:pt x="219" y="941"/>
                  <a:pt x="219" y="933"/>
                </a:cubicBezTo>
                <a:cubicBezTo>
                  <a:pt x="219" y="925"/>
                  <a:pt x="218" y="896"/>
                  <a:pt x="213" y="877"/>
                </a:cubicBezTo>
                <a:cubicBezTo>
                  <a:pt x="209" y="858"/>
                  <a:pt x="209" y="848"/>
                  <a:pt x="213" y="840"/>
                </a:cubicBezTo>
                <a:cubicBezTo>
                  <a:pt x="218" y="832"/>
                  <a:pt x="222" y="824"/>
                  <a:pt x="222" y="816"/>
                </a:cubicBezTo>
                <a:cubicBezTo>
                  <a:pt x="222" y="809"/>
                  <a:pt x="220" y="805"/>
                  <a:pt x="224" y="789"/>
                </a:cubicBezTo>
                <a:cubicBezTo>
                  <a:pt x="229" y="773"/>
                  <a:pt x="233" y="754"/>
                  <a:pt x="234" y="737"/>
                </a:cubicBezTo>
                <a:cubicBezTo>
                  <a:pt x="240" y="720"/>
                  <a:pt x="250" y="687"/>
                  <a:pt x="252" y="667"/>
                </a:cubicBezTo>
                <a:cubicBezTo>
                  <a:pt x="254" y="647"/>
                  <a:pt x="257" y="627"/>
                  <a:pt x="255" y="617"/>
                </a:cubicBezTo>
                <a:cubicBezTo>
                  <a:pt x="258" y="618"/>
                  <a:pt x="260" y="618"/>
                  <a:pt x="260" y="618"/>
                </a:cubicBezTo>
                <a:cubicBezTo>
                  <a:pt x="260" y="618"/>
                  <a:pt x="262" y="618"/>
                  <a:pt x="265" y="617"/>
                </a:cubicBezTo>
                <a:cubicBezTo>
                  <a:pt x="263" y="627"/>
                  <a:pt x="266" y="647"/>
                  <a:pt x="269" y="667"/>
                </a:cubicBezTo>
                <a:cubicBezTo>
                  <a:pt x="271" y="687"/>
                  <a:pt x="281" y="720"/>
                  <a:pt x="286" y="737"/>
                </a:cubicBezTo>
                <a:cubicBezTo>
                  <a:pt x="287" y="754"/>
                  <a:pt x="292" y="773"/>
                  <a:pt x="296" y="789"/>
                </a:cubicBezTo>
                <a:cubicBezTo>
                  <a:pt x="300" y="805"/>
                  <a:pt x="298" y="809"/>
                  <a:pt x="299" y="816"/>
                </a:cubicBezTo>
                <a:cubicBezTo>
                  <a:pt x="299" y="824"/>
                  <a:pt x="303" y="832"/>
                  <a:pt x="307" y="840"/>
                </a:cubicBezTo>
                <a:cubicBezTo>
                  <a:pt x="312" y="848"/>
                  <a:pt x="312" y="858"/>
                  <a:pt x="307" y="877"/>
                </a:cubicBezTo>
                <a:cubicBezTo>
                  <a:pt x="303" y="896"/>
                  <a:pt x="301" y="925"/>
                  <a:pt x="301" y="933"/>
                </a:cubicBezTo>
                <a:cubicBezTo>
                  <a:pt x="302" y="941"/>
                  <a:pt x="308" y="963"/>
                  <a:pt x="313" y="985"/>
                </a:cubicBezTo>
                <a:cubicBezTo>
                  <a:pt x="317" y="1007"/>
                  <a:pt x="315" y="1025"/>
                  <a:pt x="314" y="1034"/>
                </a:cubicBezTo>
                <a:cubicBezTo>
                  <a:pt x="313" y="1043"/>
                  <a:pt x="305" y="1050"/>
                  <a:pt x="303" y="1057"/>
                </a:cubicBezTo>
                <a:cubicBezTo>
                  <a:pt x="302" y="1064"/>
                  <a:pt x="306" y="1063"/>
                  <a:pt x="307" y="1073"/>
                </a:cubicBezTo>
                <a:cubicBezTo>
                  <a:pt x="308" y="1083"/>
                  <a:pt x="305" y="1096"/>
                  <a:pt x="308" y="1105"/>
                </a:cubicBezTo>
                <a:cubicBezTo>
                  <a:pt x="311" y="1115"/>
                  <a:pt x="306" y="1125"/>
                  <a:pt x="306" y="1130"/>
                </a:cubicBezTo>
                <a:cubicBezTo>
                  <a:pt x="306" y="1135"/>
                  <a:pt x="310" y="1152"/>
                  <a:pt x="319" y="1155"/>
                </a:cubicBezTo>
                <a:cubicBezTo>
                  <a:pt x="328" y="1158"/>
                  <a:pt x="330" y="1154"/>
                  <a:pt x="333" y="1154"/>
                </a:cubicBezTo>
                <a:cubicBezTo>
                  <a:pt x="337" y="1154"/>
                  <a:pt x="337" y="1156"/>
                  <a:pt x="342" y="1154"/>
                </a:cubicBezTo>
                <a:cubicBezTo>
                  <a:pt x="348" y="1152"/>
                  <a:pt x="349" y="1152"/>
                  <a:pt x="353" y="1152"/>
                </a:cubicBezTo>
                <a:cubicBezTo>
                  <a:pt x="356" y="1151"/>
                  <a:pt x="356" y="1152"/>
                  <a:pt x="360" y="1149"/>
                </a:cubicBezTo>
                <a:cubicBezTo>
                  <a:pt x="362" y="1146"/>
                  <a:pt x="365" y="1146"/>
                  <a:pt x="368" y="1144"/>
                </a:cubicBezTo>
                <a:cubicBezTo>
                  <a:pt x="370" y="1143"/>
                  <a:pt x="370" y="1141"/>
                  <a:pt x="369" y="1131"/>
                </a:cubicBezTo>
                <a:cubicBezTo>
                  <a:pt x="367" y="1121"/>
                  <a:pt x="349" y="1088"/>
                  <a:pt x="348" y="1083"/>
                </a:cubicBezTo>
                <a:cubicBezTo>
                  <a:pt x="346" y="1078"/>
                  <a:pt x="349" y="1070"/>
                  <a:pt x="349" y="1062"/>
                </a:cubicBezTo>
                <a:cubicBezTo>
                  <a:pt x="350" y="1055"/>
                  <a:pt x="352" y="1061"/>
                  <a:pt x="347" y="1031"/>
                </a:cubicBezTo>
                <a:cubicBezTo>
                  <a:pt x="353" y="1003"/>
                  <a:pt x="374" y="913"/>
                  <a:pt x="376" y="898"/>
                </a:cubicBezTo>
                <a:cubicBezTo>
                  <a:pt x="378" y="883"/>
                  <a:pt x="370" y="848"/>
                  <a:pt x="369" y="842"/>
                </a:cubicBezTo>
                <a:cubicBezTo>
                  <a:pt x="369" y="837"/>
                  <a:pt x="372" y="827"/>
                  <a:pt x="370" y="818"/>
                </a:cubicBezTo>
                <a:cubicBezTo>
                  <a:pt x="369" y="810"/>
                  <a:pt x="368" y="783"/>
                  <a:pt x="367" y="774"/>
                </a:cubicBezTo>
                <a:cubicBezTo>
                  <a:pt x="367" y="766"/>
                  <a:pt x="372" y="734"/>
                  <a:pt x="373" y="723"/>
                </a:cubicBezTo>
                <a:cubicBezTo>
                  <a:pt x="375" y="713"/>
                  <a:pt x="378" y="678"/>
                  <a:pt x="377" y="666"/>
                </a:cubicBezTo>
                <a:cubicBezTo>
                  <a:pt x="376" y="655"/>
                  <a:pt x="378" y="614"/>
                  <a:pt x="379" y="603"/>
                </a:cubicBezTo>
                <a:cubicBezTo>
                  <a:pt x="379" y="598"/>
                  <a:pt x="379" y="590"/>
                  <a:pt x="378" y="581"/>
                </a:cubicBezTo>
                <a:cubicBezTo>
                  <a:pt x="378" y="581"/>
                  <a:pt x="378" y="581"/>
                  <a:pt x="378" y="581"/>
                </a:cubicBezTo>
                <a:cubicBezTo>
                  <a:pt x="376" y="559"/>
                  <a:pt x="374" y="539"/>
                  <a:pt x="373" y="528"/>
                </a:cubicBezTo>
                <a:cubicBezTo>
                  <a:pt x="371" y="503"/>
                  <a:pt x="364" y="484"/>
                  <a:pt x="360" y="472"/>
                </a:cubicBezTo>
                <a:cubicBezTo>
                  <a:pt x="359" y="459"/>
                  <a:pt x="354" y="439"/>
                  <a:pt x="352" y="429"/>
                </a:cubicBezTo>
                <a:cubicBezTo>
                  <a:pt x="351" y="419"/>
                  <a:pt x="357" y="386"/>
                  <a:pt x="359" y="381"/>
                </a:cubicBezTo>
                <a:cubicBezTo>
                  <a:pt x="362" y="376"/>
                  <a:pt x="373" y="328"/>
                  <a:pt x="374" y="326"/>
                </a:cubicBezTo>
                <a:cubicBezTo>
                  <a:pt x="376" y="329"/>
                  <a:pt x="385" y="382"/>
                  <a:pt x="386" y="388"/>
                </a:cubicBezTo>
                <a:cubicBezTo>
                  <a:pt x="387" y="395"/>
                  <a:pt x="388" y="422"/>
                  <a:pt x="391" y="431"/>
                </a:cubicBezTo>
                <a:cubicBezTo>
                  <a:pt x="394" y="440"/>
                  <a:pt x="401" y="469"/>
                  <a:pt x="414" y="487"/>
                </a:cubicBezTo>
                <a:cubicBezTo>
                  <a:pt x="427" y="505"/>
                  <a:pt x="439" y="546"/>
                  <a:pt x="440" y="550"/>
                </a:cubicBezTo>
                <a:cubicBezTo>
                  <a:pt x="440" y="555"/>
                  <a:pt x="440" y="555"/>
                  <a:pt x="437" y="564"/>
                </a:cubicBezTo>
                <a:cubicBezTo>
                  <a:pt x="436" y="569"/>
                  <a:pt x="434" y="582"/>
                  <a:pt x="436" y="594"/>
                </a:cubicBezTo>
                <a:cubicBezTo>
                  <a:pt x="439" y="608"/>
                  <a:pt x="439" y="609"/>
                  <a:pt x="443" y="617"/>
                </a:cubicBezTo>
                <a:cubicBezTo>
                  <a:pt x="446" y="624"/>
                  <a:pt x="452" y="649"/>
                  <a:pt x="453" y="652"/>
                </a:cubicBezTo>
                <a:cubicBezTo>
                  <a:pt x="455" y="659"/>
                  <a:pt x="461" y="656"/>
                  <a:pt x="462" y="649"/>
                </a:cubicBezTo>
                <a:cubicBezTo>
                  <a:pt x="464" y="660"/>
                  <a:pt x="464" y="666"/>
                  <a:pt x="470" y="669"/>
                </a:cubicBezTo>
                <a:cubicBezTo>
                  <a:pt x="473" y="671"/>
                  <a:pt x="476" y="666"/>
                  <a:pt x="477" y="664"/>
                </a:cubicBezTo>
                <a:cubicBezTo>
                  <a:pt x="479" y="664"/>
                  <a:pt x="477" y="665"/>
                  <a:pt x="478" y="670"/>
                </a:cubicBezTo>
                <a:cubicBezTo>
                  <a:pt x="479" y="675"/>
                  <a:pt x="485" y="676"/>
                  <a:pt x="488" y="674"/>
                </a:cubicBezTo>
                <a:cubicBezTo>
                  <a:pt x="490" y="667"/>
                  <a:pt x="488" y="650"/>
                  <a:pt x="491" y="654"/>
                </a:cubicBezTo>
                <a:cubicBezTo>
                  <a:pt x="491" y="654"/>
                  <a:pt x="495" y="666"/>
                  <a:pt x="499" y="661"/>
                </a:cubicBezTo>
                <a:cubicBezTo>
                  <a:pt x="505" y="658"/>
                  <a:pt x="499" y="611"/>
                  <a:pt x="499" y="606"/>
                </a:cubicBezTo>
                <a:cubicBezTo>
                  <a:pt x="503" y="609"/>
                  <a:pt x="505" y="616"/>
                  <a:pt x="511" y="618"/>
                </a:cubicBezTo>
                <a:cubicBezTo>
                  <a:pt x="512" y="619"/>
                  <a:pt x="520" y="618"/>
                  <a:pt x="516" y="606"/>
                </a:cubicBezTo>
                <a:close/>
              </a:path>
            </a:pathLst>
          </a:custGeom>
          <a:solidFill>
            <a:schemeClr val="bg1"/>
          </a:solidFill>
          <a:ln w="12700">
            <a:noFill/>
          </a:ln>
          <a:extLst/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grpSp>
        <p:nvGrpSpPr>
          <p:cNvPr id="19" name="组 18"/>
          <p:cNvGrpSpPr/>
          <p:nvPr/>
        </p:nvGrpSpPr>
        <p:grpSpPr>
          <a:xfrm>
            <a:off x="5815012" y="2329383"/>
            <a:ext cx="561976" cy="561974"/>
            <a:chOff x="5738948" y="2253319"/>
            <a:chExt cx="714104" cy="714102"/>
          </a:xfrm>
        </p:grpSpPr>
        <p:sp>
          <p:nvSpPr>
            <p:cNvPr id="17" name="椭圆 16"/>
            <p:cNvSpPr/>
            <p:nvPr/>
          </p:nvSpPr>
          <p:spPr>
            <a:xfrm>
              <a:off x="5738948" y="2253319"/>
              <a:ext cx="714104" cy="71410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18" name="Freeform 132"/>
            <p:cNvSpPr/>
            <p:nvPr/>
          </p:nvSpPr>
          <p:spPr bwMode="auto">
            <a:xfrm>
              <a:off x="5872423" y="2387248"/>
              <a:ext cx="447154" cy="446244"/>
            </a:xfrm>
            <a:custGeom>
              <a:gdLst>
                <a:gd fmla="*/ 1170 w 1191" name="T0"/>
                <a:gd fmla="*/ 435 h 1191" name="T1"/>
                <a:gd fmla="*/ 756 w 1191" name="T2"/>
                <a:gd fmla="*/ 435 h 1191" name="T3"/>
                <a:gd fmla="*/ 756 w 1191" name="T4"/>
                <a:gd fmla="*/ 21 h 1191" name="T5"/>
                <a:gd fmla="*/ 734 w 1191" name="T6"/>
                <a:gd fmla="*/ 0 h 1191" name="T7"/>
                <a:gd fmla="*/ 457 w 1191" name="T8"/>
                <a:gd fmla="*/ 0 h 1191" name="T9"/>
                <a:gd fmla="*/ 435 w 1191" name="T10"/>
                <a:gd fmla="*/ 21 h 1191" name="T11"/>
                <a:gd fmla="*/ 435 w 1191" name="T12"/>
                <a:gd fmla="*/ 435 h 1191" name="T13"/>
                <a:gd fmla="*/ 21 w 1191" name="T14"/>
                <a:gd fmla="*/ 435 h 1191" name="T15"/>
                <a:gd fmla="*/ 0 w 1191" name="T16"/>
                <a:gd fmla="*/ 457 h 1191" name="T17"/>
                <a:gd fmla="*/ 0 w 1191" name="T18"/>
                <a:gd fmla="*/ 734 h 1191" name="T19"/>
                <a:gd fmla="*/ 21 w 1191" name="T20"/>
                <a:gd fmla="*/ 756 h 1191" name="T21"/>
                <a:gd fmla="*/ 435 w 1191" name="T22"/>
                <a:gd fmla="*/ 756 h 1191" name="T23"/>
                <a:gd fmla="*/ 435 w 1191" name="T24"/>
                <a:gd fmla="*/ 1170 h 1191" name="T25"/>
                <a:gd fmla="*/ 457 w 1191" name="T26"/>
                <a:gd fmla="*/ 1191 h 1191" name="T27"/>
                <a:gd fmla="*/ 734 w 1191" name="T28"/>
                <a:gd fmla="*/ 1191 h 1191" name="T29"/>
                <a:gd fmla="*/ 756 w 1191" name="T30"/>
                <a:gd fmla="*/ 1170 h 1191" name="T31"/>
                <a:gd fmla="*/ 756 w 1191" name="T32"/>
                <a:gd fmla="*/ 756 h 1191" name="T33"/>
                <a:gd fmla="*/ 1170 w 1191" name="T34"/>
                <a:gd fmla="*/ 756 h 1191" name="T35"/>
                <a:gd fmla="*/ 1191 w 1191" name="T36"/>
                <a:gd fmla="*/ 734 h 1191" name="T37"/>
                <a:gd fmla="*/ 1191 w 1191" name="T38"/>
                <a:gd fmla="*/ 457 h 1191" name="T39"/>
                <a:gd fmla="*/ 1170 w 1191" name="T40"/>
                <a:gd fmla="*/ 435 h 1191" name="T4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b="b" l="0" r="r" t="0"/>
              <a:pathLst>
                <a:path h="1191" w="1191">
                  <a:moveTo>
                    <a:pt x="1170" y="435"/>
                  </a:moveTo>
                  <a:cubicBezTo>
                    <a:pt x="756" y="435"/>
                    <a:pt x="756" y="435"/>
                    <a:pt x="756" y="435"/>
                  </a:cubicBezTo>
                  <a:cubicBezTo>
                    <a:pt x="756" y="21"/>
                    <a:pt x="756" y="21"/>
                    <a:pt x="756" y="21"/>
                  </a:cubicBezTo>
                  <a:cubicBezTo>
                    <a:pt x="756" y="9"/>
                    <a:pt x="746" y="0"/>
                    <a:pt x="734" y="0"/>
                  </a:cubicBezTo>
                  <a:cubicBezTo>
                    <a:pt x="457" y="0"/>
                    <a:pt x="457" y="0"/>
                    <a:pt x="457" y="0"/>
                  </a:cubicBezTo>
                  <a:cubicBezTo>
                    <a:pt x="445" y="0"/>
                    <a:pt x="435" y="9"/>
                    <a:pt x="435" y="21"/>
                  </a:cubicBezTo>
                  <a:cubicBezTo>
                    <a:pt x="435" y="435"/>
                    <a:pt x="435" y="435"/>
                    <a:pt x="435" y="435"/>
                  </a:cubicBezTo>
                  <a:cubicBezTo>
                    <a:pt x="21" y="435"/>
                    <a:pt x="21" y="435"/>
                    <a:pt x="21" y="435"/>
                  </a:cubicBezTo>
                  <a:cubicBezTo>
                    <a:pt x="9" y="435"/>
                    <a:pt x="0" y="445"/>
                    <a:pt x="0" y="457"/>
                  </a:cubicBezTo>
                  <a:cubicBezTo>
                    <a:pt x="0" y="734"/>
                    <a:pt x="0" y="734"/>
                    <a:pt x="0" y="734"/>
                  </a:cubicBezTo>
                  <a:cubicBezTo>
                    <a:pt x="0" y="746"/>
                    <a:pt x="9" y="756"/>
                    <a:pt x="21" y="756"/>
                  </a:cubicBezTo>
                  <a:cubicBezTo>
                    <a:pt x="435" y="756"/>
                    <a:pt x="435" y="756"/>
                    <a:pt x="435" y="756"/>
                  </a:cubicBezTo>
                  <a:cubicBezTo>
                    <a:pt x="435" y="1170"/>
                    <a:pt x="435" y="1170"/>
                    <a:pt x="435" y="1170"/>
                  </a:cubicBezTo>
                  <a:cubicBezTo>
                    <a:pt x="435" y="1182"/>
                    <a:pt x="445" y="1191"/>
                    <a:pt x="457" y="1191"/>
                  </a:cubicBezTo>
                  <a:cubicBezTo>
                    <a:pt x="734" y="1191"/>
                    <a:pt x="734" y="1191"/>
                    <a:pt x="734" y="1191"/>
                  </a:cubicBezTo>
                  <a:cubicBezTo>
                    <a:pt x="746" y="1191"/>
                    <a:pt x="756" y="1182"/>
                    <a:pt x="756" y="1170"/>
                  </a:cubicBezTo>
                  <a:cubicBezTo>
                    <a:pt x="756" y="756"/>
                    <a:pt x="756" y="756"/>
                    <a:pt x="756" y="756"/>
                  </a:cubicBezTo>
                  <a:cubicBezTo>
                    <a:pt x="1170" y="756"/>
                    <a:pt x="1170" y="756"/>
                    <a:pt x="1170" y="756"/>
                  </a:cubicBezTo>
                  <a:cubicBezTo>
                    <a:pt x="1182" y="756"/>
                    <a:pt x="1191" y="746"/>
                    <a:pt x="1191" y="734"/>
                  </a:cubicBezTo>
                  <a:cubicBezTo>
                    <a:pt x="1191" y="457"/>
                    <a:pt x="1191" y="457"/>
                    <a:pt x="1191" y="457"/>
                  </a:cubicBezTo>
                  <a:cubicBezTo>
                    <a:pt x="1191" y="445"/>
                    <a:pt x="1182" y="435"/>
                    <a:pt x="1170" y="43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sp>
        <p:nvSpPr>
          <p:cNvPr id="20" name="矩形 19"/>
          <p:cNvSpPr/>
          <p:nvPr/>
        </p:nvSpPr>
        <p:spPr>
          <a:xfrm>
            <a:off x="385588" y="1589204"/>
            <a:ext cx="986012" cy="9144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09585"/>
            <a:r>
              <a:rPr altLang="zh-CN" b="1" lang="en-US" smtClean="0" sz="5400">
                <a:solidFill>
                  <a:schemeClr val="bg1"/>
                </a:solidFill>
                <a:latin typeface="+mj-lt"/>
                <a:ea typeface="微软雅黑"/>
              </a:rPr>
              <a:t>01</a:t>
            </a:r>
          </a:p>
        </p:txBody>
      </p:sp>
      <p:sp>
        <p:nvSpPr>
          <p:cNvPr id="21" name="文本框 8"/>
          <p:cNvSpPr txBox="1"/>
          <p:nvPr/>
        </p:nvSpPr>
        <p:spPr>
          <a:xfrm>
            <a:off x="1476640" y="1771637"/>
            <a:ext cx="3591749" cy="4876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altLang="en-US" lang="zh-CN" sz="1000">
                <a:solidFill>
                  <a:schemeClr val="bg1"/>
                </a:solidFill>
                <a:latin charset="0" typeface="微软雅黑"/>
                <a:ea typeface="微软雅黑"/>
              </a:rPr>
              <a:t>标题数字等都可以通过点击和重新输入进行更改，顶部“开始”面板中可以对字体、字号、颜色、行距等进行修改。</a:t>
            </a:r>
          </a:p>
        </p:txBody>
      </p:sp>
      <p:sp>
        <p:nvSpPr>
          <p:cNvPr id="22" name="矩形 21"/>
          <p:cNvSpPr/>
          <p:nvPr/>
        </p:nvSpPr>
        <p:spPr>
          <a:xfrm>
            <a:off x="7248501" y="2512815"/>
            <a:ext cx="986012" cy="9144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09585"/>
            <a:r>
              <a:rPr altLang="zh-CN" b="1" lang="en-US" smtClean="0" sz="5400">
                <a:solidFill>
                  <a:schemeClr val="bg1"/>
                </a:solidFill>
                <a:latin typeface="+mj-lt"/>
                <a:ea typeface="微软雅黑"/>
              </a:rPr>
              <a:t>02</a:t>
            </a:r>
          </a:p>
        </p:txBody>
      </p:sp>
      <p:sp>
        <p:nvSpPr>
          <p:cNvPr id="23" name="文本框 8"/>
          <p:cNvSpPr txBox="1"/>
          <p:nvPr/>
        </p:nvSpPr>
        <p:spPr>
          <a:xfrm>
            <a:off x="8339551" y="2695248"/>
            <a:ext cx="3591749" cy="4876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altLang="en-US" lang="zh-CN" sz="1000">
                <a:solidFill>
                  <a:schemeClr val="bg1"/>
                </a:solidFill>
                <a:latin charset="0" typeface="微软雅黑"/>
                <a:ea typeface="微软雅黑"/>
              </a:rPr>
              <a:t>标题数字等都可以通过点击和重新输入进行更改，顶部“开始”面板中可以对字体、字号、颜色、行距等进行修改。</a:t>
            </a:r>
          </a:p>
        </p:txBody>
      </p:sp>
      <p:sp>
        <p:nvSpPr>
          <p:cNvPr id="24" name="矩形 23"/>
          <p:cNvSpPr/>
          <p:nvPr/>
        </p:nvSpPr>
        <p:spPr>
          <a:xfrm>
            <a:off x="385588" y="3426945"/>
            <a:ext cx="986012" cy="9144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09585"/>
            <a:r>
              <a:rPr altLang="zh-CN" b="1" lang="en-US" smtClean="0" sz="5400">
                <a:solidFill>
                  <a:schemeClr val="bg1"/>
                </a:solidFill>
                <a:latin typeface="+mj-lt"/>
                <a:ea typeface="微软雅黑"/>
              </a:rPr>
              <a:t>03</a:t>
            </a:r>
          </a:p>
        </p:txBody>
      </p:sp>
      <p:sp>
        <p:nvSpPr>
          <p:cNvPr id="25" name="文本框 8"/>
          <p:cNvSpPr txBox="1"/>
          <p:nvPr/>
        </p:nvSpPr>
        <p:spPr>
          <a:xfrm>
            <a:off x="1476640" y="3609377"/>
            <a:ext cx="3591749" cy="4876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altLang="en-US" lang="zh-CN" sz="1000">
                <a:solidFill>
                  <a:schemeClr val="bg1"/>
                </a:solidFill>
                <a:latin charset="0" typeface="微软雅黑"/>
                <a:ea typeface="微软雅黑"/>
              </a:rPr>
              <a:t>标题数字等都可以通过点击和重新输入进行更改，顶部“开始”面板中可以对字体、字号、颜色、行距等进行修改。</a:t>
            </a:r>
          </a:p>
        </p:txBody>
      </p:sp>
      <p:sp>
        <p:nvSpPr>
          <p:cNvPr id="26" name="矩形 25"/>
          <p:cNvSpPr/>
          <p:nvPr/>
        </p:nvSpPr>
        <p:spPr>
          <a:xfrm>
            <a:off x="7248501" y="4295728"/>
            <a:ext cx="986012" cy="9144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09585"/>
            <a:r>
              <a:rPr altLang="zh-CN" b="1" lang="en-US" smtClean="0" sz="5400">
                <a:solidFill>
                  <a:schemeClr val="bg1"/>
                </a:solidFill>
                <a:latin typeface="+mj-lt"/>
                <a:ea typeface="微软雅黑"/>
              </a:rPr>
              <a:t>04</a:t>
            </a:r>
          </a:p>
        </p:txBody>
      </p:sp>
      <p:sp>
        <p:nvSpPr>
          <p:cNvPr id="27" name="文本框 8"/>
          <p:cNvSpPr txBox="1"/>
          <p:nvPr/>
        </p:nvSpPr>
        <p:spPr>
          <a:xfrm>
            <a:off x="8339551" y="4478161"/>
            <a:ext cx="3591749" cy="4876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altLang="en-US" lang="zh-CN" sz="1000">
                <a:solidFill>
                  <a:schemeClr val="bg1"/>
                </a:solidFill>
                <a:latin charset="0" typeface="微软雅黑"/>
                <a:ea typeface="微软雅黑"/>
              </a:rPr>
              <a:t>标题数字等都可以通过点击和重新输入进行更改，顶部“开始”面板中可以对字体、字号、颜色、行距等进行修改。</a:t>
            </a:r>
          </a:p>
        </p:txBody>
      </p:sp>
      <p:sp>
        <p:nvSpPr>
          <p:cNvPr id="28" name="矩形 27"/>
          <p:cNvSpPr/>
          <p:nvPr/>
        </p:nvSpPr>
        <p:spPr>
          <a:xfrm>
            <a:off x="385588" y="5239774"/>
            <a:ext cx="986012" cy="9144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09585"/>
            <a:r>
              <a:rPr altLang="zh-CN" b="1" lang="en-US" smtClean="0" sz="5400">
                <a:solidFill>
                  <a:schemeClr val="bg1"/>
                </a:solidFill>
                <a:latin typeface="+mj-lt"/>
                <a:ea typeface="微软雅黑"/>
              </a:rPr>
              <a:t>05</a:t>
            </a:r>
          </a:p>
        </p:txBody>
      </p:sp>
      <p:sp>
        <p:nvSpPr>
          <p:cNvPr id="29" name="文本框 8"/>
          <p:cNvSpPr txBox="1"/>
          <p:nvPr/>
        </p:nvSpPr>
        <p:spPr>
          <a:xfrm>
            <a:off x="1476640" y="5422206"/>
            <a:ext cx="3591749" cy="4876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altLang="en-US" lang="zh-CN" sz="1000">
                <a:solidFill>
                  <a:schemeClr val="bg1"/>
                </a:solidFill>
                <a:latin charset="0" typeface="微软雅黑"/>
                <a:ea typeface="微软雅黑"/>
              </a:rPr>
              <a:t>标题数字等都可以通过点击和重新输入进行更改，顶部“开始”面板中可以对字体、字号、颜色、行距等进行修改。</a:t>
            </a:r>
          </a:p>
        </p:txBody>
      </p:sp>
    </p:spTree>
    <p:extLst>
      <p:ext uri="{BB962C8B-B14F-4D97-AF65-F5344CB8AC3E}">
        <p14:creationId val="2103318776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slides/slide1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占位符 1"/>
          <p:cNvSpPr>
            <a:spLocks noGrp="1"/>
          </p:cNvSpPr>
          <p:nvPr>
            <p:ph idx="10" sz="quarter" type="body"/>
          </p:nvPr>
        </p:nvSpPr>
        <p:spPr/>
        <p:txBody>
          <a:bodyPr/>
          <a:lstStyle/>
          <a:p>
            <a:r>
              <a:rPr altLang="zh-CN" kumimoji="1" lang="en-US">
                <a:effectLst>
                  <a:outerShdw algn="ctr" blurRad="63500" rotWithShape="0" sx="102000" sy="102000">
                    <a:prstClr val="black">
                      <a:alpha val="40000"/>
                    </a:prstClr>
                  </a:outerShdw>
                </a:effectLst>
              </a:rPr>
              <a:t>PART FOUR 新年计划</a:t>
            </a:r>
          </a:p>
        </p:txBody>
      </p:sp>
      <p:sp>
        <p:nvSpPr>
          <p:cNvPr id="3" name="矩形 2"/>
          <p:cNvSpPr/>
          <p:nvPr/>
        </p:nvSpPr>
        <p:spPr>
          <a:xfrm>
            <a:off x="0" y="3696788"/>
            <a:ext cx="12192000" cy="914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6" name="圆角矩形 5"/>
          <p:cNvSpPr/>
          <p:nvPr/>
        </p:nvSpPr>
        <p:spPr>
          <a:xfrm>
            <a:off x="744581" y="3696788"/>
            <a:ext cx="1750422" cy="548640"/>
          </a:xfrm>
          <a:prstGeom prst="roundRect">
            <a:avLst>
              <a:gd fmla="val 4762" name="adj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b="1" kumimoji="1" lang="en-US" smtClean="0"/>
              <a:t>TITLE HERE</a:t>
            </a:r>
          </a:p>
        </p:txBody>
      </p:sp>
      <p:sp>
        <p:nvSpPr>
          <p:cNvPr id="30" name="文本框 8"/>
          <p:cNvSpPr txBox="1"/>
          <p:nvPr/>
        </p:nvSpPr>
        <p:spPr>
          <a:xfrm>
            <a:off x="653140" y="4474690"/>
            <a:ext cx="1933304" cy="1280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altLang="en-US" lang="zh-CN" sz="1200">
                <a:solidFill>
                  <a:schemeClr val="bg1"/>
                </a:solidFill>
                <a:latin charset="0" typeface="微软雅黑"/>
                <a:ea typeface="微软雅黑"/>
              </a:rPr>
              <a:t>标题数字等都可以通过点击和重新输入进行更改，顶部“开始”面板中可以对字体、字号、颜色、行距等进行修改。</a:t>
            </a:r>
          </a:p>
        </p:txBody>
      </p:sp>
      <p:grpSp>
        <p:nvGrpSpPr>
          <p:cNvPr id="22" name="组 21"/>
          <p:cNvGrpSpPr/>
          <p:nvPr/>
        </p:nvGrpSpPr>
        <p:grpSpPr>
          <a:xfrm>
            <a:off x="653140" y="1460103"/>
            <a:ext cx="1933304" cy="1933304"/>
            <a:chOff x="653140" y="1460103"/>
            <a:chExt cx="1933304" cy="1933304"/>
          </a:xfrm>
        </p:grpSpPr>
        <p:sp>
          <p:nvSpPr>
            <p:cNvPr id="11" name="椭圆 10"/>
            <p:cNvSpPr/>
            <p:nvPr/>
          </p:nvSpPr>
          <p:spPr>
            <a:xfrm>
              <a:off x="653140" y="1460103"/>
              <a:ext cx="1933304" cy="1933304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grpSp>
          <p:nvGrpSpPr>
            <p:cNvPr id="19" name="组 18"/>
            <p:cNvGrpSpPr/>
            <p:nvPr/>
          </p:nvGrpSpPr>
          <p:grpSpPr>
            <a:xfrm>
              <a:off x="1402494" y="2112508"/>
              <a:ext cx="434596" cy="628493"/>
              <a:chOff x="8599488" y="273050"/>
              <a:chExt cx="515937" cy="746125"/>
            </a:xfrm>
            <a:solidFill>
              <a:schemeClr val="bg1"/>
            </a:solidFill>
          </p:grpSpPr>
          <p:sp>
            <p:nvSpPr>
              <p:cNvPr id="20" name="Freeform 289"/>
              <p:cNvSpPr/>
              <p:nvPr/>
            </p:nvSpPr>
            <p:spPr bwMode="auto">
              <a:xfrm>
                <a:off x="8715375" y="273050"/>
                <a:ext cx="284162" cy="57150"/>
              </a:xfrm>
              <a:custGeom>
                <a:gdLst>
                  <a:gd fmla="*/ 39 w 435" name="T0"/>
                  <a:gd fmla="*/ 60 h 87" name="T1"/>
                  <a:gd fmla="*/ 115 w 435" name="T2"/>
                  <a:gd fmla="*/ 60 h 87" name="T3"/>
                  <a:gd fmla="*/ 115 w 435" name="T4"/>
                  <a:gd fmla="*/ 87 h 87" name="T5"/>
                  <a:gd fmla="*/ 319 w 435" name="T6"/>
                  <a:gd fmla="*/ 87 h 87" name="T7"/>
                  <a:gd fmla="*/ 319 w 435" name="T8"/>
                  <a:gd fmla="*/ 60 h 87" name="T9"/>
                  <a:gd fmla="*/ 395 w 435" name="T10"/>
                  <a:gd fmla="*/ 60 h 87" name="T11"/>
                  <a:gd fmla="*/ 435 w 435" name="T12"/>
                  <a:gd fmla="*/ 20 h 87" name="T13"/>
                  <a:gd fmla="*/ 435 w 435" name="T14"/>
                  <a:gd fmla="*/ 0 h 87" name="T15"/>
                  <a:gd fmla="*/ 0 w 435" name="T16"/>
                  <a:gd fmla="*/ 0 h 87" name="T17"/>
                  <a:gd fmla="*/ 0 w 435" name="T18"/>
                  <a:gd fmla="*/ 20 h 87" name="T19"/>
                  <a:gd fmla="*/ 39 w 435" name="T20"/>
                  <a:gd fmla="*/ 60 h 87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87" w="435">
                    <a:moveTo>
                      <a:pt x="39" y="60"/>
                    </a:moveTo>
                    <a:cubicBezTo>
                      <a:pt x="115" y="60"/>
                      <a:pt x="115" y="60"/>
                      <a:pt x="115" y="60"/>
                    </a:cubicBezTo>
                    <a:cubicBezTo>
                      <a:pt x="115" y="87"/>
                      <a:pt x="115" y="87"/>
                      <a:pt x="115" y="87"/>
                    </a:cubicBezTo>
                    <a:cubicBezTo>
                      <a:pt x="319" y="87"/>
                      <a:pt x="319" y="87"/>
                      <a:pt x="319" y="87"/>
                    </a:cubicBezTo>
                    <a:cubicBezTo>
                      <a:pt x="319" y="60"/>
                      <a:pt x="319" y="60"/>
                      <a:pt x="319" y="60"/>
                    </a:cubicBezTo>
                    <a:cubicBezTo>
                      <a:pt x="395" y="60"/>
                      <a:pt x="395" y="60"/>
                      <a:pt x="395" y="60"/>
                    </a:cubicBezTo>
                    <a:cubicBezTo>
                      <a:pt x="417" y="60"/>
                      <a:pt x="435" y="42"/>
                      <a:pt x="435" y="20"/>
                    </a:cubicBezTo>
                    <a:cubicBezTo>
                      <a:pt x="435" y="0"/>
                      <a:pt x="435" y="0"/>
                      <a:pt x="435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20"/>
                      <a:pt x="0" y="20"/>
                      <a:pt x="0" y="20"/>
                    </a:cubicBezTo>
                    <a:cubicBezTo>
                      <a:pt x="0" y="42"/>
                      <a:pt x="18" y="60"/>
                      <a:pt x="39" y="6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1" name="Freeform 290"/>
              <p:cNvSpPr>
                <a:spLocks noEditPoints="1"/>
              </p:cNvSpPr>
              <p:nvPr/>
            </p:nvSpPr>
            <p:spPr bwMode="auto">
              <a:xfrm>
                <a:off x="8599488" y="342900"/>
                <a:ext cx="515937" cy="676275"/>
              </a:xfrm>
              <a:custGeom>
                <a:gdLst>
                  <a:gd fmla="*/ 708 w 788" name="T0"/>
                  <a:gd fmla="*/ 146 h 1032" name="T1"/>
                  <a:gd fmla="*/ 519 w 788" name="T2"/>
                  <a:gd fmla="*/ 146 h 1032" name="T3"/>
                  <a:gd fmla="*/ 519 w 788" name="T4"/>
                  <a:gd fmla="*/ 98 h 1032" name="T5"/>
                  <a:gd fmla="*/ 532 w 788" name="T6"/>
                  <a:gd fmla="*/ 98 h 1032" name="T7"/>
                  <a:gd fmla="*/ 572 w 788" name="T8"/>
                  <a:gd fmla="*/ 59 h 1032" name="T9"/>
                  <a:gd fmla="*/ 572 w 788" name="T10"/>
                  <a:gd fmla="*/ 40 h 1032" name="T11"/>
                  <a:gd fmla="*/ 532 w 788" name="T12"/>
                  <a:gd fmla="*/ 0 h 1032" name="T13"/>
                  <a:gd fmla="*/ 256 w 788" name="T14"/>
                  <a:gd fmla="*/ 0 h 1032" name="T15"/>
                  <a:gd fmla="*/ 216 w 788" name="T16"/>
                  <a:gd fmla="*/ 40 h 1032" name="T17"/>
                  <a:gd fmla="*/ 216 w 788" name="T18"/>
                  <a:gd fmla="*/ 59 h 1032" name="T19"/>
                  <a:gd fmla="*/ 256 w 788" name="T20"/>
                  <a:gd fmla="*/ 98 h 1032" name="T21"/>
                  <a:gd fmla="*/ 269 w 788" name="T22"/>
                  <a:gd fmla="*/ 98 h 1032" name="T23"/>
                  <a:gd fmla="*/ 269 w 788" name="T24"/>
                  <a:gd fmla="*/ 146 h 1032" name="T25"/>
                  <a:gd fmla="*/ 80 w 788" name="T26"/>
                  <a:gd fmla="*/ 146 h 1032" name="T27"/>
                  <a:gd fmla="*/ 0 w 788" name="T28"/>
                  <a:gd fmla="*/ 226 h 1032" name="T29"/>
                  <a:gd fmla="*/ 0 w 788" name="T30"/>
                  <a:gd fmla="*/ 952 h 1032" name="T31"/>
                  <a:gd fmla="*/ 80 w 788" name="T32"/>
                  <a:gd fmla="*/ 1032 h 1032" name="T33"/>
                  <a:gd fmla="*/ 708 w 788" name="T34"/>
                  <a:gd fmla="*/ 1032 h 1032" name="T35"/>
                  <a:gd fmla="*/ 788 w 788" name="T36"/>
                  <a:gd fmla="*/ 952 h 1032" name="T37"/>
                  <a:gd fmla="*/ 788 w 788" name="T38"/>
                  <a:gd fmla="*/ 226 h 1032" name="T39"/>
                  <a:gd fmla="*/ 708 w 788" name="T40"/>
                  <a:gd fmla="*/ 146 h 1032" name="T41"/>
                  <a:gd fmla="*/ 581 w 788" name="T42"/>
                  <a:gd fmla="*/ 619 h 1032" name="T43"/>
                  <a:gd fmla="*/ 574 w 788" name="T44"/>
                  <a:gd fmla="*/ 626 h 1032" name="T45"/>
                  <a:gd fmla="*/ 444 w 788" name="T46"/>
                  <a:gd fmla="*/ 626 h 1032" name="T47"/>
                  <a:gd fmla="*/ 444 w 788" name="T48"/>
                  <a:gd fmla="*/ 755 h 1032" name="T49"/>
                  <a:gd fmla="*/ 438 w 788" name="T50"/>
                  <a:gd fmla="*/ 762 h 1032" name="T51"/>
                  <a:gd fmla="*/ 351 w 788" name="T52"/>
                  <a:gd fmla="*/ 762 h 1032" name="T53"/>
                  <a:gd fmla="*/ 344 w 788" name="T54"/>
                  <a:gd fmla="*/ 755 h 1032" name="T55"/>
                  <a:gd fmla="*/ 344 w 788" name="T56"/>
                  <a:gd fmla="*/ 626 h 1032" name="T57"/>
                  <a:gd fmla="*/ 214 w 788" name="T58"/>
                  <a:gd fmla="*/ 626 h 1032" name="T59"/>
                  <a:gd fmla="*/ 207 w 788" name="T60"/>
                  <a:gd fmla="*/ 619 h 1032" name="T61"/>
                  <a:gd fmla="*/ 207 w 788" name="T62"/>
                  <a:gd fmla="*/ 532 h 1032" name="T63"/>
                  <a:gd fmla="*/ 214 w 788" name="T64"/>
                  <a:gd fmla="*/ 525 h 1032" name="T65"/>
                  <a:gd fmla="*/ 344 w 788" name="T66"/>
                  <a:gd fmla="*/ 525 h 1032" name="T67"/>
                  <a:gd fmla="*/ 344 w 788" name="T68"/>
                  <a:gd fmla="*/ 395 h 1032" name="T69"/>
                  <a:gd fmla="*/ 351 w 788" name="T70"/>
                  <a:gd fmla="*/ 388 h 1032" name="T71"/>
                  <a:gd fmla="*/ 438 w 788" name="T72"/>
                  <a:gd fmla="*/ 388 h 1032" name="T73"/>
                  <a:gd fmla="*/ 444 w 788" name="T74"/>
                  <a:gd fmla="*/ 395 h 1032" name="T75"/>
                  <a:gd fmla="*/ 444 w 788" name="T76"/>
                  <a:gd fmla="*/ 525 h 1032" name="T77"/>
                  <a:gd fmla="*/ 574 w 788" name="T78"/>
                  <a:gd fmla="*/ 525 h 1032" name="T79"/>
                  <a:gd fmla="*/ 581 w 788" name="T80"/>
                  <a:gd fmla="*/ 532 h 1032" name="T81"/>
                  <a:gd fmla="*/ 581 w 788" name="T82"/>
                  <a:gd fmla="*/ 619 h 1032" name="T8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b="b" l="0" r="r" t="0"/>
                <a:pathLst>
                  <a:path h="1032" w="788">
                    <a:moveTo>
                      <a:pt x="708" y="146"/>
                    </a:moveTo>
                    <a:cubicBezTo>
                      <a:pt x="519" y="146"/>
                      <a:pt x="519" y="146"/>
                      <a:pt x="519" y="146"/>
                    </a:cubicBezTo>
                    <a:cubicBezTo>
                      <a:pt x="519" y="98"/>
                      <a:pt x="519" y="98"/>
                      <a:pt x="519" y="98"/>
                    </a:cubicBezTo>
                    <a:cubicBezTo>
                      <a:pt x="532" y="98"/>
                      <a:pt x="532" y="98"/>
                      <a:pt x="532" y="98"/>
                    </a:cubicBezTo>
                    <a:cubicBezTo>
                      <a:pt x="554" y="98"/>
                      <a:pt x="572" y="81"/>
                      <a:pt x="572" y="59"/>
                    </a:cubicBezTo>
                    <a:cubicBezTo>
                      <a:pt x="572" y="40"/>
                      <a:pt x="572" y="40"/>
                      <a:pt x="572" y="40"/>
                    </a:cubicBezTo>
                    <a:cubicBezTo>
                      <a:pt x="572" y="18"/>
                      <a:pt x="554" y="0"/>
                      <a:pt x="532" y="0"/>
                    </a:cubicBezTo>
                    <a:cubicBezTo>
                      <a:pt x="256" y="0"/>
                      <a:pt x="256" y="0"/>
                      <a:pt x="256" y="0"/>
                    </a:cubicBezTo>
                    <a:cubicBezTo>
                      <a:pt x="234" y="0"/>
                      <a:pt x="216" y="18"/>
                      <a:pt x="216" y="40"/>
                    </a:cubicBezTo>
                    <a:cubicBezTo>
                      <a:pt x="216" y="59"/>
                      <a:pt x="216" y="59"/>
                      <a:pt x="216" y="59"/>
                    </a:cubicBezTo>
                    <a:cubicBezTo>
                      <a:pt x="216" y="81"/>
                      <a:pt x="234" y="98"/>
                      <a:pt x="256" y="98"/>
                    </a:cubicBezTo>
                    <a:cubicBezTo>
                      <a:pt x="269" y="98"/>
                      <a:pt x="269" y="98"/>
                      <a:pt x="269" y="98"/>
                    </a:cubicBezTo>
                    <a:cubicBezTo>
                      <a:pt x="269" y="146"/>
                      <a:pt x="269" y="146"/>
                      <a:pt x="269" y="146"/>
                    </a:cubicBezTo>
                    <a:cubicBezTo>
                      <a:pt x="80" y="146"/>
                      <a:pt x="80" y="146"/>
                      <a:pt x="80" y="146"/>
                    </a:cubicBezTo>
                    <a:cubicBezTo>
                      <a:pt x="36" y="146"/>
                      <a:pt x="0" y="182"/>
                      <a:pt x="0" y="226"/>
                    </a:cubicBezTo>
                    <a:cubicBezTo>
                      <a:pt x="0" y="952"/>
                      <a:pt x="0" y="952"/>
                      <a:pt x="0" y="952"/>
                    </a:cubicBezTo>
                    <a:cubicBezTo>
                      <a:pt x="0" y="996"/>
                      <a:pt x="36" y="1032"/>
                      <a:pt x="80" y="1032"/>
                    </a:cubicBezTo>
                    <a:cubicBezTo>
                      <a:pt x="708" y="1032"/>
                      <a:pt x="708" y="1032"/>
                      <a:pt x="708" y="1032"/>
                    </a:cubicBezTo>
                    <a:cubicBezTo>
                      <a:pt x="752" y="1032"/>
                      <a:pt x="788" y="996"/>
                      <a:pt x="788" y="952"/>
                    </a:cubicBezTo>
                    <a:cubicBezTo>
                      <a:pt x="788" y="226"/>
                      <a:pt x="788" y="226"/>
                      <a:pt x="788" y="226"/>
                    </a:cubicBezTo>
                    <a:cubicBezTo>
                      <a:pt x="788" y="182"/>
                      <a:pt x="752" y="146"/>
                      <a:pt x="708" y="146"/>
                    </a:cubicBezTo>
                    <a:close/>
                    <a:moveTo>
                      <a:pt x="581" y="619"/>
                    </a:moveTo>
                    <a:cubicBezTo>
                      <a:pt x="581" y="623"/>
                      <a:pt x="578" y="626"/>
                      <a:pt x="574" y="626"/>
                    </a:cubicBezTo>
                    <a:cubicBezTo>
                      <a:pt x="444" y="626"/>
                      <a:pt x="444" y="626"/>
                      <a:pt x="444" y="626"/>
                    </a:cubicBezTo>
                    <a:cubicBezTo>
                      <a:pt x="444" y="755"/>
                      <a:pt x="444" y="755"/>
                      <a:pt x="444" y="755"/>
                    </a:cubicBezTo>
                    <a:cubicBezTo>
                      <a:pt x="444" y="759"/>
                      <a:pt x="441" y="762"/>
                      <a:pt x="438" y="762"/>
                    </a:cubicBezTo>
                    <a:cubicBezTo>
                      <a:pt x="351" y="762"/>
                      <a:pt x="351" y="762"/>
                      <a:pt x="351" y="762"/>
                    </a:cubicBezTo>
                    <a:cubicBezTo>
                      <a:pt x="347" y="762"/>
                      <a:pt x="344" y="759"/>
                      <a:pt x="344" y="755"/>
                    </a:cubicBezTo>
                    <a:cubicBezTo>
                      <a:pt x="344" y="626"/>
                      <a:pt x="344" y="626"/>
                      <a:pt x="344" y="626"/>
                    </a:cubicBezTo>
                    <a:cubicBezTo>
                      <a:pt x="214" y="626"/>
                      <a:pt x="214" y="626"/>
                      <a:pt x="214" y="626"/>
                    </a:cubicBezTo>
                    <a:cubicBezTo>
                      <a:pt x="210" y="626"/>
                      <a:pt x="207" y="623"/>
                      <a:pt x="207" y="619"/>
                    </a:cubicBezTo>
                    <a:cubicBezTo>
                      <a:pt x="207" y="532"/>
                      <a:pt x="207" y="532"/>
                      <a:pt x="207" y="532"/>
                    </a:cubicBezTo>
                    <a:cubicBezTo>
                      <a:pt x="207" y="528"/>
                      <a:pt x="210" y="525"/>
                      <a:pt x="214" y="525"/>
                    </a:cubicBezTo>
                    <a:cubicBezTo>
                      <a:pt x="344" y="525"/>
                      <a:pt x="344" y="525"/>
                      <a:pt x="344" y="525"/>
                    </a:cubicBezTo>
                    <a:cubicBezTo>
                      <a:pt x="344" y="395"/>
                      <a:pt x="344" y="395"/>
                      <a:pt x="344" y="395"/>
                    </a:cubicBezTo>
                    <a:cubicBezTo>
                      <a:pt x="344" y="391"/>
                      <a:pt x="347" y="388"/>
                      <a:pt x="351" y="388"/>
                    </a:cubicBezTo>
                    <a:cubicBezTo>
                      <a:pt x="438" y="388"/>
                      <a:pt x="438" y="388"/>
                      <a:pt x="438" y="388"/>
                    </a:cubicBezTo>
                    <a:cubicBezTo>
                      <a:pt x="441" y="388"/>
                      <a:pt x="444" y="391"/>
                      <a:pt x="444" y="395"/>
                    </a:cubicBezTo>
                    <a:cubicBezTo>
                      <a:pt x="444" y="525"/>
                      <a:pt x="444" y="525"/>
                      <a:pt x="444" y="525"/>
                    </a:cubicBezTo>
                    <a:cubicBezTo>
                      <a:pt x="574" y="525"/>
                      <a:pt x="574" y="525"/>
                      <a:pt x="574" y="525"/>
                    </a:cubicBezTo>
                    <a:cubicBezTo>
                      <a:pt x="578" y="525"/>
                      <a:pt x="581" y="528"/>
                      <a:pt x="581" y="532"/>
                    </a:cubicBezTo>
                    <a:lnTo>
                      <a:pt x="581" y="61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</p:grpSp>
      </p:grpSp>
      <p:sp>
        <p:nvSpPr>
          <p:cNvPr id="24" name="圆角矩形 23"/>
          <p:cNvSpPr/>
          <p:nvPr/>
        </p:nvSpPr>
        <p:spPr>
          <a:xfrm>
            <a:off x="2993199" y="3696788"/>
            <a:ext cx="1750422" cy="548640"/>
          </a:xfrm>
          <a:prstGeom prst="roundRect">
            <a:avLst>
              <a:gd fmla="val 4762" name="adj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b="1" kumimoji="1" lang="en-US" smtClean="0"/>
              <a:t>TITLE HERE</a:t>
            </a:r>
          </a:p>
        </p:txBody>
      </p:sp>
      <p:sp>
        <p:nvSpPr>
          <p:cNvPr id="25" name="文本框 8"/>
          <p:cNvSpPr txBox="1"/>
          <p:nvPr/>
        </p:nvSpPr>
        <p:spPr>
          <a:xfrm>
            <a:off x="2901758" y="4474690"/>
            <a:ext cx="1933304" cy="1280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altLang="en-US" lang="zh-CN" sz="1200">
                <a:solidFill>
                  <a:schemeClr val="bg1"/>
                </a:solidFill>
                <a:latin charset="0" typeface="微软雅黑"/>
                <a:ea typeface="微软雅黑"/>
              </a:rPr>
              <a:t>标题数字等都可以通过点击和重新输入进行更改，顶部“开始”面板中可以对字体、字号、颜色、行距等进行修改。</a:t>
            </a:r>
          </a:p>
        </p:txBody>
      </p:sp>
      <p:sp>
        <p:nvSpPr>
          <p:cNvPr id="33" name="圆角矩形 32"/>
          <p:cNvSpPr/>
          <p:nvPr/>
        </p:nvSpPr>
        <p:spPr>
          <a:xfrm>
            <a:off x="5241817" y="3696788"/>
            <a:ext cx="1750422" cy="548640"/>
          </a:xfrm>
          <a:prstGeom prst="roundRect">
            <a:avLst>
              <a:gd fmla="val 4762" name="adj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b="1" kumimoji="1" lang="en-US" smtClean="0"/>
              <a:t>TITLE HERE</a:t>
            </a:r>
          </a:p>
        </p:txBody>
      </p:sp>
      <p:sp>
        <p:nvSpPr>
          <p:cNvPr id="34" name="文本框 8"/>
          <p:cNvSpPr txBox="1"/>
          <p:nvPr/>
        </p:nvSpPr>
        <p:spPr>
          <a:xfrm>
            <a:off x="5150376" y="4474690"/>
            <a:ext cx="1933304" cy="1280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altLang="en-US" lang="zh-CN" sz="1200">
                <a:solidFill>
                  <a:schemeClr val="bg1"/>
                </a:solidFill>
                <a:latin charset="0" typeface="微软雅黑"/>
                <a:ea typeface="微软雅黑"/>
              </a:rPr>
              <a:t>标题数字等都可以通过点击和重新输入进行更改，顶部“开始”面板中可以对字体、字号、颜色、行距等进行修改。</a:t>
            </a:r>
          </a:p>
        </p:txBody>
      </p:sp>
      <p:sp>
        <p:nvSpPr>
          <p:cNvPr id="41" name="圆角矩形 40"/>
          <p:cNvSpPr/>
          <p:nvPr/>
        </p:nvSpPr>
        <p:spPr>
          <a:xfrm>
            <a:off x="7490435" y="3696788"/>
            <a:ext cx="1750422" cy="548640"/>
          </a:xfrm>
          <a:prstGeom prst="roundRect">
            <a:avLst>
              <a:gd fmla="val 4762" name="adj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b="1" kumimoji="1" lang="en-US" smtClean="0"/>
              <a:t>TITLE HERE</a:t>
            </a:r>
          </a:p>
        </p:txBody>
      </p:sp>
      <p:sp>
        <p:nvSpPr>
          <p:cNvPr id="42" name="文本框 8"/>
          <p:cNvSpPr txBox="1"/>
          <p:nvPr/>
        </p:nvSpPr>
        <p:spPr>
          <a:xfrm>
            <a:off x="7398995" y="4474690"/>
            <a:ext cx="1933304" cy="1280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altLang="en-US" lang="zh-CN" sz="1200">
                <a:solidFill>
                  <a:schemeClr val="bg1"/>
                </a:solidFill>
                <a:latin charset="0" typeface="微软雅黑"/>
                <a:ea typeface="微软雅黑"/>
              </a:rPr>
              <a:t>标题数字等都可以通过点击和重新输入进行更改，顶部“开始”面板中可以对字体、字号、颜色、行距等进行修改。</a:t>
            </a:r>
          </a:p>
        </p:txBody>
      </p:sp>
      <p:sp>
        <p:nvSpPr>
          <p:cNvPr id="49" name="圆角矩形 48"/>
          <p:cNvSpPr/>
          <p:nvPr/>
        </p:nvSpPr>
        <p:spPr>
          <a:xfrm>
            <a:off x="9739052" y="3696788"/>
            <a:ext cx="1750422" cy="548640"/>
          </a:xfrm>
          <a:prstGeom prst="roundRect">
            <a:avLst>
              <a:gd fmla="val 4762" name="adj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b="1" kumimoji="1" lang="en-US" smtClean="0"/>
              <a:t>TITLE HERE</a:t>
            </a:r>
          </a:p>
        </p:txBody>
      </p:sp>
      <p:sp>
        <p:nvSpPr>
          <p:cNvPr id="50" name="文本框 8"/>
          <p:cNvSpPr txBox="1"/>
          <p:nvPr/>
        </p:nvSpPr>
        <p:spPr>
          <a:xfrm>
            <a:off x="9647610" y="4474690"/>
            <a:ext cx="1933304" cy="1280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altLang="en-US" lang="zh-CN" sz="1200">
                <a:solidFill>
                  <a:schemeClr val="bg1"/>
                </a:solidFill>
                <a:latin charset="0" typeface="微软雅黑"/>
                <a:ea typeface="微软雅黑"/>
              </a:rPr>
              <a:t>标题数字等都可以通过点击和重新输入进行更改，顶部“开始”面板中可以对字体、字号、颜色、行距等进行修改。</a:t>
            </a:r>
          </a:p>
        </p:txBody>
      </p:sp>
      <p:sp>
        <p:nvSpPr>
          <p:cNvPr id="52" name="椭圆 51"/>
          <p:cNvSpPr/>
          <p:nvPr/>
        </p:nvSpPr>
        <p:spPr>
          <a:xfrm>
            <a:off x="9647611" y="1460103"/>
            <a:ext cx="1933304" cy="1933304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grpSp>
        <p:nvGrpSpPr>
          <p:cNvPr id="67" name="组 66"/>
          <p:cNvGrpSpPr/>
          <p:nvPr/>
        </p:nvGrpSpPr>
        <p:grpSpPr>
          <a:xfrm>
            <a:off x="2901758" y="1460103"/>
            <a:ext cx="1933304" cy="1933304"/>
            <a:chOff x="2901758" y="1460103"/>
            <a:chExt cx="1933304" cy="1933304"/>
          </a:xfrm>
        </p:grpSpPr>
        <p:sp>
          <p:nvSpPr>
            <p:cNvPr id="27" name="椭圆 26"/>
            <p:cNvSpPr/>
            <p:nvPr/>
          </p:nvSpPr>
          <p:spPr>
            <a:xfrm>
              <a:off x="2901758" y="1460103"/>
              <a:ext cx="1933304" cy="193330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grpSp>
          <p:nvGrpSpPr>
            <p:cNvPr id="56" name="组 55"/>
            <p:cNvGrpSpPr/>
            <p:nvPr/>
          </p:nvGrpSpPr>
          <p:grpSpPr>
            <a:xfrm>
              <a:off x="3755415" y="2141566"/>
              <a:ext cx="225990" cy="577680"/>
              <a:chOff x="4867275" y="2981325"/>
              <a:chExt cx="268287" cy="685800"/>
            </a:xfrm>
            <a:solidFill>
              <a:schemeClr val="bg1"/>
            </a:solidFill>
          </p:grpSpPr>
          <p:sp>
            <p:nvSpPr>
              <p:cNvPr id="57" name="Freeform 21"/>
              <p:cNvSpPr>
                <a:spLocks noEditPoints="1"/>
              </p:cNvSpPr>
              <p:nvPr/>
            </p:nvSpPr>
            <p:spPr bwMode="auto">
              <a:xfrm>
                <a:off x="4867275" y="2981325"/>
                <a:ext cx="268287" cy="685800"/>
              </a:xfrm>
              <a:custGeom>
                <a:gdLst>
                  <a:gd fmla="*/ 345 w 410" name="T0"/>
                  <a:gd fmla="*/ 5 h 1046" name="T1"/>
                  <a:gd fmla="*/ 310 w 410" name="T2"/>
                  <a:gd fmla="*/ 4 h 1046" name="T3"/>
                  <a:gd fmla="*/ 167 w 410" name="T4"/>
                  <a:gd fmla="*/ 4 h 1046" name="T5"/>
                  <a:gd fmla="*/ 67 w 410" name="T6"/>
                  <a:gd fmla="*/ 5 h 1046" name="T7"/>
                  <a:gd fmla="*/ 2 w 410" name="T8"/>
                  <a:gd fmla="*/ 80 h 1046" name="T9"/>
                  <a:gd fmla="*/ 50 w 410" name="T10"/>
                  <a:gd fmla="*/ 150 h 1046" name="T11"/>
                  <a:gd fmla="*/ 51 w 410" name="T12"/>
                  <a:gd fmla="*/ 351 h 1046" name="T13"/>
                  <a:gd fmla="*/ 51 w 410" name="T14"/>
                  <a:gd fmla="*/ 732 h 1046" name="T15"/>
                  <a:gd fmla="*/ 51 w 410" name="T16"/>
                  <a:gd fmla="*/ 862 h 1046" name="T17"/>
                  <a:gd fmla="*/ 77 w 410" name="T18"/>
                  <a:gd fmla="*/ 970 h 1046" name="T19"/>
                  <a:gd fmla="*/ 304 w 410" name="T20"/>
                  <a:gd fmla="*/ 999 h 1046" name="T21"/>
                  <a:gd fmla="*/ 361 w 410" name="T22"/>
                  <a:gd fmla="*/ 874 h 1046" name="T23"/>
                  <a:gd fmla="*/ 361 w 410" name="T24"/>
                  <a:gd fmla="*/ 218 h 1046" name="T25"/>
                  <a:gd fmla="*/ 361 w 410" name="T26"/>
                  <a:gd fmla="*/ 150 h 1046" name="T27"/>
                  <a:gd fmla="*/ 409 w 410" name="T28"/>
                  <a:gd fmla="*/ 88 h 1046" name="T29"/>
                  <a:gd fmla="*/ 410 w 410" name="T30"/>
                  <a:gd fmla="*/ 80 h 1046" name="T31"/>
                  <a:gd fmla="*/ 409 w 410" name="T32"/>
                  <a:gd fmla="*/ 73 h 1046" name="T33"/>
                  <a:gd fmla="*/ 345 w 410" name="T34"/>
                  <a:gd fmla="*/ 5 h 1046" name="T35"/>
                  <a:gd fmla="*/ 337 w 410" name="T36"/>
                  <a:gd fmla="*/ 109 h 1046" name="T37"/>
                  <a:gd fmla="*/ 313 w 410" name="T38"/>
                  <a:gd fmla="*/ 133 h 1046" name="T39"/>
                  <a:gd fmla="*/ 313 w 410" name="T40"/>
                  <a:gd fmla="*/ 351 h 1046" name="T41"/>
                  <a:gd fmla="*/ 313 w 410" name="T42"/>
                  <a:gd fmla="*/ 732 h 1046" name="T43"/>
                  <a:gd fmla="*/ 313 w 410" name="T44"/>
                  <a:gd fmla="*/ 862 h 1046" name="T45"/>
                  <a:gd fmla="*/ 280 w 410" name="T46"/>
                  <a:gd fmla="*/ 958 h 1046" name="T47"/>
                  <a:gd fmla="*/ 99 w 410" name="T48"/>
                  <a:gd fmla="*/ 892 h 1046" name="T49"/>
                  <a:gd fmla="*/ 99 w 410" name="T50"/>
                  <a:gd fmla="*/ 830 h 1046" name="T51"/>
                  <a:gd fmla="*/ 99 w 410" name="T52"/>
                  <a:gd fmla="*/ 167 h 1046" name="T53"/>
                  <a:gd fmla="*/ 99 w 410" name="T54"/>
                  <a:gd fmla="*/ 133 h 1046" name="T55"/>
                  <a:gd fmla="*/ 75 w 410" name="T56"/>
                  <a:gd fmla="*/ 109 h 1046" name="T57"/>
                  <a:gd fmla="*/ 61 w 410" name="T58"/>
                  <a:gd fmla="*/ 58 h 1046" name="T59"/>
                  <a:gd fmla="*/ 89 w 410" name="T60"/>
                  <a:gd fmla="*/ 52 h 1046" name="T61"/>
                  <a:gd fmla="*/ 186 w 410" name="T62"/>
                  <a:gd fmla="*/ 52 h 1046" name="T63"/>
                  <a:gd fmla="*/ 299 w 410" name="T64"/>
                  <a:gd fmla="*/ 52 h 1046" name="T65"/>
                  <a:gd fmla="*/ 362 w 410" name="T66"/>
                  <a:gd fmla="*/ 80 h 1046" name="T67"/>
                  <a:gd fmla="*/ 337 w 410" name="T68"/>
                  <a:gd fmla="*/ 109 h 1046" name="T6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b="b" l="0" r="r" t="0"/>
                <a:pathLst>
                  <a:path h="1046" w="410">
                    <a:moveTo>
                      <a:pt x="345" y="5"/>
                    </a:moveTo>
                    <a:cubicBezTo>
                      <a:pt x="333" y="3"/>
                      <a:pt x="321" y="4"/>
                      <a:pt x="310" y="4"/>
                    </a:cubicBezTo>
                    <a:cubicBezTo>
                      <a:pt x="262" y="4"/>
                      <a:pt x="214" y="4"/>
                      <a:pt x="167" y="4"/>
                    </a:cubicBezTo>
                    <a:cubicBezTo>
                      <a:pt x="134" y="4"/>
                      <a:pt x="99" y="0"/>
                      <a:pt x="67" y="5"/>
                    </a:cubicBezTo>
                    <a:cubicBezTo>
                      <a:pt x="28" y="11"/>
                      <a:pt x="4" y="43"/>
                      <a:pt x="2" y="80"/>
                    </a:cubicBezTo>
                    <a:cubicBezTo>
                      <a:pt x="0" y="113"/>
                      <a:pt x="22" y="139"/>
                      <a:pt x="50" y="150"/>
                    </a:cubicBezTo>
                    <a:cubicBezTo>
                      <a:pt x="48" y="217"/>
                      <a:pt x="51" y="284"/>
                      <a:pt x="51" y="351"/>
                    </a:cubicBezTo>
                    <a:cubicBezTo>
                      <a:pt x="51" y="478"/>
                      <a:pt x="51" y="605"/>
                      <a:pt x="51" y="732"/>
                    </a:cubicBezTo>
                    <a:cubicBezTo>
                      <a:pt x="51" y="776"/>
                      <a:pt x="51" y="819"/>
                      <a:pt x="51" y="862"/>
                    </a:cubicBezTo>
                    <a:cubicBezTo>
                      <a:pt x="51" y="901"/>
                      <a:pt x="52" y="937"/>
                      <a:pt x="77" y="970"/>
                    </a:cubicBezTo>
                    <a:cubicBezTo>
                      <a:pt x="128" y="1036"/>
                      <a:pt x="237" y="1046"/>
                      <a:pt x="304" y="999"/>
                    </a:cubicBezTo>
                    <a:cubicBezTo>
                      <a:pt x="347" y="969"/>
                      <a:pt x="361" y="924"/>
                      <a:pt x="361" y="874"/>
                    </a:cubicBezTo>
                    <a:cubicBezTo>
                      <a:pt x="361" y="655"/>
                      <a:pt x="361" y="437"/>
                      <a:pt x="361" y="218"/>
                    </a:cubicBezTo>
                    <a:cubicBezTo>
                      <a:pt x="361" y="196"/>
                      <a:pt x="362" y="173"/>
                      <a:pt x="361" y="150"/>
                    </a:cubicBezTo>
                    <a:cubicBezTo>
                      <a:pt x="387" y="140"/>
                      <a:pt x="405" y="118"/>
                      <a:pt x="409" y="88"/>
                    </a:cubicBezTo>
                    <a:cubicBezTo>
                      <a:pt x="410" y="86"/>
                      <a:pt x="410" y="83"/>
                      <a:pt x="410" y="80"/>
                    </a:cubicBezTo>
                    <a:cubicBezTo>
                      <a:pt x="410" y="78"/>
                      <a:pt x="410" y="75"/>
                      <a:pt x="409" y="73"/>
                    </a:cubicBezTo>
                    <a:cubicBezTo>
                      <a:pt x="404" y="39"/>
                      <a:pt x="380" y="10"/>
                      <a:pt x="345" y="5"/>
                    </a:cubicBezTo>
                    <a:close/>
                    <a:moveTo>
                      <a:pt x="337" y="109"/>
                    </a:moveTo>
                    <a:cubicBezTo>
                      <a:pt x="324" y="110"/>
                      <a:pt x="312" y="119"/>
                      <a:pt x="313" y="133"/>
                    </a:cubicBezTo>
                    <a:cubicBezTo>
                      <a:pt x="317" y="205"/>
                      <a:pt x="313" y="278"/>
                      <a:pt x="313" y="351"/>
                    </a:cubicBezTo>
                    <a:cubicBezTo>
                      <a:pt x="313" y="478"/>
                      <a:pt x="313" y="605"/>
                      <a:pt x="313" y="732"/>
                    </a:cubicBezTo>
                    <a:cubicBezTo>
                      <a:pt x="313" y="776"/>
                      <a:pt x="313" y="819"/>
                      <a:pt x="313" y="862"/>
                    </a:cubicBezTo>
                    <a:cubicBezTo>
                      <a:pt x="313" y="898"/>
                      <a:pt x="312" y="933"/>
                      <a:pt x="280" y="958"/>
                    </a:cubicBezTo>
                    <a:cubicBezTo>
                      <a:pt x="220" y="1004"/>
                      <a:pt x="101" y="978"/>
                      <a:pt x="99" y="892"/>
                    </a:cubicBezTo>
                    <a:cubicBezTo>
                      <a:pt x="98" y="871"/>
                      <a:pt x="99" y="851"/>
                      <a:pt x="99" y="830"/>
                    </a:cubicBezTo>
                    <a:cubicBezTo>
                      <a:pt x="99" y="609"/>
                      <a:pt x="99" y="388"/>
                      <a:pt x="99" y="167"/>
                    </a:cubicBezTo>
                    <a:cubicBezTo>
                      <a:pt x="99" y="156"/>
                      <a:pt x="98" y="144"/>
                      <a:pt x="99" y="133"/>
                    </a:cubicBezTo>
                    <a:cubicBezTo>
                      <a:pt x="100" y="119"/>
                      <a:pt x="87" y="110"/>
                      <a:pt x="75" y="109"/>
                    </a:cubicBezTo>
                    <a:cubicBezTo>
                      <a:pt x="50" y="106"/>
                      <a:pt x="41" y="73"/>
                      <a:pt x="61" y="58"/>
                    </a:cubicBezTo>
                    <a:cubicBezTo>
                      <a:pt x="70" y="51"/>
                      <a:pt x="79" y="52"/>
                      <a:pt x="89" y="52"/>
                    </a:cubicBezTo>
                    <a:cubicBezTo>
                      <a:pt x="121" y="52"/>
                      <a:pt x="154" y="52"/>
                      <a:pt x="186" y="52"/>
                    </a:cubicBezTo>
                    <a:cubicBezTo>
                      <a:pt x="224" y="52"/>
                      <a:pt x="261" y="52"/>
                      <a:pt x="299" y="52"/>
                    </a:cubicBezTo>
                    <a:cubicBezTo>
                      <a:pt x="323" y="52"/>
                      <a:pt x="360" y="46"/>
                      <a:pt x="362" y="80"/>
                    </a:cubicBezTo>
                    <a:cubicBezTo>
                      <a:pt x="361" y="95"/>
                      <a:pt x="351" y="107"/>
                      <a:pt x="337" y="10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8" name="Freeform 22"/>
              <p:cNvSpPr/>
              <p:nvPr/>
            </p:nvSpPr>
            <p:spPr bwMode="auto">
              <a:xfrm>
                <a:off x="4949825" y="3259138"/>
                <a:ext cx="103187" cy="346075"/>
              </a:xfrm>
              <a:custGeom>
                <a:gdLst>
                  <a:gd fmla="*/ 0 w 158" name="T0"/>
                  <a:gd fmla="*/ 468 h 527" name="T1"/>
                  <a:gd fmla="*/ 69 w 158" name="T2"/>
                  <a:gd fmla="*/ 527 h 527" name="T3"/>
                  <a:gd fmla="*/ 89 w 158" name="T4"/>
                  <a:gd fmla="*/ 527 h 527" name="T5"/>
                  <a:gd fmla="*/ 158 w 158" name="T6"/>
                  <a:gd fmla="*/ 468 h 527" name="T7"/>
                  <a:gd fmla="*/ 158 w 158" name="T8"/>
                  <a:gd fmla="*/ 0 h 527" name="T9"/>
                  <a:gd fmla="*/ 0 w 158" name="T10"/>
                  <a:gd fmla="*/ 0 h 527" name="T11"/>
                  <a:gd fmla="*/ 0 w 158" name="T12"/>
                  <a:gd fmla="*/ 468 h 527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527" w="158">
                    <a:moveTo>
                      <a:pt x="0" y="468"/>
                    </a:moveTo>
                    <a:cubicBezTo>
                      <a:pt x="0" y="500"/>
                      <a:pt x="31" y="527"/>
                      <a:pt x="69" y="527"/>
                    </a:cubicBezTo>
                    <a:cubicBezTo>
                      <a:pt x="89" y="527"/>
                      <a:pt x="89" y="527"/>
                      <a:pt x="89" y="527"/>
                    </a:cubicBezTo>
                    <a:cubicBezTo>
                      <a:pt x="127" y="527"/>
                      <a:pt x="158" y="500"/>
                      <a:pt x="158" y="468"/>
                    </a:cubicBezTo>
                    <a:cubicBezTo>
                      <a:pt x="158" y="0"/>
                      <a:pt x="158" y="0"/>
                      <a:pt x="158" y="0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0" y="46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</p:grpSp>
      </p:grpSp>
      <p:grpSp>
        <p:nvGrpSpPr>
          <p:cNvPr id="68" name="组 67"/>
          <p:cNvGrpSpPr/>
          <p:nvPr/>
        </p:nvGrpSpPr>
        <p:grpSpPr>
          <a:xfrm>
            <a:off x="5150376" y="1460103"/>
            <a:ext cx="1933304" cy="1933304"/>
            <a:chOff x="5150376" y="1460103"/>
            <a:chExt cx="1933304" cy="1933304"/>
          </a:xfrm>
        </p:grpSpPr>
        <p:sp>
          <p:nvSpPr>
            <p:cNvPr id="36" name="椭圆 35"/>
            <p:cNvSpPr/>
            <p:nvPr/>
          </p:nvSpPr>
          <p:spPr>
            <a:xfrm>
              <a:off x="5150376" y="1460103"/>
              <a:ext cx="1933304" cy="193330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grpSp>
          <p:nvGrpSpPr>
            <p:cNvPr id="59" name="组 58"/>
            <p:cNvGrpSpPr/>
            <p:nvPr/>
          </p:nvGrpSpPr>
          <p:grpSpPr>
            <a:xfrm>
              <a:off x="5835543" y="2108135"/>
              <a:ext cx="562969" cy="534889"/>
              <a:chOff x="5988050" y="3101975"/>
              <a:chExt cx="668337" cy="635001"/>
            </a:xfrm>
            <a:solidFill>
              <a:schemeClr val="bg1"/>
            </a:solidFill>
          </p:grpSpPr>
          <p:sp>
            <p:nvSpPr>
              <p:cNvPr id="60" name="Freeform 68"/>
              <p:cNvSpPr/>
              <p:nvPr/>
            </p:nvSpPr>
            <p:spPr bwMode="auto">
              <a:xfrm>
                <a:off x="6176963" y="3101975"/>
                <a:ext cx="290512" cy="109538"/>
              </a:xfrm>
              <a:custGeom>
                <a:gdLst>
                  <a:gd fmla="*/ 297 w 442" name="T0"/>
                  <a:gd fmla="*/ 0 h 166" name="T1"/>
                  <a:gd fmla="*/ 146 w 442" name="T2"/>
                  <a:gd fmla="*/ 0 h 166" name="T3"/>
                  <a:gd fmla="*/ 0 w 442" name="T4"/>
                  <a:gd fmla="*/ 146 h 166" name="T5"/>
                  <a:gd fmla="*/ 0 w 442" name="T6"/>
                  <a:gd fmla="*/ 166 h 166" name="T7"/>
                  <a:gd fmla="*/ 82 w 442" name="T8"/>
                  <a:gd fmla="*/ 166 h 166" name="T9"/>
                  <a:gd fmla="*/ 82 w 442" name="T10"/>
                  <a:gd fmla="*/ 146 h 166" name="T11"/>
                  <a:gd fmla="*/ 146 w 442" name="T12"/>
                  <a:gd fmla="*/ 82 h 166" name="T13"/>
                  <a:gd fmla="*/ 297 w 442" name="T14"/>
                  <a:gd fmla="*/ 82 h 166" name="T15"/>
                  <a:gd fmla="*/ 360 w 442" name="T16"/>
                  <a:gd fmla="*/ 146 h 166" name="T17"/>
                  <a:gd fmla="*/ 360 w 442" name="T18"/>
                  <a:gd fmla="*/ 166 h 166" name="T19"/>
                  <a:gd fmla="*/ 442 w 442" name="T20"/>
                  <a:gd fmla="*/ 166 h 166" name="T21"/>
                  <a:gd fmla="*/ 442 w 442" name="T22"/>
                  <a:gd fmla="*/ 146 h 166" name="T23"/>
                  <a:gd fmla="*/ 297 w 442" name="T24"/>
                  <a:gd fmla="*/ 0 h 166" name="T2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166" w="442">
                    <a:moveTo>
                      <a:pt x="297" y="0"/>
                    </a:moveTo>
                    <a:cubicBezTo>
                      <a:pt x="146" y="0"/>
                      <a:pt x="146" y="0"/>
                      <a:pt x="146" y="0"/>
                    </a:cubicBezTo>
                    <a:cubicBezTo>
                      <a:pt x="65" y="0"/>
                      <a:pt x="0" y="66"/>
                      <a:pt x="0" y="146"/>
                    </a:cubicBezTo>
                    <a:cubicBezTo>
                      <a:pt x="0" y="166"/>
                      <a:pt x="0" y="166"/>
                      <a:pt x="0" y="166"/>
                    </a:cubicBezTo>
                    <a:cubicBezTo>
                      <a:pt x="82" y="166"/>
                      <a:pt x="82" y="166"/>
                      <a:pt x="82" y="166"/>
                    </a:cubicBezTo>
                    <a:cubicBezTo>
                      <a:pt x="82" y="146"/>
                      <a:pt x="82" y="146"/>
                      <a:pt x="82" y="146"/>
                    </a:cubicBezTo>
                    <a:cubicBezTo>
                      <a:pt x="82" y="111"/>
                      <a:pt x="111" y="82"/>
                      <a:pt x="146" y="82"/>
                    </a:cubicBezTo>
                    <a:cubicBezTo>
                      <a:pt x="297" y="82"/>
                      <a:pt x="297" y="82"/>
                      <a:pt x="297" y="82"/>
                    </a:cubicBezTo>
                    <a:cubicBezTo>
                      <a:pt x="332" y="82"/>
                      <a:pt x="360" y="111"/>
                      <a:pt x="360" y="146"/>
                    </a:cubicBezTo>
                    <a:cubicBezTo>
                      <a:pt x="360" y="166"/>
                      <a:pt x="360" y="166"/>
                      <a:pt x="360" y="166"/>
                    </a:cubicBezTo>
                    <a:cubicBezTo>
                      <a:pt x="442" y="166"/>
                      <a:pt x="442" y="166"/>
                      <a:pt x="442" y="166"/>
                    </a:cubicBezTo>
                    <a:cubicBezTo>
                      <a:pt x="442" y="146"/>
                      <a:pt x="442" y="146"/>
                      <a:pt x="442" y="146"/>
                    </a:cubicBezTo>
                    <a:cubicBezTo>
                      <a:pt x="442" y="66"/>
                      <a:pt x="377" y="0"/>
                      <a:pt x="297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61" name="Freeform 69"/>
              <p:cNvSpPr>
                <a:spLocks noEditPoints="1"/>
              </p:cNvSpPr>
              <p:nvPr/>
            </p:nvSpPr>
            <p:spPr bwMode="auto">
              <a:xfrm>
                <a:off x="5988050" y="3227388"/>
                <a:ext cx="668337" cy="509588"/>
              </a:xfrm>
              <a:custGeom>
                <a:gdLst>
                  <a:gd fmla="*/ 880 w 1020" name="T0"/>
                  <a:gd fmla="*/ 0 h 779" name="T1"/>
                  <a:gd fmla="*/ 140 w 1020" name="T2"/>
                  <a:gd fmla="*/ 0 h 779" name="T3"/>
                  <a:gd fmla="*/ 0 w 1020" name="T4"/>
                  <a:gd fmla="*/ 140 h 779" name="T5"/>
                  <a:gd fmla="*/ 0 w 1020" name="T6"/>
                  <a:gd fmla="*/ 638 h 779" name="T7"/>
                  <a:gd fmla="*/ 140 w 1020" name="T8"/>
                  <a:gd fmla="*/ 779 h 779" name="T9"/>
                  <a:gd fmla="*/ 880 w 1020" name="T10"/>
                  <a:gd fmla="*/ 779 h 779" name="T11"/>
                  <a:gd fmla="*/ 1020 w 1020" name="T12"/>
                  <a:gd fmla="*/ 638 h 779" name="T13"/>
                  <a:gd fmla="*/ 1020 w 1020" name="T14"/>
                  <a:gd fmla="*/ 140 h 779" name="T15"/>
                  <a:gd fmla="*/ 880 w 1020" name="T16"/>
                  <a:gd fmla="*/ 0 h 779" name="T17"/>
                  <a:gd fmla="*/ 510 w 1020" name="T18"/>
                  <a:gd fmla="*/ 624 h 779" name="T19"/>
                  <a:gd fmla="*/ 275 w 1020" name="T20"/>
                  <a:gd fmla="*/ 389 h 779" name="T21"/>
                  <a:gd fmla="*/ 510 w 1020" name="T22"/>
                  <a:gd fmla="*/ 154 h 779" name="T23"/>
                  <a:gd fmla="*/ 745 w 1020" name="T24"/>
                  <a:gd fmla="*/ 389 h 779" name="T25"/>
                  <a:gd fmla="*/ 510 w 1020" name="T26"/>
                  <a:gd fmla="*/ 624 h 779" name="T2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b="b" l="0" r="r" t="0"/>
                <a:pathLst>
                  <a:path h="779" w="1020">
                    <a:moveTo>
                      <a:pt x="880" y="0"/>
                    </a:moveTo>
                    <a:cubicBezTo>
                      <a:pt x="140" y="0"/>
                      <a:pt x="140" y="0"/>
                      <a:pt x="140" y="0"/>
                    </a:cubicBezTo>
                    <a:cubicBezTo>
                      <a:pt x="63" y="0"/>
                      <a:pt x="0" y="62"/>
                      <a:pt x="0" y="140"/>
                    </a:cubicBezTo>
                    <a:cubicBezTo>
                      <a:pt x="0" y="638"/>
                      <a:pt x="0" y="638"/>
                      <a:pt x="0" y="638"/>
                    </a:cubicBezTo>
                    <a:cubicBezTo>
                      <a:pt x="0" y="716"/>
                      <a:pt x="63" y="779"/>
                      <a:pt x="140" y="779"/>
                    </a:cubicBezTo>
                    <a:cubicBezTo>
                      <a:pt x="880" y="779"/>
                      <a:pt x="880" y="779"/>
                      <a:pt x="880" y="779"/>
                    </a:cubicBezTo>
                    <a:cubicBezTo>
                      <a:pt x="958" y="779"/>
                      <a:pt x="1020" y="716"/>
                      <a:pt x="1020" y="638"/>
                    </a:cubicBezTo>
                    <a:cubicBezTo>
                      <a:pt x="1020" y="140"/>
                      <a:pt x="1020" y="140"/>
                      <a:pt x="1020" y="140"/>
                    </a:cubicBezTo>
                    <a:cubicBezTo>
                      <a:pt x="1020" y="62"/>
                      <a:pt x="958" y="0"/>
                      <a:pt x="880" y="0"/>
                    </a:cubicBezTo>
                    <a:close/>
                    <a:moveTo>
                      <a:pt x="510" y="624"/>
                    </a:moveTo>
                    <a:cubicBezTo>
                      <a:pt x="380" y="624"/>
                      <a:pt x="275" y="519"/>
                      <a:pt x="275" y="389"/>
                    </a:cubicBezTo>
                    <a:cubicBezTo>
                      <a:pt x="275" y="259"/>
                      <a:pt x="380" y="154"/>
                      <a:pt x="510" y="154"/>
                    </a:cubicBezTo>
                    <a:cubicBezTo>
                      <a:pt x="640" y="154"/>
                      <a:pt x="745" y="259"/>
                      <a:pt x="745" y="389"/>
                    </a:cubicBezTo>
                    <a:cubicBezTo>
                      <a:pt x="745" y="519"/>
                      <a:pt x="640" y="624"/>
                      <a:pt x="510" y="62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62" name="Freeform 70"/>
              <p:cNvSpPr/>
              <p:nvPr/>
            </p:nvSpPr>
            <p:spPr bwMode="auto">
              <a:xfrm>
                <a:off x="6230938" y="3389313"/>
                <a:ext cx="184150" cy="184150"/>
              </a:xfrm>
              <a:custGeom>
                <a:gdLst>
                  <a:gd fmla="*/ 275 w 281" name="T0"/>
                  <a:gd fmla="*/ 102 h 280" name="T1"/>
                  <a:gd fmla="*/ 178 w 281" name="T2"/>
                  <a:gd fmla="*/ 102 h 280" name="T3"/>
                  <a:gd fmla="*/ 178 w 281" name="T4"/>
                  <a:gd fmla="*/ 5 h 280" name="T5"/>
                  <a:gd fmla="*/ 173 w 281" name="T6"/>
                  <a:gd fmla="*/ 0 h 280" name="T7"/>
                  <a:gd fmla="*/ 107 w 281" name="T8"/>
                  <a:gd fmla="*/ 0 h 280" name="T9"/>
                  <a:gd fmla="*/ 102 w 281" name="T10"/>
                  <a:gd fmla="*/ 5 h 280" name="T11"/>
                  <a:gd fmla="*/ 102 w 281" name="T12"/>
                  <a:gd fmla="*/ 102 h 280" name="T13"/>
                  <a:gd fmla="*/ 5 w 281" name="T14"/>
                  <a:gd fmla="*/ 102 h 280" name="T15"/>
                  <a:gd fmla="*/ 0 w 281" name="T16"/>
                  <a:gd fmla="*/ 107 h 280" name="T17"/>
                  <a:gd fmla="*/ 0 w 281" name="T18"/>
                  <a:gd fmla="*/ 173 h 280" name="T19"/>
                  <a:gd fmla="*/ 5 w 281" name="T20"/>
                  <a:gd fmla="*/ 178 h 280" name="T21"/>
                  <a:gd fmla="*/ 102 w 281" name="T22"/>
                  <a:gd fmla="*/ 178 h 280" name="T23"/>
                  <a:gd fmla="*/ 102 w 281" name="T24"/>
                  <a:gd fmla="*/ 275 h 280" name="T25"/>
                  <a:gd fmla="*/ 107 w 281" name="T26"/>
                  <a:gd fmla="*/ 280 h 280" name="T27"/>
                  <a:gd fmla="*/ 173 w 281" name="T28"/>
                  <a:gd fmla="*/ 280 h 280" name="T29"/>
                  <a:gd fmla="*/ 178 w 281" name="T30"/>
                  <a:gd fmla="*/ 275 h 280" name="T31"/>
                  <a:gd fmla="*/ 178 w 281" name="T32"/>
                  <a:gd fmla="*/ 178 h 280" name="T33"/>
                  <a:gd fmla="*/ 275 w 281" name="T34"/>
                  <a:gd fmla="*/ 178 h 280" name="T35"/>
                  <a:gd fmla="*/ 281 w 281" name="T36"/>
                  <a:gd fmla="*/ 173 h 280" name="T37"/>
                  <a:gd fmla="*/ 281 w 281" name="T38"/>
                  <a:gd fmla="*/ 107 h 280" name="T39"/>
                  <a:gd fmla="*/ 275 w 281" name="T40"/>
                  <a:gd fmla="*/ 102 h 280" name="T4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b="b" l="0" r="r" t="0"/>
                <a:pathLst>
                  <a:path h="280" w="281">
                    <a:moveTo>
                      <a:pt x="275" y="102"/>
                    </a:moveTo>
                    <a:cubicBezTo>
                      <a:pt x="178" y="102"/>
                      <a:pt x="178" y="102"/>
                      <a:pt x="178" y="102"/>
                    </a:cubicBezTo>
                    <a:cubicBezTo>
                      <a:pt x="178" y="5"/>
                      <a:pt x="178" y="5"/>
                      <a:pt x="178" y="5"/>
                    </a:cubicBezTo>
                    <a:cubicBezTo>
                      <a:pt x="178" y="2"/>
                      <a:pt x="176" y="0"/>
                      <a:pt x="173" y="0"/>
                    </a:cubicBezTo>
                    <a:cubicBezTo>
                      <a:pt x="107" y="0"/>
                      <a:pt x="107" y="0"/>
                      <a:pt x="107" y="0"/>
                    </a:cubicBezTo>
                    <a:cubicBezTo>
                      <a:pt x="105" y="0"/>
                      <a:pt x="102" y="2"/>
                      <a:pt x="102" y="5"/>
                    </a:cubicBezTo>
                    <a:cubicBezTo>
                      <a:pt x="102" y="102"/>
                      <a:pt x="102" y="102"/>
                      <a:pt x="102" y="102"/>
                    </a:cubicBezTo>
                    <a:cubicBezTo>
                      <a:pt x="5" y="102"/>
                      <a:pt x="5" y="102"/>
                      <a:pt x="5" y="102"/>
                    </a:cubicBezTo>
                    <a:cubicBezTo>
                      <a:pt x="2" y="102"/>
                      <a:pt x="0" y="105"/>
                      <a:pt x="0" y="107"/>
                    </a:cubicBezTo>
                    <a:cubicBezTo>
                      <a:pt x="0" y="173"/>
                      <a:pt x="0" y="173"/>
                      <a:pt x="0" y="173"/>
                    </a:cubicBezTo>
                    <a:cubicBezTo>
                      <a:pt x="0" y="176"/>
                      <a:pt x="2" y="178"/>
                      <a:pt x="5" y="178"/>
                    </a:cubicBezTo>
                    <a:cubicBezTo>
                      <a:pt x="102" y="178"/>
                      <a:pt x="102" y="178"/>
                      <a:pt x="102" y="178"/>
                    </a:cubicBezTo>
                    <a:cubicBezTo>
                      <a:pt x="102" y="275"/>
                      <a:pt x="102" y="275"/>
                      <a:pt x="102" y="275"/>
                    </a:cubicBezTo>
                    <a:cubicBezTo>
                      <a:pt x="102" y="278"/>
                      <a:pt x="105" y="280"/>
                      <a:pt x="107" y="280"/>
                    </a:cubicBezTo>
                    <a:cubicBezTo>
                      <a:pt x="173" y="280"/>
                      <a:pt x="173" y="280"/>
                      <a:pt x="173" y="280"/>
                    </a:cubicBezTo>
                    <a:cubicBezTo>
                      <a:pt x="176" y="280"/>
                      <a:pt x="178" y="278"/>
                      <a:pt x="178" y="275"/>
                    </a:cubicBezTo>
                    <a:cubicBezTo>
                      <a:pt x="178" y="178"/>
                      <a:pt x="178" y="178"/>
                      <a:pt x="178" y="178"/>
                    </a:cubicBezTo>
                    <a:cubicBezTo>
                      <a:pt x="275" y="178"/>
                      <a:pt x="275" y="178"/>
                      <a:pt x="275" y="178"/>
                    </a:cubicBezTo>
                    <a:cubicBezTo>
                      <a:pt x="278" y="178"/>
                      <a:pt x="281" y="176"/>
                      <a:pt x="281" y="173"/>
                    </a:cubicBezTo>
                    <a:cubicBezTo>
                      <a:pt x="281" y="107"/>
                      <a:pt x="281" y="107"/>
                      <a:pt x="281" y="107"/>
                    </a:cubicBezTo>
                    <a:cubicBezTo>
                      <a:pt x="281" y="105"/>
                      <a:pt x="278" y="102"/>
                      <a:pt x="275" y="10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</p:grpSp>
      </p:grpSp>
      <p:grpSp>
        <p:nvGrpSpPr>
          <p:cNvPr id="69" name="组 68"/>
          <p:cNvGrpSpPr/>
          <p:nvPr/>
        </p:nvGrpSpPr>
        <p:grpSpPr>
          <a:xfrm>
            <a:off x="7398994" y="1460103"/>
            <a:ext cx="1933304" cy="1933304"/>
            <a:chOff x="7398994" y="1460103"/>
            <a:chExt cx="1933304" cy="1933304"/>
          </a:xfrm>
        </p:grpSpPr>
        <p:sp>
          <p:nvSpPr>
            <p:cNvPr id="44" name="椭圆 43"/>
            <p:cNvSpPr/>
            <p:nvPr/>
          </p:nvSpPr>
          <p:spPr>
            <a:xfrm>
              <a:off x="7398994" y="1460103"/>
              <a:ext cx="1933304" cy="1933304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grpSp>
          <p:nvGrpSpPr>
            <p:cNvPr id="63" name="组 62"/>
            <p:cNvGrpSpPr/>
            <p:nvPr/>
          </p:nvGrpSpPr>
          <p:grpSpPr>
            <a:xfrm>
              <a:off x="8013289" y="2182351"/>
              <a:ext cx="704714" cy="386457"/>
              <a:chOff x="4316413" y="606425"/>
              <a:chExt cx="836612" cy="458788"/>
            </a:xfrm>
            <a:solidFill>
              <a:schemeClr val="bg1"/>
            </a:solidFill>
          </p:grpSpPr>
          <p:sp>
            <p:nvSpPr>
              <p:cNvPr id="64" name="Oval 186"/>
              <p:cNvSpPr>
                <a:spLocks noChangeArrowheads="1"/>
              </p:cNvSpPr>
              <p:nvPr/>
            </p:nvSpPr>
            <p:spPr bwMode="auto">
              <a:xfrm>
                <a:off x="4487863" y="942975"/>
                <a:ext cx="123825" cy="122238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65" name="Oval 187"/>
              <p:cNvSpPr>
                <a:spLocks noChangeArrowheads="1"/>
              </p:cNvSpPr>
              <p:nvPr/>
            </p:nvSpPr>
            <p:spPr bwMode="auto">
              <a:xfrm>
                <a:off x="4886325" y="942975"/>
                <a:ext cx="122237" cy="122238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66" name="Freeform 188"/>
              <p:cNvSpPr>
                <a:spLocks noEditPoints="1"/>
              </p:cNvSpPr>
              <p:nvPr/>
            </p:nvSpPr>
            <p:spPr bwMode="auto">
              <a:xfrm>
                <a:off x="4316413" y="606425"/>
                <a:ext cx="836612" cy="398463"/>
              </a:xfrm>
              <a:custGeom>
                <a:gdLst>
                  <a:gd fmla="*/ 1140 w 1277" name="T0"/>
                  <a:gd fmla="*/ 20 h 608" name="T1"/>
                  <a:gd fmla="*/ 438 w 1277" name="T2"/>
                  <a:gd fmla="*/ 5 h 608" name="T3"/>
                  <a:gd fmla="*/ 179 w 1277" name="T4"/>
                  <a:gd fmla="*/ 103 h 608" name="T5"/>
                  <a:gd fmla="*/ 6 w 1277" name="T6"/>
                  <a:gd fmla="*/ 553 h 608" name="T7"/>
                  <a:gd fmla="*/ 54 w 1277" name="T8"/>
                  <a:gd fmla="*/ 603 h 608" name="T9"/>
                  <a:gd fmla="*/ 239 w 1277" name="T10"/>
                  <a:gd fmla="*/ 605 h 608" name="T11"/>
                  <a:gd fmla="*/ 356 w 1277" name="T12"/>
                  <a:gd fmla="*/ 491 h 608" name="T13"/>
                  <a:gd fmla="*/ 473 w 1277" name="T14"/>
                  <a:gd fmla="*/ 606 h 608" name="T15"/>
                  <a:gd fmla="*/ 844 w 1277" name="T16"/>
                  <a:gd fmla="*/ 608 h 608" name="T17"/>
                  <a:gd fmla="*/ 961 w 1277" name="T18"/>
                  <a:gd fmla="*/ 491 h 608" name="T19"/>
                  <a:gd fmla="*/ 1079 w 1277" name="T20"/>
                  <a:gd fmla="*/ 607 h 608" name="T21"/>
                  <a:gd fmla="*/ 1254 w 1277" name="T22"/>
                  <a:gd fmla="*/ 602 h 608" name="T23"/>
                  <a:gd fmla="*/ 1250 w 1277" name="T24"/>
                  <a:gd fmla="*/ 120 h 608" name="T25"/>
                  <a:gd fmla="*/ 1140 w 1277" name="T26"/>
                  <a:gd fmla="*/ 20 h 608" name="T27"/>
                  <a:gd fmla="*/ 411 w 1277" name="T28"/>
                  <a:gd fmla="*/ 364 h 608" name="T29"/>
                  <a:gd fmla="*/ 172 w 1277" name="T30"/>
                  <a:gd fmla="*/ 363 h 608" name="T31"/>
                  <a:gd fmla="*/ 129 w 1277" name="T32"/>
                  <a:gd fmla="*/ 337 h 608" name="T33"/>
                  <a:gd fmla="*/ 283 w 1277" name="T34"/>
                  <a:gd fmla="*/ 103 h 608" name="T35"/>
                  <a:gd fmla="*/ 411 w 1277" name="T36"/>
                  <a:gd fmla="*/ 61 h 608" name="T37"/>
                  <a:gd fmla="*/ 411 w 1277" name="T38"/>
                  <a:gd fmla="*/ 364 h 608" name="T39"/>
                  <a:gd fmla="*/ 919 w 1277" name="T40"/>
                  <a:gd fmla="*/ 276 h 608" name="T41"/>
                  <a:gd fmla="*/ 913 w 1277" name="T42"/>
                  <a:gd fmla="*/ 282 h 608" name="T43"/>
                  <a:gd fmla="*/ 802 w 1277" name="T44"/>
                  <a:gd fmla="*/ 282 h 608" name="T45"/>
                  <a:gd fmla="*/ 802 w 1277" name="T46"/>
                  <a:gd fmla="*/ 393 h 608" name="T47"/>
                  <a:gd fmla="*/ 796 w 1277" name="T48"/>
                  <a:gd fmla="*/ 398 h 608" name="T49"/>
                  <a:gd fmla="*/ 721 w 1277" name="T50"/>
                  <a:gd fmla="*/ 398 h 608" name="T51"/>
                  <a:gd fmla="*/ 716 w 1277" name="T52"/>
                  <a:gd fmla="*/ 393 h 608" name="T53"/>
                  <a:gd fmla="*/ 716 w 1277" name="T54"/>
                  <a:gd fmla="*/ 282 h 608" name="T55"/>
                  <a:gd fmla="*/ 605 w 1277" name="T56"/>
                  <a:gd fmla="*/ 282 h 608" name="T57"/>
                  <a:gd fmla="*/ 599 w 1277" name="T58"/>
                  <a:gd fmla="*/ 276 h 608" name="T59"/>
                  <a:gd fmla="*/ 599 w 1277" name="T60"/>
                  <a:gd fmla="*/ 201 h 608" name="T61"/>
                  <a:gd fmla="*/ 605 w 1277" name="T62"/>
                  <a:gd fmla="*/ 195 h 608" name="T63"/>
                  <a:gd fmla="*/ 716 w 1277" name="T64"/>
                  <a:gd fmla="*/ 195 h 608" name="T65"/>
                  <a:gd fmla="*/ 716 w 1277" name="T66"/>
                  <a:gd fmla="*/ 84 h 608" name="T67"/>
                  <a:gd fmla="*/ 721 w 1277" name="T68"/>
                  <a:gd fmla="*/ 78 h 608" name="T69"/>
                  <a:gd fmla="*/ 796 w 1277" name="T70"/>
                  <a:gd fmla="*/ 78 h 608" name="T71"/>
                  <a:gd fmla="*/ 802 w 1277" name="T72"/>
                  <a:gd fmla="*/ 84 h 608" name="T73"/>
                  <a:gd fmla="*/ 802 w 1277" name="T74"/>
                  <a:gd fmla="*/ 195 h 608" name="T75"/>
                  <a:gd fmla="*/ 913 w 1277" name="T76"/>
                  <a:gd fmla="*/ 195 h 608" name="T77"/>
                  <a:gd fmla="*/ 919 w 1277" name="T78"/>
                  <a:gd fmla="*/ 201 h 608" name="T79"/>
                  <a:gd fmla="*/ 919 w 1277" name="T80"/>
                  <a:gd fmla="*/ 276 h 608" name="T8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b="b" l="0" r="r" t="0"/>
                <a:pathLst>
                  <a:path h="608" w="1277">
                    <a:moveTo>
                      <a:pt x="1140" y="20"/>
                    </a:moveTo>
                    <a:cubicBezTo>
                      <a:pt x="1043" y="0"/>
                      <a:pt x="567" y="5"/>
                      <a:pt x="438" y="5"/>
                    </a:cubicBezTo>
                    <a:cubicBezTo>
                      <a:pt x="338" y="5"/>
                      <a:pt x="257" y="37"/>
                      <a:pt x="179" y="103"/>
                    </a:cubicBezTo>
                    <a:cubicBezTo>
                      <a:pt x="59" y="204"/>
                      <a:pt x="14" y="397"/>
                      <a:pt x="6" y="553"/>
                    </a:cubicBezTo>
                    <a:cubicBezTo>
                      <a:pt x="5" y="570"/>
                      <a:pt x="0" y="602"/>
                      <a:pt x="54" y="603"/>
                    </a:cubicBezTo>
                    <a:cubicBezTo>
                      <a:pt x="95" y="603"/>
                      <a:pt x="159" y="604"/>
                      <a:pt x="239" y="605"/>
                    </a:cubicBezTo>
                    <a:cubicBezTo>
                      <a:pt x="240" y="541"/>
                      <a:pt x="292" y="491"/>
                      <a:pt x="356" y="491"/>
                    </a:cubicBezTo>
                    <a:cubicBezTo>
                      <a:pt x="420" y="491"/>
                      <a:pt x="472" y="542"/>
                      <a:pt x="473" y="606"/>
                    </a:cubicBezTo>
                    <a:cubicBezTo>
                      <a:pt x="696" y="607"/>
                      <a:pt x="629" y="608"/>
                      <a:pt x="844" y="608"/>
                    </a:cubicBezTo>
                    <a:cubicBezTo>
                      <a:pt x="844" y="543"/>
                      <a:pt x="897" y="491"/>
                      <a:pt x="961" y="491"/>
                    </a:cubicBezTo>
                    <a:cubicBezTo>
                      <a:pt x="1026" y="491"/>
                      <a:pt x="1078" y="543"/>
                      <a:pt x="1079" y="607"/>
                    </a:cubicBezTo>
                    <a:cubicBezTo>
                      <a:pt x="1178" y="606"/>
                      <a:pt x="1244" y="604"/>
                      <a:pt x="1254" y="602"/>
                    </a:cubicBezTo>
                    <a:cubicBezTo>
                      <a:pt x="1277" y="504"/>
                      <a:pt x="1269" y="167"/>
                      <a:pt x="1250" y="120"/>
                    </a:cubicBezTo>
                    <a:cubicBezTo>
                      <a:pt x="1225" y="59"/>
                      <a:pt x="1198" y="31"/>
                      <a:pt x="1140" y="20"/>
                    </a:cubicBezTo>
                    <a:close/>
                    <a:moveTo>
                      <a:pt x="411" y="364"/>
                    </a:moveTo>
                    <a:cubicBezTo>
                      <a:pt x="306" y="364"/>
                      <a:pt x="221" y="363"/>
                      <a:pt x="172" y="363"/>
                    </a:cubicBezTo>
                    <a:cubicBezTo>
                      <a:pt x="124" y="362"/>
                      <a:pt x="128" y="346"/>
                      <a:pt x="129" y="337"/>
                    </a:cubicBezTo>
                    <a:cubicBezTo>
                      <a:pt x="136" y="256"/>
                      <a:pt x="176" y="156"/>
                      <a:pt x="283" y="103"/>
                    </a:cubicBezTo>
                    <a:cubicBezTo>
                      <a:pt x="324" y="83"/>
                      <a:pt x="366" y="69"/>
                      <a:pt x="411" y="61"/>
                    </a:cubicBezTo>
                    <a:lnTo>
                      <a:pt x="411" y="364"/>
                    </a:lnTo>
                    <a:close/>
                    <a:moveTo>
                      <a:pt x="919" y="276"/>
                    </a:moveTo>
                    <a:cubicBezTo>
                      <a:pt x="919" y="279"/>
                      <a:pt x="916" y="282"/>
                      <a:pt x="913" y="282"/>
                    </a:cubicBezTo>
                    <a:cubicBezTo>
                      <a:pt x="802" y="282"/>
                      <a:pt x="802" y="282"/>
                      <a:pt x="802" y="282"/>
                    </a:cubicBezTo>
                    <a:cubicBezTo>
                      <a:pt x="802" y="393"/>
                      <a:pt x="802" y="393"/>
                      <a:pt x="802" y="393"/>
                    </a:cubicBezTo>
                    <a:cubicBezTo>
                      <a:pt x="802" y="396"/>
                      <a:pt x="799" y="398"/>
                      <a:pt x="796" y="398"/>
                    </a:cubicBezTo>
                    <a:cubicBezTo>
                      <a:pt x="721" y="398"/>
                      <a:pt x="721" y="398"/>
                      <a:pt x="721" y="398"/>
                    </a:cubicBezTo>
                    <a:cubicBezTo>
                      <a:pt x="718" y="398"/>
                      <a:pt x="716" y="396"/>
                      <a:pt x="716" y="393"/>
                    </a:cubicBezTo>
                    <a:cubicBezTo>
                      <a:pt x="716" y="282"/>
                      <a:pt x="716" y="282"/>
                      <a:pt x="716" y="282"/>
                    </a:cubicBezTo>
                    <a:cubicBezTo>
                      <a:pt x="605" y="282"/>
                      <a:pt x="605" y="282"/>
                      <a:pt x="605" y="282"/>
                    </a:cubicBezTo>
                    <a:cubicBezTo>
                      <a:pt x="601" y="282"/>
                      <a:pt x="599" y="279"/>
                      <a:pt x="599" y="276"/>
                    </a:cubicBezTo>
                    <a:cubicBezTo>
                      <a:pt x="599" y="201"/>
                      <a:pt x="599" y="201"/>
                      <a:pt x="599" y="201"/>
                    </a:cubicBezTo>
                    <a:cubicBezTo>
                      <a:pt x="599" y="198"/>
                      <a:pt x="601" y="195"/>
                      <a:pt x="605" y="195"/>
                    </a:cubicBezTo>
                    <a:cubicBezTo>
                      <a:pt x="716" y="195"/>
                      <a:pt x="716" y="195"/>
                      <a:pt x="716" y="195"/>
                    </a:cubicBezTo>
                    <a:cubicBezTo>
                      <a:pt x="716" y="84"/>
                      <a:pt x="716" y="84"/>
                      <a:pt x="716" y="84"/>
                    </a:cubicBezTo>
                    <a:cubicBezTo>
                      <a:pt x="716" y="81"/>
                      <a:pt x="718" y="78"/>
                      <a:pt x="721" y="78"/>
                    </a:cubicBezTo>
                    <a:cubicBezTo>
                      <a:pt x="796" y="78"/>
                      <a:pt x="796" y="78"/>
                      <a:pt x="796" y="78"/>
                    </a:cubicBezTo>
                    <a:cubicBezTo>
                      <a:pt x="799" y="78"/>
                      <a:pt x="802" y="81"/>
                      <a:pt x="802" y="84"/>
                    </a:cubicBezTo>
                    <a:cubicBezTo>
                      <a:pt x="802" y="195"/>
                      <a:pt x="802" y="195"/>
                      <a:pt x="802" y="195"/>
                    </a:cubicBezTo>
                    <a:cubicBezTo>
                      <a:pt x="913" y="195"/>
                      <a:pt x="913" y="195"/>
                      <a:pt x="913" y="195"/>
                    </a:cubicBezTo>
                    <a:cubicBezTo>
                      <a:pt x="916" y="195"/>
                      <a:pt x="919" y="198"/>
                      <a:pt x="919" y="201"/>
                    </a:cubicBezTo>
                    <a:lnTo>
                      <a:pt x="919" y="27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</p:grpSp>
      </p:grpSp>
      <p:grpSp>
        <p:nvGrpSpPr>
          <p:cNvPr id="70" name="组 69"/>
          <p:cNvGrpSpPr/>
          <p:nvPr/>
        </p:nvGrpSpPr>
        <p:grpSpPr>
          <a:xfrm>
            <a:off x="10348828" y="2038412"/>
            <a:ext cx="530869" cy="776685"/>
            <a:chOff x="4249738" y="1168400"/>
            <a:chExt cx="730250" cy="1068388"/>
          </a:xfrm>
          <a:solidFill>
            <a:schemeClr val="bg1"/>
          </a:solidFill>
        </p:grpSpPr>
        <p:sp>
          <p:nvSpPr>
            <p:cNvPr id="71" name="Freeform 109"/>
            <p:cNvSpPr>
              <a:spLocks noEditPoints="1"/>
            </p:cNvSpPr>
            <p:nvPr/>
          </p:nvSpPr>
          <p:spPr bwMode="auto">
            <a:xfrm>
              <a:off x="4249738" y="1262063"/>
              <a:ext cx="730250" cy="974725"/>
            </a:xfrm>
            <a:custGeom>
              <a:gdLst>
                <a:gd fmla="*/ 1065 w 1115" name="T0"/>
                <a:gd fmla="*/ 0 h 1486" name="T1"/>
                <a:gd fmla="*/ 827 w 1115" name="T2"/>
                <a:gd fmla="*/ 0 h 1486" name="T3"/>
                <a:gd fmla="*/ 748 w 1115" name="T4"/>
                <a:gd fmla="*/ 77 h 1486" name="T5"/>
                <a:gd fmla="*/ 366 w 1115" name="T6"/>
                <a:gd fmla="*/ 77 h 1486" name="T7"/>
                <a:gd fmla="*/ 288 w 1115" name="T8"/>
                <a:gd fmla="*/ 0 h 1486" name="T9"/>
                <a:gd fmla="*/ 50 w 1115" name="T10"/>
                <a:gd fmla="*/ 0 h 1486" name="T11"/>
                <a:gd fmla="*/ 0 w 1115" name="T12"/>
                <a:gd fmla="*/ 49 h 1486" name="T13"/>
                <a:gd fmla="*/ 0 w 1115" name="T14"/>
                <a:gd fmla="*/ 1436 h 1486" name="T15"/>
                <a:gd fmla="*/ 50 w 1115" name="T16"/>
                <a:gd fmla="*/ 1486 h 1486" name="T17"/>
                <a:gd fmla="*/ 1065 w 1115" name="T18"/>
                <a:gd fmla="*/ 1486 h 1486" name="T19"/>
                <a:gd fmla="*/ 1115 w 1115" name="T20"/>
                <a:gd fmla="*/ 1436 h 1486" name="T21"/>
                <a:gd fmla="*/ 1115 w 1115" name="T22"/>
                <a:gd fmla="*/ 49 h 1486" name="T23"/>
                <a:gd fmla="*/ 1065 w 1115" name="T24"/>
                <a:gd fmla="*/ 0 h 1486" name="T25"/>
                <a:gd fmla="*/ 1011 w 1115" name="T26"/>
                <a:gd fmla="*/ 1382 h 1486" name="T27"/>
                <a:gd fmla="*/ 103 w 1115" name="T28"/>
                <a:gd fmla="*/ 1382 h 1486" name="T29"/>
                <a:gd fmla="*/ 103 w 1115" name="T30"/>
                <a:gd fmla="*/ 103 h 1486" name="T31"/>
                <a:gd fmla="*/ 1011 w 1115" name="T32"/>
                <a:gd fmla="*/ 103 h 1486" name="T33"/>
                <a:gd fmla="*/ 1011 w 1115" name="T34"/>
                <a:gd fmla="*/ 1382 h 1486" name="T3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b="b" l="0" r="r" t="0"/>
              <a:pathLst>
                <a:path h="1486" w="1115">
                  <a:moveTo>
                    <a:pt x="1065" y="0"/>
                  </a:moveTo>
                  <a:cubicBezTo>
                    <a:pt x="827" y="0"/>
                    <a:pt x="827" y="0"/>
                    <a:pt x="827" y="0"/>
                  </a:cubicBezTo>
                  <a:cubicBezTo>
                    <a:pt x="826" y="42"/>
                    <a:pt x="791" y="77"/>
                    <a:pt x="748" y="77"/>
                  </a:cubicBezTo>
                  <a:cubicBezTo>
                    <a:pt x="366" y="77"/>
                    <a:pt x="366" y="77"/>
                    <a:pt x="366" y="77"/>
                  </a:cubicBezTo>
                  <a:cubicBezTo>
                    <a:pt x="323" y="77"/>
                    <a:pt x="288" y="42"/>
                    <a:pt x="288" y="0"/>
                  </a:cubicBezTo>
                  <a:cubicBezTo>
                    <a:pt x="50" y="0"/>
                    <a:pt x="50" y="0"/>
                    <a:pt x="50" y="0"/>
                  </a:cubicBezTo>
                  <a:cubicBezTo>
                    <a:pt x="22" y="0"/>
                    <a:pt x="0" y="22"/>
                    <a:pt x="0" y="49"/>
                  </a:cubicBezTo>
                  <a:cubicBezTo>
                    <a:pt x="0" y="1436"/>
                    <a:pt x="0" y="1436"/>
                    <a:pt x="0" y="1436"/>
                  </a:cubicBezTo>
                  <a:cubicBezTo>
                    <a:pt x="0" y="1463"/>
                    <a:pt x="22" y="1486"/>
                    <a:pt x="50" y="1486"/>
                  </a:cubicBezTo>
                  <a:cubicBezTo>
                    <a:pt x="1065" y="1486"/>
                    <a:pt x="1065" y="1486"/>
                    <a:pt x="1065" y="1486"/>
                  </a:cubicBezTo>
                  <a:cubicBezTo>
                    <a:pt x="1092" y="1486"/>
                    <a:pt x="1115" y="1463"/>
                    <a:pt x="1115" y="1436"/>
                  </a:cubicBezTo>
                  <a:cubicBezTo>
                    <a:pt x="1115" y="49"/>
                    <a:pt x="1115" y="49"/>
                    <a:pt x="1115" y="49"/>
                  </a:cubicBezTo>
                  <a:cubicBezTo>
                    <a:pt x="1115" y="22"/>
                    <a:pt x="1092" y="0"/>
                    <a:pt x="1065" y="0"/>
                  </a:cubicBezTo>
                  <a:close/>
                  <a:moveTo>
                    <a:pt x="1011" y="1382"/>
                  </a:moveTo>
                  <a:cubicBezTo>
                    <a:pt x="103" y="1382"/>
                    <a:pt x="103" y="1382"/>
                    <a:pt x="103" y="1382"/>
                  </a:cubicBezTo>
                  <a:cubicBezTo>
                    <a:pt x="103" y="103"/>
                    <a:pt x="103" y="103"/>
                    <a:pt x="103" y="103"/>
                  </a:cubicBezTo>
                  <a:cubicBezTo>
                    <a:pt x="1011" y="103"/>
                    <a:pt x="1011" y="103"/>
                    <a:pt x="1011" y="103"/>
                  </a:cubicBezTo>
                  <a:lnTo>
                    <a:pt x="1011" y="13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2" name="Freeform 110"/>
            <p:cNvSpPr/>
            <p:nvPr/>
          </p:nvSpPr>
          <p:spPr bwMode="auto">
            <a:xfrm>
              <a:off x="4462463" y="1168400"/>
              <a:ext cx="303212" cy="115888"/>
            </a:xfrm>
            <a:custGeom>
              <a:gdLst>
                <a:gd fmla="*/ 415 w 462" name="T0"/>
                <a:gd fmla="*/ 0 h 178" name="T1"/>
                <a:gd fmla="*/ 48 w 462" name="T2"/>
                <a:gd fmla="*/ 0 h 178" name="T3"/>
                <a:gd fmla="*/ 0 w 462" name="T4"/>
                <a:gd fmla="*/ 47 h 178" name="T5"/>
                <a:gd fmla="*/ 0 w 462" name="T6"/>
                <a:gd fmla="*/ 131 h 178" name="T7"/>
                <a:gd fmla="*/ 48 w 462" name="T8"/>
                <a:gd fmla="*/ 178 h 178" name="T9"/>
                <a:gd fmla="*/ 415 w 462" name="T10"/>
                <a:gd fmla="*/ 178 h 178" name="T11"/>
                <a:gd fmla="*/ 462 w 462" name="T12"/>
                <a:gd fmla="*/ 131 h 178" name="T13"/>
                <a:gd fmla="*/ 462 w 462" name="T14"/>
                <a:gd fmla="*/ 47 h 178" name="T15"/>
                <a:gd fmla="*/ 415 w 462" name="T16"/>
                <a:gd fmla="*/ 0 h 178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78" w="462">
                  <a:moveTo>
                    <a:pt x="415" y="0"/>
                  </a:moveTo>
                  <a:cubicBezTo>
                    <a:pt x="48" y="0"/>
                    <a:pt x="48" y="0"/>
                    <a:pt x="48" y="0"/>
                  </a:cubicBezTo>
                  <a:cubicBezTo>
                    <a:pt x="22" y="0"/>
                    <a:pt x="0" y="21"/>
                    <a:pt x="0" y="47"/>
                  </a:cubicBezTo>
                  <a:cubicBezTo>
                    <a:pt x="0" y="131"/>
                    <a:pt x="0" y="131"/>
                    <a:pt x="0" y="131"/>
                  </a:cubicBezTo>
                  <a:cubicBezTo>
                    <a:pt x="0" y="157"/>
                    <a:pt x="22" y="178"/>
                    <a:pt x="48" y="178"/>
                  </a:cubicBezTo>
                  <a:cubicBezTo>
                    <a:pt x="415" y="178"/>
                    <a:pt x="415" y="178"/>
                    <a:pt x="415" y="178"/>
                  </a:cubicBezTo>
                  <a:cubicBezTo>
                    <a:pt x="441" y="178"/>
                    <a:pt x="462" y="157"/>
                    <a:pt x="462" y="131"/>
                  </a:cubicBezTo>
                  <a:cubicBezTo>
                    <a:pt x="462" y="47"/>
                    <a:pt x="462" y="47"/>
                    <a:pt x="462" y="47"/>
                  </a:cubicBezTo>
                  <a:cubicBezTo>
                    <a:pt x="462" y="21"/>
                    <a:pt x="441" y="0"/>
                    <a:pt x="41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3" name="Freeform 111"/>
            <p:cNvSpPr/>
            <p:nvPr/>
          </p:nvSpPr>
          <p:spPr bwMode="auto">
            <a:xfrm>
              <a:off x="4368800" y="1430338"/>
              <a:ext cx="490537" cy="25400"/>
            </a:xfrm>
            <a:custGeom>
              <a:gdLst>
                <a:gd fmla="*/ 731 w 750" name="T0"/>
                <a:gd fmla="*/ 0 h 39" name="T1"/>
                <a:gd fmla="*/ 20 w 750" name="T2"/>
                <a:gd fmla="*/ 0 h 39" name="T3"/>
                <a:gd fmla="*/ 0 w 750" name="T4"/>
                <a:gd fmla="*/ 19 h 39" name="T5"/>
                <a:gd fmla="*/ 20 w 750" name="T6"/>
                <a:gd fmla="*/ 39 h 39" name="T7"/>
                <a:gd fmla="*/ 731 w 750" name="T8"/>
                <a:gd fmla="*/ 39 h 39" name="T9"/>
                <a:gd fmla="*/ 750 w 750" name="T10"/>
                <a:gd fmla="*/ 19 h 39" name="T11"/>
                <a:gd fmla="*/ 731 w 750" name="T12"/>
                <a:gd fmla="*/ 0 h 39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39" w="750">
                  <a:moveTo>
                    <a:pt x="731" y="0"/>
                  </a:moveTo>
                  <a:cubicBezTo>
                    <a:pt x="20" y="0"/>
                    <a:pt x="20" y="0"/>
                    <a:pt x="20" y="0"/>
                  </a:cubicBezTo>
                  <a:cubicBezTo>
                    <a:pt x="9" y="0"/>
                    <a:pt x="0" y="9"/>
                    <a:pt x="0" y="19"/>
                  </a:cubicBezTo>
                  <a:cubicBezTo>
                    <a:pt x="0" y="30"/>
                    <a:pt x="9" y="39"/>
                    <a:pt x="20" y="39"/>
                  </a:cubicBezTo>
                  <a:cubicBezTo>
                    <a:pt x="731" y="39"/>
                    <a:pt x="731" y="39"/>
                    <a:pt x="731" y="39"/>
                  </a:cubicBezTo>
                  <a:cubicBezTo>
                    <a:pt x="741" y="39"/>
                    <a:pt x="750" y="30"/>
                    <a:pt x="750" y="19"/>
                  </a:cubicBezTo>
                  <a:cubicBezTo>
                    <a:pt x="750" y="9"/>
                    <a:pt x="741" y="0"/>
                    <a:pt x="73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4" name="Freeform 112"/>
            <p:cNvSpPr/>
            <p:nvPr/>
          </p:nvSpPr>
          <p:spPr bwMode="auto">
            <a:xfrm>
              <a:off x="4368800" y="1524000"/>
              <a:ext cx="490537" cy="25400"/>
            </a:xfrm>
            <a:custGeom>
              <a:gdLst>
                <a:gd fmla="*/ 731 w 750" name="T0"/>
                <a:gd fmla="*/ 0 h 39" name="T1"/>
                <a:gd fmla="*/ 20 w 750" name="T2"/>
                <a:gd fmla="*/ 0 h 39" name="T3"/>
                <a:gd fmla="*/ 0 w 750" name="T4"/>
                <a:gd fmla="*/ 20 h 39" name="T5"/>
                <a:gd fmla="*/ 20 w 750" name="T6"/>
                <a:gd fmla="*/ 39 h 39" name="T7"/>
                <a:gd fmla="*/ 731 w 750" name="T8"/>
                <a:gd fmla="*/ 39 h 39" name="T9"/>
                <a:gd fmla="*/ 750 w 750" name="T10"/>
                <a:gd fmla="*/ 20 h 39" name="T11"/>
                <a:gd fmla="*/ 731 w 750" name="T12"/>
                <a:gd fmla="*/ 0 h 39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39" w="750">
                  <a:moveTo>
                    <a:pt x="731" y="0"/>
                  </a:moveTo>
                  <a:cubicBezTo>
                    <a:pt x="20" y="0"/>
                    <a:pt x="20" y="0"/>
                    <a:pt x="20" y="0"/>
                  </a:cubicBezTo>
                  <a:cubicBezTo>
                    <a:pt x="9" y="0"/>
                    <a:pt x="0" y="9"/>
                    <a:pt x="0" y="20"/>
                  </a:cubicBezTo>
                  <a:cubicBezTo>
                    <a:pt x="0" y="30"/>
                    <a:pt x="9" y="39"/>
                    <a:pt x="20" y="39"/>
                  </a:cubicBezTo>
                  <a:cubicBezTo>
                    <a:pt x="731" y="39"/>
                    <a:pt x="731" y="39"/>
                    <a:pt x="731" y="39"/>
                  </a:cubicBezTo>
                  <a:cubicBezTo>
                    <a:pt x="741" y="39"/>
                    <a:pt x="750" y="30"/>
                    <a:pt x="750" y="20"/>
                  </a:cubicBezTo>
                  <a:cubicBezTo>
                    <a:pt x="750" y="9"/>
                    <a:pt x="741" y="0"/>
                    <a:pt x="73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5" name="Freeform 113"/>
            <p:cNvSpPr/>
            <p:nvPr/>
          </p:nvSpPr>
          <p:spPr bwMode="auto">
            <a:xfrm>
              <a:off x="4368800" y="1609725"/>
              <a:ext cx="490537" cy="26988"/>
            </a:xfrm>
            <a:custGeom>
              <a:gdLst>
                <a:gd fmla="*/ 731 w 750" name="T0"/>
                <a:gd fmla="*/ 0 h 39" name="T1"/>
                <a:gd fmla="*/ 20 w 750" name="T2"/>
                <a:gd fmla="*/ 0 h 39" name="T3"/>
                <a:gd fmla="*/ 0 w 750" name="T4"/>
                <a:gd fmla="*/ 19 h 39" name="T5"/>
                <a:gd fmla="*/ 20 w 750" name="T6"/>
                <a:gd fmla="*/ 39 h 39" name="T7"/>
                <a:gd fmla="*/ 731 w 750" name="T8"/>
                <a:gd fmla="*/ 39 h 39" name="T9"/>
                <a:gd fmla="*/ 750 w 750" name="T10"/>
                <a:gd fmla="*/ 19 h 39" name="T11"/>
                <a:gd fmla="*/ 731 w 750" name="T12"/>
                <a:gd fmla="*/ 0 h 39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39" w="750">
                  <a:moveTo>
                    <a:pt x="731" y="0"/>
                  </a:moveTo>
                  <a:cubicBezTo>
                    <a:pt x="20" y="0"/>
                    <a:pt x="20" y="0"/>
                    <a:pt x="20" y="0"/>
                  </a:cubicBezTo>
                  <a:cubicBezTo>
                    <a:pt x="9" y="0"/>
                    <a:pt x="0" y="9"/>
                    <a:pt x="0" y="19"/>
                  </a:cubicBezTo>
                  <a:cubicBezTo>
                    <a:pt x="0" y="30"/>
                    <a:pt x="9" y="39"/>
                    <a:pt x="20" y="39"/>
                  </a:cubicBezTo>
                  <a:cubicBezTo>
                    <a:pt x="731" y="39"/>
                    <a:pt x="731" y="39"/>
                    <a:pt x="731" y="39"/>
                  </a:cubicBezTo>
                  <a:cubicBezTo>
                    <a:pt x="741" y="39"/>
                    <a:pt x="750" y="30"/>
                    <a:pt x="750" y="19"/>
                  </a:cubicBezTo>
                  <a:cubicBezTo>
                    <a:pt x="750" y="9"/>
                    <a:pt x="741" y="0"/>
                    <a:pt x="73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6" name="Freeform 114"/>
            <p:cNvSpPr/>
            <p:nvPr/>
          </p:nvSpPr>
          <p:spPr bwMode="auto">
            <a:xfrm>
              <a:off x="4368800" y="1695450"/>
              <a:ext cx="490537" cy="25400"/>
            </a:xfrm>
            <a:custGeom>
              <a:gdLst>
                <a:gd fmla="*/ 731 w 750" name="T0"/>
                <a:gd fmla="*/ 0 h 38" name="T1"/>
                <a:gd fmla="*/ 20 w 750" name="T2"/>
                <a:gd fmla="*/ 0 h 38" name="T3"/>
                <a:gd fmla="*/ 0 w 750" name="T4"/>
                <a:gd fmla="*/ 19 h 38" name="T5"/>
                <a:gd fmla="*/ 20 w 750" name="T6"/>
                <a:gd fmla="*/ 38 h 38" name="T7"/>
                <a:gd fmla="*/ 731 w 750" name="T8"/>
                <a:gd fmla="*/ 38 h 38" name="T9"/>
                <a:gd fmla="*/ 750 w 750" name="T10"/>
                <a:gd fmla="*/ 19 h 38" name="T11"/>
                <a:gd fmla="*/ 731 w 750" name="T12"/>
                <a:gd fmla="*/ 0 h 38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38" w="750">
                  <a:moveTo>
                    <a:pt x="731" y="0"/>
                  </a:moveTo>
                  <a:cubicBezTo>
                    <a:pt x="20" y="0"/>
                    <a:pt x="20" y="0"/>
                    <a:pt x="20" y="0"/>
                  </a:cubicBezTo>
                  <a:cubicBezTo>
                    <a:pt x="9" y="0"/>
                    <a:pt x="0" y="8"/>
                    <a:pt x="0" y="19"/>
                  </a:cubicBezTo>
                  <a:cubicBezTo>
                    <a:pt x="0" y="30"/>
                    <a:pt x="9" y="38"/>
                    <a:pt x="20" y="38"/>
                  </a:cubicBezTo>
                  <a:cubicBezTo>
                    <a:pt x="731" y="38"/>
                    <a:pt x="731" y="38"/>
                    <a:pt x="731" y="38"/>
                  </a:cubicBezTo>
                  <a:cubicBezTo>
                    <a:pt x="741" y="38"/>
                    <a:pt x="750" y="30"/>
                    <a:pt x="750" y="19"/>
                  </a:cubicBezTo>
                  <a:cubicBezTo>
                    <a:pt x="750" y="8"/>
                    <a:pt x="741" y="0"/>
                    <a:pt x="73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7" name="Freeform 115"/>
            <p:cNvSpPr/>
            <p:nvPr/>
          </p:nvSpPr>
          <p:spPr bwMode="auto">
            <a:xfrm>
              <a:off x="4368800" y="1785938"/>
              <a:ext cx="490537" cy="25400"/>
            </a:xfrm>
            <a:custGeom>
              <a:gdLst>
                <a:gd fmla="*/ 731 w 750" name="T0"/>
                <a:gd fmla="*/ 0 h 39" name="T1"/>
                <a:gd fmla="*/ 20 w 750" name="T2"/>
                <a:gd fmla="*/ 0 h 39" name="T3"/>
                <a:gd fmla="*/ 0 w 750" name="T4"/>
                <a:gd fmla="*/ 20 h 39" name="T5"/>
                <a:gd fmla="*/ 20 w 750" name="T6"/>
                <a:gd fmla="*/ 39 h 39" name="T7"/>
                <a:gd fmla="*/ 731 w 750" name="T8"/>
                <a:gd fmla="*/ 39 h 39" name="T9"/>
                <a:gd fmla="*/ 750 w 750" name="T10"/>
                <a:gd fmla="*/ 20 h 39" name="T11"/>
                <a:gd fmla="*/ 731 w 750" name="T12"/>
                <a:gd fmla="*/ 0 h 39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39" w="750">
                  <a:moveTo>
                    <a:pt x="731" y="0"/>
                  </a:moveTo>
                  <a:cubicBezTo>
                    <a:pt x="20" y="0"/>
                    <a:pt x="20" y="0"/>
                    <a:pt x="20" y="0"/>
                  </a:cubicBezTo>
                  <a:cubicBezTo>
                    <a:pt x="9" y="0"/>
                    <a:pt x="0" y="9"/>
                    <a:pt x="0" y="20"/>
                  </a:cubicBezTo>
                  <a:cubicBezTo>
                    <a:pt x="0" y="30"/>
                    <a:pt x="9" y="39"/>
                    <a:pt x="20" y="39"/>
                  </a:cubicBezTo>
                  <a:cubicBezTo>
                    <a:pt x="731" y="39"/>
                    <a:pt x="731" y="39"/>
                    <a:pt x="731" y="39"/>
                  </a:cubicBezTo>
                  <a:cubicBezTo>
                    <a:pt x="741" y="39"/>
                    <a:pt x="750" y="30"/>
                    <a:pt x="750" y="20"/>
                  </a:cubicBezTo>
                  <a:cubicBezTo>
                    <a:pt x="750" y="9"/>
                    <a:pt x="741" y="0"/>
                    <a:pt x="73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" name="Freeform 116"/>
            <p:cNvSpPr/>
            <p:nvPr/>
          </p:nvSpPr>
          <p:spPr bwMode="auto">
            <a:xfrm>
              <a:off x="4368800" y="1879600"/>
              <a:ext cx="490537" cy="25400"/>
            </a:xfrm>
            <a:custGeom>
              <a:gdLst>
                <a:gd fmla="*/ 731 w 750" name="T0"/>
                <a:gd fmla="*/ 0 h 38" name="T1"/>
                <a:gd fmla="*/ 20 w 750" name="T2"/>
                <a:gd fmla="*/ 0 h 38" name="T3"/>
                <a:gd fmla="*/ 0 w 750" name="T4"/>
                <a:gd fmla="*/ 19 h 38" name="T5"/>
                <a:gd fmla="*/ 20 w 750" name="T6"/>
                <a:gd fmla="*/ 38 h 38" name="T7"/>
                <a:gd fmla="*/ 731 w 750" name="T8"/>
                <a:gd fmla="*/ 38 h 38" name="T9"/>
                <a:gd fmla="*/ 750 w 750" name="T10"/>
                <a:gd fmla="*/ 19 h 38" name="T11"/>
                <a:gd fmla="*/ 731 w 750" name="T12"/>
                <a:gd fmla="*/ 0 h 38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38" w="750">
                  <a:moveTo>
                    <a:pt x="731" y="0"/>
                  </a:moveTo>
                  <a:cubicBezTo>
                    <a:pt x="20" y="0"/>
                    <a:pt x="20" y="0"/>
                    <a:pt x="20" y="0"/>
                  </a:cubicBezTo>
                  <a:cubicBezTo>
                    <a:pt x="9" y="0"/>
                    <a:pt x="0" y="8"/>
                    <a:pt x="0" y="19"/>
                  </a:cubicBezTo>
                  <a:cubicBezTo>
                    <a:pt x="0" y="30"/>
                    <a:pt x="9" y="38"/>
                    <a:pt x="20" y="38"/>
                  </a:cubicBezTo>
                  <a:cubicBezTo>
                    <a:pt x="731" y="38"/>
                    <a:pt x="731" y="38"/>
                    <a:pt x="731" y="38"/>
                  </a:cubicBezTo>
                  <a:cubicBezTo>
                    <a:pt x="741" y="38"/>
                    <a:pt x="750" y="30"/>
                    <a:pt x="750" y="19"/>
                  </a:cubicBezTo>
                  <a:cubicBezTo>
                    <a:pt x="750" y="8"/>
                    <a:pt x="741" y="0"/>
                    <a:pt x="73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" name="Freeform 117"/>
            <p:cNvSpPr/>
            <p:nvPr/>
          </p:nvSpPr>
          <p:spPr bwMode="auto">
            <a:xfrm>
              <a:off x="4367213" y="1968500"/>
              <a:ext cx="239712" cy="25400"/>
            </a:xfrm>
            <a:custGeom>
              <a:gdLst>
                <a:gd fmla="*/ 355 w 365" name="T0"/>
                <a:gd fmla="*/ 0 h 38" name="T1"/>
                <a:gd fmla="*/ 10 w 365" name="T2"/>
                <a:gd fmla="*/ 0 h 38" name="T3"/>
                <a:gd fmla="*/ 0 w 365" name="T4"/>
                <a:gd fmla="*/ 19 h 38" name="T5"/>
                <a:gd fmla="*/ 10 w 365" name="T6"/>
                <a:gd fmla="*/ 38 h 38" name="T7"/>
                <a:gd fmla="*/ 355 w 365" name="T8"/>
                <a:gd fmla="*/ 38 h 38" name="T9"/>
                <a:gd fmla="*/ 365 w 365" name="T10"/>
                <a:gd fmla="*/ 19 h 38" name="T11"/>
                <a:gd fmla="*/ 355 w 365" name="T12"/>
                <a:gd fmla="*/ 0 h 38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38" w="365">
                  <a:moveTo>
                    <a:pt x="355" y="0"/>
                  </a:moveTo>
                  <a:cubicBezTo>
                    <a:pt x="10" y="0"/>
                    <a:pt x="10" y="0"/>
                    <a:pt x="10" y="0"/>
                  </a:cubicBezTo>
                  <a:cubicBezTo>
                    <a:pt x="4" y="0"/>
                    <a:pt x="0" y="8"/>
                    <a:pt x="0" y="19"/>
                  </a:cubicBezTo>
                  <a:cubicBezTo>
                    <a:pt x="0" y="30"/>
                    <a:pt x="4" y="38"/>
                    <a:pt x="10" y="38"/>
                  </a:cubicBezTo>
                  <a:cubicBezTo>
                    <a:pt x="355" y="38"/>
                    <a:pt x="355" y="38"/>
                    <a:pt x="355" y="38"/>
                  </a:cubicBezTo>
                  <a:cubicBezTo>
                    <a:pt x="360" y="38"/>
                    <a:pt x="365" y="30"/>
                    <a:pt x="365" y="19"/>
                  </a:cubicBezTo>
                  <a:cubicBezTo>
                    <a:pt x="365" y="8"/>
                    <a:pt x="360" y="0"/>
                    <a:pt x="35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</p:spTree>
    <p:extLst>
      <p:ext uri="{BB962C8B-B14F-4D97-AF65-F5344CB8AC3E}">
        <p14:creationId val="1199680559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slides/slide1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占位符 1"/>
          <p:cNvSpPr>
            <a:spLocks noGrp="1"/>
          </p:cNvSpPr>
          <p:nvPr>
            <p:ph idx="10" sz="quarter" type="body"/>
          </p:nvPr>
        </p:nvSpPr>
        <p:spPr/>
        <p:txBody>
          <a:bodyPr/>
          <a:lstStyle/>
          <a:p>
            <a:r>
              <a:rPr altLang="zh-CN" kumimoji="1" lang="en-US">
                <a:effectLst>
                  <a:outerShdw algn="ctr" blurRad="63500" rotWithShape="0" sx="102000" sy="102000">
                    <a:prstClr val="black">
                      <a:alpha val="40000"/>
                    </a:prstClr>
                  </a:outerShdw>
                </a:effectLst>
              </a:rPr>
              <a:t>PART FOUR 新年计划</a:t>
            </a:r>
          </a:p>
        </p:txBody>
      </p:sp>
      <p:cxnSp>
        <p:nvCxnSpPr>
          <p:cNvPr id="5" name="直线连接符 4"/>
          <p:cNvCxnSpPr/>
          <p:nvPr/>
        </p:nvCxnSpPr>
        <p:spPr>
          <a:xfrm>
            <a:off x="1341120" y="4807131"/>
            <a:ext cx="9849394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圆角矩形 50"/>
          <p:cNvSpPr/>
          <p:nvPr/>
        </p:nvSpPr>
        <p:spPr>
          <a:xfrm>
            <a:off x="770707" y="4532811"/>
            <a:ext cx="1750422" cy="548640"/>
          </a:xfrm>
          <a:prstGeom prst="roundRect">
            <a:avLst>
              <a:gd fmla="val 4762" name="adj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b="1" kumimoji="1" lang="en-US" smtClean="0"/>
              <a:t>TITLE HERE</a:t>
            </a:r>
          </a:p>
        </p:txBody>
      </p:sp>
      <p:sp>
        <p:nvSpPr>
          <p:cNvPr id="53" name="圆角矩形 52"/>
          <p:cNvSpPr/>
          <p:nvPr/>
        </p:nvSpPr>
        <p:spPr>
          <a:xfrm>
            <a:off x="3022864" y="3190222"/>
            <a:ext cx="1750422" cy="548640"/>
          </a:xfrm>
          <a:prstGeom prst="roundRect">
            <a:avLst>
              <a:gd fmla="val 4762" name="adj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b="1" kumimoji="1" lang="en-US" smtClean="0"/>
              <a:t>TITLE HERE</a:t>
            </a:r>
          </a:p>
        </p:txBody>
      </p:sp>
      <p:sp>
        <p:nvSpPr>
          <p:cNvPr id="54" name="文本框 8"/>
          <p:cNvSpPr txBox="1"/>
          <p:nvPr/>
        </p:nvSpPr>
        <p:spPr>
          <a:xfrm>
            <a:off x="673003" y="5257168"/>
            <a:ext cx="1945829" cy="8839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altLang="en-US" lang="zh-CN" sz="1000">
                <a:solidFill>
                  <a:schemeClr val="bg1"/>
                </a:solidFill>
                <a:latin charset="0" typeface="微软雅黑"/>
                <a:ea typeface="微软雅黑"/>
              </a:rPr>
              <a:t>标题数字等都可以通过点击和重新输入进行更改，顶部“开始”面板中可以对字体、字号、颜色、行距等进行修改。</a:t>
            </a:r>
          </a:p>
        </p:txBody>
      </p:sp>
      <p:cxnSp>
        <p:nvCxnSpPr>
          <p:cNvPr id="8" name="直线连接符 7"/>
          <p:cNvCxnSpPr/>
          <p:nvPr/>
        </p:nvCxnSpPr>
        <p:spPr>
          <a:xfrm flipH="1">
            <a:off x="3022864" y="3738862"/>
            <a:ext cx="2174" cy="106826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圆角矩形 54"/>
          <p:cNvSpPr/>
          <p:nvPr/>
        </p:nvSpPr>
        <p:spPr>
          <a:xfrm>
            <a:off x="5287158" y="2121953"/>
            <a:ext cx="1750422" cy="548640"/>
          </a:xfrm>
          <a:prstGeom prst="roundRect">
            <a:avLst>
              <a:gd fmla="val 4762" name="adj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b="1" kumimoji="1" lang="en-US" smtClean="0"/>
              <a:t>TITLE HERE</a:t>
            </a:r>
          </a:p>
        </p:txBody>
      </p:sp>
      <p:cxnSp>
        <p:nvCxnSpPr>
          <p:cNvPr id="80" name="直线连接符 79"/>
          <p:cNvCxnSpPr/>
          <p:nvPr/>
        </p:nvCxnSpPr>
        <p:spPr>
          <a:xfrm flipH="1">
            <a:off x="5291511" y="2670593"/>
            <a:ext cx="0" cy="213653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圆角矩形 80"/>
          <p:cNvSpPr/>
          <p:nvPr/>
        </p:nvSpPr>
        <p:spPr>
          <a:xfrm>
            <a:off x="7653714" y="1435392"/>
            <a:ext cx="1750422" cy="548640"/>
          </a:xfrm>
          <a:prstGeom prst="roundRect">
            <a:avLst>
              <a:gd fmla="val 4762" name="adj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b="1" kumimoji="1" lang="en-US" smtClean="0"/>
              <a:t>TITLE HERE</a:t>
            </a:r>
          </a:p>
        </p:txBody>
      </p:sp>
      <p:cxnSp>
        <p:nvCxnSpPr>
          <p:cNvPr id="82" name="直线连接符 81"/>
          <p:cNvCxnSpPr/>
          <p:nvPr/>
        </p:nvCxnSpPr>
        <p:spPr>
          <a:xfrm flipH="1">
            <a:off x="7653714" y="1984032"/>
            <a:ext cx="13062" cy="282309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圆角矩形 82"/>
          <p:cNvSpPr/>
          <p:nvPr/>
        </p:nvSpPr>
        <p:spPr>
          <a:xfrm>
            <a:off x="9638211" y="3871694"/>
            <a:ext cx="1857103" cy="1870874"/>
          </a:xfrm>
          <a:prstGeom prst="roundRect">
            <a:avLst>
              <a:gd fmla="val 4762" name="adj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b="1" kumimoji="1" lang="en-US" smtClean="0"/>
              <a:t>TITLE HERE</a:t>
            </a:r>
          </a:p>
        </p:txBody>
      </p:sp>
      <p:sp>
        <p:nvSpPr>
          <p:cNvPr id="84" name="文本框 8"/>
          <p:cNvSpPr txBox="1"/>
          <p:nvPr/>
        </p:nvSpPr>
        <p:spPr>
          <a:xfrm>
            <a:off x="3089802" y="3826720"/>
            <a:ext cx="1945829" cy="8839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altLang="en-US" lang="zh-CN" sz="1000">
                <a:solidFill>
                  <a:schemeClr val="bg1"/>
                </a:solidFill>
                <a:latin charset="0" typeface="微软雅黑"/>
                <a:ea typeface="微软雅黑"/>
              </a:rPr>
              <a:t>标题数字等都可以通过点击和重新输入进行更改，顶部“开始”面板中可以对字体、字号、颜色、行距等进行修改。</a:t>
            </a:r>
          </a:p>
        </p:txBody>
      </p:sp>
      <p:sp>
        <p:nvSpPr>
          <p:cNvPr id="85" name="文本框 8"/>
          <p:cNvSpPr txBox="1"/>
          <p:nvPr/>
        </p:nvSpPr>
        <p:spPr>
          <a:xfrm>
            <a:off x="5450712" y="2845564"/>
            <a:ext cx="1945829" cy="8839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altLang="en-US" lang="zh-CN" sz="1000">
                <a:solidFill>
                  <a:schemeClr val="bg1"/>
                </a:solidFill>
                <a:latin charset="0" typeface="微软雅黑"/>
                <a:ea typeface="微软雅黑"/>
              </a:rPr>
              <a:t>标题数字等都可以通过点击和重新输入进行更改，顶部“开始”面板中可以对字体、字号、颜色、行距等进行修改。</a:t>
            </a:r>
          </a:p>
        </p:txBody>
      </p:sp>
      <p:sp>
        <p:nvSpPr>
          <p:cNvPr id="86" name="文本框 8"/>
          <p:cNvSpPr txBox="1"/>
          <p:nvPr/>
        </p:nvSpPr>
        <p:spPr>
          <a:xfrm>
            <a:off x="7812913" y="2159749"/>
            <a:ext cx="1945829" cy="8839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altLang="en-US" lang="zh-CN" sz="1000">
                <a:solidFill>
                  <a:schemeClr val="bg1"/>
                </a:solidFill>
                <a:latin charset="0" typeface="微软雅黑"/>
                <a:ea typeface="微软雅黑"/>
              </a:rPr>
              <a:t>标题数字等都可以通过点击和重新输入进行更改，顶部“开始”面板中可以对字体、字号、颜色、行距等进行修改。</a:t>
            </a:r>
          </a:p>
        </p:txBody>
      </p:sp>
      <p:sp>
        <p:nvSpPr>
          <p:cNvPr id="87" name="椭圆 86"/>
          <p:cNvSpPr/>
          <p:nvPr/>
        </p:nvSpPr>
        <p:spPr>
          <a:xfrm>
            <a:off x="2398704" y="4701989"/>
            <a:ext cx="210284" cy="210284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</a:gradFill>
          <a:ln>
            <a:noFill/>
          </a:ln>
          <a:effectLst>
            <a:outerShdw algn="t" blurRad="50800" dir="5400000" dist="76200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dir="t" rig="contrasting">
              <a:rot lat="0" lon="0" rev="7800000"/>
            </a:lightRig>
          </a:scene3d>
          <a:sp3d>
            <a:bevelT h="139700" w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88" name="椭圆 87"/>
          <p:cNvSpPr/>
          <p:nvPr/>
        </p:nvSpPr>
        <p:spPr>
          <a:xfrm>
            <a:off x="2935005" y="4719273"/>
            <a:ext cx="175718" cy="175718"/>
          </a:xfrm>
          <a:prstGeom prst="ellipse">
            <a:avLst/>
          </a:prstGeom>
          <a:gradFill flip="none" rotWithShape="1">
            <a:gsLst>
              <a:gs pos="0">
                <a:schemeClr val="accent2">
                  <a:lumMod val="89000"/>
                </a:schemeClr>
              </a:gs>
              <a:gs pos="23000">
                <a:schemeClr val="accent2">
                  <a:lumMod val="89000"/>
                </a:schemeClr>
              </a:gs>
              <a:gs pos="69000">
                <a:schemeClr val="accent2">
                  <a:lumMod val="75000"/>
                </a:schemeClr>
              </a:gs>
              <a:gs pos="97000">
                <a:schemeClr val="accent2">
                  <a:lumMod val="70000"/>
                </a:schemeClr>
              </a:gs>
            </a:gsLst>
            <a:path path="circle">
              <a:fillToRect b="50000" l="50000" r="50000" t="50000"/>
            </a:path>
          </a:gradFill>
          <a:ln>
            <a:noFill/>
          </a:ln>
          <a:effectLst>
            <a:outerShdw algn="t" blurRad="50800" dir="5400000" dist="76200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dir="t" rig="contrasting">
              <a:rot lat="0" lon="0" rev="7800000"/>
            </a:lightRig>
          </a:scene3d>
          <a:sp3d>
            <a:bevelT h="139700" w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89" name="椭圆 88"/>
          <p:cNvSpPr/>
          <p:nvPr/>
        </p:nvSpPr>
        <p:spPr>
          <a:xfrm>
            <a:off x="5201909" y="4719273"/>
            <a:ext cx="175718" cy="175718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</a:gradFill>
          <a:ln>
            <a:noFill/>
          </a:ln>
          <a:effectLst>
            <a:outerShdw algn="t" blurRad="50800" dir="5400000" dist="76200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dir="t" rig="contrasting">
              <a:rot lat="0" lon="0" rev="7800000"/>
            </a:lightRig>
          </a:scene3d>
          <a:sp3d>
            <a:bevelT h="139700" w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90" name="椭圆 89"/>
          <p:cNvSpPr/>
          <p:nvPr/>
        </p:nvSpPr>
        <p:spPr>
          <a:xfrm>
            <a:off x="7572386" y="4719273"/>
            <a:ext cx="175718" cy="175718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</a:gradFill>
          <a:ln>
            <a:noFill/>
          </a:ln>
          <a:effectLst>
            <a:outerShdw algn="t" blurRad="50800" dir="5400000" dist="76200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dir="t" rig="contrasting">
              <a:rot lat="0" lon="0" rev="7800000"/>
            </a:lightRig>
          </a:scene3d>
          <a:sp3d>
            <a:bevelT h="139700" w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91" name="椭圆 90"/>
          <p:cNvSpPr/>
          <p:nvPr/>
        </p:nvSpPr>
        <p:spPr>
          <a:xfrm>
            <a:off x="9548459" y="4701989"/>
            <a:ext cx="210284" cy="210284"/>
          </a:xfrm>
          <a:prstGeom prst="ellipse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</a:gradFill>
          <a:ln>
            <a:noFill/>
          </a:ln>
          <a:effectLst>
            <a:outerShdw algn="t" blurRad="50800" dir="5400000" dist="76200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dir="t" rig="contrasting">
              <a:rot lat="0" lon="0" rev="7800000"/>
            </a:lightRig>
          </a:scene3d>
          <a:sp3d>
            <a:bevelT h="139700" w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</p:spTree>
    <p:extLst>
      <p:ext uri="{BB962C8B-B14F-4D97-AF65-F5344CB8AC3E}">
        <p14:creationId val="1359512183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slides/slide1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椭圆 2"/>
          <p:cNvSpPr/>
          <p:nvPr/>
        </p:nvSpPr>
        <p:spPr>
          <a:xfrm>
            <a:off x="544246" y="378232"/>
            <a:ext cx="506671" cy="506671"/>
          </a:xfrm>
          <a:prstGeom prst="ellipse">
            <a:avLst/>
          </a:prstGeom>
          <a:gradFill flip="none" rotWithShape="1">
            <a:gsLst>
              <a:gs pos="0">
                <a:schemeClr val="accent2">
                  <a:lumMod val="89000"/>
                </a:schemeClr>
              </a:gs>
              <a:gs pos="23000">
                <a:schemeClr val="accent2">
                  <a:lumMod val="89000"/>
                </a:schemeClr>
              </a:gs>
              <a:gs pos="69000">
                <a:schemeClr val="accent2">
                  <a:lumMod val="75000"/>
                </a:schemeClr>
              </a:gs>
              <a:gs pos="97000">
                <a:schemeClr val="accent2">
                  <a:lumMod val="70000"/>
                </a:schemeClr>
              </a:gs>
            </a:gsLst>
            <a:path path="circle">
              <a:fillToRect b="50000" l="50000" r="50000" t="50000"/>
            </a:path>
          </a:gradFill>
          <a:ln>
            <a:noFill/>
          </a:ln>
          <a:effectLst>
            <a:outerShdw algn="t" blurRad="50800" dir="5400000" dist="76200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dir="t" rig="contrasting">
              <a:rot lat="0" lon="0" rev="7800000"/>
            </a:lightRig>
          </a:scene3d>
          <a:sp3d>
            <a:bevelT h="139700" w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4" name="椭圆 3"/>
          <p:cNvSpPr/>
          <p:nvPr/>
        </p:nvSpPr>
        <p:spPr>
          <a:xfrm>
            <a:off x="8314447" y="533348"/>
            <a:ext cx="889732" cy="889732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</a:gradFill>
          <a:ln>
            <a:noFill/>
          </a:ln>
          <a:effectLst>
            <a:outerShdw algn="t" blurRad="50800" dir="5400000" dist="76200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dir="t" rig="balanced">
              <a:rot lat="0" lon="0" rev="8700000"/>
            </a:lightRig>
          </a:scene3d>
          <a:sp3d>
            <a:bevelT h="38100" w="190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5" name="椭圆 4"/>
          <p:cNvSpPr/>
          <p:nvPr/>
        </p:nvSpPr>
        <p:spPr>
          <a:xfrm>
            <a:off x="10013798" y="4254557"/>
            <a:ext cx="748523" cy="748523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89000"/>
                </a:schemeClr>
              </a:gs>
              <a:gs pos="23000">
                <a:schemeClr val="accent4">
                  <a:lumMod val="89000"/>
                </a:schemeClr>
              </a:gs>
              <a:gs pos="69000">
                <a:schemeClr val="accent4">
                  <a:lumMod val="75000"/>
                </a:schemeClr>
              </a:gs>
              <a:gs pos="97000">
                <a:schemeClr val="accent4">
                  <a:lumMod val="70000"/>
                </a:schemeClr>
              </a:gs>
            </a:gsLst>
            <a:path path="circle">
              <a:fillToRect b="50000" l="50000" r="50000" t="50000"/>
            </a:path>
          </a:gradFill>
          <a:ln>
            <a:noFill/>
          </a:ln>
          <a:effectLst>
            <a:outerShdw algn="t" blurRad="50800" dir="5400000" dist="76200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dir="t" rig="contrasting">
              <a:rot lat="0" lon="0" rev="7800000"/>
            </a:lightRig>
          </a:scene3d>
          <a:sp3d>
            <a:bevelT h="139700" w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11" name="文本框 10"/>
          <p:cNvSpPr txBox="1"/>
          <p:nvPr/>
        </p:nvSpPr>
        <p:spPr>
          <a:xfrm>
            <a:off x="4072259" y="3454879"/>
            <a:ext cx="4047500" cy="4267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zh-CN" kumimoji="1" lang="en-US" smtClean="0" sz="2200">
                <a:solidFill>
                  <a:schemeClr val="bg1"/>
                </a:solidFill>
                <a:effectLst>
                  <a:outerShdw algn="ctr" blurRad="63500" rotWithShape="0" sx="102000" sy="102000">
                    <a:prstClr val="black">
                      <a:alpha val="40000"/>
                    </a:prstClr>
                  </a:outerShdw>
                </a:effectLst>
              </a:rPr>
              <a:t>THANK YOU FOR WATCHING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4226563" y="2285328"/>
            <a:ext cx="3738880" cy="11582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en-US" b="1" kumimoji="1" lang="zh-CN" smtClean="0" sz="7000">
                <a:solidFill>
                  <a:schemeClr val="bg1"/>
                </a:solidFill>
                <a:effectLst>
                  <a:outerShdw algn="ctr" blurRad="63500" rotWithShape="0" sx="102000" sy="102000">
                    <a:prstClr val="black">
                      <a:alpha val="40000"/>
                    </a:prstClr>
                  </a:outerShdw>
                </a:effectLst>
                <a:latin charset="0" typeface="Microsoft YaHei"/>
                <a:ea charset="0" typeface="Microsoft YaHei"/>
                <a:cs charset="0" typeface="Microsoft YaHei"/>
              </a:rPr>
              <a:t>感谢聆听！</a:t>
            </a:r>
          </a:p>
        </p:txBody>
      </p:sp>
      <p:sp>
        <p:nvSpPr>
          <p:cNvPr id="16" name="椭圆 15"/>
          <p:cNvSpPr/>
          <p:nvPr/>
        </p:nvSpPr>
        <p:spPr>
          <a:xfrm>
            <a:off x="2792752" y="4254557"/>
            <a:ext cx="239023" cy="239023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83000">
                <a:schemeClr val="bg1">
                  <a:lumMod val="85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1"/>
          </a:gradFill>
          <a:ln>
            <a:noFill/>
          </a:ln>
          <a:effectLst>
            <a:outerShdw algn="ctr" blurRad="44450" dir="5400000" dist="27940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dir="t" rig="balanced">
              <a:rot lat="0" lon="0" rev="8700000"/>
            </a:lightRig>
          </a:scene3d>
          <a:sp3d>
            <a:bevelT h="38100" w="190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17" name="椭圆 16"/>
          <p:cNvSpPr/>
          <p:nvPr/>
        </p:nvSpPr>
        <p:spPr>
          <a:xfrm>
            <a:off x="10997059" y="4686291"/>
            <a:ext cx="239023" cy="239023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83000">
                <a:schemeClr val="bg1">
                  <a:lumMod val="85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1"/>
          </a:gradFill>
          <a:ln>
            <a:noFill/>
          </a:ln>
          <a:effectLst>
            <a:outerShdw algn="ctr" blurRad="44450" dir="5400000" dist="27940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dir="t" rig="balanced">
              <a:rot lat="0" lon="0" rev="8700000"/>
            </a:lightRig>
          </a:scene3d>
          <a:sp3d>
            <a:bevelT h="38100" w="190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18" name="椭圆 17"/>
          <p:cNvSpPr/>
          <p:nvPr/>
        </p:nvSpPr>
        <p:spPr>
          <a:xfrm>
            <a:off x="1166186" y="4686291"/>
            <a:ext cx="109527" cy="109527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83000">
                <a:schemeClr val="bg1">
                  <a:lumMod val="85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1"/>
          </a:gradFill>
          <a:ln>
            <a:noFill/>
          </a:ln>
          <a:effectLst>
            <a:outerShdw algn="ctr" blurRad="44450" dir="5400000" dist="27940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dir="t" rig="balanced">
              <a:rot lat="0" lon="0" rev="8700000"/>
            </a:lightRig>
          </a:scene3d>
          <a:sp3d>
            <a:bevelT h="38100" w="190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19" name="椭圆 18"/>
          <p:cNvSpPr/>
          <p:nvPr/>
        </p:nvSpPr>
        <p:spPr>
          <a:xfrm>
            <a:off x="2595635" y="4145030"/>
            <a:ext cx="109527" cy="109527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83000">
                <a:schemeClr val="bg1">
                  <a:lumMod val="85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1"/>
          </a:gradFill>
          <a:ln>
            <a:noFill/>
          </a:ln>
          <a:effectLst>
            <a:outerShdw algn="ctr" blurRad="44450" dir="5400000" dist="27940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dir="t" rig="balanced">
              <a:rot lat="0" lon="0" rev="8700000"/>
            </a:lightRig>
          </a:scene3d>
          <a:sp3d>
            <a:bevelT h="38100" w="190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20" name="椭圆 19"/>
          <p:cNvSpPr/>
          <p:nvPr/>
        </p:nvSpPr>
        <p:spPr>
          <a:xfrm>
            <a:off x="9708594" y="852954"/>
            <a:ext cx="175684" cy="175684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83000">
                <a:schemeClr val="bg1">
                  <a:lumMod val="85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1"/>
          </a:gradFill>
          <a:ln>
            <a:noFill/>
          </a:ln>
          <a:effectLst>
            <a:outerShdw algn="ctr" blurRad="44450" dir="5400000" dist="27940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dir="t" rig="balanced">
              <a:rot lat="0" lon="0" rev="8700000"/>
            </a:lightRig>
          </a:scene3d>
          <a:sp3d>
            <a:bevelT h="38100" w="190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21" name="椭圆 20"/>
          <p:cNvSpPr/>
          <p:nvPr/>
        </p:nvSpPr>
        <p:spPr>
          <a:xfrm>
            <a:off x="1400866" y="5051363"/>
            <a:ext cx="1365404" cy="1365404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</a:gradFill>
          <a:ln>
            <a:noFill/>
          </a:ln>
          <a:effectLst>
            <a:outerShdw algn="t" blurRad="50800" dir="5400000" dist="76200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dir="t" rig="balanced">
              <a:rot lat="0" lon="0" rev="8700000"/>
            </a:lightRig>
          </a:scene3d>
          <a:sp3d>
            <a:bevelT h="38100" w="190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25" name="椭圆 24"/>
          <p:cNvSpPr/>
          <p:nvPr/>
        </p:nvSpPr>
        <p:spPr>
          <a:xfrm>
            <a:off x="4248501" y="717313"/>
            <a:ext cx="239023" cy="239023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83000">
                <a:schemeClr val="bg1">
                  <a:lumMod val="85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1"/>
          </a:gradFill>
          <a:ln>
            <a:noFill/>
          </a:ln>
          <a:effectLst>
            <a:outerShdw algn="ctr" blurRad="44450" dir="5400000" dist="27940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dir="t" rig="balanced">
              <a:rot lat="0" lon="0" rev="8700000"/>
            </a:lightRig>
          </a:scene3d>
          <a:sp3d>
            <a:bevelT h="38100" w="190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26" name="椭圆 25"/>
          <p:cNvSpPr/>
          <p:nvPr/>
        </p:nvSpPr>
        <p:spPr>
          <a:xfrm>
            <a:off x="1263837" y="378232"/>
            <a:ext cx="109527" cy="109527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83000">
                <a:schemeClr val="bg1">
                  <a:lumMod val="85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1"/>
          </a:gradFill>
          <a:ln>
            <a:noFill/>
          </a:ln>
          <a:effectLst>
            <a:outerShdw algn="ctr" blurRad="44450" dir="5400000" dist="27940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dir="t" rig="balanced">
              <a:rot lat="0" lon="0" rev="8700000"/>
            </a:lightRig>
          </a:scene3d>
          <a:sp3d>
            <a:bevelT h="38100" w="190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grpSp>
        <p:nvGrpSpPr>
          <p:cNvPr id="54" name="组 53"/>
          <p:cNvGrpSpPr/>
          <p:nvPr/>
        </p:nvGrpSpPr>
        <p:grpSpPr>
          <a:xfrm rot="2387414">
            <a:off x="1024929" y="521845"/>
            <a:ext cx="867211" cy="2333723"/>
            <a:chOff x="3516449" y="3700836"/>
            <a:chExt cx="726895" cy="1956124"/>
          </a:xfrm>
        </p:grpSpPr>
        <p:sp>
          <p:nvSpPr>
            <p:cNvPr id="52" name="任意形状 51"/>
            <p:cNvSpPr/>
            <p:nvPr/>
          </p:nvSpPr>
          <p:spPr>
            <a:xfrm>
              <a:off x="3516449" y="3700836"/>
              <a:ext cx="726894" cy="972425"/>
            </a:xfrm>
            <a:custGeom>
              <a:gdLst>
                <a:gd fmla="*/ 625675 w 1251350" name="connsiteX0"/>
                <a:gd fmla="*/ 0 h 1674030" name="connsiteY0"/>
                <a:gd fmla="*/ 1251350 w 1251350" name="connsiteX1"/>
                <a:gd fmla="*/ 625675 h 1674030" name="connsiteY1"/>
                <a:gd fmla="*/ 1251350 w 1251350" name="connsiteX2"/>
                <a:gd fmla="*/ 1674030 h 1674030" name="connsiteY2"/>
                <a:gd fmla="*/ 0 w 1251350" name="connsiteX3"/>
                <a:gd fmla="*/ 1674030 h 1674030" name="connsiteY3"/>
                <a:gd fmla="*/ 0 w 1251350" name="connsiteX4"/>
                <a:gd fmla="*/ 625675 h 1674030" name="connsiteY4"/>
                <a:gd fmla="*/ 625675 w 1251350" name="connsiteX5"/>
                <a:gd fmla="*/ 0 h 1674030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674030" w="1251350">
                  <a:moveTo>
                    <a:pt x="625675" y="0"/>
                  </a:moveTo>
                  <a:cubicBezTo>
                    <a:pt x="971226" y="0"/>
                    <a:pt x="1251350" y="280124"/>
                    <a:pt x="1251350" y="625675"/>
                  </a:cubicBezTo>
                  <a:lnTo>
                    <a:pt x="1251350" y="1674030"/>
                  </a:lnTo>
                  <a:lnTo>
                    <a:pt x="0" y="1674030"/>
                  </a:lnTo>
                  <a:lnTo>
                    <a:pt x="0" y="625675"/>
                  </a:lnTo>
                  <a:cubicBezTo>
                    <a:pt x="0" y="280124"/>
                    <a:pt x="280124" y="0"/>
                    <a:pt x="625675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48000">
                  <a:schemeClr val="bg1">
                    <a:lumMod val="95000"/>
                  </a:schemeClr>
                </a:gs>
                <a:gs pos="100000">
                  <a:schemeClr val="bg1"/>
                </a:gs>
              </a:gsLst>
              <a:lin ang="16200000" scaled="1"/>
            </a:gradFill>
            <a:ln>
              <a:noFill/>
            </a:ln>
            <a:effectLst>
              <a:outerShdw algn="ctr" blurRad="149987" dir="8460000" dist="250190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dir="t" rig="contrasting">
                <a:rot lat="0" lon="0" rev="1500000"/>
              </a:lightRig>
            </a:scene3d>
            <a:sp3d prstMaterial="metal">
              <a:bevelT h="88900" w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49" name="任意形状 48"/>
            <p:cNvSpPr/>
            <p:nvPr/>
          </p:nvSpPr>
          <p:spPr>
            <a:xfrm>
              <a:off x="3516450" y="4686291"/>
              <a:ext cx="726894" cy="970669"/>
            </a:xfrm>
            <a:custGeom>
              <a:gdLst>
                <a:gd fmla="*/ 0 w 1253614" name="connsiteX0"/>
                <a:gd fmla="*/ 0 h 1674030" name="connsiteY0"/>
                <a:gd fmla="*/ 1253614 w 1253614" name="connsiteX1"/>
                <a:gd fmla="*/ 0 h 1674030" name="connsiteY1"/>
                <a:gd fmla="*/ 1253613 w 1253614" name="connsiteX2"/>
                <a:gd fmla="*/ 1047223 h 1674030" name="connsiteY2"/>
                <a:gd fmla="*/ 626806 w 1253614" name="connsiteX3"/>
                <a:gd fmla="*/ 1674030 h 1674030" name="connsiteY3"/>
                <a:gd fmla="*/ 626807 w 1253614" name="connsiteX4"/>
                <a:gd fmla="*/ 1674029 h 1674030" name="connsiteY4"/>
                <a:gd fmla="*/ 0 w 1253614" name="connsiteX5"/>
                <a:gd fmla="*/ 1047222 h 1674030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674030" w="1253614">
                  <a:moveTo>
                    <a:pt x="0" y="0"/>
                  </a:moveTo>
                  <a:lnTo>
                    <a:pt x="1253614" y="0"/>
                  </a:lnTo>
                  <a:lnTo>
                    <a:pt x="1253613" y="1047223"/>
                  </a:lnTo>
                  <a:cubicBezTo>
                    <a:pt x="1253613" y="1393399"/>
                    <a:pt x="972982" y="1674030"/>
                    <a:pt x="626806" y="1674030"/>
                  </a:cubicBezTo>
                  <a:lnTo>
                    <a:pt x="626807" y="1674029"/>
                  </a:lnTo>
                  <a:cubicBezTo>
                    <a:pt x="280631" y="1674029"/>
                    <a:pt x="0" y="1393398"/>
                    <a:pt x="0" y="104722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67000"/>
                  </a:schemeClr>
                </a:gs>
                <a:gs pos="48000">
                  <a:schemeClr val="accent1">
                    <a:lumMod val="97000"/>
                    <a:lumOff val="3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16200000" scaled="1"/>
            </a:gradFill>
            <a:ln>
              <a:noFill/>
            </a:ln>
            <a:effectLst>
              <a:outerShdw algn="ctr" blurRad="149987" dir="8460000" dist="250190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dir="t" rig="contrasting">
                <a:rot lat="0" lon="0" rev="1500000"/>
              </a:lightRig>
            </a:scene3d>
            <a:sp3d prstMaterial="metal">
              <a:bevelT h="88900" w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</p:grpSp>
      <p:grpSp>
        <p:nvGrpSpPr>
          <p:cNvPr id="55" name="组 54"/>
          <p:cNvGrpSpPr/>
          <p:nvPr/>
        </p:nvGrpSpPr>
        <p:grpSpPr>
          <a:xfrm rot="8467628">
            <a:off x="10464702" y="1877475"/>
            <a:ext cx="614544" cy="1653779"/>
            <a:chOff x="3516449" y="3700836"/>
            <a:chExt cx="726895" cy="1956124"/>
          </a:xfrm>
        </p:grpSpPr>
        <p:sp>
          <p:nvSpPr>
            <p:cNvPr id="56" name="任意形状 55"/>
            <p:cNvSpPr/>
            <p:nvPr/>
          </p:nvSpPr>
          <p:spPr>
            <a:xfrm>
              <a:off x="3516449" y="3700836"/>
              <a:ext cx="726894" cy="972425"/>
            </a:xfrm>
            <a:custGeom>
              <a:gdLst>
                <a:gd fmla="*/ 625675 w 1251350" name="connsiteX0"/>
                <a:gd fmla="*/ 0 h 1674030" name="connsiteY0"/>
                <a:gd fmla="*/ 1251350 w 1251350" name="connsiteX1"/>
                <a:gd fmla="*/ 625675 h 1674030" name="connsiteY1"/>
                <a:gd fmla="*/ 1251350 w 1251350" name="connsiteX2"/>
                <a:gd fmla="*/ 1674030 h 1674030" name="connsiteY2"/>
                <a:gd fmla="*/ 0 w 1251350" name="connsiteX3"/>
                <a:gd fmla="*/ 1674030 h 1674030" name="connsiteY3"/>
                <a:gd fmla="*/ 0 w 1251350" name="connsiteX4"/>
                <a:gd fmla="*/ 625675 h 1674030" name="connsiteY4"/>
                <a:gd fmla="*/ 625675 w 1251350" name="connsiteX5"/>
                <a:gd fmla="*/ 0 h 1674030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674030" w="1251350">
                  <a:moveTo>
                    <a:pt x="625675" y="0"/>
                  </a:moveTo>
                  <a:cubicBezTo>
                    <a:pt x="971226" y="0"/>
                    <a:pt x="1251350" y="280124"/>
                    <a:pt x="1251350" y="625675"/>
                  </a:cubicBezTo>
                  <a:lnTo>
                    <a:pt x="1251350" y="1674030"/>
                  </a:lnTo>
                  <a:lnTo>
                    <a:pt x="0" y="1674030"/>
                  </a:lnTo>
                  <a:lnTo>
                    <a:pt x="0" y="625675"/>
                  </a:lnTo>
                  <a:cubicBezTo>
                    <a:pt x="0" y="280124"/>
                    <a:pt x="280124" y="0"/>
                    <a:pt x="625675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48000">
                  <a:schemeClr val="bg1">
                    <a:lumMod val="95000"/>
                  </a:schemeClr>
                </a:gs>
                <a:gs pos="100000">
                  <a:schemeClr val="bg1"/>
                </a:gs>
              </a:gsLst>
              <a:lin ang="16200000" scaled="1"/>
            </a:gradFill>
            <a:ln>
              <a:noFill/>
            </a:ln>
            <a:effectLst>
              <a:outerShdw algn="ctr" blurRad="149987" dir="8460000" dist="250190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dir="t" rig="contrasting">
                <a:rot lat="0" lon="0" rev="1500000"/>
              </a:lightRig>
            </a:scene3d>
            <a:sp3d prstMaterial="metal">
              <a:bevelT h="88900" w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57" name="任意形状 56"/>
            <p:cNvSpPr/>
            <p:nvPr/>
          </p:nvSpPr>
          <p:spPr>
            <a:xfrm>
              <a:off x="3516450" y="4686291"/>
              <a:ext cx="726894" cy="970669"/>
            </a:xfrm>
            <a:custGeom>
              <a:gdLst>
                <a:gd fmla="*/ 0 w 1253614" name="connsiteX0"/>
                <a:gd fmla="*/ 0 h 1674030" name="connsiteY0"/>
                <a:gd fmla="*/ 1253614 w 1253614" name="connsiteX1"/>
                <a:gd fmla="*/ 0 h 1674030" name="connsiteY1"/>
                <a:gd fmla="*/ 1253613 w 1253614" name="connsiteX2"/>
                <a:gd fmla="*/ 1047223 h 1674030" name="connsiteY2"/>
                <a:gd fmla="*/ 626806 w 1253614" name="connsiteX3"/>
                <a:gd fmla="*/ 1674030 h 1674030" name="connsiteY3"/>
                <a:gd fmla="*/ 626807 w 1253614" name="connsiteX4"/>
                <a:gd fmla="*/ 1674029 h 1674030" name="connsiteY4"/>
                <a:gd fmla="*/ 0 w 1253614" name="connsiteX5"/>
                <a:gd fmla="*/ 1047222 h 1674030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674030" w="1253614">
                  <a:moveTo>
                    <a:pt x="0" y="0"/>
                  </a:moveTo>
                  <a:lnTo>
                    <a:pt x="1253614" y="0"/>
                  </a:lnTo>
                  <a:lnTo>
                    <a:pt x="1253613" y="1047223"/>
                  </a:lnTo>
                  <a:cubicBezTo>
                    <a:pt x="1253613" y="1393399"/>
                    <a:pt x="972982" y="1674030"/>
                    <a:pt x="626806" y="1674030"/>
                  </a:cubicBezTo>
                  <a:lnTo>
                    <a:pt x="626807" y="1674029"/>
                  </a:lnTo>
                  <a:cubicBezTo>
                    <a:pt x="280631" y="1674029"/>
                    <a:pt x="0" y="1393398"/>
                    <a:pt x="0" y="104722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4">
                    <a:lumMod val="67000"/>
                  </a:schemeClr>
                </a:gs>
                <a:gs pos="48000">
                  <a:schemeClr val="accent4">
                    <a:lumMod val="97000"/>
                    <a:lumOff val="3000"/>
                  </a:schemeClr>
                </a:gs>
                <a:gs pos="100000">
                  <a:schemeClr val="accent4">
                    <a:lumMod val="60000"/>
                    <a:lumOff val="40000"/>
                  </a:schemeClr>
                </a:gs>
              </a:gsLst>
              <a:lin ang="16200000" scaled="1"/>
            </a:gradFill>
            <a:ln>
              <a:noFill/>
            </a:ln>
            <a:effectLst>
              <a:outerShdw algn="ctr" blurRad="149987" dir="8460000" dist="250190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dir="t" rig="contrasting">
                <a:rot lat="0" lon="0" rev="1500000"/>
              </a:lightRig>
            </a:scene3d>
            <a:sp3d prstMaterial="metal">
              <a:bevelT h="88900" w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</p:grpSp>
      <p:grpSp>
        <p:nvGrpSpPr>
          <p:cNvPr id="58" name="组 57"/>
          <p:cNvGrpSpPr/>
          <p:nvPr/>
        </p:nvGrpSpPr>
        <p:grpSpPr>
          <a:xfrm rot="9498147">
            <a:off x="1437635" y="3128143"/>
            <a:ext cx="545746" cy="1468639"/>
            <a:chOff x="3516449" y="3700836"/>
            <a:chExt cx="726895" cy="1956124"/>
          </a:xfrm>
        </p:grpSpPr>
        <p:sp>
          <p:nvSpPr>
            <p:cNvPr id="59" name="任意形状 58"/>
            <p:cNvSpPr/>
            <p:nvPr/>
          </p:nvSpPr>
          <p:spPr>
            <a:xfrm>
              <a:off x="3516449" y="3700836"/>
              <a:ext cx="726894" cy="972425"/>
            </a:xfrm>
            <a:custGeom>
              <a:gdLst>
                <a:gd fmla="*/ 625675 w 1251350" name="connsiteX0"/>
                <a:gd fmla="*/ 0 h 1674030" name="connsiteY0"/>
                <a:gd fmla="*/ 1251350 w 1251350" name="connsiteX1"/>
                <a:gd fmla="*/ 625675 h 1674030" name="connsiteY1"/>
                <a:gd fmla="*/ 1251350 w 1251350" name="connsiteX2"/>
                <a:gd fmla="*/ 1674030 h 1674030" name="connsiteY2"/>
                <a:gd fmla="*/ 0 w 1251350" name="connsiteX3"/>
                <a:gd fmla="*/ 1674030 h 1674030" name="connsiteY3"/>
                <a:gd fmla="*/ 0 w 1251350" name="connsiteX4"/>
                <a:gd fmla="*/ 625675 h 1674030" name="connsiteY4"/>
                <a:gd fmla="*/ 625675 w 1251350" name="connsiteX5"/>
                <a:gd fmla="*/ 0 h 1674030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674030" w="1251350">
                  <a:moveTo>
                    <a:pt x="625675" y="0"/>
                  </a:moveTo>
                  <a:cubicBezTo>
                    <a:pt x="971226" y="0"/>
                    <a:pt x="1251350" y="280124"/>
                    <a:pt x="1251350" y="625675"/>
                  </a:cubicBezTo>
                  <a:lnTo>
                    <a:pt x="1251350" y="1674030"/>
                  </a:lnTo>
                  <a:lnTo>
                    <a:pt x="0" y="1674030"/>
                  </a:lnTo>
                  <a:lnTo>
                    <a:pt x="0" y="625675"/>
                  </a:lnTo>
                  <a:cubicBezTo>
                    <a:pt x="0" y="280124"/>
                    <a:pt x="280124" y="0"/>
                    <a:pt x="625675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48000">
                  <a:schemeClr val="bg1">
                    <a:lumMod val="95000"/>
                  </a:schemeClr>
                </a:gs>
                <a:gs pos="100000">
                  <a:schemeClr val="bg1"/>
                </a:gs>
              </a:gsLst>
              <a:lin ang="16200000" scaled="1"/>
            </a:gradFill>
            <a:ln>
              <a:noFill/>
            </a:ln>
            <a:effectLst>
              <a:outerShdw algn="ctr" blurRad="149987" dir="8460000" dist="250190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dir="t" rig="contrasting">
                <a:rot lat="0" lon="0" rev="1500000"/>
              </a:lightRig>
            </a:scene3d>
            <a:sp3d prstMaterial="metal">
              <a:bevelT h="88900" w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60" name="任意形状 59"/>
            <p:cNvSpPr/>
            <p:nvPr/>
          </p:nvSpPr>
          <p:spPr>
            <a:xfrm>
              <a:off x="3516450" y="4686291"/>
              <a:ext cx="726894" cy="970669"/>
            </a:xfrm>
            <a:custGeom>
              <a:gdLst>
                <a:gd fmla="*/ 0 w 1253614" name="connsiteX0"/>
                <a:gd fmla="*/ 0 h 1674030" name="connsiteY0"/>
                <a:gd fmla="*/ 1253614 w 1253614" name="connsiteX1"/>
                <a:gd fmla="*/ 0 h 1674030" name="connsiteY1"/>
                <a:gd fmla="*/ 1253613 w 1253614" name="connsiteX2"/>
                <a:gd fmla="*/ 1047223 h 1674030" name="connsiteY2"/>
                <a:gd fmla="*/ 626806 w 1253614" name="connsiteX3"/>
                <a:gd fmla="*/ 1674030 h 1674030" name="connsiteY3"/>
                <a:gd fmla="*/ 626807 w 1253614" name="connsiteX4"/>
                <a:gd fmla="*/ 1674029 h 1674030" name="connsiteY4"/>
                <a:gd fmla="*/ 0 w 1253614" name="connsiteX5"/>
                <a:gd fmla="*/ 1047222 h 1674030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674030" w="1253614">
                  <a:moveTo>
                    <a:pt x="0" y="0"/>
                  </a:moveTo>
                  <a:lnTo>
                    <a:pt x="1253614" y="0"/>
                  </a:lnTo>
                  <a:lnTo>
                    <a:pt x="1253613" y="1047223"/>
                  </a:lnTo>
                  <a:cubicBezTo>
                    <a:pt x="1253613" y="1393399"/>
                    <a:pt x="972982" y="1674030"/>
                    <a:pt x="626806" y="1674030"/>
                  </a:cubicBezTo>
                  <a:lnTo>
                    <a:pt x="626807" y="1674029"/>
                  </a:lnTo>
                  <a:cubicBezTo>
                    <a:pt x="280631" y="1674029"/>
                    <a:pt x="0" y="1393398"/>
                    <a:pt x="0" y="104722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3">
                    <a:lumMod val="67000"/>
                  </a:schemeClr>
                </a:gs>
                <a:gs pos="48000">
                  <a:schemeClr val="accent3">
                    <a:lumMod val="97000"/>
                    <a:lumOff val="3000"/>
                  </a:schemeClr>
                </a:gs>
                <a:gs pos="100000">
                  <a:schemeClr val="accent3">
                    <a:lumMod val="60000"/>
                    <a:lumOff val="40000"/>
                  </a:schemeClr>
                </a:gs>
              </a:gsLst>
              <a:lin ang="16200000" scaled="1"/>
            </a:gradFill>
            <a:ln>
              <a:noFill/>
            </a:ln>
            <a:effectLst>
              <a:outerShdw algn="ctr" blurRad="149987" dir="8460000" dist="250190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dir="t" rig="contrasting">
                <a:rot lat="0" lon="0" rev="1500000"/>
              </a:lightRig>
            </a:scene3d>
            <a:sp3d prstMaterial="metal">
              <a:bevelT h="88900" w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</p:grpSp>
      <p:grpSp>
        <p:nvGrpSpPr>
          <p:cNvPr id="61" name="组 60"/>
          <p:cNvGrpSpPr/>
          <p:nvPr/>
        </p:nvGrpSpPr>
        <p:grpSpPr>
          <a:xfrm rot="2301152">
            <a:off x="7310167" y="4502911"/>
            <a:ext cx="469016" cy="1262153"/>
            <a:chOff x="3516449" y="3700836"/>
            <a:chExt cx="726895" cy="1956124"/>
          </a:xfrm>
        </p:grpSpPr>
        <p:sp>
          <p:nvSpPr>
            <p:cNvPr id="62" name="任意形状 61"/>
            <p:cNvSpPr/>
            <p:nvPr/>
          </p:nvSpPr>
          <p:spPr>
            <a:xfrm>
              <a:off x="3516449" y="3700836"/>
              <a:ext cx="726894" cy="972425"/>
            </a:xfrm>
            <a:custGeom>
              <a:gdLst>
                <a:gd fmla="*/ 625675 w 1251350" name="connsiteX0"/>
                <a:gd fmla="*/ 0 h 1674030" name="connsiteY0"/>
                <a:gd fmla="*/ 1251350 w 1251350" name="connsiteX1"/>
                <a:gd fmla="*/ 625675 h 1674030" name="connsiteY1"/>
                <a:gd fmla="*/ 1251350 w 1251350" name="connsiteX2"/>
                <a:gd fmla="*/ 1674030 h 1674030" name="connsiteY2"/>
                <a:gd fmla="*/ 0 w 1251350" name="connsiteX3"/>
                <a:gd fmla="*/ 1674030 h 1674030" name="connsiteY3"/>
                <a:gd fmla="*/ 0 w 1251350" name="connsiteX4"/>
                <a:gd fmla="*/ 625675 h 1674030" name="connsiteY4"/>
                <a:gd fmla="*/ 625675 w 1251350" name="connsiteX5"/>
                <a:gd fmla="*/ 0 h 1674030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674030" w="1251350">
                  <a:moveTo>
                    <a:pt x="625675" y="0"/>
                  </a:moveTo>
                  <a:cubicBezTo>
                    <a:pt x="971226" y="0"/>
                    <a:pt x="1251350" y="280124"/>
                    <a:pt x="1251350" y="625675"/>
                  </a:cubicBezTo>
                  <a:lnTo>
                    <a:pt x="1251350" y="1674030"/>
                  </a:lnTo>
                  <a:lnTo>
                    <a:pt x="0" y="1674030"/>
                  </a:lnTo>
                  <a:lnTo>
                    <a:pt x="0" y="625675"/>
                  </a:lnTo>
                  <a:cubicBezTo>
                    <a:pt x="0" y="280124"/>
                    <a:pt x="280124" y="0"/>
                    <a:pt x="625675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48000">
                  <a:schemeClr val="bg1">
                    <a:lumMod val="95000"/>
                  </a:schemeClr>
                </a:gs>
                <a:gs pos="100000">
                  <a:schemeClr val="bg1"/>
                </a:gs>
              </a:gsLst>
              <a:lin ang="16200000" scaled="1"/>
            </a:gradFill>
            <a:ln>
              <a:noFill/>
            </a:ln>
            <a:effectLst>
              <a:outerShdw algn="ctr" blurRad="149987" dir="8460000" dist="250190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dir="t" rig="contrasting">
                <a:rot lat="0" lon="0" rev="1500000"/>
              </a:lightRig>
            </a:scene3d>
            <a:sp3d prstMaterial="metal">
              <a:bevelT h="88900" w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63" name="任意形状 62"/>
            <p:cNvSpPr/>
            <p:nvPr/>
          </p:nvSpPr>
          <p:spPr>
            <a:xfrm>
              <a:off x="3516450" y="4686291"/>
              <a:ext cx="726894" cy="970669"/>
            </a:xfrm>
            <a:custGeom>
              <a:gdLst>
                <a:gd fmla="*/ 0 w 1253614" name="connsiteX0"/>
                <a:gd fmla="*/ 0 h 1674030" name="connsiteY0"/>
                <a:gd fmla="*/ 1253614 w 1253614" name="connsiteX1"/>
                <a:gd fmla="*/ 0 h 1674030" name="connsiteY1"/>
                <a:gd fmla="*/ 1253613 w 1253614" name="connsiteX2"/>
                <a:gd fmla="*/ 1047223 h 1674030" name="connsiteY2"/>
                <a:gd fmla="*/ 626806 w 1253614" name="connsiteX3"/>
                <a:gd fmla="*/ 1674030 h 1674030" name="connsiteY3"/>
                <a:gd fmla="*/ 626807 w 1253614" name="connsiteX4"/>
                <a:gd fmla="*/ 1674029 h 1674030" name="connsiteY4"/>
                <a:gd fmla="*/ 0 w 1253614" name="connsiteX5"/>
                <a:gd fmla="*/ 1047222 h 1674030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674030" w="1253614">
                  <a:moveTo>
                    <a:pt x="0" y="0"/>
                  </a:moveTo>
                  <a:lnTo>
                    <a:pt x="1253614" y="0"/>
                  </a:lnTo>
                  <a:lnTo>
                    <a:pt x="1253613" y="1047223"/>
                  </a:lnTo>
                  <a:cubicBezTo>
                    <a:pt x="1253613" y="1393399"/>
                    <a:pt x="972982" y="1674030"/>
                    <a:pt x="626806" y="1674030"/>
                  </a:cubicBezTo>
                  <a:lnTo>
                    <a:pt x="626807" y="1674029"/>
                  </a:lnTo>
                  <a:cubicBezTo>
                    <a:pt x="280631" y="1674029"/>
                    <a:pt x="0" y="1393398"/>
                    <a:pt x="0" y="104722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5">
                    <a:lumMod val="67000"/>
                  </a:schemeClr>
                </a:gs>
                <a:gs pos="48000">
                  <a:schemeClr val="accent5">
                    <a:lumMod val="97000"/>
                    <a:lumOff val="300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16200000" scaled="1"/>
            </a:gradFill>
            <a:ln>
              <a:noFill/>
            </a:ln>
            <a:effectLst>
              <a:outerShdw algn="ctr" blurRad="149987" dir="8460000" dist="250190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dir="t" rig="contrasting">
                <a:rot lat="0" lon="0" rev="1500000"/>
              </a:lightRig>
            </a:scene3d>
            <a:sp3d prstMaterial="metal">
              <a:bevelT h="88900" w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</p:grpSp>
      <p:grpSp>
        <p:nvGrpSpPr>
          <p:cNvPr id="64" name="组 63"/>
          <p:cNvGrpSpPr/>
          <p:nvPr/>
        </p:nvGrpSpPr>
        <p:grpSpPr>
          <a:xfrm rot="20618880">
            <a:off x="11203974" y="824147"/>
            <a:ext cx="372354" cy="1002028"/>
            <a:chOff x="3516449" y="3700836"/>
            <a:chExt cx="726895" cy="1956124"/>
          </a:xfrm>
        </p:grpSpPr>
        <p:sp>
          <p:nvSpPr>
            <p:cNvPr id="65" name="任意形状 64"/>
            <p:cNvSpPr/>
            <p:nvPr/>
          </p:nvSpPr>
          <p:spPr>
            <a:xfrm>
              <a:off x="3516449" y="3700836"/>
              <a:ext cx="726894" cy="972425"/>
            </a:xfrm>
            <a:custGeom>
              <a:gdLst>
                <a:gd fmla="*/ 625675 w 1251350" name="connsiteX0"/>
                <a:gd fmla="*/ 0 h 1674030" name="connsiteY0"/>
                <a:gd fmla="*/ 1251350 w 1251350" name="connsiteX1"/>
                <a:gd fmla="*/ 625675 h 1674030" name="connsiteY1"/>
                <a:gd fmla="*/ 1251350 w 1251350" name="connsiteX2"/>
                <a:gd fmla="*/ 1674030 h 1674030" name="connsiteY2"/>
                <a:gd fmla="*/ 0 w 1251350" name="connsiteX3"/>
                <a:gd fmla="*/ 1674030 h 1674030" name="connsiteY3"/>
                <a:gd fmla="*/ 0 w 1251350" name="connsiteX4"/>
                <a:gd fmla="*/ 625675 h 1674030" name="connsiteY4"/>
                <a:gd fmla="*/ 625675 w 1251350" name="connsiteX5"/>
                <a:gd fmla="*/ 0 h 1674030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674030" w="1251350">
                  <a:moveTo>
                    <a:pt x="625675" y="0"/>
                  </a:moveTo>
                  <a:cubicBezTo>
                    <a:pt x="971226" y="0"/>
                    <a:pt x="1251350" y="280124"/>
                    <a:pt x="1251350" y="625675"/>
                  </a:cubicBezTo>
                  <a:lnTo>
                    <a:pt x="1251350" y="1674030"/>
                  </a:lnTo>
                  <a:lnTo>
                    <a:pt x="0" y="1674030"/>
                  </a:lnTo>
                  <a:lnTo>
                    <a:pt x="0" y="625675"/>
                  </a:lnTo>
                  <a:cubicBezTo>
                    <a:pt x="0" y="280124"/>
                    <a:pt x="280124" y="0"/>
                    <a:pt x="625675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48000">
                  <a:schemeClr val="bg1">
                    <a:lumMod val="95000"/>
                  </a:schemeClr>
                </a:gs>
                <a:gs pos="100000">
                  <a:schemeClr val="bg1"/>
                </a:gs>
              </a:gsLst>
              <a:lin ang="16200000" scaled="1"/>
            </a:gradFill>
            <a:ln>
              <a:noFill/>
            </a:ln>
            <a:effectLst>
              <a:outerShdw algn="ctr" blurRad="149987" dir="8460000" dist="250190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dir="t" rig="contrasting">
                <a:rot lat="0" lon="0" rev="1500000"/>
              </a:lightRig>
            </a:scene3d>
            <a:sp3d prstMaterial="metal">
              <a:bevelT h="88900" w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66" name="任意形状 65"/>
            <p:cNvSpPr/>
            <p:nvPr/>
          </p:nvSpPr>
          <p:spPr>
            <a:xfrm>
              <a:off x="3516450" y="4686291"/>
              <a:ext cx="726894" cy="970669"/>
            </a:xfrm>
            <a:custGeom>
              <a:gdLst>
                <a:gd fmla="*/ 0 w 1253614" name="connsiteX0"/>
                <a:gd fmla="*/ 0 h 1674030" name="connsiteY0"/>
                <a:gd fmla="*/ 1253614 w 1253614" name="connsiteX1"/>
                <a:gd fmla="*/ 0 h 1674030" name="connsiteY1"/>
                <a:gd fmla="*/ 1253613 w 1253614" name="connsiteX2"/>
                <a:gd fmla="*/ 1047223 h 1674030" name="connsiteY2"/>
                <a:gd fmla="*/ 626806 w 1253614" name="connsiteX3"/>
                <a:gd fmla="*/ 1674030 h 1674030" name="connsiteY3"/>
                <a:gd fmla="*/ 626807 w 1253614" name="connsiteX4"/>
                <a:gd fmla="*/ 1674029 h 1674030" name="connsiteY4"/>
                <a:gd fmla="*/ 0 w 1253614" name="connsiteX5"/>
                <a:gd fmla="*/ 1047222 h 1674030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674030" w="1253614">
                  <a:moveTo>
                    <a:pt x="0" y="0"/>
                  </a:moveTo>
                  <a:lnTo>
                    <a:pt x="1253614" y="0"/>
                  </a:lnTo>
                  <a:lnTo>
                    <a:pt x="1253613" y="1047223"/>
                  </a:lnTo>
                  <a:cubicBezTo>
                    <a:pt x="1253613" y="1393399"/>
                    <a:pt x="972982" y="1674030"/>
                    <a:pt x="626806" y="1674030"/>
                  </a:cubicBezTo>
                  <a:lnTo>
                    <a:pt x="626807" y="1674029"/>
                  </a:lnTo>
                  <a:cubicBezTo>
                    <a:pt x="280631" y="1674029"/>
                    <a:pt x="0" y="1393398"/>
                    <a:pt x="0" y="104722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67000"/>
                  </a:schemeClr>
                </a:gs>
                <a:gs pos="48000">
                  <a:schemeClr val="accent2">
                    <a:lumMod val="97000"/>
                    <a:lumOff val="3000"/>
                  </a:schemeClr>
                </a:gs>
                <a:gs pos="100000">
                  <a:schemeClr val="accent2">
                    <a:lumMod val="60000"/>
                    <a:lumOff val="40000"/>
                  </a:schemeClr>
                </a:gs>
              </a:gsLst>
              <a:lin ang="16200000" scaled="1"/>
            </a:gradFill>
            <a:ln>
              <a:noFill/>
            </a:ln>
            <a:effectLst>
              <a:outerShdw algn="ctr" blurRad="149987" dir="8460000" dist="250190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dir="t" rig="contrasting">
                <a:rot lat="0" lon="0" rev="1500000"/>
              </a:lightRig>
            </a:scene3d>
            <a:sp3d prstMaterial="metal">
              <a:bevelT h="88900" w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</p:grpSp>
      <p:sp>
        <p:nvSpPr>
          <p:cNvPr id="67" name="椭圆 66"/>
          <p:cNvSpPr/>
          <p:nvPr/>
        </p:nvSpPr>
        <p:spPr>
          <a:xfrm>
            <a:off x="3364635" y="487759"/>
            <a:ext cx="574287" cy="574287"/>
          </a:xfrm>
          <a:prstGeom prst="ellipse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</a:gradFill>
          <a:ln>
            <a:noFill/>
          </a:ln>
          <a:effectLst>
            <a:outerShdw algn="ctr" blurRad="149987" dir="8460000" dist="25019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dir="t" rig="contrasting">
              <a:rot lat="0" lon="0" rev="1500000"/>
            </a:lightRig>
          </a:scene3d>
          <a:sp3d prstMaterial="metal">
            <a:bevelT h="88900" w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grpSp>
        <p:nvGrpSpPr>
          <p:cNvPr id="68" name="组 67"/>
          <p:cNvGrpSpPr/>
          <p:nvPr/>
        </p:nvGrpSpPr>
        <p:grpSpPr>
          <a:xfrm rot="17270532">
            <a:off x="10235529" y="5298082"/>
            <a:ext cx="407776" cy="1097353"/>
            <a:chOff x="3516449" y="3700836"/>
            <a:chExt cx="726895" cy="1956124"/>
          </a:xfrm>
        </p:grpSpPr>
        <p:sp>
          <p:nvSpPr>
            <p:cNvPr id="69" name="任意形状 68"/>
            <p:cNvSpPr/>
            <p:nvPr/>
          </p:nvSpPr>
          <p:spPr>
            <a:xfrm>
              <a:off x="3516449" y="3700836"/>
              <a:ext cx="726894" cy="972425"/>
            </a:xfrm>
            <a:custGeom>
              <a:gdLst>
                <a:gd fmla="*/ 625675 w 1251350" name="connsiteX0"/>
                <a:gd fmla="*/ 0 h 1674030" name="connsiteY0"/>
                <a:gd fmla="*/ 1251350 w 1251350" name="connsiteX1"/>
                <a:gd fmla="*/ 625675 h 1674030" name="connsiteY1"/>
                <a:gd fmla="*/ 1251350 w 1251350" name="connsiteX2"/>
                <a:gd fmla="*/ 1674030 h 1674030" name="connsiteY2"/>
                <a:gd fmla="*/ 0 w 1251350" name="connsiteX3"/>
                <a:gd fmla="*/ 1674030 h 1674030" name="connsiteY3"/>
                <a:gd fmla="*/ 0 w 1251350" name="connsiteX4"/>
                <a:gd fmla="*/ 625675 h 1674030" name="connsiteY4"/>
                <a:gd fmla="*/ 625675 w 1251350" name="connsiteX5"/>
                <a:gd fmla="*/ 0 h 1674030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674030" w="1251350">
                  <a:moveTo>
                    <a:pt x="625675" y="0"/>
                  </a:moveTo>
                  <a:cubicBezTo>
                    <a:pt x="971226" y="0"/>
                    <a:pt x="1251350" y="280124"/>
                    <a:pt x="1251350" y="625675"/>
                  </a:cubicBezTo>
                  <a:lnTo>
                    <a:pt x="1251350" y="1674030"/>
                  </a:lnTo>
                  <a:lnTo>
                    <a:pt x="0" y="1674030"/>
                  </a:lnTo>
                  <a:lnTo>
                    <a:pt x="0" y="625675"/>
                  </a:lnTo>
                  <a:cubicBezTo>
                    <a:pt x="0" y="280124"/>
                    <a:pt x="280124" y="0"/>
                    <a:pt x="625675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48000">
                  <a:schemeClr val="bg1">
                    <a:lumMod val="95000"/>
                  </a:schemeClr>
                </a:gs>
                <a:gs pos="100000">
                  <a:schemeClr val="bg1"/>
                </a:gs>
              </a:gsLst>
              <a:lin ang="16200000" scaled="1"/>
            </a:gradFill>
            <a:ln>
              <a:noFill/>
            </a:ln>
            <a:effectLst>
              <a:outerShdw algn="ctr" blurRad="149987" dir="8460000" dist="250190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dir="t" rig="contrasting">
                <a:rot lat="0" lon="0" rev="1500000"/>
              </a:lightRig>
            </a:scene3d>
            <a:sp3d prstMaterial="metal">
              <a:bevelT h="88900" w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70" name="任意形状 69"/>
            <p:cNvSpPr/>
            <p:nvPr/>
          </p:nvSpPr>
          <p:spPr>
            <a:xfrm>
              <a:off x="3516450" y="4686291"/>
              <a:ext cx="726894" cy="970669"/>
            </a:xfrm>
            <a:custGeom>
              <a:gdLst>
                <a:gd fmla="*/ 0 w 1253614" name="connsiteX0"/>
                <a:gd fmla="*/ 0 h 1674030" name="connsiteY0"/>
                <a:gd fmla="*/ 1253614 w 1253614" name="connsiteX1"/>
                <a:gd fmla="*/ 0 h 1674030" name="connsiteY1"/>
                <a:gd fmla="*/ 1253613 w 1253614" name="connsiteX2"/>
                <a:gd fmla="*/ 1047223 h 1674030" name="connsiteY2"/>
                <a:gd fmla="*/ 626806 w 1253614" name="connsiteX3"/>
                <a:gd fmla="*/ 1674030 h 1674030" name="connsiteY3"/>
                <a:gd fmla="*/ 626807 w 1253614" name="connsiteX4"/>
                <a:gd fmla="*/ 1674029 h 1674030" name="connsiteY4"/>
                <a:gd fmla="*/ 0 w 1253614" name="connsiteX5"/>
                <a:gd fmla="*/ 1047222 h 1674030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674030" w="1253614">
                  <a:moveTo>
                    <a:pt x="0" y="0"/>
                  </a:moveTo>
                  <a:lnTo>
                    <a:pt x="1253614" y="0"/>
                  </a:lnTo>
                  <a:lnTo>
                    <a:pt x="1253613" y="1047223"/>
                  </a:lnTo>
                  <a:cubicBezTo>
                    <a:pt x="1253613" y="1393399"/>
                    <a:pt x="972982" y="1674030"/>
                    <a:pt x="626806" y="1674030"/>
                  </a:cubicBezTo>
                  <a:lnTo>
                    <a:pt x="626807" y="1674029"/>
                  </a:lnTo>
                  <a:cubicBezTo>
                    <a:pt x="280631" y="1674029"/>
                    <a:pt x="0" y="1393398"/>
                    <a:pt x="0" y="104722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67000"/>
                  </a:schemeClr>
                </a:gs>
                <a:gs pos="48000">
                  <a:schemeClr val="accent2">
                    <a:lumMod val="97000"/>
                    <a:lumOff val="3000"/>
                  </a:schemeClr>
                </a:gs>
                <a:gs pos="100000">
                  <a:schemeClr val="accent2">
                    <a:lumMod val="60000"/>
                    <a:lumOff val="40000"/>
                  </a:schemeClr>
                </a:gs>
              </a:gsLst>
              <a:lin ang="16200000" scaled="1"/>
            </a:gradFill>
            <a:ln>
              <a:noFill/>
            </a:ln>
            <a:effectLst>
              <a:outerShdw algn="ctr" blurRad="149987" dir="8460000" dist="250190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dir="t" rig="contrasting">
                <a:rot lat="0" lon="0" rev="1500000"/>
              </a:lightRig>
            </a:scene3d>
            <a:sp3d prstMaterial="metal">
              <a:bevelT h="88900" w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</p:grpSp>
    </p:spTree>
    <p:extLst>
      <p:ext uri="{BB962C8B-B14F-4D97-AF65-F5344CB8AC3E}">
        <p14:creationId val="786039021"/>
      </p:ext>
    </p:extLst>
  </p:cSld>
  <p:clrMapOvr>
    <a:masterClrMapping/>
  </p:clrMapOvr>
  <mc:AlternateContent>
    <mc:Choice Requires="p14">
      <p:transition spd="slow">
        <p14:flash/>
      </p:transition>
    </mc:Choice>
    <mc:Fallback>
      <p:transition spd="slow">
        <p:fade/>
      </p:transition>
    </mc:Fallback>
  </mc:AlternateContent>
  <p:timing/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椭圆 1"/>
          <p:cNvSpPr/>
          <p:nvPr/>
        </p:nvSpPr>
        <p:spPr>
          <a:xfrm>
            <a:off x="8574833" y="347497"/>
            <a:ext cx="526845" cy="526845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89000"/>
                </a:schemeClr>
              </a:gs>
              <a:gs pos="23000">
                <a:schemeClr val="accent4">
                  <a:lumMod val="89000"/>
                </a:schemeClr>
              </a:gs>
              <a:gs pos="69000">
                <a:schemeClr val="accent4">
                  <a:lumMod val="75000"/>
                </a:schemeClr>
              </a:gs>
              <a:gs pos="97000">
                <a:schemeClr val="accent4">
                  <a:lumMod val="70000"/>
                </a:schemeClr>
              </a:gs>
            </a:gsLst>
            <a:path path="circle">
              <a:fillToRect b="50000" l="50000" r="50000" t="50000"/>
            </a:path>
          </a:gradFill>
          <a:ln>
            <a:noFill/>
          </a:ln>
          <a:effectLst>
            <a:outerShdw algn="t" blurRad="50800" dir="5400000" dist="76200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dir="t" rig="contrasting">
              <a:rot lat="0" lon="0" rev="7800000"/>
            </a:lightRig>
          </a:scene3d>
          <a:sp3d>
            <a:bevelT h="139700" w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4" name="椭圆 3"/>
          <p:cNvSpPr/>
          <p:nvPr/>
        </p:nvSpPr>
        <p:spPr>
          <a:xfrm>
            <a:off x="2381255" y="4464354"/>
            <a:ext cx="239023" cy="239023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83000">
                <a:schemeClr val="bg1">
                  <a:lumMod val="85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1"/>
          </a:gradFill>
          <a:ln>
            <a:noFill/>
          </a:ln>
          <a:effectLst>
            <a:outerShdw algn="ctr" blurRad="44450" dir="5400000" dist="27940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dir="t" rig="balanced">
              <a:rot lat="0" lon="0" rev="8700000"/>
            </a:lightRig>
          </a:scene3d>
          <a:sp3d>
            <a:bevelT h="38100" w="190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5" name="椭圆 4"/>
          <p:cNvSpPr/>
          <p:nvPr/>
        </p:nvSpPr>
        <p:spPr>
          <a:xfrm>
            <a:off x="9539627" y="1284502"/>
            <a:ext cx="175684" cy="175684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83000">
                <a:schemeClr val="bg1">
                  <a:lumMod val="85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1"/>
          </a:gradFill>
          <a:ln>
            <a:noFill/>
          </a:ln>
          <a:effectLst>
            <a:outerShdw algn="ctr" blurRad="44450" dir="5400000" dist="27940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dir="t" rig="balanced">
              <a:rot lat="0" lon="0" rev="8700000"/>
            </a:lightRig>
          </a:scene3d>
          <a:sp3d>
            <a:bevelT h="38100" w="190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grpSp>
        <p:nvGrpSpPr>
          <p:cNvPr id="6" name="组 5"/>
          <p:cNvGrpSpPr/>
          <p:nvPr/>
        </p:nvGrpSpPr>
        <p:grpSpPr>
          <a:xfrm rot="5400000">
            <a:off x="2162564" y="1927308"/>
            <a:ext cx="430844" cy="1159430"/>
            <a:chOff x="3516449" y="3700836"/>
            <a:chExt cx="726895" cy="1956124"/>
          </a:xfrm>
        </p:grpSpPr>
        <p:sp>
          <p:nvSpPr>
            <p:cNvPr id="7" name="任意形状 6"/>
            <p:cNvSpPr/>
            <p:nvPr/>
          </p:nvSpPr>
          <p:spPr>
            <a:xfrm>
              <a:off x="3516449" y="3700836"/>
              <a:ext cx="726894" cy="972425"/>
            </a:xfrm>
            <a:custGeom>
              <a:gdLst>
                <a:gd fmla="*/ 625675 w 1251350" name="connsiteX0"/>
                <a:gd fmla="*/ 0 h 1674030" name="connsiteY0"/>
                <a:gd fmla="*/ 1251350 w 1251350" name="connsiteX1"/>
                <a:gd fmla="*/ 625675 h 1674030" name="connsiteY1"/>
                <a:gd fmla="*/ 1251350 w 1251350" name="connsiteX2"/>
                <a:gd fmla="*/ 1674030 h 1674030" name="connsiteY2"/>
                <a:gd fmla="*/ 0 w 1251350" name="connsiteX3"/>
                <a:gd fmla="*/ 1674030 h 1674030" name="connsiteY3"/>
                <a:gd fmla="*/ 0 w 1251350" name="connsiteX4"/>
                <a:gd fmla="*/ 625675 h 1674030" name="connsiteY4"/>
                <a:gd fmla="*/ 625675 w 1251350" name="connsiteX5"/>
                <a:gd fmla="*/ 0 h 1674030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674030" w="1251350">
                  <a:moveTo>
                    <a:pt x="625675" y="0"/>
                  </a:moveTo>
                  <a:cubicBezTo>
                    <a:pt x="971226" y="0"/>
                    <a:pt x="1251350" y="280124"/>
                    <a:pt x="1251350" y="625675"/>
                  </a:cubicBezTo>
                  <a:lnTo>
                    <a:pt x="1251350" y="1674030"/>
                  </a:lnTo>
                  <a:lnTo>
                    <a:pt x="0" y="1674030"/>
                  </a:lnTo>
                  <a:lnTo>
                    <a:pt x="0" y="625675"/>
                  </a:lnTo>
                  <a:cubicBezTo>
                    <a:pt x="0" y="280124"/>
                    <a:pt x="280124" y="0"/>
                    <a:pt x="625675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48000">
                  <a:schemeClr val="bg1">
                    <a:lumMod val="95000"/>
                  </a:schemeClr>
                </a:gs>
                <a:gs pos="100000">
                  <a:schemeClr val="bg1"/>
                </a:gs>
              </a:gsLst>
              <a:lin ang="16200000" scaled="1"/>
            </a:gradFill>
            <a:ln>
              <a:noFill/>
            </a:ln>
            <a:effectLst>
              <a:outerShdw algn="ctr" blurRad="149987" dir="8460000" dist="250190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dir="t" rig="contrasting">
                <a:rot lat="0" lon="0" rev="1500000"/>
              </a:lightRig>
            </a:scene3d>
            <a:sp3d prstMaterial="metal">
              <a:bevelT h="88900" w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8" name="任意形状 7"/>
            <p:cNvSpPr/>
            <p:nvPr/>
          </p:nvSpPr>
          <p:spPr>
            <a:xfrm>
              <a:off x="3516450" y="4686291"/>
              <a:ext cx="726894" cy="970669"/>
            </a:xfrm>
            <a:custGeom>
              <a:gdLst>
                <a:gd fmla="*/ 0 w 1253614" name="connsiteX0"/>
                <a:gd fmla="*/ 0 h 1674030" name="connsiteY0"/>
                <a:gd fmla="*/ 1253614 w 1253614" name="connsiteX1"/>
                <a:gd fmla="*/ 0 h 1674030" name="connsiteY1"/>
                <a:gd fmla="*/ 1253613 w 1253614" name="connsiteX2"/>
                <a:gd fmla="*/ 1047223 h 1674030" name="connsiteY2"/>
                <a:gd fmla="*/ 626806 w 1253614" name="connsiteX3"/>
                <a:gd fmla="*/ 1674030 h 1674030" name="connsiteY3"/>
                <a:gd fmla="*/ 626807 w 1253614" name="connsiteX4"/>
                <a:gd fmla="*/ 1674029 h 1674030" name="connsiteY4"/>
                <a:gd fmla="*/ 0 w 1253614" name="connsiteX5"/>
                <a:gd fmla="*/ 1047222 h 1674030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674030" w="1253614">
                  <a:moveTo>
                    <a:pt x="0" y="0"/>
                  </a:moveTo>
                  <a:lnTo>
                    <a:pt x="1253614" y="0"/>
                  </a:lnTo>
                  <a:lnTo>
                    <a:pt x="1253613" y="1047223"/>
                  </a:lnTo>
                  <a:cubicBezTo>
                    <a:pt x="1253613" y="1393399"/>
                    <a:pt x="972982" y="1674030"/>
                    <a:pt x="626806" y="1674030"/>
                  </a:cubicBezTo>
                  <a:lnTo>
                    <a:pt x="626807" y="1674029"/>
                  </a:lnTo>
                  <a:cubicBezTo>
                    <a:pt x="280631" y="1674029"/>
                    <a:pt x="0" y="1393398"/>
                    <a:pt x="0" y="104722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67000"/>
                  </a:schemeClr>
                </a:gs>
                <a:gs pos="48000">
                  <a:schemeClr val="accent1">
                    <a:lumMod val="97000"/>
                    <a:lumOff val="3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16200000" scaled="1"/>
            </a:gradFill>
            <a:ln>
              <a:noFill/>
            </a:ln>
            <a:effectLst>
              <a:outerShdw algn="ctr" blurRad="149987" dir="8460000" dist="250190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dir="t" rig="contrasting">
                <a:rot lat="0" lon="0" rev="1500000"/>
              </a:lightRig>
            </a:scene3d>
            <a:sp3d prstMaterial="metal">
              <a:bevelT h="88900" w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</p:grpSp>
      <p:sp>
        <p:nvSpPr>
          <p:cNvPr id="27" name="文本框 26"/>
          <p:cNvSpPr txBox="1"/>
          <p:nvPr/>
        </p:nvSpPr>
        <p:spPr>
          <a:xfrm>
            <a:off x="3248761" y="2247942"/>
            <a:ext cx="3583305" cy="518160"/>
          </a:xfrm>
          <a:prstGeom prst="rect">
            <a:avLst/>
          </a:prstGeom>
          <a:noFill/>
        </p:spPr>
        <p:txBody>
          <a:bodyPr anchor="ctr" rtlCol="0" wrap="none">
            <a:spAutoFit/>
          </a:bodyPr>
          <a:lstStyle/>
          <a:p>
            <a:r>
              <a:rPr altLang="zh-CN" b="1" kumimoji="1" lang="en-US" smtClean="0" sz="2800">
                <a:solidFill>
                  <a:schemeClr val="bg1"/>
                </a:solidFill>
                <a:effectLst>
                  <a:outerShdw algn="ctr" blurRad="63500" rotWithShape="0" sx="102000" sy="102000">
                    <a:prstClr val="black">
                      <a:alpha val="40000"/>
                    </a:prstClr>
                  </a:outerShdw>
                </a:effectLst>
                <a:latin charset="0" typeface="Microsoft YaHei"/>
                <a:ea charset="0" typeface="Microsoft YaHei"/>
                <a:cs charset="0" typeface="Microsoft YaHei"/>
              </a:rPr>
              <a:t>PART ONE 工作回顾</a:t>
            </a:r>
          </a:p>
        </p:txBody>
      </p:sp>
      <p:grpSp>
        <p:nvGrpSpPr>
          <p:cNvPr id="34" name="组 33"/>
          <p:cNvGrpSpPr/>
          <p:nvPr/>
        </p:nvGrpSpPr>
        <p:grpSpPr>
          <a:xfrm rot="5400000">
            <a:off x="3198274" y="2877777"/>
            <a:ext cx="430844" cy="1159430"/>
            <a:chOff x="3516449" y="3700836"/>
            <a:chExt cx="726895" cy="1956124"/>
          </a:xfrm>
        </p:grpSpPr>
        <p:sp>
          <p:nvSpPr>
            <p:cNvPr id="36" name="任意形状 35"/>
            <p:cNvSpPr/>
            <p:nvPr/>
          </p:nvSpPr>
          <p:spPr>
            <a:xfrm>
              <a:off x="3516449" y="3700836"/>
              <a:ext cx="726894" cy="972425"/>
            </a:xfrm>
            <a:custGeom>
              <a:gdLst>
                <a:gd fmla="*/ 625675 w 1251350" name="connsiteX0"/>
                <a:gd fmla="*/ 0 h 1674030" name="connsiteY0"/>
                <a:gd fmla="*/ 1251350 w 1251350" name="connsiteX1"/>
                <a:gd fmla="*/ 625675 h 1674030" name="connsiteY1"/>
                <a:gd fmla="*/ 1251350 w 1251350" name="connsiteX2"/>
                <a:gd fmla="*/ 1674030 h 1674030" name="connsiteY2"/>
                <a:gd fmla="*/ 0 w 1251350" name="connsiteX3"/>
                <a:gd fmla="*/ 1674030 h 1674030" name="connsiteY3"/>
                <a:gd fmla="*/ 0 w 1251350" name="connsiteX4"/>
                <a:gd fmla="*/ 625675 h 1674030" name="connsiteY4"/>
                <a:gd fmla="*/ 625675 w 1251350" name="connsiteX5"/>
                <a:gd fmla="*/ 0 h 1674030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674030" w="1251350">
                  <a:moveTo>
                    <a:pt x="625675" y="0"/>
                  </a:moveTo>
                  <a:cubicBezTo>
                    <a:pt x="971226" y="0"/>
                    <a:pt x="1251350" y="280124"/>
                    <a:pt x="1251350" y="625675"/>
                  </a:cubicBezTo>
                  <a:lnTo>
                    <a:pt x="1251350" y="1674030"/>
                  </a:lnTo>
                  <a:lnTo>
                    <a:pt x="0" y="1674030"/>
                  </a:lnTo>
                  <a:lnTo>
                    <a:pt x="0" y="625675"/>
                  </a:lnTo>
                  <a:cubicBezTo>
                    <a:pt x="0" y="280124"/>
                    <a:pt x="280124" y="0"/>
                    <a:pt x="625675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48000">
                  <a:schemeClr val="bg1">
                    <a:lumMod val="95000"/>
                  </a:schemeClr>
                </a:gs>
                <a:gs pos="100000">
                  <a:schemeClr val="bg1"/>
                </a:gs>
              </a:gsLst>
              <a:lin ang="16200000" scaled="1"/>
            </a:gradFill>
            <a:ln>
              <a:noFill/>
            </a:ln>
            <a:effectLst>
              <a:outerShdw algn="ctr" blurRad="149987" dir="8460000" dist="250190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dir="t" rig="contrasting">
                <a:rot lat="0" lon="0" rev="1500000"/>
              </a:lightRig>
            </a:scene3d>
            <a:sp3d prstMaterial="metal">
              <a:bevelT h="88900" w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37" name="任意形状 36"/>
            <p:cNvSpPr/>
            <p:nvPr/>
          </p:nvSpPr>
          <p:spPr>
            <a:xfrm>
              <a:off x="3516450" y="4686291"/>
              <a:ext cx="726894" cy="970669"/>
            </a:xfrm>
            <a:custGeom>
              <a:gdLst>
                <a:gd fmla="*/ 0 w 1253614" name="connsiteX0"/>
                <a:gd fmla="*/ 0 h 1674030" name="connsiteY0"/>
                <a:gd fmla="*/ 1253614 w 1253614" name="connsiteX1"/>
                <a:gd fmla="*/ 0 h 1674030" name="connsiteY1"/>
                <a:gd fmla="*/ 1253613 w 1253614" name="connsiteX2"/>
                <a:gd fmla="*/ 1047223 h 1674030" name="connsiteY2"/>
                <a:gd fmla="*/ 626806 w 1253614" name="connsiteX3"/>
                <a:gd fmla="*/ 1674030 h 1674030" name="connsiteY3"/>
                <a:gd fmla="*/ 626807 w 1253614" name="connsiteX4"/>
                <a:gd fmla="*/ 1674029 h 1674030" name="connsiteY4"/>
                <a:gd fmla="*/ 0 w 1253614" name="connsiteX5"/>
                <a:gd fmla="*/ 1047222 h 1674030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674030" w="1253614">
                  <a:moveTo>
                    <a:pt x="0" y="0"/>
                  </a:moveTo>
                  <a:lnTo>
                    <a:pt x="1253614" y="0"/>
                  </a:lnTo>
                  <a:lnTo>
                    <a:pt x="1253613" y="1047223"/>
                  </a:lnTo>
                  <a:cubicBezTo>
                    <a:pt x="1253613" y="1393399"/>
                    <a:pt x="972982" y="1674030"/>
                    <a:pt x="626806" y="1674030"/>
                  </a:cubicBezTo>
                  <a:lnTo>
                    <a:pt x="626807" y="1674029"/>
                  </a:lnTo>
                  <a:cubicBezTo>
                    <a:pt x="280631" y="1674029"/>
                    <a:pt x="0" y="1393398"/>
                    <a:pt x="0" y="104722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67000"/>
                  </a:schemeClr>
                </a:gs>
                <a:gs pos="48000">
                  <a:schemeClr val="accent2">
                    <a:lumMod val="97000"/>
                    <a:lumOff val="3000"/>
                  </a:schemeClr>
                </a:gs>
                <a:gs pos="100000">
                  <a:schemeClr val="accent2">
                    <a:lumMod val="60000"/>
                    <a:lumOff val="40000"/>
                  </a:schemeClr>
                </a:gs>
              </a:gsLst>
              <a:lin ang="16200000" scaled="1"/>
            </a:gradFill>
            <a:ln>
              <a:noFill/>
            </a:ln>
            <a:effectLst>
              <a:outerShdw algn="ctr" blurRad="149987" dir="8460000" dist="250190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dir="t" rig="contrasting">
                <a:rot lat="0" lon="0" rev="1500000"/>
              </a:lightRig>
            </a:scene3d>
            <a:sp3d prstMaterial="metal">
              <a:bevelT h="88900" w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</p:grpSp>
      <p:sp>
        <p:nvSpPr>
          <p:cNvPr id="35" name="文本框 34"/>
          <p:cNvSpPr txBox="1"/>
          <p:nvPr/>
        </p:nvSpPr>
        <p:spPr>
          <a:xfrm>
            <a:off x="4284471" y="3198411"/>
            <a:ext cx="3683318" cy="518160"/>
          </a:xfrm>
          <a:prstGeom prst="rect">
            <a:avLst/>
          </a:prstGeom>
          <a:noFill/>
        </p:spPr>
        <p:txBody>
          <a:bodyPr anchor="ctr" rtlCol="0" wrap="none">
            <a:spAutoFit/>
          </a:bodyPr>
          <a:lstStyle/>
          <a:p>
            <a:r>
              <a:rPr altLang="zh-CN" b="1" kumimoji="1" lang="en-US" smtClean="0" sz="2800">
                <a:solidFill>
                  <a:schemeClr val="bg1"/>
                </a:solidFill>
                <a:effectLst>
                  <a:outerShdw algn="ctr" blurRad="63500" rotWithShape="0" sx="102000" sy="102000">
                    <a:prstClr val="black">
                      <a:alpha val="40000"/>
                    </a:prstClr>
                  </a:outerShdw>
                </a:effectLst>
                <a:latin charset="0" typeface="Microsoft YaHei"/>
                <a:ea charset="0" typeface="Microsoft YaHei"/>
                <a:cs charset="0" typeface="Microsoft YaHei"/>
              </a:rPr>
              <a:t>PART TWO 心得体会</a:t>
            </a:r>
          </a:p>
        </p:txBody>
      </p:sp>
      <p:grpSp>
        <p:nvGrpSpPr>
          <p:cNvPr id="39" name="组 38"/>
          <p:cNvGrpSpPr/>
          <p:nvPr/>
        </p:nvGrpSpPr>
        <p:grpSpPr>
          <a:xfrm rot="5400000">
            <a:off x="4373060" y="3828246"/>
            <a:ext cx="430844" cy="1159430"/>
            <a:chOff x="3516449" y="3700836"/>
            <a:chExt cx="726895" cy="1956124"/>
          </a:xfrm>
        </p:grpSpPr>
        <p:sp>
          <p:nvSpPr>
            <p:cNvPr id="41" name="任意形状 40"/>
            <p:cNvSpPr/>
            <p:nvPr/>
          </p:nvSpPr>
          <p:spPr>
            <a:xfrm>
              <a:off x="3516449" y="3700836"/>
              <a:ext cx="726894" cy="972425"/>
            </a:xfrm>
            <a:custGeom>
              <a:gdLst>
                <a:gd fmla="*/ 625675 w 1251350" name="connsiteX0"/>
                <a:gd fmla="*/ 0 h 1674030" name="connsiteY0"/>
                <a:gd fmla="*/ 1251350 w 1251350" name="connsiteX1"/>
                <a:gd fmla="*/ 625675 h 1674030" name="connsiteY1"/>
                <a:gd fmla="*/ 1251350 w 1251350" name="connsiteX2"/>
                <a:gd fmla="*/ 1674030 h 1674030" name="connsiteY2"/>
                <a:gd fmla="*/ 0 w 1251350" name="connsiteX3"/>
                <a:gd fmla="*/ 1674030 h 1674030" name="connsiteY3"/>
                <a:gd fmla="*/ 0 w 1251350" name="connsiteX4"/>
                <a:gd fmla="*/ 625675 h 1674030" name="connsiteY4"/>
                <a:gd fmla="*/ 625675 w 1251350" name="connsiteX5"/>
                <a:gd fmla="*/ 0 h 1674030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674030" w="1251350">
                  <a:moveTo>
                    <a:pt x="625675" y="0"/>
                  </a:moveTo>
                  <a:cubicBezTo>
                    <a:pt x="971226" y="0"/>
                    <a:pt x="1251350" y="280124"/>
                    <a:pt x="1251350" y="625675"/>
                  </a:cubicBezTo>
                  <a:lnTo>
                    <a:pt x="1251350" y="1674030"/>
                  </a:lnTo>
                  <a:lnTo>
                    <a:pt x="0" y="1674030"/>
                  </a:lnTo>
                  <a:lnTo>
                    <a:pt x="0" y="625675"/>
                  </a:lnTo>
                  <a:cubicBezTo>
                    <a:pt x="0" y="280124"/>
                    <a:pt x="280124" y="0"/>
                    <a:pt x="625675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48000">
                  <a:schemeClr val="bg1">
                    <a:lumMod val="95000"/>
                  </a:schemeClr>
                </a:gs>
                <a:gs pos="100000">
                  <a:schemeClr val="bg1"/>
                </a:gs>
              </a:gsLst>
              <a:lin ang="16200000" scaled="1"/>
            </a:gradFill>
            <a:ln>
              <a:noFill/>
            </a:ln>
            <a:effectLst>
              <a:outerShdw algn="ctr" blurRad="149987" dir="8460000" dist="250190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dir="t" rig="contrasting">
                <a:rot lat="0" lon="0" rev="1500000"/>
              </a:lightRig>
            </a:scene3d>
            <a:sp3d prstMaterial="metal">
              <a:bevelT h="88900" w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42" name="任意形状 41"/>
            <p:cNvSpPr/>
            <p:nvPr/>
          </p:nvSpPr>
          <p:spPr>
            <a:xfrm>
              <a:off x="3516450" y="4686291"/>
              <a:ext cx="726894" cy="970669"/>
            </a:xfrm>
            <a:custGeom>
              <a:gdLst>
                <a:gd fmla="*/ 0 w 1253614" name="connsiteX0"/>
                <a:gd fmla="*/ 0 h 1674030" name="connsiteY0"/>
                <a:gd fmla="*/ 1253614 w 1253614" name="connsiteX1"/>
                <a:gd fmla="*/ 0 h 1674030" name="connsiteY1"/>
                <a:gd fmla="*/ 1253613 w 1253614" name="connsiteX2"/>
                <a:gd fmla="*/ 1047223 h 1674030" name="connsiteY2"/>
                <a:gd fmla="*/ 626806 w 1253614" name="connsiteX3"/>
                <a:gd fmla="*/ 1674030 h 1674030" name="connsiteY3"/>
                <a:gd fmla="*/ 626807 w 1253614" name="connsiteX4"/>
                <a:gd fmla="*/ 1674029 h 1674030" name="connsiteY4"/>
                <a:gd fmla="*/ 0 w 1253614" name="connsiteX5"/>
                <a:gd fmla="*/ 1047222 h 1674030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674030" w="1253614">
                  <a:moveTo>
                    <a:pt x="0" y="0"/>
                  </a:moveTo>
                  <a:lnTo>
                    <a:pt x="1253614" y="0"/>
                  </a:lnTo>
                  <a:lnTo>
                    <a:pt x="1253613" y="1047223"/>
                  </a:lnTo>
                  <a:cubicBezTo>
                    <a:pt x="1253613" y="1393399"/>
                    <a:pt x="972982" y="1674030"/>
                    <a:pt x="626806" y="1674030"/>
                  </a:cubicBezTo>
                  <a:lnTo>
                    <a:pt x="626807" y="1674029"/>
                  </a:lnTo>
                  <a:cubicBezTo>
                    <a:pt x="280631" y="1674029"/>
                    <a:pt x="0" y="1393398"/>
                    <a:pt x="0" y="104722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3">
                    <a:lumMod val="67000"/>
                  </a:schemeClr>
                </a:gs>
                <a:gs pos="48000">
                  <a:schemeClr val="accent3">
                    <a:lumMod val="97000"/>
                    <a:lumOff val="3000"/>
                  </a:schemeClr>
                </a:gs>
                <a:gs pos="100000">
                  <a:schemeClr val="accent3">
                    <a:lumMod val="60000"/>
                    <a:lumOff val="40000"/>
                  </a:schemeClr>
                </a:gs>
              </a:gsLst>
              <a:lin ang="16200000" scaled="1"/>
            </a:gradFill>
            <a:ln>
              <a:noFill/>
            </a:ln>
            <a:effectLst>
              <a:outerShdw algn="ctr" blurRad="149987" dir="8460000" dist="250190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dir="t" rig="contrasting">
                <a:rot lat="0" lon="0" rev="1500000"/>
              </a:lightRig>
            </a:scene3d>
            <a:sp3d prstMaterial="metal">
              <a:bevelT h="88900" w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</p:grpSp>
      <p:sp>
        <p:nvSpPr>
          <p:cNvPr id="40" name="文本框 39"/>
          <p:cNvSpPr txBox="1"/>
          <p:nvPr/>
        </p:nvSpPr>
        <p:spPr>
          <a:xfrm>
            <a:off x="5459257" y="4148880"/>
            <a:ext cx="3956368" cy="518160"/>
          </a:xfrm>
          <a:prstGeom prst="rect">
            <a:avLst/>
          </a:prstGeom>
          <a:noFill/>
        </p:spPr>
        <p:txBody>
          <a:bodyPr anchor="ctr" rtlCol="0" wrap="none">
            <a:spAutoFit/>
          </a:bodyPr>
          <a:lstStyle/>
          <a:p>
            <a:r>
              <a:rPr altLang="zh-CN" b="1" kumimoji="1" lang="en-US" smtClean="0" sz="2800">
                <a:solidFill>
                  <a:schemeClr val="bg1"/>
                </a:solidFill>
                <a:effectLst>
                  <a:outerShdw algn="ctr" blurRad="63500" rotWithShape="0" sx="102000" sy="102000">
                    <a:prstClr val="black">
                      <a:alpha val="40000"/>
                    </a:prstClr>
                  </a:outerShdw>
                </a:effectLst>
                <a:latin charset="0" typeface="Microsoft YaHei"/>
                <a:ea charset="0" typeface="Microsoft YaHei"/>
                <a:cs charset="0" typeface="Microsoft YaHei"/>
              </a:rPr>
              <a:t>PART THREE 经验教训</a:t>
            </a:r>
          </a:p>
        </p:txBody>
      </p:sp>
      <p:grpSp>
        <p:nvGrpSpPr>
          <p:cNvPr id="44" name="组 43"/>
          <p:cNvGrpSpPr/>
          <p:nvPr/>
        </p:nvGrpSpPr>
        <p:grpSpPr>
          <a:xfrm rot="5400000">
            <a:off x="5894480" y="4778716"/>
            <a:ext cx="430844" cy="1159430"/>
            <a:chOff x="3516449" y="3700836"/>
            <a:chExt cx="726895" cy="1956124"/>
          </a:xfrm>
        </p:grpSpPr>
        <p:sp>
          <p:nvSpPr>
            <p:cNvPr id="46" name="任意形状 45"/>
            <p:cNvSpPr/>
            <p:nvPr/>
          </p:nvSpPr>
          <p:spPr>
            <a:xfrm>
              <a:off x="3516449" y="3700836"/>
              <a:ext cx="726894" cy="972425"/>
            </a:xfrm>
            <a:custGeom>
              <a:gdLst>
                <a:gd fmla="*/ 625675 w 1251350" name="connsiteX0"/>
                <a:gd fmla="*/ 0 h 1674030" name="connsiteY0"/>
                <a:gd fmla="*/ 1251350 w 1251350" name="connsiteX1"/>
                <a:gd fmla="*/ 625675 h 1674030" name="connsiteY1"/>
                <a:gd fmla="*/ 1251350 w 1251350" name="connsiteX2"/>
                <a:gd fmla="*/ 1674030 h 1674030" name="connsiteY2"/>
                <a:gd fmla="*/ 0 w 1251350" name="connsiteX3"/>
                <a:gd fmla="*/ 1674030 h 1674030" name="connsiteY3"/>
                <a:gd fmla="*/ 0 w 1251350" name="connsiteX4"/>
                <a:gd fmla="*/ 625675 h 1674030" name="connsiteY4"/>
                <a:gd fmla="*/ 625675 w 1251350" name="connsiteX5"/>
                <a:gd fmla="*/ 0 h 1674030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674030" w="1251350">
                  <a:moveTo>
                    <a:pt x="625675" y="0"/>
                  </a:moveTo>
                  <a:cubicBezTo>
                    <a:pt x="971226" y="0"/>
                    <a:pt x="1251350" y="280124"/>
                    <a:pt x="1251350" y="625675"/>
                  </a:cubicBezTo>
                  <a:lnTo>
                    <a:pt x="1251350" y="1674030"/>
                  </a:lnTo>
                  <a:lnTo>
                    <a:pt x="0" y="1674030"/>
                  </a:lnTo>
                  <a:lnTo>
                    <a:pt x="0" y="625675"/>
                  </a:lnTo>
                  <a:cubicBezTo>
                    <a:pt x="0" y="280124"/>
                    <a:pt x="280124" y="0"/>
                    <a:pt x="625675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48000">
                  <a:schemeClr val="bg1">
                    <a:lumMod val="95000"/>
                  </a:schemeClr>
                </a:gs>
                <a:gs pos="100000">
                  <a:schemeClr val="bg1"/>
                </a:gs>
              </a:gsLst>
              <a:lin ang="16200000" scaled="1"/>
            </a:gradFill>
            <a:ln>
              <a:noFill/>
            </a:ln>
            <a:effectLst>
              <a:outerShdw algn="ctr" blurRad="149987" dir="8460000" dist="250190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dir="t" rig="contrasting">
                <a:rot lat="0" lon="0" rev="1500000"/>
              </a:lightRig>
            </a:scene3d>
            <a:sp3d prstMaterial="metal">
              <a:bevelT h="88900" w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47" name="任意形状 46"/>
            <p:cNvSpPr/>
            <p:nvPr/>
          </p:nvSpPr>
          <p:spPr>
            <a:xfrm>
              <a:off x="3516450" y="4686291"/>
              <a:ext cx="726894" cy="970669"/>
            </a:xfrm>
            <a:custGeom>
              <a:gdLst>
                <a:gd fmla="*/ 0 w 1253614" name="connsiteX0"/>
                <a:gd fmla="*/ 0 h 1674030" name="connsiteY0"/>
                <a:gd fmla="*/ 1253614 w 1253614" name="connsiteX1"/>
                <a:gd fmla="*/ 0 h 1674030" name="connsiteY1"/>
                <a:gd fmla="*/ 1253613 w 1253614" name="connsiteX2"/>
                <a:gd fmla="*/ 1047223 h 1674030" name="connsiteY2"/>
                <a:gd fmla="*/ 626806 w 1253614" name="connsiteX3"/>
                <a:gd fmla="*/ 1674030 h 1674030" name="connsiteY3"/>
                <a:gd fmla="*/ 626807 w 1253614" name="connsiteX4"/>
                <a:gd fmla="*/ 1674029 h 1674030" name="connsiteY4"/>
                <a:gd fmla="*/ 0 w 1253614" name="connsiteX5"/>
                <a:gd fmla="*/ 1047222 h 1674030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674030" w="1253614">
                  <a:moveTo>
                    <a:pt x="0" y="0"/>
                  </a:moveTo>
                  <a:lnTo>
                    <a:pt x="1253614" y="0"/>
                  </a:lnTo>
                  <a:lnTo>
                    <a:pt x="1253613" y="1047223"/>
                  </a:lnTo>
                  <a:cubicBezTo>
                    <a:pt x="1253613" y="1393399"/>
                    <a:pt x="972982" y="1674030"/>
                    <a:pt x="626806" y="1674030"/>
                  </a:cubicBezTo>
                  <a:lnTo>
                    <a:pt x="626807" y="1674029"/>
                  </a:lnTo>
                  <a:cubicBezTo>
                    <a:pt x="280631" y="1674029"/>
                    <a:pt x="0" y="1393398"/>
                    <a:pt x="0" y="104722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4">
                    <a:lumMod val="67000"/>
                  </a:schemeClr>
                </a:gs>
                <a:gs pos="48000">
                  <a:schemeClr val="accent4">
                    <a:lumMod val="97000"/>
                    <a:lumOff val="3000"/>
                  </a:schemeClr>
                </a:gs>
                <a:gs pos="100000">
                  <a:schemeClr val="accent4">
                    <a:lumMod val="60000"/>
                    <a:lumOff val="40000"/>
                  </a:schemeClr>
                </a:gs>
              </a:gsLst>
              <a:lin ang="16200000" scaled="1"/>
            </a:gradFill>
            <a:ln>
              <a:noFill/>
            </a:ln>
            <a:effectLst>
              <a:outerShdw algn="ctr" blurRad="149987" dir="8460000" dist="250190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dir="t" rig="contrasting">
                <a:rot lat="0" lon="0" rev="1500000"/>
              </a:lightRig>
            </a:scene3d>
            <a:sp3d prstMaterial="metal">
              <a:bevelT h="88900" w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</p:grpSp>
      <p:sp>
        <p:nvSpPr>
          <p:cNvPr id="45" name="文本框 44"/>
          <p:cNvSpPr txBox="1"/>
          <p:nvPr/>
        </p:nvSpPr>
        <p:spPr>
          <a:xfrm>
            <a:off x="6980675" y="5099350"/>
            <a:ext cx="3800793" cy="518160"/>
          </a:xfrm>
          <a:prstGeom prst="rect">
            <a:avLst/>
          </a:prstGeom>
          <a:noFill/>
        </p:spPr>
        <p:txBody>
          <a:bodyPr anchor="ctr" rtlCol="0" wrap="none">
            <a:spAutoFit/>
          </a:bodyPr>
          <a:lstStyle/>
          <a:p>
            <a:r>
              <a:rPr altLang="zh-CN" b="1" kumimoji="1" lang="en-US" smtClean="0" sz="2800">
                <a:solidFill>
                  <a:schemeClr val="bg1"/>
                </a:solidFill>
                <a:effectLst>
                  <a:outerShdw algn="ctr" blurRad="63500" rotWithShape="0" sx="102000" sy="102000">
                    <a:prstClr val="black">
                      <a:alpha val="40000"/>
                    </a:prstClr>
                  </a:outerShdw>
                </a:effectLst>
                <a:latin charset="0" typeface="Microsoft YaHei"/>
                <a:ea charset="0" typeface="Microsoft YaHei"/>
                <a:cs charset="0" typeface="Microsoft YaHei"/>
              </a:rPr>
              <a:t>PART FOUR 新年计划</a:t>
            </a:r>
          </a:p>
        </p:txBody>
      </p:sp>
      <p:sp>
        <p:nvSpPr>
          <p:cNvPr id="48" name="文本框 47"/>
          <p:cNvSpPr txBox="1"/>
          <p:nvPr/>
        </p:nvSpPr>
        <p:spPr>
          <a:xfrm>
            <a:off x="715253" y="384138"/>
            <a:ext cx="6329680" cy="14325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kumimoji="1" lang="en-US" smtClean="0" sz="8800">
                <a:solidFill>
                  <a:schemeClr val="bg1"/>
                </a:solidFill>
                <a:effectLst>
                  <a:outerShdw algn="ctr" blurRad="63500" rotWithShape="0" sx="102000" sy="102000">
                    <a:prstClr val="black">
                      <a:alpha val="40000"/>
                    </a:prstClr>
                  </a:outerShdw>
                </a:effectLst>
                <a:latin typeface="+mj-lt"/>
                <a:ea charset="0" typeface="Microsoft YaHei"/>
                <a:cs charset="0" typeface="Microsoft YaHei"/>
              </a:rPr>
              <a:t>CONTENTS</a:t>
            </a:r>
          </a:p>
        </p:txBody>
      </p:sp>
      <p:sp>
        <p:nvSpPr>
          <p:cNvPr id="50" name="椭圆 49"/>
          <p:cNvSpPr/>
          <p:nvPr/>
        </p:nvSpPr>
        <p:spPr>
          <a:xfrm>
            <a:off x="9058370" y="1298737"/>
            <a:ext cx="364986" cy="364986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</a:gradFill>
          <a:ln>
            <a:noFill/>
          </a:ln>
          <a:effectLst>
            <a:outerShdw algn="t" blurRad="50800" dir="5400000" dist="76200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dir="t" rig="contrasting">
              <a:rot lat="0" lon="0" rev="7800000"/>
            </a:lightRig>
          </a:scene3d>
          <a:sp3d>
            <a:bevelT h="139700" w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51" name="椭圆 50"/>
          <p:cNvSpPr/>
          <p:nvPr/>
        </p:nvSpPr>
        <p:spPr>
          <a:xfrm>
            <a:off x="738713" y="260505"/>
            <a:ext cx="247265" cy="247265"/>
          </a:xfrm>
          <a:prstGeom prst="ellipse">
            <a:avLst/>
          </a:prstGeom>
          <a:gradFill flip="none" rotWithShape="1">
            <a:gsLst>
              <a:gs pos="0">
                <a:schemeClr val="accent2">
                  <a:lumMod val="89000"/>
                </a:schemeClr>
              </a:gs>
              <a:gs pos="23000">
                <a:schemeClr val="accent2">
                  <a:lumMod val="89000"/>
                </a:schemeClr>
              </a:gs>
              <a:gs pos="69000">
                <a:schemeClr val="accent2">
                  <a:lumMod val="75000"/>
                </a:schemeClr>
              </a:gs>
              <a:gs pos="97000">
                <a:schemeClr val="accent2">
                  <a:lumMod val="70000"/>
                </a:schemeClr>
              </a:gs>
            </a:gsLst>
            <a:path path="circle">
              <a:fillToRect b="50000" l="50000" r="50000" t="50000"/>
            </a:path>
          </a:gradFill>
          <a:ln>
            <a:noFill/>
          </a:ln>
          <a:effectLst>
            <a:outerShdw algn="t" blurRad="50800" dir="5400000" dist="76200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dir="t" rig="contrasting">
              <a:rot lat="0" lon="0" rev="7800000"/>
            </a:lightRig>
          </a:scene3d>
          <a:sp3d>
            <a:bevelT h="139700" w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52" name="椭圆 51"/>
          <p:cNvSpPr/>
          <p:nvPr/>
        </p:nvSpPr>
        <p:spPr>
          <a:xfrm>
            <a:off x="171658" y="1460186"/>
            <a:ext cx="567055" cy="567055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</a:gradFill>
          <a:ln>
            <a:noFill/>
          </a:ln>
          <a:effectLst>
            <a:outerShdw algn="t" blurRad="50800" dir="5400000" dist="76200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dir="t" rig="contrasting">
              <a:rot lat="0" lon="0" rev="7800000"/>
            </a:lightRig>
          </a:scene3d>
          <a:sp3d>
            <a:bevelT h="139700" w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54" name="椭圆 53"/>
          <p:cNvSpPr/>
          <p:nvPr/>
        </p:nvSpPr>
        <p:spPr>
          <a:xfrm>
            <a:off x="1666217" y="630649"/>
            <a:ext cx="940998" cy="940998"/>
          </a:xfrm>
          <a:prstGeom prst="ellipse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</a:gradFill>
          <a:ln>
            <a:noFill/>
          </a:ln>
          <a:effectLst>
            <a:outerShdw algn="t" blurRad="50800" dir="5400000" dist="76200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dir="t" rig="contrasting">
              <a:rot lat="0" lon="0" rev="7800000"/>
            </a:lightRig>
          </a:scene3d>
          <a:sp3d>
            <a:bevelT h="139700" w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55" name="椭圆 54"/>
          <p:cNvSpPr/>
          <p:nvPr/>
        </p:nvSpPr>
        <p:spPr>
          <a:xfrm>
            <a:off x="8320244" y="264126"/>
            <a:ext cx="120011" cy="120011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83000">
                <a:schemeClr val="bg1">
                  <a:lumMod val="85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1"/>
          </a:gradFill>
          <a:ln>
            <a:noFill/>
          </a:ln>
          <a:effectLst>
            <a:outerShdw algn="ctr" blurRad="44450" dir="5400000" dist="27940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dir="t" rig="balanced">
              <a:rot lat="0" lon="0" rev="8700000"/>
            </a:lightRig>
          </a:scene3d>
          <a:sp3d>
            <a:bevelT h="38100" w="190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56" name="椭圆 55"/>
          <p:cNvSpPr/>
          <p:nvPr/>
        </p:nvSpPr>
        <p:spPr>
          <a:xfrm>
            <a:off x="985978" y="2125401"/>
            <a:ext cx="120011" cy="120011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83000">
                <a:schemeClr val="bg1">
                  <a:lumMod val="85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1"/>
          </a:gradFill>
          <a:ln>
            <a:noFill/>
          </a:ln>
          <a:effectLst>
            <a:outerShdw algn="ctr" blurRad="44450" dir="5400000" dist="27940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dir="t" rig="balanced">
              <a:rot lat="0" lon="0" rev="8700000"/>
            </a:lightRig>
          </a:scene3d>
          <a:sp3d>
            <a:bevelT h="38100" w="190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58" name="文本框 57"/>
          <p:cNvSpPr txBox="1"/>
          <p:nvPr/>
        </p:nvSpPr>
        <p:spPr>
          <a:xfrm>
            <a:off x="6543509" y="472054"/>
            <a:ext cx="2011680" cy="1188720"/>
          </a:xfrm>
          <a:prstGeom prst="rect">
            <a:avLst/>
          </a:prstGeom>
          <a:noFill/>
        </p:spPr>
        <p:txBody>
          <a:bodyPr anchor="ctr" rtlCol="0" wrap="none">
            <a:spAutoFit/>
          </a:bodyPr>
          <a:lstStyle/>
          <a:p>
            <a:r>
              <a:rPr altLang="en-US" b="1" kumimoji="1" lang="zh-CN" smtClean="0" sz="7200">
                <a:solidFill>
                  <a:schemeClr val="bg1"/>
                </a:solidFill>
                <a:effectLst>
                  <a:outerShdw algn="ctr" blurRad="63500" rotWithShape="0" sx="102000" sy="102000">
                    <a:prstClr val="black">
                      <a:alpha val="40000"/>
                    </a:prstClr>
                  </a:outerShdw>
                </a:effectLst>
                <a:latin charset="0" typeface="Microsoft YaHei"/>
                <a:ea charset="0" typeface="Microsoft YaHei"/>
                <a:cs charset="0" typeface="Microsoft YaHei"/>
              </a:rPr>
              <a:t>目录</a:t>
            </a:r>
          </a:p>
        </p:txBody>
      </p:sp>
    </p:spTree>
    <p:extLst>
      <p:ext uri="{BB962C8B-B14F-4D97-AF65-F5344CB8AC3E}">
        <p14:creationId val="934618834"/>
      </p:ext>
    </p:extLst>
  </p:cSld>
  <p:clrMapOvr>
    <a:masterClrMapping/>
  </p:clrMapOvr>
  <mc:AlternateContent>
    <mc:Choice Requires="p14">
      <p:transition p14:dur="1300" spd="slow">
        <p14:pan dir="u"/>
      </p:transition>
    </mc:Choice>
    <mc:Fallback>
      <p:transition spd="slow">
        <p:fade/>
      </p:transition>
    </mc:Fallback>
  </mc:AlternateContent>
  <p:timing/>
</p:sld>
</file>

<file path=ppt/slides/slide2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32" name="组 31"/>
          <p:cNvGrpSpPr/>
          <p:nvPr/>
        </p:nvGrpSpPr>
        <p:grpSpPr>
          <a:xfrm>
            <a:off x="4149981" y="1994269"/>
            <a:ext cx="614544" cy="1653779"/>
            <a:chOff x="3516449" y="3700836"/>
            <a:chExt cx="726895" cy="1956124"/>
          </a:xfrm>
        </p:grpSpPr>
        <p:sp>
          <p:nvSpPr>
            <p:cNvPr id="33" name="任意形状 32"/>
            <p:cNvSpPr/>
            <p:nvPr/>
          </p:nvSpPr>
          <p:spPr>
            <a:xfrm>
              <a:off x="3516449" y="3700836"/>
              <a:ext cx="726894" cy="972425"/>
            </a:xfrm>
            <a:custGeom>
              <a:gdLst>
                <a:gd fmla="*/ 625675 w 1251350" name="connsiteX0"/>
                <a:gd fmla="*/ 0 h 1674030" name="connsiteY0"/>
                <a:gd fmla="*/ 1251350 w 1251350" name="connsiteX1"/>
                <a:gd fmla="*/ 625675 h 1674030" name="connsiteY1"/>
                <a:gd fmla="*/ 1251350 w 1251350" name="connsiteX2"/>
                <a:gd fmla="*/ 1674030 h 1674030" name="connsiteY2"/>
                <a:gd fmla="*/ 0 w 1251350" name="connsiteX3"/>
                <a:gd fmla="*/ 1674030 h 1674030" name="connsiteY3"/>
                <a:gd fmla="*/ 0 w 1251350" name="connsiteX4"/>
                <a:gd fmla="*/ 625675 h 1674030" name="connsiteY4"/>
                <a:gd fmla="*/ 625675 w 1251350" name="connsiteX5"/>
                <a:gd fmla="*/ 0 h 1674030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674030" w="1251350">
                  <a:moveTo>
                    <a:pt x="625675" y="0"/>
                  </a:moveTo>
                  <a:cubicBezTo>
                    <a:pt x="971226" y="0"/>
                    <a:pt x="1251350" y="280124"/>
                    <a:pt x="1251350" y="625675"/>
                  </a:cubicBezTo>
                  <a:lnTo>
                    <a:pt x="1251350" y="1674030"/>
                  </a:lnTo>
                  <a:lnTo>
                    <a:pt x="0" y="1674030"/>
                  </a:lnTo>
                  <a:lnTo>
                    <a:pt x="0" y="625675"/>
                  </a:lnTo>
                  <a:cubicBezTo>
                    <a:pt x="0" y="280124"/>
                    <a:pt x="280124" y="0"/>
                    <a:pt x="625675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48000">
                  <a:schemeClr val="bg1">
                    <a:lumMod val="95000"/>
                  </a:schemeClr>
                </a:gs>
                <a:gs pos="100000">
                  <a:schemeClr val="bg1"/>
                </a:gs>
              </a:gsLst>
              <a:lin ang="16200000" scaled="1"/>
            </a:gradFill>
            <a:ln>
              <a:noFill/>
            </a:ln>
            <a:effectLst>
              <a:outerShdw algn="ctr" blurRad="149987" dir="8460000" dist="250190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dir="t" rig="contrasting">
                <a:rot lat="0" lon="0" rev="1500000"/>
              </a:lightRig>
            </a:scene3d>
            <a:sp3d prstMaterial="metal">
              <a:bevelT h="88900" w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34" name="任意形状 33"/>
            <p:cNvSpPr/>
            <p:nvPr/>
          </p:nvSpPr>
          <p:spPr>
            <a:xfrm>
              <a:off x="3516450" y="4686291"/>
              <a:ext cx="726894" cy="970669"/>
            </a:xfrm>
            <a:custGeom>
              <a:gdLst>
                <a:gd fmla="*/ 0 w 1253614" name="connsiteX0"/>
                <a:gd fmla="*/ 0 h 1674030" name="connsiteY0"/>
                <a:gd fmla="*/ 1253614 w 1253614" name="connsiteX1"/>
                <a:gd fmla="*/ 0 h 1674030" name="connsiteY1"/>
                <a:gd fmla="*/ 1253613 w 1253614" name="connsiteX2"/>
                <a:gd fmla="*/ 1047223 h 1674030" name="connsiteY2"/>
                <a:gd fmla="*/ 626806 w 1253614" name="connsiteX3"/>
                <a:gd fmla="*/ 1674030 h 1674030" name="connsiteY3"/>
                <a:gd fmla="*/ 626807 w 1253614" name="connsiteX4"/>
                <a:gd fmla="*/ 1674029 h 1674030" name="connsiteY4"/>
                <a:gd fmla="*/ 0 w 1253614" name="connsiteX5"/>
                <a:gd fmla="*/ 1047222 h 1674030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674030" w="1253614">
                  <a:moveTo>
                    <a:pt x="0" y="0"/>
                  </a:moveTo>
                  <a:lnTo>
                    <a:pt x="1253614" y="0"/>
                  </a:lnTo>
                  <a:lnTo>
                    <a:pt x="1253613" y="1047223"/>
                  </a:lnTo>
                  <a:cubicBezTo>
                    <a:pt x="1253613" y="1393399"/>
                    <a:pt x="972982" y="1674030"/>
                    <a:pt x="626806" y="1674030"/>
                  </a:cubicBezTo>
                  <a:lnTo>
                    <a:pt x="626807" y="1674029"/>
                  </a:lnTo>
                  <a:cubicBezTo>
                    <a:pt x="280631" y="1674029"/>
                    <a:pt x="0" y="1393398"/>
                    <a:pt x="0" y="104722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67000"/>
                  </a:schemeClr>
                </a:gs>
                <a:gs pos="48000">
                  <a:schemeClr val="accent1">
                    <a:lumMod val="97000"/>
                    <a:lumOff val="3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16200000" scaled="1"/>
            </a:gradFill>
            <a:ln>
              <a:noFill/>
            </a:ln>
            <a:effectLst>
              <a:outerShdw algn="ctr" blurRad="149987" dir="8460000" dist="250190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dir="t" rig="contrasting">
                <a:rot lat="0" lon="0" rev="1500000"/>
              </a:lightRig>
            </a:scene3d>
            <a:sp3d prstMaterial="metal">
              <a:bevelT h="88900" w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</p:grpSp>
      <p:grpSp>
        <p:nvGrpSpPr>
          <p:cNvPr id="35" name="组 34"/>
          <p:cNvGrpSpPr/>
          <p:nvPr/>
        </p:nvGrpSpPr>
        <p:grpSpPr>
          <a:xfrm>
            <a:off x="4969355" y="2000519"/>
            <a:ext cx="614544" cy="1653779"/>
            <a:chOff x="3516449" y="3700836"/>
            <a:chExt cx="726895" cy="1956124"/>
          </a:xfrm>
        </p:grpSpPr>
        <p:sp>
          <p:nvSpPr>
            <p:cNvPr id="36" name="任意形状 35"/>
            <p:cNvSpPr/>
            <p:nvPr/>
          </p:nvSpPr>
          <p:spPr>
            <a:xfrm>
              <a:off x="3516449" y="3700836"/>
              <a:ext cx="726894" cy="972425"/>
            </a:xfrm>
            <a:custGeom>
              <a:gdLst>
                <a:gd fmla="*/ 625675 w 1251350" name="connsiteX0"/>
                <a:gd fmla="*/ 0 h 1674030" name="connsiteY0"/>
                <a:gd fmla="*/ 1251350 w 1251350" name="connsiteX1"/>
                <a:gd fmla="*/ 625675 h 1674030" name="connsiteY1"/>
                <a:gd fmla="*/ 1251350 w 1251350" name="connsiteX2"/>
                <a:gd fmla="*/ 1674030 h 1674030" name="connsiteY2"/>
                <a:gd fmla="*/ 0 w 1251350" name="connsiteX3"/>
                <a:gd fmla="*/ 1674030 h 1674030" name="connsiteY3"/>
                <a:gd fmla="*/ 0 w 1251350" name="connsiteX4"/>
                <a:gd fmla="*/ 625675 h 1674030" name="connsiteY4"/>
                <a:gd fmla="*/ 625675 w 1251350" name="connsiteX5"/>
                <a:gd fmla="*/ 0 h 1674030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674030" w="1251350">
                  <a:moveTo>
                    <a:pt x="625675" y="0"/>
                  </a:moveTo>
                  <a:cubicBezTo>
                    <a:pt x="971226" y="0"/>
                    <a:pt x="1251350" y="280124"/>
                    <a:pt x="1251350" y="625675"/>
                  </a:cubicBezTo>
                  <a:lnTo>
                    <a:pt x="1251350" y="1674030"/>
                  </a:lnTo>
                  <a:lnTo>
                    <a:pt x="0" y="1674030"/>
                  </a:lnTo>
                  <a:lnTo>
                    <a:pt x="0" y="625675"/>
                  </a:lnTo>
                  <a:cubicBezTo>
                    <a:pt x="0" y="280124"/>
                    <a:pt x="280124" y="0"/>
                    <a:pt x="625675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48000">
                  <a:schemeClr val="bg1">
                    <a:lumMod val="95000"/>
                  </a:schemeClr>
                </a:gs>
                <a:gs pos="100000">
                  <a:schemeClr val="bg1"/>
                </a:gs>
              </a:gsLst>
              <a:lin ang="16200000" scaled="1"/>
            </a:gradFill>
            <a:ln>
              <a:noFill/>
            </a:ln>
            <a:effectLst>
              <a:outerShdw algn="ctr" blurRad="149987" dir="8460000" dist="250190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dir="t" rig="contrasting">
                <a:rot lat="0" lon="0" rev="1500000"/>
              </a:lightRig>
            </a:scene3d>
            <a:sp3d prstMaterial="metal">
              <a:bevelT h="88900" w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37" name="任意形状 36"/>
            <p:cNvSpPr/>
            <p:nvPr/>
          </p:nvSpPr>
          <p:spPr>
            <a:xfrm>
              <a:off x="3516450" y="4686291"/>
              <a:ext cx="726894" cy="970669"/>
            </a:xfrm>
            <a:custGeom>
              <a:gdLst>
                <a:gd fmla="*/ 0 w 1253614" name="connsiteX0"/>
                <a:gd fmla="*/ 0 h 1674030" name="connsiteY0"/>
                <a:gd fmla="*/ 1253614 w 1253614" name="connsiteX1"/>
                <a:gd fmla="*/ 0 h 1674030" name="connsiteY1"/>
                <a:gd fmla="*/ 1253613 w 1253614" name="connsiteX2"/>
                <a:gd fmla="*/ 1047223 h 1674030" name="connsiteY2"/>
                <a:gd fmla="*/ 626806 w 1253614" name="connsiteX3"/>
                <a:gd fmla="*/ 1674030 h 1674030" name="connsiteY3"/>
                <a:gd fmla="*/ 626807 w 1253614" name="connsiteX4"/>
                <a:gd fmla="*/ 1674029 h 1674030" name="connsiteY4"/>
                <a:gd fmla="*/ 0 w 1253614" name="connsiteX5"/>
                <a:gd fmla="*/ 1047222 h 1674030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674030" w="1253614">
                  <a:moveTo>
                    <a:pt x="0" y="0"/>
                  </a:moveTo>
                  <a:lnTo>
                    <a:pt x="1253614" y="0"/>
                  </a:lnTo>
                  <a:lnTo>
                    <a:pt x="1253613" y="1047223"/>
                  </a:lnTo>
                  <a:cubicBezTo>
                    <a:pt x="1253613" y="1393399"/>
                    <a:pt x="972982" y="1674030"/>
                    <a:pt x="626806" y="1674030"/>
                  </a:cubicBezTo>
                  <a:lnTo>
                    <a:pt x="626807" y="1674029"/>
                  </a:lnTo>
                  <a:cubicBezTo>
                    <a:pt x="280631" y="1674029"/>
                    <a:pt x="0" y="1393398"/>
                    <a:pt x="0" y="104722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67000"/>
                  </a:schemeClr>
                </a:gs>
                <a:gs pos="48000">
                  <a:schemeClr val="accent2">
                    <a:lumMod val="97000"/>
                    <a:lumOff val="3000"/>
                  </a:schemeClr>
                </a:gs>
                <a:gs pos="100000">
                  <a:schemeClr val="accent2">
                    <a:lumMod val="60000"/>
                    <a:lumOff val="40000"/>
                  </a:schemeClr>
                </a:gs>
              </a:gsLst>
              <a:lin ang="16200000" scaled="1"/>
            </a:gradFill>
            <a:ln>
              <a:noFill/>
            </a:ln>
            <a:effectLst>
              <a:outerShdw algn="ctr" blurRad="149987" dir="8460000" dist="250190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dir="t" rig="contrasting">
                <a:rot lat="0" lon="0" rev="1500000"/>
              </a:lightRig>
            </a:scene3d>
            <a:sp3d prstMaterial="metal">
              <a:bevelT h="88900" w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</p:grpSp>
      <p:grpSp>
        <p:nvGrpSpPr>
          <p:cNvPr id="38" name="组 37"/>
          <p:cNvGrpSpPr/>
          <p:nvPr/>
        </p:nvGrpSpPr>
        <p:grpSpPr>
          <a:xfrm>
            <a:off x="5788728" y="1984165"/>
            <a:ext cx="614544" cy="1653779"/>
            <a:chOff x="3516449" y="3700836"/>
            <a:chExt cx="726895" cy="1956124"/>
          </a:xfrm>
        </p:grpSpPr>
        <p:sp>
          <p:nvSpPr>
            <p:cNvPr id="39" name="任意形状 38"/>
            <p:cNvSpPr/>
            <p:nvPr/>
          </p:nvSpPr>
          <p:spPr>
            <a:xfrm>
              <a:off x="3516449" y="3700836"/>
              <a:ext cx="726894" cy="972425"/>
            </a:xfrm>
            <a:custGeom>
              <a:gdLst>
                <a:gd fmla="*/ 625675 w 1251350" name="connsiteX0"/>
                <a:gd fmla="*/ 0 h 1674030" name="connsiteY0"/>
                <a:gd fmla="*/ 1251350 w 1251350" name="connsiteX1"/>
                <a:gd fmla="*/ 625675 h 1674030" name="connsiteY1"/>
                <a:gd fmla="*/ 1251350 w 1251350" name="connsiteX2"/>
                <a:gd fmla="*/ 1674030 h 1674030" name="connsiteY2"/>
                <a:gd fmla="*/ 0 w 1251350" name="connsiteX3"/>
                <a:gd fmla="*/ 1674030 h 1674030" name="connsiteY3"/>
                <a:gd fmla="*/ 0 w 1251350" name="connsiteX4"/>
                <a:gd fmla="*/ 625675 h 1674030" name="connsiteY4"/>
                <a:gd fmla="*/ 625675 w 1251350" name="connsiteX5"/>
                <a:gd fmla="*/ 0 h 1674030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674030" w="1251350">
                  <a:moveTo>
                    <a:pt x="625675" y="0"/>
                  </a:moveTo>
                  <a:cubicBezTo>
                    <a:pt x="971226" y="0"/>
                    <a:pt x="1251350" y="280124"/>
                    <a:pt x="1251350" y="625675"/>
                  </a:cubicBezTo>
                  <a:lnTo>
                    <a:pt x="1251350" y="1674030"/>
                  </a:lnTo>
                  <a:lnTo>
                    <a:pt x="0" y="1674030"/>
                  </a:lnTo>
                  <a:lnTo>
                    <a:pt x="0" y="625675"/>
                  </a:lnTo>
                  <a:cubicBezTo>
                    <a:pt x="0" y="280124"/>
                    <a:pt x="280124" y="0"/>
                    <a:pt x="625675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48000">
                  <a:schemeClr val="bg1">
                    <a:lumMod val="95000"/>
                  </a:schemeClr>
                </a:gs>
                <a:gs pos="100000">
                  <a:schemeClr val="bg1"/>
                </a:gs>
              </a:gsLst>
              <a:lin ang="16200000" scaled="1"/>
            </a:gradFill>
            <a:ln>
              <a:noFill/>
            </a:ln>
            <a:effectLst>
              <a:outerShdw algn="ctr" blurRad="149987" dir="8460000" dist="250190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dir="t" rig="contrasting">
                <a:rot lat="0" lon="0" rev="1500000"/>
              </a:lightRig>
            </a:scene3d>
            <a:sp3d prstMaterial="metal">
              <a:bevelT h="88900" w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40" name="任意形状 39"/>
            <p:cNvSpPr/>
            <p:nvPr/>
          </p:nvSpPr>
          <p:spPr>
            <a:xfrm>
              <a:off x="3516450" y="4686291"/>
              <a:ext cx="726894" cy="970669"/>
            </a:xfrm>
            <a:custGeom>
              <a:gdLst>
                <a:gd fmla="*/ 0 w 1253614" name="connsiteX0"/>
                <a:gd fmla="*/ 0 h 1674030" name="connsiteY0"/>
                <a:gd fmla="*/ 1253614 w 1253614" name="connsiteX1"/>
                <a:gd fmla="*/ 0 h 1674030" name="connsiteY1"/>
                <a:gd fmla="*/ 1253613 w 1253614" name="connsiteX2"/>
                <a:gd fmla="*/ 1047223 h 1674030" name="connsiteY2"/>
                <a:gd fmla="*/ 626806 w 1253614" name="connsiteX3"/>
                <a:gd fmla="*/ 1674030 h 1674030" name="connsiteY3"/>
                <a:gd fmla="*/ 626807 w 1253614" name="connsiteX4"/>
                <a:gd fmla="*/ 1674029 h 1674030" name="connsiteY4"/>
                <a:gd fmla="*/ 0 w 1253614" name="connsiteX5"/>
                <a:gd fmla="*/ 1047222 h 1674030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674030" w="1253614">
                  <a:moveTo>
                    <a:pt x="0" y="0"/>
                  </a:moveTo>
                  <a:lnTo>
                    <a:pt x="1253614" y="0"/>
                  </a:lnTo>
                  <a:lnTo>
                    <a:pt x="1253613" y="1047223"/>
                  </a:lnTo>
                  <a:cubicBezTo>
                    <a:pt x="1253613" y="1393399"/>
                    <a:pt x="972982" y="1674030"/>
                    <a:pt x="626806" y="1674030"/>
                  </a:cubicBezTo>
                  <a:lnTo>
                    <a:pt x="626807" y="1674029"/>
                  </a:lnTo>
                  <a:cubicBezTo>
                    <a:pt x="280631" y="1674029"/>
                    <a:pt x="0" y="1393398"/>
                    <a:pt x="0" y="104722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3">
                    <a:lumMod val="67000"/>
                  </a:schemeClr>
                </a:gs>
                <a:gs pos="48000">
                  <a:schemeClr val="accent3">
                    <a:lumMod val="97000"/>
                    <a:lumOff val="3000"/>
                  </a:schemeClr>
                </a:gs>
                <a:gs pos="100000">
                  <a:schemeClr val="accent3">
                    <a:lumMod val="60000"/>
                    <a:lumOff val="40000"/>
                  </a:schemeClr>
                </a:gs>
              </a:gsLst>
              <a:lin ang="16200000" scaled="1"/>
            </a:gradFill>
            <a:ln>
              <a:noFill/>
            </a:ln>
            <a:effectLst>
              <a:outerShdw algn="ctr" blurRad="149987" dir="8460000" dist="250190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dir="t" rig="contrasting">
                <a:rot lat="0" lon="0" rev="1500000"/>
              </a:lightRig>
            </a:scene3d>
            <a:sp3d prstMaterial="metal">
              <a:bevelT h="88900" w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</p:grpSp>
      <p:grpSp>
        <p:nvGrpSpPr>
          <p:cNvPr id="41" name="组 40"/>
          <p:cNvGrpSpPr/>
          <p:nvPr/>
        </p:nvGrpSpPr>
        <p:grpSpPr>
          <a:xfrm>
            <a:off x="6608102" y="1990415"/>
            <a:ext cx="614544" cy="1653779"/>
            <a:chOff x="3516449" y="3700836"/>
            <a:chExt cx="726895" cy="1956124"/>
          </a:xfrm>
        </p:grpSpPr>
        <p:sp>
          <p:nvSpPr>
            <p:cNvPr id="42" name="任意形状 41"/>
            <p:cNvSpPr/>
            <p:nvPr/>
          </p:nvSpPr>
          <p:spPr>
            <a:xfrm>
              <a:off x="3516449" y="3700836"/>
              <a:ext cx="726894" cy="972425"/>
            </a:xfrm>
            <a:custGeom>
              <a:gdLst>
                <a:gd fmla="*/ 625675 w 1251350" name="connsiteX0"/>
                <a:gd fmla="*/ 0 h 1674030" name="connsiteY0"/>
                <a:gd fmla="*/ 1251350 w 1251350" name="connsiteX1"/>
                <a:gd fmla="*/ 625675 h 1674030" name="connsiteY1"/>
                <a:gd fmla="*/ 1251350 w 1251350" name="connsiteX2"/>
                <a:gd fmla="*/ 1674030 h 1674030" name="connsiteY2"/>
                <a:gd fmla="*/ 0 w 1251350" name="connsiteX3"/>
                <a:gd fmla="*/ 1674030 h 1674030" name="connsiteY3"/>
                <a:gd fmla="*/ 0 w 1251350" name="connsiteX4"/>
                <a:gd fmla="*/ 625675 h 1674030" name="connsiteY4"/>
                <a:gd fmla="*/ 625675 w 1251350" name="connsiteX5"/>
                <a:gd fmla="*/ 0 h 1674030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674030" w="1251350">
                  <a:moveTo>
                    <a:pt x="625675" y="0"/>
                  </a:moveTo>
                  <a:cubicBezTo>
                    <a:pt x="971226" y="0"/>
                    <a:pt x="1251350" y="280124"/>
                    <a:pt x="1251350" y="625675"/>
                  </a:cubicBezTo>
                  <a:lnTo>
                    <a:pt x="1251350" y="1674030"/>
                  </a:lnTo>
                  <a:lnTo>
                    <a:pt x="0" y="1674030"/>
                  </a:lnTo>
                  <a:lnTo>
                    <a:pt x="0" y="625675"/>
                  </a:lnTo>
                  <a:cubicBezTo>
                    <a:pt x="0" y="280124"/>
                    <a:pt x="280124" y="0"/>
                    <a:pt x="625675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48000">
                  <a:schemeClr val="bg1">
                    <a:lumMod val="95000"/>
                  </a:schemeClr>
                </a:gs>
                <a:gs pos="100000">
                  <a:schemeClr val="bg1"/>
                </a:gs>
              </a:gsLst>
              <a:lin ang="16200000" scaled="1"/>
            </a:gradFill>
            <a:ln>
              <a:noFill/>
            </a:ln>
            <a:effectLst>
              <a:outerShdw algn="ctr" blurRad="149987" dir="8460000" dist="250190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dir="t" rig="contrasting">
                <a:rot lat="0" lon="0" rev="1500000"/>
              </a:lightRig>
            </a:scene3d>
            <a:sp3d prstMaterial="metal">
              <a:bevelT h="88900" w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43" name="任意形状 42"/>
            <p:cNvSpPr/>
            <p:nvPr/>
          </p:nvSpPr>
          <p:spPr>
            <a:xfrm>
              <a:off x="3516450" y="4686291"/>
              <a:ext cx="726894" cy="970669"/>
            </a:xfrm>
            <a:custGeom>
              <a:gdLst>
                <a:gd fmla="*/ 0 w 1253614" name="connsiteX0"/>
                <a:gd fmla="*/ 0 h 1674030" name="connsiteY0"/>
                <a:gd fmla="*/ 1253614 w 1253614" name="connsiteX1"/>
                <a:gd fmla="*/ 0 h 1674030" name="connsiteY1"/>
                <a:gd fmla="*/ 1253613 w 1253614" name="connsiteX2"/>
                <a:gd fmla="*/ 1047223 h 1674030" name="connsiteY2"/>
                <a:gd fmla="*/ 626806 w 1253614" name="connsiteX3"/>
                <a:gd fmla="*/ 1674030 h 1674030" name="connsiteY3"/>
                <a:gd fmla="*/ 626807 w 1253614" name="connsiteX4"/>
                <a:gd fmla="*/ 1674029 h 1674030" name="connsiteY4"/>
                <a:gd fmla="*/ 0 w 1253614" name="connsiteX5"/>
                <a:gd fmla="*/ 1047222 h 1674030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674030" w="1253614">
                  <a:moveTo>
                    <a:pt x="0" y="0"/>
                  </a:moveTo>
                  <a:lnTo>
                    <a:pt x="1253614" y="0"/>
                  </a:lnTo>
                  <a:lnTo>
                    <a:pt x="1253613" y="1047223"/>
                  </a:lnTo>
                  <a:cubicBezTo>
                    <a:pt x="1253613" y="1393399"/>
                    <a:pt x="972982" y="1674030"/>
                    <a:pt x="626806" y="1674030"/>
                  </a:cubicBezTo>
                  <a:lnTo>
                    <a:pt x="626807" y="1674029"/>
                  </a:lnTo>
                  <a:cubicBezTo>
                    <a:pt x="280631" y="1674029"/>
                    <a:pt x="0" y="1393398"/>
                    <a:pt x="0" y="104722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4">
                    <a:lumMod val="67000"/>
                  </a:schemeClr>
                </a:gs>
                <a:gs pos="48000">
                  <a:schemeClr val="accent4">
                    <a:lumMod val="97000"/>
                    <a:lumOff val="3000"/>
                  </a:schemeClr>
                </a:gs>
                <a:gs pos="100000">
                  <a:schemeClr val="accent4">
                    <a:lumMod val="60000"/>
                    <a:lumOff val="40000"/>
                  </a:schemeClr>
                </a:gs>
              </a:gsLst>
              <a:lin ang="16200000" scaled="1"/>
            </a:gradFill>
            <a:ln>
              <a:noFill/>
            </a:ln>
            <a:effectLst>
              <a:outerShdw algn="ctr" blurRad="149987" dir="8460000" dist="250190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dir="t" rig="contrasting">
                <a:rot lat="0" lon="0" rev="1500000"/>
              </a:lightRig>
            </a:scene3d>
            <a:sp3d prstMaterial="metal">
              <a:bevelT h="88900" w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</p:grpSp>
      <p:grpSp>
        <p:nvGrpSpPr>
          <p:cNvPr id="44" name="组 43"/>
          <p:cNvGrpSpPr/>
          <p:nvPr/>
        </p:nvGrpSpPr>
        <p:grpSpPr>
          <a:xfrm>
            <a:off x="7427475" y="1979399"/>
            <a:ext cx="614544" cy="1653779"/>
            <a:chOff x="3516449" y="3700836"/>
            <a:chExt cx="726895" cy="1956124"/>
          </a:xfrm>
        </p:grpSpPr>
        <p:sp>
          <p:nvSpPr>
            <p:cNvPr id="45" name="任意形状 44"/>
            <p:cNvSpPr/>
            <p:nvPr/>
          </p:nvSpPr>
          <p:spPr>
            <a:xfrm>
              <a:off x="3516449" y="3700836"/>
              <a:ext cx="726894" cy="972425"/>
            </a:xfrm>
            <a:custGeom>
              <a:gdLst>
                <a:gd fmla="*/ 625675 w 1251350" name="connsiteX0"/>
                <a:gd fmla="*/ 0 h 1674030" name="connsiteY0"/>
                <a:gd fmla="*/ 1251350 w 1251350" name="connsiteX1"/>
                <a:gd fmla="*/ 625675 h 1674030" name="connsiteY1"/>
                <a:gd fmla="*/ 1251350 w 1251350" name="connsiteX2"/>
                <a:gd fmla="*/ 1674030 h 1674030" name="connsiteY2"/>
                <a:gd fmla="*/ 0 w 1251350" name="connsiteX3"/>
                <a:gd fmla="*/ 1674030 h 1674030" name="connsiteY3"/>
                <a:gd fmla="*/ 0 w 1251350" name="connsiteX4"/>
                <a:gd fmla="*/ 625675 h 1674030" name="connsiteY4"/>
                <a:gd fmla="*/ 625675 w 1251350" name="connsiteX5"/>
                <a:gd fmla="*/ 0 h 1674030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674030" w="1251350">
                  <a:moveTo>
                    <a:pt x="625675" y="0"/>
                  </a:moveTo>
                  <a:cubicBezTo>
                    <a:pt x="971226" y="0"/>
                    <a:pt x="1251350" y="280124"/>
                    <a:pt x="1251350" y="625675"/>
                  </a:cubicBezTo>
                  <a:lnTo>
                    <a:pt x="1251350" y="1674030"/>
                  </a:lnTo>
                  <a:lnTo>
                    <a:pt x="0" y="1674030"/>
                  </a:lnTo>
                  <a:lnTo>
                    <a:pt x="0" y="625675"/>
                  </a:lnTo>
                  <a:cubicBezTo>
                    <a:pt x="0" y="280124"/>
                    <a:pt x="280124" y="0"/>
                    <a:pt x="625675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48000">
                  <a:schemeClr val="bg1">
                    <a:lumMod val="95000"/>
                  </a:schemeClr>
                </a:gs>
                <a:gs pos="100000">
                  <a:schemeClr val="bg1"/>
                </a:gs>
              </a:gsLst>
              <a:lin ang="16200000" scaled="1"/>
            </a:gradFill>
            <a:ln>
              <a:noFill/>
            </a:ln>
            <a:effectLst>
              <a:outerShdw algn="ctr" blurRad="149987" dir="8460000" dist="250190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dir="t" rig="contrasting">
                <a:rot lat="0" lon="0" rev="1500000"/>
              </a:lightRig>
            </a:scene3d>
            <a:sp3d prstMaterial="metal">
              <a:bevelT h="88900" w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46" name="任意形状 45"/>
            <p:cNvSpPr/>
            <p:nvPr/>
          </p:nvSpPr>
          <p:spPr>
            <a:xfrm>
              <a:off x="3516450" y="4686291"/>
              <a:ext cx="726894" cy="970669"/>
            </a:xfrm>
            <a:custGeom>
              <a:gdLst>
                <a:gd fmla="*/ 0 w 1253614" name="connsiteX0"/>
                <a:gd fmla="*/ 0 h 1674030" name="connsiteY0"/>
                <a:gd fmla="*/ 1253614 w 1253614" name="connsiteX1"/>
                <a:gd fmla="*/ 0 h 1674030" name="connsiteY1"/>
                <a:gd fmla="*/ 1253613 w 1253614" name="connsiteX2"/>
                <a:gd fmla="*/ 1047223 h 1674030" name="connsiteY2"/>
                <a:gd fmla="*/ 626806 w 1253614" name="connsiteX3"/>
                <a:gd fmla="*/ 1674030 h 1674030" name="connsiteY3"/>
                <a:gd fmla="*/ 626807 w 1253614" name="connsiteX4"/>
                <a:gd fmla="*/ 1674029 h 1674030" name="connsiteY4"/>
                <a:gd fmla="*/ 0 w 1253614" name="connsiteX5"/>
                <a:gd fmla="*/ 1047222 h 1674030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674030" w="1253614">
                  <a:moveTo>
                    <a:pt x="0" y="0"/>
                  </a:moveTo>
                  <a:lnTo>
                    <a:pt x="1253614" y="0"/>
                  </a:lnTo>
                  <a:lnTo>
                    <a:pt x="1253613" y="1047223"/>
                  </a:lnTo>
                  <a:cubicBezTo>
                    <a:pt x="1253613" y="1393399"/>
                    <a:pt x="972982" y="1674030"/>
                    <a:pt x="626806" y="1674030"/>
                  </a:cubicBezTo>
                  <a:lnTo>
                    <a:pt x="626807" y="1674029"/>
                  </a:lnTo>
                  <a:cubicBezTo>
                    <a:pt x="280631" y="1674029"/>
                    <a:pt x="0" y="1393398"/>
                    <a:pt x="0" y="104722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5">
                    <a:lumMod val="67000"/>
                  </a:schemeClr>
                </a:gs>
                <a:gs pos="48000">
                  <a:schemeClr val="accent5">
                    <a:lumMod val="97000"/>
                    <a:lumOff val="300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16200000" scaled="1"/>
            </a:gradFill>
            <a:ln>
              <a:noFill/>
            </a:ln>
            <a:effectLst>
              <a:outerShdw algn="ctr" blurRad="149987" dir="8460000" dist="250190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dir="t" rig="contrasting">
                <a:rot lat="0" lon="0" rev="1500000"/>
              </a:lightRig>
            </a:scene3d>
            <a:sp3d prstMaterial="metal">
              <a:bevelT h="88900" w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</p:grpSp>
      <p:sp>
        <p:nvSpPr>
          <p:cNvPr id="47" name="椭圆 46"/>
          <p:cNvSpPr/>
          <p:nvPr/>
        </p:nvSpPr>
        <p:spPr>
          <a:xfrm>
            <a:off x="4149981" y="4156769"/>
            <a:ext cx="614543" cy="614543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</a:gradFill>
          <a:ln>
            <a:noFill/>
          </a:ln>
          <a:effectLst>
            <a:outerShdw algn="t" blurRad="50800" dir="5400000" dist="76200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dir="t" rig="contrasting">
              <a:rot lat="0" lon="0" rev="7800000"/>
            </a:lightRig>
          </a:scene3d>
          <a:sp3d>
            <a:bevelT h="139700" w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48" name="椭圆 47"/>
          <p:cNvSpPr/>
          <p:nvPr/>
        </p:nvSpPr>
        <p:spPr>
          <a:xfrm>
            <a:off x="4969355" y="4156769"/>
            <a:ext cx="614543" cy="614543"/>
          </a:xfrm>
          <a:prstGeom prst="ellipse">
            <a:avLst/>
          </a:prstGeom>
          <a:gradFill flip="none" rotWithShape="1">
            <a:gsLst>
              <a:gs pos="0">
                <a:schemeClr val="accent2">
                  <a:lumMod val="89000"/>
                </a:schemeClr>
              </a:gs>
              <a:gs pos="23000">
                <a:schemeClr val="accent2">
                  <a:lumMod val="89000"/>
                </a:schemeClr>
              </a:gs>
              <a:gs pos="69000">
                <a:schemeClr val="accent2">
                  <a:lumMod val="75000"/>
                </a:schemeClr>
              </a:gs>
              <a:gs pos="97000">
                <a:schemeClr val="accent2">
                  <a:lumMod val="70000"/>
                </a:schemeClr>
              </a:gs>
            </a:gsLst>
            <a:path path="circle">
              <a:fillToRect b="50000" l="50000" r="50000" t="50000"/>
            </a:path>
          </a:gradFill>
          <a:ln>
            <a:noFill/>
          </a:ln>
          <a:effectLst>
            <a:outerShdw algn="t" blurRad="50800" dir="5400000" dist="76200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dir="t" rig="contrasting">
              <a:rot lat="0" lon="0" rev="7800000"/>
            </a:lightRig>
          </a:scene3d>
          <a:sp3d>
            <a:bevelT h="139700" w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49" name="椭圆 48"/>
          <p:cNvSpPr/>
          <p:nvPr/>
        </p:nvSpPr>
        <p:spPr>
          <a:xfrm>
            <a:off x="5788728" y="4163019"/>
            <a:ext cx="614543" cy="614543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</a:gradFill>
          <a:ln>
            <a:noFill/>
          </a:ln>
          <a:effectLst>
            <a:outerShdw algn="t" blurRad="50800" dir="5400000" dist="76200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dir="t" rig="contrasting">
              <a:rot lat="0" lon="0" rev="7800000"/>
            </a:lightRig>
          </a:scene3d>
          <a:sp3d>
            <a:bevelT h="139700" w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50" name="椭圆 49"/>
          <p:cNvSpPr/>
          <p:nvPr/>
        </p:nvSpPr>
        <p:spPr>
          <a:xfrm>
            <a:off x="6608102" y="4163019"/>
            <a:ext cx="614543" cy="614543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</a:gradFill>
          <a:ln>
            <a:noFill/>
          </a:ln>
          <a:effectLst>
            <a:outerShdw algn="t" blurRad="50800" dir="5400000" dist="76200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dir="t" rig="contrasting">
              <a:rot lat="0" lon="0" rev="7800000"/>
            </a:lightRig>
          </a:scene3d>
          <a:sp3d>
            <a:bevelT h="139700" w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51" name="椭圆 50"/>
          <p:cNvSpPr/>
          <p:nvPr/>
        </p:nvSpPr>
        <p:spPr>
          <a:xfrm>
            <a:off x="7427474" y="4156769"/>
            <a:ext cx="614543" cy="614543"/>
          </a:xfrm>
          <a:prstGeom prst="ellipse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</a:gradFill>
          <a:ln>
            <a:noFill/>
          </a:ln>
          <a:effectLst>
            <a:outerShdw algn="t" blurRad="50800" dir="5400000" dist="76200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dir="t" rig="contrasting">
              <a:rot lat="0" lon="0" rev="7800000"/>
            </a:lightRig>
          </a:scene3d>
          <a:sp3d>
            <a:bevelT h="139700" w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</p:spTree>
    <p:extLst>
      <p:ext uri="{BB962C8B-B14F-4D97-AF65-F5344CB8AC3E}">
        <p14:creationId val="1043388777"/>
      </p:ext>
    </p:extLst>
  </p:cSld>
  <p:clrMapOvr>
    <a:masterClrMapping/>
  </p:clrMapOvr>
  <p:transition/>
  <p:timing/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"/>
          <p:cNvSpPr txBox="1"/>
          <p:nvPr/>
        </p:nvSpPr>
        <p:spPr>
          <a:xfrm>
            <a:off x="3331211" y="2016482"/>
            <a:ext cx="5529580" cy="762000"/>
          </a:xfrm>
          <a:prstGeom prst="rect">
            <a:avLst/>
          </a:prstGeom>
          <a:noFill/>
        </p:spPr>
        <p:txBody>
          <a:bodyPr anchor="ctr" rtlCol="0" wrap="none">
            <a:spAutoFit/>
          </a:bodyPr>
          <a:lstStyle/>
          <a:p>
            <a:pPr algn="ctr"/>
            <a:r>
              <a:rPr altLang="zh-CN" b="1" kumimoji="1" lang="en-US" smtClean="0" sz="4400">
                <a:solidFill>
                  <a:schemeClr val="bg1"/>
                </a:solidFill>
                <a:effectLst>
                  <a:outerShdw algn="ctr" blurRad="63500" rotWithShape="0" sx="102000" sy="102000">
                    <a:prstClr val="black">
                      <a:alpha val="40000"/>
                    </a:prstClr>
                  </a:outerShdw>
                </a:effectLst>
                <a:latin charset="0" typeface="Microsoft YaHei"/>
                <a:ea charset="0" typeface="Microsoft YaHei"/>
                <a:cs charset="0" typeface="Microsoft YaHei"/>
              </a:rPr>
              <a:t>PART ONE 工作回顾</a:t>
            </a:r>
          </a:p>
        </p:txBody>
      </p:sp>
      <p:grpSp>
        <p:nvGrpSpPr>
          <p:cNvPr id="21" name="组 20"/>
          <p:cNvGrpSpPr/>
          <p:nvPr/>
        </p:nvGrpSpPr>
        <p:grpSpPr>
          <a:xfrm>
            <a:off x="2675476" y="4781831"/>
            <a:ext cx="1368248" cy="3655921"/>
            <a:chOff x="2675476" y="4781831"/>
            <a:chExt cx="1368248" cy="3655921"/>
          </a:xfrm>
        </p:grpSpPr>
        <p:sp>
          <p:nvSpPr>
            <p:cNvPr id="5" name="任意形状 4"/>
            <p:cNvSpPr/>
            <p:nvPr/>
          </p:nvSpPr>
          <p:spPr>
            <a:xfrm rot="10800000">
              <a:off x="2675478" y="6607339"/>
              <a:ext cx="1368246" cy="1830413"/>
            </a:xfrm>
            <a:custGeom>
              <a:gdLst>
                <a:gd fmla="*/ 625675 w 1251350" name="connsiteX0"/>
                <a:gd fmla="*/ 0 h 1674030" name="connsiteY0"/>
                <a:gd fmla="*/ 1251350 w 1251350" name="connsiteX1"/>
                <a:gd fmla="*/ 625675 h 1674030" name="connsiteY1"/>
                <a:gd fmla="*/ 1251350 w 1251350" name="connsiteX2"/>
                <a:gd fmla="*/ 1674030 h 1674030" name="connsiteY2"/>
                <a:gd fmla="*/ 0 w 1251350" name="connsiteX3"/>
                <a:gd fmla="*/ 1674030 h 1674030" name="connsiteY3"/>
                <a:gd fmla="*/ 0 w 1251350" name="connsiteX4"/>
                <a:gd fmla="*/ 625675 h 1674030" name="connsiteY4"/>
                <a:gd fmla="*/ 625675 w 1251350" name="connsiteX5"/>
                <a:gd fmla="*/ 0 h 1674030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674030" w="1251350">
                  <a:moveTo>
                    <a:pt x="625675" y="0"/>
                  </a:moveTo>
                  <a:cubicBezTo>
                    <a:pt x="971226" y="0"/>
                    <a:pt x="1251350" y="280124"/>
                    <a:pt x="1251350" y="625675"/>
                  </a:cubicBezTo>
                  <a:lnTo>
                    <a:pt x="1251350" y="1674030"/>
                  </a:lnTo>
                  <a:lnTo>
                    <a:pt x="0" y="1674030"/>
                  </a:lnTo>
                  <a:lnTo>
                    <a:pt x="0" y="625675"/>
                  </a:lnTo>
                  <a:cubicBezTo>
                    <a:pt x="0" y="280124"/>
                    <a:pt x="280124" y="0"/>
                    <a:pt x="625675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48000">
                  <a:schemeClr val="bg1">
                    <a:lumMod val="95000"/>
                  </a:schemeClr>
                </a:gs>
                <a:gs pos="100000">
                  <a:schemeClr val="bg1"/>
                </a:gs>
              </a:gsLst>
              <a:lin ang="16200000" scaled="1"/>
            </a:gradFill>
            <a:ln>
              <a:noFill/>
            </a:ln>
            <a:effectLst>
              <a:outerShdw algn="ctr" blurRad="149987" dir="8460000" dist="250190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dir="t" rig="contrasting">
                <a:rot lat="0" lon="0" rev="1500000"/>
              </a:lightRig>
            </a:scene3d>
            <a:sp3d prstMaterial="metal">
              <a:bevelT h="88900" w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6" name="任意形状 5"/>
            <p:cNvSpPr/>
            <p:nvPr/>
          </p:nvSpPr>
          <p:spPr>
            <a:xfrm rot="10800000">
              <a:off x="2675476" y="4781831"/>
              <a:ext cx="1368246" cy="1827108"/>
            </a:xfrm>
            <a:custGeom>
              <a:gdLst>
                <a:gd fmla="*/ 0 w 1253614" name="connsiteX0"/>
                <a:gd fmla="*/ 0 h 1674030" name="connsiteY0"/>
                <a:gd fmla="*/ 1253614 w 1253614" name="connsiteX1"/>
                <a:gd fmla="*/ 0 h 1674030" name="connsiteY1"/>
                <a:gd fmla="*/ 1253613 w 1253614" name="connsiteX2"/>
                <a:gd fmla="*/ 1047223 h 1674030" name="connsiteY2"/>
                <a:gd fmla="*/ 626806 w 1253614" name="connsiteX3"/>
                <a:gd fmla="*/ 1674030 h 1674030" name="connsiteY3"/>
                <a:gd fmla="*/ 626807 w 1253614" name="connsiteX4"/>
                <a:gd fmla="*/ 1674029 h 1674030" name="connsiteY4"/>
                <a:gd fmla="*/ 0 w 1253614" name="connsiteX5"/>
                <a:gd fmla="*/ 1047222 h 1674030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674030" w="1253614">
                  <a:moveTo>
                    <a:pt x="0" y="0"/>
                  </a:moveTo>
                  <a:lnTo>
                    <a:pt x="1253614" y="0"/>
                  </a:lnTo>
                  <a:lnTo>
                    <a:pt x="1253613" y="1047223"/>
                  </a:lnTo>
                  <a:cubicBezTo>
                    <a:pt x="1253613" y="1393399"/>
                    <a:pt x="972982" y="1674030"/>
                    <a:pt x="626806" y="1674030"/>
                  </a:cubicBezTo>
                  <a:lnTo>
                    <a:pt x="626807" y="1674029"/>
                  </a:lnTo>
                  <a:cubicBezTo>
                    <a:pt x="280631" y="1674029"/>
                    <a:pt x="0" y="1393398"/>
                    <a:pt x="0" y="104722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67000"/>
                  </a:schemeClr>
                </a:gs>
                <a:gs pos="48000">
                  <a:schemeClr val="accent1">
                    <a:lumMod val="97000"/>
                    <a:lumOff val="3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16200000" scaled="1"/>
            </a:gradFill>
            <a:ln>
              <a:noFill/>
            </a:ln>
            <a:effectLst>
              <a:outerShdw algn="ctr" blurRad="149987" dir="8460000" dist="250190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dir="t" rig="contrasting">
                <a:rot lat="0" lon="0" rev="1500000"/>
              </a:lightRig>
            </a:scene3d>
            <a:sp3d prstMaterial="metal">
              <a:bevelT h="88900" w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</p:grpSp>
      <p:grpSp>
        <p:nvGrpSpPr>
          <p:cNvPr id="22" name="组 21"/>
          <p:cNvGrpSpPr/>
          <p:nvPr/>
        </p:nvGrpSpPr>
        <p:grpSpPr>
          <a:xfrm>
            <a:off x="4043727" y="4103416"/>
            <a:ext cx="1368248" cy="3655921"/>
            <a:chOff x="4043727" y="4103416"/>
            <a:chExt cx="1368248" cy="3655921"/>
          </a:xfrm>
        </p:grpSpPr>
        <p:sp>
          <p:nvSpPr>
            <p:cNvPr id="8" name="任意形状 7"/>
            <p:cNvSpPr/>
            <p:nvPr/>
          </p:nvSpPr>
          <p:spPr>
            <a:xfrm rot="10800000">
              <a:off x="4043729" y="5928924"/>
              <a:ext cx="1368246" cy="1830413"/>
            </a:xfrm>
            <a:custGeom>
              <a:gdLst>
                <a:gd fmla="*/ 625675 w 1251350" name="connsiteX0"/>
                <a:gd fmla="*/ 0 h 1674030" name="connsiteY0"/>
                <a:gd fmla="*/ 1251350 w 1251350" name="connsiteX1"/>
                <a:gd fmla="*/ 625675 h 1674030" name="connsiteY1"/>
                <a:gd fmla="*/ 1251350 w 1251350" name="connsiteX2"/>
                <a:gd fmla="*/ 1674030 h 1674030" name="connsiteY2"/>
                <a:gd fmla="*/ 0 w 1251350" name="connsiteX3"/>
                <a:gd fmla="*/ 1674030 h 1674030" name="connsiteY3"/>
                <a:gd fmla="*/ 0 w 1251350" name="connsiteX4"/>
                <a:gd fmla="*/ 625675 h 1674030" name="connsiteY4"/>
                <a:gd fmla="*/ 625675 w 1251350" name="connsiteX5"/>
                <a:gd fmla="*/ 0 h 1674030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674030" w="1251350">
                  <a:moveTo>
                    <a:pt x="625675" y="0"/>
                  </a:moveTo>
                  <a:cubicBezTo>
                    <a:pt x="971226" y="0"/>
                    <a:pt x="1251350" y="280124"/>
                    <a:pt x="1251350" y="625675"/>
                  </a:cubicBezTo>
                  <a:lnTo>
                    <a:pt x="1251350" y="1674030"/>
                  </a:lnTo>
                  <a:lnTo>
                    <a:pt x="0" y="1674030"/>
                  </a:lnTo>
                  <a:lnTo>
                    <a:pt x="0" y="625675"/>
                  </a:lnTo>
                  <a:cubicBezTo>
                    <a:pt x="0" y="280124"/>
                    <a:pt x="280124" y="0"/>
                    <a:pt x="625675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48000">
                  <a:schemeClr val="bg1">
                    <a:lumMod val="95000"/>
                  </a:schemeClr>
                </a:gs>
                <a:gs pos="100000">
                  <a:schemeClr val="bg1"/>
                </a:gs>
              </a:gsLst>
              <a:lin ang="16200000" scaled="1"/>
            </a:gradFill>
            <a:ln>
              <a:noFill/>
            </a:ln>
            <a:effectLst>
              <a:outerShdw algn="ctr" blurRad="149987" dir="8460000" dist="250190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dir="t" rig="contrasting">
                <a:rot lat="0" lon="0" rev="1500000"/>
              </a:lightRig>
            </a:scene3d>
            <a:sp3d prstMaterial="metal">
              <a:bevelT h="88900" w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9" name="任意形状 8"/>
            <p:cNvSpPr/>
            <p:nvPr/>
          </p:nvSpPr>
          <p:spPr>
            <a:xfrm rot="10800000">
              <a:off x="4043727" y="4103416"/>
              <a:ext cx="1368246" cy="1827108"/>
            </a:xfrm>
            <a:custGeom>
              <a:gdLst>
                <a:gd fmla="*/ 0 w 1253614" name="connsiteX0"/>
                <a:gd fmla="*/ 0 h 1674030" name="connsiteY0"/>
                <a:gd fmla="*/ 1253614 w 1253614" name="connsiteX1"/>
                <a:gd fmla="*/ 0 h 1674030" name="connsiteY1"/>
                <a:gd fmla="*/ 1253613 w 1253614" name="connsiteX2"/>
                <a:gd fmla="*/ 1047223 h 1674030" name="connsiteY2"/>
                <a:gd fmla="*/ 626806 w 1253614" name="connsiteX3"/>
                <a:gd fmla="*/ 1674030 h 1674030" name="connsiteY3"/>
                <a:gd fmla="*/ 626807 w 1253614" name="connsiteX4"/>
                <a:gd fmla="*/ 1674029 h 1674030" name="connsiteY4"/>
                <a:gd fmla="*/ 0 w 1253614" name="connsiteX5"/>
                <a:gd fmla="*/ 1047222 h 1674030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674030" w="1253614">
                  <a:moveTo>
                    <a:pt x="0" y="0"/>
                  </a:moveTo>
                  <a:lnTo>
                    <a:pt x="1253614" y="0"/>
                  </a:lnTo>
                  <a:lnTo>
                    <a:pt x="1253613" y="1047223"/>
                  </a:lnTo>
                  <a:cubicBezTo>
                    <a:pt x="1253613" y="1393399"/>
                    <a:pt x="972982" y="1674030"/>
                    <a:pt x="626806" y="1674030"/>
                  </a:cubicBezTo>
                  <a:lnTo>
                    <a:pt x="626807" y="1674029"/>
                  </a:lnTo>
                  <a:cubicBezTo>
                    <a:pt x="280631" y="1674029"/>
                    <a:pt x="0" y="1393398"/>
                    <a:pt x="0" y="104722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67000"/>
                  </a:schemeClr>
                </a:gs>
                <a:gs pos="48000">
                  <a:schemeClr val="accent2">
                    <a:lumMod val="97000"/>
                    <a:lumOff val="3000"/>
                  </a:schemeClr>
                </a:gs>
                <a:gs pos="100000">
                  <a:schemeClr val="accent2">
                    <a:lumMod val="60000"/>
                    <a:lumOff val="40000"/>
                  </a:schemeClr>
                </a:gs>
              </a:gsLst>
              <a:lin ang="16200000" scaled="1"/>
            </a:gradFill>
            <a:ln>
              <a:noFill/>
            </a:ln>
            <a:effectLst>
              <a:outerShdw algn="ctr" blurRad="149987" dir="8460000" dist="250190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dir="t" rig="contrasting">
                <a:rot lat="0" lon="0" rev="1500000"/>
              </a:lightRig>
            </a:scene3d>
            <a:sp3d prstMaterial="metal">
              <a:bevelT h="88900" w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</p:grpSp>
      <p:grpSp>
        <p:nvGrpSpPr>
          <p:cNvPr id="23" name="组 22"/>
          <p:cNvGrpSpPr/>
          <p:nvPr/>
        </p:nvGrpSpPr>
        <p:grpSpPr>
          <a:xfrm>
            <a:off x="5411912" y="4428708"/>
            <a:ext cx="1368248" cy="3655921"/>
            <a:chOff x="5411912" y="4428708"/>
            <a:chExt cx="1368248" cy="3655921"/>
          </a:xfrm>
        </p:grpSpPr>
        <p:sp>
          <p:nvSpPr>
            <p:cNvPr id="11" name="任意形状 10"/>
            <p:cNvSpPr/>
            <p:nvPr/>
          </p:nvSpPr>
          <p:spPr>
            <a:xfrm rot="10800000">
              <a:off x="5411914" y="6254216"/>
              <a:ext cx="1368246" cy="1830413"/>
            </a:xfrm>
            <a:custGeom>
              <a:gdLst>
                <a:gd fmla="*/ 625675 w 1251350" name="connsiteX0"/>
                <a:gd fmla="*/ 0 h 1674030" name="connsiteY0"/>
                <a:gd fmla="*/ 1251350 w 1251350" name="connsiteX1"/>
                <a:gd fmla="*/ 625675 h 1674030" name="connsiteY1"/>
                <a:gd fmla="*/ 1251350 w 1251350" name="connsiteX2"/>
                <a:gd fmla="*/ 1674030 h 1674030" name="connsiteY2"/>
                <a:gd fmla="*/ 0 w 1251350" name="connsiteX3"/>
                <a:gd fmla="*/ 1674030 h 1674030" name="connsiteY3"/>
                <a:gd fmla="*/ 0 w 1251350" name="connsiteX4"/>
                <a:gd fmla="*/ 625675 h 1674030" name="connsiteY4"/>
                <a:gd fmla="*/ 625675 w 1251350" name="connsiteX5"/>
                <a:gd fmla="*/ 0 h 1674030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674030" w="1251350">
                  <a:moveTo>
                    <a:pt x="625675" y="0"/>
                  </a:moveTo>
                  <a:cubicBezTo>
                    <a:pt x="971226" y="0"/>
                    <a:pt x="1251350" y="280124"/>
                    <a:pt x="1251350" y="625675"/>
                  </a:cubicBezTo>
                  <a:lnTo>
                    <a:pt x="1251350" y="1674030"/>
                  </a:lnTo>
                  <a:lnTo>
                    <a:pt x="0" y="1674030"/>
                  </a:lnTo>
                  <a:lnTo>
                    <a:pt x="0" y="625675"/>
                  </a:lnTo>
                  <a:cubicBezTo>
                    <a:pt x="0" y="280124"/>
                    <a:pt x="280124" y="0"/>
                    <a:pt x="625675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48000">
                  <a:schemeClr val="bg1">
                    <a:lumMod val="95000"/>
                  </a:schemeClr>
                </a:gs>
                <a:gs pos="100000">
                  <a:schemeClr val="bg1"/>
                </a:gs>
              </a:gsLst>
              <a:lin ang="16200000" scaled="1"/>
            </a:gradFill>
            <a:ln>
              <a:noFill/>
            </a:ln>
            <a:effectLst>
              <a:outerShdw algn="ctr" blurRad="149987" dir="8460000" dist="250190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dir="t" rig="contrasting">
                <a:rot lat="0" lon="0" rev="1500000"/>
              </a:lightRig>
            </a:scene3d>
            <a:sp3d prstMaterial="metal">
              <a:bevelT h="88900" w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12" name="任意形状 11"/>
            <p:cNvSpPr/>
            <p:nvPr/>
          </p:nvSpPr>
          <p:spPr>
            <a:xfrm rot="10800000">
              <a:off x="5411912" y="4428708"/>
              <a:ext cx="1368246" cy="1827108"/>
            </a:xfrm>
            <a:custGeom>
              <a:gdLst>
                <a:gd fmla="*/ 0 w 1253614" name="connsiteX0"/>
                <a:gd fmla="*/ 0 h 1674030" name="connsiteY0"/>
                <a:gd fmla="*/ 1253614 w 1253614" name="connsiteX1"/>
                <a:gd fmla="*/ 0 h 1674030" name="connsiteY1"/>
                <a:gd fmla="*/ 1253613 w 1253614" name="connsiteX2"/>
                <a:gd fmla="*/ 1047223 h 1674030" name="connsiteY2"/>
                <a:gd fmla="*/ 626806 w 1253614" name="connsiteX3"/>
                <a:gd fmla="*/ 1674030 h 1674030" name="connsiteY3"/>
                <a:gd fmla="*/ 626807 w 1253614" name="connsiteX4"/>
                <a:gd fmla="*/ 1674029 h 1674030" name="connsiteY4"/>
                <a:gd fmla="*/ 0 w 1253614" name="connsiteX5"/>
                <a:gd fmla="*/ 1047222 h 1674030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674030" w="1253614">
                  <a:moveTo>
                    <a:pt x="0" y="0"/>
                  </a:moveTo>
                  <a:lnTo>
                    <a:pt x="1253614" y="0"/>
                  </a:lnTo>
                  <a:lnTo>
                    <a:pt x="1253613" y="1047223"/>
                  </a:lnTo>
                  <a:cubicBezTo>
                    <a:pt x="1253613" y="1393399"/>
                    <a:pt x="972982" y="1674030"/>
                    <a:pt x="626806" y="1674030"/>
                  </a:cubicBezTo>
                  <a:lnTo>
                    <a:pt x="626807" y="1674029"/>
                  </a:lnTo>
                  <a:cubicBezTo>
                    <a:pt x="280631" y="1674029"/>
                    <a:pt x="0" y="1393398"/>
                    <a:pt x="0" y="104722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3">
                    <a:lumMod val="67000"/>
                  </a:schemeClr>
                </a:gs>
                <a:gs pos="48000">
                  <a:schemeClr val="accent3">
                    <a:lumMod val="97000"/>
                    <a:lumOff val="3000"/>
                  </a:schemeClr>
                </a:gs>
                <a:gs pos="100000">
                  <a:schemeClr val="accent3">
                    <a:lumMod val="60000"/>
                    <a:lumOff val="40000"/>
                  </a:schemeClr>
                </a:gs>
              </a:gsLst>
              <a:lin ang="16200000" scaled="1"/>
            </a:gradFill>
            <a:ln>
              <a:noFill/>
            </a:ln>
            <a:effectLst>
              <a:outerShdw algn="ctr" blurRad="149987" dir="8460000" dist="250190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dir="t" rig="contrasting">
                <a:rot lat="0" lon="0" rev="1500000"/>
              </a:lightRig>
            </a:scene3d>
            <a:sp3d prstMaterial="metal">
              <a:bevelT h="88900" w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</p:grpSp>
      <p:grpSp>
        <p:nvGrpSpPr>
          <p:cNvPr id="24" name="组 23"/>
          <p:cNvGrpSpPr/>
          <p:nvPr/>
        </p:nvGrpSpPr>
        <p:grpSpPr>
          <a:xfrm>
            <a:off x="6780093" y="3854361"/>
            <a:ext cx="1368248" cy="3655921"/>
            <a:chOff x="6780093" y="3854361"/>
            <a:chExt cx="1368248" cy="3655921"/>
          </a:xfrm>
        </p:grpSpPr>
        <p:sp>
          <p:nvSpPr>
            <p:cNvPr id="14" name="任意形状 13"/>
            <p:cNvSpPr/>
            <p:nvPr/>
          </p:nvSpPr>
          <p:spPr>
            <a:xfrm rot="10800000">
              <a:off x="6780095" y="5679869"/>
              <a:ext cx="1368246" cy="1830413"/>
            </a:xfrm>
            <a:custGeom>
              <a:gdLst>
                <a:gd fmla="*/ 625675 w 1251350" name="connsiteX0"/>
                <a:gd fmla="*/ 0 h 1674030" name="connsiteY0"/>
                <a:gd fmla="*/ 1251350 w 1251350" name="connsiteX1"/>
                <a:gd fmla="*/ 625675 h 1674030" name="connsiteY1"/>
                <a:gd fmla="*/ 1251350 w 1251350" name="connsiteX2"/>
                <a:gd fmla="*/ 1674030 h 1674030" name="connsiteY2"/>
                <a:gd fmla="*/ 0 w 1251350" name="connsiteX3"/>
                <a:gd fmla="*/ 1674030 h 1674030" name="connsiteY3"/>
                <a:gd fmla="*/ 0 w 1251350" name="connsiteX4"/>
                <a:gd fmla="*/ 625675 h 1674030" name="connsiteY4"/>
                <a:gd fmla="*/ 625675 w 1251350" name="connsiteX5"/>
                <a:gd fmla="*/ 0 h 1674030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674030" w="1251350">
                  <a:moveTo>
                    <a:pt x="625675" y="0"/>
                  </a:moveTo>
                  <a:cubicBezTo>
                    <a:pt x="971226" y="0"/>
                    <a:pt x="1251350" y="280124"/>
                    <a:pt x="1251350" y="625675"/>
                  </a:cubicBezTo>
                  <a:lnTo>
                    <a:pt x="1251350" y="1674030"/>
                  </a:lnTo>
                  <a:lnTo>
                    <a:pt x="0" y="1674030"/>
                  </a:lnTo>
                  <a:lnTo>
                    <a:pt x="0" y="625675"/>
                  </a:lnTo>
                  <a:cubicBezTo>
                    <a:pt x="0" y="280124"/>
                    <a:pt x="280124" y="0"/>
                    <a:pt x="625675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48000">
                  <a:schemeClr val="bg1">
                    <a:lumMod val="95000"/>
                  </a:schemeClr>
                </a:gs>
                <a:gs pos="100000">
                  <a:schemeClr val="bg1"/>
                </a:gs>
              </a:gsLst>
              <a:lin ang="16200000" scaled="1"/>
            </a:gradFill>
            <a:ln>
              <a:noFill/>
            </a:ln>
            <a:effectLst>
              <a:outerShdw algn="ctr" blurRad="149987" dir="8460000" dist="250190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dir="t" rig="contrasting">
                <a:rot lat="0" lon="0" rev="1500000"/>
              </a:lightRig>
            </a:scene3d>
            <a:sp3d prstMaterial="metal">
              <a:bevelT h="88900" w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15" name="任意形状 14"/>
            <p:cNvSpPr/>
            <p:nvPr/>
          </p:nvSpPr>
          <p:spPr>
            <a:xfrm rot="10800000">
              <a:off x="6780093" y="3854361"/>
              <a:ext cx="1368246" cy="1827108"/>
            </a:xfrm>
            <a:custGeom>
              <a:gdLst>
                <a:gd fmla="*/ 0 w 1253614" name="connsiteX0"/>
                <a:gd fmla="*/ 0 h 1674030" name="connsiteY0"/>
                <a:gd fmla="*/ 1253614 w 1253614" name="connsiteX1"/>
                <a:gd fmla="*/ 0 h 1674030" name="connsiteY1"/>
                <a:gd fmla="*/ 1253613 w 1253614" name="connsiteX2"/>
                <a:gd fmla="*/ 1047223 h 1674030" name="connsiteY2"/>
                <a:gd fmla="*/ 626806 w 1253614" name="connsiteX3"/>
                <a:gd fmla="*/ 1674030 h 1674030" name="connsiteY3"/>
                <a:gd fmla="*/ 626807 w 1253614" name="connsiteX4"/>
                <a:gd fmla="*/ 1674029 h 1674030" name="connsiteY4"/>
                <a:gd fmla="*/ 0 w 1253614" name="connsiteX5"/>
                <a:gd fmla="*/ 1047222 h 1674030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674030" w="1253614">
                  <a:moveTo>
                    <a:pt x="0" y="0"/>
                  </a:moveTo>
                  <a:lnTo>
                    <a:pt x="1253614" y="0"/>
                  </a:lnTo>
                  <a:lnTo>
                    <a:pt x="1253613" y="1047223"/>
                  </a:lnTo>
                  <a:cubicBezTo>
                    <a:pt x="1253613" y="1393399"/>
                    <a:pt x="972982" y="1674030"/>
                    <a:pt x="626806" y="1674030"/>
                  </a:cubicBezTo>
                  <a:lnTo>
                    <a:pt x="626807" y="1674029"/>
                  </a:lnTo>
                  <a:cubicBezTo>
                    <a:pt x="280631" y="1674029"/>
                    <a:pt x="0" y="1393398"/>
                    <a:pt x="0" y="104722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4">
                    <a:lumMod val="67000"/>
                  </a:schemeClr>
                </a:gs>
                <a:gs pos="48000">
                  <a:schemeClr val="accent4">
                    <a:lumMod val="97000"/>
                    <a:lumOff val="3000"/>
                  </a:schemeClr>
                </a:gs>
                <a:gs pos="100000">
                  <a:schemeClr val="accent4">
                    <a:lumMod val="60000"/>
                    <a:lumOff val="40000"/>
                  </a:schemeClr>
                </a:gs>
              </a:gsLst>
              <a:lin ang="16200000" scaled="1"/>
            </a:gradFill>
            <a:ln>
              <a:noFill/>
            </a:ln>
            <a:effectLst>
              <a:outerShdw algn="ctr" blurRad="149987" dir="8460000" dist="250190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dir="t" rig="contrasting">
                <a:rot lat="0" lon="0" rev="1500000"/>
              </a:lightRig>
            </a:scene3d>
            <a:sp3d prstMaterial="metal">
              <a:bevelT h="88900" w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</p:grpSp>
      <p:grpSp>
        <p:nvGrpSpPr>
          <p:cNvPr id="25" name="组 24"/>
          <p:cNvGrpSpPr/>
          <p:nvPr/>
        </p:nvGrpSpPr>
        <p:grpSpPr>
          <a:xfrm>
            <a:off x="8148277" y="4739316"/>
            <a:ext cx="1368248" cy="3655921"/>
            <a:chOff x="8148277" y="4739316"/>
            <a:chExt cx="1368248" cy="3655921"/>
          </a:xfrm>
        </p:grpSpPr>
        <p:sp>
          <p:nvSpPr>
            <p:cNvPr id="17" name="任意形状 16"/>
            <p:cNvSpPr/>
            <p:nvPr/>
          </p:nvSpPr>
          <p:spPr>
            <a:xfrm rot="10800000">
              <a:off x="8148279" y="6564824"/>
              <a:ext cx="1368246" cy="1830413"/>
            </a:xfrm>
            <a:custGeom>
              <a:gdLst>
                <a:gd fmla="*/ 625675 w 1251350" name="connsiteX0"/>
                <a:gd fmla="*/ 0 h 1674030" name="connsiteY0"/>
                <a:gd fmla="*/ 1251350 w 1251350" name="connsiteX1"/>
                <a:gd fmla="*/ 625675 h 1674030" name="connsiteY1"/>
                <a:gd fmla="*/ 1251350 w 1251350" name="connsiteX2"/>
                <a:gd fmla="*/ 1674030 h 1674030" name="connsiteY2"/>
                <a:gd fmla="*/ 0 w 1251350" name="connsiteX3"/>
                <a:gd fmla="*/ 1674030 h 1674030" name="connsiteY3"/>
                <a:gd fmla="*/ 0 w 1251350" name="connsiteX4"/>
                <a:gd fmla="*/ 625675 h 1674030" name="connsiteY4"/>
                <a:gd fmla="*/ 625675 w 1251350" name="connsiteX5"/>
                <a:gd fmla="*/ 0 h 1674030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674030" w="1251350">
                  <a:moveTo>
                    <a:pt x="625675" y="0"/>
                  </a:moveTo>
                  <a:cubicBezTo>
                    <a:pt x="971226" y="0"/>
                    <a:pt x="1251350" y="280124"/>
                    <a:pt x="1251350" y="625675"/>
                  </a:cubicBezTo>
                  <a:lnTo>
                    <a:pt x="1251350" y="1674030"/>
                  </a:lnTo>
                  <a:lnTo>
                    <a:pt x="0" y="1674030"/>
                  </a:lnTo>
                  <a:lnTo>
                    <a:pt x="0" y="625675"/>
                  </a:lnTo>
                  <a:cubicBezTo>
                    <a:pt x="0" y="280124"/>
                    <a:pt x="280124" y="0"/>
                    <a:pt x="625675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48000">
                  <a:schemeClr val="bg1">
                    <a:lumMod val="95000"/>
                  </a:schemeClr>
                </a:gs>
                <a:gs pos="100000">
                  <a:schemeClr val="bg1"/>
                </a:gs>
              </a:gsLst>
              <a:lin ang="16200000" scaled="1"/>
            </a:gradFill>
            <a:ln>
              <a:noFill/>
            </a:ln>
            <a:effectLst>
              <a:outerShdw algn="ctr" blurRad="149987" dir="8460000" dist="250190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dir="t" rig="contrasting">
                <a:rot lat="0" lon="0" rev="1500000"/>
              </a:lightRig>
            </a:scene3d>
            <a:sp3d prstMaterial="metal">
              <a:bevelT h="88900" w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18" name="任意形状 17"/>
            <p:cNvSpPr/>
            <p:nvPr/>
          </p:nvSpPr>
          <p:spPr>
            <a:xfrm rot="10800000">
              <a:off x="8148277" y="4739316"/>
              <a:ext cx="1368246" cy="1827108"/>
            </a:xfrm>
            <a:custGeom>
              <a:gdLst>
                <a:gd fmla="*/ 0 w 1253614" name="connsiteX0"/>
                <a:gd fmla="*/ 0 h 1674030" name="connsiteY0"/>
                <a:gd fmla="*/ 1253614 w 1253614" name="connsiteX1"/>
                <a:gd fmla="*/ 0 h 1674030" name="connsiteY1"/>
                <a:gd fmla="*/ 1253613 w 1253614" name="connsiteX2"/>
                <a:gd fmla="*/ 1047223 h 1674030" name="connsiteY2"/>
                <a:gd fmla="*/ 626806 w 1253614" name="connsiteX3"/>
                <a:gd fmla="*/ 1674030 h 1674030" name="connsiteY3"/>
                <a:gd fmla="*/ 626807 w 1253614" name="connsiteX4"/>
                <a:gd fmla="*/ 1674029 h 1674030" name="connsiteY4"/>
                <a:gd fmla="*/ 0 w 1253614" name="connsiteX5"/>
                <a:gd fmla="*/ 1047222 h 1674030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674030" w="1253614">
                  <a:moveTo>
                    <a:pt x="0" y="0"/>
                  </a:moveTo>
                  <a:lnTo>
                    <a:pt x="1253614" y="0"/>
                  </a:lnTo>
                  <a:lnTo>
                    <a:pt x="1253613" y="1047223"/>
                  </a:lnTo>
                  <a:cubicBezTo>
                    <a:pt x="1253613" y="1393399"/>
                    <a:pt x="972982" y="1674030"/>
                    <a:pt x="626806" y="1674030"/>
                  </a:cubicBezTo>
                  <a:lnTo>
                    <a:pt x="626807" y="1674029"/>
                  </a:lnTo>
                  <a:cubicBezTo>
                    <a:pt x="280631" y="1674029"/>
                    <a:pt x="0" y="1393398"/>
                    <a:pt x="0" y="104722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5">
                    <a:lumMod val="67000"/>
                  </a:schemeClr>
                </a:gs>
                <a:gs pos="48000">
                  <a:schemeClr val="accent5">
                    <a:lumMod val="97000"/>
                    <a:lumOff val="300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16200000" scaled="1"/>
            </a:gradFill>
            <a:ln>
              <a:noFill/>
            </a:ln>
            <a:effectLst>
              <a:outerShdw algn="ctr" blurRad="149987" dir="8460000" dist="250190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dir="t" rig="contrasting">
                <a:rot lat="0" lon="0" rev="1500000"/>
              </a:lightRig>
            </a:scene3d>
            <a:sp3d prstMaterial="metal">
              <a:bevelT h="88900" w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</p:grpSp>
      <p:sp>
        <p:nvSpPr>
          <p:cNvPr id="26" name="椭圆 25"/>
          <p:cNvSpPr/>
          <p:nvPr/>
        </p:nvSpPr>
        <p:spPr>
          <a:xfrm>
            <a:off x="8402044" y="3769993"/>
            <a:ext cx="526845" cy="526845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89000"/>
                </a:schemeClr>
              </a:gs>
              <a:gs pos="23000">
                <a:schemeClr val="accent4">
                  <a:lumMod val="89000"/>
                </a:schemeClr>
              </a:gs>
              <a:gs pos="69000">
                <a:schemeClr val="accent4">
                  <a:lumMod val="75000"/>
                </a:schemeClr>
              </a:gs>
              <a:gs pos="97000">
                <a:schemeClr val="accent4">
                  <a:lumMod val="70000"/>
                </a:schemeClr>
              </a:gs>
            </a:gsLst>
            <a:path path="circle">
              <a:fillToRect b="50000" l="50000" r="50000" t="50000"/>
            </a:path>
          </a:gradFill>
          <a:ln>
            <a:noFill/>
          </a:ln>
          <a:effectLst>
            <a:outerShdw algn="t" blurRad="50800" dir="5400000" dist="76200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dir="t" rig="contrasting">
              <a:rot lat="0" lon="0" rev="7800000"/>
            </a:lightRig>
          </a:scene3d>
          <a:sp3d>
            <a:bevelT h="139700" w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27" name="椭圆 26"/>
          <p:cNvSpPr/>
          <p:nvPr/>
        </p:nvSpPr>
        <p:spPr>
          <a:xfrm>
            <a:off x="2141852" y="5533358"/>
            <a:ext cx="239023" cy="239023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83000">
                <a:schemeClr val="bg1">
                  <a:lumMod val="85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1"/>
          </a:gradFill>
          <a:ln>
            <a:noFill/>
          </a:ln>
          <a:effectLst>
            <a:outerShdw algn="ctr" blurRad="44450" dir="5400000" dist="27940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dir="t" rig="balanced">
              <a:rot lat="0" lon="0" rev="8700000"/>
            </a:lightRig>
          </a:scene3d>
          <a:sp3d>
            <a:bevelT h="38100" w="190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28" name="椭圆 27"/>
          <p:cNvSpPr/>
          <p:nvPr/>
        </p:nvSpPr>
        <p:spPr>
          <a:xfrm>
            <a:off x="9811123" y="4929128"/>
            <a:ext cx="175684" cy="175684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83000">
                <a:schemeClr val="bg1">
                  <a:lumMod val="85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1"/>
          </a:gradFill>
          <a:ln>
            <a:noFill/>
          </a:ln>
          <a:effectLst>
            <a:outerShdw algn="ctr" blurRad="44450" dir="5400000" dist="27940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dir="t" rig="balanced">
              <a:rot lat="0" lon="0" rev="8700000"/>
            </a:lightRig>
          </a:scene3d>
          <a:sp3d>
            <a:bevelT h="38100" w="190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29" name="椭圆 28"/>
          <p:cNvSpPr/>
          <p:nvPr/>
        </p:nvSpPr>
        <p:spPr>
          <a:xfrm>
            <a:off x="9811123" y="5271569"/>
            <a:ext cx="364986" cy="364986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</a:gradFill>
          <a:ln>
            <a:noFill/>
          </a:ln>
          <a:effectLst>
            <a:outerShdw algn="t" blurRad="50800" dir="5400000" dist="76200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dir="t" rig="contrasting">
              <a:rot lat="0" lon="0" rev="7800000"/>
            </a:lightRig>
          </a:scene3d>
          <a:sp3d>
            <a:bevelT h="139700" w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30" name="椭圆 29"/>
          <p:cNvSpPr/>
          <p:nvPr/>
        </p:nvSpPr>
        <p:spPr>
          <a:xfrm>
            <a:off x="4423110" y="3646360"/>
            <a:ext cx="247265" cy="247265"/>
          </a:xfrm>
          <a:prstGeom prst="ellipse">
            <a:avLst/>
          </a:prstGeom>
          <a:gradFill flip="none" rotWithShape="1">
            <a:gsLst>
              <a:gs pos="0">
                <a:schemeClr val="accent2">
                  <a:lumMod val="89000"/>
                </a:schemeClr>
              </a:gs>
              <a:gs pos="23000">
                <a:schemeClr val="accent2">
                  <a:lumMod val="89000"/>
                </a:schemeClr>
              </a:gs>
              <a:gs pos="69000">
                <a:schemeClr val="accent2">
                  <a:lumMod val="75000"/>
                </a:schemeClr>
              </a:gs>
              <a:gs pos="97000">
                <a:schemeClr val="accent2">
                  <a:lumMod val="70000"/>
                </a:schemeClr>
              </a:gs>
            </a:gsLst>
            <a:path path="circle">
              <a:fillToRect b="50000" l="50000" r="50000" t="50000"/>
            </a:path>
          </a:gradFill>
          <a:ln>
            <a:noFill/>
          </a:ln>
          <a:effectLst>
            <a:outerShdw algn="t" blurRad="50800" dir="5400000" dist="76200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dir="t" rig="contrasting">
              <a:rot lat="0" lon="0" rev="7800000"/>
            </a:lightRig>
          </a:scene3d>
          <a:sp3d>
            <a:bevelT h="139700" w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31" name="椭圆 30"/>
          <p:cNvSpPr/>
          <p:nvPr/>
        </p:nvSpPr>
        <p:spPr>
          <a:xfrm>
            <a:off x="2097347" y="4645600"/>
            <a:ext cx="567055" cy="567055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</a:gradFill>
          <a:ln>
            <a:noFill/>
          </a:ln>
          <a:effectLst>
            <a:outerShdw algn="t" blurRad="50800" dir="5400000" dist="76200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dir="t" rig="contrasting">
              <a:rot lat="0" lon="0" rev="7800000"/>
            </a:lightRig>
          </a:scene3d>
          <a:sp3d>
            <a:bevelT h="139700" w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32" name="椭圆 31"/>
          <p:cNvSpPr/>
          <p:nvPr/>
        </p:nvSpPr>
        <p:spPr>
          <a:xfrm>
            <a:off x="2947931" y="3609264"/>
            <a:ext cx="761097" cy="761097"/>
          </a:xfrm>
          <a:prstGeom prst="ellipse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</a:gradFill>
          <a:ln>
            <a:noFill/>
          </a:ln>
          <a:effectLst>
            <a:outerShdw algn="t" blurRad="50800" dir="5400000" dist="76200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dir="t" rig="contrasting">
              <a:rot lat="0" lon="0" rev="7800000"/>
            </a:lightRig>
          </a:scene3d>
          <a:sp3d>
            <a:bevelT h="139700" w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33" name="椭圆 32"/>
          <p:cNvSpPr/>
          <p:nvPr/>
        </p:nvSpPr>
        <p:spPr>
          <a:xfrm>
            <a:off x="8142118" y="3325331"/>
            <a:ext cx="120011" cy="120011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83000">
                <a:schemeClr val="bg1">
                  <a:lumMod val="85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1"/>
          </a:gradFill>
          <a:ln>
            <a:noFill/>
          </a:ln>
          <a:effectLst>
            <a:outerShdw algn="ctr" blurRad="44450" dir="5400000" dist="27940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dir="t" rig="balanced">
              <a:rot lat="0" lon="0" rev="8700000"/>
            </a:lightRig>
          </a:scene3d>
          <a:sp3d>
            <a:bevelT h="38100" w="190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34" name="椭圆 33"/>
          <p:cNvSpPr/>
          <p:nvPr/>
        </p:nvSpPr>
        <p:spPr>
          <a:xfrm>
            <a:off x="1977336" y="5342262"/>
            <a:ext cx="120011" cy="120011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83000">
                <a:schemeClr val="bg1">
                  <a:lumMod val="85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1"/>
          </a:gradFill>
          <a:ln>
            <a:noFill/>
          </a:ln>
          <a:effectLst>
            <a:outerShdw algn="ctr" blurRad="44450" dir="5400000" dist="27940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dir="t" rig="balanced">
              <a:rot lat="0" lon="0" rev="8700000"/>
            </a:lightRig>
          </a:scene3d>
          <a:sp3d>
            <a:bevelT h="38100" w="190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35" name="椭圆 34"/>
          <p:cNvSpPr/>
          <p:nvPr/>
        </p:nvSpPr>
        <p:spPr>
          <a:xfrm>
            <a:off x="7809224" y="991810"/>
            <a:ext cx="312092" cy="312092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89000"/>
                </a:schemeClr>
              </a:gs>
              <a:gs pos="23000">
                <a:schemeClr val="accent4">
                  <a:lumMod val="89000"/>
                </a:schemeClr>
              </a:gs>
              <a:gs pos="69000">
                <a:schemeClr val="accent4">
                  <a:lumMod val="75000"/>
                </a:schemeClr>
              </a:gs>
              <a:gs pos="97000">
                <a:schemeClr val="accent4">
                  <a:lumMod val="70000"/>
                </a:schemeClr>
              </a:gs>
            </a:gsLst>
            <a:path path="circle">
              <a:fillToRect b="50000" l="50000" r="50000" t="50000"/>
            </a:path>
          </a:gradFill>
          <a:ln>
            <a:noFill/>
          </a:ln>
          <a:effectLst>
            <a:outerShdw algn="t" blurRad="50800" dir="5400000" dist="76200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dir="t" rig="contrasting">
              <a:rot lat="0" lon="0" rev="7800000"/>
            </a:lightRig>
          </a:scene3d>
          <a:sp3d>
            <a:bevelT h="139700" w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36" name="椭圆 35"/>
          <p:cNvSpPr/>
          <p:nvPr/>
        </p:nvSpPr>
        <p:spPr>
          <a:xfrm>
            <a:off x="4842980" y="370757"/>
            <a:ext cx="239023" cy="239023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83000">
                <a:schemeClr val="bg1">
                  <a:lumMod val="85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1"/>
          </a:gradFill>
          <a:ln>
            <a:noFill/>
          </a:ln>
          <a:effectLst>
            <a:outerShdw algn="ctr" blurRad="44450" dir="5400000" dist="27940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dir="t" rig="balanced">
              <a:rot lat="0" lon="0" rev="8700000"/>
            </a:lightRig>
          </a:scene3d>
          <a:sp3d>
            <a:bevelT h="38100" w="190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37" name="椭圆 36"/>
          <p:cNvSpPr/>
          <p:nvPr/>
        </p:nvSpPr>
        <p:spPr>
          <a:xfrm>
            <a:off x="10214662" y="1668927"/>
            <a:ext cx="175684" cy="175684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83000">
                <a:schemeClr val="bg1">
                  <a:lumMod val="85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1"/>
          </a:gradFill>
          <a:ln>
            <a:noFill/>
          </a:ln>
          <a:effectLst>
            <a:outerShdw algn="ctr" blurRad="44450" dir="5400000" dist="27940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dir="t" rig="balanced">
              <a:rot lat="0" lon="0" rev="8700000"/>
            </a:lightRig>
          </a:scene3d>
          <a:sp3d>
            <a:bevelT h="38100" w="190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38" name="椭圆 37"/>
          <p:cNvSpPr/>
          <p:nvPr/>
        </p:nvSpPr>
        <p:spPr>
          <a:xfrm>
            <a:off x="3023239" y="342273"/>
            <a:ext cx="900777" cy="900777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</a:gradFill>
          <a:ln>
            <a:noFill/>
          </a:ln>
          <a:effectLst>
            <a:outerShdw algn="t" blurRad="50800" dir="5400000" dist="76200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dir="t" rig="contrasting">
              <a:rot lat="0" lon="0" rev="7800000"/>
            </a:lightRig>
          </a:scene3d>
          <a:sp3d>
            <a:bevelT h="139700" w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39" name="椭圆 38"/>
          <p:cNvSpPr/>
          <p:nvPr/>
        </p:nvSpPr>
        <p:spPr>
          <a:xfrm>
            <a:off x="6780092" y="157609"/>
            <a:ext cx="705209" cy="705209"/>
          </a:xfrm>
          <a:prstGeom prst="ellipse">
            <a:avLst/>
          </a:prstGeom>
          <a:gradFill flip="none" rotWithShape="1">
            <a:gsLst>
              <a:gs pos="0">
                <a:schemeClr val="accent2">
                  <a:lumMod val="89000"/>
                </a:schemeClr>
              </a:gs>
              <a:gs pos="23000">
                <a:schemeClr val="accent2">
                  <a:lumMod val="89000"/>
                </a:schemeClr>
              </a:gs>
              <a:gs pos="69000">
                <a:schemeClr val="accent2">
                  <a:lumMod val="75000"/>
                </a:schemeClr>
              </a:gs>
              <a:gs pos="97000">
                <a:schemeClr val="accent2">
                  <a:lumMod val="70000"/>
                </a:schemeClr>
              </a:gs>
            </a:gsLst>
            <a:path path="circle">
              <a:fillToRect b="50000" l="50000" r="50000" t="50000"/>
            </a:path>
          </a:gradFill>
          <a:ln>
            <a:noFill/>
          </a:ln>
          <a:effectLst>
            <a:outerShdw algn="t" blurRad="50800" dir="5400000" dist="76200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dir="t" rig="contrasting">
              <a:rot lat="0" lon="0" rev="7800000"/>
            </a:lightRig>
          </a:scene3d>
          <a:sp3d>
            <a:bevelT h="139700" w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40" name="椭圆 39"/>
          <p:cNvSpPr/>
          <p:nvPr/>
        </p:nvSpPr>
        <p:spPr>
          <a:xfrm>
            <a:off x="5411911" y="434733"/>
            <a:ext cx="1180474" cy="1180474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</a:gradFill>
          <a:ln>
            <a:noFill/>
          </a:ln>
          <a:effectLst>
            <a:outerShdw algn="t" blurRad="50800" dir="5400000" dist="76200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dir="t" rig="contrasting">
              <a:rot lat="0" lon="0" rev="7800000"/>
            </a:lightRig>
          </a:scene3d>
          <a:sp3d>
            <a:bevelT h="139700" w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41" name="椭圆 40"/>
          <p:cNvSpPr/>
          <p:nvPr/>
        </p:nvSpPr>
        <p:spPr>
          <a:xfrm>
            <a:off x="3924016" y="199544"/>
            <a:ext cx="354706" cy="354706"/>
          </a:xfrm>
          <a:prstGeom prst="ellipse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</a:gradFill>
          <a:ln>
            <a:noFill/>
          </a:ln>
          <a:effectLst>
            <a:outerShdw algn="t" blurRad="50800" dir="5400000" dist="76200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dir="t" rig="contrasting">
              <a:rot lat="0" lon="0" rev="7800000"/>
            </a:lightRig>
          </a:scene3d>
          <a:sp3d>
            <a:bevelT h="139700" w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42" name="椭圆 41"/>
          <p:cNvSpPr/>
          <p:nvPr/>
        </p:nvSpPr>
        <p:spPr>
          <a:xfrm>
            <a:off x="8282033" y="672650"/>
            <a:ext cx="120011" cy="120011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83000">
                <a:schemeClr val="bg1">
                  <a:lumMod val="85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1"/>
          </a:gradFill>
          <a:ln>
            <a:noFill/>
          </a:ln>
          <a:effectLst>
            <a:outerShdw algn="ctr" blurRad="44450" dir="5400000" dist="27940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dir="t" rig="balanced">
              <a:rot lat="0" lon="0" rev="8700000"/>
            </a:lightRig>
          </a:scene3d>
          <a:sp3d>
            <a:bevelT h="38100" w="190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43" name="椭圆 42"/>
          <p:cNvSpPr/>
          <p:nvPr/>
        </p:nvSpPr>
        <p:spPr>
          <a:xfrm>
            <a:off x="2380875" y="2082061"/>
            <a:ext cx="120011" cy="120011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83000">
                <a:schemeClr val="bg1">
                  <a:lumMod val="85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1"/>
          </a:gradFill>
          <a:ln>
            <a:noFill/>
          </a:ln>
          <a:effectLst>
            <a:outerShdw algn="ctr" blurRad="44450" dir="5400000" dist="27940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dir="t" rig="balanced">
              <a:rot lat="0" lon="0" rev="8700000"/>
            </a:lightRig>
          </a:scene3d>
          <a:sp3d>
            <a:bevelT h="38100" w="190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</p:spTree>
    <p:extLst>
      <p:ext uri="{BB962C8B-B14F-4D97-AF65-F5344CB8AC3E}">
        <p14:creationId val="916768482"/>
      </p:ext>
    </p:extLst>
  </p:cSld>
  <p:clrMapOvr>
    <a:masterClrMapping/>
  </p:clrMapOvr>
  <mc:AlternateContent>
    <mc:Choice Requires="p15">
      <p:transition p14:dur="2000" spd="slow">
        <p15:prstTrans prst="wind"/>
      </p:transition>
    </mc:Choice>
    <mc:Fallback>
      <p:transition spd="slow">
        <p:fade/>
      </p:transition>
    </mc:Fallback>
  </mc:AlternateContent>
  <p:timing/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占位符 1"/>
          <p:cNvSpPr>
            <a:spLocks noGrp="1"/>
          </p:cNvSpPr>
          <p:nvPr>
            <p:ph idx="10" sz="quarter" type="body"/>
          </p:nvPr>
        </p:nvSpPr>
        <p:spPr/>
        <p:txBody>
          <a:bodyPr/>
          <a:lstStyle/>
          <a:p>
            <a:r>
              <a:rPr altLang="zh-CN" kumimoji="1" lang="en-US">
                <a:effectLst>
                  <a:outerShdw algn="ctr" blurRad="63500" rotWithShape="0" sx="102000" sy="102000">
                    <a:prstClr val="black">
                      <a:alpha val="40000"/>
                    </a:prstClr>
                  </a:outerShdw>
                </a:effectLst>
              </a:rPr>
              <a:t>PART ONE 工作回顾</a:t>
            </a:r>
          </a:p>
        </p:txBody>
      </p:sp>
      <p:graphicFrame>
        <p:nvGraphicFramePr>
          <p:cNvPr id="3" name="图表 2"/>
          <p:cNvGraphicFramePr/>
          <p:nvPr>
            <p:extLst>
              <p:ext uri="{D42A27DB-BD31-4B8C-83A1-F6EECF244321}">
                <p14:modId val="242474976"/>
              </p:ext>
            </p:extLst>
          </p:nvPr>
        </p:nvGraphicFramePr>
        <p:xfrm>
          <a:off x="804089" y="1410791"/>
          <a:ext cx="10730414" cy="361841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  <p:sp>
        <p:nvSpPr>
          <p:cNvPr id="4" name="文本框 8"/>
          <p:cNvSpPr txBox="1"/>
          <p:nvPr/>
        </p:nvSpPr>
        <p:spPr>
          <a:xfrm>
            <a:off x="4334920" y="5356452"/>
            <a:ext cx="7199583" cy="685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altLang="en-US" lang="zh-CN" sz="1000">
                <a:solidFill>
                  <a:schemeClr val="bg1"/>
                </a:solidFill>
                <a:latin charset="0" typeface="微软雅黑"/>
                <a:ea typeface="微软雅黑"/>
              </a:rPr>
              <a:t>标题数字等都可以通过点击和重新输入进行更改，顶部“开始”面板中可以对字体、字号、颜色、行距等进行修改。标题数字等都可以通过点击和重新输入进行更改，顶部“开始”面板中可以对字体、字号、颜色、行距等进行修改。标题数字等都可以通过点击和重新输入进行更改，顶部“开始”面板中可以对字体、字号、颜色、行距等进行修改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804089" y="5283228"/>
            <a:ext cx="3346768" cy="762000"/>
          </a:xfrm>
          <a:prstGeom prst="rect">
            <a:avLst/>
          </a:prstGeom>
          <a:noFill/>
        </p:spPr>
        <p:txBody>
          <a:bodyPr anchor="ctr" rtlCol="0" wrap="none">
            <a:spAutoFit/>
          </a:bodyPr>
          <a:lstStyle/>
          <a:p>
            <a:r>
              <a:rPr altLang="zh-CN" b="1" kumimoji="1" lang="en-US" smtClean="0" sz="4400">
                <a:solidFill>
                  <a:schemeClr val="bg1"/>
                </a:solidFill>
                <a:effectLst>
                  <a:outerShdw algn="ctr" blurRad="63500" rotWithShape="0" sx="102000" sy="102000">
                    <a:prstClr val="black">
                      <a:alpha val="40000"/>
                    </a:prstClr>
                  </a:outerShdw>
                </a:effectLst>
                <a:latin charset="0" typeface="Microsoft YaHei"/>
                <a:ea charset="0" typeface="Microsoft YaHei"/>
                <a:cs charset="0" typeface="Microsoft YaHei"/>
              </a:rPr>
              <a:t>TITLE HERE</a:t>
            </a:r>
          </a:p>
        </p:txBody>
      </p:sp>
    </p:spTree>
    <p:extLst>
      <p:ext uri="{BB962C8B-B14F-4D97-AF65-F5344CB8AC3E}">
        <p14:creationId val="411826969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占位符 1"/>
          <p:cNvSpPr>
            <a:spLocks noGrp="1"/>
          </p:cNvSpPr>
          <p:nvPr>
            <p:ph idx="10" sz="quarter" type="body"/>
          </p:nvPr>
        </p:nvSpPr>
        <p:spPr/>
        <p:txBody>
          <a:bodyPr/>
          <a:lstStyle/>
          <a:p>
            <a:r>
              <a:rPr altLang="zh-CN" kumimoji="1" lang="en-US">
                <a:effectLst>
                  <a:outerShdw algn="ctr" blurRad="63500" rotWithShape="0" sx="102000" sy="102000">
                    <a:prstClr val="black">
                      <a:alpha val="40000"/>
                    </a:prstClr>
                  </a:outerShdw>
                </a:effectLst>
              </a:rPr>
              <a:t>PART ONE 工作回顾</a:t>
            </a:r>
          </a:p>
        </p:txBody>
      </p:sp>
      <p:grpSp>
        <p:nvGrpSpPr>
          <p:cNvPr id="5" name="组 4"/>
          <p:cNvGrpSpPr/>
          <p:nvPr/>
        </p:nvGrpSpPr>
        <p:grpSpPr>
          <a:xfrm>
            <a:off x="509452" y="1554481"/>
            <a:ext cx="2063931" cy="5590902"/>
            <a:chOff x="509452" y="1554481"/>
            <a:chExt cx="2063931" cy="5590902"/>
          </a:xfrm>
        </p:grpSpPr>
        <p:sp>
          <p:nvSpPr>
            <p:cNvPr id="4" name="圆角矩形 3"/>
            <p:cNvSpPr/>
            <p:nvPr/>
          </p:nvSpPr>
          <p:spPr>
            <a:xfrm>
              <a:off x="509452" y="1554481"/>
              <a:ext cx="2063931" cy="5590902"/>
            </a:xfrm>
            <a:prstGeom prst="roundRect">
              <a:avLst>
                <a:gd fmla="val 7791" name="adj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pic>
          <p:nvPicPr>
            <p:cNvPr id="30" name="图片 2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>
              <a:off x="739140" y="1854926"/>
              <a:ext cx="1604554" cy="1604554"/>
            </a:xfrm>
            <a:prstGeom prst="ellipse">
              <a:avLst/>
            </a:prstGeom>
            <a:effectLst>
              <a:innerShdw blurRad="114300">
                <a:prstClr val="black"/>
              </a:innerShdw>
            </a:effectLst>
          </p:spPr>
        </p:pic>
        <p:sp>
          <p:nvSpPr>
            <p:cNvPr id="31" name="文本框 8"/>
            <p:cNvSpPr txBox="1"/>
            <p:nvPr/>
          </p:nvSpPr>
          <p:spPr>
            <a:xfrm>
              <a:off x="573390" y="4180491"/>
              <a:ext cx="1952456" cy="12801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30000"/>
                </a:lnSpc>
              </a:pPr>
              <a:r>
                <a:rPr altLang="en-US" lang="zh-CN" sz="1200">
                  <a:solidFill>
                    <a:schemeClr val="bg1"/>
                  </a:solidFill>
                  <a:latin charset="0" typeface="微软雅黑"/>
                  <a:ea typeface="微软雅黑"/>
                </a:rPr>
                <a:t>标题数字等都可以通过点击和重新输入进行更改，顶部“开始”面板中可以对字体、字号、颜色、行距等进行修改。</a:t>
              </a:r>
            </a:p>
          </p:txBody>
        </p:sp>
        <p:sp>
          <p:nvSpPr>
            <p:cNvPr id="38" name="矩形 37"/>
            <p:cNvSpPr/>
            <p:nvPr/>
          </p:nvSpPr>
          <p:spPr>
            <a:xfrm>
              <a:off x="739140" y="3759926"/>
              <a:ext cx="1605280" cy="36880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609585">
                <a:lnSpc>
                  <a:spcPct val="130000"/>
                </a:lnSpc>
              </a:pPr>
              <a:r>
                <a:rPr altLang="en-US" b="1" lang="zh-CN" sz="1400">
                  <a:solidFill>
                    <a:schemeClr val="bg1"/>
                  </a:solidFill>
                  <a:ea typeface="微软雅黑"/>
                </a:rPr>
                <a:t>点击此处添加标题</a:t>
              </a:r>
            </a:p>
          </p:txBody>
        </p:sp>
      </p:grpSp>
      <p:grpSp>
        <p:nvGrpSpPr>
          <p:cNvPr id="39" name="组 38"/>
          <p:cNvGrpSpPr/>
          <p:nvPr/>
        </p:nvGrpSpPr>
        <p:grpSpPr>
          <a:xfrm>
            <a:off x="2755534" y="2031370"/>
            <a:ext cx="2063931" cy="5590902"/>
            <a:chOff x="509452" y="1554481"/>
            <a:chExt cx="2063931" cy="5590902"/>
          </a:xfrm>
        </p:grpSpPr>
        <p:sp>
          <p:nvSpPr>
            <p:cNvPr id="40" name="圆角矩形 39"/>
            <p:cNvSpPr/>
            <p:nvPr/>
          </p:nvSpPr>
          <p:spPr>
            <a:xfrm>
              <a:off x="509452" y="1554481"/>
              <a:ext cx="2063931" cy="5590902"/>
            </a:xfrm>
            <a:prstGeom prst="roundRect">
              <a:avLst>
                <a:gd fmla="val 7791" name="adj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pic>
          <p:nvPicPr>
            <p:cNvPr id="41" name="图片 40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>
              <a:off x="739140" y="1854926"/>
              <a:ext cx="1604554" cy="1604554"/>
            </a:xfrm>
            <a:prstGeom prst="ellipse">
              <a:avLst/>
            </a:prstGeom>
            <a:effectLst>
              <a:innerShdw blurRad="114300">
                <a:prstClr val="black"/>
              </a:innerShdw>
            </a:effectLst>
          </p:spPr>
        </p:pic>
        <p:sp>
          <p:nvSpPr>
            <p:cNvPr id="42" name="文本框 8"/>
            <p:cNvSpPr txBox="1"/>
            <p:nvPr/>
          </p:nvSpPr>
          <p:spPr>
            <a:xfrm>
              <a:off x="573390" y="4180490"/>
              <a:ext cx="1952456" cy="12801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30000"/>
                </a:lnSpc>
              </a:pPr>
              <a:r>
                <a:rPr altLang="en-US" lang="zh-CN" sz="1200">
                  <a:solidFill>
                    <a:schemeClr val="bg1"/>
                  </a:solidFill>
                  <a:latin charset="0" typeface="微软雅黑"/>
                  <a:ea typeface="微软雅黑"/>
                </a:rPr>
                <a:t>标题数字等都可以通过点击和重新输入进行更改，顶部“开始”面板中可以对字体、字号、颜色、行距等进行修改。</a:t>
              </a:r>
            </a:p>
          </p:txBody>
        </p:sp>
        <p:sp>
          <p:nvSpPr>
            <p:cNvPr id="43" name="矩形 42"/>
            <p:cNvSpPr/>
            <p:nvPr/>
          </p:nvSpPr>
          <p:spPr>
            <a:xfrm>
              <a:off x="739140" y="3759925"/>
              <a:ext cx="1605280" cy="36880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609585">
                <a:lnSpc>
                  <a:spcPct val="130000"/>
                </a:lnSpc>
              </a:pPr>
              <a:r>
                <a:rPr altLang="en-US" b="1" lang="zh-CN" sz="1400">
                  <a:solidFill>
                    <a:schemeClr val="bg1"/>
                  </a:solidFill>
                  <a:ea typeface="微软雅黑"/>
                </a:rPr>
                <a:t>点击此处添加标题</a:t>
              </a:r>
            </a:p>
          </p:txBody>
        </p:sp>
      </p:grpSp>
      <p:grpSp>
        <p:nvGrpSpPr>
          <p:cNvPr id="44" name="组 43"/>
          <p:cNvGrpSpPr/>
          <p:nvPr/>
        </p:nvGrpSpPr>
        <p:grpSpPr>
          <a:xfrm>
            <a:off x="4978829" y="964473"/>
            <a:ext cx="2063931" cy="6180909"/>
            <a:chOff x="509452" y="1554480"/>
            <a:chExt cx="2063931" cy="6180909"/>
          </a:xfrm>
        </p:grpSpPr>
        <p:sp>
          <p:nvSpPr>
            <p:cNvPr id="45" name="圆角矩形 44"/>
            <p:cNvSpPr/>
            <p:nvPr/>
          </p:nvSpPr>
          <p:spPr>
            <a:xfrm>
              <a:off x="509452" y="1554480"/>
              <a:ext cx="2063931" cy="6180909"/>
            </a:xfrm>
            <a:prstGeom prst="roundRect">
              <a:avLst>
                <a:gd fmla="val 7791" name="adj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pic>
          <p:nvPicPr>
            <p:cNvPr id="46" name="图片 4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>
              <a:off x="739140" y="1854926"/>
              <a:ext cx="1604554" cy="1604554"/>
            </a:xfrm>
            <a:prstGeom prst="ellipse">
              <a:avLst/>
            </a:prstGeom>
            <a:effectLst>
              <a:innerShdw blurRad="114300">
                <a:prstClr val="black"/>
              </a:innerShdw>
            </a:effectLst>
          </p:spPr>
        </p:pic>
        <p:sp>
          <p:nvSpPr>
            <p:cNvPr id="47" name="文本框 8"/>
            <p:cNvSpPr txBox="1"/>
            <p:nvPr/>
          </p:nvSpPr>
          <p:spPr>
            <a:xfrm>
              <a:off x="573390" y="4180490"/>
              <a:ext cx="1952456" cy="12801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30000"/>
                </a:lnSpc>
              </a:pPr>
              <a:r>
                <a:rPr altLang="en-US" lang="zh-CN" sz="1200">
                  <a:solidFill>
                    <a:schemeClr val="bg1"/>
                  </a:solidFill>
                  <a:latin charset="0" typeface="微软雅黑"/>
                  <a:ea typeface="微软雅黑"/>
                </a:rPr>
                <a:t>标题数字等都可以通过点击和重新输入进行更改，顶部“开始”面板中可以对字体、字号、颜色、行距等进行修改。</a:t>
              </a:r>
            </a:p>
          </p:txBody>
        </p:sp>
        <p:sp>
          <p:nvSpPr>
            <p:cNvPr id="48" name="矩形 47"/>
            <p:cNvSpPr/>
            <p:nvPr/>
          </p:nvSpPr>
          <p:spPr>
            <a:xfrm>
              <a:off x="739140" y="3759925"/>
              <a:ext cx="1605280" cy="36880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609585">
                <a:lnSpc>
                  <a:spcPct val="130000"/>
                </a:lnSpc>
              </a:pPr>
              <a:r>
                <a:rPr altLang="en-US" b="1" lang="zh-CN" sz="1400">
                  <a:solidFill>
                    <a:schemeClr val="bg1"/>
                  </a:solidFill>
                  <a:ea typeface="微软雅黑"/>
                </a:rPr>
                <a:t>点击此处添加标题</a:t>
              </a:r>
            </a:p>
          </p:txBody>
        </p:sp>
      </p:grpSp>
      <p:grpSp>
        <p:nvGrpSpPr>
          <p:cNvPr id="49" name="组 48"/>
          <p:cNvGrpSpPr/>
          <p:nvPr/>
        </p:nvGrpSpPr>
        <p:grpSpPr>
          <a:xfrm>
            <a:off x="7202124" y="2527662"/>
            <a:ext cx="2063931" cy="6180909"/>
            <a:chOff x="509452" y="1554480"/>
            <a:chExt cx="2063931" cy="6180909"/>
          </a:xfrm>
        </p:grpSpPr>
        <p:sp>
          <p:nvSpPr>
            <p:cNvPr id="50" name="圆角矩形 49"/>
            <p:cNvSpPr/>
            <p:nvPr/>
          </p:nvSpPr>
          <p:spPr>
            <a:xfrm>
              <a:off x="509452" y="1554480"/>
              <a:ext cx="2063931" cy="6180909"/>
            </a:xfrm>
            <a:prstGeom prst="roundRect">
              <a:avLst>
                <a:gd fmla="val 7791" name="adj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pic>
          <p:nvPicPr>
            <p:cNvPr id="51" name="图片 50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>
              <a:off x="739140" y="1854926"/>
              <a:ext cx="1604554" cy="1604554"/>
            </a:xfrm>
            <a:prstGeom prst="ellipse">
              <a:avLst/>
            </a:prstGeom>
            <a:effectLst>
              <a:innerShdw blurRad="114300">
                <a:prstClr val="black"/>
              </a:innerShdw>
            </a:effectLst>
          </p:spPr>
        </p:pic>
        <p:sp>
          <p:nvSpPr>
            <p:cNvPr id="52" name="文本框 8"/>
            <p:cNvSpPr txBox="1"/>
            <p:nvPr/>
          </p:nvSpPr>
          <p:spPr>
            <a:xfrm>
              <a:off x="573390" y="4180490"/>
              <a:ext cx="1952456" cy="12801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30000"/>
                </a:lnSpc>
              </a:pPr>
              <a:r>
                <a:rPr altLang="en-US" lang="zh-CN" sz="1200">
                  <a:solidFill>
                    <a:schemeClr val="bg1"/>
                  </a:solidFill>
                  <a:latin charset="0" typeface="微软雅黑"/>
                  <a:ea typeface="微软雅黑"/>
                </a:rPr>
                <a:t>标题数字等都可以通过点击和重新输入进行更改，顶部“开始”面板中可以对字体、字号、颜色、行距等进行修改。</a:t>
              </a:r>
            </a:p>
          </p:txBody>
        </p:sp>
        <p:sp>
          <p:nvSpPr>
            <p:cNvPr id="53" name="矩形 52"/>
            <p:cNvSpPr/>
            <p:nvPr/>
          </p:nvSpPr>
          <p:spPr>
            <a:xfrm>
              <a:off x="739141" y="3759925"/>
              <a:ext cx="1605280" cy="36880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609585">
                <a:lnSpc>
                  <a:spcPct val="130000"/>
                </a:lnSpc>
              </a:pPr>
              <a:r>
                <a:rPr altLang="en-US" b="1" lang="zh-CN" sz="1400">
                  <a:solidFill>
                    <a:schemeClr val="bg1"/>
                  </a:solidFill>
                  <a:ea typeface="微软雅黑"/>
                </a:rPr>
                <a:t>点击此处添加标题</a:t>
              </a:r>
            </a:p>
          </p:txBody>
        </p:sp>
      </p:grpSp>
      <p:grpSp>
        <p:nvGrpSpPr>
          <p:cNvPr id="54" name="组 53"/>
          <p:cNvGrpSpPr/>
          <p:nvPr/>
        </p:nvGrpSpPr>
        <p:grpSpPr>
          <a:xfrm>
            <a:off x="9422289" y="1264919"/>
            <a:ext cx="2063931" cy="6180909"/>
            <a:chOff x="509452" y="1554480"/>
            <a:chExt cx="2063931" cy="6180909"/>
          </a:xfrm>
        </p:grpSpPr>
        <p:sp>
          <p:nvSpPr>
            <p:cNvPr id="55" name="圆角矩形 54"/>
            <p:cNvSpPr/>
            <p:nvPr/>
          </p:nvSpPr>
          <p:spPr>
            <a:xfrm>
              <a:off x="509452" y="1554480"/>
              <a:ext cx="2063931" cy="6180909"/>
            </a:xfrm>
            <a:prstGeom prst="roundRect">
              <a:avLst>
                <a:gd fmla="val 7791" name="adj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pic>
          <p:nvPicPr>
            <p:cNvPr id="56" name="图片 5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>
              <a:off x="739140" y="1854926"/>
              <a:ext cx="1604554" cy="1604554"/>
            </a:xfrm>
            <a:prstGeom prst="ellipse">
              <a:avLst/>
            </a:prstGeom>
            <a:effectLst>
              <a:innerShdw blurRad="114300">
                <a:prstClr val="black"/>
              </a:innerShdw>
            </a:effectLst>
          </p:spPr>
        </p:pic>
        <p:sp>
          <p:nvSpPr>
            <p:cNvPr id="57" name="文本框 8"/>
            <p:cNvSpPr txBox="1"/>
            <p:nvPr/>
          </p:nvSpPr>
          <p:spPr>
            <a:xfrm>
              <a:off x="573390" y="4180490"/>
              <a:ext cx="1952456" cy="12801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30000"/>
                </a:lnSpc>
              </a:pPr>
              <a:r>
                <a:rPr altLang="en-US" lang="zh-CN" sz="1200">
                  <a:solidFill>
                    <a:schemeClr val="bg1"/>
                  </a:solidFill>
                  <a:latin charset="0" typeface="微软雅黑"/>
                  <a:ea typeface="微软雅黑"/>
                </a:rPr>
                <a:t>标题数字等都可以通过点击和重新输入进行更改，顶部“开始”面板中可以对字体、字号、颜色、行距等进行修改。</a:t>
              </a:r>
            </a:p>
          </p:txBody>
        </p:sp>
        <p:sp>
          <p:nvSpPr>
            <p:cNvPr id="58" name="矩形 57"/>
            <p:cNvSpPr/>
            <p:nvPr/>
          </p:nvSpPr>
          <p:spPr>
            <a:xfrm>
              <a:off x="739139" y="3759925"/>
              <a:ext cx="1605280" cy="36880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609585">
                <a:lnSpc>
                  <a:spcPct val="130000"/>
                </a:lnSpc>
              </a:pPr>
              <a:r>
                <a:rPr altLang="en-US" b="1" lang="zh-CN" sz="1400">
                  <a:solidFill>
                    <a:schemeClr val="bg1"/>
                  </a:solidFill>
                  <a:ea typeface="微软雅黑"/>
                </a:rPr>
                <a:t>点击此处添加标题</a:t>
              </a:r>
            </a:p>
          </p:txBody>
        </p:sp>
      </p:grpSp>
      <p:pic>
        <p:nvPicPr>
          <p:cNvPr id="28" name="图片 27">
            <a:hlinkClick r:id="rId4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9995140" y="350586"/>
            <a:ext cx="1828800" cy="243840"/>
          </a:xfrm>
          <a:prstGeom prst="rect">
            <a:avLst/>
          </a:prstGeom>
        </p:spPr>
      </p:pic>
    </p:spTree>
    <p:extLst>
      <p:ext uri="{BB962C8B-B14F-4D97-AF65-F5344CB8AC3E}">
        <p14:creationId val="345367818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占位符 1"/>
          <p:cNvSpPr>
            <a:spLocks noGrp="1"/>
          </p:cNvSpPr>
          <p:nvPr>
            <p:ph idx="10" sz="quarter" type="body"/>
          </p:nvPr>
        </p:nvSpPr>
        <p:spPr/>
        <p:txBody>
          <a:bodyPr/>
          <a:lstStyle/>
          <a:p>
            <a:r>
              <a:rPr altLang="zh-CN" kumimoji="1" lang="en-US">
                <a:effectLst>
                  <a:outerShdw algn="ctr" blurRad="63500" rotWithShape="0" sx="102000" sy="102000">
                    <a:prstClr val="black">
                      <a:alpha val="40000"/>
                    </a:prstClr>
                  </a:outerShdw>
                </a:effectLst>
              </a:rPr>
              <a:t>PART ONE 工作回顾</a:t>
            </a:r>
          </a:p>
        </p:txBody>
      </p:sp>
      <p:graphicFrame>
        <p:nvGraphicFramePr>
          <p:cNvPr id="3" name="图表 2"/>
          <p:cNvGraphicFramePr/>
          <p:nvPr>
            <p:extLst>
              <p:ext uri="{D42A27DB-BD31-4B8C-83A1-F6EECF244321}">
                <p14:modId val="338346092"/>
              </p:ext>
            </p:extLst>
          </p:nvPr>
        </p:nvGraphicFramePr>
        <p:xfrm>
          <a:off x="346890" y="1317172"/>
          <a:ext cx="5453019" cy="4994835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  <p:sp>
        <p:nvSpPr>
          <p:cNvPr id="29" name="文本框 8"/>
          <p:cNvSpPr txBox="1"/>
          <p:nvPr/>
        </p:nvSpPr>
        <p:spPr>
          <a:xfrm>
            <a:off x="7357475" y="1541794"/>
            <a:ext cx="4152808" cy="566928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altLang="en-US" lang="zh-CN" sz="1200">
                <a:solidFill>
                  <a:schemeClr val="bg1"/>
                </a:solidFill>
                <a:latin charset="0" typeface="微软雅黑"/>
                <a:ea typeface="微软雅黑"/>
              </a:rPr>
              <a:t>标题数字等都可以通过点击和重新输入进行更改，顶部“开始”面板中可以对字体、字号、颜色、行距等进行修改。</a:t>
            </a:r>
          </a:p>
        </p:txBody>
      </p:sp>
      <p:sp>
        <p:nvSpPr>
          <p:cNvPr id="32" name="矩形 31"/>
          <p:cNvSpPr/>
          <p:nvPr/>
        </p:nvSpPr>
        <p:spPr>
          <a:xfrm>
            <a:off x="7357475" y="1121229"/>
            <a:ext cx="1808480" cy="4084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09585">
              <a:lnSpc>
                <a:spcPct val="130000"/>
              </a:lnSpc>
            </a:pPr>
            <a:r>
              <a:rPr altLang="en-US" b="1" lang="zh-CN" sz="1600">
                <a:solidFill>
                  <a:schemeClr val="bg1"/>
                </a:solidFill>
                <a:ea typeface="微软雅黑"/>
              </a:rPr>
              <a:t>点击此处添加标题</a:t>
            </a:r>
          </a:p>
        </p:txBody>
      </p:sp>
      <p:grpSp>
        <p:nvGrpSpPr>
          <p:cNvPr id="33" name="组 32"/>
          <p:cNvGrpSpPr/>
          <p:nvPr/>
        </p:nvGrpSpPr>
        <p:grpSpPr>
          <a:xfrm>
            <a:off x="2711266" y="2908615"/>
            <a:ext cx="724266" cy="1171868"/>
            <a:chOff x="8599488" y="273050"/>
            <a:chExt cx="515937" cy="746125"/>
          </a:xfrm>
          <a:solidFill>
            <a:schemeClr val="bg1"/>
          </a:solidFill>
        </p:grpSpPr>
        <p:sp>
          <p:nvSpPr>
            <p:cNvPr id="34" name="Freeform 289"/>
            <p:cNvSpPr/>
            <p:nvPr/>
          </p:nvSpPr>
          <p:spPr bwMode="auto">
            <a:xfrm>
              <a:off x="8715375" y="273050"/>
              <a:ext cx="284162" cy="57150"/>
            </a:xfrm>
            <a:custGeom>
              <a:gdLst>
                <a:gd fmla="*/ 39 w 435" name="T0"/>
                <a:gd fmla="*/ 60 h 87" name="T1"/>
                <a:gd fmla="*/ 115 w 435" name="T2"/>
                <a:gd fmla="*/ 60 h 87" name="T3"/>
                <a:gd fmla="*/ 115 w 435" name="T4"/>
                <a:gd fmla="*/ 87 h 87" name="T5"/>
                <a:gd fmla="*/ 319 w 435" name="T6"/>
                <a:gd fmla="*/ 87 h 87" name="T7"/>
                <a:gd fmla="*/ 319 w 435" name="T8"/>
                <a:gd fmla="*/ 60 h 87" name="T9"/>
                <a:gd fmla="*/ 395 w 435" name="T10"/>
                <a:gd fmla="*/ 60 h 87" name="T11"/>
                <a:gd fmla="*/ 435 w 435" name="T12"/>
                <a:gd fmla="*/ 20 h 87" name="T13"/>
                <a:gd fmla="*/ 435 w 435" name="T14"/>
                <a:gd fmla="*/ 0 h 87" name="T15"/>
                <a:gd fmla="*/ 0 w 435" name="T16"/>
                <a:gd fmla="*/ 0 h 87" name="T17"/>
                <a:gd fmla="*/ 0 w 435" name="T18"/>
                <a:gd fmla="*/ 20 h 87" name="T19"/>
                <a:gd fmla="*/ 39 w 435" name="T20"/>
                <a:gd fmla="*/ 60 h 87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87" w="435">
                  <a:moveTo>
                    <a:pt x="39" y="60"/>
                  </a:moveTo>
                  <a:cubicBezTo>
                    <a:pt x="115" y="60"/>
                    <a:pt x="115" y="60"/>
                    <a:pt x="115" y="60"/>
                  </a:cubicBezTo>
                  <a:cubicBezTo>
                    <a:pt x="115" y="87"/>
                    <a:pt x="115" y="87"/>
                    <a:pt x="115" y="87"/>
                  </a:cubicBezTo>
                  <a:cubicBezTo>
                    <a:pt x="319" y="87"/>
                    <a:pt x="319" y="87"/>
                    <a:pt x="319" y="87"/>
                  </a:cubicBezTo>
                  <a:cubicBezTo>
                    <a:pt x="319" y="60"/>
                    <a:pt x="319" y="60"/>
                    <a:pt x="319" y="60"/>
                  </a:cubicBezTo>
                  <a:cubicBezTo>
                    <a:pt x="395" y="60"/>
                    <a:pt x="395" y="60"/>
                    <a:pt x="395" y="60"/>
                  </a:cubicBezTo>
                  <a:cubicBezTo>
                    <a:pt x="417" y="60"/>
                    <a:pt x="435" y="42"/>
                    <a:pt x="435" y="20"/>
                  </a:cubicBezTo>
                  <a:cubicBezTo>
                    <a:pt x="435" y="0"/>
                    <a:pt x="435" y="0"/>
                    <a:pt x="43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42"/>
                    <a:pt x="18" y="60"/>
                    <a:pt x="39" y="6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5" name="Freeform 290"/>
            <p:cNvSpPr>
              <a:spLocks noEditPoints="1"/>
            </p:cNvSpPr>
            <p:nvPr/>
          </p:nvSpPr>
          <p:spPr bwMode="auto">
            <a:xfrm>
              <a:off x="8599488" y="342900"/>
              <a:ext cx="515937" cy="676275"/>
            </a:xfrm>
            <a:custGeom>
              <a:gdLst>
                <a:gd fmla="*/ 708 w 788" name="T0"/>
                <a:gd fmla="*/ 146 h 1032" name="T1"/>
                <a:gd fmla="*/ 519 w 788" name="T2"/>
                <a:gd fmla="*/ 146 h 1032" name="T3"/>
                <a:gd fmla="*/ 519 w 788" name="T4"/>
                <a:gd fmla="*/ 98 h 1032" name="T5"/>
                <a:gd fmla="*/ 532 w 788" name="T6"/>
                <a:gd fmla="*/ 98 h 1032" name="T7"/>
                <a:gd fmla="*/ 572 w 788" name="T8"/>
                <a:gd fmla="*/ 59 h 1032" name="T9"/>
                <a:gd fmla="*/ 572 w 788" name="T10"/>
                <a:gd fmla="*/ 40 h 1032" name="T11"/>
                <a:gd fmla="*/ 532 w 788" name="T12"/>
                <a:gd fmla="*/ 0 h 1032" name="T13"/>
                <a:gd fmla="*/ 256 w 788" name="T14"/>
                <a:gd fmla="*/ 0 h 1032" name="T15"/>
                <a:gd fmla="*/ 216 w 788" name="T16"/>
                <a:gd fmla="*/ 40 h 1032" name="T17"/>
                <a:gd fmla="*/ 216 w 788" name="T18"/>
                <a:gd fmla="*/ 59 h 1032" name="T19"/>
                <a:gd fmla="*/ 256 w 788" name="T20"/>
                <a:gd fmla="*/ 98 h 1032" name="T21"/>
                <a:gd fmla="*/ 269 w 788" name="T22"/>
                <a:gd fmla="*/ 98 h 1032" name="T23"/>
                <a:gd fmla="*/ 269 w 788" name="T24"/>
                <a:gd fmla="*/ 146 h 1032" name="T25"/>
                <a:gd fmla="*/ 80 w 788" name="T26"/>
                <a:gd fmla="*/ 146 h 1032" name="T27"/>
                <a:gd fmla="*/ 0 w 788" name="T28"/>
                <a:gd fmla="*/ 226 h 1032" name="T29"/>
                <a:gd fmla="*/ 0 w 788" name="T30"/>
                <a:gd fmla="*/ 952 h 1032" name="T31"/>
                <a:gd fmla="*/ 80 w 788" name="T32"/>
                <a:gd fmla="*/ 1032 h 1032" name="T33"/>
                <a:gd fmla="*/ 708 w 788" name="T34"/>
                <a:gd fmla="*/ 1032 h 1032" name="T35"/>
                <a:gd fmla="*/ 788 w 788" name="T36"/>
                <a:gd fmla="*/ 952 h 1032" name="T37"/>
                <a:gd fmla="*/ 788 w 788" name="T38"/>
                <a:gd fmla="*/ 226 h 1032" name="T39"/>
                <a:gd fmla="*/ 708 w 788" name="T40"/>
                <a:gd fmla="*/ 146 h 1032" name="T41"/>
                <a:gd fmla="*/ 581 w 788" name="T42"/>
                <a:gd fmla="*/ 619 h 1032" name="T43"/>
                <a:gd fmla="*/ 574 w 788" name="T44"/>
                <a:gd fmla="*/ 626 h 1032" name="T45"/>
                <a:gd fmla="*/ 444 w 788" name="T46"/>
                <a:gd fmla="*/ 626 h 1032" name="T47"/>
                <a:gd fmla="*/ 444 w 788" name="T48"/>
                <a:gd fmla="*/ 755 h 1032" name="T49"/>
                <a:gd fmla="*/ 438 w 788" name="T50"/>
                <a:gd fmla="*/ 762 h 1032" name="T51"/>
                <a:gd fmla="*/ 351 w 788" name="T52"/>
                <a:gd fmla="*/ 762 h 1032" name="T53"/>
                <a:gd fmla="*/ 344 w 788" name="T54"/>
                <a:gd fmla="*/ 755 h 1032" name="T55"/>
                <a:gd fmla="*/ 344 w 788" name="T56"/>
                <a:gd fmla="*/ 626 h 1032" name="T57"/>
                <a:gd fmla="*/ 214 w 788" name="T58"/>
                <a:gd fmla="*/ 626 h 1032" name="T59"/>
                <a:gd fmla="*/ 207 w 788" name="T60"/>
                <a:gd fmla="*/ 619 h 1032" name="T61"/>
                <a:gd fmla="*/ 207 w 788" name="T62"/>
                <a:gd fmla="*/ 532 h 1032" name="T63"/>
                <a:gd fmla="*/ 214 w 788" name="T64"/>
                <a:gd fmla="*/ 525 h 1032" name="T65"/>
                <a:gd fmla="*/ 344 w 788" name="T66"/>
                <a:gd fmla="*/ 525 h 1032" name="T67"/>
                <a:gd fmla="*/ 344 w 788" name="T68"/>
                <a:gd fmla="*/ 395 h 1032" name="T69"/>
                <a:gd fmla="*/ 351 w 788" name="T70"/>
                <a:gd fmla="*/ 388 h 1032" name="T71"/>
                <a:gd fmla="*/ 438 w 788" name="T72"/>
                <a:gd fmla="*/ 388 h 1032" name="T73"/>
                <a:gd fmla="*/ 444 w 788" name="T74"/>
                <a:gd fmla="*/ 395 h 1032" name="T75"/>
                <a:gd fmla="*/ 444 w 788" name="T76"/>
                <a:gd fmla="*/ 525 h 1032" name="T77"/>
                <a:gd fmla="*/ 574 w 788" name="T78"/>
                <a:gd fmla="*/ 525 h 1032" name="T79"/>
                <a:gd fmla="*/ 581 w 788" name="T80"/>
                <a:gd fmla="*/ 532 h 1032" name="T81"/>
                <a:gd fmla="*/ 581 w 788" name="T82"/>
                <a:gd fmla="*/ 619 h 1032" name="T8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b="b" l="0" r="r" t="0"/>
              <a:pathLst>
                <a:path h="1032" w="788">
                  <a:moveTo>
                    <a:pt x="708" y="146"/>
                  </a:moveTo>
                  <a:cubicBezTo>
                    <a:pt x="519" y="146"/>
                    <a:pt x="519" y="146"/>
                    <a:pt x="519" y="146"/>
                  </a:cubicBezTo>
                  <a:cubicBezTo>
                    <a:pt x="519" y="98"/>
                    <a:pt x="519" y="98"/>
                    <a:pt x="519" y="98"/>
                  </a:cubicBezTo>
                  <a:cubicBezTo>
                    <a:pt x="532" y="98"/>
                    <a:pt x="532" y="98"/>
                    <a:pt x="532" y="98"/>
                  </a:cubicBezTo>
                  <a:cubicBezTo>
                    <a:pt x="554" y="98"/>
                    <a:pt x="572" y="81"/>
                    <a:pt x="572" y="59"/>
                  </a:cubicBezTo>
                  <a:cubicBezTo>
                    <a:pt x="572" y="40"/>
                    <a:pt x="572" y="40"/>
                    <a:pt x="572" y="40"/>
                  </a:cubicBezTo>
                  <a:cubicBezTo>
                    <a:pt x="572" y="18"/>
                    <a:pt x="554" y="0"/>
                    <a:pt x="532" y="0"/>
                  </a:cubicBezTo>
                  <a:cubicBezTo>
                    <a:pt x="256" y="0"/>
                    <a:pt x="256" y="0"/>
                    <a:pt x="256" y="0"/>
                  </a:cubicBezTo>
                  <a:cubicBezTo>
                    <a:pt x="234" y="0"/>
                    <a:pt x="216" y="18"/>
                    <a:pt x="216" y="40"/>
                  </a:cubicBezTo>
                  <a:cubicBezTo>
                    <a:pt x="216" y="59"/>
                    <a:pt x="216" y="59"/>
                    <a:pt x="216" y="59"/>
                  </a:cubicBezTo>
                  <a:cubicBezTo>
                    <a:pt x="216" y="81"/>
                    <a:pt x="234" y="98"/>
                    <a:pt x="256" y="98"/>
                  </a:cubicBezTo>
                  <a:cubicBezTo>
                    <a:pt x="269" y="98"/>
                    <a:pt x="269" y="98"/>
                    <a:pt x="269" y="98"/>
                  </a:cubicBezTo>
                  <a:cubicBezTo>
                    <a:pt x="269" y="146"/>
                    <a:pt x="269" y="146"/>
                    <a:pt x="269" y="146"/>
                  </a:cubicBezTo>
                  <a:cubicBezTo>
                    <a:pt x="80" y="146"/>
                    <a:pt x="80" y="146"/>
                    <a:pt x="80" y="146"/>
                  </a:cubicBezTo>
                  <a:cubicBezTo>
                    <a:pt x="36" y="146"/>
                    <a:pt x="0" y="182"/>
                    <a:pt x="0" y="226"/>
                  </a:cubicBezTo>
                  <a:cubicBezTo>
                    <a:pt x="0" y="952"/>
                    <a:pt x="0" y="952"/>
                    <a:pt x="0" y="952"/>
                  </a:cubicBezTo>
                  <a:cubicBezTo>
                    <a:pt x="0" y="996"/>
                    <a:pt x="36" y="1032"/>
                    <a:pt x="80" y="1032"/>
                  </a:cubicBezTo>
                  <a:cubicBezTo>
                    <a:pt x="708" y="1032"/>
                    <a:pt x="708" y="1032"/>
                    <a:pt x="708" y="1032"/>
                  </a:cubicBezTo>
                  <a:cubicBezTo>
                    <a:pt x="752" y="1032"/>
                    <a:pt x="788" y="996"/>
                    <a:pt x="788" y="952"/>
                  </a:cubicBezTo>
                  <a:cubicBezTo>
                    <a:pt x="788" y="226"/>
                    <a:pt x="788" y="226"/>
                    <a:pt x="788" y="226"/>
                  </a:cubicBezTo>
                  <a:cubicBezTo>
                    <a:pt x="788" y="182"/>
                    <a:pt x="752" y="146"/>
                    <a:pt x="708" y="146"/>
                  </a:cubicBezTo>
                  <a:close/>
                  <a:moveTo>
                    <a:pt x="581" y="619"/>
                  </a:moveTo>
                  <a:cubicBezTo>
                    <a:pt x="581" y="623"/>
                    <a:pt x="578" y="626"/>
                    <a:pt x="574" y="626"/>
                  </a:cubicBezTo>
                  <a:cubicBezTo>
                    <a:pt x="444" y="626"/>
                    <a:pt x="444" y="626"/>
                    <a:pt x="444" y="626"/>
                  </a:cubicBezTo>
                  <a:cubicBezTo>
                    <a:pt x="444" y="755"/>
                    <a:pt x="444" y="755"/>
                    <a:pt x="444" y="755"/>
                  </a:cubicBezTo>
                  <a:cubicBezTo>
                    <a:pt x="444" y="759"/>
                    <a:pt x="441" y="762"/>
                    <a:pt x="438" y="762"/>
                  </a:cubicBezTo>
                  <a:cubicBezTo>
                    <a:pt x="351" y="762"/>
                    <a:pt x="351" y="762"/>
                    <a:pt x="351" y="762"/>
                  </a:cubicBezTo>
                  <a:cubicBezTo>
                    <a:pt x="347" y="762"/>
                    <a:pt x="344" y="759"/>
                    <a:pt x="344" y="755"/>
                  </a:cubicBezTo>
                  <a:cubicBezTo>
                    <a:pt x="344" y="626"/>
                    <a:pt x="344" y="626"/>
                    <a:pt x="344" y="626"/>
                  </a:cubicBezTo>
                  <a:cubicBezTo>
                    <a:pt x="214" y="626"/>
                    <a:pt x="214" y="626"/>
                    <a:pt x="214" y="626"/>
                  </a:cubicBezTo>
                  <a:cubicBezTo>
                    <a:pt x="210" y="626"/>
                    <a:pt x="207" y="623"/>
                    <a:pt x="207" y="619"/>
                  </a:cubicBezTo>
                  <a:cubicBezTo>
                    <a:pt x="207" y="532"/>
                    <a:pt x="207" y="532"/>
                    <a:pt x="207" y="532"/>
                  </a:cubicBezTo>
                  <a:cubicBezTo>
                    <a:pt x="207" y="528"/>
                    <a:pt x="210" y="525"/>
                    <a:pt x="214" y="525"/>
                  </a:cubicBezTo>
                  <a:cubicBezTo>
                    <a:pt x="344" y="525"/>
                    <a:pt x="344" y="525"/>
                    <a:pt x="344" y="525"/>
                  </a:cubicBezTo>
                  <a:cubicBezTo>
                    <a:pt x="344" y="395"/>
                    <a:pt x="344" y="395"/>
                    <a:pt x="344" y="395"/>
                  </a:cubicBezTo>
                  <a:cubicBezTo>
                    <a:pt x="344" y="391"/>
                    <a:pt x="347" y="388"/>
                    <a:pt x="351" y="388"/>
                  </a:cubicBezTo>
                  <a:cubicBezTo>
                    <a:pt x="438" y="388"/>
                    <a:pt x="438" y="388"/>
                    <a:pt x="438" y="388"/>
                  </a:cubicBezTo>
                  <a:cubicBezTo>
                    <a:pt x="441" y="388"/>
                    <a:pt x="444" y="391"/>
                    <a:pt x="444" y="395"/>
                  </a:cubicBezTo>
                  <a:cubicBezTo>
                    <a:pt x="444" y="525"/>
                    <a:pt x="444" y="525"/>
                    <a:pt x="444" y="525"/>
                  </a:cubicBezTo>
                  <a:cubicBezTo>
                    <a:pt x="574" y="525"/>
                    <a:pt x="574" y="525"/>
                    <a:pt x="574" y="525"/>
                  </a:cubicBezTo>
                  <a:cubicBezTo>
                    <a:pt x="578" y="525"/>
                    <a:pt x="581" y="528"/>
                    <a:pt x="581" y="532"/>
                  </a:cubicBezTo>
                  <a:lnTo>
                    <a:pt x="581" y="61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36" name="组 35"/>
          <p:cNvGrpSpPr/>
          <p:nvPr/>
        </p:nvGrpSpPr>
        <p:grpSpPr>
          <a:xfrm>
            <a:off x="6444793" y="1125568"/>
            <a:ext cx="611054" cy="988690"/>
            <a:chOff x="8599488" y="273050"/>
            <a:chExt cx="515937" cy="746125"/>
          </a:xfrm>
          <a:solidFill>
            <a:schemeClr val="accent1"/>
          </a:solidFill>
        </p:grpSpPr>
        <p:sp>
          <p:nvSpPr>
            <p:cNvPr id="37" name="Freeform 289"/>
            <p:cNvSpPr/>
            <p:nvPr/>
          </p:nvSpPr>
          <p:spPr bwMode="auto">
            <a:xfrm>
              <a:off x="8715375" y="273050"/>
              <a:ext cx="284162" cy="57150"/>
            </a:xfrm>
            <a:custGeom>
              <a:gdLst>
                <a:gd fmla="*/ 39 w 435" name="T0"/>
                <a:gd fmla="*/ 60 h 87" name="T1"/>
                <a:gd fmla="*/ 115 w 435" name="T2"/>
                <a:gd fmla="*/ 60 h 87" name="T3"/>
                <a:gd fmla="*/ 115 w 435" name="T4"/>
                <a:gd fmla="*/ 87 h 87" name="T5"/>
                <a:gd fmla="*/ 319 w 435" name="T6"/>
                <a:gd fmla="*/ 87 h 87" name="T7"/>
                <a:gd fmla="*/ 319 w 435" name="T8"/>
                <a:gd fmla="*/ 60 h 87" name="T9"/>
                <a:gd fmla="*/ 395 w 435" name="T10"/>
                <a:gd fmla="*/ 60 h 87" name="T11"/>
                <a:gd fmla="*/ 435 w 435" name="T12"/>
                <a:gd fmla="*/ 20 h 87" name="T13"/>
                <a:gd fmla="*/ 435 w 435" name="T14"/>
                <a:gd fmla="*/ 0 h 87" name="T15"/>
                <a:gd fmla="*/ 0 w 435" name="T16"/>
                <a:gd fmla="*/ 0 h 87" name="T17"/>
                <a:gd fmla="*/ 0 w 435" name="T18"/>
                <a:gd fmla="*/ 20 h 87" name="T19"/>
                <a:gd fmla="*/ 39 w 435" name="T20"/>
                <a:gd fmla="*/ 60 h 87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87" w="435">
                  <a:moveTo>
                    <a:pt x="39" y="60"/>
                  </a:moveTo>
                  <a:cubicBezTo>
                    <a:pt x="115" y="60"/>
                    <a:pt x="115" y="60"/>
                    <a:pt x="115" y="60"/>
                  </a:cubicBezTo>
                  <a:cubicBezTo>
                    <a:pt x="115" y="87"/>
                    <a:pt x="115" y="87"/>
                    <a:pt x="115" y="87"/>
                  </a:cubicBezTo>
                  <a:cubicBezTo>
                    <a:pt x="319" y="87"/>
                    <a:pt x="319" y="87"/>
                    <a:pt x="319" y="87"/>
                  </a:cubicBezTo>
                  <a:cubicBezTo>
                    <a:pt x="319" y="60"/>
                    <a:pt x="319" y="60"/>
                    <a:pt x="319" y="60"/>
                  </a:cubicBezTo>
                  <a:cubicBezTo>
                    <a:pt x="395" y="60"/>
                    <a:pt x="395" y="60"/>
                    <a:pt x="395" y="60"/>
                  </a:cubicBezTo>
                  <a:cubicBezTo>
                    <a:pt x="417" y="60"/>
                    <a:pt x="435" y="42"/>
                    <a:pt x="435" y="20"/>
                  </a:cubicBezTo>
                  <a:cubicBezTo>
                    <a:pt x="435" y="0"/>
                    <a:pt x="435" y="0"/>
                    <a:pt x="43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42"/>
                    <a:pt x="18" y="60"/>
                    <a:pt x="39" y="6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9" name="Freeform 290"/>
            <p:cNvSpPr>
              <a:spLocks noEditPoints="1"/>
            </p:cNvSpPr>
            <p:nvPr/>
          </p:nvSpPr>
          <p:spPr bwMode="auto">
            <a:xfrm>
              <a:off x="8599488" y="342900"/>
              <a:ext cx="515937" cy="676275"/>
            </a:xfrm>
            <a:custGeom>
              <a:gdLst>
                <a:gd fmla="*/ 708 w 788" name="T0"/>
                <a:gd fmla="*/ 146 h 1032" name="T1"/>
                <a:gd fmla="*/ 519 w 788" name="T2"/>
                <a:gd fmla="*/ 146 h 1032" name="T3"/>
                <a:gd fmla="*/ 519 w 788" name="T4"/>
                <a:gd fmla="*/ 98 h 1032" name="T5"/>
                <a:gd fmla="*/ 532 w 788" name="T6"/>
                <a:gd fmla="*/ 98 h 1032" name="T7"/>
                <a:gd fmla="*/ 572 w 788" name="T8"/>
                <a:gd fmla="*/ 59 h 1032" name="T9"/>
                <a:gd fmla="*/ 572 w 788" name="T10"/>
                <a:gd fmla="*/ 40 h 1032" name="T11"/>
                <a:gd fmla="*/ 532 w 788" name="T12"/>
                <a:gd fmla="*/ 0 h 1032" name="T13"/>
                <a:gd fmla="*/ 256 w 788" name="T14"/>
                <a:gd fmla="*/ 0 h 1032" name="T15"/>
                <a:gd fmla="*/ 216 w 788" name="T16"/>
                <a:gd fmla="*/ 40 h 1032" name="T17"/>
                <a:gd fmla="*/ 216 w 788" name="T18"/>
                <a:gd fmla="*/ 59 h 1032" name="T19"/>
                <a:gd fmla="*/ 256 w 788" name="T20"/>
                <a:gd fmla="*/ 98 h 1032" name="T21"/>
                <a:gd fmla="*/ 269 w 788" name="T22"/>
                <a:gd fmla="*/ 98 h 1032" name="T23"/>
                <a:gd fmla="*/ 269 w 788" name="T24"/>
                <a:gd fmla="*/ 146 h 1032" name="T25"/>
                <a:gd fmla="*/ 80 w 788" name="T26"/>
                <a:gd fmla="*/ 146 h 1032" name="T27"/>
                <a:gd fmla="*/ 0 w 788" name="T28"/>
                <a:gd fmla="*/ 226 h 1032" name="T29"/>
                <a:gd fmla="*/ 0 w 788" name="T30"/>
                <a:gd fmla="*/ 952 h 1032" name="T31"/>
                <a:gd fmla="*/ 80 w 788" name="T32"/>
                <a:gd fmla="*/ 1032 h 1032" name="T33"/>
                <a:gd fmla="*/ 708 w 788" name="T34"/>
                <a:gd fmla="*/ 1032 h 1032" name="T35"/>
                <a:gd fmla="*/ 788 w 788" name="T36"/>
                <a:gd fmla="*/ 952 h 1032" name="T37"/>
                <a:gd fmla="*/ 788 w 788" name="T38"/>
                <a:gd fmla="*/ 226 h 1032" name="T39"/>
                <a:gd fmla="*/ 708 w 788" name="T40"/>
                <a:gd fmla="*/ 146 h 1032" name="T41"/>
                <a:gd fmla="*/ 581 w 788" name="T42"/>
                <a:gd fmla="*/ 619 h 1032" name="T43"/>
                <a:gd fmla="*/ 574 w 788" name="T44"/>
                <a:gd fmla="*/ 626 h 1032" name="T45"/>
                <a:gd fmla="*/ 444 w 788" name="T46"/>
                <a:gd fmla="*/ 626 h 1032" name="T47"/>
                <a:gd fmla="*/ 444 w 788" name="T48"/>
                <a:gd fmla="*/ 755 h 1032" name="T49"/>
                <a:gd fmla="*/ 438 w 788" name="T50"/>
                <a:gd fmla="*/ 762 h 1032" name="T51"/>
                <a:gd fmla="*/ 351 w 788" name="T52"/>
                <a:gd fmla="*/ 762 h 1032" name="T53"/>
                <a:gd fmla="*/ 344 w 788" name="T54"/>
                <a:gd fmla="*/ 755 h 1032" name="T55"/>
                <a:gd fmla="*/ 344 w 788" name="T56"/>
                <a:gd fmla="*/ 626 h 1032" name="T57"/>
                <a:gd fmla="*/ 214 w 788" name="T58"/>
                <a:gd fmla="*/ 626 h 1032" name="T59"/>
                <a:gd fmla="*/ 207 w 788" name="T60"/>
                <a:gd fmla="*/ 619 h 1032" name="T61"/>
                <a:gd fmla="*/ 207 w 788" name="T62"/>
                <a:gd fmla="*/ 532 h 1032" name="T63"/>
                <a:gd fmla="*/ 214 w 788" name="T64"/>
                <a:gd fmla="*/ 525 h 1032" name="T65"/>
                <a:gd fmla="*/ 344 w 788" name="T66"/>
                <a:gd fmla="*/ 525 h 1032" name="T67"/>
                <a:gd fmla="*/ 344 w 788" name="T68"/>
                <a:gd fmla="*/ 395 h 1032" name="T69"/>
                <a:gd fmla="*/ 351 w 788" name="T70"/>
                <a:gd fmla="*/ 388 h 1032" name="T71"/>
                <a:gd fmla="*/ 438 w 788" name="T72"/>
                <a:gd fmla="*/ 388 h 1032" name="T73"/>
                <a:gd fmla="*/ 444 w 788" name="T74"/>
                <a:gd fmla="*/ 395 h 1032" name="T75"/>
                <a:gd fmla="*/ 444 w 788" name="T76"/>
                <a:gd fmla="*/ 525 h 1032" name="T77"/>
                <a:gd fmla="*/ 574 w 788" name="T78"/>
                <a:gd fmla="*/ 525 h 1032" name="T79"/>
                <a:gd fmla="*/ 581 w 788" name="T80"/>
                <a:gd fmla="*/ 532 h 1032" name="T81"/>
                <a:gd fmla="*/ 581 w 788" name="T82"/>
                <a:gd fmla="*/ 619 h 1032" name="T8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b="b" l="0" r="r" t="0"/>
              <a:pathLst>
                <a:path h="1032" w="788">
                  <a:moveTo>
                    <a:pt x="708" y="146"/>
                  </a:moveTo>
                  <a:cubicBezTo>
                    <a:pt x="519" y="146"/>
                    <a:pt x="519" y="146"/>
                    <a:pt x="519" y="146"/>
                  </a:cubicBezTo>
                  <a:cubicBezTo>
                    <a:pt x="519" y="98"/>
                    <a:pt x="519" y="98"/>
                    <a:pt x="519" y="98"/>
                  </a:cubicBezTo>
                  <a:cubicBezTo>
                    <a:pt x="532" y="98"/>
                    <a:pt x="532" y="98"/>
                    <a:pt x="532" y="98"/>
                  </a:cubicBezTo>
                  <a:cubicBezTo>
                    <a:pt x="554" y="98"/>
                    <a:pt x="572" y="81"/>
                    <a:pt x="572" y="59"/>
                  </a:cubicBezTo>
                  <a:cubicBezTo>
                    <a:pt x="572" y="40"/>
                    <a:pt x="572" y="40"/>
                    <a:pt x="572" y="40"/>
                  </a:cubicBezTo>
                  <a:cubicBezTo>
                    <a:pt x="572" y="18"/>
                    <a:pt x="554" y="0"/>
                    <a:pt x="532" y="0"/>
                  </a:cubicBezTo>
                  <a:cubicBezTo>
                    <a:pt x="256" y="0"/>
                    <a:pt x="256" y="0"/>
                    <a:pt x="256" y="0"/>
                  </a:cubicBezTo>
                  <a:cubicBezTo>
                    <a:pt x="234" y="0"/>
                    <a:pt x="216" y="18"/>
                    <a:pt x="216" y="40"/>
                  </a:cubicBezTo>
                  <a:cubicBezTo>
                    <a:pt x="216" y="59"/>
                    <a:pt x="216" y="59"/>
                    <a:pt x="216" y="59"/>
                  </a:cubicBezTo>
                  <a:cubicBezTo>
                    <a:pt x="216" y="81"/>
                    <a:pt x="234" y="98"/>
                    <a:pt x="256" y="98"/>
                  </a:cubicBezTo>
                  <a:cubicBezTo>
                    <a:pt x="269" y="98"/>
                    <a:pt x="269" y="98"/>
                    <a:pt x="269" y="98"/>
                  </a:cubicBezTo>
                  <a:cubicBezTo>
                    <a:pt x="269" y="146"/>
                    <a:pt x="269" y="146"/>
                    <a:pt x="269" y="146"/>
                  </a:cubicBezTo>
                  <a:cubicBezTo>
                    <a:pt x="80" y="146"/>
                    <a:pt x="80" y="146"/>
                    <a:pt x="80" y="146"/>
                  </a:cubicBezTo>
                  <a:cubicBezTo>
                    <a:pt x="36" y="146"/>
                    <a:pt x="0" y="182"/>
                    <a:pt x="0" y="226"/>
                  </a:cubicBezTo>
                  <a:cubicBezTo>
                    <a:pt x="0" y="952"/>
                    <a:pt x="0" y="952"/>
                    <a:pt x="0" y="952"/>
                  </a:cubicBezTo>
                  <a:cubicBezTo>
                    <a:pt x="0" y="996"/>
                    <a:pt x="36" y="1032"/>
                    <a:pt x="80" y="1032"/>
                  </a:cubicBezTo>
                  <a:cubicBezTo>
                    <a:pt x="708" y="1032"/>
                    <a:pt x="708" y="1032"/>
                    <a:pt x="708" y="1032"/>
                  </a:cubicBezTo>
                  <a:cubicBezTo>
                    <a:pt x="752" y="1032"/>
                    <a:pt x="788" y="996"/>
                    <a:pt x="788" y="952"/>
                  </a:cubicBezTo>
                  <a:cubicBezTo>
                    <a:pt x="788" y="226"/>
                    <a:pt x="788" y="226"/>
                    <a:pt x="788" y="226"/>
                  </a:cubicBezTo>
                  <a:cubicBezTo>
                    <a:pt x="788" y="182"/>
                    <a:pt x="752" y="146"/>
                    <a:pt x="708" y="146"/>
                  </a:cubicBezTo>
                  <a:close/>
                  <a:moveTo>
                    <a:pt x="581" y="619"/>
                  </a:moveTo>
                  <a:cubicBezTo>
                    <a:pt x="581" y="623"/>
                    <a:pt x="578" y="626"/>
                    <a:pt x="574" y="626"/>
                  </a:cubicBezTo>
                  <a:cubicBezTo>
                    <a:pt x="444" y="626"/>
                    <a:pt x="444" y="626"/>
                    <a:pt x="444" y="626"/>
                  </a:cubicBezTo>
                  <a:cubicBezTo>
                    <a:pt x="444" y="755"/>
                    <a:pt x="444" y="755"/>
                    <a:pt x="444" y="755"/>
                  </a:cubicBezTo>
                  <a:cubicBezTo>
                    <a:pt x="444" y="759"/>
                    <a:pt x="441" y="762"/>
                    <a:pt x="438" y="762"/>
                  </a:cubicBezTo>
                  <a:cubicBezTo>
                    <a:pt x="351" y="762"/>
                    <a:pt x="351" y="762"/>
                    <a:pt x="351" y="762"/>
                  </a:cubicBezTo>
                  <a:cubicBezTo>
                    <a:pt x="347" y="762"/>
                    <a:pt x="344" y="759"/>
                    <a:pt x="344" y="755"/>
                  </a:cubicBezTo>
                  <a:cubicBezTo>
                    <a:pt x="344" y="626"/>
                    <a:pt x="344" y="626"/>
                    <a:pt x="344" y="626"/>
                  </a:cubicBezTo>
                  <a:cubicBezTo>
                    <a:pt x="214" y="626"/>
                    <a:pt x="214" y="626"/>
                    <a:pt x="214" y="626"/>
                  </a:cubicBezTo>
                  <a:cubicBezTo>
                    <a:pt x="210" y="626"/>
                    <a:pt x="207" y="623"/>
                    <a:pt x="207" y="619"/>
                  </a:cubicBezTo>
                  <a:cubicBezTo>
                    <a:pt x="207" y="532"/>
                    <a:pt x="207" y="532"/>
                    <a:pt x="207" y="532"/>
                  </a:cubicBezTo>
                  <a:cubicBezTo>
                    <a:pt x="207" y="528"/>
                    <a:pt x="210" y="525"/>
                    <a:pt x="214" y="525"/>
                  </a:cubicBezTo>
                  <a:cubicBezTo>
                    <a:pt x="344" y="525"/>
                    <a:pt x="344" y="525"/>
                    <a:pt x="344" y="525"/>
                  </a:cubicBezTo>
                  <a:cubicBezTo>
                    <a:pt x="344" y="395"/>
                    <a:pt x="344" y="395"/>
                    <a:pt x="344" y="395"/>
                  </a:cubicBezTo>
                  <a:cubicBezTo>
                    <a:pt x="344" y="391"/>
                    <a:pt x="347" y="388"/>
                    <a:pt x="351" y="388"/>
                  </a:cubicBezTo>
                  <a:cubicBezTo>
                    <a:pt x="438" y="388"/>
                    <a:pt x="438" y="388"/>
                    <a:pt x="438" y="388"/>
                  </a:cubicBezTo>
                  <a:cubicBezTo>
                    <a:pt x="441" y="388"/>
                    <a:pt x="444" y="391"/>
                    <a:pt x="444" y="395"/>
                  </a:cubicBezTo>
                  <a:cubicBezTo>
                    <a:pt x="444" y="525"/>
                    <a:pt x="444" y="525"/>
                    <a:pt x="444" y="525"/>
                  </a:cubicBezTo>
                  <a:cubicBezTo>
                    <a:pt x="574" y="525"/>
                    <a:pt x="574" y="525"/>
                    <a:pt x="574" y="525"/>
                  </a:cubicBezTo>
                  <a:cubicBezTo>
                    <a:pt x="578" y="525"/>
                    <a:pt x="581" y="528"/>
                    <a:pt x="581" y="532"/>
                  </a:cubicBezTo>
                  <a:lnTo>
                    <a:pt x="581" y="61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sp>
        <p:nvSpPr>
          <p:cNvPr id="60" name="文本框 8"/>
          <p:cNvSpPr txBox="1"/>
          <p:nvPr/>
        </p:nvSpPr>
        <p:spPr>
          <a:xfrm>
            <a:off x="7357475" y="2822379"/>
            <a:ext cx="4152808" cy="566928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altLang="en-US" lang="zh-CN" sz="1200">
                <a:solidFill>
                  <a:schemeClr val="bg1"/>
                </a:solidFill>
                <a:latin charset="0" typeface="微软雅黑"/>
                <a:ea typeface="微软雅黑"/>
              </a:rPr>
              <a:t>标题数字等都可以通过点击和重新输入进行更改，顶部“开始”面板中可以对字体、字号、颜色、行距等进行修改。</a:t>
            </a:r>
          </a:p>
        </p:txBody>
      </p:sp>
      <p:sp>
        <p:nvSpPr>
          <p:cNvPr id="61" name="矩形 60"/>
          <p:cNvSpPr/>
          <p:nvPr/>
        </p:nvSpPr>
        <p:spPr>
          <a:xfrm>
            <a:off x="7357475" y="2401814"/>
            <a:ext cx="1808480" cy="4084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09585">
              <a:lnSpc>
                <a:spcPct val="130000"/>
              </a:lnSpc>
            </a:pPr>
            <a:r>
              <a:rPr altLang="en-US" b="1" lang="zh-CN" sz="1600">
                <a:solidFill>
                  <a:schemeClr val="bg1"/>
                </a:solidFill>
                <a:ea typeface="微软雅黑"/>
              </a:rPr>
              <a:t>点击此处添加标题</a:t>
            </a:r>
          </a:p>
        </p:txBody>
      </p:sp>
      <p:grpSp>
        <p:nvGrpSpPr>
          <p:cNvPr id="62" name="组 61"/>
          <p:cNvGrpSpPr/>
          <p:nvPr/>
        </p:nvGrpSpPr>
        <p:grpSpPr>
          <a:xfrm>
            <a:off x="6444793" y="2406153"/>
            <a:ext cx="611054" cy="988690"/>
            <a:chOff x="8599488" y="273050"/>
            <a:chExt cx="515937" cy="746125"/>
          </a:xfrm>
          <a:solidFill>
            <a:schemeClr val="accent2"/>
          </a:solidFill>
        </p:grpSpPr>
        <p:sp>
          <p:nvSpPr>
            <p:cNvPr id="63" name="Freeform 289"/>
            <p:cNvSpPr/>
            <p:nvPr/>
          </p:nvSpPr>
          <p:spPr bwMode="auto">
            <a:xfrm>
              <a:off x="8715375" y="273050"/>
              <a:ext cx="284162" cy="57150"/>
            </a:xfrm>
            <a:custGeom>
              <a:gdLst>
                <a:gd fmla="*/ 39 w 435" name="T0"/>
                <a:gd fmla="*/ 60 h 87" name="T1"/>
                <a:gd fmla="*/ 115 w 435" name="T2"/>
                <a:gd fmla="*/ 60 h 87" name="T3"/>
                <a:gd fmla="*/ 115 w 435" name="T4"/>
                <a:gd fmla="*/ 87 h 87" name="T5"/>
                <a:gd fmla="*/ 319 w 435" name="T6"/>
                <a:gd fmla="*/ 87 h 87" name="T7"/>
                <a:gd fmla="*/ 319 w 435" name="T8"/>
                <a:gd fmla="*/ 60 h 87" name="T9"/>
                <a:gd fmla="*/ 395 w 435" name="T10"/>
                <a:gd fmla="*/ 60 h 87" name="T11"/>
                <a:gd fmla="*/ 435 w 435" name="T12"/>
                <a:gd fmla="*/ 20 h 87" name="T13"/>
                <a:gd fmla="*/ 435 w 435" name="T14"/>
                <a:gd fmla="*/ 0 h 87" name="T15"/>
                <a:gd fmla="*/ 0 w 435" name="T16"/>
                <a:gd fmla="*/ 0 h 87" name="T17"/>
                <a:gd fmla="*/ 0 w 435" name="T18"/>
                <a:gd fmla="*/ 20 h 87" name="T19"/>
                <a:gd fmla="*/ 39 w 435" name="T20"/>
                <a:gd fmla="*/ 60 h 87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87" w="435">
                  <a:moveTo>
                    <a:pt x="39" y="60"/>
                  </a:moveTo>
                  <a:cubicBezTo>
                    <a:pt x="115" y="60"/>
                    <a:pt x="115" y="60"/>
                    <a:pt x="115" y="60"/>
                  </a:cubicBezTo>
                  <a:cubicBezTo>
                    <a:pt x="115" y="87"/>
                    <a:pt x="115" y="87"/>
                    <a:pt x="115" y="87"/>
                  </a:cubicBezTo>
                  <a:cubicBezTo>
                    <a:pt x="319" y="87"/>
                    <a:pt x="319" y="87"/>
                    <a:pt x="319" y="87"/>
                  </a:cubicBezTo>
                  <a:cubicBezTo>
                    <a:pt x="319" y="60"/>
                    <a:pt x="319" y="60"/>
                    <a:pt x="319" y="60"/>
                  </a:cubicBezTo>
                  <a:cubicBezTo>
                    <a:pt x="395" y="60"/>
                    <a:pt x="395" y="60"/>
                    <a:pt x="395" y="60"/>
                  </a:cubicBezTo>
                  <a:cubicBezTo>
                    <a:pt x="417" y="60"/>
                    <a:pt x="435" y="42"/>
                    <a:pt x="435" y="20"/>
                  </a:cubicBezTo>
                  <a:cubicBezTo>
                    <a:pt x="435" y="0"/>
                    <a:pt x="435" y="0"/>
                    <a:pt x="43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42"/>
                    <a:pt x="18" y="60"/>
                    <a:pt x="39" y="6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4" name="Freeform 290"/>
            <p:cNvSpPr>
              <a:spLocks noEditPoints="1"/>
            </p:cNvSpPr>
            <p:nvPr/>
          </p:nvSpPr>
          <p:spPr bwMode="auto">
            <a:xfrm>
              <a:off x="8599488" y="342900"/>
              <a:ext cx="515937" cy="676275"/>
            </a:xfrm>
            <a:custGeom>
              <a:gdLst>
                <a:gd fmla="*/ 708 w 788" name="T0"/>
                <a:gd fmla="*/ 146 h 1032" name="T1"/>
                <a:gd fmla="*/ 519 w 788" name="T2"/>
                <a:gd fmla="*/ 146 h 1032" name="T3"/>
                <a:gd fmla="*/ 519 w 788" name="T4"/>
                <a:gd fmla="*/ 98 h 1032" name="T5"/>
                <a:gd fmla="*/ 532 w 788" name="T6"/>
                <a:gd fmla="*/ 98 h 1032" name="T7"/>
                <a:gd fmla="*/ 572 w 788" name="T8"/>
                <a:gd fmla="*/ 59 h 1032" name="T9"/>
                <a:gd fmla="*/ 572 w 788" name="T10"/>
                <a:gd fmla="*/ 40 h 1032" name="T11"/>
                <a:gd fmla="*/ 532 w 788" name="T12"/>
                <a:gd fmla="*/ 0 h 1032" name="T13"/>
                <a:gd fmla="*/ 256 w 788" name="T14"/>
                <a:gd fmla="*/ 0 h 1032" name="T15"/>
                <a:gd fmla="*/ 216 w 788" name="T16"/>
                <a:gd fmla="*/ 40 h 1032" name="T17"/>
                <a:gd fmla="*/ 216 w 788" name="T18"/>
                <a:gd fmla="*/ 59 h 1032" name="T19"/>
                <a:gd fmla="*/ 256 w 788" name="T20"/>
                <a:gd fmla="*/ 98 h 1032" name="T21"/>
                <a:gd fmla="*/ 269 w 788" name="T22"/>
                <a:gd fmla="*/ 98 h 1032" name="T23"/>
                <a:gd fmla="*/ 269 w 788" name="T24"/>
                <a:gd fmla="*/ 146 h 1032" name="T25"/>
                <a:gd fmla="*/ 80 w 788" name="T26"/>
                <a:gd fmla="*/ 146 h 1032" name="T27"/>
                <a:gd fmla="*/ 0 w 788" name="T28"/>
                <a:gd fmla="*/ 226 h 1032" name="T29"/>
                <a:gd fmla="*/ 0 w 788" name="T30"/>
                <a:gd fmla="*/ 952 h 1032" name="T31"/>
                <a:gd fmla="*/ 80 w 788" name="T32"/>
                <a:gd fmla="*/ 1032 h 1032" name="T33"/>
                <a:gd fmla="*/ 708 w 788" name="T34"/>
                <a:gd fmla="*/ 1032 h 1032" name="T35"/>
                <a:gd fmla="*/ 788 w 788" name="T36"/>
                <a:gd fmla="*/ 952 h 1032" name="T37"/>
                <a:gd fmla="*/ 788 w 788" name="T38"/>
                <a:gd fmla="*/ 226 h 1032" name="T39"/>
                <a:gd fmla="*/ 708 w 788" name="T40"/>
                <a:gd fmla="*/ 146 h 1032" name="T41"/>
                <a:gd fmla="*/ 581 w 788" name="T42"/>
                <a:gd fmla="*/ 619 h 1032" name="T43"/>
                <a:gd fmla="*/ 574 w 788" name="T44"/>
                <a:gd fmla="*/ 626 h 1032" name="T45"/>
                <a:gd fmla="*/ 444 w 788" name="T46"/>
                <a:gd fmla="*/ 626 h 1032" name="T47"/>
                <a:gd fmla="*/ 444 w 788" name="T48"/>
                <a:gd fmla="*/ 755 h 1032" name="T49"/>
                <a:gd fmla="*/ 438 w 788" name="T50"/>
                <a:gd fmla="*/ 762 h 1032" name="T51"/>
                <a:gd fmla="*/ 351 w 788" name="T52"/>
                <a:gd fmla="*/ 762 h 1032" name="T53"/>
                <a:gd fmla="*/ 344 w 788" name="T54"/>
                <a:gd fmla="*/ 755 h 1032" name="T55"/>
                <a:gd fmla="*/ 344 w 788" name="T56"/>
                <a:gd fmla="*/ 626 h 1032" name="T57"/>
                <a:gd fmla="*/ 214 w 788" name="T58"/>
                <a:gd fmla="*/ 626 h 1032" name="T59"/>
                <a:gd fmla="*/ 207 w 788" name="T60"/>
                <a:gd fmla="*/ 619 h 1032" name="T61"/>
                <a:gd fmla="*/ 207 w 788" name="T62"/>
                <a:gd fmla="*/ 532 h 1032" name="T63"/>
                <a:gd fmla="*/ 214 w 788" name="T64"/>
                <a:gd fmla="*/ 525 h 1032" name="T65"/>
                <a:gd fmla="*/ 344 w 788" name="T66"/>
                <a:gd fmla="*/ 525 h 1032" name="T67"/>
                <a:gd fmla="*/ 344 w 788" name="T68"/>
                <a:gd fmla="*/ 395 h 1032" name="T69"/>
                <a:gd fmla="*/ 351 w 788" name="T70"/>
                <a:gd fmla="*/ 388 h 1032" name="T71"/>
                <a:gd fmla="*/ 438 w 788" name="T72"/>
                <a:gd fmla="*/ 388 h 1032" name="T73"/>
                <a:gd fmla="*/ 444 w 788" name="T74"/>
                <a:gd fmla="*/ 395 h 1032" name="T75"/>
                <a:gd fmla="*/ 444 w 788" name="T76"/>
                <a:gd fmla="*/ 525 h 1032" name="T77"/>
                <a:gd fmla="*/ 574 w 788" name="T78"/>
                <a:gd fmla="*/ 525 h 1032" name="T79"/>
                <a:gd fmla="*/ 581 w 788" name="T80"/>
                <a:gd fmla="*/ 532 h 1032" name="T81"/>
                <a:gd fmla="*/ 581 w 788" name="T82"/>
                <a:gd fmla="*/ 619 h 1032" name="T8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b="b" l="0" r="r" t="0"/>
              <a:pathLst>
                <a:path h="1032" w="788">
                  <a:moveTo>
                    <a:pt x="708" y="146"/>
                  </a:moveTo>
                  <a:cubicBezTo>
                    <a:pt x="519" y="146"/>
                    <a:pt x="519" y="146"/>
                    <a:pt x="519" y="146"/>
                  </a:cubicBezTo>
                  <a:cubicBezTo>
                    <a:pt x="519" y="98"/>
                    <a:pt x="519" y="98"/>
                    <a:pt x="519" y="98"/>
                  </a:cubicBezTo>
                  <a:cubicBezTo>
                    <a:pt x="532" y="98"/>
                    <a:pt x="532" y="98"/>
                    <a:pt x="532" y="98"/>
                  </a:cubicBezTo>
                  <a:cubicBezTo>
                    <a:pt x="554" y="98"/>
                    <a:pt x="572" y="81"/>
                    <a:pt x="572" y="59"/>
                  </a:cubicBezTo>
                  <a:cubicBezTo>
                    <a:pt x="572" y="40"/>
                    <a:pt x="572" y="40"/>
                    <a:pt x="572" y="40"/>
                  </a:cubicBezTo>
                  <a:cubicBezTo>
                    <a:pt x="572" y="18"/>
                    <a:pt x="554" y="0"/>
                    <a:pt x="532" y="0"/>
                  </a:cubicBezTo>
                  <a:cubicBezTo>
                    <a:pt x="256" y="0"/>
                    <a:pt x="256" y="0"/>
                    <a:pt x="256" y="0"/>
                  </a:cubicBezTo>
                  <a:cubicBezTo>
                    <a:pt x="234" y="0"/>
                    <a:pt x="216" y="18"/>
                    <a:pt x="216" y="40"/>
                  </a:cubicBezTo>
                  <a:cubicBezTo>
                    <a:pt x="216" y="59"/>
                    <a:pt x="216" y="59"/>
                    <a:pt x="216" y="59"/>
                  </a:cubicBezTo>
                  <a:cubicBezTo>
                    <a:pt x="216" y="81"/>
                    <a:pt x="234" y="98"/>
                    <a:pt x="256" y="98"/>
                  </a:cubicBezTo>
                  <a:cubicBezTo>
                    <a:pt x="269" y="98"/>
                    <a:pt x="269" y="98"/>
                    <a:pt x="269" y="98"/>
                  </a:cubicBezTo>
                  <a:cubicBezTo>
                    <a:pt x="269" y="146"/>
                    <a:pt x="269" y="146"/>
                    <a:pt x="269" y="146"/>
                  </a:cubicBezTo>
                  <a:cubicBezTo>
                    <a:pt x="80" y="146"/>
                    <a:pt x="80" y="146"/>
                    <a:pt x="80" y="146"/>
                  </a:cubicBezTo>
                  <a:cubicBezTo>
                    <a:pt x="36" y="146"/>
                    <a:pt x="0" y="182"/>
                    <a:pt x="0" y="226"/>
                  </a:cubicBezTo>
                  <a:cubicBezTo>
                    <a:pt x="0" y="952"/>
                    <a:pt x="0" y="952"/>
                    <a:pt x="0" y="952"/>
                  </a:cubicBezTo>
                  <a:cubicBezTo>
                    <a:pt x="0" y="996"/>
                    <a:pt x="36" y="1032"/>
                    <a:pt x="80" y="1032"/>
                  </a:cubicBezTo>
                  <a:cubicBezTo>
                    <a:pt x="708" y="1032"/>
                    <a:pt x="708" y="1032"/>
                    <a:pt x="708" y="1032"/>
                  </a:cubicBezTo>
                  <a:cubicBezTo>
                    <a:pt x="752" y="1032"/>
                    <a:pt x="788" y="996"/>
                    <a:pt x="788" y="952"/>
                  </a:cubicBezTo>
                  <a:cubicBezTo>
                    <a:pt x="788" y="226"/>
                    <a:pt x="788" y="226"/>
                    <a:pt x="788" y="226"/>
                  </a:cubicBezTo>
                  <a:cubicBezTo>
                    <a:pt x="788" y="182"/>
                    <a:pt x="752" y="146"/>
                    <a:pt x="708" y="146"/>
                  </a:cubicBezTo>
                  <a:close/>
                  <a:moveTo>
                    <a:pt x="581" y="619"/>
                  </a:moveTo>
                  <a:cubicBezTo>
                    <a:pt x="581" y="623"/>
                    <a:pt x="578" y="626"/>
                    <a:pt x="574" y="626"/>
                  </a:cubicBezTo>
                  <a:cubicBezTo>
                    <a:pt x="444" y="626"/>
                    <a:pt x="444" y="626"/>
                    <a:pt x="444" y="626"/>
                  </a:cubicBezTo>
                  <a:cubicBezTo>
                    <a:pt x="444" y="755"/>
                    <a:pt x="444" y="755"/>
                    <a:pt x="444" y="755"/>
                  </a:cubicBezTo>
                  <a:cubicBezTo>
                    <a:pt x="444" y="759"/>
                    <a:pt x="441" y="762"/>
                    <a:pt x="438" y="762"/>
                  </a:cubicBezTo>
                  <a:cubicBezTo>
                    <a:pt x="351" y="762"/>
                    <a:pt x="351" y="762"/>
                    <a:pt x="351" y="762"/>
                  </a:cubicBezTo>
                  <a:cubicBezTo>
                    <a:pt x="347" y="762"/>
                    <a:pt x="344" y="759"/>
                    <a:pt x="344" y="755"/>
                  </a:cubicBezTo>
                  <a:cubicBezTo>
                    <a:pt x="344" y="626"/>
                    <a:pt x="344" y="626"/>
                    <a:pt x="344" y="626"/>
                  </a:cubicBezTo>
                  <a:cubicBezTo>
                    <a:pt x="214" y="626"/>
                    <a:pt x="214" y="626"/>
                    <a:pt x="214" y="626"/>
                  </a:cubicBezTo>
                  <a:cubicBezTo>
                    <a:pt x="210" y="626"/>
                    <a:pt x="207" y="623"/>
                    <a:pt x="207" y="619"/>
                  </a:cubicBezTo>
                  <a:cubicBezTo>
                    <a:pt x="207" y="532"/>
                    <a:pt x="207" y="532"/>
                    <a:pt x="207" y="532"/>
                  </a:cubicBezTo>
                  <a:cubicBezTo>
                    <a:pt x="207" y="528"/>
                    <a:pt x="210" y="525"/>
                    <a:pt x="214" y="525"/>
                  </a:cubicBezTo>
                  <a:cubicBezTo>
                    <a:pt x="344" y="525"/>
                    <a:pt x="344" y="525"/>
                    <a:pt x="344" y="525"/>
                  </a:cubicBezTo>
                  <a:cubicBezTo>
                    <a:pt x="344" y="395"/>
                    <a:pt x="344" y="395"/>
                    <a:pt x="344" y="395"/>
                  </a:cubicBezTo>
                  <a:cubicBezTo>
                    <a:pt x="344" y="391"/>
                    <a:pt x="347" y="388"/>
                    <a:pt x="351" y="388"/>
                  </a:cubicBezTo>
                  <a:cubicBezTo>
                    <a:pt x="438" y="388"/>
                    <a:pt x="438" y="388"/>
                    <a:pt x="438" y="388"/>
                  </a:cubicBezTo>
                  <a:cubicBezTo>
                    <a:pt x="441" y="388"/>
                    <a:pt x="444" y="391"/>
                    <a:pt x="444" y="395"/>
                  </a:cubicBezTo>
                  <a:cubicBezTo>
                    <a:pt x="444" y="525"/>
                    <a:pt x="444" y="525"/>
                    <a:pt x="444" y="525"/>
                  </a:cubicBezTo>
                  <a:cubicBezTo>
                    <a:pt x="574" y="525"/>
                    <a:pt x="574" y="525"/>
                    <a:pt x="574" y="525"/>
                  </a:cubicBezTo>
                  <a:cubicBezTo>
                    <a:pt x="578" y="525"/>
                    <a:pt x="581" y="528"/>
                    <a:pt x="581" y="532"/>
                  </a:cubicBezTo>
                  <a:lnTo>
                    <a:pt x="581" y="61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sp>
        <p:nvSpPr>
          <p:cNvPr id="65" name="文本框 8"/>
          <p:cNvSpPr txBox="1"/>
          <p:nvPr/>
        </p:nvSpPr>
        <p:spPr>
          <a:xfrm>
            <a:off x="7357475" y="4097760"/>
            <a:ext cx="4152808" cy="566928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altLang="en-US" lang="zh-CN" sz="1200">
                <a:solidFill>
                  <a:schemeClr val="bg1"/>
                </a:solidFill>
                <a:latin charset="0" typeface="微软雅黑"/>
                <a:ea typeface="微软雅黑"/>
              </a:rPr>
              <a:t>标题数字等都可以通过点击和重新输入进行更改，顶部“开始”面板中可以对字体、字号、颜色、行距等进行修改。</a:t>
            </a:r>
          </a:p>
        </p:txBody>
      </p:sp>
      <p:sp>
        <p:nvSpPr>
          <p:cNvPr id="66" name="矩形 65"/>
          <p:cNvSpPr/>
          <p:nvPr/>
        </p:nvSpPr>
        <p:spPr>
          <a:xfrm>
            <a:off x="7357475" y="3677194"/>
            <a:ext cx="1808480" cy="4084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09585">
              <a:lnSpc>
                <a:spcPct val="130000"/>
              </a:lnSpc>
            </a:pPr>
            <a:r>
              <a:rPr altLang="en-US" b="1" lang="zh-CN" sz="1600">
                <a:solidFill>
                  <a:schemeClr val="bg1"/>
                </a:solidFill>
                <a:ea typeface="微软雅黑"/>
              </a:rPr>
              <a:t>点击此处添加标题</a:t>
            </a:r>
          </a:p>
        </p:txBody>
      </p:sp>
      <p:grpSp>
        <p:nvGrpSpPr>
          <p:cNvPr id="67" name="组 66"/>
          <p:cNvGrpSpPr/>
          <p:nvPr/>
        </p:nvGrpSpPr>
        <p:grpSpPr>
          <a:xfrm>
            <a:off x="6444793" y="3681534"/>
            <a:ext cx="611054" cy="988690"/>
            <a:chOff x="8599488" y="273050"/>
            <a:chExt cx="515937" cy="746125"/>
          </a:xfrm>
          <a:solidFill>
            <a:schemeClr val="accent3"/>
          </a:solidFill>
        </p:grpSpPr>
        <p:sp>
          <p:nvSpPr>
            <p:cNvPr id="68" name="Freeform 289"/>
            <p:cNvSpPr/>
            <p:nvPr/>
          </p:nvSpPr>
          <p:spPr bwMode="auto">
            <a:xfrm>
              <a:off x="8715375" y="273050"/>
              <a:ext cx="284162" cy="57150"/>
            </a:xfrm>
            <a:custGeom>
              <a:gdLst>
                <a:gd fmla="*/ 39 w 435" name="T0"/>
                <a:gd fmla="*/ 60 h 87" name="T1"/>
                <a:gd fmla="*/ 115 w 435" name="T2"/>
                <a:gd fmla="*/ 60 h 87" name="T3"/>
                <a:gd fmla="*/ 115 w 435" name="T4"/>
                <a:gd fmla="*/ 87 h 87" name="T5"/>
                <a:gd fmla="*/ 319 w 435" name="T6"/>
                <a:gd fmla="*/ 87 h 87" name="T7"/>
                <a:gd fmla="*/ 319 w 435" name="T8"/>
                <a:gd fmla="*/ 60 h 87" name="T9"/>
                <a:gd fmla="*/ 395 w 435" name="T10"/>
                <a:gd fmla="*/ 60 h 87" name="T11"/>
                <a:gd fmla="*/ 435 w 435" name="T12"/>
                <a:gd fmla="*/ 20 h 87" name="T13"/>
                <a:gd fmla="*/ 435 w 435" name="T14"/>
                <a:gd fmla="*/ 0 h 87" name="T15"/>
                <a:gd fmla="*/ 0 w 435" name="T16"/>
                <a:gd fmla="*/ 0 h 87" name="T17"/>
                <a:gd fmla="*/ 0 w 435" name="T18"/>
                <a:gd fmla="*/ 20 h 87" name="T19"/>
                <a:gd fmla="*/ 39 w 435" name="T20"/>
                <a:gd fmla="*/ 60 h 87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87" w="435">
                  <a:moveTo>
                    <a:pt x="39" y="60"/>
                  </a:moveTo>
                  <a:cubicBezTo>
                    <a:pt x="115" y="60"/>
                    <a:pt x="115" y="60"/>
                    <a:pt x="115" y="60"/>
                  </a:cubicBezTo>
                  <a:cubicBezTo>
                    <a:pt x="115" y="87"/>
                    <a:pt x="115" y="87"/>
                    <a:pt x="115" y="87"/>
                  </a:cubicBezTo>
                  <a:cubicBezTo>
                    <a:pt x="319" y="87"/>
                    <a:pt x="319" y="87"/>
                    <a:pt x="319" y="87"/>
                  </a:cubicBezTo>
                  <a:cubicBezTo>
                    <a:pt x="319" y="60"/>
                    <a:pt x="319" y="60"/>
                    <a:pt x="319" y="60"/>
                  </a:cubicBezTo>
                  <a:cubicBezTo>
                    <a:pt x="395" y="60"/>
                    <a:pt x="395" y="60"/>
                    <a:pt x="395" y="60"/>
                  </a:cubicBezTo>
                  <a:cubicBezTo>
                    <a:pt x="417" y="60"/>
                    <a:pt x="435" y="42"/>
                    <a:pt x="435" y="20"/>
                  </a:cubicBezTo>
                  <a:cubicBezTo>
                    <a:pt x="435" y="0"/>
                    <a:pt x="435" y="0"/>
                    <a:pt x="43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42"/>
                    <a:pt x="18" y="60"/>
                    <a:pt x="39" y="6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9" name="Freeform 290"/>
            <p:cNvSpPr>
              <a:spLocks noEditPoints="1"/>
            </p:cNvSpPr>
            <p:nvPr/>
          </p:nvSpPr>
          <p:spPr bwMode="auto">
            <a:xfrm>
              <a:off x="8599488" y="342900"/>
              <a:ext cx="515937" cy="676275"/>
            </a:xfrm>
            <a:custGeom>
              <a:gdLst>
                <a:gd fmla="*/ 708 w 788" name="T0"/>
                <a:gd fmla="*/ 146 h 1032" name="T1"/>
                <a:gd fmla="*/ 519 w 788" name="T2"/>
                <a:gd fmla="*/ 146 h 1032" name="T3"/>
                <a:gd fmla="*/ 519 w 788" name="T4"/>
                <a:gd fmla="*/ 98 h 1032" name="T5"/>
                <a:gd fmla="*/ 532 w 788" name="T6"/>
                <a:gd fmla="*/ 98 h 1032" name="T7"/>
                <a:gd fmla="*/ 572 w 788" name="T8"/>
                <a:gd fmla="*/ 59 h 1032" name="T9"/>
                <a:gd fmla="*/ 572 w 788" name="T10"/>
                <a:gd fmla="*/ 40 h 1032" name="T11"/>
                <a:gd fmla="*/ 532 w 788" name="T12"/>
                <a:gd fmla="*/ 0 h 1032" name="T13"/>
                <a:gd fmla="*/ 256 w 788" name="T14"/>
                <a:gd fmla="*/ 0 h 1032" name="T15"/>
                <a:gd fmla="*/ 216 w 788" name="T16"/>
                <a:gd fmla="*/ 40 h 1032" name="T17"/>
                <a:gd fmla="*/ 216 w 788" name="T18"/>
                <a:gd fmla="*/ 59 h 1032" name="T19"/>
                <a:gd fmla="*/ 256 w 788" name="T20"/>
                <a:gd fmla="*/ 98 h 1032" name="T21"/>
                <a:gd fmla="*/ 269 w 788" name="T22"/>
                <a:gd fmla="*/ 98 h 1032" name="T23"/>
                <a:gd fmla="*/ 269 w 788" name="T24"/>
                <a:gd fmla="*/ 146 h 1032" name="T25"/>
                <a:gd fmla="*/ 80 w 788" name="T26"/>
                <a:gd fmla="*/ 146 h 1032" name="T27"/>
                <a:gd fmla="*/ 0 w 788" name="T28"/>
                <a:gd fmla="*/ 226 h 1032" name="T29"/>
                <a:gd fmla="*/ 0 w 788" name="T30"/>
                <a:gd fmla="*/ 952 h 1032" name="T31"/>
                <a:gd fmla="*/ 80 w 788" name="T32"/>
                <a:gd fmla="*/ 1032 h 1032" name="T33"/>
                <a:gd fmla="*/ 708 w 788" name="T34"/>
                <a:gd fmla="*/ 1032 h 1032" name="T35"/>
                <a:gd fmla="*/ 788 w 788" name="T36"/>
                <a:gd fmla="*/ 952 h 1032" name="T37"/>
                <a:gd fmla="*/ 788 w 788" name="T38"/>
                <a:gd fmla="*/ 226 h 1032" name="T39"/>
                <a:gd fmla="*/ 708 w 788" name="T40"/>
                <a:gd fmla="*/ 146 h 1032" name="T41"/>
                <a:gd fmla="*/ 581 w 788" name="T42"/>
                <a:gd fmla="*/ 619 h 1032" name="T43"/>
                <a:gd fmla="*/ 574 w 788" name="T44"/>
                <a:gd fmla="*/ 626 h 1032" name="T45"/>
                <a:gd fmla="*/ 444 w 788" name="T46"/>
                <a:gd fmla="*/ 626 h 1032" name="T47"/>
                <a:gd fmla="*/ 444 w 788" name="T48"/>
                <a:gd fmla="*/ 755 h 1032" name="T49"/>
                <a:gd fmla="*/ 438 w 788" name="T50"/>
                <a:gd fmla="*/ 762 h 1032" name="T51"/>
                <a:gd fmla="*/ 351 w 788" name="T52"/>
                <a:gd fmla="*/ 762 h 1032" name="T53"/>
                <a:gd fmla="*/ 344 w 788" name="T54"/>
                <a:gd fmla="*/ 755 h 1032" name="T55"/>
                <a:gd fmla="*/ 344 w 788" name="T56"/>
                <a:gd fmla="*/ 626 h 1032" name="T57"/>
                <a:gd fmla="*/ 214 w 788" name="T58"/>
                <a:gd fmla="*/ 626 h 1032" name="T59"/>
                <a:gd fmla="*/ 207 w 788" name="T60"/>
                <a:gd fmla="*/ 619 h 1032" name="T61"/>
                <a:gd fmla="*/ 207 w 788" name="T62"/>
                <a:gd fmla="*/ 532 h 1032" name="T63"/>
                <a:gd fmla="*/ 214 w 788" name="T64"/>
                <a:gd fmla="*/ 525 h 1032" name="T65"/>
                <a:gd fmla="*/ 344 w 788" name="T66"/>
                <a:gd fmla="*/ 525 h 1032" name="T67"/>
                <a:gd fmla="*/ 344 w 788" name="T68"/>
                <a:gd fmla="*/ 395 h 1032" name="T69"/>
                <a:gd fmla="*/ 351 w 788" name="T70"/>
                <a:gd fmla="*/ 388 h 1032" name="T71"/>
                <a:gd fmla="*/ 438 w 788" name="T72"/>
                <a:gd fmla="*/ 388 h 1032" name="T73"/>
                <a:gd fmla="*/ 444 w 788" name="T74"/>
                <a:gd fmla="*/ 395 h 1032" name="T75"/>
                <a:gd fmla="*/ 444 w 788" name="T76"/>
                <a:gd fmla="*/ 525 h 1032" name="T77"/>
                <a:gd fmla="*/ 574 w 788" name="T78"/>
                <a:gd fmla="*/ 525 h 1032" name="T79"/>
                <a:gd fmla="*/ 581 w 788" name="T80"/>
                <a:gd fmla="*/ 532 h 1032" name="T81"/>
                <a:gd fmla="*/ 581 w 788" name="T82"/>
                <a:gd fmla="*/ 619 h 1032" name="T8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b="b" l="0" r="r" t="0"/>
              <a:pathLst>
                <a:path h="1032" w="788">
                  <a:moveTo>
                    <a:pt x="708" y="146"/>
                  </a:moveTo>
                  <a:cubicBezTo>
                    <a:pt x="519" y="146"/>
                    <a:pt x="519" y="146"/>
                    <a:pt x="519" y="146"/>
                  </a:cubicBezTo>
                  <a:cubicBezTo>
                    <a:pt x="519" y="98"/>
                    <a:pt x="519" y="98"/>
                    <a:pt x="519" y="98"/>
                  </a:cubicBezTo>
                  <a:cubicBezTo>
                    <a:pt x="532" y="98"/>
                    <a:pt x="532" y="98"/>
                    <a:pt x="532" y="98"/>
                  </a:cubicBezTo>
                  <a:cubicBezTo>
                    <a:pt x="554" y="98"/>
                    <a:pt x="572" y="81"/>
                    <a:pt x="572" y="59"/>
                  </a:cubicBezTo>
                  <a:cubicBezTo>
                    <a:pt x="572" y="40"/>
                    <a:pt x="572" y="40"/>
                    <a:pt x="572" y="40"/>
                  </a:cubicBezTo>
                  <a:cubicBezTo>
                    <a:pt x="572" y="18"/>
                    <a:pt x="554" y="0"/>
                    <a:pt x="532" y="0"/>
                  </a:cubicBezTo>
                  <a:cubicBezTo>
                    <a:pt x="256" y="0"/>
                    <a:pt x="256" y="0"/>
                    <a:pt x="256" y="0"/>
                  </a:cubicBezTo>
                  <a:cubicBezTo>
                    <a:pt x="234" y="0"/>
                    <a:pt x="216" y="18"/>
                    <a:pt x="216" y="40"/>
                  </a:cubicBezTo>
                  <a:cubicBezTo>
                    <a:pt x="216" y="59"/>
                    <a:pt x="216" y="59"/>
                    <a:pt x="216" y="59"/>
                  </a:cubicBezTo>
                  <a:cubicBezTo>
                    <a:pt x="216" y="81"/>
                    <a:pt x="234" y="98"/>
                    <a:pt x="256" y="98"/>
                  </a:cubicBezTo>
                  <a:cubicBezTo>
                    <a:pt x="269" y="98"/>
                    <a:pt x="269" y="98"/>
                    <a:pt x="269" y="98"/>
                  </a:cubicBezTo>
                  <a:cubicBezTo>
                    <a:pt x="269" y="146"/>
                    <a:pt x="269" y="146"/>
                    <a:pt x="269" y="146"/>
                  </a:cubicBezTo>
                  <a:cubicBezTo>
                    <a:pt x="80" y="146"/>
                    <a:pt x="80" y="146"/>
                    <a:pt x="80" y="146"/>
                  </a:cubicBezTo>
                  <a:cubicBezTo>
                    <a:pt x="36" y="146"/>
                    <a:pt x="0" y="182"/>
                    <a:pt x="0" y="226"/>
                  </a:cubicBezTo>
                  <a:cubicBezTo>
                    <a:pt x="0" y="952"/>
                    <a:pt x="0" y="952"/>
                    <a:pt x="0" y="952"/>
                  </a:cubicBezTo>
                  <a:cubicBezTo>
                    <a:pt x="0" y="996"/>
                    <a:pt x="36" y="1032"/>
                    <a:pt x="80" y="1032"/>
                  </a:cubicBezTo>
                  <a:cubicBezTo>
                    <a:pt x="708" y="1032"/>
                    <a:pt x="708" y="1032"/>
                    <a:pt x="708" y="1032"/>
                  </a:cubicBezTo>
                  <a:cubicBezTo>
                    <a:pt x="752" y="1032"/>
                    <a:pt x="788" y="996"/>
                    <a:pt x="788" y="952"/>
                  </a:cubicBezTo>
                  <a:cubicBezTo>
                    <a:pt x="788" y="226"/>
                    <a:pt x="788" y="226"/>
                    <a:pt x="788" y="226"/>
                  </a:cubicBezTo>
                  <a:cubicBezTo>
                    <a:pt x="788" y="182"/>
                    <a:pt x="752" y="146"/>
                    <a:pt x="708" y="146"/>
                  </a:cubicBezTo>
                  <a:close/>
                  <a:moveTo>
                    <a:pt x="581" y="619"/>
                  </a:moveTo>
                  <a:cubicBezTo>
                    <a:pt x="581" y="623"/>
                    <a:pt x="578" y="626"/>
                    <a:pt x="574" y="626"/>
                  </a:cubicBezTo>
                  <a:cubicBezTo>
                    <a:pt x="444" y="626"/>
                    <a:pt x="444" y="626"/>
                    <a:pt x="444" y="626"/>
                  </a:cubicBezTo>
                  <a:cubicBezTo>
                    <a:pt x="444" y="755"/>
                    <a:pt x="444" y="755"/>
                    <a:pt x="444" y="755"/>
                  </a:cubicBezTo>
                  <a:cubicBezTo>
                    <a:pt x="444" y="759"/>
                    <a:pt x="441" y="762"/>
                    <a:pt x="438" y="762"/>
                  </a:cubicBezTo>
                  <a:cubicBezTo>
                    <a:pt x="351" y="762"/>
                    <a:pt x="351" y="762"/>
                    <a:pt x="351" y="762"/>
                  </a:cubicBezTo>
                  <a:cubicBezTo>
                    <a:pt x="347" y="762"/>
                    <a:pt x="344" y="759"/>
                    <a:pt x="344" y="755"/>
                  </a:cubicBezTo>
                  <a:cubicBezTo>
                    <a:pt x="344" y="626"/>
                    <a:pt x="344" y="626"/>
                    <a:pt x="344" y="626"/>
                  </a:cubicBezTo>
                  <a:cubicBezTo>
                    <a:pt x="214" y="626"/>
                    <a:pt x="214" y="626"/>
                    <a:pt x="214" y="626"/>
                  </a:cubicBezTo>
                  <a:cubicBezTo>
                    <a:pt x="210" y="626"/>
                    <a:pt x="207" y="623"/>
                    <a:pt x="207" y="619"/>
                  </a:cubicBezTo>
                  <a:cubicBezTo>
                    <a:pt x="207" y="532"/>
                    <a:pt x="207" y="532"/>
                    <a:pt x="207" y="532"/>
                  </a:cubicBezTo>
                  <a:cubicBezTo>
                    <a:pt x="207" y="528"/>
                    <a:pt x="210" y="525"/>
                    <a:pt x="214" y="525"/>
                  </a:cubicBezTo>
                  <a:cubicBezTo>
                    <a:pt x="344" y="525"/>
                    <a:pt x="344" y="525"/>
                    <a:pt x="344" y="525"/>
                  </a:cubicBezTo>
                  <a:cubicBezTo>
                    <a:pt x="344" y="395"/>
                    <a:pt x="344" y="395"/>
                    <a:pt x="344" y="395"/>
                  </a:cubicBezTo>
                  <a:cubicBezTo>
                    <a:pt x="344" y="391"/>
                    <a:pt x="347" y="388"/>
                    <a:pt x="351" y="388"/>
                  </a:cubicBezTo>
                  <a:cubicBezTo>
                    <a:pt x="438" y="388"/>
                    <a:pt x="438" y="388"/>
                    <a:pt x="438" y="388"/>
                  </a:cubicBezTo>
                  <a:cubicBezTo>
                    <a:pt x="441" y="388"/>
                    <a:pt x="444" y="391"/>
                    <a:pt x="444" y="395"/>
                  </a:cubicBezTo>
                  <a:cubicBezTo>
                    <a:pt x="444" y="525"/>
                    <a:pt x="444" y="525"/>
                    <a:pt x="444" y="525"/>
                  </a:cubicBezTo>
                  <a:cubicBezTo>
                    <a:pt x="574" y="525"/>
                    <a:pt x="574" y="525"/>
                    <a:pt x="574" y="525"/>
                  </a:cubicBezTo>
                  <a:cubicBezTo>
                    <a:pt x="578" y="525"/>
                    <a:pt x="581" y="528"/>
                    <a:pt x="581" y="532"/>
                  </a:cubicBezTo>
                  <a:lnTo>
                    <a:pt x="581" y="61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sp>
        <p:nvSpPr>
          <p:cNvPr id="70" name="文本框 8"/>
          <p:cNvSpPr txBox="1"/>
          <p:nvPr/>
        </p:nvSpPr>
        <p:spPr>
          <a:xfrm>
            <a:off x="7357475" y="5378345"/>
            <a:ext cx="4152808" cy="566928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altLang="en-US" lang="zh-CN" sz="1200">
                <a:solidFill>
                  <a:schemeClr val="bg1"/>
                </a:solidFill>
                <a:latin charset="0" typeface="微软雅黑"/>
                <a:ea typeface="微软雅黑"/>
              </a:rPr>
              <a:t>标题数字等都可以通过点击和重新输入进行更改，顶部“开始”面板中可以对字体、字号、颜色、行距等进行修改。</a:t>
            </a:r>
          </a:p>
        </p:txBody>
      </p:sp>
      <p:sp>
        <p:nvSpPr>
          <p:cNvPr id="71" name="矩形 70"/>
          <p:cNvSpPr/>
          <p:nvPr/>
        </p:nvSpPr>
        <p:spPr>
          <a:xfrm>
            <a:off x="7357475" y="4957780"/>
            <a:ext cx="1808480" cy="4084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09585">
              <a:lnSpc>
                <a:spcPct val="130000"/>
              </a:lnSpc>
            </a:pPr>
            <a:r>
              <a:rPr altLang="en-US" b="1" lang="zh-CN" sz="1600">
                <a:solidFill>
                  <a:schemeClr val="bg1"/>
                </a:solidFill>
                <a:ea typeface="微软雅黑"/>
              </a:rPr>
              <a:t>点击此处添加标题</a:t>
            </a:r>
          </a:p>
        </p:txBody>
      </p:sp>
      <p:grpSp>
        <p:nvGrpSpPr>
          <p:cNvPr id="72" name="组 71"/>
          <p:cNvGrpSpPr/>
          <p:nvPr/>
        </p:nvGrpSpPr>
        <p:grpSpPr>
          <a:xfrm>
            <a:off x="6444793" y="4962119"/>
            <a:ext cx="611054" cy="988690"/>
            <a:chOff x="8599488" y="273050"/>
            <a:chExt cx="515937" cy="746125"/>
          </a:xfrm>
          <a:solidFill>
            <a:schemeClr val="accent4"/>
          </a:solidFill>
        </p:grpSpPr>
        <p:sp>
          <p:nvSpPr>
            <p:cNvPr id="73" name="Freeform 289"/>
            <p:cNvSpPr/>
            <p:nvPr/>
          </p:nvSpPr>
          <p:spPr bwMode="auto">
            <a:xfrm>
              <a:off x="8715375" y="273050"/>
              <a:ext cx="284162" cy="57150"/>
            </a:xfrm>
            <a:custGeom>
              <a:gdLst>
                <a:gd fmla="*/ 39 w 435" name="T0"/>
                <a:gd fmla="*/ 60 h 87" name="T1"/>
                <a:gd fmla="*/ 115 w 435" name="T2"/>
                <a:gd fmla="*/ 60 h 87" name="T3"/>
                <a:gd fmla="*/ 115 w 435" name="T4"/>
                <a:gd fmla="*/ 87 h 87" name="T5"/>
                <a:gd fmla="*/ 319 w 435" name="T6"/>
                <a:gd fmla="*/ 87 h 87" name="T7"/>
                <a:gd fmla="*/ 319 w 435" name="T8"/>
                <a:gd fmla="*/ 60 h 87" name="T9"/>
                <a:gd fmla="*/ 395 w 435" name="T10"/>
                <a:gd fmla="*/ 60 h 87" name="T11"/>
                <a:gd fmla="*/ 435 w 435" name="T12"/>
                <a:gd fmla="*/ 20 h 87" name="T13"/>
                <a:gd fmla="*/ 435 w 435" name="T14"/>
                <a:gd fmla="*/ 0 h 87" name="T15"/>
                <a:gd fmla="*/ 0 w 435" name="T16"/>
                <a:gd fmla="*/ 0 h 87" name="T17"/>
                <a:gd fmla="*/ 0 w 435" name="T18"/>
                <a:gd fmla="*/ 20 h 87" name="T19"/>
                <a:gd fmla="*/ 39 w 435" name="T20"/>
                <a:gd fmla="*/ 60 h 87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87" w="435">
                  <a:moveTo>
                    <a:pt x="39" y="60"/>
                  </a:moveTo>
                  <a:cubicBezTo>
                    <a:pt x="115" y="60"/>
                    <a:pt x="115" y="60"/>
                    <a:pt x="115" y="60"/>
                  </a:cubicBezTo>
                  <a:cubicBezTo>
                    <a:pt x="115" y="87"/>
                    <a:pt x="115" y="87"/>
                    <a:pt x="115" y="87"/>
                  </a:cubicBezTo>
                  <a:cubicBezTo>
                    <a:pt x="319" y="87"/>
                    <a:pt x="319" y="87"/>
                    <a:pt x="319" y="87"/>
                  </a:cubicBezTo>
                  <a:cubicBezTo>
                    <a:pt x="319" y="60"/>
                    <a:pt x="319" y="60"/>
                    <a:pt x="319" y="60"/>
                  </a:cubicBezTo>
                  <a:cubicBezTo>
                    <a:pt x="395" y="60"/>
                    <a:pt x="395" y="60"/>
                    <a:pt x="395" y="60"/>
                  </a:cubicBezTo>
                  <a:cubicBezTo>
                    <a:pt x="417" y="60"/>
                    <a:pt x="435" y="42"/>
                    <a:pt x="435" y="20"/>
                  </a:cubicBezTo>
                  <a:cubicBezTo>
                    <a:pt x="435" y="0"/>
                    <a:pt x="435" y="0"/>
                    <a:pt x="43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42"/>
                    <a:pt x="18" y="60"/>
                    <a:pt x="39" y="6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4" name="Freeform 290"/>
            <p:cNvSpPr>
              <a:spLocks noEditPoints="1"/>
            </p:cNvSpPr>
            <p:nvPr/>
          </p:nvSpPr>
          <p:spPr bwMode="auto">
            <a:xfrm>
              <a:off x="8599488" y="342900"/>
              <a:ext cx="515937" cy="676275"/>
            </a:xfrm>
            <a:custGeom>
              <a:gdLst>
                <a:gd fmla="*/ 708 w 788" name="T0"/>
                <a:gd fmla="*/ 146 h 1032" name="T1"/>
                <a:gd fmla="*/ 519 w 788" name="T2"/>
                <a:gd fmla="*/ 146 h 1032" name="T3"/>
                <a:gd fmla="*/ 519 w 788" name="T4"/>
                <a:gd fmla="*/ 98 h 1032" name="T5"/>
                <a:gd fmla="*/ 532 w 788" name="T6"/>
                <a:gd fmla="*/ 98 h 1032" name="T7"/>
                <a:gd fmla="*/ 572 w 788" name="T8"/>
                <a:gd fmla="*/ 59 h 1032" name="T9"/>
                <a:gd fmla="*/ 572 w 788" name="T10"/>
                <a:gd fmla="*/ 40 h 1032" name="T11"/>
                <a:gd fmla="*/ 532 w 788" name="T12"/>
                <a:gd fmla="*/ 0 h 1032" name="T13"/>
                <a:gd fmla="*/ 256 w 788" name="T14"/>
                <a:gd fmla="*/ 0 h 1032" name="T15"/>
                <a:gd fmla="*/ 216 w 788" name="T16"/>
                <a:gd fmla="*/ 40 h 1032" name="T17"/>
                <a:gd fmla="*/ 216 w 788" name="T18"/>
                <a:gd fmla="*/ 59 h 1032" name="T19"/>
                <a:gd fmla="*/ 256 w 788" name="T20"/>
                <a:gd fmla="*/ 98 h 1032" name="T21"/>
                <a:gd fmla="*/ 269 w 788" name="T22"/>
                <a:gd fmla="*/ 98 h 1032" name="T23"/>
                <a:gd fmla="*/ 269 w 788" name="T24"/>
                <a:gd fmla="*/ 146 h 1032" name="T25"/>
                <a:gd fmla="*/ 80 w 788" name="T26"/>
                <a:gd fmla="*/ 146 h 1032" name="T27"/>
                <a:gd fmla="*/ 0 w 788" name="T28"/>
                <a:gd fmla="*/ 226 h 1032" name="T29"/>
                <a:gd fmla="*/ 0 w 788" name="T30"/>
                <a:gd fmla="*/ 952 h 1032" name="T31"/>
                <a:gd fmla="*/ 80 w 788" name="T32"/>
                <a:gd fmla="*/ 1032 h 1032" name="T33"/>
                <a:gd fmla="*/ 708 w 788" name="T34"/>
                <a:gd fmla="*/ 1032 h 1032" name="T35"/>
                <a:gd fmla="*/ 788 w 788" name="T36"/>
                <a:gd fmla="*/ 952 h 1032" name="T37"/>
                <a:gd fmla="*/ 788 w 788" name="T38"/>
                <a:gd fmla="*/ 226 h 1032" name="T39"/>
                <a:gd fmla="*/ 708 w 788" name="T40"/>
                <a:gd fmla="*/ 146 h 1032" name="T41"/>
                <a:gd fmla="*/ 581 w 788" name="T42"/>
                <a:gd fmla="*/ 619 h 1032" name="T43"/>
                <a:gd fmla="*/ 574 w 788" name="T44"/>
                <a:gd fmla="*/ 626 h 1032" name="T45"/>
                <a:gd fmla="*/ 444 w 788" name="T46"/>
                <a:gd fmla="*/ 626 h 1032" name="T47"/>
                <a:gd fmla="*/ 444 w 788" name="T48"/>
                <a:gd fmla="*/ 755 h 1032" name="T49"/>
                <a:gd fmla="*/ 438 w 788" name="T50"/>
                <a:gd fmla="*/ 762 h 1032" name="T51"/>
                <a:gd fmla="*/ 351 w 788" name="T52"/>
                <a:gd fmla="*/ 762 h 1032" name="T53"/>
                <a:gd fmla="*/ 344 w 788" name="T54"/>
                <a:gd fmla="*/ 755 h 1032" name="T55"/>
                <a:gd fmla="*/ 344 w 788" name="T56"/>
                <a:gd fmla="*/ 626 h 1032" name="T57"/>
                <a:gd fmla="*/ 214 w 788" name="T58"/>
                <a:gd fmla="*/ 626 h 1032" name="T59"/>
                <a:gd fmla="*/ 207 w 788" name="T60"/>
                <a:gd fmla="*/ 619 h 1032" name="T61"/>
                <a:gd fmla="*/ 207 w 788" name="T62"/>
                <a:gd fmla="*/ 532 h 1032" name="T63"/>
                <a:gd fmla="*/ 214 w 788" name="T64"/>
                <a:gd fmla="*/ 525 h 1032" name="T65"/>
                <a:gd fmla="*/ 344 w 788" name="T66"/>
                <a:gd fmla="*/ 525 h 1032" name="T67"/>
                <a:gd fmla="*/ 344 w 788" name="T68"/>
                <a:gd fmla="*/ 395 h 1032" name="T69"/>
                <a:gd fmla="*/ 351 w 788" name="T70"/>
                <a:gd fmla="*/ 388 h 1032" name="T71"/>
                <a:gd fmla="*/ 438 w 788" name="T72"/>
                <a:gd fmla="*/ 388 h 1032" name="T73"/>
                <a:gd fmla="*/ 444 w 788" name="T74"/>
                <a:gd fmla="*/ 395 h 1032" name="T75"/>
                <a:gd fmla="*/ 444 w 788" name="T76"/>
                <a:gd fmla="*/ 525 h 1032" name="T77"/>
                <a:gd fmla="*/ 574 w 788" name="T78"/>
                <a:gd fmla="*/ 525 h 1032" name="T79"/>
                <a:gd fmla="*/ 581 w 788" name="T80"/>
                <a:gd fmla="*/ 532 h 1032" name="T81"/>
                <a:gd fmla="*/ 581 w 788" name="T82"/>
                <a:gd fmla="*/ 619 h 1032" name="T8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b="b" l="0" r="r" t="0"/>
              <a:pathLst>
                <a:path h="1032" w="788">
                  <a:moveTo>
                    <a:pt x="708" y="146"/>
                  </a:moveTo>
                  <a:cubicBezTo>
                    <a:pt x="519" y="146"/>
                    <a:pt x="519" y="146"/>
                    <a:pt x="519" y="146"/>
                  </a:cubicBezTo>
                  <a:cubicBezTo>
                    <a:pt x="519" y="98"/>
                    <a:pt x="519" y="98"/>
                    <a:pt x="519" y="98"/>
                  </a:cubicBezTo>
                  <a:cubicBezTo>
                    <a:pt x="532" y="98"/>
                    <a:pt x="532" y="98"/>
                    <a:pt x="532" y="98"/>
                  </a:cubicBezTo>
                  <a:cubicBezTo>
                    <a:pt x="554" y="98"/>
                    <a:pt x="572" y="81"/>
                    <a:pt x="572" y="59"/>
                  </a:cubicBezTo>
                  <a:cubicBezTo>
                    <a:pt x="572" y="40"/>
                    <a:pt x="572" y="40"/>
                    <a:pt x="572" y="40"/>
                  </a:cubicBezTo>
                  <a:cubicBezTo>
                    <a:pt x="572" y="18"/>
                    <a:pt x="554" y="0"/>
                    <a:pt x="532" y="0"/>
                  </a:cubicBezTo>
                  <a:cubicBezTo>
                    <a:pt x="256" y="0"/>
                    <a:pt x="256" y="0"/>
                    <a:pt x="256" y="0"/>
                  </a:cubicBezTo>
                  <a:cubicBezTo>
                    <a:pt x="234" y="0"/>
                    <a:pt x="216" y="18"/>
                    <a:pt x="216" y="40"/>
                  </a:cubicBezTo>
                  <a:cubicBezTo>
                    <a:pt x="216" y="59"/>
                    <a:pt x="216" y="59"/>
                    <a:pt x="216" y="59"/>
                  </a:cubicBezTo>
                  <a:cubicBezTo>
                    <a:pt x="216" y="81"/>
                    <a:pt x="234" y="98"/>
                    <a:pt x="256" y="98"/>
                  </a:cubicBezTo>
                  <a:cubicBezTo>
                    <a:pt x="269" y="98"/>
                    <a:pt x="269" y="98"/>
                    <a:pt x="269" y="98"/>
                  </a:cubicBezTo>
                  <a:cubicBezTo>
                    <a:pt x="269" y="146"/>
                    <a:pt x="269" y="146"/>
                    <a:pt x="269" y="146"/>
                  </a:cubicBezTo>
                  <a:cubicBezTo>
                    <a:pt x="80" y="146"/>
                    <a:pt x="80" y="146"/>
                    <a:pt x="80" y="146"/>
                  </a:cubicBezTo>
                  <a:cubicBezTo>
                    <a:pt x="36" y="146"/>
                    <a:pt x="0" y="182"/>
                    <a:pt x="0" y="226"/>
                  </a:cubicBezTo>
                  <a:cubicBezTo>
                    <a:pt x="0" y="952"/>
                    <a:pt x="0" y="952"/>
                    <a:pt x="0" y="952"/>
                  </a:cubicBezTo>
                  <a:cubicBezTo>
                    <a:pt x="0" y="996"/>
                    <a:pt x="36" y="1032"/>
                    <a:pt x="80" y="1032"/>
                  </a:cubicBezTo>
                  <a:cubicBezTo>
                    <a:pt x="708" y="1032"/>
                    <a:pt x="708" y="1032"/>
                    <a:pt x="708" y="1032"/>
                  </a:cubicBezTo>
                  <a:cubicBezTo>
                    <a:pt x="752" y="1032"/>
                    <a:pt x="788" y="996"/>
                    <a:pt x="788" y="952"/>
                  </a:cubicBezTo>
                  <a:cubicBezTo>
                    <a:pt x="788" y="226"/>
                    <a:pt x="788" y="226"/>
                    <a:pt x="788" y="226"/>
                  </a:cubicBezTo>
                  <a:cubicBezTo>
                    <a:pt x="788" y="182"/>
                    <a:pt x="752" y="146"/>
                    <a:pt x="708" y="146"/>
                  </a:cubicBezTo>
                  <a:close/>
                  <a:moveTo>
                    <a:pt x="581" y="619"/>
                  </a:moveTo>
                  <a:cubicBezTo>
                    <a:pt x="581" y="623"/>
                    <a:pt x="578" y="626"/>
                    <a:pt x="574" y="626"/>
                  </a:cubicBezTo>
                  <a:cubicBezTo>
                    <a:pt x="444" y="626"/>
                    <a:pt x="444" y="626"/>
                    <a:pt x="444" y="626"/>
                  </a:cubicBezTo>
                  <a:cubicBezTo>
                    <a:pt x="444" y="755"/>
                    <a:pt x="444" y="755"/>
                    <a:pt x="444" y="755"/>
                  </a:cubicBezTo>
                  <a:cubicBezTo>
                    <a:pt x="444" y="759"/>
                    <a:pt x="441" y="762"/>
                    <a:pt x="438" y="762"/>
                  </a:cubicBezTo>
                  <a:cubicBezTo>
                    <a:pt x="351" y="762"/>
                    <a:pt x="351" y="762"/>
                    <a:pt x="351" y="762"/>
                  </a:cubicBezTo>
                  <a:cubicBezTo>
                    <a:pt x="347" y="762"/>
                    <a:pt x="344" y="759"/>
                    <a:pt x="344" y="755"/>
                  </a:cubicBezTo>
                  <a:cubicBezTo>
                    <a:pt x="344" y="626"/>
                    <a:pt x="344" y="626"/>
                    <a:pt x="344" y="626"/>
                  </a:cubicBezTo>
                  <a:cubicBezTo>
                    <a:pt x="214" y="626"/>
                    <a:pt x="214" y="626"/>
                    <a:pt x="214" y="626"/>
                  </a:cubicBezTo>
                  <a:cubicBezTo>
                    <a:pt x="210" y="626"/>
                    <a:pt x="207" y="623"/>
                    <a:pt x="207" y="619"/>
                  </a:cubicBezTo>
                  <a:cubicBezTo>
                    <a:pt x="207" y="532"/>
                    <a:pt x="207" y="532"/>
                    <a:pt x="207" y="532"/>
                  </a:cubicBezTo>
                  <a:cubicBezTo>
                    <a:pt x="207" y="528"/>
                    <a:pt x="210" y="525"/>
                    <a:pt x="214" y="525"/>
                  </a:cubicBezTo>
                  <a:cubicBezTo>
                    <a:pt x="344" y="525"/>
                    <a:pt x="344" y="525"/>
                    <a:pt x="344" y="525"/>
                  </a:cubicBezTo>
                  <a:cubicBezTo>
                    <a:pt x="344" y="395"/>
                    <a:pt x="344" y="395"/>
                    <a:pt x="344" y="395"/>
                  </a:cubicBezTo>
                  <a:cubicBezTo>
                    <a:pt x="344" y="391"/>
                    <a:pt x="347" y="388"/>
                    <a:pt x="351" y="388"/>
                  </a:cubicBezTo>
                  <a:cubicBezTo>
                    <a:pt x="438" y="388"/>
                    <a:pt x="438" y="388"/>
                    <a:pt x="438" y="388"/>
                  </a:cubicBezTo>
                  <a:cubicBezTo>
                    <a:pt x="441" y="388"/>
                    <a:pt x="444" y="391"/>
                    <a:pt x="444" y="395"/>
                  </a:cubicBezTo>
                  <a:cubicBezTo>
                    <a:pt x="444" y="525"/>
                    <a:pt x="444" y="525"/>
                    <a:pt x="444" y="525"/>
                  </a:cubicBezTo>
                  <a:cubicBezTo>
                    <a:pt x="574" y="525"/>
                    <a:pt x="574" y="525"/>
                    <a:pt x="574" y="525"/>
                  </a:cubicBezTo>
                  <a:cubicBezTo>
                    <a:pt x="578" y="525"/>
                    <a:pt x="581" y="528"/>
                    <a:pt x="581" y="532"/>
                  </a:cubicBezTo>
                  <a:lnTo>
                    <a:pt x="581" y="61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</p:spTree>
    <p:extLst>
      <p:ext uri="{BB962C8B-B14F-4D97-AF65-F5344CB8AC3E}">
        <p14:creationId val="1953161956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"/>
          <p:cNvSpPr txBox="1"/>
          <p:nvPr/>
        </p:nvSpPr>
        <p:spPr>
          <a:xfrm>
            <a:off x="3252629" y="2016482"/>
            <a:ext cx="5686743" cy="762000"/>
          </a:xfrm>
          <a:prstGeom prst="rect">
            <a:avLst/>
          </a:prstGeom>
          <a:noFill/>
        </p:spPr>
        <p:txBody>
          <a:bodyPr anchor="ctr" rtlCol="0" wrap="none">
            <a:spAutoFit/>
          </a:bodyPr>
          <a:lstStyle/>
          <a:p>
            <a:pPr algn="ctr"/>
            <a:r>
              <a:rPr altLang="zh-CN" b="1" kumimoji="1" lang="en-US" smtClean="0" sz="4400">
                <a:solidFill>
                  <a:schemeClr val="bg1"/>
                </a:solidFill>
                <a:effectLst>
                  <a:outerShdw algn="ctr" blurRad="63500" rotWithShape="0" sx="102000" sy="102000">
                    <a:prstClr val="black">
                      <a:alpha val="40000"/>
                    </a:prstClr>
                  </a:outerShdw>
                </a:effectLst>
                <a:latin charset="0" typeface="Microsoft YaHei"/>
                <a:ea charset="0" typeface="Microsoft YaHei"/>
                <a:cs charset="0" typeface="Microsoft YaHei"/>
              </a:rPr>
              <a:t>PART TWO 心得体会</a:t>
            </a:r>
          </a:p>
        </p:txBody>
      </p:sp>
      <p:grpSp>
        <p:nvGrpSpPr>
          <p:cNvPr id="21" name="组 20"/>
          <p:cNvGrpSpPr/>
          <p:nvPr/>
        </p:nvGrpSpPr>
        <p:grpSpPr>
          <a:xfrm>
            <a:off x="2675476" y="4781831"/>
            <a:ext cx="1368248" cy="3655921"/>
            <a:chOff x="2675476" y="4781831"/>
            <a:chExt cx="1368248" cy="3655921"/>
          </a:xfrm>
        </p:grpSpPr>
        <p:sp>
          <p:nvSpPr>
            <p:cNvPr id="5" name="任意形状 4"/>
            <p:cNvSpPr/>
            <p:nvPr/>
          </p:nvSpPr>
          <p:spPr>
            <a:xfrm rot="10800000">
              <a:off x="2675478" y="6607339"/>
              <a:ext cx="1368246" cy="1830413"/>
            </a:xfrm>
            <a:custGeom>
              <a:gdLst>
                <a:gd fmla="*/ 625675 w 1251350" name="connsiteX0"/>
                <a:gd fmla="*/ 0 h 1674030" name="connsiteY0"/>
                <a:gd fmla="*/ 1251350 w 1251350" name="connsiteX1"/>
                <a:gd fmla="*/ 625675 h 1674030" name="connsiteY1"/>
                <a:gd fmla="*/ 1251350 w 1251350" name="connsiteX2"/>
                <a:gd fmla="*/ 1674030 h 1674030" name="connsiteY2"/>
                <a:gd fmla="*/ 0 w 1251350" name="connsiteX3"/>
                <a:gd fmla="*/ 1674030 h 1674030" name="connsiteY3"/>
                <a:gd fmla="*/ 0 w 1251350" name="connsiteX4"/>
                <a:gd fmla="*/ 625675 h 1674030" name="connsiteY4"/>
                <a:gd fmla="*/ 625675 w 1251350" name="connsiteX5"/>
                <a:gd fmla="*/ 0 h 1674030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674030" w="1251350">
                  <a:moveTo>
                    <a:pt x="625675" y="0"/>
                  </a:moveTo>
                  <a:cubicBezTo>
                    <a:pt x="971226" y="0"/>
                    <a:pt x="1251350" y="280124"/>
                    <a:pt x="1251350" y="625675"/>
                  </a:cubicBezTo>
                  <a:lnTo>
                    <a:pt x="1251350" y="1674030"/>
                  </a:lnTo>
                  <a:lnTo>
                    <a:pt x="0" y="1674030"/>
                  </a:lnTo>
                  <a:lnTo>
                    <a:pt x="0" y="625675"/>
                  </a:lnTo>
                  <a:cubicBezTo>
                    <a:pt x="0" y="280124"/>
                    <a:pt x="280124" y="0"/>
                    <a:pt x="625675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48000">
                  <a:schemeClr val="bg1">
                    <a:lumMod val="95000"/>
                  </a:schemeClr>
                </a:gs>
                <a:gs pos="100000">
                  <a:schemeClr val="bg1"/>
                </a:gs>
              </a:gsLst>
              <a:lin ang="16200000" scaled="1"/>
            </a:gradFill>
            <a:ln>
              <a:noFill/>
            </a:ln>
            <a:effectLst>
              <a:outerShdw algn="ctr" blurRad="149987" dir="8460000" dist="250190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dir="t" rig="contrasting">
                <a:rot lat="0" lon="0" rev="1500000"/>
              </a:lightRig>
            </a:scene3d>
            <a:sp3d prstMaterial="metal">
              <a:bevelT h="88900" w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6" name="任意形状 5"/>
            <p:cNvSpPr/>
            <p:nvPr/>
          </p:nvSpPr>
          <p:spPr>
            <a:xfrm rot="10800000">
              <a:off x="2675476" y="4781831"/>
              <a:ext cx="1368246" cy="1827108"/>
            </a:xfrm>
            <a:custGeom>
              <a:gdLst>
                <a:gd fmla="*/ 0 w 1253614" name="connsiteX0"/>
                <a:gd fmla="*/ 0 h 1674030" name="connsiteY0"/>
                <a:gd fmla="*/ 1253614 w 1253614" name="connsiteX1"/>
                <a:gd fmla="*/ 0 h 1674030" name="connsiteY1"/>
                <a:gd fmla="*/ 1253613 w 1253614" name="connsiteX2"/>
                <a:gd fmla="*/ 1047223 h 1674030" name="connsiteY2"/>
                <a:gd fmla="*/ 626806 w 1253614" name="connsiteX3"/>
                <a:gd fmla="*/ 1674030 h 1674030" name="connsiteY3"/>
                <a:gd fmla="*/ 626807 w 1253614" name="connsiteX4"/>
                <a:gd fmla="*/ 1674029 h 1674030" name="connsiteY4"/>
                <a:gd fmla="*/ 0 w 1253614" name="connsiteX5"/>
                <a:gd fmla="*/ 1047222 h 1674030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674030" w="1253614">
                  <a:moveTo>
                    <a:pt x="0" y="0"/>
                  </a:moveTo>
                  <a:lnTo>
                    <a:pt x="1253614" y="0"/>
                  </a:lnTo>
                  <a:lnTo>
                    <a:pt x="1253613" y="1047223"/>
                  </a:lnTo>
                  <a:cubicBezTo>
                    <a:pt x="1253613" y="1393399"/>
                    <a:pt x="972982" y="1674030"/>
                    <a:pt x="626806" y="1674030"/>
                  </a:cubicBezTo>
                  <a:lnTo>
                    <a:pt x="626807" y="1674029"/>
                  </a:lnTo>
                  <a:cubicBezTo>
                    <a:pt x="280631" y="1674029"/>
                    <a:pt x="0" y="1393398"/>
                    <a:pt x="0" y="104722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67000"/>
                  </a:schemeClr>
                </a:gs>
                <a:gs pos="48000">
                  <a:schemeClr val="accent1">
                    <a:lumMod val="97000"/>
                    <a:lumOff val="3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16200000" scaled="1"/>
            </a:gradFill>
            <a:ln>
              <a:noFill/>
            </a:ln>
            <a:effectLst>
              <a:outerShdw algn="ctr" blurRad="149987" dir="8460000" dist="250190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dir="t" rig="contrasting">
                <a:rot lat="0" lon="0" rev="1500000"/>
              </a:lightRig>
            </a:scene3d>
            <a:sp3d prstMaterial="metal">
              <a:bevelT h="88900" w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</p:grpSp>
      <p:grpSp>
        <p:nvGrpSpPr>
          <p:cNvPr id="22" name="组 21"/>
          <p:cNvGrpSpPr/>
          <p:nvPr/>
        </p:nvGrpSpPr>
        <p:grpSpPr>
          <a:xfrm>
            <a:off x="4043727" y="4103416"/>
            <a:ext cx="1368248" cy="3655921"/>
            <a:chOff x="4043727" y="4103416"/>
            <a:chExt cx="1368248" cy="3655921"/>
          </a:xfrm>
        </p:grpSpPr>
        <p:sp>
          <p:nvSpPr>
            <p:cNvPr id="8" name="任意形状 7"/>
            <p:cNvSpPr/>
            <p:nvPr/>
          </p:nvSpPr>
          <p:spPr>
            <a:xfrm rot="10800000">
              <a:off x="4043729" y="5928924"/>
              <a:ext cx="1368246" cy="1830413"/>
            </a:xfrm>
            <a:custGeom>
              <a:gdLst>
                <a:gd fmla="*/ 625675 w 1251350" name="connsiteX0"/>
                <a:gd fmla="*/ 0 h 1674030" name="connsiteY0"/>
                <a:gd fmla="*/ 1251350 w 1251350" name="connsiteX1"/>
                <a:gd fmla="*/ 625675 h 1674030" name="connsiteY1"/>
                <a:gd fmla="*/ 1251350 w 1251350" name="connsiteX2"/>
                <a:gd fmla="*/ 1674030 h 1674030" name="connsiteY2"/>
                <a:gd fmla="*/ 0 w 1251350" name="connsiteX3"/>
                <a:gd fmla="*/ 1674030 h 1674030" name="connsiteY3"/>
                <a:gd fmla="*/ 0 w 1251350" name="connsiteX4"/>
                <a:gd fmla="*/ 625675 h 1674030" name="connsiteY4"/>
                <a:gd fmla="*/ 625675 w 1251350" name="connsiteX5"/>
                <a:gd fmla="*/ 0 h 1674030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674030" w="1251350">
                  <a:moveTo>
                    <a:pt x="625675" y="0"/>
                  </a:moveTo>
                  <a:cubicBezTo>
                    <a:pt x="971226" y="0"/>
                    <a:pt x="1251350" y="280124"/>
                    <a:pt x="1251350" y="625675"/>
                  </a:cubicBezTo>
                  <a:lnTo>
                    <a:pt x="1251350" y="1674030"/>
                  </a:lnTo>
                  <a:lnTo>
                    <a:pt x="0" y="1674030"/>
                  </a:lnTo>
                  <a:lnTo>
                    <a:pt x="0" y="625675"/>
                  </a:lnTo>
                  <a:cubicBezTo>
                    <a:pt x="0" y="280124"/>
                    <a:pt x="280124" y="0"/>
                    <a:pt x="625675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48000">
                  <a:schemeClr val="bg1">
                    <a:lumMod val="95000"/>
                  </a:schemeClr>
                </a:gs>
                <a:gs pos="100000">
                  <a:schemeClr val="bg1"/>
                </a:gs>
              </a:gsLst>
              <a:lin ang="16200000" scaled="1"/>
            </a:gradFill>
            <a:ln>
              <a:noFill/>
            </a:ln>
            <a:effectLst>
              <a:outerShdw algn="ctr" blurRad="149987" dir="8460000" dist="250190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dir="t" rig="contrasting">
                <a:rot lat="0" lon="0" rev="1500000"/>
              </a:lightRig>
            </a:scene3d>
            <a:sp3d prstMaterial="metal">
              <a:bevelT h="88900" w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9" name="任意形状 8"/>
            <p:cNvSpPr/>
            <p:nvPr/>
          </p:nvSpPr>
          <p:spPr>
            <a:xfrm rot="10800000">
              <a:off x="4043727" y="4103416"/>
              <a:ext cx="1368246" cy="1827108"/>
            </a:xfrm>
            <a:custGeom>
              <a:gdLst>
                <a:gd fmla="*/ 0 w 1253614" name="connsiteX0"/>
                <a:gd fmla="*/ 0 h 1674030" name="connsiteY0"/>
                <a:gd fmla="*/ 1253614 w 1253614" name="connsiteX1"/>
                <a:gd fmla="*/ 0 h 1674030" name="connsiteY1"/>
                <a:gd fmla="*/ 1253613 w 1253614" name="connsiteX2"/>
                <a:gd fmla="*/ 1047223 h 1674030" name="connsiteY2"/>
                <a:gd fmla="*/ 626806 w 1253614" name="connsiteX3"/>
                <a:gd fmla="*/ 1674030 h 1674030" name="connsiteY3"/>
                <a:gd fmla="*/ 626807 w 1253614" name="connsiteX4"/>
                <a:gd fmla="*/ 1674029 h 1674030" name="connsiteY4"/>
                <a:gd fmla="*/ 0 w 1253614" name="connsiteX5"/>
                <a:gd fmla="*/ 1047222 h 1674030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674030" w="1253614">
                  <a:moveTo>
                    <a:pt x="0" y="0"/>
                  </a:moveTo>
                  <a:lnTo>
                    <a:pt x="1253614" y="0"/>
                  </a:lnTo>
                  <a:lnTo>
                    <a:pt x="1253613" y="1047223"/>
                  </a:lnTo>
                  <a:cubicBezTo>
                    <a:pt x="1253613" y="1393399"/>
                    <a:pt x="972982" y="1674030"/>
                    <a:pt x="626806" y="1674030"/>
                  </a:cubicBezTo>
                  <a:lnTo>
                    <a:pt x="626807" y="1674029"/>
                  </a:lnTo>
                  <a:cubicBezTo>
                    <a:pt x="280631" y="1674029"/>
                    <a:pt x="0" y="1393398"/>
                    <a:pt x="0" y="104722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67000"/>
                  </a:schemeClr>
                </a:gs>
                <a:gs pos="48000">
                  <a:schemeClr val="accent2">
                    <a:lumMod val="97000"/>
                    <a:lumOff val="3000"/>
                  </a:schemeClr>
                </a:gs>
                <a:gs pos="100000">
                  <a:schemeClr val="accent2">
                    <a:lumMod val="60000"/>
                    <a:lumOff val="40000"/>
                  </a:schemeClr>
                </a:gs>
              </a:gsLst>
              <a:lin ang="16200000" scaled="1"/>
            </a:gradFill>
            <a:ln>
              <a:noFill/>
            </a:ln>
            <a:effectLst>
              <a:outerShdw algn="ctr" blurRad="149987" dir="8460000" dist="250190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dir="t" rig="contrasting">
                <a:rot lat="0" lon="0" rev="1500000"/>
              </a:lightRig>
            </a:scene3d>
            <a:sp3d prstMaterial="metal">
              <a:bevelT h="88900" w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</p:grpSp>
      <p:grpSp>
        <p:nvGrpSpPr>
          <p:cNvPr id="23" name="组 22"/>
          <p:cNvGrpSpPr/>
          <p:nvPr/>
        </p:nvGrpSpPr>
        <p:grpSpPr>
          <a:xfrm>
            <a:off x="5411912" y="4428708"/>
            <a:ext cx="1368248" cy="3655921"/>
            <a:chOff x="5411912" y="4428708"/>
            <a:chExt cx="1368248" cy="3655921"/>
          </a:xfrm>
        </p:grpSpPr>
        <p:sp>
          <p:nvSpPr>
            <p:cNvPr id="11" name="任意形状 10"/>
            <p:cNvSpPr/>
            <p:nvPr/>
          </p:nvSpPr>
          <p:spPr>
            <a:xfrm rot="10800000">
              <a:off x="5411914" y="6254216"/>
              <a:ext cx="1368246" cy="1830413"/>
            </a:xfrm>
            <a:custGeom>
              <a:gdLst>
                <a:gd fmla="*/ 625675 w 1251350" name="connsiteX0"/>
                <a:gd fmla="*/ 0 h 1674030" name="connsiteY0"/>
                <a:gd fmla="*/ 1251350 w 1251350" name="connsiteX1"/>
                <a:gd fmla="*/ 625675 h 1674030" name="connsiteY1"/>
                <a:gd fmla="*/ 1251350 w 1251350" name="connsiteX2"/>
                <a:gd fmla="*/ 1674030 h 1674030" name="connsiteY2"/>
                <a:gd fmla="*/ 0 w 1251350" name="connsiteX3"/>
                <a:gd fmla="*/ 1674030 h 1674030" name="connsiteY3"/>
                <a:gd fmla="*/ 0 w 1251350" name="connsiteX4"/>
                <a:gd fmla="*/ 625675 h 1674030" name="connsiteY4"/>
                <a:gd fmla="*/ 625675 w 1251350" name="connsiteX5"/>
                <a:gd fmla="*/ 0 h 1674030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674030" w="1251350">
                  <a:moveTo>
                    <a:pt x="625675" y="0"/>
                  </a:moveTo>
                  <a:cubicBezTo>
                    <a:pt x="971226" y="0"/>
                    <a:pt x="1251350" y="280124"/>
                    <a:pt x="1251350" y="625675"/>
                  </a:cubicBezTo>
                  <a:lnTo>
                    <a:pt x="1251350" y="1674030"/>
                  </a:lnTo>
                  <a:lnTo>
                    <a:pt x="0" y="1674030"/>
                  </a:lnTo>
                  <a:lnTo>
                    <a:pt x="0" y="625675"/>
                  </a:lnTo>
                  <a:cubicBezTo>
                    <a:pt x="0" y="280124"/>
                    <a:pt x="280124" y="0"/>
                    <a:pt x="625675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48000">
                  <a:schemeClr val="bg1">
                    <a:lumMod val="95000"/>
                  </a:schemeClr>
                </a:gs>
                <a:gs pos="100000">
                  <a:schemeClr val="bg1"/>
                </a:gs>
              </a:gsLst>
              <a:lin ang="16200000" scaled="1"/>
            </a:gradFill>
            <a:ln>
              <a:noFill/>
            </a:ln>
            <a:effectLst>
              <a:outerShdw algn="ctr" blurRad="149987" dir="8460000" dist="250190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dir="t" rig="contrasting">
                <a:rot lat="0" lon="0" rev="1500000"/>
              </a:lightRig>
            </a:scene3d>
            <a:sp3d prstMaterial="metal">
              <a:bevelT h="88900" w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12" name="任意形状 11"/>
            <p:cNvSpPr/>
            <p:nvPr/>
          </p:nvSpPr>
          <p:spPr>
            <a:xfrm rot="10800000">
              <a:off x="5411912" y="4428708"/>
              <a:ext cx="1368246" cy="1827108"/>
            </a:xfrm>
            <a:custGeom>
              <a:gdLst>
                <a:gd fmla="*/ 0 w 1253614" name="connsiteX0"/>
                <a:gd fmla="*/ 0 h 1674030" name="connsiteY0"/>
                <a:gd fmla="*/ 1253614 w 1253614" name="connsiteX1"/>
                <a:gd fmla="*/ 0 h 1674030" name="connsiteY1"/>
                <a:gd fmla="*/ 1253613 w 1253614" name="connsiteX2"/>
                <a:gd fmla="*/ 1047223 h 1674030" name="connsiteY2"/>
                <a:gd fmla="*/ 626806 w 1253614" name="connsiteX3"/>
                <a:gd fmla="*/ 1674030 h 1674030" name="connsiteY3"/>
                <a:gd fmla="*/ 626807 w 1253614" name="connsiteX4"/>
                <a:gd fmla="*/ 1674029 h 1674030" name="connsiteY4"/>
                <a:gd fmla="*/ 0 w 1253614" name="connsiteX5"/>
                <a:gd fmla="*/ 1047222 h 1674030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674030" w="1253614">
                  <a:moveTo>
                    <a:pt x="0" y="0"/>
                  </a:moveTo>
                  <a:lnTo>
                    <a:pt x="1253614" y="0"/>
                  </a:lnTo>
                  <a:lnTo>
                    <a:pt x="1253613" y="1047223"/>
                  </a:lnTo>
                  <a:cubicBezTo>
                    <a:pt x="1253613" y="1393399"/>
                    <a:pt x="972982" y="1674030"/>
                    <a:pt x="626806" y="1674030"/>
                  </a:cubicBezTo>
                  <a:lnTo>
                    <a:pt x="626807" y="1674029"/>
                  </a:lnTo>
                  <a:cubicBezTo>
                    <a:pt x="280631" y="1674029"/>
                    <a:pt x="0" y="1393398"/>
                    <a:pt x="0" y="104722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3">
                    <a:lumMod val="67000"/>
                  </a:schemeClr>
                </a:gs>
                <a:gs pos="48000">
                  <a:schemeClr val="accent3">
                    <a:lumMod val="97000"/>
                    <a:lumOff val="3000"/>
                  </a:schemeClr>
                </a:gs>
                <a:gs pos="100000">
                  <a:schemeClr val="accent3">
                    <a:lumMod val="60000"/>
                    <a:lumOff val="40000"/>
                  </a:schemeClr>
                </a:gs>
              </a:gsLst>
              <a:lin ang="16200000" scaled="1"/>
            </a:gradFill>
            <a:ln>
              <a:noFill/>
            </a:ln>
            <a:effectLst>
              <a:outerShdw algn="ctr" blurRad="149987" dir="8460000" dist="250190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dir="t" rig="contrasting">
                <a:rot lat="0" lon="0" rev="1500000"/>
              </a:lightRig>
            </a:scene3d>
            <a:sp3d prstMaterial="metal">
              <a:bevelT h="88900" w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</p:grpSp>
      <p:grpSp>
        <p:nvGrpSpPr>
          <p:cNvPr id="24" name="组 23"/>
          <p:cNvGrpSpPr/>
          <p:nvPr/>
        </p:nvGrpSpPr>
        <p:grpSpPr>
          <a:xfrm>
            <a:off x="6780093" y="3854361"/>
            <a:ext cx="1368248" cy="3655921"/>
            <a:chOff x="6780093" y="3854361"/>
            <a:chExt cx="1368248" cy="3655921"/>
          </a:xfrm>
        </p:grpSpPr>
        <p:sp>
          <p:nvSpPr>
            <p:cNvPr id="14" name="任意形状 13"/>
            <p:cNvSpPr/>
            <p:nvPr/>
          </p:nvSpPr>
          <p:spPr>
            <a:xfrm rot="10800000">
              <a:off x="6780095" y="5679869"/>
              <a:ext cx="1368246" cy="1830413"/>
            </a:xfrm>
            <a:custGeom>
              <a:gdLst>
                <a:gd fmla="*/ 625675 w 1251350" name="connsiteX0"/>
                <a:gd fmla="*/ 0 h 1674030" name="connsiteY0"/>
                <a:gd fmla="*/ 1251350 w 1251350" name="connsiteX1"/>
                <a:gd fmla="*/ 625675 h 1674030" name="connsiteY1"/>
                <a:gd fmla="*/ 1251350 w 1251350" name="connsiteX2"/>
                <a:gd fmla="*/ 1674030 h 1674030" name="connsiteY2"/>
                <a:gd fmla="*/ 0 w 1251350" name="connsiteX3"/>
                <a:gd fmla="*/ 1674030 h 1674030" name="connsiteY3"/>
                <a:gd fmla="*/ 0 w 1251350" name="connsiteX4"/>
                <a:gd fmla="*/ 625675 h 1674030" name="connsiteY4"/>
                <a:gd fmla="*/ 625675 w 1251350" name="connsiteX5"/>
                <a:gd fmla="*/ 0 h 1674030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674030" w="1251350">
                  <a:moveTo>
                    <a:pt x="625675" y="0"/>
                  </a:moveTo>
                  <a:cubicBezTo>
                    <a:pt x="971226" y="0"/>
                    <a:pt x="1251350" y="280124"/>
                    <a:pt x="1251350" y="625675"/>
                  </a:cubicBezTo>
                  <a:lnTo>
                    <a:pt x="1251350" y="1674030"/>
                  </a:lnTo>
                  <a:lnTo>
                    <a:pt x="0" y="1674030"/>
                  </a:lnTo>
                  <a:lnTo>
                    <a:pt x="0" y="625675"/>
                  </a:lnTo>
                  <a:cubicBezTo>
                    <a:pt x="0" y="280124"/>
                    <a:pt x="280124" y="0"/>
                    <a:pt x="625675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48000">
                  <a:schemeClr val="bg1">
                    <a:lumMod val="95000"/>
                  </a:schemeClr>
                </a:gs>
                <a:gs pos="100000">
                  <a:schemeClr val="bg1"/>
                </a:gs>
              </a:gsLst>
              <a:lin ang="16200000" scaled="1"/>
            </a:gradFill>
            <a:ln>
              <a:noFill/>
            </a:ln>
            <a:effectLst>
              <a:outerShdw algn="ctr" blurRad="149987" dir="8460000" dist="250190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dir="t" rig="contrasting">
                <a:rot lat="0" lon="0" rev="1500000"/>
              </a:lightRig>
            </a:scene3d>
            <a:sp3d prstMaterial="metal">
              <a:bevelT h="88900" w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15" name="任意形状 14"/>
            <p:cNvSpPr/>
            <p:nvPr/>
          </p:nvSpPr>
          <p:spPr>
            <a:xfrm rot="10800000">
              <a:off x="6780093" y="3854361"/>
              <a:ext cx="1368246" cy="1827108"/>
            </a:xfrm>
            <a:custGeom>
              <a:gdLst>
                <a:gd fmla="*/ 0 w 1253614" name="connsiteX0"/>
                <a:gd fmla="*/ 0 h 1674030" name="connsiteY0"/>
                <a:gd fmla="*/ 1253614 w 1253614" name="connsiteX1"/>
                <a:gd fmla="*/ 0 h 1674030" name="connsiteY1"/>
                <a:gd fmla="*/ 1253613 w 1253614" name="connsiteX2"/>
                <a:gd fmla="*/ 1047223 h 1674030" name="connsiteY2"/>
                <a:gd fmla="*/ 626806 w 1253614" name="connsiteX3"/>
                <a:gd fmla="*/ 1674030 h 1674030" name="connsiteY3"/>
                <a:gd fmla="*/ 626807 w 1253614" name="connsiteX4"/>
                <a:gd fmla="*/ 1674029 h 1674030" name="connsiteY4"/>
                <a:gd fmla="*/ 0 w 1253614" name="connsiteX5"/>
                <a:gd fmla="*/ 1047222 h 1674030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674030" w="1253614">
                  <a:moveTo>
                    <a:pt x="0" y="0"/>
                  </a:moveTo>
                  <a:lnTo>
                    <a:pt x="1253614" y="0"/>
                  </a:lnTo>
                  <a:lnTo>
                    <a:pt x="1253613" y="1047223"/>
                  </a:lnTo>
                  <a:cubicBezTo>
                    <a:pt x="1253613" y="1393399"/>
                    <a:pt x="972982" y="1674030"/>
                    <a:pt x="626806" y="1674030"/>
                  </a:cubicBezTo>
                  <a:lnTo>
                    <a:pt x="626807" y="1674029"/>
                  </a:lnTo>
                  <a:cubicBezTo>
                    <a:pt x="280631" y="1674029"/>
                    <a:pt x="0" y="1393398"/>
                    <a:pt x="0" y="104722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4">
                    <a:lumMod val="67000"/>
                  </a:schemeClr>
                </a:gs>
                <a:gs pos="48000">
                  <a:schemeClr val="accent4">
                    <a:lumMod val="97000"/>
                    <a:lumOff val="3000"/>
                  </a:schemeClr>
                </a:gs>
                <a:gs pos="100000">
                  <a:schemeClr val="accent4">
                    <a:lumMod val="60000"/>
                    <a:lumOff val="40000"/>
                  </a:schemeClr>
                </a:gs>
              </a:gsLst>
              <a:lin ang="16200000" scaled="1"/>
            </a:gradFill>
            <a:ln>
              <a:noFill/>
            </a:ln>
            <a:effectLst>
              <a:outerShdw algn="ctr" blurRad="149987" dir="8460000" dist="250190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dir="t" rig="contrasting">
                <a:rot lat="0" lon="0" rev="1500000"/>
              </a:lightRig>
            </a:scene3d>
            <a:sp3d prstMaterial="metal">
              <a:bevelT h="88900" w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</p:grpSp>
      <p:grpSp>
        <p:nvGrpSpPr>
          <p:cNvPr id="25" name="组 24"/>
          <p:cNvGrpSpPr/>
          <p:nvPr/>
        </p:nvGrpSpPr>
        <p:grpSpPr>
          <a:xfrm>
            <a:off x="8148277" y="4739316"/>
            <a:ext cx="1368248" cy="3655921"/>
            <a:chOff x="8148277" y="4739316"/>
            <a:chExt cx="1368248" cy="3655921"/>
          </a:xfrm>
        </p:grpSpPr>
        <p:sp>
          <p:nvSpPr>
            <p:cNvPr id="17" name="任意形状 16"/>
            <p:cNvSpPr/>
            <p:nvPr/>
          </p:nvSpPr>
          <p:spPr>
            <a:xfrm rot="10800000">
              <a:off x="8148279" y="6564824"/>
              <a:ext cx="1368246" cy="1830413"/>
            </a:xfrm>
            <a:custGeom>
              <a:gdLst>
                <a:gd fmla="*/ 625675 w 1251350" name="connsiteX0"/>
                <a:gd fmla="*/ 0 h 1674030" name="connsiteY0"/>
                <a:gd fmla="*/ 1251350 w 1251350" name="connsiteX1"/>
                <a:gd fmla="*/ 625675 h 1674030" name="connsiteY1"/>
                <a:gd fmla="*/ 1251350 w 1251350" name="connsiteX2"/>
                <a:gd fmla="*/ 1674030 h 1674030" name="connsiteY2"/>
                <a:gd fmla="*/ 0 w 1251350" name="connsiteX3"/>
                <a:gd fmla="*/ 1674030 h 1674030" name="connsiteY3"/>
                <a:gd fmla="*/ 0 w 1251350" name="connsiteX4"/>
                <a:gd fmla="*/ 625675 h 1674030" name="connsiteY4"/>
                <a:gd fmla="*/ 625675 w 1251350" name="connsiteX5"/>
                <a:gd fmla="*/ 0 h 1674030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674030" w="1251350">
                  <a:moveTo>
                    <a:pt x="625675" y="0"/>
                  </a:moveTo>
                  <a:cubicBezTo>
                    <a:pt x="971226" y="0"/>
                    <a:pt x="1251350" y="280124"/>
                    <a:pt x="1251350" y="625675"/>
                  </a:cubicBezTo>
                  <a:lnTo>
                    <a:pt x="1251350" y="1674030"/>
                  </a:lnTo>
                  <a:lnTo>
                    <a:pt x="0" y="1674030"/>
                  </a:lnTo>
                  <a:lnTo>
                    <a:pt x="0" y="625675"/>
                  </a:lnTo>
                  <a:cubicBezTo>
                    <a:pt x="0" y="280124"/>
                    <a:pt x="280124" y="0"/>
                    <a:pt x="625675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48000">
                  <a:schemeClr val="bg1">
                    <a:lumMod val="95000"/>
                  </a:schemeClr>
                </a:gs>
                <a:gs pos="100000">
                  <a:schemeClr val="bg1"/>
                </a:gs>
              </a:gsLst>
              <a:lin ang="16200000" scaled="1"/>
            </a:gradFill>
            <a:ln>
              <a:noFill/>
            </a:ln>
            <a:effectLst>
              <a:outerShdw algn="ctr" blurRad="149987" dir="8460000" dist="250190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dir="t" rig="contrasting">
                <a:rot lat="0" lon="0" rev="1500000"/>
              </a:lightRig>
            </a:scene3d>
            <a:sp3d prstMaterial="metal">
              <a:bevelT h="88900" w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18" name="任意形状 17"/>
            <p:cNvSpPr/>
            <p:nvPr/>
          </p:nvSpPr>
          <p:spPr>
            <a:xfrm rot="10800000">
              <a:off x="8148277" y="4739316"/>
              <a:ext cx="1368246" cy="1827108"/>
            </a:xfrm>
            <a:custGeom>
              <a:gdLst>
                <a:gd fmla="*/ 0 w 1253614" name="connsiteX0"/>
                <a:gd fmla="*/ 0 h 1674030" name="connsiteY0"/>
                <a:gd fmla="*/ 1253614 w 1253614" name="connsiteX1"/>
                <a:gd fmla="*/ 0 h 1674030" name="connsiteY1"/>
                <a:gd fmla="*/ 1253613 w 1253614" name="connsiteX2"/>
                <a:gd fmla="*/ 1047223 h 1674030" name="connsiteY2"/>
                <a:gd fmla="*/ 626806 w 1253614" name="connsiteX3"/>
                <a:gd fmla="*/ 1674030 h 1674030" name="connsiteY3"/>
                <a:gd fmla="*/ 626807 w 1253614" name="connsiteX4"/>
                <a:gd fmla="*/ 1674029 h 1674030" name="connsiteY4"/>
                <a:gd fmla="*/ 0 w 1253614" name="connsiteX5"/>
                <a:gd fmla="*/ 1047222 h 1674030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674030" w="1253614">
                  <a:moveTo>
                    <a:pt x="0" y="0"/>
                  </a:moveTo>
                  <a:lnTo>
                    <a:pt x="1253614" y="0"/>
                  </a:lnTo>
                  <a:lnTo>
                    <a:pt x="1253613" y="1047223"/>
                  </a:lnTo>
                  <a:cubicBezTo>
                    <a:pt x="1253613" y="1393399"/>
                    <a:pt x="972982" y="1674030"/>
                    <a:pt x="626806" y="1674030"/>
                  </a:cubicBezTo>
                  <a:lnTo>
                    <a:pt x="626807" y="1674029"/>
                  </a:lnTo>
                  <a:cubicBezTo>
                    <a:pt x="280631" y="1674029"/>
                    <a:pt x="0" y="1393398"/>
                    <a:pt x="0" y="104722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5">
                    <a:lumMod val="67000"/>
                  </a:schemeClr>
                </a:gs>
                <a:gs pos="48000">
                  <a:schemeClr val="accent5">
                    <a:lumMod val="97000"/>
                    <a:lumOff val="300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16200000" scaled="1"/>
            </a:gradFill>
            <a:ln>
              <a:noFill/>
            </a:ln>
            <a:effectLst>
              <a:outerShdw algn="ctr" blurRad="149987" dir="8460000" dist="250190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dir="t" rig="contrasting">
                <a:rot lat="0" lon="0" rev="1500000"/>
              </a:lightRig>
            </a:scene3d>
            <a:sp3d prstMaterial="metal">
              <a:bevelT h="88900" w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</p:grpSp>
      <p:sp>
        <p:nvSpPr>
          <p:cNvPr id="26" name="椭圆 25"/>
          <p:cNvSpPr/>
          <p:nvPr/>
        </p:nvSpPr>
        <p:spPr>
          <a:xfrm>
            <a:off x="8402044" y="3769993"/>
            <a:ext cx="526845" cy="526845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89000"/>
                </a:schemeClr>
              </a:gs>
              <a:gs pos="23000">
                <a:schemeClr val="accent4">
                  <a:lumMod val="89000"/>
                </a:schemeClr>
              </a:gs>
              <a:gs pos="69000">
                <a:schemeClr val="accent4">
                  <a:lumMod val="75000"/>
                </a:schemeClr>
              </a:gs>
              <a:gs pos="97000">
                <a:schemeClr val="accent4">
                  <a:lumMod val="70000"/>
                </a:schemeClr>
              </a:gs>
            </a:gsLst>
            <a:path path="circle">
              <a:fillToRect b="50000" l="50000" r="50000" t="50000"/>
            </a:path>
          </a:gradFill>
          <a:ln>
            <a:noFill/>
          </a:ln>
          <a:effectLst>
            <a:outerShdw algn="t" blurRad="50800" dir="5400000" dist="76200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dir="t" rig="contrasting">
              <a:rot lat="0" lon="0" rev="7800000"/>
            </a:lightRig>
          </a:scene3d>
          <a:sp3d>
            <a:bevelT h="139700" w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27" name="椭圆 26"/>
          <p:cNvSpPr/>
          <p:nvPr/>
        </p:nvSpPr>
        <p:spPr>
          <a:xfrm>
            <a:off x="2141852" y="5533358"/>
            <a:ext cx="239023" cy="239023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83000">
                <a:schemeClr val="bg1">
                  <a:lumMod val="85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1"/>
          </a:gradFill>
          <a:ln>
            <a:noFill/>
          </a:ln>
          <a:effectLst>
            <a:outerShdw algn="ctr" blurRad="44450" dir="5400000" dist="27940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dir="t" rig="balanced">
              <a:rot lat="0" lon="0" rev="8700000"/>
            </a:lightRig>
          </a:scene3d>
          <a:sp3d>
            <a:bevelT h="38100" w="190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28" name="椭圆 27"/>
          <p:cNvSpPr/>
          <p:nvPr/>
        </p:nvSpPr>
        <p:spPr>
          <a:xfrm>
            <a:off x="9811123" y="4929128"/>
            <a:ext cx="175684" cy="175684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83000">
                <a:schemeClr val="bg1">
                  <a:lumMod val="85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1"/>
          </a:gradFill>
          <a:ln>
            <a:noFill/>
          </a:ln>
          <a:effectLst>
            <a:outerShdw algn="ctr" blurRad="44450" dir="5400000" dist="27940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dir="t" rig="balanced">
              <a:rot lat="0" lon="0" rev="8700000"/>
            </a:lightRig>
          </a:scene3d>
          <a:sp3d>
            <a:bevelT h="38100" w="190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29" name="椭圆 28"/>
          <p:cNvSpPr/>
          <p:nvPr/>
        </p:nvSpPr>
        <p:spPr>
          <a:xfrm>
            <a:off x="9811123" y="5271569"/>
            <a:ext cx="364986" cy="364986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</a:gradFill>
          <a:ln>
            <a:noFill/>
          </a:ln>
          <a:effectLst>
            <a:outerShdw algn="t" blurRad="50800" dir="5400000" dist="76200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dir="t" rig="contrasting">
              <a:rot lat="0" lon="0" rev="7800000"/>
            </a:lightRig>
          </a:scene3d>
          <a:sp3d>
            <a:bevelT h="139700" w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30" name="椭圆 29"/>
          <p:cNvSpPr/>
          <p:nvPr/>
        </p:nvSpPr>
        <p:spPr>
          <a:xfrm>
            <a:off x="4423110" y="3646360"/>
            <a:ext cx="247265" cy="247265"/>
          </a:xfrm>
          <a:prstGeom prst="ellipse">
            <a:avLst/>
          </a:prstGeom>
          <a:gradFill flip="none" rotWithShape="1">
            <a:gsLst>
              <a:gs pos="0">
                <a:schemeClr val="accent2">
                  <a:lumMod val="89000"/>
                </a:schemeClr>
              </a:gs>
              <a:gs pos="23000">
                <a:schemeClr val="accent2">
                  <a:lumMod val="89000"/>
                </a:schemeClr>
              </a:gs>
              <a:gs pos="69000">
                <a:schemeClr val="accent2">
                  <a:lumMod val="75000"/>
                </a:schemeClr>
              </a:gs>
              <a:gs pos="97000">
                <a:schemeClr val="accent2">
                  <a:lumMod val="70000"/>
                </a:schemeClr>
              </a:gs>
            </a:gsLst>
            <a:path path="circle">
              <a:fillToRect b="50000" l="50000" r="50000" t="50000"/>
            </a:path>
          </a:gradFill>
          <a:ln>
            <a:noFill/>
          </a:ln>
          <a:effectLst>
            <a:outerShdw algn="t" blurRad="50800" dir="5400000" dist="76200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dir="t" rig="contrasting">
              <a:rot lat="0" lon="0" rev="7800000"/>
            </a:lightRig>
          </a:scene3d>
          <a:sp3d>
            <a:bevelT h="139700" w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31" name="椭圆 30"/>
          <p:cNvSpPr/>
          <p:nvPr/>
        </p:nvSpPr>
        <p:spPr>
          <a:xfrm>
            <a:off x="2097347" y="4645600"/>
            <a:ext cx="567055" cy="567055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</a:gradFill>
          <a:ln>
            <a:noFill/>
          </a:ln>
          <a:effectLst>
            <a:outerShdw algn="t" blurRad="50800" dir="5400000" dist="76200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dir="t" rig="contrasting">
              <a:rot lat="0" lon="0" rev="7800000"/>
            </a:lightRig>
          </a:scene3d>
          <a:sp3d>
            <a:bevelT h="139700" w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32" name="椭圆 31"/>
          <p:cNvSpPr/>
          <p:nvPr/>
        </p:nvSpPr>
        <p:spPr>
          <a:xfrm>
            <a:off x="2947931" y="3609264"/>
            <a:ext cx="761097" cy="761097"/>
          </a:xfrm>
          <a:prstGeom prst="ellipse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</a:gradFill>
          <a:ln>
            <a:noFill/>
          </a:ln>
          <a:effectLst>
            <a:outerShdw algn="t" blurRad="50800" dir="5400000" dist="76200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dir="t" rig="contrasting">
              <a:rot lat="0" lon="0" rev="7800000"/>
            </a:lightRig>
          </a:scene3d>
          <a:sp3d>
            <a:bevelT h="139700" w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33" name="椭圆 32"/>
          <p:cNvSpPr/>
          <p:nvPr/>
        </p:nvSpPr>
        <p:spPr>
          <a:xfrm>
            <a:off x="8142118" y="3325331"/>
            <a:ext cx="120011" cy="120011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83000">
                <a:schemeClr val="bg1">
                  <a:lumMod val="85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1"/>
          </a:gradFill>
          <a:ln>
            <a:noFill/>
          </a:ln>
          <a:effectLst>
            <a:outerShdw algn="ctr" blurRad="44450" dir="5400000" dist="27940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dir="t" rig="balanced">
              <a:rot lat="0" lon="0" rev="8700000"/>
            </a:lightRig>
          </a:scene3d>
          <a:sp3d>
            <a:bevelT h="38100" w="190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34" name="椭圆 33"/>
          <p:cNvSpPr/>
          <p:nvPr/>
        </p:nvSpPr>
        <p:spPr>
          <a:xfrm>
            <a:off x="1977336" y="5342262"/>
            <a:ext cx="120011" cy="120011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83000">
                <a:schemeClr val="bg1">
                  <a:lumMod val="85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1"/>
          </a:gradFill>
          <a:ln>
            <a:noFill/>
          </a:ln>
          <a:effectLst>
            <a:outerShdw algn="ctr" blurRad="44450" dir="5400000" dist="27940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dir="t" rig="balanced">
              <a:rot lat="0" lon="0" rev="8700000"/>
            </a:lightRig>
          </a:scene3d>
          <a:sp3d>
            <a:bevelT h="38100" w="190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35" name="椭圆 34"/>
          <p:cNvSpPr/>
          <p:nvPr/>
        </p:nvSpPr>
        <p:spPr>
          <a:xfrm>
            <a:off x="7809224" y="991810"/>
            <a:ext cx="312092" cy="312092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89000"/>
                </a:schemeClr>
              </a:gs>
              <a:gs pos="23000">
                <a:schemeClr val="accent4">
                  <a:lumMod val="89000"/>
                </a:schemeClr>
              </a:gs>
              <a:gs pos="69000">
                <a:schemeClr val="accent4">
                  <a:lumMod val="75000"/>
                </a:schemeClr>
              </a:gs>
              <a:gs pos="97000">
                <a:schemeClr val="accent4">
                  <a:lumMod val="70000"/>
                </a:schemeClr>
              </a:gs>
            </a:gsLst>
            <a:path path="circle">
              <a:fillToRect b="50000" l="50000" r="50000" t="50000"/>
            </a:path>
          </a:gradFill>
          <a:ln>
            <a:noFill/>
          </a:ln>
          <a:effectLst>
            <a:outerShdw algn="t" blurRad="50800" dir="5400000" dist="76200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dir="t" rig="contrasting">
              <a:rot lat="0" lon="0" rev="7800000"/>
            </a:lightRig>
          </a:scene3d>
          <a:sp3d>
            <a:bevelT h="139700" w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36" name="椭圆 35"/>
          <p:cNvSpPr/>
          <p:nvPr/>
        </p:nvSpPr>
        <p:spPr>
          <a:xfrm>
            <a:off x="4842980" y="370757"/>
            <a:ext cx="239023" cy="239023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83000">
                <a:schemeClr val="bg1">
                  <a:lumMod val="85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1"/>
          </a:gradFill>
          <a:ln>
            <a:noFill/>
          </a:ln>
          <a:effectLst>
            <a:outerShdw algn="ctr" blurRad="44450" dir="5400000" dist="27940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dir="t" rig="balanced">
              <a:rot lat="0" lon="0" rev="8700000"/>
            </a:lightRig>
          </a:scene3d>
          <a:sp3d>
            <a:bevelT h="38100" w="190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37" name="椭圆 36"/>
          <p:cNvSpPr/>
          <p:nvPr/>
        </p:nvSpPr>
        <p:spPr>
          <a:xfrm>
            <a:off x="10214662" y="1668927"/>
            <a:ext cx="175684" cy="175684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83000">
                <a:schemeClr val="bg1">
                  <a:lumMod val="85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1"/>
          </a:gradFill>
          <a:ln>
            <a:noFill/>
          </a:ln>
          <a:effectLst>
            <a:outerShdw algn="ctr" blurRad="44450" dir="5400000" dist="27940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dir="t" rig="balanced">
              <a:rot lat="0" lon="0" rev="8700000"/>
            </a:lightRig>
          </a:scene3d>
          <a:sp3d>
            <a:bevelT h="38100" w="190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38" name="椭圆 37"/>
          <p:cNvSpPr/>
          <p:nvPr/>
        </p:nvSpPr>
        <p:spPr>
          <a:xfrm>
            <a:off x="3023239" y="342273"/>
            <a:ext cx="900777" cy="900777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</a:gradFill>
          <a:ln>
            <a:noFill/>
          </a:ln>
          <a:effectLst>
            <a:outerShdw algn="t" blurRad="50800" dir="5400000" dist="76200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dir="t" rig="contrasting">
              <a:rot lat="0" lon="0" rev="7800000"/>
            </a:lightRig>
          </a:scene3d>
          <a:sp3d>
            <a:bevelT h="139700" w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39" name="椭圆 38"/>
          <p:cNvSpPr/>
          <p:nvPr/>
        </p:nvSpPr>
        <p:spPr>
          <a:xfrm>
            <a:off x="6780092" y="157609"/>
            <a:ext cx="705209" cy="705209"/>
          </a:xfrm>
          <a:prstGeom prst="ellipse">
            <a:avLst/>
          </a:prstGeom>
          <a:gradFill flip="none" rotWithShape="1">
            <a:gsLst>
              <a:gs pos="0">
                <a:schemeClr val="accent2">
                  <a:lumMod val="89000"/>
                </a:schemeClr>
              </a:gs>
              <a:gs pos="23000">
                <a:schemeClr val="accent2">
                  <a:lumMod val="89000"/>
                </a:schemeClr>
              </a:gs>
              <a:gs pos="69000">
                <a:schemeClr val="accent2">
                  <a:lumMod val="75000"/>
                </a:schemeClr>
              </a:gs>
              <a:gs pos="97000">
                <a:schemeClr val="accent2">
                  <a:lumMod val="70000"/>
                </a:schemeClr>
              </a:gs>
            </a:gsLst>
            <a:path path="circle">
              <a:fillToRect b="50000" l="50000" r="50000" t="50000"/>
            </a:path>
          </a:gradFill>
          <a:ln>
            <a:noFill/>
          </a:ln>
          <a:effectLst>
            <a:outerShdw algn="t" blurRad="50800" dir="5400000" dist="76200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dir="t" rig="contrasting">
              <a:rot lat="0" lon="0" rev="7800000"/>
            </a:lightRig>
          </a:scene3d>
          <a:sp3d>
            <a:bevelT h="139700" w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40" name="椭圆 39"/>
          <p:cNvSpPr/>
          <p:nvPr/>
        </p:nvSpPr>
        <p:spPr>
          <a:xfrm>
            <a:off x="5411911" y="434733"/>
            <a:ext cx="1180474" cy="1180474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</a:gradFill>
          <a:ln>
            <a:noFill/>
          </a:ln>
          <a:effectLst>
            <a:outerShdw algn="t" blurRad="50800" dir="5400000" dist="76200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dir="t" rig="contrasting">
              <a:rot lat="0" lon="0" rev="7800000"/>
            </a:lightRig>
          </a:scene3d>
          <a:sp3d>
            <a:bevelT h="139700" w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41" name="椭圆 40"/>
          <p:cNvSpPr/>
          <p:nvPr/>
        </p:nvSpPr>
        <p:spPr>
          <a:xfrm>
            <a:off x="3924016" y="199544"/>
            <a:ext cx="354706" cy="354706"/>
          </a:xfrm>
          <a:prstGeom prst="ellipse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</a:gradFill>
          <a:ln>
            <a:noFill/>
          </a:ln>
          <a:effectLst>
            <a:outerShdw algn="t" blurRad="50800" dir="5400000" dist="76200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dir="t" rig="contrasting">
              <a:rot lat="0" lon="0" rev="7800000"/>
            </a:lightRig>
          </a:scene3d>
          <a:sp3d>
            <a:bevelT h="139700" w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42" name="椭圆 41"/>
          <p:cNvSpPr/>
          <p:nvPr/>
        </p:nvSpPr>
        <p:spPr>
          <a:xfrm>
            <a:off x="8282033" y="672650"/>
            <a:ext cx="120011" cy="120011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83000">
                <a:schemeClr val="bg1">
                  <a:lumMod val="85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1"/>
          </a:gradFill>
          <a:ln>
            <a:noFill/>
          </a:ln>
          <a:effectLst>
            <a:outerShdw algn="ctr" blurRad="44450" dir="5400000" dist="27940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dir="t" rig="balanced">
              <a:rot lat="0" lon="0" rev="8700000"/>
            </a:lightRig>
          </a:scene3d>
          <a:sp3d>
            <a:bevelT h="38100" w="190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43" name="椭圆 42"/>
          <p:cNvSpPr/>
          <p:nvPr/>
        </p:nvSpPr>
        <p:spPr>
          <a:xfrm>
            <a:off x="2380875" y="2082061"/>
            <a:ext cx="120011" cy="120011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83000">
                <a:schemeClr val="bg1">
                  <a:lumMod val="85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1"/>
          </a:gradFill>
          <a:ln>
            <a:noFill/>
          </a:ln>
          <a:effectLst>
            <a:outerShdw algn="ctr" blurRad="44450" dir="5400000" dist="27940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dir="t" rig="balanced">
              <a:rot lat="0" lon="0" rev="8700000"/>
            </a:lightRig>
          </a:scene3d>
          <a:sp3d>
            <a:bevelT h="38100" w="190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</p:spTree>
    <p:extLst>
      <p:ext uri="{BB962C8B-B14F-4D97-AF65-F5344CB8AC3E}">
        <p14:creationId val="1449228398"/>
      </p:ext>
    </p:extLst>
  </p:cSld>
  <p:clrMapOvr>
    <a:masterClrMapping/>
  </p:clrMapOvr>
  <mc:AlternateContent>
    <mc:Choice Requires="p15">
      <p:transition p14:dur="2000" spd="slow">
        <p15:prstTrans prst="wind"/>
      </p:transition>
    </mc:Choice>
    <mc:Fallback>
      <p:transition spd="slow">
        <p:fade/>
      </p:transition>
    </mc:Fallback>
  </mc:AlternateContent>
  <p:timing/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占位符 1"/>
          <p:cNvSpPr>
            <a:spLocks noGrp="1"/>
          </p:cNvSpPr>
          <p:nvPr>
            <p:ph idx="10" sz="quarter" type="body"/>
          </p:nvPr>
        </p:nvSpPr>
        <p:spPr/>
        <p:txBody>
          <a:bodyPr/>
          <a:lstStyle/>
          <a:p>
            <a:r>
              <a:rPr altLang="zh-CN" kumimoji="1" lang="en-US">
                <a:effectLst>
                  <a:outerShdw algn="ctr" blurRad="63500" rotWithShape="0" sx="102000" sy="102000">
                    <a:prstClr val="black">
                      <a:alpha val="40000"/>
                    </a:prstClr>
                  </a:outerShdw>
                </a:effectLst>
              </a:rPr>
              <a:t>PART TWO 心得体会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5202" y="1365926"/>
            <a:ext cx="2437361" cy="2437361"/>
          </a:xfrm>
          <a:prstGeom prst="rect">
            <a:avLst/>
          </a:prstGeom>
          <a:effectLst>
            <a:innerShdw blurRad="114300">
              <a:prstClr val="black"/>
            </a:innerShdw>
          </a:effectLst>
        </p:spPr>
      </p:pic>
      <p:grpSp>
        <p:nvGrpSpPr>
          <p:cNvPr id="7" name="组 6"/>
          <p:cNvGrpSpPr/>
          <p:nvPr/>
        </p:nvGrpSpPr>
        <p:grpSpPr>
          <a:xfrm>
            <a:off x="2442563" y="1365926"/>
            <a:ext cx="2437362" cy="2437362"/>
            <a:chOff x="2155371" y="1515291"/>
            <a:chExt cx="2155372" cy="2155372"/>
          </a:xfrm>
        </p:grpSpPr>
        <p:sp>
          <p:nvSpPr>
            <p:cNvPr id="5" name="矩形 4"/>
            <p:cNvSpPr/>
            <p:nvPr/>
          </p:nvSpPr>
          <p:spPr>
            <a:xfrm>
              <a:off x="2155371" y="1515291"/>
              <a:ext cx="2155372" cy="215537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30" name="文本框 8"/>
            <p:cNvSpPr txBox="1"/>
            <p:nvPr/>
          </p:nvSpPr>
          <p:spPr>
            <a:xfrm>
              <a:off x="2299063" y="2592976"/>
              <a:ext cx="1867988" cy="781655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altLang="en-US" lang="zh-CN" sz="1000">
                  <a:solidFill>
                    <a:schemeClr val="bg1"/>
                  </a:solidFill>
                  <a:latin charset="0" typeface="微软雅黑"/>
                  <a:ea typeface="微软雅黑"/>
                </a:rPr>
                <a:t>标题数字等都可以通过点击和重新输入进行更改，顶部“开始”面板中可以对字体、字号、颜色、行距等进行修改。</a:t>
              </a:r>
            </a:p>
          </p:txBody>
        </p:sp>
        <p:sp>
          <p:nvSpPr>
            <p:cNvPr id="31" name="矩形 30"/>
            <p:cNvSpPr/>
            <p:nvPr/>
          </p:nvSpPr>
          <p:spPr>
            <a:xfrm>
              <a:off x="2508069" y="1515291"/>
              <a:ext cx="1449976" cy="102693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defTabSz="609585">
                <a:lnSpc>
                  <a:spcPct val="130000"/>
                </a:lnSpc>
              </a:pPr>
              <a:r>
                <a:rPr altLang="zh-CN" b="1" lang="en-US" smtClean="0" sz="5400">
                  <a:solidFill>
                    <a:schemeClr val="bg1"/>
                  </a:solidFill>
                  <a:latin typeface="+mj-lt"/>
                  <a:ea typeface="微软雅黑"/>
                </a:rPr>
                <a:t>01</a:t>
              </a:r>
            </a:p>
          </p:txBody>
        </p:sp>
      </p:grpSp>
      <p:pic>
        <p:nvPicPr>
          <p:cNvPr id="38" name="图片 3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4879923" y="1373310"/>
            <a:ext cx="2437361" cy="2437361"/>
          </a:xfrm>
          <a:prstGeom prst="rect">
            <a:avLst/>
          </a:prstGeom>
          <a:effectLst>
            <a:innerShdw blurRad="114300">
              <a:prstClr val="black"/>
            </a:innerShdw>
          </a:effectLst>
        </p:spPr>
      </p:pic>
      <p:grpSp>
        <p:nvGrpSpPr>
          <p:cNvPr id="39" name="组 38"/>
          <p:cNvGrpSpPr/>
          <p:nvPr/>
        </p:nvGrpSpPr>
        <p:grpSpPr>
          <a:xfrm>
            <a:off x="7317281" y="1358537"/>
            <a:ext cx="2437362" cy="2437362"/>
            <a:chOff x="2155371" y="1515291"/>
            <a:chExt cx="2155372" cy="2155372"/>
          </a:xfrm>
        </p:grpSpPr>
        <p:sp>
          <p:nvSpPr>
            <p:cNvPr id="40" name="矩形 39"/>
            <p:cNvSpPr/>
            <p:nvPr/>
          </p:nvSpPr>
          <p:spPr>
            <a:xfrm>
              <a:off x="2155371" y="1515291"/>
              <a:ext cx="2155372" cy="215537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41" name="文本框 8"/>
            <p:cNvSpPr txBox="1"/>
            <p:nvPr/>
          </p:nvSpPr>
          <p:spPr>
            <a:xfrm>
              <a:off x="2299064" y="2592976"/>
              <a:ext cx="1867988" cy="781655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altLang="en-US" lang="zh-CN" sz="1000">
                  <a:solidFill>
                    <a:schemeClr val="bg1"/>
                  </a:solidFill>
                  <a:latin charset="0" typeface="微软雅黑"/>
                  <a:ea typeface="微软雅黑"/>
                </a:rPr>
                <a:t>标题数字等都可以通过点击和重新输入进行更改，顶部“开始”面板中可以对字体、字号、颜色、行距等进行修改。</a:t>
              </a:r>
            </a:p>
          </p:txBody>
        </p:sp>
        <p:sp>
          <p:nvSpPr>
            <p:cNvPr id="42" name="矩形 41"/>
            <p:cNvSpPr/>
            <p:nvPr/>
          </p:nvSpPr>
          <p:spPr>
            <a:xfrm>
              <a:off x="2508069" y="1515291"/>
              <a:ext cx="1449976" cy="102693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defTabSz="609585">
                <a:lnSpc>
                  <a:spcPct val="130000"/>
                </a:lnSpc>
              </a:pPr>
              <a:r>
                <a:rPr altLang="zh-CN" b="1" lang="en-US" smtClean="0" sz="5400">
                  <a:solidFill>
                    <a:schemeClr val="bg1"/>
                  </a:solidFill>
                  <a:latin typeface="+mj-lt"/>
                  <a:ea typeface="微软雅黑"/>
                </a:rPr>
                <a:t>02</a:t>
              </a:r>
            </a:p>
          </p:txBody>
        </p:sp>
      </p:grpSp>
      <p:pic>
        <p:nvPicPr>
          <p:cNvPr id="43" name="图片 4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9754639" y="1358536"/>
            <a:ext cx="2437361" cy="2437361"/>
          </a:xfrm>
          <a:prstGeom prst="rect">
            <a:avLst/>
          </a:prstGeom>
          <a:effectLst>
            <a:innerShdw blurRad="114300">
              <a:prstClr val="black"/>
            </a:innerShdw>
          </a:effectLst>
        </p:spPr>
      </p:pic>
      <p:grpSp>
        <p:nvGrpSpPr>
          <p:cNvPr id="44" name="组 43"/>
          <p:cNvGrpSpPr/>
          <p:nvPr/>
        </p:nvGrpSpPr>
        <p:grpSpPr>
          <a:xfrm>
            <a:off x="5202" y="3803288"/>
            <a:ext cx="2437362" cy="2437362"/>
            <a:chOff x="2155371" y="1515291"/>
            <a:chExt cx="2155372" cy="2155372"/>
          </a:xfrm>
        </p:grpSpPr>
        <p:sp>
          <p:nvSpPr>
            <p:cNvPr id="45" name="矩形 44"/>
            <p:cNvSpPr/>
            <p:nvPr/>
          </p:nvSpPr>
          <p:spPr>
            <a:xfrm>
              <a:off x="2155371" y="1515291"/>
              <a:ext cx="2155372" cy="2155372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46" name="文本框 8"/>
            <p:cNvSpPr txBox="1"/>
            <p:nvPr/>
          </p:nvSpPr>
          <p:spPr>
            <a:xfrm>
              <a:off x="2299063" y="2592976"/>
              <a:ext cx="1867988" cy="781655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altLang="en-US" lang="zh-CN" sz="1000">
                  <a:solidFill>
                    <a:schemeClr val="bg1"/>
                  </a:solidFill>
                  <a:latin charset="0" typeface="微软雅黑"/>
                  <a:ea typeface="微软雅黑"/>
                </a:rPr>
                <a:t>标题数字等都可以通过点击和重新输入进行更改，顶部“开始”面板中可以对字体、字号、颜色、行距等进行修改。</a:t>
              </a:r>
            </a:p>
          </p:txBody>
        </p:sp>
        <p:sp>
          <p:nvSpPr>
            <p:cNvPr id="47" name="矩形 46"/>
            <p:cNvSpPr/>
            <p:nvPr/>
          </p:nvSpPr>
          <p:spPr>
            <a:xfrm>
              <a:off x="2508069" y="1515291"/>
              <a:ext cx="1449976" cy="102693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defTabSz="609585">
                <a:lnSpc>
                  <a:spcPct val="130000"/>
                </a:lnSpc>
              </a:pPr>
              <a:r>
                <a:rPr altLang="zh-CN" b="1" lang="en-US" smtClean="0" sz="5400">
                  <a:solidFill>
                    <a:schemeClr val="bg1"/>
                  </a:solidFill>
                  <a:latin typeface="+mj-lt"/>
                  <a:ea typeface="微软雅黑"/>
                </a:rPr>
                <a:t>03</a:t>
              </a:r>
            </a:p>
          </p:txBody>
        </p:sp>
      </p:grpSp>
      <p:pic>
        <p:nvPicPr>
          <p:cNvPr id="48" name="图片 4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2442563" y="3810674"/>
            <a:ext cx="2437361" cy="2437361"/>
          </a:xfrm>
          <a:prstGeom prst="rect">
            <a:avLst/>
          </a:prstGeom>
          <a:effectLst>
            <a:innerShdw blurRad="114300">
              <a:prstClr val="black"/>
            </a:innerShdw>
          </a:effectLst>
        </p:spPr>
      </p:pic>
      <p:grpSp>
        <p:nvGrpSpPr>
          <p:cNvPr id="49" name="组 48"/>
          <p:cNvGrpSpPr/>
          <p:nvPr/>
        </p:nvGrpSpPr>
        <p:grpSpPr>
          <a:xfrm>
            <a:off x="4879918" y="3795902"/>
            <a:ext cx="2437362" cy="2437362"/>
            <a:chOff x="2155371" y="1515291"/>
            <a:chExt cx="2155372" cy="2155372"/>
          </a:xfrm>
        </p:grpSpPr>
        <p:sp>
          <p:nvSpPr>
            <p:cNvPr id="50" name="矩形 49"/>
            <p:cNvSpPr/>
            <p:nvPr/>
          </p:nvSpPr>
          <p:spPr>
            <a:xfrm>
              <a:off x="2155371" y="1515291"/>
              <a:ext cx="2155372" cy="215537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51" name="文本框 8"/>
            <p:cNvSpPr txBox="1"/>
            <p:nvPr/>
          </p:nvSpPr>
          <p:spPr>
            <a:xfrm>
              <a:off x="2299064" y="2592976"/>
              <a:ext cx="1867988" cy="781655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altLang="en-US" lang="zh-CN" sz="1000">
                  <a:solidFill>
                    <a:schemeClr val="bg1"/>
                  </a:solidFill>
                  <a:latin charset="0" typeface="微软雅黑"/>
                  <a:ea typeface="微软雅黑"/>
                </a:rPr>
                <a:t>标题数字等都可以通过点击和重新输入进行更改，顶部“开始”面板中可以对字体、字号、颜色、行距等进行修改。</a:t>
              </a:r>
            </a:p>
          </p:txBody>
        </p:sp>
        <p:sp>
          <p:nvSpPr>
            <p:cNvPr id="52" name="矩形 51"/>
            <p:cNvSpPr/>
            <p:nvPr/>
          </p:nvSpPr>
          <p:spPr>
            <a:xfrm>
              <a:off x="2508069" y="1515292"/>
              <a:ext cx="1449976" cy="102693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defTabSz="609585">
                <a:lnSpc>
                  <a:spcPct val="130000"/>
                </a:lnSpc>
              </a:pPr>
              <a:r>
                <a:rPr altLang="zh-CN" b="1" lang="en-US" smtClean="0" sz="5400">
                  <a:solidFill>
                    <a:schemeClr val="bg1"/>
                  </a:solidFill>
                  <a:latin typeface="+mj-lt"/>
                  <a:ea typeface="微软雅黑"/>
                </a:rPr>
                <a:t>04</a:t>
              </a:r>
            </a:p>
          </p:txBody>
        </p:sp>
      </p:grpSp>
      <p:pic>
        <p:nvPicPr>
          <p:cNvPr id="53" name="图片 5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7317274" y="3789369"/>
            <a:ext cx="2437361" cy="2437361"/>
          </a:xfrm>
          <a:prstGeom prst="rect">
            <a:avLst/>
          </a:prstGeom>
          <a:effectLst>
            <a:innerShdw blurRad="114300">
              <a:prstClr val="black"/>
            </a:innerShdw>
          </a:effectLst>
        </p:spPr>
      </p:pic>
      <p:grpSp>
        <p:nvGrpSpPr>
          <p:cNvPr id="54" name="组 53"/>
          <p:cNvGrpSpPr/>
          <p:nvPr/>
        </p:nvGrpSpPr>
        <p:grpSpPr>
          <a:xfrm>
            <a:off x="9754630" y="3774597"/>
            <a:ext cx="2437362" cy="2437362"/>
            <a:chOff x="2155371" y="1515291"/>
            <a:chExt cx="2155372" cy="2155372"/>
          </a:xfrm>
        </p:grpSpPr>
        <p:sp>
          <p:nvSpPr>
            <p:cNvPr id="55" name="矩形 54"/>
            <p:cNvSpPr/>
            <p:nvPr/>
          </p:nvSpPr>
          <p:spPr>
            <a:xfrm>
              <a:off x="2155371" y="1515291"/>
              <a:ext cx="2155372" cy="215537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56" name="文本框 8"/>
            <p:cNvSpPr txBox="1"/>
            <p:nvPr/>
          </p:nvSpPr>
          <p:spPr>
            <a:xfrm>
              <a:off x="2299064" y="2592976"/>
              <a:ext cx="1867988" cy="781655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altLang="en-US" lang="zh-CN" sz="1000">
                  <a:solidFill>
                    <a:schemeClr val="bg1"/>
                  </a:solidFill>
                  <a:latin charset="0" typeface="微软雅黑"/>
                  <a:ea typeface="微软雅黑"/>
                </a:rPr>
                <a:t>标题数字等都可以通过点击和重新输入进行更改，顶部“开始”面板中可以对字体、字号、颜色、行距等进行修改。</a:t>
              </a:r>
            </a:p>
          </p:txBody>
        </p:sp>
        <p:sp>
          <p:nvSpPr>
            <p:cNvPr id="57" name="矩形 56"/>
            <p:cNvSpPr/>
            <p:nvPr/>
          </p:nvSpPr>
          <p:spPr>
            <a:xfrm>
              <a:off x="2508069" y="1515292"/>
              <a:ext cx="1449976" cy="102693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defTabSz="609585">
                <a:lnSpc>
                  <a:spcPct val="130000"/>
                </a:lnSpc>
              </a:pPr>
              <a:r>
                <a:rPr altLang="zh-CN" b="1" lang="en-US" smtClean="0" sz="5400">
                  <a:solidFill>
                    <a:schemeClr val="bg1"/>
                  </a:solidFill>
                  <a:latin typeface="+mj-lt"/>
                  <a:ea typeface="微软雅黑"/>
                </a:rPr>
                <a:t>05</a:t>
              </a:r>
            </a:p>
          </p:txBody>
        </p:sp>
      </p:grpSp>
    </p:spTree>
    <p:extLst>
      <p:ext uri="{BB962C8B-B14F-4D97-AF65-F5344CB8AC3E}">
        <p14:creationId val="1007277217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占位符 1"/>
          <p:cNvSpPr>
            <a:spLocks noGrp="1"/>
          </p:cNvSpPr>
          <p:nvPr>
            <p:ph idx="10" sz="quarter" type="body"/>
          </p:nvPr>
        </p:nvSpPr>
        <p:spPr/>
        <p:txBody>
          <a:bodyPr/>
          <a:lstStyle/>
          <a:p>
            <a:r>
              <a:rPr altLang="zh-CN" kumimoji="1" lang="en-US">
                <a:effectLst>
                  <a:outerShdw algn="ctr" blurRad="63500" rotWithShape="0" sx="102000" sy="102000">
                    <a:prstClr val="black">
                      <a:alpha val="40000"/>
                    </a:prstClr>
                  </a:outerShdw>
                </a:effectLst>
              </a:rPr>
              <a:t>PART TWO 心得体会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1308462" y="1881051"/>
            <a:ext cx="2479766" cy="2479766"/>
          </a:xfrm>
          <a:prstGeom prst="ellipse">
            <a:avLst/>
          </a:prstGeom>
        </p:spPr>
      </p:pic>
      <p:grpSp>
        <p:nvGrpSpPr>
          <p:cNvPr id="11" name="组 10"/>
          <p:cNvGrpSpPr/>
          <p:nvPr/>
        </p:nvGrpSpPr>
        <p:grpSpPr>
          <a:xfrm>
            <a:off x="989512" y="1554480"/>
            <a:ext cx="3117667" cy="3125287"/>
            <a:chOff x="3667398" y="2521131"/>
            <a:chExt cx="3117667" cy="3125287"/>
          </a:xfrm>
        </p:grpSpPr>
        <p:sp>
          <p:nvSpPr>
            <p:cNvPr id="6" name="空心弧 5"/>
            <p:cNvSpPr/>
            <p:nvPr/>
          </p:nvSpPr>
          <p:spPr>
            <a:xfrm>
              <a:off x="3667398" y="2521131"/>
              <a:ext cx="3117666" cy="3117666"/>
            </a:xfrm>
            <a:prstGeom prst="blockArc">
              <a:avLst>
                <a:gd fmla="val 13918798" name="adj1"/>
                <a:gd fmla="val 21218786" name="adj2"/>
                <a:gd fmla="val 3695" name="adj3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>
                <a:solidFill>
                  <a:schemeClr val="tx1"/>
                </a:solidFill>
              </a:endParaRPr>
            </a:p>
          </p:txBody>
        </p:sp>
        <p:sp>
          <p:nvSpPr>
            <p:cNvPr id="14" name="空心弧 13"/>
            <p:cNvSpPr/>
            <p:nvPr/>
          </p:nvSpPr>
          <p:spPr>
            <a:xfrm rot="7453630">
              <a:off x="3667398" y="2521131"/>
              <a:ext cx="3117666" cy="3117666"/>
            </a:xfrm>
            <a:prstGeom prst="blockArc">
              <a:avLst>
                <a:gd fmla="val 13918798" name="adj1"/>
                <a:gd fmla="val 21218786" name="adj2"/>
                <a:gd fmla="val 3695" name="adj3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>
                <a:solidFill>
                  <a:schemeClr val="tx1"/>
                </a:solidFill>
              </a:endParaRPr>
            </a:p>
          </p:txBody>
        </p:sp>
        <p:sp>
          <p:nvSpPr>
            <p:cNvPr id="15" name="空心弧 14"/>
            <p:cNvSpPr/>
            <p:nvPr/>
          </p:nvSpPr>
          <p:spPr>
            <a:xfrm rot="14190914">
              <a:off x="3667399" y="2528752"/>
              <a:ext cx="3117666" cy="3117666"/>
            </a:xfrm>
            <a:prstGeom prst="blockArc">
              <a:avLst>
                <a:gd fmla="val 14621085" name="adj1"/>
                <a:gd fmla="val 21218786" name="adj2"/>
                <a:gd fmla="val 3695" name="adj3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>
                <a:solidFill>
                  <a:schemeClr val="tx1"/>
                </a:solidFill>
              </a:endParaRPr>
            </a:p>
          </p:txBody>
        </p:sp>
      </p:grpSp>
      <p:pic>
        <p:nvPicPr>
          <p:cNvPr id="20" name="图片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5038488" y="3046697"/>
            <a:ext cx="2479766" cy="2479766"/>
          </a:xfrm>
          <a:prstGeom prst="ellipse">
            <a:avLst/>
          </a:prstGeom>
        </p:spPr>
      </p:pic>
      <p:grpSp>
        <p:nvGrpSpPr>
          <p:cNvPr id="21" name="组 20"/>
          <p:cNvGrpSpPr/>
          <p:nvPr/>
        </p:nvGrpSpPr>
        <p:grpSpPr>
          <a:xfrm>
            <a:off x="4719538" y="2720126"/>
            <a:ext cx="3117667" cy="3125287"/>
            <a:chOff x="3667398" y="2521131"/>
            <a:chExt cx="3117667" cy="3125287"/>
          </a:xfrm>
        </p:grpSpPr>
        <p:sp>
          <p:nvSpPr>
            <p:cNvPr id="22" name="空心弧 21"/>
            <p:cNvSpPr/>
            <p:nvPr/>
          </p:nvSpPr>
          <p:spPr>
            <a:xfrm>
              <a:off x="3667398" y="2521131"/>
              <a:ext cx="3117666" cy="3117666"/>
            </a:xfrm>
            <a:prstGeom prst="blockArc">
              <a:avLst>
                <a:gd fmla="val 13918798" name="adj1"/>
                <a:gd fmla="val 21218786" name="adj2"/>
                <a:gd fmla="val 3695" name="adj3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>
                <a:solidFill>
                  <a:schemeClr val="tx1"/>
                </a:solidFill>
              </a:endParaRPr>
            </a:p>
          </p:txBody>
        </p:sp>
        <p:sp>
          <p:nvSpPr>
            <p:cNvPr id="23" name="空心弧 22"/>
            <p:cNvSpPr/>
            <p:nvPr/>
          </p:nvSpPr>
          <p:spPr>
            <a:xfrm rot="7453630">
              <a:off x="3667398" y="2521131"/>
              <a:ext cx="3117666" cy="3117666"/>
            </a:xfrm>
            <a:prstGeom prst="blockArc">
              <a:avLst>
                <a:gd fmla="val 13918798" name="adj1"/>
                <a:gd fmla="val 21218786" name="adj2"/>
                <a:gd fmla="val 3695" name="adj3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>
                <a:solidFill>
                  <a:schemeClr val="tx1"/>
                </a:solidFill>
              </a:endParaRPr>
            </a:p>
          </p:txBody>
        </p:sp>
        <p:sp>
          <p:nvSpPr>
            <p:cNvPr id="24" name="空心弧 23"/>
            <p:cNvSpPr/>
            <p:nvPr/>
          </p:nvSpPr>
          <p:spPr>
            <a:xfrm rot="14190914">
              <a:off x="3667399" y="2528752"/>
              <a:ext cx="3117666" cy="3117666"/>
            </a:xfrm>
            <a:prstGeom prst="blockArc">
              <a:avLst>
                <a:gd fmla="val 14621085" name="adj1"/>
                <a:gd fmla="val 21218786" name="adj2"/>
                <a:gd fmla="val 3695" name="adj3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>
                <a:solidFill>
                  <a:schemeClr val="tx1"/>
                </a:solidFill>
              </a:endParaRPr>
            </a:p>
          </p:txBody>
        </p:sp>
      </p:grpSp>
      <p:pic>
        <p:nvPicPr>
          <p:cNvPr id="25" name="图片 2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8751950" y="1554480"/>
            <a:ext cx="2479766" cy="2479766"/>
          </a:xfrm>
          <a:prstGeom prst="ellipse">
            <a:avLst/>
          </a:prstGeom>
        </p:spPr>
      </p:pic>
      <p:grpSp>
        <p:nvGrpSpPr>
          <p:cNvPr id="26" name="组 25"/>
          <p:cNvGrpSpPr/>
          <p:nvPr/>
        </p:nvGrpSpPr>
        <p:grpSpPr>
          <a:xfrm>
            <a:off x="8433000" y="1227909"/>
            <a:ext cx="3117667" cy="3125287"/>
            <a:chOff x="3667398" y="2521131"/>
            <a:chExt cx="3117667" cy="3125287"/>
          </a:xfrm>
        </p:grpSpPr>
        <p:sp>
          <p:nvSpPr>
            <p:cNvPr id="27" name="空心弧 26"/>
            <p:cNvSpPr/>
            <p:nvPr/>
          </p:nvSpPr>
          <p:spPr>
            <a:xfrm>
              <a:off x="3667398" y="2521131"/>
              <a:ext cx="3117666" cy="3117666"/>
            </a:xfrm>
            <a:prstGeom prst="blockArc">
              <a:avLst>
                <a:gd fmla="val 13918798" name="adj1"/>
                <a:gd fmla="val 21218786" name="adj2"/>
                <a:gd fmla="val 3695" name="adj3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>
                <a:solidFill>
                  <a:schemeClr val="tx1"/>
                </a:solidFill>
              </a:endParaRPr>
            </a:p>
          </p:txBody>
        </p:sp>
        <p:sp>
          <p:nvSpPr>
            <p:cNvPr id="28" name="空心弧 27"/>
            <p:cNvSpPr/>
            <p:nvPr/>
          </p:nvSpPr>
          <p:spPr>
            <a:xfrm rot="7453630">
              <a:off x="3667398" y="2521131"/>
              <a:ext cx="3117666" cy="3117666"/>
            </a:xfrm>
            <a:prstGeom prst="blockArc">
              <a:avLst>
                <a:gd fmla="val 13918798" name="adj1"/>
                <a:gd fmla="val 21218786" name="adj2"/>
                <a:gd fmla="val 3695" name="adj3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>
                <a:solidFill>
                  <a:schemeClr val="tx1"/>
                </a:solidFill>
              </a:endParaRPr>
            </a:p>
          </p:txBody>
        </p:sp>
        <p:sp>
          <p:nvSpPr>
            <p:cNvPr id="29" name="空心弧 28"/>
            <p:cNvSpPr/>
            <p:nvPr/>
          </p:nvSpPr>
          <p:spPr>
            <a:xfrm rot="14190914">
              <a:off x="3667399" y="2528752"/>
              <a:ext cx="3117666" cy="3117666"/>
            </a:xfrm>
            <a:prstGeom prst="blockArc">
              <a:avLst>
                <a:gd fmla="val 14621085" name="adj1"/>
                <a:gd fmla="val 21218786" name="adj2"/>
                <a:gd fmla="val 3695" name="adj3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>
                <a:solidFill>
                  <a:schemeClr val="tx1"/>
                </a:solidFill>
              </a:endParaRPr>
            </a:p>
          </p:txBody>
        </p:sp>
      </p:grpSp>
      <p:sp>
        <p:nvSpPr>
          <p:cNvPr id="32" name="文本框 8"/>
          <p:cNvSpPr txBox="1"/>
          <p:nvPr/>
        </p:nvSpPr>
        <p:spPr>
          <a:xfrm>
            <a:off x="1189652" y="5348978"/>
            <a:ext cx="2823232" cy="80467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altLang="en-US" lang="zh-CN" sz="1200">
                <a:solidFill>
                  <a:schemeClr val="bg1"/>
                </a:solidFill>
                <a:latin charset="0" typeface="微软雅黑"/>
                <a:ea typeface="微软雅黑"/>
              </a:rPr>
              <a:t>标题数字等都可以通过点击和重新输入进行更改，顶部“开始”面板中可以对字体、字号、颜色、行距等进行修改。</a:t>
            </a:r>
          </a:p>
        </p:txBody>
      </p:sp>
      <p:sp>
        <p:nvSpPr>
          <p:cNvPr id="33" name="矩形 32"/>
          <p:cNvSpPr/>
          <p:nvPr/>
        </p:nvSpPr>
        <p:spPr>
          <a:xfrm>
            <a:off x="1189652" y="4928412"/>
            <a:ext cx="1808480" cy="4084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09585">
              <a:lnSpc>
                <a:spcPct val="130000"/>
              </a:lnSpc>
            </a:pPr>
            <a:r>
              <a:rPr altLang="en-US" b="1" lang="zh-CN" sz="1600">
                <a:solidFill>
                  <a:schemeClr val="bg1"/>
                </a:solidFill>
                <a:ea typeface="微软雅黑"/>
              </a:rPr>
              <a:t>点击此处添加标题</a:t>
            </a:r>
          </a:p>
        </p:txBody>
      </p:sp>
      <p:sp>
        <p:nvSpPr>
          <p:cNvPr id="34" name="文本框 8"/>
          <p:cNvSpPr txBox="1"/>
          <p:nvPr/>
        </p:nvSpPr>
        <p:spPr>
          <a:xfrm>
            <a:off x="4808312" y="1646297"/>
            <a:ext cx="2823232" cy="80467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altLang="en-US" lang="zh-CN" sz="1200">
                <a:solidFill>
                  <a:schemeClr val="bg1"/>
                </a:solidFill>
                <a:latin charset="0" typeface="微软雅黑"/>
                <a:ea typeface="微软雅黑"/>
              </a:rPr>
              <a:t>标题数字等都可以通过点击和重新输入进行更改，顶部“开始”面板中可以对字体、字号、颜色、行距等进行修改。</a:t>
            </a:r>
          </a:p>
        </p:txBody>
      </p:sp>
      <p:sp>
        <p:nvSpPr>
          <p:cNvPr id="35" name="矩形 34"/>
          <p:cNvSpPr/>
          <p:nvPr/>
        </p:nvSpPr>
        <p:spPr>
          <a:xfrm>
            <a:off x="4808312" y="1225732"/>
            <a:ext cx="1808480" cy="4084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09585">
              <a:lnSpc>
                <a:spcPct val="130000"/>
              </a:lnSpc>
            </a:pPr>
            <a:r>
              <a:rPr altLang="en-US" b="1" lang="zh-CN" sz="1600">
                <a:solidFill>
                  <a:schemeClr val="bg1"/>
                </a:solidFill>
                <a:ea typeface="微软雅黑"/>
              </a:rPr>
              <a:t>点击此处添加标题</a:t>
            </a:r>
          </a:p>
        </p:txBody>
      </p:sp>
      <p:sp>
        <p:nvSpPr>
          <p:cNvPr id="36" name="文本框 8"/>
          <p:cNvSpPr txBox="1"/>
          <p:nvPr/>
        </p:nvSpPr>
        <p:spPr>
          <a:xfrm>
            <a:off x="8717161" y="5023896"/>
            <a:ext cx="2823232" cy="80467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altLang="en-US" lang="zh-CN" sz="1200">
                <a:solidFill>
                  <a:schemeClr val="bg1"/>
                </a:solidFill>
                <a:latin charset="0" typeface="微软雅黑"/>
                <a:ea typeface="微软雅黑"/>
              </a:rPr>
              <a:t>标题数字等都可以通过点击和重新输入进行更改，顶部“开始”面板中可以对字体、字号、颜色、行距等进行修改。</a:t>
            </a:r>
          </a:p>
        </p:txBody>
      </p:sp>
      <p:sp>
        <p:nvSpPr>
          <p:cNvPr id="37" name="矩形 36"/>
          <p:cNvSpPr/>
          <p:nvPr/>
        </p:nvSpPr>
        <p:spPr>
          <a:xfrm>
            <a:off x="8717161" y="4603331"/>
            <a:ext cx="1808480" cy="4084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09585">
              <a:lnSpc>
                <a:spcPct val="130000"/>
              </a:lnSpc>
            </a:pPr>
            <a:r>
              <a:rPr altLang="en-US" b="1" lang="zh-CN" sz="1600">
                <a:solidFill>
                  <a:schemeClr val="bg1"/>
                </a:solidFill>
                <a:ea typeface="微软雅黑"/>
              </a:rPr>
              <a:t>点击此处添加标题</a:t>
            </a:r>
          </a:p>
        </p:txBody>
      </p:sp>
    </p:spTree>
    <p:extLst>
      <p:ext uri="{BB962C8B-B14F-4D97-AF65-F5344CB8AC3E}">
        <p14:creationId val="478034945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自定义 83">
      <a:dk1>
        <a:srgbClr val="000000"/>
      </a:dk1>
      <a:lt1>
        <a:srgbClr val="FFFFFF"/>
      </a:lt1>
      <a:dk2>
        <a:srgbClr val="000000"/>
      </a:dk2>
      <a:lt2>
        <a:srgbClr val="FFFDFD"/>
      </a:lt2>
      <a:accent1>
        <a:srgbClr val="05B5F6"/>
      </a:accent1>
      <a:accent2>
        <a:srgbClr val="E9DF3F"/>
      </a:accent2>
      <a:accent3>
        <a:srgbClr val="F5B42B"/>
      </a:accent3>
      <a:accent4>
        <a:srgbClr val="BFE05C"/>
      </a:accent4>
      <a:accent5>
        <a:srgbClr val="8C8BCF"/>
      </a:accent5>
      <a:accent6>
        <a:srgbClr val="123041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 panose="020f0302020204030204"/>
        <a:ea typeface="Arial"/>
        <a:cs typeface="Arial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Arial"/>
        <a:cs typeface="Arial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aragraphs>128</Paragraphs>
  <Slides>20</Slides>
  <Notes>0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baseType="lpstr" size="28">
      <vt:lpstr>Arial</vt:lpstr>
      <vt:lpstr>Century Gothic</vt:lpstr>
      <vt:lpstr>Microsoft YaHei</vt:lpstr>
      <vt:lpstr>Segoe UI Light</vt:lpstr>
      <vt:lpstr>微软雅黑</vt:lpstr>
      <vt:lpstr>Calibri Light</vt:lpstr>
      <vt:lpstr>Calibri</vt:lpstr>
      <vt:lpstr>Office 主题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2021-08-22T11:47:42Z</dcterms:created>
  <cp:lastPrinted>2021-08-22T11:47:42Z</cp:lastPrinted>
  <dcterms:modified xsi:type="dcterms:W3CDTF">2021-08-22T05:34:19Z</dcterms:modified>
  <cp:revision>1</cp:revision>
</cp:coreProperties>
</file>