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18" r:id="rId1"/>
    <p:sldMasterId id="2147483881" r:id="rId2"/>
  </p:sldMasterIdLst>
  <p:notesMasterIdLst>
    <p:notesMasterId r:id="rId3"/>
  </p:notesMasterIdLst>
  <p:sldIdLst>
    <p:sldId id="374" r:id="rId4"/>
    <p:sldId id="377" r:id="rId5"/>
    <p:sldId id="378" r:id="rId6"/>
    <p:sldId id="376" r:id="rId7"/>
    <p:sldId id="389" r:id="rId8"/>
    <p:sldId id="379" r:id="rId9"/>
    <p:sldId id="383" r:id="rId10"/>
    <p:sldId id="381" r:id="rId11"/>
    <p:sldId id="382" r:id="rId12"/>
    <p:sldId id="387" r:id="rId13"/>
    <p:sldId id="386" r:id="rId14"/>
    <p:sldId id="385" r:id="rId15"/>
    <p:sldId id="380" r:id="rId16"/>
    <p:sldId id="390" r:id="rId17"/>
    <p:sldId id="392" r:id="rId18"/>
    <p:sldId id="384" r:id="rId19"/>
    <p:sldId id="397" r:id="rId20"/>
    <p:sldId id="394" r:id="rId21"/>
    <p:sldId id="395" r:id="rId22"/>
    <p:sldId id="398" r:id="rId23"/>
    <p:sldId id="399" r:id="rId24"/>
    <p:sldId id="400" r:id="rId25"/>
    <p:sldId id="396" r:id="rId26"/>
    <p:sldId id="391" r:id="rId27"/>
    <p:sldId id="393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91D4A891-F9A3-44B5-B733-09602E748DCB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168F1ADB-5708-424B-B98F-4FE8806552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246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印品黑体" panose="00000500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45219611"/>
      </p:ext>
    </p:extLst>
  </p:cSld>
  <p:clrMapOvr>
    <a:masterClrMapping/>
  </p:clrMapOvr>
  <mc:AlternateContent>
    <mc:Choice Requires="p15">
      <p:transition spd="slow" advClick="0" advTm="5000" p14:dur="1500">
        <p15:prstTrans prst="pageCurlDouble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7787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959113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220703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260077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5193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793553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795885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881289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493254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51190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852836"/>
      </p:ext>
    </p:extLst>
  </p:cSld>
  <p:clrMapOvr>
    <a:masterClrMapping/>
  </p:clrMapOvr>
  <mc:AlternateContent>
    <mc:Choice Requires="p15">
      <p:transition spd="slow" advClick="0" advTm="5000" p14:dur="1500">
        <p15:prstTrans prst="pageCurlDouble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377002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9315337"/>
      </p:ext>
    </p:extLst>
  </p:cSld>
  <p:clrMapOvr>
    <a:masterClrMapping/>
  </p:clrMapOvr>
  <mc:AlternateContent>
    <mc:Choice Requires="p15">
      <p:transition spd="slow" advClick="0" advTm="5000" p14:dur="1500">
        <p15:prstTrans prst="pageCurlDouble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4294050"/>
      </p:ext>
    </p:extLst>
  </p:cSld>
  <p:clrMapOvr>
    <a:masterClrMapping/>
  </p:clrMapOvr>
  <mc:AlternateContent>
    <mc:Choice Requires="p15">
      <p:transition spd="slow" advClick="0" advTm="5000" p14:dur="1500">
        <p15:prstTrans prst="pageCurlDouble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3608922"/>
      </p:ext>
    </p:extLst>
  </p:cSld>
  <p:clrMapOvr>
    <a:masterClrMapping/>
  </p:clrMapOvr>
  <mc:AlternateContent>
    <mc:Choice Requires="p15">
      <p:transition spd="slow" advClick="0" advTm="5000" p14:dur="1500">
        <p15:prstTrans prst="pageCurlDouble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2349045"/>
      </p:ext>
    </p:extLst>
  </p:cSld>
  <p:clrMapOvr>
    <a:masterClrMapping/>
  </p:clrMapOvr>
  <mc:AlternateContent>
    <mc:Choice Requires="p15">
      <p:transition spd="slow" advClick="0" advTm="5000" p14:dur="1500">
        <p15:prstTrans prst="pageCurlDouble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A7299A6B-0115-4F4D-82E6-9E49BB5B72E3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D6D833F-A95A-44FC-B0D7-486FA2684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3281937"/>
      </p:ext>
    </p:extLst>
  </p:cSld>
  <p:clrMapOvr>
    <a:masterClrMapping/>
  </p:clrMapOvr>
  <mc:AlternateContent>
    <mc:Choice Requires="p15">
      <p:transition spd="slow" advClick="0" advTm="5000" p14:dur="1500">
        <p15:prstTrans prst="pageCurlDouble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-1"/>
            <a:ext cx="12203653" cy="68580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val="3225456914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-1"/>
            <a:ext cx="12203653" cy="68580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</a:endParaRP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93332" y="1869775"/>
            <a:ext cx="2392363" cy="1879600"/>
          </a:xfrm>
          <a:custGeom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90608" y="2001794"/>
            <a:ext cx="2737652" cy="1907231"/>
          </a:xfrm>
          <a:custGeom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485900" y="1607838"/>
            <a:ext cx="2229523" cy="2403475"/>
          </a:xfrm>
          <a:custGeom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val="335185068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slideLayouts/slideLayout19.xml" Type="http://schemas.openxmlformats.org/officeDocument/2006/relationships/slideLayout"/><Relationship Id="rId11" Target="../slideLayouts/slideLayout20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1.xml" Type="http://schemas.openxmlformats.org/officeDocument/2006/relationships/slideLayout"/><Relationship Id="rId3" Target="../slideLayouts/slideLayout12.xml" Type="http://schemas.openxmlformats.org/officeDocument/2006/relationships/slideLayout"/><Relationship Id="rId4" Target="../slideLayouts/slideLayout13.xml" Type="http://schemas.openxmlformats.org/officeDocument/2006/relationships/slideLayout"/><Relationship Id="rId5" Target="../slideLayouts/slideLayout14.xml" Type="http://schemas.openxmlformats.org/officeDocument/2006/relationships/slideLayout"/><Relationship Id="rId6" Target="../slideLayouts/slideLayout15.xml" Type="http://schemas.openxmlformats.org/officeDocument/2006/relationships/slideLayout"/><Relationship Id="rId7" Target="../slideLayouts/slideLayout16.xml" Type="http://schemas.openxmlformats.org/officeDocument/2006/relationships/slideLayout"/><Relationship Id="rId8" Target="../slideLayouts/slideLayout17.xml" Type="http://schemas.openxmlformats.org/officeDocument/2006/relationships/slideLayout"/><Relationship Id="rId9" Target="../slideLayouts/slideLayout1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96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35" r:id="rId8"/>
    <p:sldLayoutId id="2147483893" r:id="rId9"/>
  </p:sldLayoutIdLst>
  <mc:AlternateContent>
    <mc:Choice Requires="p15">
      <p:transition spd="slow" advClick="0" advTm="5000" p14:dur="1500">
        <p15:prstTrans prst="pageCurlDouble"/>
      </p:transition>
    </mc:Choice>
    <mc:Fallback>
      <p:transition spd="slow" advClick="0" advTm="5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748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3.pn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28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Relationship Id="rId3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203653" cy="68580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77601" y="1257299"/>
            <a:ext cx="6648450" cy="5600701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2471" y="705633"/>
            <a:ext cx="6007545" cy="5282037"/>
            <a:chOff x="-2471" y="705633"/>
            <a:chExt cx="6007545" cy="52820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2471" y="1685923"/>
              <a:ext cx="5448300" cy="43017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47083" y="705633"/>
              <a:ext cx="2357991" cy="3042453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8181034" y="1948501"/>
            <a:ext cx="914400" cy="281559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4800">
                <a:solidFill>
                  <a:srgbClr val="FF0000"/>
                </a:solidFill>
                <a:latin charset="-122" panose="00000500000000000000" pitchFamily="2" typeface="印品黑体"/>
                <a:ea charset="-122" pitchFamily="2" typeface="微软繁线体"/>
              </a:rPr>
              <a:t>创意中国风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34375" y="1978818"/>
            <a:ext cx="1554480" cy="33242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风萧萧兮易水寒</a:t>
            </a:r>
          </a:p>
          <a:p>
            <a:pPr lvl="0">
              <a:lnSpc>
                <a:spcPct val="150000"/>
              </a:lnSpc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壮士一去兮不复还。探虎穴兮入蛟宫</a:t>
            </a:r>
          </a:p>
          <a:p>
            <a:pPr lvl="0">
              <a:lnSpc>
                <a:spcPct val="150000"/>
              </a:lnSpc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仰天呼气兮成白虹。</a:t>
            </a:r>
          </a:p>
          <a:p>
            <a:pPr lvl="0">
              <a:lnSpc>
                <a:spcPct val="150000"/>
              </a:lnSpc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风萧萧兮易水寒，壮士一去兮不复还</a:t>
            </a:r>
          </a:p>
          <a:p>
            <a:pPr lvl="0">
              <a:lnSpc>
                <a:spcPct val="150000"/>
              </a:lnSpc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壮士一去兮不复还</a:t>
            </a:r>
          </a:p>
        </p:txBody>
      </p:sp>
    </p:spTree>
    <p:extLst>
      <p:ext uri="{BB962C8B-B14F-4D97-AF65-F5344CB8AC3E}">
        <p14:creationId val="129068958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15613" y="1484430"/>
            <a:ext cx="7972425" cy="5139282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00500000000000000" pitchFamily="2" typeface="印品黑体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496680" y="1476374"/>
            <a:ext cx="7266319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3799" y="1059150"/>
            <a:ext cx="4482576" cy="5989842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3594960" y="2613306"/>
            <a:ext cx="4873748" cy="592175"/>
          </a:xfrm>
          <a:prstGeom prst="rect">
            <a:avLst/>
          </a:prstGeom>
        </p:spPr>
        <p:txBody>
          <a:bodyPr/>
          <a:lstStyle>
            <a:lvl1pPr algn="ctr" defTabSz="914400" eaLnBrk="1" hangingPunct="1" latinLnBrk="0" rtl="0">
              <a:lnSpc>
                <a:spcPct val="70000"/>
              </a:lnSpc>
              <a:spcBef>
                <a:spcPct val="0"/>
              </a:spcBef>
              <a:buNone/>
              <a:defRPr b="1" i="0" kern="1200" sz="3600">
                <a:solidFill>
                  <a:schemeClr val="tx1"/>
                </a:solidFill>
                <a:latin charset="0" typeface="Roboto Thin"/>
                <a:ea charset="0" typeface="Roboto Thin"/>
                <a:cs charset="0" typeface="Roboto Thin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charset="0" typeface="Roboto Light"/>
              </a:rPr>
              <a:t>UI design Powerpoint Template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3474386" y="3100387"/>
            <a:ext cx="494795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000" u="none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charset="0" typeface="Roboto Light"/>
              </a:rPr>
              <a:t>Lorem Ipsum is simply dummy text of the printing and typesetting industry. Lorem Ipsum has been the industry's standard dummy.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43587" y="1837539"/>
            <a:ext cx="233910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0000500000000000000" pitchFamily="2" typeface="印品黑体"/>
                <a:ea charset="-122" pitchFamily="2" typeface="微软繁线体"/>
              </a:rPr>
              <a:t>创意中国风</a:t>
            </a:r>
          </a:p>
        </p:txBody>
      </p:sp>
    </p:spTree>
    <p:extLst>
      <p:ext uri="{BB962C8B-B14F-4D97-AF65-F5344CB8AC3E}">
        <p14:creationId val="310309153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59684" y="2246125"/>
            <a:ext cx="7966367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285064" y="1438065"/>
            <a:ext cx="3003259" cy="3673972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7040877" y="1613346"/>
            <a:ext cx="677108" cy="1371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lang="en-US" sz="2800">
              <a:solidFill>
                <a:schemeClr val="tx1">
                  <a:lumMod val="65000"/>
                  <a:lumOff val="35000"/>
                </a:schemeClr>
              </a:solidFill>
              <a:latin charset="-122" panose="00000500000000000000" pitchFamily="2" typeface="印品黑体"/>
              <a:ea charset="-122" panose="00000500000000000000" pitchFamily="2" typeface="印品黑体"/>
            </a:endParaRP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唯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美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17905" y="1680382"/>
            <a:ext cx="1005840" cy="104525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请在这里，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输入副标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题输入副标题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9925" y="622167"/>
            <a:ext cx="4108568" cy="5016934"/>
          </a:xfrm>
          <a:prstGeom prst="rect">
            <a:avLst/>
          </a:prstGeom>
        </p:spPr>
      </p:pic>
    </p:spTree>
    <p:extLst>
      <p:ext uri="{BB962C8B-B14F-4D97-AF65-F5344CB8AC3E}">
        <p14:creationId val="237688049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66416" y="1424147"/>
            <a:ext cx="8397380" cy="52927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274894" y="1976214"/>
            <a:ext cx="9454392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41624" y="1759632"/>
            <a:ext cx="2613461" cy="28566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537887" y="2568431"/>
            <a:ext cx="670560" cy="219092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中国风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5616307" y="2568431"/>
            <a:ext cx="4023361" cy="157257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秋风起兮白云飞，草木黄落兮雁南归。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兰有秀兮菊有芳，怀佳人兮不能忘。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泛楼船兮济汾河，横中流兮扬素波。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箫鼓鸣兮发棹歌，欢乐极兮哀情多。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少壮几时兮奈老何！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5644882" y="2611973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6073071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501260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929449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7357638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7785827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8214016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8642205" y="2611973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9070391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45226612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91980" y="1457325"/>
            <a:ext cx="7923546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400425" y="1990726"/>
            <a:ext cx="8801100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82000" y="95250"/>
            <a:ext cx="5018049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374076" y="2309793"/>
            <a:ext cx="677108" cy="1371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typeface="+mn-cs"/>
              </a:rPr>
              <a:t>第一章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8136025" y="2309793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843364" y="2309793"/>
            <a:ext cx="1005840" cy="104525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请在这里，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输入副标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题输入副标题</a:t>
            </a:r>
          </a:p>
        </p:txBody>
      </p:sp>
    </p:spTree>
    <p:extLst>
      <p:ext uri="{BB962C8B-B14F-4D97-AF65-F5344CB8AC3E}">
        <p14:creationId val="220495247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矩形 35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87836" y="1208947"/>
            <a:ext cx="10685040" cy="5981350"/>
            <a:chOff x="3390900" y="2609850"/>
            <a:chExt cx="8801100" cy="4139156"/>
          </a:xfrm>
        </p:grpSpPr>
        <p:sp>
          <p:nvSpPr>
            <p:cNvPr id="41" name="矩形 40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4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12" name="Freeform 13"/>
          <p:cNvSpPr/>
          <p:nvPr/>
        </p:nvSpPr>
        <p:spPr bwMode="auto">
          <a:xfrm>
            <a:off x="1526866" y="1856462"/>
            <a:ext cx="1944717" cy="1356521"/>
          </a:xfrm>
          <a:custGeom>
            <a:gdLst>
              <a:gd fmla="*/ 332 w 736" name="T0"/>
              <a:gd fmla="*/ 0 h 514" name="T1"/>
              <a:gd fmla="*/ 109 w 736" name="T2"/>
              <a:gd fmla="*/ 131 h 514" name="T3"/>
              <a:gd fmla="*/ 145 w 736" name="T4"/>
              <a:gd fmla="*/ 514 h 514" name="T5"/>
              <a:gd fmla="*/ 251 w 736" name="T6"/>
              <a:gd fmla="*/ 493 h 514" name="T7"/>
              <a:gd fmla="*/ 594 w 736" name="T8"/>
              <a:gd fmla="*/ 117 h 514" name="T9"/>
              <a:gd fmla="*/ 332 w 736" name="T10"/>
              <a:gd fmla="*/ 0 h 51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14" w="736">
                <a:moveTo>
                  <a:pt x="332" y="0"/>
                </a:moveTo>
                <a:cubicBezTo>
                  <a:pt x="230" y="0"/>
                  <a:pt x="137" y="45"/>
                  <a:pt x="109" y="131"/>
                </a:cubicBezTo>
                <a:cubicBezTo>
                  <a:pt x="41" y="334"/>
                  <a:pt x="0" y="514"/>
                  <a:pt x="145" y="514"/>
                </a:cubicBezTo>
                <a:cubicBezTo>
                  <a:pt x="173" y="514"/>
                  <a:pt x="208" y="507"/>
                  <a:pt x="251" y="493"/>
                </a:cubicBezTo>
                <a:cubicBezTo>
                  <a:pt x="518" y="402"/>
                  <a:pt x="736" y="283"/>
                  <a:pt x="594" y="117"/>
                </a:cubicBezTo>
                <a:cubicBezTo>
                  <a:pt x="526" y="37"/>
                  <a:pt x="425" y="0"/>
                  <a:pt x="332" y="0"/>
                </a:cubicBezTo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2B2D3A"/>
              </a:solidFill>
              <a:effectLst/>
              <a:uLnTx/>
              <a:uFillTx/>
              <a:latin charset="-122" panose="00000500000000000000" pitchFamily="2" typeface="印品黑体"/>
              <a:ea typeface="+mn-ea"/>
              <a:cs typeface="+mn-cs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4974431" y="1696940"/>
            <a:ext cx="1548839" cy="1528243"/>
          </a:xfrm>
          <a:custGeom>
            <a:gdLst>
              <a:gd fmla="*/ 376 w 634" name="T0"/>
              <a:gd fmla="*/ 625 h 625" name="T1"/>
              <a:gd fmla="*/ 336 w 634" name="T2"/>
              <a:gd fmla="*/ 625 h 625" name="T3"/>
              <a:gd fmla="*/ 333 w 634" name="T4"/>
              <a:gd fmla="*/ 625 h 625" name="T5"/>
              <a:gd fmla="*/ 267 w 634" name="T6"/>
              <a:gd fmla="*/ 615 h 625" name="T7"/>
              <a:gd fmla="*/ 47 w 634" name="T8"/>
              <a:gd fmla="*/ 471 h 625" name="T9"/>
              <a:gd fmla="*/ 4 w 634" name="T10"/>
              <a:gd fmla="*/ 375 h 625" name="T11"/>
              <a:gd fmla="*/ 0 w 634" name="T12"/>
              <a:gd fmla="*/ 350 h 625" name="T13"/>
              <a:gd fmla="*/ 0 w 634" name="T14"/>
              <a:gd fmla="*/ 308 h 625" name="T15"/>
              <a:gd fmla="*/ 2 w 634" name="T16"/>
              <a:gd fmla="*/ 298 h 625" name="T17"/>
              <a:gd fmla="*/ 27 w 634" name="T18"/>
              <a:gd fmla="*/ 190 h 625" name="T19"/>
              <a:gd fmla="*/ 117 w 634" name="T20"/>
              <a:gd fmla="*/ 49 h 625" name="T21"/>
              <a:gd fmla="*/ 186 w 634" name="T22"/>
              <a:gd fmla="*/ 7 h 625" name="T23"/>
              <a:gd fmla="*/ 212 w 634" name="T24"/>
              <a:gd fmla="*/ 0 h 625" name="T25"/>
              <a:gd fmla="*/ 238 w 634" name="T26"/>
              <a:gd fmla="*/ 0 h 625" name="T27"/>
              <a:gd fmla="*/ 241 w 634" name="T28"/>
              <a:gd fmla="*/ 1 h 625" name="T29"/>
              <a:gd fmla="*/ 325 w 634" name="T30"/>
              <a:gd fmla="*/ 61 h 625" name="T31"/>
              <a:gd fmla="*/ 342 w 634" name="T32"/>
              <a:gd fmla="*/ 112 h 625" name="T33"/>
              <a:gd fmla="*/ 355 w 634" name="T34"/>
              <a:gd fmla="*/ 227 h 625" name="T35"/>
              <a:gd fmla="*/ 365 w 634" name="T36"/>
              <a:gd fmla="*/ 294 h 625" name="T37"/>
              <a:gd fmla="*/ 412 w 634" name="T38"/>
              <a:gd fmla="*/ 353 h 625" name="T39"/>
              <a:gd fmla="*/ 460 w 634" name="T40"/>
              <a:gd fmla="*/ 376 h 625" name="T41"/>
              <a:gd fmla="*/ 564 w 634" name="T42"/>
              <a:gd fmla="*/ 418 h 625" name="T43"/>
              <a:gd fmla="*/ 615 w 634" name="T44"/>
              <a:gd fmla="*/ 452 h 625" name="T45"/>
              <a:gd fmla="*/ 621 w 634" name="T46"/>
              <a:gd fmla="*/ 508 h 625" name="T47"/>
              <a:gd fmla="*/ 601 w 634" name="T48"/>
              <a:gd fmla="*/ 533 h 625" name="T49"/>
              <a:gd fmla="*/ 517 w 634" name="T50"/>
              <a:gd fmla="*/ 588 h 625" name="T51"/>
              <a:gd fmla="*/ 392 w 634" name="T52"/>
              <a:gd fmla="*/ 623 h 625" name="T53"/>
              <a:gd fmla="*/ 376 w 634" name="T54"/>
              <a:gd fmla="*/ 625 h 625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625" w="634">
                <a:moveTo>
                  <a:pt x="376" y="625"/>
                </a:moveTo>
                <a:cubicBezTo>
                  <a:pt x="363" y="625"/>
                  <a:pt x="350" y="625"/>
                  <a:pt x="336" y="625"/>
                </a:cubicBezTo>
                <a:cubicBezTo>
                  <a:pt x="335" y="625"/>
                  <a:pt x="334" y="625"/>
                  <a:pt x="333" y="625"/>
                </a:cubicBezTo>
                <a:cubicBezTo>
                  <a:pt x="311" y="623"/>
                  <a:pt x="289" y="620"/>
                  <a:pt x="267" y="615"/>
                </a:cubicBezTo>
                <a:cubicBezTo>
                  <a:pt x="177" y="592"/>
                  <a:pt x="103" y="545"/>
                  <a:pt x="47" y="471"/>
                </a:cubicBezTo>
                <a:cubicBezTo>
                  <a:pt x="25" y="443"/>
                  <a:pt x="9" y="411"/>
                  <a:pt x="4" y="375"/>
                </a:cubicBezTo>
                <a:cubicBezTo>
                  <a:pt x="3" y="367"/>
                  <a:pt x="2" y="358"/>
                  <a:pt x="0" y="350"/>
                </a:cubicBezTo>
                <a:cubicBezTo>
                  <a:pt x="0" y="336"/>
                  <a:pt x="0" y="322"/>
                  <a:pt x="0" y="308"/>
                </a:cubicBezTo>
                <a:cubicBezTo>
                  <a:pt x="1" y="304"/>
                  <a:pt x="1" y="301"/>
                  <a:pt x="2" y="298"/>
                </a:cubicBezTo>
                <a:cubicBezTo>
                  <a:pt x="5" y="261"/>
                  <a:pt x="14" y="225"/>
                  <a:pt x="27" y="190"/>
                </a:cubicBezTo>
                <a:cubicBezTo>
                  <a:pt x="48" y="137"/>
                  <a:pt x="75" y="89"/>
                  <a:pt x="117" y="49"/>
                </a:cubicBezTo>
                <a:cubicBezTo>
                  <a:pt x="137" y="30"/>
                  <a:pt x="159" y="15"/>
                  <a:pt x="186" y="7"/>
                </a:cubicBezTo>
                <a:cubicBezTo>
                  <a:pt x="194" y="4"/>
                  <a:pt x="203" y="2"/>
                  <a:pt x="212" y="0"/>
                </a:cubicBezTo>
                <a:cubicBezTo>
                  <a:pt x="220" y="0"/>
                  <a:pt x="229" y="0"/>
                  <a:pt x="238" y="0"/>
                </a:cubicBezTo>
                <a:cubicBezTo>
                  <a:pt x="239" y="1"/>
                  <a:pt x="240" y="1"/>
                  <a:pt x="241" y="1"/>
                </a:cubicBezTo>
                <a:cubicBezTo>
                  <a:pt x="279" y="8"/>
                  <a:pt x="308" y="26"/>
                  <a:pt x="325" y="61"/>
                </a:cubicBezTo>
                <a:cubicBezTo>
                  <a:pt x="333" y="77"/>
                  <a:pt x="338" y="94"/>
                  <a:pt x="342" y="112"/>
                </a:cubicBezTo>
                <a:cubicBezTo>
                  <a:pt x="350" y="150"/>
                  <a:pt x="351" y="188"/>
                  <a:pt x="355" y="227"/>
                </a:cubicBezTo>
                <a:cubicBezTo>
                  <a:pt x="357" y="249"/>
                  <a:pt x="359" y="272"/>
                  <a:pt x="365" y="294"/>
                </a:cubicBezTo>
                <a:cubicBezTo>
                  <a:pt x="372" y="321"/>
                  <a:pt x="387" y="341"/>
                  <a:pt x="412" y="353"/>
                </a:cubicBezTo>
                <a:cubicBezTo>
                  <a:pt x="428" y="361"/>
                  <a:pt x="444" y="369"/>
                  <a:pt x="460" y="376"/>
                </a:cubicBezTo>
                <a:cubicBezTo>
                  <a:pt x="495" y="390"/>
                  <a:pt x="530" y="404"/>
                  <a:pt x="564" y="418"/>
                </a:cubicBezTo>
                <a:cubicBezTo>
                  <a:pt x="583" y="426"/>
                  <a:pt x="600" y="437"/>
                  <a:pt x="615" y="452"/>
                </a:cubicBezTo>
                <a:cubicBezTo>
                  <a:pt x="632" y="469"/>
                  <a:pt x="634" y="488"/>
                  <a:pt x="621" y="508"/>
                </a:cubicBezTo>
                <a:cubicBezTo>
                  <a:pt x="616" y="517"/>
                  <a:pt x="609" y="525"/>
                  <a:pt x="601" y="533"/>
                </a:cubicBezTo>
                <a:cubicBezTo>
                  <a:pt x="576" y="556"/>
                  <a:pt x="548" y="574"/>
                  <a:pt x="517" y="588"/>
                </a:cubicBezTo>
                <a:cubicBezTo>
                  <a:pt x="477" y="608"/>
                  <a:pt x="436" y="619"/>
                  <a:pt x="392" y="623"/>
                </a:cubicBezTo>
                <a:cubicBezTo>
                  <a:pt x="386" y="624"/>
                  <a:pt x="381" y="625"/>
                  <a:pt x="376" y="625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2B2D3A"/>
              </a:solidFill>
              <a:effectLst/>
              <a:uLnTx/>
              <a:uFillTx/>
              <a:latin charset="-122" panose="00000500000000000000" pitchFamily="2" typeface="印品黑体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970571" y="1530393"/>
            <a:ext cx="1309314" cy="1809358"/>
          </a:xfrm>
          <a:custGeom>
            <a:gdLst>
              <a:gd fmla="*/ 391 w 732" name="T0"/>
              <a:gd fmla="*/ 0 h 1012" name="T1"/>
              <a:gd fmla="*/ 444 w 732" name="T2"/>
              <a:gd fmla="*/ 0 h 1012" name="T3"/>
              <a:gd fmla="*/ 448 w 732" name="T4"/>
              <a:gd fmla="*/ 1 h 1012" name="T5"/>
              <a:gd fmla="*/ 508 w 732" name="T6"/>
              <a:gd fmla="*/ 10 h 1012" name="T7"/>
              <a:gd fmla="*/ 690 w 732" name="T8"/>
              <a:gd fmla="*/ 157 h 1012" name="T9"/>
              <a:gd fmla="*/ 731 w 732" name="T10"/>
              <a:gd fmla="*/ 338 h 1012" name="T11"/>
              <a:gd fmla="*/ 732 w 732" name="T12"/>
              <a:gd fmla="*/ 350 h 1012" name="T13"/>
              <a:gd fmla="*/ 732 w 732" name="T14"/>
              <a:gd fmla="*/ 388 h 1012" name="T15"/>
              <a:gd fmla="*/ 731 w 732" name="T16"/>
              <a:gd fmla="*/ 392 h 1012" name="T17"/>
              <a:gd fmla="*/ 725 w 732" name="T18"/>
              <a:gd fmla="*/ 473 h 1012" name="T19"/>
              <a:gd fmla="*/ 704 w 732" name="T20"/>
              <a:gd fmla="*/ 586 h 1012" name="T21"/>
              <a:gd fmla="*/ 618 w 732" name="T22"/>
              <a:gd fmla="*/ 816 h 1012" name="T23"/>
              <a:gd fmla="*/ 515 w 732" name="T24"/>
              <a:gd fmla="*/ 954 h 1012" name="T25"/>
              <a:gd fmla="*/ 437 w 732" name="T26"/>
              <a:gd fmla="*/ 1003 h 1012" name="T27"/>
              <a:gd fmla="*/ 366 w 732" name="T28"/>
              <a:gd fmla="*/ 1000 h 1012" name="T29"/>
              <a:gd fmla="*/ 320 w 732" name="T30"/>
              <a:gd fmla="*/ 942 h 1012" name="T31"/>
              <a:gd fmla="*/ 321 w 732" name="T32"/>
              <a:gd fmla="*/ 850 h 1012" name="T33"/>
              <a:gd fmla="*/ 329 w 732" name="T34"/>
              <a:gd fmla="*/ 805 h 1012" name="T35"/>
              <a:gd fmla="*/ 304 w 732" name="T36"/>
              <a:gd fmla="*/ 718 h 1012" name="T37"/>
              <a:gd fmla="*/ 228 w 732" name="T38"/>
              <a:gd fmla="*/ 630 h 1012" name="T39"/>
              <a:gd fmla="*/ 118 w 732" name="T40"/>
              <a:gd fmla="*/ 533 h 1012" name="T41"/>
              <a:gd fmla="*/ 38 w 732" name="T42"/>
              <a:gd fmla="*/ 448 h 1012" name="T43"/>
              <a:gd fmla="*/ 3 w 732" name="T44"/>
              <a:gd fmla="*/ 377 h 1012" name="T45"/>
              <a:gd fmla="*/ 0 w 732" name="T46"/>
              <a:gd fmla="*/ 357 h 1012" name="T47"/>
              <a:gd fmla="*/ 0 w 732" name="T48"/>
              <a:gd fmla="*/ 325 h 1012" name="T49"/>
              <a:gd fmla="*/ 1 w 732" name="T50"/>
              <a:gd fmla="*/ 316 h 1012" name="T51"/>
              <a:gd fmla="*/ 32 w 732" name="T52"/>
              <a:gd fmla="*/ 222 h 1012" name="T53"/>
              <a:gd fmla="*/ 234 w 732" name="T54"/>
              <a:gd fmla="*/ 36 h 1012" name="T55"/>
              <a:gd fmla="*/ 372 w 732" name="T56"/>
              <a:gd fmla="*/ 2 h 1012" name="T57"/>
              <a:gd fmla="*/ 391 w 732" name="T58"/>
              <a:gd fmla="*/ 0 h 1012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012" w="732">
                <a:moveTo>
                  <a:pt x="391" y="0"/>
                </a:moveTo>
                <a:cubicBezTo>
                  <a:pt x="409" y="0"/>
                  <a:pt x="427" y="0"/>
                  <a:pt x="444" y="0"/>
                </a:cubicBezTo>
                <a:cubicBezTo>
                  <a:pt x="445" y="1"/>
                  <a:pt x="447" y="1"/>
                  <a:pt x="448" y="1"/>
                </a:cubicBezTo>
                <a:cubicBezTo>
                  <a:pt x="468" y="4"/>
                  <a:pt x="489" y="6"/>
                  <a:pt x="508" y="10"/>
                </a:cubicBezTo>
                <a:cubicBezTo>
                  <a:pt x="593" y="30"/>
                  <a:pt x="653" y="79"/>
                  <a:pt x="690" y="157"/>
                </a:cubicBezTo>
                <a:cubicBezTo>
                  <a:pt x="718" y="214"/>
                  <a:pt x="728" y="275"/>
                  <a:pt x="731" y="338"/>
                </a:cubicBezTo>
                <a:cubicBezTo>
                  <a:pt x="731" y="342"/>
                  <a:pt x="732" y="346"/>
                  <a:pt x="732" y="350"/>
                </a:cubicBezTo>
                <a:cubicBezTo>
                  <a:pt x="732" y="363"/>
                  <a:pt x="732" y="375"/>
                  <a:pt x="732" y="388"/>
                </a:cubicBezTo>
                <a:cubicBezTo>
                  <a:pt x="732" y="389"/>
                  <a:pt x="731" y="391"/>
                  <a:pt x="731" y="392"/>
                </a:cubicBezTo>
                <a:cubicBezTo>
                  <a:pt x="729" y="419"/>
                  <a:pt x="728" y="446"/>
                  <a:pt x="725" y="473"/>
                </a:cubicBezTo>
                <a:cubicBezTo>
                  <a:pt x="721" y="511"/>
                  <a:pt x="713" y="549"/>
                  <a:pt x="704" y="586"/>
                </a:cubicBezTo>
                <a:cubicBezTo>
                  <a:pt x="684" y="666"/>
                  <a:pt x="657" y="743"/>
                  <a:pt x="618" y="816"/>
                </a:cubicBezTo>
                <a:cubicBezTo>
                  <a:pt x="590" y="867"/>
                  <a:pt x="558" y="914"/>
                  <a:pt x="515" y="954"/>
                </a:cubicBezTo>
                <a:cubicBezTo>
                  <a:pt x="492" y="975"/>
                  <a:pt x="467" y="993"/>
                  <a:pt x="437" y="1003"/>
                </a:cubicBezTo>
                <a:cubicBezTo>
                  <a:pt x="413" y="1011"/>
                  <a:pt x="389" y="1012"/>
                  <a:pt x="366" y="1000"/>
                </a:cubicBezTo>
                <a:cubicBezTo>
                  <a:pt x="342" y="988"/>
                  <a:pt x="328" y="967"/>
                  <a:pt x="320" y="942"/>
                </a:cubicBezTo>
                <a:cubicBezTo>
                  <a:pt x="311" y="912"/>
                  <a:pt x="313" y="881"/>
                  <a:pt x="321" y="850"/>
                </a:cubicBezTo>
                <a:cubicBezTo>
                  <a:pt x="325" y="835"/>
                  <a:pt x="328" y="820"/>
                  <a:pt x="329" y="805"/>
                </a:cubicBezTo>
                <a:cubicBezTo>
                  <a:pt x="329" y="773"/>
                  <a:pt x="320" y="745"/>
                  <a:pt x="304" y="718"/>
                </a:cubicBezTo>
                <a:cubicBezTo>
                  <a:pt x="284" y="685"/>
                  <a:pt x="257" y="656"/>
                  <a:pt x="228" y="630"/>
                </a:cubicBezTo>
                <a:cubicBezTo>
                  <a:pt x="192" y="597"/>
                  <a:pt x="155" y="566"/>
                  <a:pt x="118" y="533"/>
                </a:cubicBezTo>
                <a:cubicBezTo>
                  <a:pt x="89" y="507"/>
                  <a:pt x="61" y="480"/>
                  <a:pt x="38" y="448"/>
                </a:cubicBezTo>
                <a:cubicBezTo>
                  <a:pt x="21" y="427"/>
                  <a:pt x="8" y="404"/>
                  <a:pt x="3" y="377"/>
                </a:cubicBezTo>
                <a:cubicBezTo>
                  <a:pt x="2" y="370"/>
                  <a:pt x="1" y="364"/>
                  <a:pt x="0" y="357"/>
                </a:cubicBezTo>
                <a:cubicBezTo>
                  <a:pt x="0" y="347"/>
                  <a:pt x="0" y="336"/>
                  <a:pt x="0" y="325"/>
                </a:cubicBezTo>
                <a:cubicBezTo>
                  <a:pt x="0" y="322"/>
                  <a:pt x="1" y="319"/>
                  <a:pt x="1" y="316"/>
                </a:cubicBezTo>
                <a:cubicBezTo>
                  <a:pt x="5" y="283"/>
                  <a:pt x="16" y="252"/>
                  <a:pt x="32" y="222"/>
                </a:cubicBezTo>
                <a:cubicBezTo>
                  <a:pt x="79" y="138"/>
                  <a:pt x="147" y="77"/>
                  <a:pt x="234" y="36"/>
                </a:cubicBezTo>
                <a:cubicBezTo>
                  <a:pt x="278" y="15"/>
                  <a:pt x="324" y="6"/>
                  <a:pt x="372" y="2"/>
                </a:cubicBezTo>
                <a:cubicBezTo>
                  <a:pt x="378" y="2"/>
                  <a:pt x="385" y="1"/>
                  <a:pt x="39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22000"/>
                </a:schemeClr>
              </a:gs>
              <a:gs pos="100000">
                <a:schemeClr val="accent1">
                  <a:alpha val="31000"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2B2D3A"/>
              </a:solidFill>
              <a:effectLst/>
              <a:uLnTx/>
              <a:uFillTx/>
              <a:latin charset="-122" panose="00000500000000000000" pitchFamily="2" typeface="印品黑体"/>
              <a:ea typeface="+mn-ea"/>
              <a:cs typeface="+mn-cs"/>
            </a:endParaRPr>
          </a:p>
        </p:txBody>
      </p:sp>
      <p:pic>
        <p:nvPicPr>
          <p:cNvPr id="7" name="图片占位符 6"/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597" r="7597"/>
          <a:stretch>
            <a:fillRect/>
          </a:stretch>
        </p:blipFill>
        <p:spPr>
          <a:xfrm>
            <a:off x="5058548" y="2063329"/>
            <a:ext cx="1551929" cy="1219299"/>
          </a:xfrm>
        </p:spPr>
      </p:pic>
      <p:pic>
        <p:nvPicPr>
          <p:cNvPr id="6" name="图片占位符 5"/>
          <p:cNvPicPr>
            <a:picLocks noChangeAspect="1" noGrp="1"/>
          </p:cNvPicPr>
          <p:nvPr>
            <p:ph idx="10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188" t="15188"/>
          <a:stretch>
            <a:fillRect/>
          </a:stretch>
        </p:blipFill>
        <p:spPr>
          <a:xfrm>
            <a:off x="8169608" y="2063329"/>
            <a:ext cx="1775918" cy="1237223"/>
          </a:xfrm>
        </p:spPr>
      </p:pic>
      <p:pic>
        <p:nvPicPr>
          <p:cNvPr id="5" name="图片占位符 4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9133" r="19133"/>
          <a:stretch>
            <a:fillRect/>
          </a:stretch>
        </p:blipFill>
        <p:spPr>
          <a:xfrm>
            <a:off x="1879103" y="1646409"/>
            <a:ext cx="1446295" cy="1559138"/>
          </a:xfrm>
        </p:spPr>
      </p:pic>
      <p:grpSp>
        <p:nvGrpSpPr>
          <p:cNvPr id="47" name="Group 14"/>
          <p:cNvGrpSpPr/>
          <p:nvPr/>
        </p:nvGrpSpPr>
        <p:grpSpPr>
          <a:xfrm>
            <a:off x="1359198" y="3464602"/>
            <a:ext cx="2760606" cy="1493513"/>
            <a:chOff x="838200" y="2256765"/>
            <a:chExt cx="2760606" cy="1493513"/>
          </a:xfrm>
        </p:grpSpPr>
        <p:sp>
          <p:nvSpPr>
            <p:cNvPr id="48" name="TextBox 15"/>
            <p:cNvSpPr txBox="1"/>
            <p:nvPr/>
          </p:nvSpPr>
          <p:spPr>
            <a:xfrm>
              <a:off x="1701312" y="2993148"/>
              <a:ext cx="1897494" cy="969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latin charset="-122" panose="00000500000000000000" pitchFamily="2" typeface="印品黑体"/>
                  <a:ea charset="-122" panose="00000500000000000000" pitchFamily="2" typeface="印品黑体"/>
                  <a:cs charset="0" typeface="Playfair Display"/>
                </a:rPr>
                <a:t>Lorem Ipsum is simply dummy text of the printing and.</a:t>
              </a:r>
            </a:p>
          </p:txBody>
        </p:sp>
        <p:sp>
          <p:nvSpPr>
            <p:cNvPr id="49" name="Title 4"/>
            <p:cNvSpPr txBox="1"/>
            <p:nvPr/>
          </p:nvSpPr>
          <p:spPr>
            <a:xfrm>
              <a:off x="1701311" y="2256765"/>
              <a:ext cx="1897494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l"/>
              <a:r>
                <a:rPr lang="en-US" sz="2000">
                  <a:latin charset="-122" panose="00000500000000000000" pitchFamily="2" typeface="印品黑体"/>
                  <a:ea charset="-122" panose="00000500000000000000" pitchFamily="2" typeface="印品黑体"/>
                </a:rPr>
                <a:t>Sample Port name</a:t>
              </a:r>
            </a:p>
          </p:txBody>
        </p:sp>
        <p:sp>
          <p:nvSpPr>
            <p:cNvPr id="50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0" typeface="linea-basic-10"/>
                </a:rPr>
                <a:t>B</a:t>
              </a:r>
            </a:p>
          </p:txBody>
        </p:sp>
      </p:grpSp>
      <p:grpSp>
        <p:nvGrpSpPr>
          <p:cNvPr id="51" name="Group 18"/>
          <p:cNvGrpSpPr/>
          <p:nvPr/>
        </p:nvGrpSpPr>
        <p:grpSpPr>
          <a:xfrm>
            <a:off x="4942743" y="3464602"/>
            <a:ext cx="2760606" cy="1493513"/>
            <a:chOff x="838200" y="2256765"/>
            <a:chExt cx="2760606" cy="1493513"/>
          </a:xfrm>
        </p:grpSpPr>
        <p:sp>
          <p:nvSpPr>
            <p:cNvPr id="52" name="TextBox 19"/>
            <p:cNvSpPr txBox="1"/>
            <p:nvPr/>
          </p:nvSpPr>
          <p:spPr>
            <a:xfrm>
              <a:off x="1701312" y="2993148"/>
              <a:ext cx="1897494" cy="969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latin charset="-122" panose="00000500000000000000" pitchFamily="2" typeface="印品黑体"/>
                  <a:ea charset="-122" panose="00000500000000000000" pitchFamily="2" typeface="印品黑体"/>
                  <a:cs charset="0" typeface="Playfair Display"/>
                </a:rPr>
                <a:t>Lorem Ipsum is simply dummy text of the printing and.</a:t>
              </a:r>
            </a:p>
          </p:txBody>
        </p:sp>
        <p:sp>
          <p:nvSpPr>
            <p:cNvPr id="53" name="Title 4"/>
            <p:cNvSpPr txBox="1"/>
            <p:nvPr/>
          </p:nvSpPr>
          <p:spPr>
            <a:xfrm>
              <a:off x="1701311" y="2256765"/>
              <a:ext cx="1897494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l"/>
              <a:r>
                <a:rPr lang="en-US" sz="2000">
                  <a:latin charset="-122" panose="00000500000000000000" pitchFamily="2" typeface="印品黑体"/>
                  <a:ea charset="-122" panose="00000500000000000000" pitchFamily="2" typeface="印品黑体"/>
                </a:rPr>
                <a:t>Sample Port name</a:t>
              </a:r>
            </a:p>
          </p:txBody>
        </p:sp>
        <p:sp>
          <p:nvSpPr>
            <p:cNvPr id="54" name="Rectangle 21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0" typeface="linea-basic-10"/>
                </a:rPr>
                <a:t>H</a:t>
              </a:r>
            </a:p>
          </p:txBody>
        </p:sp>
      </p:grpSp>
      <p:grpSp>
        <p:nvGrpSpPr>
          <p:cNvPr id="55" name="Group 22"/>
          <p:cNvGrpSpPr/>
          <p:nvPr/>
        </p:nvGrpSpPr>
        <p:grpSpPr>
          <a:xfrm>
            <a:off x="8526288" y="3464602"/>
            <a:ext cx="2760606" cy="1493513"/>
            <a:chOff x="838200" y="2256765"/>
            <a:chExt cx="2760606" cy="1493513"/>
          </a:xfrm>
        </p:grpSpPr>
        <p:sp>
          <p:nvSpPr>
            <p:cNvPr id="56" name="TextBox 23"/>
            <p:cNvSpPr txBox="1"/>
            <p:nvPr/>
          </p:nvSpPr>
          <p:spPr>
            <a:xfrm>
              <a:off x="1701311" y="2993148"/>
              <a:ext cx="1897494" cy="969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latin charset="-122" panose="00000500000000000000" pitchFamily="2" typeface="印品黑体"/>
                  <a:ea charset="-122" panose="00000500000000000000" pitchFamily="2" typeface="印品黑体"/>
                  <a:cs charset="0" typeface="Playfair Display"/>
                </a:rPr>
                <a:t>Lorem Ipsum is simply dummy text of the printing and.</a:t>
              </a:r>
            </a:p>
          </p:txBody>
        </p:sp>
        <p:sp>
          <p:nvSpPr>
            <p:cNvPr id="57" name="Title 4"/>
            <p:cNvSpPr txBox="1"/>
            <p:nvPr/>
          </p:nvSpPr>
          <p:spPr>
            <a:xfrm>
              <a:off x="1701311" y="2256765"/>
              <a:ext cx="1897494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l"/>
              <a:r>
                <a:rPr lang="en-US" sz="2000">
                  <a:latin charset="-122" panose="00000500000000000000" pitchFamily="2" typeface="印品黑体"/>
                  <a:ea charset="-122" panose="00000500000000000000" pitchFamily="2" typeface="印品黑体"/>
                </a:rPr>
                <a:t>Sample Port name</a:t>
              </a:r>
            </a:p>
          </p:txBody>
        </p:sp>
        <p:sp>
          <p:nvSpPr>
            <p:cNvPr id="58" name="Rectangle 25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0" typeface="linea-basic-10"/>
                </a:rPr>
                <a:t>V</a:t>
              </a:r>
            </a:p>
          </p:txBody>
        </p:sp>
      </p:grpSp>
    </p:spTree>
    <p:extLst>
      <p:ext uri="{BB962C8B-B14F-4D97-AF65-F5344CB8AC3E}">
        <p14:creationId val="3536942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91980" y="1457325"/>
            <a:ext cx="7923546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333501" y="1990726"/>
            <a:ext cx="9639299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4758" y="2193316"/>
            <a:ext cx="3485684" cy="36099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32462" y="2474752"/>
            <a:ext cx="670560" cy="219092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中国风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4881" y="2518048"/>
            <a:ext cx="4023361" cy="200356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秋风起兮白云飞，草木黄落兮雁南归。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兰有秀兮菊有芳，怀佳人兮不能忘。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泛楼船兮济汾河，横中流兮扬素波。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箫鼓鸣兮发棹歌，欢乐极兮哀情多。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少壮几时兮奈老何！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5644882" y="2611973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073071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501260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6929449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357638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785827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8214016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8642205" y="2611973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9070391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5701788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58509" y="1990726"/>
            <a:ext cx="9486634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777600" y="1394276"/>
            <a:ext cx="6648451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93142" y="352338"/>
            <a:ext cx="4878454" cy="509798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528498" y="1613876"/>
            <a:ext cx="677108" cy="1371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typeface="+mn-cs"/>
              </a:rPr>
              <a:t>第三章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290447" y="1613876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997787" y="1613876"/>
            <a:ext cx="1005840" cy="104525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请在这里，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输入副标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题输入副标题</a:t>
            </a:r>
          </a:p>
        </p:txBody>
      </p:sp>
    </p:spTree>
    <p:extLst>
      <p:ext uri="{BB962C8B-B14F-4D97-AF65-F5344CB8AC3E}">
        <p14:creationId val="413046632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66416" y="1424147"/>
            <a:ext cx="8397380" cy="52927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274894" y="1976214"/>
            <a:ext cx="9454392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4833607" y="2565112"/>
            <a:ext cx="670560" cy="219092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中国风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5616307" y="2568431"/>
            <a:ext cx="4023361" cy="187974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秋风起兮白云飞，草木黄落兮雁南归。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兰有秀兮菊有芳，怀佳人兮不能忘。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泛楼船兮济汾河，横中流兮扬素波。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箫鼓鸣兮发棹歌，欢乐极兮哀情多。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少壮几时兮奈老何！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5644882" y="2611973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6073071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501260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929449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7357638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7785827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8214016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8642205" y="2611973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9070391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17704" y="1855997"/>
            <a:ext cx="3295067" cy="2854352"/>
          </a:xfrm>
          <a:prstGeom prst="rect">
            <a:avLst/>
          </a:prstGeom>
        </p:spPr>
      </p:pic>
    </p:spTree>
    <p:extLst>
      <p:ext uri="{BB962C8B-B14F-4D97-AF65-F5344CB8AC3E}">
        <p14:creationId val="39644600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15613" y="1484430"/>
            <a:ext cx="9200087" cy="5139282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00500000000000000" pitchFamily="2" typeface="印品黑体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810881" y="1819274"/>
            <a:ext cx="4833222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46410" y="2110970"/>
            <a:ext cx="5086058" cy="295632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326127" y="2367924"/>
            <a:ext cx="677108" cy="1371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lang="en-US" sz="2800">
              <a:solidFill>
                <a:schemeClr val="tx1">
                  <a:lumMod val="65000"/>
                  <a:lumOff val="35000"/>
                </a:schemeClr>
              </a:solidFill>
              <a:latin charset="-122" panose="00000500000000000000" pitchFamily="2" typeface="印品黑体"/>
              <a:ea charset="-122" panose="00000500000000000000" pitchFamily="2" typeface="印品黑体"/>
            </a:endParaRP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极简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03155" y="2434960"/>
            <a:ext cx="1005840" cy="104525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请在这里，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输入副标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题输入副标题</a:t>
            </a:r>
          </a:p>
        </p:txBody>
      </p:sp>
    </p:spTree>
    <p:extLst>
      <p:ext uri="{BB962C8B-B14F-4D97-AF65-F5344CB8AC3E}">
        <p14:creationId val="336736962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2748" y="1556363"/>
            <a:ext cx="8435872" cy="5139282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00500000000000000" pitchFamily="2" typeface="印品黑体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278197" y="1879473"/>
            <a:ext cx="11085253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92531" y="2063424"/>
            <a:ext cx="5175961" cy="26792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256017" y="2459747"/>
            <a:ext cx="670560" cy="219092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中国风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7068437" y="2503043"/>
            <a:ext cx="4023361" cy="200356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秋风起兮白云飞，草木黄落兮雁南归。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兰有秀兮菊有芳，怀佳人兮不能忘。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泛楼船兮济汾河，横中流兮扬素波。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箫鼓鸣兮发棹歌，欢乐极兮哀情多。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少壮几时兮奈老何！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7068437" y="2596968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496626" y="2596968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7924815" y="2596968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353004" y="2596968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8781193" y="2596968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9209382" y="2596968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9637571" y="2596968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0065760" y="2596968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10493946" y="2596968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21806975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525255" y="1485901"/>
            <a:ext cx="9266570" cy="4672556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8217815" y="1958747"/>
            <a:ext cx="677108" cy="1371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typeface="+mn-cs"/>
              </a:rPr>
              <a:t>第一章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979764" y="1958747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687105" y="1958747"/>
            <a:ext cx="1005840" cy="104525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请在这里，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输入副标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题输入副标题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25328" y="1958747"/>
            <a:ext cx="677108" cy="1371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typeface="+mn-cs"/>
              </a:rPr>
              <a:t>第二章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707964" y="1958747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423325" y="1958747"/>
            <a:ext cx="1005840" cy="104525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请在这里，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输入副标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题输入副标题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99755" y="1958747"/>
            <a:ext cx="677108" cy="1371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typeface="+mn-cs"/>
              </a:rPr>
              <a:t>第三章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482391" y="1958747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059601" y="1958747"/>
            <a:ext cx="1005840" cy="104525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请在这里，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输入副标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题输入副标题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81434" y="1958747"/>
            <a:ext cx="853440" cy="172742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4400">
                <a:latin charset="-122" panose="00000500000000000000" pitchFamily="2" typeface="印品黑体"/>
                <a:ea charset="-122" panose="00000500000000000000" pitchFamily="2" typeface="印品黑体"/>
              </a:rPr>
              <a:t>目 录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52909" y="3485498"/>
            <a:ext cx="1584334" cy="1520910"/>
          </a:xfrm>
          <a:prstGeom prst="rect">
            <a:avLst/>
          </a:prstGeom>
        </p:spPr>
      </p:pic>
    </p:spTree>
    <p:extLst>
      <p:ext uri="{BB962C8B-B14F-4D97-AF65-F5344CB8AC3E}">
        <p14:creationId val="207146299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7"/>
      <p:bldP grpId="0" spid="18"/>
      <p:bldP grpId="0" spid="20"/>
      <p:bldP grpId="0" spid="23"/>
      <p:bldP grpId="0" spid="2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58509" y="1990726"/>
            <a:ext cx="9486634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777600" y="1394276"/>
            <a:ext cx="6648451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0866" y="1309206"/>
            <a:ext cx="3294751" cy="32956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826699" y="1732943"/>
            <a:ext cx="677108" cy="179832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lang="en-US" sz="2800">
              <a:solidFill>
                <a:schemeClr val="tx1">
                  <a:lumMod val="65000"/>
                  <a:lumOff val="35000"/>
                </a:schemeClr>
              </a:solidFill>
              <a:latin charset="-122" panose="00000500000000000000" pitchFamily="2" typeface="印品黑体"/>
              <a:ea charset="-122" panose="00000500000000000000" pitchFamily="2" typeface="印品黑体"/>
            </a:endParaRP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创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lang="en-US" sz="2800">
              <a:solidFill>
                <a:schemeClr val="tx1">
                  <a:lumMod val="65000"/>
                  <a:lumOff val="35000"/>
                </a:schemeClr>
              </a:solidFill>
              <a:latin charset="-122" panose="00000500000000000000" pitchFamily="2" typeface="印品黑体"/>
              <a:ea charset="-122" panose="00000500000000000000" pitchFamily="2" typeface="印品黑体"/>
            </a:endParaRP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15394" y="2215448"/>
            <a:ext cx="1005840" cy="104525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请在这里，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输入副标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题输入副标题</a:t>
            </a:r>
          </a:p>
        </p:txBody>
      </p:sp>
    </p:spTree>
    <p:extLst>
      <p:ext uri="{BB962C8B-B14F-4D97-AF65-F5344CB8AC3E}">
        <p14:creationId val="237850645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66416" y="1424147"/>
            <a:ext cx="8397380" cy="52927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274894" y="1976214"/>
            <a:ext cx="9454392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4833607" y="2565112"/>
            <a:ext cx="670560" cy="219092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中国风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5616307" y="2568431"/>
            <a:ext cx="4023361" cy="187974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秋风起兮白云飞，草木黄落兮雁南归。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兰有秀兮菊有芳，怀佳人兮不能忘。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泛楼船兮济汾河，横中流兮扬素波。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箫鼓鸣兮发棹歌，欢乐极兮哀情多。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少壮几时兮奈老何！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5644882" y="2611973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6073071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501260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929449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7357638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7785827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8214016" y="261197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8642205" y="2611973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9070391" y="261197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5306" y="2230904"/>
            <a:ext cx="3574479" cy="2217271"/>
          </a:xfrm>
          <a:prstGeom prst="rect">
            <a:avLst/>
          </a:prstGeom>
        </p:spPr>
      </p:pic>
    </p:spTree>
    <p:extLst>
      <p:ext uri="{BB962C8B-B14F-4D97-AF65-F5344CB8AC3E}">
        <p14:creationId val="287358126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13763" y="1395572"/>
            <a:ext cx="8397380" cy="52927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55978" y="1863896"/>
            <a:ext cx="10520643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4581896" y="2370620"/>
            <a:ext cx="670560" cy="219092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中国风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5364596" y="2373939"/>
            <a:ext cx="4023361" cy="187974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秋风起兮白云飞，草木黄落兮雁南归。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兰有秀兮菊有芳，怀佳人兮不能忘。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泛楼船兮济汾河，横中流兮扬素波。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箫鼓鸣兮发棹歌，欢乐极兮哀情多。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少壮几时兮奈老何！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5393171" y="2417481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821360" y="2417481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249549" y="2417481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677738" y="2417481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7105927" y="2417481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7534116" y="2417481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962305" y="2417481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8390494" y="2417481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18680" y="2417481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30978" y="1960026"/>
            <a:ext cx="3195033" cy="2832929"/>
          </a:xfrm>
          <a:prstGeom prst="rect">
            <a:avLst/>
          </a:prstGeom>
        </p:spPr>
      </p:pic>
    </p:spTree>
    <p:extLst>
      <p:ext uri="{BB962C8B-B14F-4D97-AF65-F5344CB8AC3E}">
        <p14:creationId val="390976998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48863" y="1436805"/>
            <a:ext cx="9200087" cy="5139282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00500000000000000" pitchFamily="2" typeface="印品黑体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7009440" y="1771649"/>
            <a:ext cx="4833222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9560374" y="2104855"/>
            <a:ext cx="677108" cy="179832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lang="en-US" sz="2800">
              <a:solidFill>
                <a:schemeClr val="tx1">
                  <a:lumMod val="65000"/>
                  <a:lumOff val="35000"/>
                </a:schemeClr>
              </a:solidFill>
              <a:latin charset="-122" panose="00000500000000000000" pitchFamily="2" typeface="印品黑体"/>
              <a:ea charset="-122" panose="00000500000000000000" pitchFamily="2" typeface="印品黑体"/>
            </a:endParaRP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创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lang="en-US" sz="2800">
              <a:solidFill>
                <a:schemeClr val="tx1">
                  <a:lumMod val="65000"/>
                  <a:lumOff val="35000"/>
                </a:schemeClr>
              </a:solidFill>
              <a:latin charset="-122" panose="00000500000000000000" pitchFamily="2" typeface="印品黑体"/>
              <a:ea charset="-122" panose="00000500000000000000" pitchFamily="2" typeface="印品黑体"/>
            </a:endParaRP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49070" y="2587360"/>
            <a:ext cx="1005840" cy="104525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请在这里，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输入副标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题输入副标题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2657" y="1436805"/>
            <a:ext cx="4172518" cy="3766046"/>
          </a:xfrm>
          <a:prstGeom prst="rect">
            <a:avLst/>
          </a:prstGeom>
        </p:spPr>
      </p:pic>
    </p:spTree>
    <p:extLst>
      <p:ext uri="{BB962C8B-B14F-4D97-AF65-F5344CB8AC3E}">
        <p14:creationId val="155366146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34663" y="1732080"/>
            <a:ext cx="7972425" cy="4992570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00500000000000000" pitchFamily="2" typeface="印品黑体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160054" y="1539702"/>
            <a:ext cx="7266319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15" name="Title 1"/>
          <p:cNvSpPr txBox="1"/>
          <p:nvPr/>
        </p:nvSpPr>
        <p:spPr>
          <a:xfrm>
            <a:off x="1851885" y="2958145"/>
            <a:ext cx="4873748" cy="592175"/>
          </a:xfrm>
          <a:prstGeom prst="rect">
            <a:avLst/>
          </a:prstGeom>
        </p:spPr>
        <p:txBody>
          <a:bodyPr/>
          <a:lstStyle>
            <a:lvl1pPr algn="ctr" defTabSz="914400" eaLnBrk="1" hangingPunct="1" latinLnBrk="0" rtl="0">
              <a:lnSpc>
                <a:spcPct val="70000"/>
              </a:lnSpc>
              <a:spcBef>
                <a:spcPct val="0"/>
              </a:spcBef>
              <a:buNone/>
              <a:defRPr b="1" i="0" kern="1200" sz="3600">
                <a:solidFill>
                  <a:schemeClr val="tx1"/>
                </a:solidFill>
                <a:latin charset="0" typeface="Roboto Thin"/>
                <a:ea charset="0" typeface="Roboto Thin"/>
                <a:cs charset="0" typeface="Roboto Thin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charset="0" typeface="Roboto Light"/>
              </a:rPr>
              <a:t>UI design Powerpoint Template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1731311" y="3445225"/>
            <a:ext cx="494795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000" u="none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charset="0" typeface="Roboto Light"/>
              </a:rPr>
              <a:t>Lorem Ipsum is simply dummy text of the printing and typesetting industry. Lorem Ipsum has been the industry's standard dummy.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00512" y="2182378"/>
            <a:ext cx="233910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0000500000000000000" pitchFamily="2" typeface="印品黑体"/>
                <a:ea charset="-122" pitchFamily="2" typeface="微软繁线体"/>
              </a:rPr>
              <a:t>创意中国风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913347" y="1059113"/>
            <a:ext cx="2279341" cy="3494326"/>
            <a:chOff x="1496680" y="1476374"/>
            <a:chExt cx="7266319" cy="4386807"/>
          </a:xfrm>
        </p:grpSpPr>
        <p:sp>
          <p:nvSpPr>
            <p:cNvPr id="14" name="矩形 13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7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54777" y="1330417"/>
            <a:ext cx="1619048" cy="2098583"/>
          </a:xfrm>
          <a:prstGeom prst="rect">
            <a:avLst/>
          </a:prstGeom>
        </p:spPr>
      </p:pic>
    </p:spTree>
    <p:extLst>
      <p:ext uri="{BB962C8B-B14F-4D97-AF65-F5344CB8AC3E}">
        <p14:creationId val="229948370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203653" cy="6858001"/>
          </a:xfrm>
          <a:prstGeom prst="rect">
            <a:avLst/>
          </a:prstGeom>
          <a:solidFill>
            <a:srgbClr val="2D3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77601" y="-9526"/>
            <a:ext cx="6648450" cy="5067301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972842"/>
            <a:ext cx="12190992" cy="489468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474606" y="1245960"/>
            <a:ext cx="5735780" cy="923330"/>
            <a:chOff x="3417456" y="2627085"/>
            <a:chExt cx="5735780" cy="923330"/>
          </a:xfrm>
        </p:grpSpPr>
        <p:sp>
          <p:nvSpPr>
            <p:cNvPr id="15" name="文本框 14"/>
            <p:cNvSpPr txBox="1"/>
            <p:nvPr/>
          </p:nvSpPr>
          <p:spPr>
            <a:xfrm>
              <a:off x="3417456" y="2627085"/>
              <a:ext cx="5735780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5400" u="none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charset="-122" panose="00000500000000000000" pitchFamily="2" typeface="印品黑体"/>
                  <a:ea charset="-122" panose="00000500000000000000" pitchFamily="2" typeface="印品黑体"/>
                </a:rPr>
                <a:t>T H A  N K S !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07789" y="2973693"/>
              <a:ext cx="335280" cy="422625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500" u="none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charset="-122" panose="00000500000000000000" pitchFamily="2" typeface="印品黑体"/>
                  <a:ea charset="-122" panose="00000500000000000000" pitchFamily="2" typeface="印品黑体"/>
                </a:rPr>
                <a:t>请在这里，</a:t>
              </a: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500" u="none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charset="-122" panose="00000500000000000000" pitchFamily="2" typeface="印品黑体"/>
                  <a:ea charset="-122" panose="00000500000000000000" pitchFamily="2" typeface="印品黑体"/>
                </a:rPr>
                <a:t>输入副标题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474605" y="2169290"/>
            <a:ext cx="5523345" cy="9144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900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清丽宛转、柔美多情的笔触，以景起，以情结，以景寄情，情景交融，抒写了女子怀人伤春的情愫。南宋胡仔《鱼隐丛话》中评此词云：“观此语意，疑若优柔无断者；至其端委庙堂，决澶渊之策，其气锐然，奋仁者之勇，全与此诗意不相类。盖人之难知也如此！</a:t>
            </a:r>
          </a:p>
          <a:p>
            <a:pPr algn="ctr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900" u="none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卢浮宫设计</a:t>
            </a:r>
          </a:p>
        </p:txBody>
      </p:sp>
    </p:spTree>
    <p:extLst>
      <p:ext uri="{BB962C8B-B14F-4D97-AF65-F5344CB8AC3E}">
        <p14:creationId val="106630276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525255" y="1485901"/>
            <a:ext cx="9266570" cy="4672556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628" y="402586"/>
            <a:ext cx="5485946" cy="605282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101892" y="2265591"/>
            <a:ext cx="670560" cy="219092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卷首语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5180312" y="2265591"/>
            <a:ext cx="4023361" cy="157257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秋风起兮白云飞，草木黄落兮雁南归。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兰有秀兮菊有芳，怀佳人兮不能忘。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泛楼船兮济汾河，横中流兮扬素波。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箫鼓鸣兮发棹歌，欢乐极兮哀情多。</a:t>
            </a:r>
            <a:b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</a:b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2010600030101010101" pitchFamily="2" typeface="宋体"/>
                <a:cs typeface="+mn-cs"/>
              </a:rPr>
              <a:t>少壮几时兮奈老何！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5208887" y="2309133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637076" y="230913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065265" y="230913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493454" y="230913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6921643" y="230913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7349832" y="230913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778021" y="2309133"/>
            <a:ext cx="0" cy="128975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8206210" y="2309133"/>
            <a:ext cx="0" cy="15290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634396" y="2309133"/>
            <a:ext cx="0" cy="132150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0834071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6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7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7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15613" y="1484430"/>
            <a:ext cx="7972425" cy="5139282"/>
            <a:chOff x="2115614" y="1571625"/>
            <a:chExt cx="7972425" cy="5139282"/>
          </a:xfrm>
        </p:grpSpPr>
        <p:sp>
          <p:nvSpPr>
            <p:cNvPr id="6" name="矩形 5"/>
            <p:cNvSpPr/>
            <p:nvPr/>
          </p:nvSpPr>
          <p:spPr>
            <a:xfrm>
              <a:off x="2115614" y="1571625"/>
              <a:ext cx="7972425" cy="4000500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00500000000000000" pitchFamily="2" typeface="印品黑体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5553962" y="2176830"/>
              <a:ext cx="1138782" cy="792937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496680" y="1476374"/>
            <a:ext cx="7266319" cy="4386807"/>
            <a:chOff x="1496680" y="1476374"/>
            <a:chExt cx="7266319" cy="4386807"/>
          </a:xfrm>
        </p:grpSpPr>
        <p:sp>
          <p:nvSpPr>
            <p:cNvPr id="8" name="矩形 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3799" y="1059150"/>
            <a:ext cx="4482576" cy="5989842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3594960" y="2613306"/>
            <a:ext cx="4873748" cy="592175"/>
          </a:xfrm>
          <a:prstGeom prst="rect">
            <a:avLst/>
          </a:prstGeom>
        </p:spPr>
        <p:txBody>
          <a:bodyPr/>
          <a:lstStyle>
            <a:lvl1pPr algn="ctr" defTabSz="914400" eaLnBrk="1" hangingPunct="1" latinLnBrk="0" rtl="0">
              <a:lnSpc>
                <a:spcPct val="70000"/>
              </a:lnSpc>
              <a:spcBef>
                <a:spcPct val="0"/>
              </a:spcBef>
              <a:buNone/>
              <a:defRPr b="1" i="0" kern="1200" sz="3600">
                <a:solidFill>
                  <a:schemeClr val="tx1"/>
                </a:solidFill>
                <a:latin charset="0" typeface="Roboto Thin"/>
                <a:ea charset="0" typeface="Roboto Thin"/>
                <a:cs charset="0" typeface="Roboto Thin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charset="0" typeface="Roboto Light"/>
              </a:rPr>
              <a:t>UI design Powerpoint Template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3474386" y="3100387"/>
            <a:ext cx="494795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000" u="none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charset="0" typeface="Roboto Light"/>
              </a:rPr>
              <a:t>Lorem Ipsum is simply dummy text of the printing and typesetting industry. Lorem Ipsum has been the industry's standard dummy.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43587" y="1837539"/>
            <a:ext cx="233910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0000500000000000000" pitchFamily="2" typeface="印品黑体"/>
                <a:ea charset="-122" pitchFamily="2" typeface="微软繁线体"/>
              </a:rPr>
              <a:t>创意中国风</a:t>
            </a:r>
          </a:p>
        </p:txBody>
      </p:sp>
    </p:spTree>
    <p:extLst>
      <p:ext uri="{BB962C8B-B14F-4D97-AF65-F5344CB8AC3E}">
        <p14:creationId val="132522051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91980" y="1457325"/>
            <a:ext cx="7923546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400425" y="1990726"/>
            <a:ext cx="8801100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82000" y="95250"/>
            <a:ext cx="5018049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374076" y="2309793"/>
            <a:ext cx="677108" cy="1371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typeface="+mn-cs"/>
              </a:rPr>
              <a:t>第一章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8136025" y="2309793"/>
            <a:ext cx="1" cy="25118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843364" y="2309793"/>
            <a:ext cx="1005840" cy="104525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请在这里，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输入副标</a:t>
            </a: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题输入副标题</a:t>
            </a:r>
          </a:p>
        </p:txBody>
      </p:sp>
    </p:spTree>
    <p:extLst>
      <p:ext uri="{BB962C8B-B14F-4D97-AF65-F5344CB8AC3E}">
        <p14:creationId val="237565940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25255" y="1485901"/>
            <a:ext cx="9266570" cy="4672556"/>
            <a:chOff x="1496680" y="1476374"/>
            <a:chExt cx="7266319" cy="4386807"/>
          </a:xfrm>
        </p:grpSpPr>
        <p:sp>
          <p:nvSpPr>
            <p:cNvPr id="18" name="矩形 1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15" name="Title 1"/>
          <p:cNvSpPr txBox="1"/>
          <p:nvPr/>
        </p:nvSpPr>
        <p:spPr>
          <a:xfrm>
            <a:off x="2884515" y="2921023"/>
            <a:ext cx="4873748" cy="592175"/>
          </a:xfrm>
          <a:prstGeom prst="rect">
            <a:avLst/>
          </a:prstGeom>
        </p:spPr>
        <p:txBody>
          <a:bodyPr/>
          <a:lstStyle>
            <a:lvl1pPr algn="ctr" defTabSz="914400" eaLnBrk="1" hangingPunct="1" latinLnBrk="0" rtl="0">
              <a:lnSpc>
                <a:spcPct val="70000"/>
              </a:lnSpc>
              <a:spcBef>
                <a:spcPct val="0"/>
              </a:spcBef>
              <a:buNone/>
              <a:defRPr b="1" i="0" kern="1200" sz="3600">
                <a:solidFill>
                  <a:schemeClr val="tx1"/>
                </a:solidFill>
                <a:latin charset="0" typeface="Roboto Thin"/>
                <a:ea charset="0" typeface="Roboto Thin"/>
                <a:cs charset="0" typeface="Roboto Thin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charset="0" typeface="Roboto Light"/>
              </a:rPr>
              <a:t>UI design Powerpoint Template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2763941" y="3408102"/>
            <a:ext cx="494795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000" u="none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charset="0" typeface="Roboto Light"/>
              </a:rPr>
              <a:t>Lorem Ipsum is simply dummy text of the printing and typesetting industry. Lorem Ipsum has been the industry's standard dummy.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33142" y="2145256"/>
            <a:ext cx="233910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0000500000000000000" pitchFamily="2" typeface="印品黑体"/>
                <a:ea charset="-122" pitchFamily="2" typeface="微软繁线体"/>
              </a:rPr>
              <a:t>创意中国风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69745" y="679405"/>
            <a:ext cx="3184040" cy="4245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72459" y="3344517"/>
            <a:ext cx="1537383" cy="1537802"/>
          </a:xfrm>
          <a:prstGeom prst="rect">
            <a:avLst/>
          </a:prstGeom>
        </p:spPr>
      </p:pic>
    </p:spTree>
    <p:extLst>
      <p:ext uri="{BB962C8B-B14F-4D97-AF65-F5344CB8AC3E}">
        <p14:creationId val="411311402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58509" y="1990726"/>
            <a:ext cx="9486634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501834" y="1201831"/>
            <a:ext cx="6004241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7455" y="2281637"/>
            <a:ext cx="4124526" cy="3447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51415" y="2390204"/>
            <a:ext cx="1081748" cy="1475775"/>
          </a:xfrm>
          <a:prstGeom prst="rect">
            <a:avLst/>
          </a:prstGeom>
        </p:spPr>
      </p:pic>
      <p:sp>
        <p:nvSpPr>
          <p:cNvPr id="21" name="TextBox 8"/>
          <p:cNvSpPr txBox="1"/>
          <p:nvPr/>
        </p:nvSpPr>
        <p:spPr>
          <a:xfrm>
            <a:off x="5105079" y="2429833"/>
            <a:ext cx="4794787" cy="1883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0" typeface="Playfair Display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087112" y="1735724"/>
            <a:ext cx="233910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0000500000000000000" pitchFamily="2" typeface="印品黑体"/>
                <a:ea charset="-122" pitchFamily="2" typeface="微软繁线体"/>
              </a:rPr>
              <a:t>创意中国风</a:t>
            </a:r>
          </a:p>
        </p:txBody>
      </p:sp>
    </p:spTree>
    <p:extLst>
      <p:ext uri="{BB962C8B-B14F-4D97-AF65-F5344CB8AC3E}">
        <p14:creationId val="58210808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25255" y="1485901"/>
            <a:ext cx="9266570" cy="4672556"/>
            <a:chOff x="1496680" y="1476374"/>
            <a:chExt cx="7266319" cy="4386807"/>
          </a:xfrm>
        </p:grpSpPr>
        <p:sp>
          <p:nvSpPr>
            <p:cNvPr id="18" name="矩形 17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rgbClr val="C14F4E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15" name="Title 1"/>
          <p:cNvSpPr txBox="1"/>
          <p:nvPr/>
        </p:nvSpPr>
        <p:spPr>
          <a:xfrm>
            <a:off x="2311483" y="2277691"/>
            <a:ext cx="4427999" cy="592175"/>
          </a:xfrm>
          <a:prstGeom prst="rect">
            <a:avLst/>
          </a:prstGeom>
        </p:spPr>
        <p:txBody>
          <a:bodyPr/>
          <a:lstStyle>
            <a:lvl1pPr algn="ctr" defTabSz="914400" eaLnBrk="1" hangingPunct="1" latinLnBrk="0" rtl="0">
              <a:lnSpc>
                <a:spcPct val="70000"/>
              </a:lnSpc>
              <a:spcBef>
                <a:spcPct val="0"/>
              </a:spcBef>
              <a:buNone/>
              <a:defRPr b="1" i="0" kern="1200" sz="3600">
                <a:solidFill>
                  <a:schemeClr val="tx1"/>
                </a:solidFill>
                <a:latin charset="0" typeface="Roboto Thin"/>
                <a:ea charset="0" typeface="Roboto Thin"/>
                <a:cs charset="0" typeface="Roboto Thin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charset="0" typeface="Roboto Light"/>
              </a:rPr>
              <a:t>UI design Powerpoint Template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2345567" y="2757972"/>
            <a:ext cx="494795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000" u="none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charset="0" typeface="Roboto Light"/>
              </a:rPr>
              <a:t>Lorem Ipsum is simply dummy text of the printing and typesetting industry. Lorem Ipsum has been the industry's standard dummy.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466254" y="927599"/>
            <a:ext cx="2642684" cy="4863601"/>
            <a:chOff x="1496680" y="1476374"/>
            <a:chExt cx="7266319" cy="4386807"/>
          </a:xfrm>
        </p:grpSpPr>
        <p:sp>
          <p:nvSpPr>
            <p:cNvPr id="27" name="矩形 26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8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7612621" y="1496561"/>
            <a:ext cx="2339102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/>
            <a:r>
              <a:rPr altLang="en-US" lang="zh-CN">
                <a:latin charset="-122" panose="00000500000000000000" pitchFamily="2" typeface="印品黑体"/>
                <a:ea charset="-122" pitchFamily="2" typeface="微软繁线体"/>
              </a:rPr>
              <a:t>创意</a:t>
            </a:r>
          </a:p>
          <a:p>
            <a:pPr algn="ctr"/>
            <a:r>
              <a:rPr altLang="en-US" lang="zh-CN">
                <a:latin charset="-122" panose="00000500000000000000" pitchFamily="2" typeface="印品黑体"/>
                <a:ea charset="-122" pitchFamily="2" typeface="微软繁线体"/>
              </a:rPr>
              <a:t>中国风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96101" y="2584439"/>
            <a:ext cx="1961984" cy="1968262"/>
          </a:xfrm>
          <a:prstGeom prst="rect">
            <a:avLst/>
          </a:prstGeom>
        </p:spPr>
      </p:pic>
    </p:spTree>
    <p:extLst>
      <p:ext uri="{BB962C8B-B14F-4D97-AF65-F5344CB8AC3E}">
        <p14:creationId val="300422521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777601" y="0"/>
            <a:ext cx="6648450" cy="6858000"/>
          </a:xfrm>
          <a:prstGeom prst="rect">
            <a:avLst/>
          </a:prstGeom>
          <a:solidFill>
            <a:srgbClr val="9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印品黑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71601" y="1457325"/>
            <a:ext cx="9486634" cy="4672557"/>
            <a:chOff x="1496680" y="1476373"/>
            <a:chExt cx="7266319" cy="4386808"/>
          </a:xfrm>
        </p:grpSpPr>
        <p:sp>
          <p:nvSpPr>
            <p:cNvPr id="18" name="矩形 17"/>
            <p:cNvSpPr/>
            <p:nvPr/>
          </p:nvSpPr>
          <p:spPr>
            <a:xfrm>
              <a:off x="1676399" y="1476373"/>
              <a:ext cx="7086600" cy="32480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560449" y="1660630"/>
              <a:ext cx="1138782" cy="72663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1990726"/>
            <a:ext cx="7610475" cy="4139156"/>
            <a:chOff x="3390900" y="2609850"/>
            <a:chExt cx="8801100" cy="4139156"/>
          </a:xfrm>
        </p:grpSpPr>
        <p:sp>
          <p:nvSpPr>
            <p:cNvPr id="20" name="矩形 19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algn="tl" dir="672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anose="00000500000000000000" pitchFamily="2" typeface="印品黑体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5591030" y="2424387"/>
            <a:ext cx="677108" cy="13716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  <a:cs typeface="+mn-cs"/>
              </a:rPr>
              <a:t>第二章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352980" y="2424387"/>
            <a:ext cx="0" cy="249253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43725" y="1008229"/>
            <a:ext cx="4686300" cy="4284060"/>
          </a:xfrm>
          <a:prstGeom prst="rect">
            <a:avLst/>
          </a:prstGeom>
        </p:spPr>
      </p:pic>
      <p:sp>
        <p:nvSpPr>
          <p:cNvPr id="28" name="TextBox 8"/>
          <p:cNvSpPr txBox="1"/>
          <p:nvPr/>
        </p:nvSpPr>
        <p:spPr>
          <a:xfrm>
            <a:off x="677219" y="2424387"/>
            <a:ext cx="4794787" cy="1883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0" typeface="Playfair Display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</a:t>
            </a:r>
          </a:p>
        </p:txBody>
      </p:sp>
    </p:spTree>
    <p:extLst>
      <p:ext uri="{BB962C8B-B14F-4D97-AF65-F5344CB8AC3E}">
        <p14:creationId val="252518029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98</Paragraphs>
  <Slides>25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Calibri Light</vt:lpstr>
      <vt:lpstr>Calibri</vt:lpstr>
      <vt:lpstr>印品黑体</vt:lpstr>
      <vt:lpstr>微软繁线体</vt:lpstr>
      <vt:lpstr>方正清刻本悦宋简体</vt:lpstr>
      <vt:lpstr>宋体</vt:lpstr>
      <vt:lpstr>Roboto Thin</vt:lpstr>
      <vt:lpstr>Roboto Light</vt:lpstr>
      <vt:lpstr>Playfair Display</vt:lpstr>
      <vt:lpstr>Playfair Display Black</vt:lpstr>
      <vt:lpstr>linea-basic-10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2021-08-22T11:58:28Z</dcterms:created>
  <cp:lastPrinted>2021-08-22T11:58:28Z</cp:lastPrinted>
  <dcterms:modified xsi:type="dcterms:W3CDTF">2021-08-22T05:43:38Z</dcterms:modified>
  <cp:revision>1</cp:revision>
</cp:coreProperties>
</file>