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62" r:id="rId4"/>
    <p:sldId id="277" r:id="rId5"/>
    <p:sldId id="276" r:id="rId6"/>
    <p:sldId id="279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84" r:id="rId17"/>
    <p:sldId id="283" r:id="rId18"/>
    <p:sldId id="281" r:id="rId19"/>
    <p:sldId id="282" r:id="rId20"/>
    <p:sldId id="270" r:id="rId21"/>
    <p:sldId id="296" r:id="rId22"/>
    <p:sldId id="297" r:id="rId23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2">
          <p15:clr>
            <a:srgbClr val="A4A3A4"/>
          </p15:clr>
        </p15:guide>
        <p15:guide id="2" orient="horz" pos="2300">
          <p15:clr>
            <a:srgbClr val="A4A3A4"/>
          </p15:clr>
        </p15:guide>
        <p15:guide id="3" pos="669">
          <p15:clr>
            <a:srgbClr val="A4A3A4"/>
          </p15:clr>
        </p15:guide>
        <p15:guide id="4" pos="2852">
          <p15:clr>
            <a:srgbClr val="A4A3A4"/>
          </p15:clr>
        </p15:guide>
        <p15:guide id="5" pos="279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14"/>
      </p:cViewPr>
      <p:guideLst>
        <p:guide orient="horz" pos="882"/>
        <p:guide orient="horz" pos="2300"/>
        <p:guide pos="669"/>
        <p:guide pos="2852"/>
        <p:guide pos="27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45003" cy="45003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644C7BB-A9FF-4DA1-B5D4-072823652B7A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207834D8-54D3-46C5-AB9B-37523E8E4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5017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798240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704B-B441-459D-ACFF-B49A95DF34C9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46EE-B33E-4519-A600-6601D53DC5D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45505604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FFF7-3FE4-4B7B-A884-301D6F662F6C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CFBE-405A-4513-B0DC-351684BD18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2424744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CFDD-7E07-4C10-AD7E-5AD2449DEDDD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6799-7367-4264-AB7E-AF7322D13C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7246714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DF41-CA56-4F3F-913D-E2BC1BF1FE15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CE18-ADDC-4E04-8410-B70A504DC51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466507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C94DE7-AFA5-4261-8619-5E6C7B4D9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34074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B073AC-C29D-4F84-AFB8-2ADCC5850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549272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2A7973-5A23-4BD5-821B-026247EED5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9280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C6F0A5-31EF-4824-8BC5-B5F4B787AA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54804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0C6B05-2A77-4207-BB78-92B1D148BC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68466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F0A9C2-7426-4152-80DE-4080568308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89318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B9698E-6BB4-4EB3-A392-0AC97223B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82566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D94E-0D3E-4D82-A2E0-F248AE4908CB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14D3-2B0E-4A47-92A0-7171A1C3E7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52478917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935B60-4333-4903-9CEE-02CEC11C35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527583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4F0AA1-1818-44C9-9F5A-9099CDC4A4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681733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5E0218-0840-4C93-9F40-30E676D640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720614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5B25CD-80D4-4F62-B6F5-69A25A77A1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38136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1CD3-525C-4D97-95DF-BE98B09AC131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87A8-59F6-4243-AC9B-28273739308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639386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2464-FBAA-43D6-A5F3-642D29A60AA0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30ED-0B6E-4D03-BDF9-E9C7FB2EF4C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90673869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3577-E6CB-42FB-B875-6E9E16E17246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B9B8-9D76-4BC1-A21F-C78A61D227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1983733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6C0E-E190-4FC3-BDB3-A37D5642779F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4D61-391B-41AF-9385-155FD67988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868308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CBD4-C5A3-4593-AE25-BAF5877B0F06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E46A-35D6-4E54-9F96-02D9AA102B6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71996265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B973-762D-4DC5-9598-BAFB8252DF73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705D-EB4C-4EE2-9A4E-796F7CFCA41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43664615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D1A1-33DB-4C67-8CEA-52EFACEF73E9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4DA9-6FBD-4BBB-83DB-930582D92C3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9230953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 shadeToTitle="1">
        <a:gradFill rotWithShape="1">
          <a:gsLst>
            <a:gs pos="0">
              <a:srgbClr val="CCEDC7"/>
            </a:gs>
            <a:gs pos="6999">
              <a:srgbClr val="CCEDC7"/>
            </a:gs>
            <a:gs pos="79999">
              <a:srgbClr val="BCE7B6"/>
            </a:gs>
            <a:gs pos="100000">
              <a:srgbClr val="BCE7B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D3D443-5018-4239-A03C-777EDB94D033}" type="datetime1">
              <a:rPr lang="zh-CN" altLang="en-US"/>
              <a:pPr>
                <a:defRPr/>
              </a:pPr>
              <a:t>2018/5/28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A39C4B-4FA9-44EA-977B-79A65182CFA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iming/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E5DC4D1-77EC-4F32-B4BD-F6560DD80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iming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14" Target="../media/image13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0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2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3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4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3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6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3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9.jpe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png" Type="http://schemas.openxmlformats.org/officeDocument/2006/relationships/image"/><Relationship Id="rId12" Target="../media/image52.png" Type="http://schemas.openxmlformats.org/officeDocument/2006/relationships/image"/><Relationship Id="rId13" Target="../media/image53.png" Type="http://schemas.openxmlformats.org/officeDocument/2006/relationships/image"/><Relationship Id="rId14" Target="../media/image54.png" Type="http://schemas.openxmlformats.org/officeDocument/2006/relationships/image"/><Relationship Id="rId15" Target="../media/image55.png" Type="http://schemas.openxmlformats.org/officeDocument/2006/relationships/image"/><Relationship Id="rId16" Target="../media/image56.png" Type="http://schemas.openxmlformats.org/officeDocument/2006/relationships/image"/><Relationship Id="rId17" Target="../media/image57.png" Type="http://schemas.openxmlformats.org/officeDocument/2006/relationships/image"/><Relationship Id="rId18" Target="../media/image58.png" Type="http://schemas.openxmlformats.org/officeDocument/2006/relationships/image"/><Relationship Id="rId19" Target="../media/image59.png" Type="http://schemas.openxmlformats.org/officeDocument/2006/relationships/image"/><Relationship Id="rId2" Target="../media/image42.png" Type="http://schemas.openxmlformats.org/officeDocument/2006/relationships/image"/><Relationship Id="rId20" Target="../media/image60.png" Type="http://schemas.openxmlformats.org/officeDocument/2006/relationships/image"/><Relationship Id="rId21" Target="../media/image61.png" Type="http://schemas.openxmlformats.org/officeDocument/2006/relationships/image"/><Relationship Id="rId22" Target="../media/image62.png" Type="http://schemas.openxmlformats.org/officeDocument/2006/relationships/image"/><Relationship Id="rId3" Target="../media/image43.png" Type="http://schemas.openxmlformats.org/officeDocument/2006/relationships/image"/><Relationship Id="rId4" Target="../media/image44.jpe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6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6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8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0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2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4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6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8.jpeg" Type="http://schemas.openxmlformats.org/officeDocument/2006/relationships/image"/><Relationship Id="rId2" Target="../media/image14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15.png" Type="http://schemas.openxmlformats.org/officeDocument/2006/relationships/image"/><Relationship Id="rId9" Target="../media/image2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Group 2"/>
          <p:cNvGrpSpPr>
            <a:grpSpLocks noChangeAspect="1"/>
          </p:cNvGrpSpPr>
          <p:nvPr/>
        </p:nvGrpSpPr>
        <p:grpSpPr>
          <a:xfrm>
            <a:off x="0" y="0"/>
            <a:ext cx="9172575" cy="5143500"/>
            <a:chExt cx="9172271" cy="5143500"/>
          </a:xfrm>
        </p:grpSpPr>
        <p:pic>
          <p:nvPicPr>
            <p:cNvPr id="15377" name="图片 1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8465" y="0"/>
              <a:ext cx="2210260" cy="294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缓存区\神木垒\2176952_133859096499_2.jpg" id="15378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621" l="696" r="3008"/>
            <a:stretch>
              <a:fillRect/>
            </a:stretch>
          </p:blipFill>
          <p:spPr bwMode="auto">
            <a:xfrm>
              <a:off x="0" y="1"/>
              <a:ext cx="3131840" cy="17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图片 1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742344"/>
              <a:ext cx="1961710" cy="131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图片 1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3750"/>
            <a:stretch>
              <a:fillRect/>
            </a:stretch>
          </p:blipFill>
          <p:spPr bwMode="auto">
            <a:xfrm>
              <a:off x="5295461" y="2947013"/>
              <a:ext cx="3876810" cy="219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图片 1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8503" l="28300" r="217" t="23198"/>
            <a:stretch>
              <a:fillRect/>
            </a:stretch>
          </p:blipFill>
          <p:spPr bwMode="auto">
            <a:xfrm>
              <a:off x="3098465" y="0"/>
              <a:ext cx="3840000" cy="17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图片 16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6827" l="16798" r="25536" t="797"/>
            <a:stretch>
              <a:fillRect/>
            </a:stretch>
          </p:blipFill>
          <p:spPr bwMode="auto">
            <a:xfrm>
              <a:off x="0" y="3041379"/>
              <a:ext cx="1961710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图片 17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7149" l="37259" r="5692" t="37973"/>
            <a:stretch>
              <a:fillRect/>
            </a:stretch>
          </p:blipFill>
          <p:spPr bwMode="auto">
            <a:xfrm>
              <a:off x="5295460" y="1761660"/>
              <a:ext cx="1643005" cy="11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图片 13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1961710" y="1761661"/>
              <a:ext cx="3333750" cy="229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图片 21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45862" l="26941" r="5434" t="20596"/>
            <a:stretch>
              <a:fillRect/>
            </a:stretch>
          </p:blipFill>
          <p:spPr bwMode="auto">
            <a:xfrm>
              <a:off x="1961709" y="4045256"/>
              <a:ext cx="3333751" cy="109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矩形 48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8705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64" name="TextBox 49"/>
          <p:cNvSpPr>
            <a:spLocks noChangeArrowheads="1"/>
          </p:cNvSpPr>
          <p:nvPr/>
        </p:nvSpPr>
        <p:spPr bwMode="auto">
          <a:xfrm>
            <a:off x="669925" y="444500"/>
            <a:ext cx="20701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rgbClr val="ADCE37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神木垒</a:t>
            </a:r>
          </a:p>
        </p:txBody>
      </p:sp>
      <p:sp>
        <p:nvSpPr>
          <p:cNvPr id="15365" name="矩形 50"/>
          <p:cNvSpPr>
            <a:spLocks noChangeArrowheads="1"/>
          </p:cNvSpPr>
          <p:nvPr/>
        </p:nvSpPr>
        <p:spPr bwMode="auto">
          <a:xfrm>
            <a:off x="704850" y="2376488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7F7F7F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旅行是快乐的~ 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7F7F7F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神马工作鸭梨，神马情绪统统抛开……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7F7F7F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这次的神木垒两日游，虽然很短暂。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7F7F7F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但是更多的是我们一起开心的记录。</a:t>
            </a:r>
          </a:p>
        </p:txBody>
      </p:sp>
      <p:grpSp>
        <p:nvGrpSpPr>
          <p:cNvPr id="15366" name="Group 15"/>
          <p:cNvGrpSpPr>
            <a:grpSpLocks noChangeAspect="1"/>
          </p:cNvGrpSpPr>
          <p:nvPr/>
        </p:nvGrpSpPr>
        <p:grpSpPr>
          <a:xfrm>
            <a:off x="809625" y="1439863"/>
            <a:ext cx="5295900" cy="885825"/>
            <a:chExt cx="5165998" cy="864000"/>
          </a:xfrm>
        </p:grpSpPr>
        <p:pic>
          <p:nvPicPr>
            <p:cNvPr descr="D:\缓存区\神木垒\那几个美女\wKgBpU5dHlnU0eVRAAc_Dbl9BnU62_groupinfo_w600.jpg" id="15373" name="Picture 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299384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缓存区\神木垒\那几个美女\wKgBpU5dH1rmFRo_AAZS8VUGETI88_groupinfo_w600.jpg" id="15374" name="Picture 3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39769" y="0"/>
              <a:ext cx="1299384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缓存区\神木垒\那几个美女\wKgBpU5dH-2rxj21AAM0VX6MRlc60_groupinfo_w600.jpg" id="15375" name="Picture 4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79538" y="0"/>
              <a:ext cx="1146691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缓存区\神木垒\那几个美女\wKgBpU5dH1-In-cdAAcw4R_Y8iU49_groupinfo_w600.jpg" id="15376" name="Picture 5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66614" y="0"/>
              <a:ext cx="1299384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7" name="TextBox 56"/>
          <p:cNvSpPr>
            <a:spLocks noChangeArrowheads="1"/>
          </p:cNvSpPr>
          <p:nvPr/>
        </p:nvSpPr>
        <p:spPr bwMode="auto">
          <a:xfrm>
            <a:off x="698500" y="944563"/>
            <a:ext cx="554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DCE37"/>
                </a:solidFill>
                <a:latin charset="0" pitchFamily="34" typeface="Copperplate Gothic Bold"/>
                <a:sym charset="0" pitchFamily="34" typeface="Copperplate Gothic Bold"/>
              </a:rPr>
              <a:t>Shenmulei Happy together</a:t>
            </a:r>
          </a:p>
        </p:txBody>
      </p:sp>
      <p:sp>
        <p:nvSpPr>
          <p:cNvPr id="15368" name="矩形 57"/>
          <p:cNvSpPr>
            <a:spLocks noChangeArrowheads="1"/>
          </p:cNvSpPr>
          <p:nvPr/>
        </p:nvSpPr>
        <p:spPr bwMode="auto">
          <a:xfrm>
            <a:off x="2212975" y="796925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ADCE37"/>
                </a:solidFill>
                <a:latin charset="-122" panose="03000509000000000000" pitchFamily="65" typeface="方正粗圆简体"/>
                <a:ea charset="-122" panose="03000509000000000000" pitchFamily="65" typeface="方正粗圆简体"/>
                <a:sym charset="-122" panose="03000509000000000000" pitchFamily="65" typeface="方正粗圆简体"/>
              </a:rPr>
              <a:t>心灵和身体都在路上</a:t>
            </a:r>
          </a:p>
        </p:txBody>
      </p:sp>
      <p:grpSp>
        <p:nvGrpSpPr>
          <p:cNvPr id="15369" name="Group 22"/>
          <p:cNvGrpSpPr/>
          <p:nvPr/>
        </p:nvGrpSpPr>
        <p:grpSpPr>
          <a:xfrm>
            <a:off x="723900" y="3292475"/>
            <a:ext cx="3117850" cy="455467"/>
            <a:chOff x="0" y="0"/>
            <a:chExt cx="3118482" cy="456210"/>
          </a:xfrm>
        </p:grpSpPr>
        <p:sp>
          <p:nvSpPr>
            <p:cNvPr id="15371" name="TextBox 59"/>
            <p:cNvSpPr>
              <a:spLocks noChangeArrowheads="1"/>
            </p:cNvSpPr>
            <p:nvPr/>
          </p:nvSpPr>
          <p:spPr bwMode="auto">
            <a:xfrm>
              <a:off x="760" y="242501"/>
              <a:ext cx="3117722" cy="21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rgbClr val="595959"/>
                  </a:solidFill>
                  <a:latin charset="-122" panose="02000000000000000000" pitchFamily="2" typeface="方正韵动中黑简体"/>
                  <a:ea charset="-122" panose="02000000000000000000" pitchFamily="2" typeface="方正韵动中黑简体"/>
                  <a:sym charset="-122" panose="02000000000000000000" pitchFamily="2" typeface="方正韵动中黑简体"/>
                </a:rPr>
                <a:t>背景音乐：路上-杨佳</a:t>
              </a:r>
            </a:p>
          </p:txBody>
        </p:sp>
        <p:sp>
          <p:nvSpPr>
            <p:cNvPr id="15372" name="TextBox 60"/>
            <p:cNvSpPr>
              <a:spLocks noChangeArrowheads="1"/>
            </p:cNvSpPr>
            <p:nvPr/>
          </p:nvSpPr>
          <p:spPr bwMode="auto">
            <a:xfrm>
              <a:off x="0" y="0"/>
              <a:ext cx="3117722" cy="21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rgbClr val="595959"/>
                  </a:solidFill>
                  <a:latin charset="-122" panose="02000000000000000000" pitchFamily="2" typeface="方正韵动中黑简体"/>
                  <a:ea charset="-122" panose="02000000000000000000" pitchFamily="2" typeface="方正韵动中黑简体"/>
                  <a:sym charset="-122" panose="02000000000000000000" pitchFamily="2" typeface="方正韵动中黑简体"/>
                </a:rPr>
                <a:t>相关材料来自网络：</a:t>
              </a:r>
            </a:p>
          </p:txBody>
        </p:sp>
      </p:grpSp>
      <p:sp>
        <p:nvSpPr>
          <p:cNvPr id="15370" name="直接连接符 4"/>
          <p:cNvSpPr>
            <a:spLocks noChangeShapeType="1"/>
          </p:cNvSpPr>
          <p:nvPr/>
        </p:nvSpPr>
        <p:spPr bwMode="auto">
          <a:xfrm>
            <a:off x="809625" y="3292475"/>
            <a:ext cx="755650" cy="0"/>
          </a:xfrm>
          <a:prstGeom prst="line">
            <a:avLst/>
          </a:prstGeom>
          <a:noFill/>
          <a:ln w="9525">
            <a:solidFill>
              <a:srgbClr val="43A43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4585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4580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4581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4582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4583" name="图片 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7550" y="1401763"/>
            <a:ext cx="15160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038" y="1412875"/>
            <a:ext cx="33750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5609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04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5605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5606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5607" name="图片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7550" y="1401763"/>
            <a:ext cx="15049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038" y="1401763"/>
            <a:ext cx="33750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6633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6628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6629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6630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6631" name="图片 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3150" y="1401763"/>
            <a:ext cx="3363913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1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7550" y="1401763"/>
            <a:ext cx="14890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7657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2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7653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7654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7655" name="图片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51363" y="1401763"/>
            <a:ext cx="14795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9025" y="1401763"/>
            <a:ext cx="334803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缓存区\神木垒\2176952_133859096499_2.jpg" id="286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97" l="10561" r="49152" t="1244"/>
          <a:stretch>
            <a:fillRect/>
          </a:stretch>
        </p:blipFill>
        <p:spPr bwMode="auto">
          <a:xfrm>
            <a:off x="0" y="2101850"/>
            <a:ext cx="2276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44" l="16301" r="16301" t="11583"/>
          <a:stretch>
            <a:fillRect/>
          </a:stretch>
        </p:blipFill>
        <p:spPr bwMode="auto">
          <a:xfrm>
            <a:off x="6711950" y="-4763"/>
            <a:ext cx="24320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171" l="9206" t="420"/>
          <a:stretch>
            <a:fillRect/>
          </a:stretch>
        </p:blipFill>
        <p:spPr bwMode="auto">
          <a:xfrm>
            <a:off x="0" y="0"/>
            <a:ext cx="34020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827" l="2290" r="430" t="797"/>
          <a:stretch>
            <a:fillRect/>
          </a:stretch>
        </p:blipFill>
        <p:spPr bwMode="auto">
          <a:xfrm>
            <a:off x="3402013" y="0"/>
            <a:ext cx="33083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339" l="36699" r="11171" t="10599"/>
          <a:stretch>
            <a:fillRect/>
          </a:stretch>
        </p:blipFill>
        <p:spPr bwMode="auto">
          <a:xfrm>
            <a:off x="2276475" y="2111375"/>
            <a:ext cx="243046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7996"/>
          <a:stretch>
            <a:fillRect/>
          </a:stretch>
        </p:blipFill>
        <p:spPr bwMode="auto">
          <a:xfrm>
            <a:off x="4706938" y="2101850"/>
            <a:ext cx="44338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8681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8682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8683" name="TextBox 50"/>
          <p:cNvSpPr>
            <a:spLocks noChangeArrowheads="1"/>
          </p:cNvSpPr>
          <p:nvPr/>
        </p:nvSpPr>
        <p:spPr bwMode="auto">
          <a:xfrm>
            <a:off x="1776413" y="774700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感悟</a:t>
            </a:r>
          </a:p>
        </p:txBody>
      </p:sp>
      <p:sp>
        <p:nvSpPr>
          <p:cNvPr id="28684" name="矩形 13"/>
          <p:cNvSpPr>
            <a:spLocks noChangeArrowheads="1"/>
          </p:cNvSpPr>
          <p:nvPr/>
        </p:nvSpPr>
        <p:spPr bwMode="auto">
          <a:xfrm>
            <a:off x="946150" y="1355725"/>
            <a:ext cx="5605463" cy="24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《自驾游神木垒》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午饭后出发，到了神木垒大概晚上七点左右。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然后收拾整理下，晚上早点休息。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第二天一大早。开车到售票点。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买了票后，然后可以选择步行，也可以选择骑马，到山的中央。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然后继续往上爬。就能看到神仙般居住的地方。。。真的很漂亮吖。。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当时我们去的时候，天气还不是很好。没有遇到蓝天白云神马的。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如果是天气很好，更完美啦。（冬天上去景色也很不错哟）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最后我们几个女生在上面各种拍啊。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下午下山之后，吃了当地的烤全羊。（建议最好还是不要吃啊。一只烤全羊1000多，又不是很好吃的。浪费啊。。。）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第三天早上起来呼吸下新鲜空气。可以选择早上离开。也可以吃了午饭后离开。。。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总之神木垒这个地方价格又便宜，景色也相当不错。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还是值得啊。。。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因为是朋友开车去的。所以没计算邮费。</a:t>
            </a:r>
          </a:p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900">
                <a:solidFill>
                  <a:srgbClr val="7A9224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总共花费四百元。。。所以这个地方还是很不错的啦。又不会用太多钱，而且只需要两三天时间。景色也相当不错。值得去唷。。。哈哈哈</a:t>
            </a:r>
          </a:p>
        </p:txBody>
      </p:sp>
      <p:pic>
        <p:nvPicPr>
          <p:cNvPr id="28685" name="图片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28691" l="17876" r="17876" t="28690"/>
          <a:stretch>
            <a:fillRect/>
          </a:stretch>
        </p:blipFill>
        <p:spPr bwMode="auto">
          <a:xfrm>
            <a:off x="5856288" y="1328738"/>
            <a:ext cx="6000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2"/>
          <p:cNvSpPr>
            <a:spLocks noChangeArrowheads="1"/>
          </p:cNvSpPr>
          <p:nvPr/>
        </p:nvSpPr>
        <p:spPr bwMode="auto">
          <a:xfrm>
            <a:off x="5781675" y="1892300"/>
            <a:ext cx="1108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FA6C96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小雪DANA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Group 2"/>
          <p:cNvGrpSpPr>
            <a:grpSpLocks noChangeAspect="1"/>
          </p:cNvGrpSpPr>
          <p:nvPr/>
        </p:nvGrpSpPr>
        <p:grpSpPr>
          <a:xfrm>
            <a:off x="0" y="0"/>
            <a:ext cx="9172575" cy="5143500"/>
            <a:chExt cx="9172271" cy="5143500"/>
          </a:xfrm>
        </p:grpSpPr>
        <p:pic>
          <p:nvPicPr>
            <p:cNvPr id="29705" name="图片 1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8465" y="0"/>
              <a:ext cx="2210260" cy="294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缓存区\神木垒\2176952_133859096499_2.jpg" id="2970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621" l="696" r="3008"/>
            <a:stretch>
              <a:fillRect/>
            </a:stretch>
          </p:blipFill>
          <p:spPr bwMode="auto">
            <a:xfrm>
              <a:off x="0" y="1"/>
              <a:ext cx="3131840" cy="17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图片 1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742344"/>
              <a:ext cx="1961710" cy="131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图片 1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3750"/>
            <a:stretch>
              <a:fillRect/>
            </a:stretch>
          </p:blipFill>
          <p:spPr bwMode="auto">
            <a:xfrm>
              <a:off x="5295461" y="2947013"/>
              <a:ext cx="3876810" cy="219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图片 1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8503" l="28300" r="217" t="23198"/>
            <a:stretch>
              <a:fillRect/>
            </a:stretch>
          </p:blipFill>
          <p:spPr bwMode="auto">
            <a:xfrm>
              <a:off x="3098465" y="0"/>
              <a:ext cx="3840000" cy="17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图片 16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6827" l="16798" r="25536" t="797"/>
            <a:stretch>
              <a:fillRect/>
            </a:stretch>
          </p:blipFill>
          <p:spPr bwMode="auto">
            <a:xfrm>
              <a:off x="0" y="3041379"/>
              <a:ext cx="1961710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图片 17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7149" l="37259" r="5692" t="37973"/>
            <a:stretch>
              <a:fillRect/>
            </a:stretch>
          </p:blipFill>
          <p:spPr bwMode="auto">
            <a:xfrm>
              <a:off x="5295460" y="1761660"/>
              <a:ext cx="1643005" cy="11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图片 13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1961710" y="1761661"/>
              <a:ext cx="3333750" cy="229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图片 21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45862" l="26941" r="5434" t="20596"/>
            <a:stretch>
              <a:fillRect/>
            </a:stretch>
          </p:blipFill>
          <p:spPr bwMode="auto">
            <a:xfrm>
              <a:off x="1961709" y="4045256"/>
              <a:ext cx="3333751" cy="109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699" name="Group 12"/>
          <p:cNvGrpSpPr/>
          <p:nvPr/>
        </p:nvGrpSpPr>
        <p:grpSpPr>
          <a:xfrm>
            <a:off x="525463" y="444500"/>
            <a:ext cx="6416675" cy="3613150"/>
            <a:chExt cx="6416915" cy="3612545"/>
          </a:xfrm>
        </p:grpSpPr>
        <p:sp>
          <p:nvSpPr>
            <p:cNvPr id="29700" name="矩形 27"/>
            <p:cNvSpPr>
              <a:spLocks noChangeArrowheads="1"/>
            </p:cNvSpPr>
            <p:nvPr/>
          </p:nvSpPr>
          <p:spPr bwMode="auto">
            <a:xfrm>
              <a:off x="0" y="0"/>
              <a:ext cx="6416915" cy="3612545"/>
            </a:xfrm>
            <a:prstGeom prst="rect">
              <a:avLst/>
            </a:prstGeom>
            <a:solidFill>
              <a:srgbClr val="CCEDC7">
                <a:alpha val="87057"/>
              </a:srgbClr>
            </a:solidFill>
            <a:ln>
              <a:noFill/>
            </a:ln>
            <a:extLst>
              <a:ext uri="{91240B29-F687-4F45-9708-019B960494DF}">
                <a14:hiddenLine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29701" name="Picture 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398197">
              <a:off x="2182968" y="1680115"/>
              <a:ext cx="2715134" cy="167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29702" name="Picture 3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132241">
              <a:off x="4064246" y="1428876"/>
              <a:ext cx="1843500" cy="113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29703" name="Picture 2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r="1286" t="2570"/>
            <a:stretch>
              <a:fillRect/>
            </a:stretch>
          </p:blipFill>
          <p:spPr bwMode="auto">
            <a:xfrm rot="-226251">
              <a:off x="627812" y="283320"/>
              <a:ext cx="3969666" cy="21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29704" name="Picture 4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1062407">
              <a:off x="780741" y="1739042"/>
              <a:ext cx="1967072" cy="12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7938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0723" name="矩形 93"/>
          <p:cNvSpPr>
            <a:spLocks noChangeArrowheads="1"/>
          </p:cNvSpPr>
          <p:nvPr/>
        </p:nvSpPr>
        <p:spPr bwMode="auto">
          <a:xfrm>
            <a:off x="519113" y="454025"/>
            <a:ext cx="5486400" cy="3870325"/>
          </a:xfrm>
          <a:prstGeom prst="rect">
            <a:avLst/>
          </a:prstGeom>
          <a:solidFill>
            <a:srgbClr val="CCEDC7">
              <a:alpha val="8705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30724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848" l="11159" r="31035" t="7689"/>
          <a:stretch>
            <a:fillRect/>
          </a:stretch>
        </p:blipFill>
        <p:spPr bwMode="auto">
          <a:xfrm>
            <a:off x="671513" y="638175"/>
            <a:ext cx="352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67" l="59178" r="31174" t="88239"/>
          <a:stretch>
            <a:fillRect/>
          </a:stretch>
        </p:blipFill>
        <p:spPr bwMode="auto">
          <a:xfrm>
            <a:off x="3619500" y="3848100"/>
            <a:ext cx="587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67" l="10985" r="79555" t="88239"/>
          <a:stretch>
            <a:fillRect/>
          </a:stretch>
        </p:blipFill>
        <p:spPr bwMode="auto">
          <a:xfrm>
            <a:off x="682625" y="3849688"/>
            <a:ext cx="577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52339"/>
          <a:stretch>
            <a:fillRect/>
          </a:stretch>
        </p:blipFill>
        <p:spPr bwMode="auto">
          <a:xfrm>
            <a:off x="3916363" y="615950"/>
            <a:ext cx="282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52338"/>
          <a:stretch>
            <a:fillRect/>
          </a:stretch>
        </p:blipFill>
        <p:spPr bwMode="auto">
          <a:xfrm>
            <a:off x="3916363" y="3562350"/>
            <a:ext cx="280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41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48915"/>
          <a:stretch>
            <a:fillRect/>
          </a:stretch>
        </p:blipFill>
        <p:spPr bwMode="auto">
          <a:xfrm>
            <a:off x="674688" y="3548063"/>
            <a:ext cx="3000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42" name="Picture 1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50000"/>
          <a:stretch>
            <a:fillRect/>
          </a:stretch>
        </p:blipFill>
        <p:spPr bwMode="auto">
          <a:xfrm>
            <a:off x="682625" y="623888"/>
            <a:ext cx="296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43" name="Picture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t="48218"/>
          <a:stretch>
            <a:fillRect/>
          </a:stretch>
        </p:blipFill>
        <p:spPr bwMode="auto">
          <a:xfrm>
            <a:off x="669925" y="620713"/>
            <a:ext cx="5921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44" name="Picture 19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50000"/>
          <a:stretch>
            <a:fillRect/>
          </a:stretch>
        </p:blipFill>
        <p:spPr bwMode="auto">
          <a:xfrm>
            <a:off x="3630613" y="627063"/>
            <a:ext cx="5921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45" name="图片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0183" l="10802" r="79520" t="15080"/>
          <a:stretch>
            <a:fillRect/>
          </a:stretch>
        </p:blipFill>
        <p:spPr bwMode="auto">
          <a:xfrm>
            <a:off x="682625" y="911225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68" l="10788" r="79546" t="73334"/>
          <a:stretch>
            <a:fillRect/>
          </a:stretch>
        </p:blipFill>
        <p:spPr bwMode="auto">
          <a:xfrm>
            <a:off x="674688" y="3262313"/>
            <a:ext cx="5889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图片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7498" l="15718" r="74637" t="7805"/>
          <a:stretch>
            <a:fillRect/>
          </a:stretch>
        </p:blipFill>
        <p:spPr bwMode="auto">
          <a:xfrm>
            <a:off x="966788" y="615950"/>
            <a:ext cx="588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图片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7498" l="54324" r="35991" t="7805"/>
          <a:stretch>
            <a:fillRect/>
          </a:stretch>
        </p:blipFill>
        <p:spPr bwMode="auto">
          <a:xfrm>
            <a:off x="3324225" y="615950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图片 1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9780" l="58981" r="31017" t="15120"/>
          <a:stretch>
            <a:fillRect/>
          </a:stretch>
        </p:blipFill>
        <p:spPr bwMode="auto">
          <a:xfrm>
            <a:off x="3611563" y="911225"/>
            <a:ext cx="6111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图片 1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684" l="58981" r="31174" t="73711"/>
          <a:stretch>
            <a:fillRect/>
          </a:stretch>
        </p:blipFill>
        <p:spPr bwMode="auto">
          <a:xfrm>
            <a:off x="3611563" y="3271838"/>
            <a:ext cx="601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图片 1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70" l="54443" r="35930" t="81395"/>
          <a:stretch>
            <a:fillRect/>
          </a:stretch>
        </p:blipFill>
        <p:spPr bwMode="auto">
          <a:xfrm>
            <a:off x="3317875" y="3559175"/>
            <a:ext cx="5873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图片 1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70" l="15735" r="74608" t="81395"/>
          <a:stretch>
            <a:fillRect/>
          </a:stretch>
        </p:blipFill>
        <p:spPr bwMode="auto">
          <a:xfrm>
            <a:off x="965200" y="3563938"/>
            <a:ext cx="5905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图片 1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67" l="49454" r="40695" t="88239"/>
          <a:stretch>
            <a:fillRect/>
          </a:stretch>
        </p:blipFill>
        <p:spPr bwMode="auto">
          <a:xfrm>
            <a:off x="3028950" y="3840163"/>
            <a:ext cx="6016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图片 1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67" l="20564" r="69812" t="88239"/>
          <a:stretch>
            <a:fillRect/>
          </a:stretch>
        </p:blipFill>
        <p:spPr bwMode="auto">
          <a:xfrm>
            <a:off x="1260475" y="3849688"/>
            <a:ext cx="5873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r="52345"/>
          <a:stretch>
            <a:fillRect/>
          </a:stretch>
        </p:blipFill>
        <p:spPr bwMode="auto">
          <a:xfrm>
            <a:off x="3911600" y="1217613"/>
            <a:ext cx="2873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56" name="Picture 6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r="50000"/>
          <a:stretch>
            <a:fillRect/>
          </a:stretch>
        </p:blipFill>
        <p:spPr bwMode="auto">
          <a:xfrm>
            <a:off x="3905250" y="2974975"/>
            <a:ext cx="2936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57" name="Picture 9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47681"/>
          <a:stretch>
            <a:fillRect/>
          </a:stretch>
        </p:blipFill>
        <p:spPr bwMode="auto">
          <a:xfrm>
            <a:off x="665163" y="2965450"/>
            <a:ext cx="3063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58" name="Picture 12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50000"/>
          <a:stretch>
            <a:fillRect/>
          </a:stretch>
        </p:blipFill>
        <p:spPr bwMode="auto">
          <a:xfrm>
            <a:off x="684213" y="1203325"/>
            <a:ext cx="2936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59" name="Picture 15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t="51355"/>
          <a:stretch>
            <a:fillRect/>
          </a:stretch>
        </p:blipFill>
        <p:spPr bwMode="auto">
          <a:xfrm>
            <a:off x="1260475" y="627063"/>
            <a:ext cx="585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60" name="Picture 18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t="47398"/>
          <a:stretch>
            <a:fillRect/>
          </a:stretch>
        </p:blipFill>
        <p:spPr bwMode="auto">
          <a:xfrm>
            <a:off x="3036888" y="620713"/>
            <a:ext cx="5857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61" name="图片 2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146" l="10878" r="79491" t="59198"/>
          <a:stretch>
            <a:fillRect/>
          </a:stretch>
        </p:blipFill>
        <p:spPr bwMode="auto">
          <a:xfrm>
            <a:off x="674688" y="2679700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图片 2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7498" l="25395" r="64970" t="7805"/>
          <a:stretch>
            <a:fillRect/>
          </a:stretch>
        </p:blipFill>
        <p:spPr bwMode="auto">
          <a:xfrm>
            <a:off x="1555750" y="619125"/>
            <a:ext cx="5889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图片 2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0183" l="49466" r="40878" t="14946"/>
          <a:stretch>
            <a:fillRect/>
          </a:stretch>
        </p:blipFill>
        <p:spPr bwMode="auto">
          <a:xfrm>
            <a:off x="3028950" y="909638"/>
            <a:ext cx="5905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图片 2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0183" l="20512" r="69843" t="15080"/>
          <a:stretch>
            <a:fillRect/>
          </a:stretch>
        </p:blipFill>
        <p:spPr bwMode="auto">
          <a:xfrm>
            <a:off x="1262063" y="911225"/>
            <a:ext cx="588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图片 3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086" l="10521" r="79553" t="29886"/>
          <a:stretch>
            <a:fillRect/>
          </a:stretch>
        </p:blipFill>
        <p:spPr bwMode="auto">
          <a:xfrm>
            <a:off x="674688" y="1501775"/>
            <a:ext cx="6064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图片 3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68" l="49461" r="40837" t="73674"/>
          <a:stretch>
            <a:fillRect/>
          </a:stretch>
        </p:blipFill>
        <p:spPr bwMode="auto">
          <a:xfrm>
            <a:off x="3028950" y="3271838"/>
            <a:ext cx="5921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图片 3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68" l="20206" r="69879" t="73499"/>
          <a:stretch>
            <a:fillRect/>
          </a:stretch>
        </p:blipFill>
        <p:spPr bwMode="auto">
          <a:xfrm>
            <a:off x="1254125" y="3262313"/>
            <a:ext cx="6064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图片 3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7498" l="44670" r="45699" t="7805"/>
          <a:stretch>
            <a:fillRect/>
          </a:stretch>
        </p:blipFill>
        <p:spPr bwMode="auto">
          <a:xfrm>
            <a:off x="2736850" y="615950"/>
            <a:ext cx="587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图片 3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2848" l="54262" r="36052" t="22345"/>
          <a:stretch>
            <a:fillRect/>
          </a:stretch>
        </p:blipFill>
        <p:spPr bwMode="auto">
          <a:xfrm>
            <a:off x="3324225" y="1209675"/>
            <a:ext cx="590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图片 3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2848" l="15752" r="74609" t="22345"/>
          <a:stretch>
            <a:fillRect/>
          </a:stretch>
        </p:blipFill>
        <p:spPr bwMode="auto">
          <a:xfrm>
            <a:off x="976313" y="1198563"/>
            <a:ext cx="5889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图片 3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604" l="54443" r="35930" t="66719"/>
          <a:stretch>
            <a:fillRect/>
          </a:stretch>
        </p:blipFill>
        <p:spPr bwMode="auto">
          <a:xfrm>
            <a:off x="3325813" y="2976563"/>
            <a:ext cx="5873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图片 3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604" l="15793" r="74603" t="66719"/>
          <a:stretch>
            <a:fillRect/>
          </a:stretch>
        </p:blipFill>
        <p:spPr bwMode="auto">
          <a:xfrm>
            <a:off x="969963" y="2970213"/>
            <a:ext cx="5857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图片 3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208" l="59178" r="31174" t="30125"/>
          <a:stretch>
            <a:fillRect/>
          </a:stretch>
        </p:blipFill>
        <p:spPr bwMode="auto">
          <a:xfrm>
            <a:off x="3624263" y="1497013"/>
            <a:ext cx="5889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图片 3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193" l="58981" r="31174" t="58998"/>
          <a:stretch>
            <a:fillRect/>
          </a:stretch>
        </p:blipFill>
        <p:spPr bwMode="auto">
          <a:xfrm>
            <a:off x="3611563" y="2678113"/>
            <a:ext cx="6016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图片 4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70" l="44771" r="45493" t="81395"/>
          <a:stretch>
            <a:fillRect/>
          </a:stretch>
        </p:blipFill>
        <p:spPr bwMode="auto">
          <a:xfrm>
            <a:off x="2733675" y="3567113"/>
            <a:ext cx="5953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图片 4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70" l="25453" r="64799" t="81395"/>
          <a:stretch>
            <a:fillRect/>
          </a:stretch>
        </p:blipFill>
        <p:spPr bwMode="auto">
          <a:xfrm>
            <a:off x="1555750" y="3559175"/>
            <a:ext cx="5937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图片 4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67" l="39809" r="50478" t="88239"/>
          <a:stretch>
            <a:fillRect/>
          </a:stretch>
        </p:blipFill>
        <p:spPr bwMode="auto">
          <a:xfrm>
            <a:off x="2441575" y="3843338"/>
            <a:ext cx="5921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图片 4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67" l="30219" r="60188" t="88239"/>
          <a:stretch>
            <a:fillRect/>
          </a:stretch>
        </p:blipFill>
        <p:spPr bwMode="auto">
          <a:xfrm>
            <a:off x="1855788" y="3849688"/>
            <a:ext cx="5857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Picture 4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r="50536"/>
          <a:stretch>
            <a:fillRect/>
          </a:stretch>
        </p:blipFill>
        <p:spPr bwMode="auto">
          <a:xfrm>
            <a:off x="3905250" y="1797050"/>
            <a:ext cx="293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80" name="Picture 5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r="52339"/>
          <a:stretch>
            <a:fillRect/>
          </a:stretch>
        </p:blipFill>
        <p:spPr bwMode="auto">
          <a:xfrm>
            <a:off x="3906838" y="2393950"/>
            <a:ext cx="282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81" name="Picture 10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l="50719"/>
          <a:stretch>
            <a:fillRect/>
          </a:stretch>
        </p:blipFill>
        <p:spPr bwMode="auto">
          <a:xfrm>
            <a:off x="682625" y="2384425"/>
            <a:ext cx="288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82" name="Picture 11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rcRect l="52469"/>
          <a:stretch>
            <a:fillRect/>
          </a:stretch>
        </p:blipFill>
        <p:spPr bwMode="auto">
          <a:xfrm>
            <a:off x="682625" y="1797050"/>
            <a:ext cx="2825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83" name="Picture 16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rcRect t="48218"/>
          <a:stretch>
            <a:fillRect/>
          </a:stretch>
        </p:blipFill>
        <p:spPr bwMode="auto">
          <a:xfrm>
            <a:off x="1855788" y="633413"/>
            <a:ext cx="5921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84" name="Picture 17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rcRect t="51781"/>
          <a:stretch>
            <a:fillRect/>
          </a:stretch>
        </p:blipFill>
        <p:spPr bwMode="auto">
          <a:xfrm>
            <a:off x="2441575" y="631825"/>
            <a:ext cx="5921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8485" name="图片 5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782" l="11127" r="79218" t="44518"/>
          <a:stretch>
            <a:fillRect/>
          </a:stretch>
        </p:blipFill>
        <p:spPr bwMode="auto">
          <a:xfrm>
            <a:off x="676275" y="2090738"/>
            <a:ext cx="590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图片 5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5806" l="49460" r="40883" t="59198"/>
          <a:stretch>
            <a:fillRect/>
          </a:stretch>
        </p:blipFill>
        <p:spPr bwMode="auto">
          <a:xfrm>
            <a:off x="3028950" y="2670175"/>
            <a:ext cx="5905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图片 5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146" l="20508" r="69858" t="58755"/>
          <a:stretch>
            <a:fillRect/>
          </a:stretch>
        </p:blipFill>
        <p:spPr bwMode="auto">
          <a:xfrm>
            <a:off x="1263650" y="2662238"/>
            <a:ext cx="587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图片 5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455" l="54373" r="35970" t="51955"/>
          <a:stretch>
            <a:fillRect/>
          </a:stretch>
        </p:blipFill>
        <p:spPr bwMode="auto">
          <a:xfrm>
            <a:off x="3324225" y="2384425"/>
            <a:ext cx="588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图片 5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455" l="15680" r="74663" t="51955"/>
          <a:stretch>
            <a:fillRect/>
          </a:stretch>
        </p:blipFill>
        <p:spPr bwMode="auto">
          <a:xfrm>
            <a:off x="968375" y="2384425"/>
            <a:ext cx="588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0" name="图片 5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0183" l="30222" r="60100" t="15080"/>
          <a:stretch>
            <a:fillRect/>
          </a:stretch>
        </p:blipFill>
        <p:spPr bwMode="auto">
          <a:xfrm>
            <a:off x="1852613" y="91281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1" name="图片 5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68" l="30058" r="60159" t="73549"/>
          <a:stretch>
            <a:fillRect/>
          </a:stretch>
        </p:blipFill>
        <p:spPr bwMode="auto">
          <a:xfrm>
            <a:off x="1846263" y="326231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图片 5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2848" l="25177" r="64970" t="22345"/>
          <a:stretch>
            <a:fillRect/>
          </a:stretch>
        </p:blipFill>
        <p:spPr bwMode="auto">
          <a:xfrm>
            <a:off x="1552575" y="1206500"/>
            <a:ext cx="6016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3" name="图片 5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0183" l="39877" r="50511" t="15080"/>
          <a:stretch>
            <a:fillRect/>
          </a:stretch>
        </p:blipFill>
        <p:spPr bwMode="auto">
          <a:xfrm>
            <a:off x="2443163" y="911225"/>
            <a:ext cx="587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4" name="图片 5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49" l="49466" r="40845" t="29886"/>
          <a:stretch>
            <a:fillRect/>
          </a:stretch>
        </p:blipFill>
        <p:spPr bwMode="auto">
          <a:xfrm>
            <a:off x="3028950" y="1501775"/>
            <a:ext cx="5921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5" name="图片 6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68" l="39795" r="50526" t="73674"/>
          <a:stretch>
            <a:fillRect/>
          </a:stretch>
        </p:blipFill>
        <p:spPr bwMode="auto">
          <a:xfrm>
            <a:off x="2441575" y="3271838"/>
            <a:ext cx="5905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6" name="图片 6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830" l="35112" r="55251" t="8527"/>
          <a:stretch>
            <a:fillRect/>
          </a:stretch>
        </p:blipFill>
        <p:spPr bwMode="auto">
          <a:xfrm>
            <a:off x="2149475" y="61912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7" name="图片 6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2848" l="44630" r="45689" t="22345"/>
          <a:stretch>
            <a:fillRect/>
          </a:stretch>
        </p:blipFill>
        <p:spPr bwMode="auto">
          <a:xfrm>
            <a:off x="2735263" y="1198563"/>
            <a:ext cx="590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8" name="图片 6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044" l="54276" r="36098" t="37076"/>
          <a:stretch>
            <a:fillRect/>
          </a:stretch>
        </p:blipFill>
        <p:spPr bwMode="auto">
          <a:xfrm>
            <a:off x="3325813" y="1789113"/>
            <a:ext cx="587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9" name="图片 6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044" l="15755" r="74608" t="37076"/>
          <a:stretch>
            <a:fillRect/>
          </a:stretch>
        </p:blipFill>
        <p:spPr bwMode="auto">
          <a:xfrm>
            <a:off x="976313" y="1800225"/>
            <a:ext cx="5889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0" name="图片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604" l="44794" r="45532" t="66719"/>
          <a:stretch>
            <a:fillRect/>
          </a:stretch>
        </p:blipFill>
        <p:spPr bwMode="auto">
          <a:xfrm>
            <a:off x="2733675" y="2973388"/>
            <a:ext cx="590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1" name="图片 6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49" l="20242" r="69843" t="29886"/>
          <a:stretch>
            <a:fillRect/>
          </a:stretch>
        </p:blipFill>
        <p:spPr bwMode="auto">
          <a:xfrm>
            <a:off x="1254125" y="1504950"/>
            <a:ext cx="606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2" name="图片 6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604" l="25539" r="64900" t="66719"/>
          <a:stretch>
            <a:fillRect/>
          </a:stretch>
        </p:blipFill>
        <p:spPr bwMode="auto">
          <a:xfrm>
            <a:off x="1560513" y="2970213"/>
            <a:ext cx="584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图片 6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906" l="58981" r="31174" t="44315"/>
          <a:stretch>
            <a:fillRect/>
          </a:stretch>
        </p:blipFill>
        <p:spPr bwMode="auto">
          <a:xfrm>
            <a:off x="3611563" y="2085975"/>
            <a:ext cx="6016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图片 6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70" l="35020" r="55226" t="81395"/>
          <a:stretch>
            <a:fillRect/>
          </a:stretch>
        </p:blipFill>
        <p:spPr bwMode="auto">
          <a:xfrm>
            <a:off x="2143125" y="3567113"/>
            <a:ext cx="5953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5" name="图片 7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170" l="44719" r="45650" t="51955"/>
          <a:stretch>
            <a:fillRect/>
          </a:stretch>
        </p:blipFill>
        <p:spPr bwMode="auto">
          <a:xfrm>
            <a:off x="2736850" y="2371725"/>
            <a:ext cx="5873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6" name="图片 7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455" l="25395" r="64970" t="51955"/>
          <a:stretch>
            <a:fillRect/>
          </a:stretch>
        </p:blipFill>
        <p:spPr bwMode="auto">
          <a:xfrm>
            <a:off x="1558925" y="2370138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7" name="图片 7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146" l="30185" r="60159" t="58713"/>
          <a:stretch>
            <a:fillRect/>
          </a:stretch>
        </p:blipFill>
        <p:spPr bwMode="auto">
          <a:xfrm>
            <a:off x="1851025" y="2662238"/>
            <a:ext cx="5905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图片 7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782" l="20567" r="69591" t="44518"/>
          <a:stretch>
            <a:fillRect/>
          </a:stretch>
        </p:blipFill>
        <p:spPr bwMode="auto">
          <a:xfrm>
            <a:off x="1254125" y="2093913"/>
            <a:ext cx="6016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图片 7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146" l="39850" r="50482" t="58667"/>
          <a:stretch>
            <a:fillRect/>
          </a:stretch>
        </p:blipFill>
        <p:spPr bwMode="auto">
          <a:xfrm>
            <a:off x="2441575" y="2662238"/>
            <a:ext cx="590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0" name="图片 7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086" l="30118" r="60100" t="29886"/>
          <a:stretch>
            <a:fillRect/>
          </a:stretch>
        </p:blipFill>
        <p:spPr bwMode="auto">
          <a:xfrm>
            <a:off x="1846263" y="1501775"/>
            <a:ext cx="596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1" name="图片 7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044" l="25395" r="64970" t="37076"/>
          <a:stretch>
            <a:fillRect/>
          </a:stretch>
        </p:blipFill>
        <p:spPr bwMode="auto">
          <a:xfrm>
            <a:off x="1555750" y="1795463"/>
            <a:ext cx="5889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2" name="图片 7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49" l="39877" r="50511" t="29886"/>
          <a:stretch>
            <a:fillRect/>
          </a:stretch>
        </p:blipFill>
        <p:spPr bwMode="auto">
          <a:xfrm>
            <a:off x="2443163" y="150177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图片 7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2848" l="35030" r="55334" t="22345"/>
          <a:stretch>
            <a:fillRect/>
          </a:stretch>
        </p:blipFill>
        <p:spPr bwMode="auto">
          <a:xfrm>
            <a:off x="2149475" y="1203325"/>
            <a:ext cx="5873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图片 7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044" l="44649" r="45731" t="37076"/>
          <a:stretch>
            <a:fillRect/>
          </a:stretch>
        </p:blipFill>
        <p:spPr bwMode="auto">
          <a:xfrm>
            <a:off x="2736850" y="1792288"/>
            <a:ext cx="5873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5" name="图片 8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604" l="35123" r="55266" t="66719"/>
          <a:stretch>
            <a:fillRect/>
          </a:stretch>
        </p:blipFill>
        <p:spPr bwMode="auto">
          <a:xfrm>
            <a:off x="2149475" y="2970213"/>
            <a:ext cx="5857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6" name="图片 8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782" l="49576" r="40491" t="44518"/>
          <a:stretch>
            <a:fillRect/>
          </a:stretch>
        </p:blipFill>
        <p:spPr bwMode="auto">
          <a:xfrm>
            <a:off x="3024188" y="2090738"/>
            <a:ext cx="60483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7" name="图片 8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455" l="35088" r="55266" t="51671"/>
          <a:stretch>
            <a:fillRect/>
          </a:stretch>
        </p:blipFill>
        <p:spPr bwMode="auto">
          <a:xfrm>
            <a:off x="2147888" y="2371725"/>
            <a:ext cx="5889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图片 8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782" l="39899" r="50490" t="44518"/>
          <a:stretch>
            <a:fillRect/>
          </a:stretch>
        </p:blipFill>
        <p:spPr bwMode="auto">
          <a:xfrm>
            <a:off x="2446338" y="2090738"/>
            <a:ext cx="5857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图片 8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044" l="35028" r="55362" t="37076"/>
          <a:stretch>
            <a:fillRect/>
          </a:stretch>
        </p:blipFill>
        <p:spPr bwMode="auto">
          <a:xfrm>
            <a:off x="2159000" y="1790700"/>
            <a:ext cx="5857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0" name="图片 8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782" l="30222" r="60100" t="44518"/>
          <a:stretch>
            <a:fillRect/>
          </a:stretch>
        </p:blipFill>
        <p:spPr bwMode="auto">
          <a:xfrm>
            <a:off x="1852613" y="2081213"/>
            <a:ext cx="590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9" name="TextBox 92"/>
          <p:cNvSpPr>
            <a:spLocks noChangeArrowheads="1"/>
          </p:cNvSpPr>
          <p:nvPr/>
        </p:nvSpPr>
        <p:spPr bwMode="auto">
          <a:xfrm>
            <a:off x="4481513" y="3481388"/>
            <a:ext cx="121602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latin charset="-122" panose="03000509000000000000" pitchFamily="65" typeface="方正大黑简体"/>
                <a:ea charset="-122" panose="03000509000000000000" pitchFamily="65" typeface="方正大黑简体"/>
                <a:sym charset="-122" panose="03000509000000000000" pitchFamily="65" typeface="方正大黑简体"/>
              </a:rPr>
              <a:t>更多精彩等你发现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35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6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" nodeType="withEffect" presetClass="emph" presetID="35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8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mph" presetID="35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2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35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4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35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6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35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8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20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35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22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35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24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35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26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35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28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35" presetSubtype="0" repeatCount="indefinite">
                                  <p:stCondLst>
                                    <p:cond delay="2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30"/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35" presetSubtype="0" repeatCount="indefinite">
                                  <p:stCondLst>
                                    <p:cond delay="2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32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35" presetSubtype="0" repeatCount="indefinite">
                                  <p:stCondLst>
                                    <p:cond delay="2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34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35" presetSubtype="0" repeatCount="indefinite">
                                  <p:stCondLst>
                                    <p:cond delay="2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36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35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38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35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40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35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42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44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35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46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35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48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35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50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35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52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35" presetSubtype="0" repeatCount="indefinite">
                                  <p:stCondLst>
                                    <p:cond delay="2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54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35" presetSubtype="0" repeatCount="indefinite">
                                  <p:stCondLst>
                                    <p:cond delay="2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56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35" presetSubtype="0" repeatCount="indefinite">
                                  <p:stCondLst>
                                    <p:cond delay="2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58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mph" presetID="35" presetSubtype="0" repeatCount="indefinite">
                                  <p:stCondLst>
                                    <p:cond delay="2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60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35" presetSubtype="0" repeatCount="indefinite">
                                  <p:stCondLst>
                                    <p:cond delay="2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62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mph" presetID="35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64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mph" presetID="35" presetSubtype="0" repeatCount="indefinite">
                                  <p:stCondLst>
                                    <p:cond delay="3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66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mph" presetID="35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68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mph" presetID="35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70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35" presetSubtype="0" repeatCount="indefinite">
                                  <p:stCondLst>
                                    <p:cond delay="4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72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mph" presetID="35" presetSubtype="0" repeatCount="indefinite">
                                  <p:stCondLst>
                                    <p:cond delay="4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74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mph" presetID="35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76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mph" presetID="35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78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mph" presetID="35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82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mph" presetID="35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84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mph" presetID="35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86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mph" presetID="35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88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9" nodeType="withEffect" presetClass="emph" presetID="35" presetSubtype="0" repeatCount="indefinite">
                                  <p:stCondLst>
                                    <p:cond delay="2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90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mph" presetID="35" presetSubtype="0" repeatCount="indefinite">
                                  <p:stCondLst>
                                    <p:cond delay="2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92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mph" presetID="35" presetSubtype="0" repeatCount="indefinite">
                                  <p:stCondLst>
                                    <p:cond delay="2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94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mph" presetID="35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96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mph" presetID="35" presetSubtype="0" repeatCount="indefinite">
                                  <p:stCondLst>
                                    <p:cond delay="3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98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9" nodeType="withEffect" presetClass="emph" presetID="35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0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mph" presetID="35" presetSubtype="0" repeatCount="indefinite">
                                  <p:stCondLst>
                                    <p:cond delay="4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02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3" nodeType="withEffect" presetClass="emph" presetID="35" presetSubtype="0" repeatCount="indefinite">
                                  <p:stCondLst>
                                    <p:cond delay="4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04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5" nodeType="withEffect" presetClass="emph" presetID="35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06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mph" presetID="35" presetSubtype="0" repeatCount="indefinite">
                                  <p:stCondLst>
                                    <p:cond delay="4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08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mph" presetID="35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1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1" nodeType="withEffect" presetClass="emph" presetID="35" presetSubtype="0" repeatCount="indefinite">
                                  <p:stCondLst>
                                    <p:cond delay="5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12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mph" presetID="35" presetSubtype="0" repeatCount="indefinite">
                                  <p:stCondLst>
                                    <p:cond delay="5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14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5" nodeType="withEffect" presetClass="emph" presetID="35" presetSubtype="0" repeatCount="indefinite">
                                  <p:stCondLst>
                                    <p:cond delay="6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16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mph" presetID="35" presetSubtype="0" repeatCount="indefinite">
                                  <p:stCondLst>
                                    <p:cond delay="6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18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9" nodeType="withEffect" presetClass="emph" presetID="35" presetSubtype="0" repeatCount="indefinite">
                                  <p:stCondLst>
                                    <p:cond delay="6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2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mph" presetID="35" presetSubtype="0" repeatCount="indefinite">
                                  <p:stCondLst>
                                    <p:cond delay="6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22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3" nodeType="withEffect" presetClass="emph" presetID="35" presetSubtype="0" repeatCount="indefinite">
                                  <p:stCondLst>
                                    <p:cond delay="7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24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mph" presetID="35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26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7" nodeType="withEffect" presetClass="emph" presetID="35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28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mph" presetID="35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3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mph" presetID="35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32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3" nodeType="withEffect" presetClass="emph" presetID="35" presetSubtype="0" repeatCount="indefinite">
                                  <p:stCondLst>
                                    <p:cond delay="2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34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emph" presetID="35" presetSubtype="0" repeatCount="indefinite">
                                  <p:stCondLst>
                                    <p:cond delay="2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36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35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38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35" presetSubtype="0" repeatCount="indefinite">
                                  <p:stCondLst>
                                    <p:cond delay="3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4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mph" presetID="35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42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3" nodeType="withEffect" presetClass="emph" presetID="35" presetSubtype="0" repeatCount="indefinite">
                                  <p:stCondLst>
                                    <p:cond delay="4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44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5" nodeType="withEffect" presetClass="emph" presetID="35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46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7" nodeType="withEffect" presetClass="emph" presetID="35" presetSubtype="0" repeatCount="indefinite">
                                  <p:stCondLst>
                                    <p:cond delay="5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48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9" nodeType="withEffect" presetClass="emph" presetID="35" presetSubtype="0" repeatCount="indefinite">
                                  <p:stCondLst>
                                    <p:cond delay="6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5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mph" presetID="35" presetSubtype="0" repeatCount="indefinite">
                                  <p:stCondLst>
                                    <p:cond delay="6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52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3" nodeType="withEffect" presetClass="emph" presetID="35" presetSubtype="0" repeatCount="indefinite">
                                  <p:stCondLst>
                                    <p:cond delay="7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54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5" nodeType="withEffect" presetClass="emph" presetID="35" presetSubtype="0" repeatCount="indefinite">
                                  <p:stCondLst>
                                    <p:cond delay="7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56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7" nodeType="withEffect" presetClass="emph" presetID="35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58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9" nodeType="withEffect" presetClass="emph" presetID="35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6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1" nodeType="withEffect" presetClass="emph" presetID="35" presetSubtype="0" repeatCount="indefinite">
                                  <p:stCondLst>
                                    <p:cond delay="32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62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3" nodeType="withEffect" presetClass="emph" presetID="35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64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5" nodeType="withEffect" presetClass="emph" presetID="35" presetSubtype="0" repeatCount="indefinite">
                                  <p:stCondLst>
                                    <p:cond delay="55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66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7" nodeType="withEffect" presetClass="emph" presetID="35" presetSubtype="0" repeatCount="indefinite">
                                  <p:stCondLst>
                                    <p:cond delay="5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68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9" nodeType="withEffect" presetClass="emph" presetID="35" presetSubtype="0" repeatCount="indefinite">
                                  <p:stCondLst>
                                    <p:cond delay="775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7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1" nodeType="withEffect" presetClass="emph" presetID="35" presetSubtype="0" repeatCount="indefinite">
                                  <p:stCondLst>
                                    <p:cond delay="8000"/>
                                  </p:stCondLst>
                                  <p:childTnLst>
                                    <p:anim calcmode="fmla" valueType="str">
                                      <p:cBhvr>
                                        <p:cTn dur="1000" fill="hold" id="172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TextBox 1"/>
          <p:cNvSpPr>
            <a:spLocks noChangeArrowheads="1"/>
          </p:cNvSpPr>
          <p:nvPr/>
        </p:nvSpPr>
        <p:spPr bwMode="auto">
          <a:xfrm>
            <a:off x="1835150" y="2025650"/>
            <a:ext cx="62992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800">
                <a:solidFill>
                  <a:srgbClr val="3F3F3F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祝国庆快乐O(∩_∩)O~</a:t>
            </a:r>
          </a:p>
        </p:txBody>
      </p:sp>
      <p:sp>
        <p:nvSpPr>
          <p:cNvPr id="31747" name="TextBox 2"/>
          <p:cNvSpPr>
            <a:spLocks noChangeArrowheads="1"/>
          </p:cNvSpPr>
          <p:nvPr/>
        </p:nvSpPr>
        <p:spPr bwMode="auto">
          <a:xfrm>
            <a:off x="5381625" y="2576513"/>
            <a:ext cx="2971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3F3F3F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——二鹏（zzplovezzp）</a:t>
            </a:r>
          </a:p>
        </p:txBody>
      </p:sp>
      <p:sp>
        <p:nvSpPr>
          <p:cNvPr id="31748" name="TextBox 3"/>
          <p:cNvSpPr>
            <a:spLocks noChangeArrowheads="1"/>
          </p:cNvSpPr>
          <p:nvPr/>
        </p:nvSpPr>
        <p:spPr bwMode="auto">
          <a:xfrm>
            <a:off x="5876925" y="2955925"/>
            <a:ext cx="24749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3F3F3F"/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  <a:sym charset="-122" panose="02000000000000000000" pitchFamily="2" typeface="方正韵动中黑简体"/>
              </a:rPr>
              <a:t>20130930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70" name="Group 2"/>
          <p:cNvGrpSpPr/>
          <p:nvPr/>
        </p:nvGrpSpPr>
        <p:grpSpPr>
          <a:xfrm>
            <a:off x="206375" y="206375"/>
            <a:ext cx="8696325" cy="4618038"/>
            <a:chExt cx="8696185" cy="4617337"/>
          </a:xfrm>
        </p:grpSpPr>
        <p:sp>
          <p:nvSpPr>
            <p:cNvPr id="32771" name="矩形 24"/>
            <p:cNvSpPr>
              <a:spLocks noChangeArrowheads="1"/>
            </p:cNvSpPr>
            <p:nvPr/>
          </p:nvSpPr>
          <p:spPr bwMode="auto">
            <a:xfrm>
              <a:off x="0" y="0"/>
              <a:ext cx="8696185" cy="4617337"/>
            </a:xfrm>
            <a:prstGeom prst="rect">
              <a:avLst/>
            </a:prstGeom>
            <a:solidFill>
              <a:srgbClr val="BCE7B6"/>
            </a:solidFill>
            <a:ln w="12700">
              <a:solidFill>
                <a:srgbClr val="80D274"/>
              </a:solidFill>
              <a:bevel/>
            </a:ln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32772" name="Group 4"/>
            <p:cNvGrpSpPr/>
            <p:nvPr/>
          </p:nvGrpSpPr>
          <p:grpSpPr>
            <a:xfrm>
              <a:off x="248532" y="275291"/>
              <a:ext cx="3351868" cy="469436"/>
              <a:chExt cx="2192270" cy="307032"/>
            </a:xfrm>
          </p:grpSpPr>
          <p:sp>
            <p:nvSpPr>
              <p:cNvPr id="32797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7031" cy="307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E60000"/>
                </a:solidFill>
                <a:beve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3F3F3F"/>
                    </a:solidFill>
                    <a:latin charset="-122" panose="03000509000000000000" pitchFamily="65" typeface="方正粗圆简体"/>
                    <a:ea charset="-122" panose="03000509000000000000" pitchFamily="65" typeface="方正粗圆简体"/>
                    <a:sym charset="-122" panose="03000509000000000000" pitchFamily="65" typeface="方正粗圆简体"/>
                  </a:rPr>
                  <a:t>2</a:t>
                </a:r>
              </a:p>
            </p:txBody>
          </p:sp>
          <p:sp>
            <p:nvSpPr>
              <p:cNvPr id="32798" name="矩形 2"/>
              <p:cNvSpPr>
                <a:spLocks noChangeArrowheads="1"/>
              </p:cNvSpPr>
              <p:nvPr/>
            </p:nvSpPr>
            <p:spPr bwMode="auto">
              <a:xfrm>
                <a:off x="377048" y="0"/>
                <a:ext cx="307031" cy="307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E60000"/>
                </a:solidFill>
                <a:beve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3F3F3F"/>
                    </a:solidFill>
                    <a:latin charset="-122" panose="03000509000000000000" pitchFamily="65" typeface="方正粗圆简体"/>
                    <a:ea charset="-122" panose="03000509000000000000" pitchFamily="65" typeface="方正粗圆简体"/>
                    <a:sym charset="-122" panose="03000509000000000000" pitchFamily="65" typeface="方正粗圆简体"/>
                  </a:rPr>
                  <a:t>0</a:t>
                </a:r>
              </a:p>
            </p:txBody>
          </p:sp>
          <p:sp>
            <p:nvSpPr>
              <p:cNvPr id="32799" name="矩形 3"/>
              <p:cNvSpPr>
                <a:spLocks noChangeArrowheads="1"/>
              </p:cNvSpPr>
              <p:nvPr/>
            </p:nvSpPr>
            <p:spPr bwMode="auto">
              <a:xfrm>
                <a:off x="754097" y="0"/>
                <a:ext cx="307031" cy="307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E60000"/>
                </a:solidFill>
                <a:beve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3F3F3F"/>
                    </a:solidFill>
                    <a:latin charset="-122" panose="03000509000000000000" pitchFamily="65" typeface="方正粗圆简体"/>
                    <a:ea charset="-122" panose="03000509000000000000" pitchFamily="65" typeface="方正粗圆简体"/>
                    <a:sym charset="-122" panose="03000509000000000000" pitchFamily="65" typeface="方正粗圆简体"/>
                  </a:rPr>
                  <a:t>0</a:t>
                </a:r>
              </a:p>
            </p:txBody>
          </p:sp>
          <p:sp>
            <p:nvSpPr>
              <p:cNvPr id="32800" name="矩形 4"/>
              <p:cNvSpPr>
                <a:spLocks noChangeArrowheads="1"/>
              </p:cNvSpPr>
              <p:nvPr/>
            </p:nvSpPr>
            <p:spPr bwMode="auto">
              <a:xfrm>
                <a:off x="1131145" y="0"/>
                <a:ext cx="307031" cy="307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E60000"/>
                </a:solidFill>
                <a:beve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3F3F3F"/>
                    </a:solidFill>
                    <a:latin charset="-122" panose="03000509000000000000" pitchFamily="65" typeface="方正粗圆简体"/>
                    <a:ea charset="-122" panose="03000509000000000000" pitchFamily="65" typeface="方正粗圆简体"/>
                    <a:sym charset="-122" panose="03000509000000000000" pitchFamily="65" typeface="方正粗圆简体"/>
                  </a:rPr>
                  <a:t>0</a:t>
                </a:r>
              </a:p>
            </p:txBody>
          </p:sp>
          <p:sp>
            <p:nvSpPr>
              <p:cNvPr id="32801" name="矩形 5"/>
              <p:cNvSpPr>
                <a:spLocks noChangeArrowheads="1"/>
              </p:cNvSpPr>
              <p:nvPr/>
            </p:nvSpPr>
            <p:spPr bwMode="auto">
              <a:xfrm>
                <a:off x="1508193" y="0"/>
                <a:ext cx="307031" cy="307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E60000"/>
                </a:solidFill>
                <a:beve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3F3F3F"/>
                    </a:solidFill>
                    <a:latin charset="-122" panose="03000509000000000000" pitchFamily="65" typeface="方正粗圆简体"/>
                    <a:ea charset="-122" panose="03000509000000000000" pitchFamily="65" typeface="方正粗圆简体"/>
                    <a:sym charset="-122" panose="03000509000000000000" pitchFamily="65" typeface="方正粗圆简体"/>
                  </a:rPr>
                  <a:t>0</a:t>
                </a:r>
              </a:p>
            </p:txBody>
          </p:sp>
          <p:sp>
            <p:nvSpPr>
              <p:cNvPr id="32802" name="矩形 6"/>
              <p:cNvSpPr>
                <a:spLocks noChangeArrowheads="1"/>
              </p:cNvSpPr>
              <p:nvPr/>
            </p:nvSpPr>
            <p:spPr bwMode="auto">
              <a:xfrm>
                <a:off x="1885239" y="0"/>
                <a:ext cx="307031" cy="307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E60000"/>
                </a:solidFill>
                <a:beve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3F3F3F"/>
                    </a:solidFill>
                    <a:latin charset="-122" panose="03000509000000000000" pitchFamily="65" typeface="方正粗圆简体"/>
                    <a:ea charset="-122" panose="03000509000000000000" pitchFamily="65" typeface="方正粗圆简体"/>
                    <a:sym charset="-122" panose="03000509000000000000" pitchFamily="65" typeface="方正粗圆简体"/>
                  </a:rPr>
                  <a:t>0</a:t>
                </a:r>
              </a:p>
            </p:txBody>
          </p:sp>
        </p:grpSp>
        <p:grpSp>
          <p:nvGrpSpPr>
            <p:cNvPr id="32773" name="Group 11"/>
            <p:cNvGrpSpPr/>
            <p:nvPr/>
          </p:nvGrpSpPr>
          <p:grpSpPr>
            <a:xfrm>
              <a:off x="7335815" y="118989"/>
              <a:ext cx="1230383" cy="1210803"/>
              <a:chExt cx="1230383" cy="1210803"/>
            </a:xfrm>
          </p:grpSpPr>
          <p:sp>
            <p:nvSpPr>
              <p:cNvPr id="32791" name="矩形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1629" cy="1210803"/>
              </a:xfrm>
              <a:custGeom>
                <a:gdLst>
                  <a:gd fmla="*/ 183591 w 1078897" name="T0"/>
                  <a:gd fmla="*/ 49779 h 1078160" name="T1"/>
                  <a:gd fmla="*/ 253852 w 1078897" name="T2"/>
                  <a:gd fmla="*/ 429 h 1078160" name="T3"/>
                  <a:gd fmla="*/ 373549 w 1078897" name="T4"/>
                  <a:gd fmla="*/ 0 h 1078160" name="T5"/>
                  <a:gd fmla="*/ 472072 w 1078897" name="T6"/>
                  <a:gd fmla="*/ 0 h 1078160" name="T7"/>
                  <a:gd fmla="*/ 591769 w 1078897" name="T8"/>
                  <a:gd fmla="*/ 429 h 1078160" name="T9"/>
                  <a:gd fmla="*/ 662029 w 1078897" name="T10"/>
                  <a:gd fmla="*/ 49779 h 1078160" name="T11"/>
                  <a:gd fmla="*/ 732289 w 1078897" name="T12"/>
                  <a:gd fmla="*/ 429 h 1078160" name="T13"/>
                  <a:gd fmla="*/ 851986 w 1078897" name="T14"/>
                  <a:gd fmla="*/ 0 h 1078160" name="T15"/>
                  <a:gd fmla="*/ 950511 w 1078897" name="T16"/>
                  <a:gd fmla="*/ 0 h 1078160" name="T17"/>
                  <a:gd fmla="*/ 1070206 w 1078897" name="T18"/>
                  <a:gd fmla="*/ 429 h 1078160" name="T19"/>
                  <a:gd fmla="*/ 1140466 w 1078897" name="T20"/>
                  <a:gd fmla="*/ 49779 h 1078160" name="T21"/>
                  <a:gd fmla="*/ 1210726 w 1078897" name="T22"/>
                  <a:gd fmla="*/ 429 h 1078160" name="T23"/>
                  <a:gd fmla="*/ 1330422 w 1078897" name="T24"/>
                  <a:gd fmla="*/ 0 h 1078160" name="T25"/>
                  <a:gd fmla="*/ 1428947 w 1078897" name="T26"/>
                  <a:gd fmla="*/ 0 h 1078160" name="T27"/>
                  <a:gd fmla="*/ 1478312 w 1078897" name="T28"/>
                  <a:gd fmla="*/ 86790 h 1078160" name="T29"/>
                  <a:gd fmla="*/ 1527660 w 1078897" name="T30"/>
                  <a:gd fmla="*/ 157051 h 1078160" name="T31"/>
                  <a:gd fmla="*/ 1528090 w 1078897" name="T32"/>
                  <a:gd fmla="*/ 276748 h 1078160" name="T33"/>
                  <a:gd fmla="*/ 1528090 w 1078897" name="T34"/>
                  <a:gd fmla="*/ 375272 h 1078160" name="T35"/>
                  <a:gd fmla="*/ 1527660 w 1078897" name="T36"/>
                  <a:gd fmla="*/ 494969 h 1078160" name="T37"/>
                  <a:gd fmla="*/ 1478312 w 1078897" name="T38"/>
                  <a:gd fmla="*/ 565230 h 1078160" name="T39"/>
                  <a:gd fmla="*/ 1527660 w 1078897" name="T40"/>
                  <a:gd fmla="*/ 635490 h 1078160" name="T41"/>
                  <a:gd fmla="*/ 1528090 w 1078897" name="T42"/>
                  <a:gd fmla="*/ 755186 h 1078160" name="T43"/>
                  <a:gd fmla="*/ 1528090 w 1078897" name="T44"/>
                  <a:gd fmla="*/ 853712 h 1078160" name="T45"/>
                  <a:gd fmla="*/ 1527660 w 1078897" name="T46"/>
                  <a:gd fmla="*/ 973407 h 1078160" name="T47"/>
                  <a:gd fmla="*/ 1478312 w 1078897" name="T48"/>
                  <a:gd fmla="*/ 1043668 h 1078160" name="T49"/>
                  <a:gd fmla="*/ 1527660 w 1078897" name="T50"/>
                  <a:gd fmla="*/ 1113930 h 1078160" name="T51"/>
                  <a:gd fmla="*/ 1528090 w 1078897" name="T52"/>
                  <a:gd fmla="*/ 1233625 h 1078160" name="T53"/>
                  <a:gd fmla="*/ 1528090 w 1078897" name="T54"/>
                  <a:gd fmla="*/ 1332151 h 1078160" name="T55"/>
                  <a:gd fmla="*/ 1527660 w 1078897" name="T56"/>
                  <a:gd fmla="*/ 1451850 h 1078160" name="T57"/>
                  <a:gd fmla="*/ 1501424 w 1078897" name="T58"/>
                  <a:gd fmla="*/ 1483628 h 1078160" name="T59"/>
                  <a:gd fmla="*/ 1373345 w 1078897" name="T60"/>
                  <a:gd fmla="*/ 1480118 h 1078160" name="T61"/>
                  <a:gd fmla="*/ 1205388 w 1078897" name="T62"/>
                  <a:gd fmla="*/ 1527053 h 1078160" name="T63"/>
                  <a:gd fmla="*/ 1062866 w 1078897" name="T64"/>
                  <a:gd fmla="*/ 1527053 h 1078160" name="T65"/>
                  <a:gd fmla="*/ 894908 w 1078897" name="T66"/>
                  <a:gd fmla="*/ 1480118 h 1078160" name="T67"/>
                  <a:gd fmla="*/ 726950 w 1078897" name="T68"/>
                  <a:gd fmla="*/ 1527053 h 1078160" name="T69"/>
                  <a:gd fmla="*/ 584427 w 1078897" name="T70"/>
                  <a:gd fmla="*/ 1527053 h 1078160" name="T71"/>
                  <a:gd fmla="*/ 416471 w 1078897" name="T72"/>
                  <a:gd fmla="*/ 1480118 h 1078160" name="T73"/>
                  <a:gd fmla="*/ 248513 w 1078897" name="T74"/>
                  <a:gd fmla="*/ 1527053 h 1078160" name="T75"/>
                  <a:gd fmla="*/ 105991 w 1078897" name="T76"/>
                  <a:gd fmla="*/ 1527053 h 1078160" name="T77"/>
                  <a:gd fmla="*/ 0 w 1078897" name="T78"/>
                  <a:gd fmla="*/ 1466373 h 1078160" name="T79"/>
                  <a:gd fmla="*/ 44765 w 1078897" name="T80"/>
                  <a:gd fmla="*/ 1299313 h 1078160" name="T81"/>
                  <a:gd fmla="*/ 0 w 1078897" name="T82"/>
                  <a:gd fmla="*/ 1132254 h 1078160" name="T83"/>
                  <a:gd fmla="*/ 0 w 1078897" name="T84"/>
                  <a:gd fmla="*/ 987935 h 1078160" name="T85"/>
                  <a:gd fmla="*/ 44765 w 1078897" name="T86"/>
                  <a:gd fmla="*/ 820874 h 1078160" name="T87"/>
                  <a:gd fmla="*/ 0 w 1078897" name="T88"/>
                  <a:gd fmla="*/ 653815 h 1078160" name="T89"/>
                  <a:gd fmla="*/ 0 w 1078897" name="T90"/>
                  <a:gd fmla="*/ 509496 h 1078160" name="T91"/>
                  <a:gd fmla="*/ 44765 w 1078897" name="T92"/>
                  <a:gd fmla="*/ 342436 h 1078160" name="T93"/>
                  <a:gd fmla="*/ 0 w 1078897" name="T94"/>
                  <a:gd fmla="*/ 175375 h 1078160" name="T95"/>
                  <a:gd fmla="*/ 0 w 1078897" name="T96"/>
                  <a:gd fmla="*/ 31054 h 1078160" name="T97"/>
                  <a:gd fmla="*/ 113246 w 1078897" name="T98"/>
                  <a:gd fmla="*/ 0 h 1078160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w 1078897" name="T150"/>
                  <a:gd fmla="*/ 0 h 1078160" name="T151"/>
                  <a:gd fmla="*/ 1078897 w 1078897" name="T152"/>
                  <a:gd fmla="*/ 1078160 h 1078160" name="T153"/>
                </a:gdLst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b="T153" l="T150" r="T152" t="T151"/>
                <a:pathLst>
                  <a:path h="1078160" w="1078897">
                    <a:moveTo>
                      <a:pt x="79956" y="0"/>
                    </a:moveTo>
                    <a:lnTo>
                      <a:pt x="94842" y="0"/>
                    </a:lnTo>
                    <a:cubicBezTo>
                      <a:pt x="94781" y="101"/>
                      <a:pt x="94781" y="202"/>
                      <a:pt x="94781" y="303"/>
                    </a:cubicBezTo>
                    <a:cubicBezTo>
                      <a:pt x="94781" y="19547"/>
                      <a:pt x="110380" y="35146"/>
                      <a:pt x="129623" y="35146"/>
                    </a:cubicBezTo>
                    <a:cubicBezTo>
                      <a:pt x="148867" y="35146"/>
                      <a:pt x="164466" y="19547"/>
                      <a:pt x="164466" y="303"/>
                    </a:cubicBezTo>
                    <a:lnTo>
                      <a:pt x="164405" y="0"/>
                    </a:lnTo>
                    <a:lnTo>
                      <a:pt x="179291" y="0"/>
                    </a:lnTo>
                    <a:cubicBezTo>
                      <a:pt x="179231" y="101"/>
                      <a:pt x="179230" y="202"/>
                      <a:pt x="179230" y="303"/>
                    </a:cubicBezTo>
                    <a:cubicBezTo>
                      <a:pt x="179230" y="19547"/>
                      <a:pt x="194830" y="35146"/>
                      <a:pt x="214073" y="35146"/>
                    </a:cubicBezTo>
                    <a:cubicBezTo>
                      <a:pt x="233316" y="35146"/>
                      <a:pt x="248915" y="19547"/>
                      <a:pt x="248915" y="303"/>
                    </a:cubicBezTo>
                    <a:lnTo>
                      <a:pt x="248854" y="0"/>
                    </a:lnTo>
                    <a:lnTo>
                      <a:pt x="263741" y="0"/>
                    </a:lnTo>
                    <a:cubicBezTo>
                      <a:pt x="263680" y="101"/>
                      <a:pt x="263679" y="202"/>
                      <a:pt x="263679" y="303"/>
                    </a:cubicBezTo>
                    <a:cubicBezTo>
                      <a:pt x="263679" y="19547"/>
                      <a:pt x="279279" y="35146"/>
                      <a:pt x="298522" y="35146"/>
                    </a:cubicBezTo>
                    <a:cubicBezTo>
                      <a:pt x="317765" y="35146"/>
                      <a:pt x="333365" y="19547"/>
                      <a:pt x="333365" y="303"/>
                    </a:cubicBezTo>
                    <a:lnTo>
                      <a:pt x="333303" y="0"/>
                    </a:lnTo>
                    <a:lnTo>
                      <a:pt x="348190" y="0"/>
                    </a:lnTo>
                    <a:cubicBezTo>
                      <a:pt x="348129" y="101"/>
                      <a:pt x="348129" y="202"/>
                      <a:pt x="348129" y="303"/>
                    </a:cubicBezTo>
                    <a:cubicBezTo>
                      <a:pt x="348129" y="19547"/>
                      <a:pt x="363728" y="35146"/>
                      <a:pt x="382971" y="35146"/>
                    </a:cubicBezTo>
                    <a:cubicBezTo>
                      <a:pt x="402214" y="35146"/>
                      <a:pt x="417814" y="19547"/>
                      <a:pt x="417814" y="303"/>
                    </a:cubicBezTo>
                    <a:lnTo>
                      <a:pt x="417753" y="0"/>
                    </a:lnTo>
                    <a:lnTo>
                      <a:pt x="432639" y="0"/>
                    </a:lnTo>
                    <a:cubicBezTo>
                      <a:pt x="432579" y="101"/>
                      <a:pt x="432578" y="202"/>
                      <a:pt x="432578" y="303"/>
                    </a:cubicBezTo>
                    <a:cubicBezTo>
                      <a:pt x="432578" y="19547"/>
                      <a:pt x="448178" y="35146"/>
                      <a:pt x="467421" y="35146"/>
                    </a:cubicBezTo>
                    <a:cubicBezTo>
                      <a:pt x="486664" y="35146"/>
                      <a:pt x="502263" y="19547"/>
                      <a:pt x="502263" y="303"/>
                    </a:cubicBezTo>
                    <a:lnTo>
                      <a:pt x="502202" y="0"/>
                    </a:lnTo>
                    <a:lnTo>
                      <a:pt x="517089" y="0"/>
                    </a:lnTo>
                    <a:cubicBezTo>
                      <a:pt x="517028" y="101"/>
                      <a:pt x="517027" y="202"/>
                      <a:pt x="517027" y="303"/>
                    </a:cubicBezTo>
                    <a:cubicBezTo>
                      <a:pt x="517027" y="19547"/>
                      <a:pt x="532627" y="35146"/>
                      <a:pt x="551870" y="35146"/>
                    </a:cubicBezTo>
                    <a:cubicBezTo>
                      <a:pt x="571113" y="35146"/>
                      <a:pt x="586713" y="19547"/>
                      <a:pt x="586713" y="303"/>
                    </a:cubicBezTo>
                    <a:lnTo>
                      <a:pt x="586651" y="0"/>
                    </a:lnTo>
                    <a:lnTo>
                      <a:pt x="601538" y="0"/>
                    </a:lnTo>
                    <a:cubicBezTo>
                      <a:pt x="601477" y="101"/>
                      <a:pt x="601477" y="202"/>
                      <a:pt x="601477" y="303"/>
                    </a:cubicBezTo>
                    <a:cubicBezTo>
                      <a:pt x="601477" y="19547"/>
                      <a:pt x="617076" y="35146"/>
                      <a:pt x="636319" y="35146"/>
                    </a:cubicBezTo>
                    <a:cubicBezTo>
                      <a:pt x="655562" y="35146"/>
                      <a:pt x="671162" y="19547"/>
                      <a:pt x="671162" y="303"/>
                    </a:cubicBezTo>
                    <a:lnTo>
                      <a:pt x="671101" y="0"/>
                    </a:lnTo>
                    <a:lnTo>
                      <a:pt x="685987" y="0"/>
                    </a:lnTo>
                    <a:cubicBezTo>
                      <a:pt x="685926" y="101"/>
                      <a:pt x="685926" y="202"/>
                      <a:pt x="685926" y="303"/>
                    </a:cubicBezTo>
                    <a:cubicBezTo>
                      <a:pt x="685926" y="19547"/>
                      <a:pt x="701525" y="35146"/>
                      <a:pt x="720769" y="35146"/>
                    </a:cubicBezTo>
                    <a:cubicBezTo>
                      <a:pt x="740012" y="35146"/>
                      <a:pt x="755611" y="19547"/>
                      <a:pt x="755611" y="303"/>
                    </a:cubicBezTo>
                    <a:lnTo>
                      <a:pt x="755550" y="0"/>
                    </a:lnTo>
                    <a:lnTo>
                      <a:pt x="770436" y="0"/>
                    </a:lnTo>
                    <a:cubicBezTo>
                      <a:pt x="770376" y="101"/>
                      <a:pt x="770375" y="202"/>
                      <a:pt x="770375" y="303"/>
                    </a:cubicBezTo>
                    <a:cubicBezTo>
                      <a:pt x="770375" y="19547"/>
                      <a:pt x="785975" y="35146"/>
                      <a:pt x="805218" y="35146"/>
                    </a:cubicBezTo>
                    <a:cubicBezTo>
                      <a:pt x="824461" y="35146"/>
                      <a:pt x="840060" y="19547"/>
                      <a:pt x="840060" y="303"/>
                    </a:cubicBezTo>
                    <a:lnTo>
                      <a:pt x="839999" y="0"/>
                    </a:lnTo>
                    <a:lnTo>
                      <a:pt x="854886" y="0"/>
                    </a:lnTo>
                    <a:cubicBezTo>
                      <a:pt x="854825" y="101"/>
                      <a:pt x="854825" y="202"/>
                      <a:pt x="854825" y="303"/>
                    </a:cubicBezTo>
                    <a:cubicBezTo>
                      <a:pt x="854825" y="19547"/>
                      <a:pt x="870424" y="35146"/>
                      <a:pt x="889667" y="35146"/>
                    </a:cubicBezTo>
                    <a:cubicBezTo>
                      <a:pt x="908910" y="35146"/>
                      <a:pt x="924510" y="19547"/>
                      <a:pt x="924510" y="303"/>
                    </a:cubicBezTo>
                    <a:lnTo>
                      <a:pt x="924449" y="0"/>
                    </a:lnTo>
                    <a:lnTo>
                      <a:pt x="939335" y="0"/>
                    </a:lnTo>
                    <a:cubicBezTo>
                      <a:pt x="939274" y="101"/>
                      <a:pt x="939274" y="202"/>
                      <a:pt x="939274" y="303"/>
                    </a:cubicBezTo>
                    <a:cubicBezTo>
                      <a:pt x="939274" y="19547"/>
                      <a:pt x="954873" y="35146"/>
                      <a:pt x="974116" y="35146"/>
                    </a:cubicBezTo>
                    <a:cubicBezTo>
                      <a:pt x="993360" y="35146"/>
                      <a:pt x="1008959" y="19547"/>
                      <a:pt x="1008959" y="303"/>
                    </a:cubicBezTo>
                    <a:lnTo>
                      <a:pt x="1008898" y="0"/>
                    </a:lnTo>
                    <a:lnTo>
                      <a:pt x="1023784" y="0"/>
                    </a:lnTo>
                    <a:cubicBezTo>
                      <a:pt x="1023724" y="101"/>
                      <a:pt x="1023723" y="202"/>
                      <a:pt x="1023723" y="303"/>
                    </a:cubicBezTo>
                    <a:cubicBezTo>
                      <a:pt x="1023723" y="19378"/>
                      <a:pt x="1039051" y="34873"/>
                      <a:pt x="1058064" y="34938"/>
                    </a:cubicBezTo>
                    <a:cubicBezTo>
                      <a:pt x="1049003" y="40172"/>
                      <a:pt x="1043751" y="50111"/>
                      <a:pt x="1043751" y="61277"/>
                    </a:cubicBezTo>
                    <a:cubicBezTo>
                      <a:pt x="1043751" y="80521"/>
                      <a:pt x="1059350" y="96120"/>
                      <a:pt x="1078593" y="96120"/>
                    </a:cubicBezTo>
                    <a:lnTo>
                      <a:pt x="1078897" y="96059"/>
                    </a:lnTo>
                    <a:lnTo>
                      <a:pt x="1078897" y="110945"/>
                    </a:lnTo>
                    <a:cubicBezTo>
                      <a:pt x="1078796" y="110885"/>
                      <a:pt x="1078695" y="110884"/>
                      <a:pt x="1078593" y="110884"/>
                    </a:cubicBezTo>
                    <a:cubicBezTo>
                      <a:pt x="1059350" y="110884"/>
                      <a:pt x="1043751" y="126484"/>
                      <a:pt x="1043751" y="145727"/>
                    </a:cubicBezTo>
                    <a:cubicBezTo>
                      <a:pt x="1043751" y="164970"/>
                      <a:pt x="1059350" y="180569"/>
                      <a:pt x="1078593" y="180569"/>
                    </a:cubicBezTo>
                    <a:lnTo>
                      <a:pt x="1078897" y="180508"/>
                    </a:lnTo>
                    <a:lnTo>
                      <a:pt x="1078897" y="195395"/>
                    </a:lnTo>
                    <a:cubicBezTo>
                      <a:pt x="1078796" y="195334"/>
                      <a:pt x="1078695" y="195333"/>
                      <a:pt x="1078593" y="195333"/>
                    </a:cubicBezTo>
                    <a:cubicBezTo>
                      <a:pt x="1059350" y="195333"/>
                      <a:pt x="1043751" y="210933"/>
                      <a:pt x="1043751" y="230176"/>
                    </a:cubicBezTo>
                    <a:cubicBezTo>
                      <a:pt x="1043751" y="249419"/>
                      <a:pt x="1059350" y="265019"/>
                      <a:pt x="1078593" y="265019"/>
                    </a:cubicBezTo>
                    <a:lnTo>
                      <a:pt x="1078897" y="264957"/>
                    </a:lnTo>
                    <a:lnTo>
                      <a:pt x="1078897" y="279844"/>
                    </a:lnTo>
                    <a:cubicBezTo>
                      <a:pt x="1078796" y="279783"/>
                      <a:pt x="1078695" y="279783"/>
                      <a:pt x="1078593" y="279783"/>
                    </a:cubicBezTo>
                    <a:cubicBezTo>
                      <a:pt x="1059350" y="279783"/>
                      <a:pt x="1043751" y="295382"/>
                      <a:pt x="1043751" y="314625"/>
                    </a:cubicBezTo>
                    <a:cubicBezTo>
                      <a:pt x="1043751" y="333868"/>
                      <a:pt x="1059350" y="349468"/>
                      <a:pt x="1078593" y="349468"/>
                    </a:cubicBezTo>
                    <a:lnTo>
                      <a:pt x="1078897" y="349407"/>
                    </a:lnTo>
                    <a:lnTo>
                      <a:pt x="1078897" y="364293"/>
                    </a:lnTo>
                    <a:cubicBezTo>
                      <a:pt x="1078796" y="364233"/>
                      <a:pt x="1078695" y="364232"/>
                      <a:pt x="1078593" y="364232"/>
                    </a:cubicBezTo>
                    <a:cubicBezTo>
                      <a:pt x="1059350" y="364232"/>
                      <a:pt x="1043751" y="379832"/>
                      <a:pt x="1043751" y="399075"/>
                    </a:cubicBezTo>
                    <a:cubicBezTo>
                      <a:pt x="1043751" y="418318"/>
                      <a:pt x="1059350" y="433917"/>
                      <a:pt x="1078593" y="433917"/>
                    </a:cubicBezTo>
                    <a:lnTo>
                      <a:pt x="1078897" y="433856"/>
                    </a:lnTo>
                    <a:lnTo>
                      <a:pt x="1078897" y="448743"/>
                    </a:lnTo>
                    <a:cubicBezTo>
                      <a:pt x="1078796" y="448682"/>
                      <a:pt x="1078695" y="448681"/>
                      <a:pt x="1078593" y="448681"/>
                    </a:cubicBezTo>
                    <a:cubicBezTo>
                      <a:pt x="1059350" y="448681"/>
                      <a:pt x="1043751" y="464281"/>
                      <a:pt x="1043751" y="483524"/>
                    </a:cubicBezTo>
                    <a:cubicBezTo>
                      <a:pt x="1043751" y="502767"/>
                      <a:pt x="1059350" y="518367"/>
                      <a:pt x="1078593" y="518367"/>
                    </a:cubicBezTo>
                    <a:lnTo>
                      <a:pt x="1078897" y="518305"/>
                    </a:lnTo>
                    <a:lnTo>
                      <a:pt x="1078897" y="533192"/>
                    </a:lnTo>
                    <a:cubicBezTo>
                      <a:pt x="1078796" y="533131"/>
                      <a:pt x="1078695" y="533131"/>
                      <a:pt x="1078593" y="533131"/>
                    </a:cubicBezTo>
                    <a:cubicBezTo>
                      <a:pt x="1059350" y="533131"/>
                      <a:pt x="1043751" y="548730"/>
                      <a:pt x="1043751" y="567973"/>
                    </a:cubicBezTo>
                    <a:cubicBezTo>
                      <a:pt x="1043751" y="587216"/>
                      <a:pt x="1059350" y="602816"/>
                      <a:pt x="1078593" y="602816"/>
                    </a:cubicBezTo>
                    <a:lnTo>
                      <a:pt x="1078897" y="602755"/>
                    </a:lnTo>
                    <a:lnTo>
                      <a:pt x="1078897" y="617641"/>
                    </a:lnTo>
                    <a:cubicBezTo>
                      <a:pt x="1078796" y="617581"/>
                      <a:pt x="1078695" y="617580"/>
                      <a:pt x="1078593" y="617580"/>
                    </a:cubicBezTo>
                    <a:cubicBezTo>
                      <a:pt x="1059350" y="617580"/>
                      <a:pt x="1043751" y="633180"/>
                      <a:pt x="1043751" y="652423"/>
                    </a:cubicBezTo>
                    <a:cubicBezTo>
                      <a:pt x="1043751" y="671666"/>
                      <a:pt x="1059350" y="687265"/>
                      <a:pt x="1078593" y="687265"/>
                    </a:cubicBezTo>
                    <a:lnTo>
                      <a:pt x="1078897" y="687204"/>
                    </a:lnTo>
                    <a:lnTo>
                      <a:pt x="1078897" y="702091"/>
                    </a:lnTo>
                    <a:cubicBezTo>
                      <a:pt x="1078796" y="702030"/>
                      <a:pt x="1078695" y="702029"/>
                      <a:pt x="1078593" y="702029"/>
                    </a:cubicBezTo>
                    <a:cubicBezTo>
                      <a:pt x="1059350" y="702029"/>
                      <a:pt x="1043751" y="717629"/>
                      <a:pt x="1043751" y="736872"/>
                    </a:cubicBezTo>
                    <a:cubicBezTo>
                      <a:pt x="1043751" y="756115"/>
                      <a:pt x="1059350" y="771715"/>
                      <a:pt x="1078593" y="771715"/>
                    </a:cubicBezTo>
                    <a:lnTo>
                      <a:pt x="1078897" y="771653"/>
                    </a:lnTo>
                    <a:lnTo>
                      <a:pt x="1078897" y="786540"/>
                    </a:lnTo>
                    <a:cubicBezTo>
                      <a:pt x="1078796" y="786479"/>
                      <a:pt x="1078695" y="786479"/>
                      <a:pt x="1078593" y="786479"/>
                    </a:cubicBezTo>
                    <a:cubicBezTo>
                      <a:pt x="1059350" y="786479"/>
                      <a:pt x="1043751" y="802078"/>
                      <a:pt x="1043751" y="821321"/>
                    </a:cubicBezTo>
                    <a:cubicBezTo>
                      <a:pt x="1043751" y="840564"/>
                      <a:pt x="1059350" y="856164"/>
                      <a:pt x="1078593" y="856164"/>
                    </a:cubicBezTo>
                    <a:lnTo>
                      <a:pt x="1078897" y="856103"/>
                    </a:lnTo>
                    <a:lnTo>
                      <a:pt x="1078897" y="870989"/>
                    </a:lnTo>
                    <a:cubicBezTo>
                      <a:pt x="1078796" y="870929"/>
                      <a:pt x="1078695" y="870928"/>
                      <a:pt x="1078593" y="870928"/>
                    </a:cubicBezTo>
                    <a:cubicBezTo>
                      <a:pt x="1059350" y="870928"/>
                      <a:pt x="1043751" y="886528"/>
                      <a:pt x="1043751" y="905771"/>
                    </a:cubicBezTo>
                    <a:cubicBezTo>
                      <a:pt x="1043751" y="925014"/>
                      <a:pt x="1059350" y="940613"/>
                      <a:pt x="1078593" y="940613"/>
                    </a:cubicBezTo>
                    <a:lnTo>
                      <a:pt x="1078897" y="940552"/>
                    </a:lnTo>
                    <a:lnTo>
                      <a:pt x="1078897" y="955439"/>
                    </a:lnTo>
                    <a:cubicBezTo>
                      <a:pt x="1078796" y="955378"/>
                      <a:pt x="1078695" y="955377"/>
                      <a:pt x="1078593" y="955377"/>
                    </a:cubicBezTo>
                    <a:cubicBezTo>
                      <a:pt x="1059350" y="955377"/>
                      <a:pt x="1043751" y="970977"/>
                      <a:pt x="1043751" y="990220"/>
                    </a:cubicBezTo>
                    <a:cubicBezTo>
                      <a:pt x="1043751" y="1009463"/>
                      <a:pt x="1059350" y="1025063"/>
                      <a:pt x="1078593" y="1025063"/>
                    </a:cubicBezTo>
                    <a:lnTo>
                      <a:pt x="1078897" y="1025001"/>
                    </a:lnTo>
                    <a:lnTo>
                      <a:pt x="1078897" y="1039888"/>
                    </a:lnTo>
                    <a:cubicBezTo>
                      <a:pt x="1078796" y="1039827"/>
                      <a:pt x="1078695" y="1039827"/>
                      <a:pt x="1078593" y="1039827"/>
                    </a:cubicBezTo>
                    <a:lnTo>
                      <a:pt x="1060069" y="1047500"/>
                    </a:lnTo>
                    <a:cubicBezTo>
                      <a:pt x="1058366" y="1045220"/>
                      <a:pt x="1056251" y="1045023"/>
                      <a:pt x="1054090" y="1045023"/>
                    </a:cubicBezTo>
                    <a:cubicBezTo>
                      <a:pt x="1035430" y="1045023"/>
                      <a:pt x="1020196" y="1059692"/>
                      <a:pt x="1019954" y="1078160"/>
                    </a:cubicBezTo>
                    <a:lnTo>
                      <a:pt x="1003776" y="1078160"/>
                    </a:lnTo>
                    <a:cubicBezTo>
                      <a:pt x="1003534" y="1059692"/>
                      <a:pt x="988300" y="1045023"/>
                      <a:pt x="969640" y="1045023"/>
                    </a:cubicBezTo>
                    <a:cubicBezTo>
                      <a:pt x="950980" y="1045023"/>
                      <a:pt x="935746" y="1059692"/>
                      <a:pt x="935504" y="1078160"/>
                    </a:cubicBezTo>
                    <a:lnTo>
                      <a:pt x="919327" y="1078160"/>
                    </a:lnTo>
                    <a:cubicBezTo>
                      <a:pt x="919085" y="1059692"/>
                      <a:pt x="903851" y="1045023"/>
                      <a:pt x="885191" y="1045023"/>
                    </a:cubicBezTo>
                    <a:cubicBezTo>
                      <a:pt x="866531" y="1045023"/>
                      <a:pt x="851297" y="1059692"/>
                      <a:pt x="851055" y="1078160"/>
                    </a:cubicBezTo>
                    <a:lnTo>
                      <a:pt x="834878" y="1078160"/>
                    </a:lnTo>
                    <a:cubicBezTo>
                      <a:pt x="834636" y="1059692"/>
                      <a:pt x="819402" y="1045023"/>
                      <a:pt x="800742" y="1045023"/>
                    </a:cubicBezTo>
                    <a:cubicBezTo>
                      <a:pt x="782082" y="1045023"/>
                      <a:pt x="766848" y="1059692"/>
                      <a:pt x="766606" y="1078160"/>
                    </a:cubicBezTo>
                    <a:lnTo>
                      <a:pt x="750429" y="1078160"/>
                    </a:lnTo>
                    <a:cubicBezTo>
                      <a:pt x="750187" y="1059692"/>
                      <a:pt x="734953" y="1045023"/>
                      <a:pt x="716292" y="1045023"/>
                    </a:cubicBezTo>
                    <a:cubicBezTo>
                      <a:pt x="697632" y="1045023"/>
                      <a:pt x="682398" y="1059692"/>
                      <a:pt x="682156" y="1078160"/>
                    </a:cubicBezTo>
                    <a:lnTo>
                      <a:pt x="665979" y="1078160"/>
                    </a:lnTo>
                    <a:cubicBezTo>
                      <a:pt x="665737" y="1059692"/>
                      <a:pt x="650503" y="1045023"/>
                      <a:pt x="631843" y="1045023"/>
                    </a:cubicBezTo>
                    <a:cubicBezTo>
                      <a:pt x="613183" y="1045023"/>
                      <a:pt x="597949" y="1059692"/>
                      <a:pt x="597707" y="1078160"/>
                    </a:cubicBezTo>
                    <a:lnTo>
                      <a:pt x="581530" y="1078160"/>
                    </a:lnTo>
                    <a:cubicBezTo>
                      <a:pt x="581288" y="1059692"/>
                      <a:pt x="566054" y="1045023"/>
                      <a:pt x="547394" y="1045023"/>
                    </a:cubicBezTo>
                    <a:cubicBezTo>
                      <a:pt x="528734" y="1045023"/>
                      <a:pt x="513500" y="1059692"/>
                      <a:pt x="513258" y="1078160"/>
                    </a:cubicBezTo>
                    <a:lnTo>
                      <a:pt x="497081" y="1078160"/>
                    </a:lnTo>
                    <a:cubicBezTo>
                      <a:pt x="496839" y="1059692"/>
                      <a:pt x="481605" y="1045023"/>
                      <a:pt x="462945" y="1045023"/>
                    </a:cubicBezTo>
                    <a:cubicBezTo>
                      <a:pt x="444284" y="1045023"/>
                      <a:pt x="429050" y="1059692"/>
                      <a:pt x="428808" y="1078160"/>
                    </a:cubicBezTo>
                    <a:lnTo>
                      <a:pt x="412631" y="1078160"/>
                    </a:lnTo>
                    <a:cubicBezTo>
                      <a:pt x="412389" y="1059692"/>
                      <a:pt x="397155" y="1045023"/>
                      <a:pt x="378495" y="1045023"/>
                    </a:cubicBezTo>
                    <a:cubicBezTo>
                      <a:pt x="359835" y="1045023"/>
                      <a:pt x="344601" y="1059692"/>
                      <a:pt x="344359" y="1078160"/>
                    </a:cubicBezTo>
                    <a:lnTo>
                      <a:pt x="328182" y="1078160"/>
                    </a:lnTo>
                    <a:cubicBezTo>
                      <a:pt x="327940" y="1059692"/>
                      <a:pt x="312706" y="1045023"/>
                      <a:pt x="294046" y="1045023"/>
                    </a:cubicBezTo>
                    <a:cubicBezTo>
                      <a:pt x="275386" y="1045023"/>
                      <a:pt x="260152" y="1059692"/>
                      <a:pt x="259910" y="1078160"/>
                    </a:cubicBezTo>
                    <a:lnTo>
                      <a:pt x="243733" y="1078160"/>
                    </a:lnTo>
                    <a:cubicBezTo>
                      <a:pt x="243491" y="1059692"/>
                      <a:pt x="228257" y="1045023"/>
                      <a:pt x="209597" y="1045023"/>
                    </a:cubicBezTo>
                    <a:cubicBezTo>
                      <a:pt x="190936" y="1045023"/>
                      <a:pt x="175703" y="1059692"/>
                      <a:pt x="175461" y="1078160"/>
                    </a:cubicBezTo>
                    <a:lnTo>
                      <a:pt x="159283" y="1078160"/>
                    </a:lnTo>
                    <a:cubicBezTo>
                      <a:pt x="159041" y="1059692"/>
                      <a:pt x="143807" y="1045023"/>
                      <a:pt x="125147" y="1045023"/>
                    </a:cubicBezTo>
                    <a:cubicBezTo>
                      <a:pt x="106487" y="1045023"/>
                      <a:pt x="91253" y="1059692"/>
                      <a:pt x="91011" y="1078160"/>
                    </a:cubicBezTo>
                    <a:lnTo>
                      <a:pt x="74834" y="1078160"/>
                    </a:lnTo>
                    <a:cubicBezTo>
                      <a:pt x="74592" y="1059692"/>
                      <a:pt x="59358" y="1045023"/>
                      <a:pt x="40698" y="1045023"/>
                    </a:cubicBezTo>
                    <a:cubicBezTo>
                      <a:pt x="29738" y="1045023"/>
                      <a:pt x="19960" y="1050083"/>
                      <a:pt x="14880" y="1058927"/>
                    </a:cubicBezTo>
                    <a:lnTo>
                      <a:pt x="0" y="1052764"/>
                    </a:lnTo>
                    <a:lnTo>
                      <a:pt x="0" y="1035318"/>
                    </a:lnTo>
                    <a:cubicBezTo>
                      <a:pt x="17784" y="1034815"/>
                      <a:pt x="31606" y="1019930"/>
                      <a:pt x="31606" y="1001816"/>
                    </a:cubicBezTo>
                    <a:cubicBezTo>
                      <a:pt x="31606" y="983703"/>
                      <a:pt x="17784" y="968818"/>
                      <a:pt x="0" y="968315"/>
                    </a:cubicBezTo>
                    <a:lnTo>
                      <a:pt x="0" y="950869"/>
                    </a:lnTo>
                    <a:cubicBezTo>
                      <a:pt x="17784" y="950365"/>
                      <a:pt x="31606" y="935480"/>
                      <a:pt x="31606" y="917367"/>
                    </a:cubicBezTo>
                    <a:cubicBezTo>
                      <a:pt x="31606" y="899254"/>
                      <a:pt x="17784" y="884369"/>
                      <a:pt x="0" y="883865"/>
                    </a:cubicBezTo>
                    <a:lnTo>
                      <a:pt x="0" y="866420"/>
                    </a:lnTo>
                    <a:cubicBezTo>
                      <a:pt x="17784" y="865916"/>
                      <a:pt x="31606" y="851031"/>
                      <a:pt x="31606" y="832918"/>
                    </a:cubicBezTo>
                    <a:cubicBezTo>
                      <a:pt x="31606" y="814805"/>
                      <a:pt x="17784" y="799920"/>
                      <a:pt x="0" y="799416"/>
                    </a:cubicBezTo>
                    <a:lnTo>
                      <a:pt x="0" y="781970"/>
                    </a:lnTo>
                    <a:cubicBezTo>
                      <a:pt x="17784" y="781466"/>
                      <a:pt x="31606" y="766582"/>
                      <a:pt x="31606" y="748468"/>
                    </a:cubicBezTo>
                    <a:cubicBezTo>
                      <a:pt x="31606" y="730355"/>
                      <a:pt x="17784" y="715470"/>
                      <a:pt x="0" y="714967"/>
                    </a:cubicBezTo>
                    <a:lnTo>
                      <a:pt x="0" y="697521"/>
                    </a:lnTo>
                    <a:cubicBezTo>
                      <a:pt x="17784" y="697017"/>
                      <a:pt x="31606" y="682132"/>
                      <a:pt x="31606" y="664019"/>
                    </a:cubicBezTo>
                    <a:cubicBezTo>
                      <a:pt x="31606" y="645906"/>
                      <a:pt x="17784" y="631021"/>
                      <a:pt x="0" y="630517"/>
                    </a:cubicBezTo>
                    <a:lnTo>
                      <a:pt x="0" y="613072"/>
                    </a:lnTo>
                    <a:cubicBezTo>
                      <a:pt x="17784" y="612568"/>
                      <a:pt x="31606" y="597683"/>
                      <a:pt x="31606" y="579570"/>
                    </a:cubicBezTo>
                    <a:cubicBezTo>
                      <a:pt x="31606" y="561457"/>
                      <a:pt x="17784" y="546572"/>
                      <a:pt x="0" y="546068"/>
                    </a:cubicBezTo>
                    <a:lnTo>
                      <a:pt x="0" y="528622"/>
                    </a:lnTo>
                    <a:cubicBezTo>
                      <a:pt x="17784" y="528118"/>
                      <a:pt x="31606" y="513234"/>
                      <a:pt x="31606" y="495121"/>
                    </a:cubicBezTo>
                    <a:cubicBezTo>
                      <a:pt x="31606" y="477007"/>
                      <a:pt x="17784" y="462123"/>
                      <a:pt x="0" y="461619"/>
                    </a:cubicBezTo>
                    <a:lnTo>
                      <a:pt x="0" y="444173"/>
                    </a:lnTo>
                    <a:cubicBezTo>
                      <a:pt x="17784" y="443669"/>
                      <a:pt x="31606" y="428784"/>
                      <a:pt x="31606" y="410671"/>
                    </a:cubicBezTo>
                    <a:cubicBezTo>
                      <a:pt x="31606" y="392558"/>
                      <a:pt x="17784" y="377673"/>
                      <a:pt x="0" y="377169"/>
                    </a:cubicBezTo>
                    <a:lnTo>
                      <a:pt x="0" y="359724"/>
                    </a:lnTo>
                    <a:cubicBezTo>
                      <a:pt x="17784" y="359220"/>
                      <a:pt x="31606" y="344335"/>
                      <a:pt x="31606" y="326222"/>
                    </a:cubicBezTo>
                    <a:cubicBezTo>
                      <a:pt x="31606" y="308109"/>
                      <a:pt x="17784" y="293224"/>
                      <a:pt x="0" y="292720"/>
                    </a:cubicBezTo>
                    <a:lnTo>
                      <a:pt x="0" y="275274"/>
                    </a:lnTo>
                    <a:cubicBezTo>
                      <a:pt x="17784" y="274771"/>
                      <a:pt x="31606" y="259886"/>
                      <a:pt x="31606" y="241773"/>
                    </a:cubicBezTo>
                    <a:cubicBezTo>
                      <a:pt x="31606" y="223660"/>
                      <a:pt x="17784" y="208775"/>
                      <a:pt x="0" y="208271"/>
                    </a:cubicBezTo>
                    <a:lnTo>
                      <a:pt x="0" y="190825"/>
                    </a:lnTo>
                    <a:cubicBezTo>
                      <a:pt x="17784" y="190321"/>
                      <a:pt x="31606" y="175436"/>
                      <a:pt x="31606" y="157323"/>
                    </a:cubicBezTo>
                    <a:cubicBezTo>
                      <a:pt x="31606" y="139210"/>
                      <a:pt x="17784" y="124325"/>
                      <a:pt x="0" y="123822"/>
                    </a:cubicBezTo>
                    <a:lnTo>
                      <a:pt x="0" y="106376"/>
                    </a:lnTo>
                    <a:cubicBezTo>
                      <a:pt x="17784" y="105872"/>
                      <a:pt x="31606" y="90987"/>
                      <a:pt x="31606" y="72874"/>
                    </a:cubicBezTo>
                    <a:cubicBezTo>
                      <a:pt x="31606" y="54761"/>
                      <a:pt x="17784" y="39876"/>
                      <a:pt x="0" y="39372"/>
                    </a:cubicBezTo>
                    <a:lnTo>
                      <a:pt x="0" y="21926"/>
                    </a:lnTo>
                    <a:lnTo>
                      <a:pt x="16464" y="15107"/>
                    </a:lnTo>
                    <a:cubicBezTo>
                      <a:pt x="19992" y="27484"/>
                      <a:pt x="31688" y="35146"/>
                      <a:pt x="45174" y="35146"/>
                    </a:cubicBezTo>
                    <a:cubicBezTo>
                      <a:pt x="64417" y="35146"/>
                      <a:pt x="80017" y="19547"/>
                      <a:pt x="80017" y="303"/>
                    </a:cubicBezTo>
                    <a:lnTo>
                      <a:pt x="799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395E8A"/>
                    </a:solidFill>
                    <a:prstDash val="dash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pic>
            <p:nvPicPr>
              <p:cNvPr id="32792" name="图片 51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3943" l="25797" r="18704" t="827"/>
              <a:stretch>
                <a:fillRect/>
              </a:stretch>
            </p:blipFill>
            <p:spPr bwMode="auto">
              <a:xfrm>
                <a:off x="68599" y="89044"/>
                <a:ext cx="1063580" cy="105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3" name="矩形 14"/>
              <p:cNvSpPr>
                <a:spLocks noChangeArrowheads="1"/>
              </p:cNvSpPr>
              <p:nvPr/>
            </p:nvSpPr>
            <p:spPr bwMode="auto">
              <a:xfrm>
                <a:off x="31302" y="878773"/>
                <a:ext cx="341624" cy="167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500">
                    <a:solidFill>
                      <a:schemeClr val="bg1"/>
                    </a:solidFill>
                    <a:latin charset="-122" panose="02000000000000000000" pitchFamily="2" typeface="方正韵动中黑简体"/>
                    <a:ea charset="-122" panose="02000000000000000000" pitchFamily="2" typeface="方正韵动中黑简体"/>
                    <a:sym charset="-122" panose="02000000000000000000" pitchFamily="2" typeface="方正韵动中黑简体"/>
                  </a:rPr>
                  <a:t>CHINA</a:t>
                </a:r>
              </a:p>
            </p:txBody>
          </p:sp>
          <p:sp>
            <p:nvSpPr>
              <p:cNvPr id="32794" name="矩形 15"/>
              <p:cNvSpPr>
                <a:spLocks noChangeArrowheads="1"/>
              </p:cNvSpPr>
              <p:nvPr/>
            </p:nvSpPr>
            <p:spPr bwMode="auto">
              <a:xfrm>
                <a:off x="28846" y="955596"/>
                <a:ext cx="1201536" cy="19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en-US" lang="zh-CN" sz="700">
                    <a:solidFill>
                      <a:schemeClr val="bg1"/>
                    </a:solidFill>
                    <a:latin charset="-122" panose="02000000000000000000" pitchFamily="2" typeface="方正韵动中黑简体"/>
                    <a:ea charset="-122" panose="02000000000000000000" pitchFamily="2" typeface="方正韵动中黑简体"/>
                    <a:sym charset="-122" panose="02000000000000000000" pitchFamily="2" typeface="方正韵动中黑简体"/>
                  </a:rPr>
                  <a:t>中国邮政</a:t>
                </a:r>
              </a:p>
            </p:txBody>
          </p:sp>
          <p:sp>
            <p:nvSpPr>
              <p:cNvPr id="32795" name="矩形 16"/>
              <p:cNvSpPr>
                <a:spLocks noChangeArrowheads="1"/>
              </p:cNvSpPr>
              <p:nvPr/>
            </p:nvSpPr>
            <p:spPr bwMode="auto">
              <a:xfrm>
                <a:off x="539301" y="89044"/>
                <a:ext cx="436873" cy="396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2000">
                    <a:solidFill>
                      <a:schemeClr val="bg1"/>
                    </a:solidFill>
                    <a:latin charset="-122" panose="02000000000000000000" pitchFamily="2" typeface="方正韵动中黑简体"/>
                    <a:ea charset="-122" panose="02000000000000000000" pitchFamily="2" typeface="方正韵动中黑简体"/>
                    <a:sym charset="-122" panose="02000000000000000000" pitchFamily="2" typeface="方正韵动中黑简体"/>
                  </a:rPr>
                  <a:t>60</a:t>
                </a:r>
              </a:p>
            </p:txBody>
          </p:sp>
          <p:sp>
            <p:nvSpPr>
              <p:cNvPr id="32796" name="矩形 17"/>
              <p:cNvSpPr>
                <a:spLocks noChangeArrowheads="1"/>
              </p:cNvSpPr>
              <p:nvPr/>
            </p:nvSpPr>
            <p:spPr bwMode="auto">
              <a:xfrm>
                <a:off x="861529" y="77273"/>
                <a:ext cx="284475" cy="213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en-US" lang="zh-CN" sz="800">
                    <a:solidFill>
                      <a:schemeClr val="bg1"/>
                    </a:solidFill>
                    <a:latin charset="-122" panose="02000000000000000000" pitchFamily="2" typeface="方正韵动中黑简体"/>
                    <a:ea charset="-122" panose="02000000000000000000" pitchFamily="2" typeface="方正韵动中黑简体"/>
                    <a:sym charset="-122" panose="02000000000000000000" pitchFamily="2" typeface="方正韵动中黑简体"/>
                  </a:rPr>
                  <a:t>分</a:t>
                </a:r>
              </a:p>
            </p:txBody>
          </p:sp>
        </p:grpSp>
        <p:sp>
          <p:nvSpPr>
            <p:cNvPr id="32774" name="矩形 18"/>
            <p:cNvSpPr>
              <a:spLocks noChangeArrowheads="1"/>
            </p:cNvSpPr>
            <p:nvPr/>
          </p:nvSpPr>
          <p:spPr bwMode="auto">
            <a:xfrm>
              <a:off x="180020" y="3895077"/>
              <a:ext cx="2652023" cy="54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国家邮政局发行（2013）</a:t>
              </a:r>
            </a:p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Issued by the State Postal Bureau</a:t>
              </a:r>
            </a:p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人间仙境</a:t>
              </a:r>
            </a:p>
          </p:txBody>
        </p:sp>
        <p:grpSp>
          <p:nvGrpSpPr>
            <p:cNvPr id="32775" name="Group 19"/>
            <p:cNvGrpSpPr/>
            <p:nvPr/>
          </p:nvGrpSpPr>
          <p:grpSpPr>
            <a:xfrm>
              <a:off x="5765313" y="3990022"/>
              <a:ext cx="1421854" cy="400110"/>
              <a:chExt cx="1421854" cy="400110"/>
            </a:xfrm>
          </p:grpSpPr>
          <p:sp>
            <p:nvSpPr>
              <p:cNvPr id="32789" name="矩形 19"/>
              <p:cNvSpPr>
                <a:spLocks noChangeArrowheads="1"/>
              </p:cNvSpPr>
              <p:nvPr/>
            </p:nvSpPr>
            <p:spPr bwMode="auto">
              <a:xfrm>
                <a:off x="211267" y="0"/>
                <a:ext cx="1198861" cy="396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en-US" lang="zh-CN" sz="2000">
                    <a:solidFill>
                      <a:srgbClr val="595959"/>
                    </a:solidFill>
                    <a:latin charset="-122" panose="02000000000000000000" pitchFamily="2" typeface="方正韵动中黑简体"/>
                    <a:ea charset="-122" panose="02000000000000000000" pitchFamily="2" typeface="方正韵动中黑简体"/>
                    <a:sym charset="-122" pitchFamily="1" typeface="方正光辉特粗简体"/>
                  </a:rPr>
                  <a:t>邮政编码</a:t>
                </a:r>
              </a:p>
            </p:txBody>
          </p:sp>
          <p:sp>
            <p:nvSpPr>
              <p:cNvPr id="32790" name="TextBox 20"/>
              <p:cNvSpPr>
                <a:spLocks noChangeArrowheads="1"/>
              </p:cNvSpPr>
              <p:nvPr/>
            </p:nvSpPr>
            <p:spPr bwMode="auto">
              <a:xfrm>
                <a:off x="0" y="14496"/>
                <a:ext cx="535387" cy="27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sym charset="0" panose="020f0502020204030204" pitchFamily="34" typeface="Calibri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00000000000000000" pitchFamily="2" typeface="方正韵动中黑简体"/>
                    <a:ea charset="-122" panose="02000000000000000000" pitchFamily="2" typeface="方正韵动中黑简体"/>
                    <a:sym charset="-122" panose="02000000000000000000" pitchFamily="2" typeface="方正韵动中黑简体"/>
                  </a:rPr>
                  <a:t>23</a:t>
                </a:r>
              </a:p>
            </p:txBody>
          </p:sp>
        </p:grpSp>
        <p:sp>
          <p:nvSpPr>
            <p:cNvPr id="32776" name="直接连接符 41"/>
            <p:cNvSpPr>
              <a:spLocks noChangeShapeType="1"/>
            </p:cNvSpPr>
            <p:nvPr/>
          </p:nvSpPr>
          <p:spPr bwMode="auto">
            <a:xfrm>
              <a:off x="188118" y="3734170"/>
              <a:ext cx="8217365" cy="1"/>
            </a:xfrm>
            <a:prstGeom prst="line">
              <a:avLst/>
            </a:prstGeom>
            <a:noFill/>
            <a:ln w="9525">
              <a:solidFill>
                <a:srgbClr val="80D274"/>
              </a:solidFill>
              <a:prstDash val="sysDash"/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77" name="TextBox 49"/>
            <p:cNvSpPr>
              <a:spLocks noChangeArrowheads="1"/>
            </p:cNvSpPr>
            <p:nvPr/>
          </p:nvSpPr>
          <p:spPr bwMode="auto">
            <a:xfrm>
              <a:off x="4201780" y="1499389"/>
              <a:ext cx="3989131" cy="131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8000">
                  <a:solidFill>
                    <a:srgbClr val="ADCE3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  <a:sym charset="-122" panose="03000509000000000000" pitchFamily="65" typeface="方正大黑简体"/>
                </a:rPr>
                <a:t>神木垒</a:t>
              </a:r>
            </a:p>
          </p:txBody>
        </p:sp>
        <p:sp>
          <p:nvSpPr>
            <p:cNvPr id="32778" name="TextBox 50"/>
            <p:cNvSpPr>
              <a:spLocks noChangeArrowheads="1"/>
            </p:cNvSpPr>
            <p:nvPr/>
          </p:nvSpPr>
          <p:spPr bwMode="auto">
            <a:xfrm>
              <a:off x="6739555" y="3521227"/>
              <a:ext cx="1659050" cy="2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62C753"/>
                  </a:solidFill>
                  <a:latin charset="-122" panose="02000000000000000000" pitchFamily="2" typeface="方正韵动中黑简体"/>
                  <a:ea charset="-122" panose="02000000000000000000" pitchFamily="2" typeface="方正韵动中黑简体"/>
                  <a:sym charset="-122" panose="02000000000000000000" pitchFamily="2" typeface="方正韵动中黑简体"/>
                </a:rPr>
                <a:t>旅游类ppt模板</a:t>
              </a:r>
            </a:p>
          </p:txBody>
        </p:sp>
        <p:sp>
          <p:nvSpPr>
            <p:cNvPr id="32779" name="TextBox 11"/>
            <p:cNvSpPr>
              <a:spLocks noChangeArrowheads="1"/>
            </p:cNvSpPr>
            <p:nvPr/>
          </p:nvSpPr>
          <p:spPr bwMode="auto">
            <a:xfrm>
              <a:off x="180020" y="1147679"/>
              <a:ext cx="1500574" cy="4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rgbClr val="000000"/>
                  </a:solidFill>
                  <a:latin charset="0" panose="030303020407070d0804" pitchFamily="66" typeface="Edwardian Script ITC"/>
                  <a:sym charset="0" panose="030303020407070d0804" pitchFamily="66" typeface="Edwardian Script ITC"/>
                </a:rPr>
                <a:t>Dear Friend：</a:t>
              </a:r>
            </a:p>
          </p:txBody>
        </p:sp>
        <p:sp>
          <p:nvSpPr>
            <p:cNvPr id="32780" name="矩形 13"/>
            <p:cNvSpPr>
              <a:spLocks noChangeArrowheads="1"/>
            </p:cNvSpPr>
            <p:nvPr/>
          </p:nvSpPr>
          <p:spPr bwMode="auto">
            <a:xfrm>
              <a:off x="484884" y="1622499"/>
              <a:ext cx="4572000" cy="106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2" typeface="方正苏新诗柳楷简体"/>
                  <a:ea charset="-122" pitchFamily="2" typeface="方正苏新诗柳楷简体"/>
                  <a:sym charset="-122" pitchFamily="2" typeface="方正苏新诗柳楷简体"/>
                </a:rPr>
                <a:t>旅行是快乐的~ </a:t>
              </a:r>
            </a:p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2" typeface="方正苏新诗柳楷简体"/>
                  <a:ea charset="-122" pitchFamily="2" typeface="方正苏新诗柳楷简体"/>
                  <a:sym charset="-122" pitchFamily="2" typeface="方正苏新诗柳楷简体"/>
                </a:rPr>
                <a:t>神马工作鸭梨，神马情绪统统抛开……</a:t>
              </a:r>
            </a:p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2" typeface="方正苏新诗柳楷简体"/>
                  <a:ea charset="-122" pitchFamily="2" typeface="方正苏新诗柳楷简体"/>
                  <a:sym charset="-122" pitchFamily="2" typeface="方正苏新诗柳楷简体"/>
                </a:rPr>
                <a:t>让我们一起，神木垒两日游。</a:t>
              </a:r>
            </a:p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2" typeface="方正苏新诗柳楷简体"/>
                  <a:ea charset="-122" pitchFamily="2" typeface="方正苏新诗柳楷简体"/>
                  <a:sym charset="-122" pitchFamily="2" typeface="方正苏新诗柳楷简体"/>
                </a:rPr>
                <a:t>一起开心。</a:t>
              </a:r>
            </a:p>
          </p:txBody>
        </p:sp>
        <p:sp>
          <p:nvSpPr>
            <p:cNvPr id="32781" name="任意多边形 52"/>
            <p:cNvSpPr>
              <a:spLocks noChangeArrowheads="1"/>
            </p:cNvSpPr>
            <p:nvPr/>
          </p:nvSpPr>
          <p:spPr bwMode="auto">
            <a:xfrm rot="-1689280">
              <a:off x="7175772" y="838621"/>
              <a:ext cx="465084" cy="639080"/>
            </a:xfrm>
            <a:custGeom>
              <a:gdLst>
                <a:gd fmla="*/ 721 w 1935292" name="T0"/>
                <a:gd fmla="*/ 3741 h 2659324" name="T1"/>
                <a:gd fmla="*/ 3491 w 1935292" name="T2"/>
                <a:gd fmla="*/ 8621 h 2659324" name="T3"/>
                <a:gd fmla="*/ 5855 w 1935292" name="T4"/>
                <a:gd fmla="*/ 8367 h 2659324" name="T5"/>
                <a:gd fmla="*/ 6033 w 1935292" name="T6"/>
                <a:gd fmla="*/ 6690 h 2659324" name="T7"/>
                <a:gd fmla="*/ 4965 w 1935292" name="T8"/>
                <a:gd fmla="*/ 5114 h 2659324" name="T9"/>
                <a:gd fmla="*/ 5575 w 1935292" name="T10"/>
                <a:gd fmla="*/ 3894 h 2659324" name="T11"/>
                <a:gd fmla="*/ 5550 w 1935292" name="T12"/>
                <a:gd fmla="*/ 2852 h 2659324" name="T13"/>
                <a:gd fmla="*/ 6287 w 1935292" name="T14"/>
                <a:gd fmla="*/ 869 h 2659324" name="T15"/>
                <a:gd fmla="*/ 4610 w 1935292" name="T16"/>
                <a:gd fmla="*/ 488 h 2659324" name="T17"/>
                <a:gd fmla="*/ 3745 w 1935292" name="T18"/>
                <a:gd fmla="*/ 6 h 2659324" name="T19"/>
                <a:gd fmla="*/ 2729 w 1935292" name="T20"/>
                <a:gd fmla="*/ 539 h 2659324" name="T21"/>
                <a:gd fmla="*/ 2017 w 1935292" name="T22"/>
                <a:gd fmla="*/ 463 h 2659324" name="T23"/>
                <a:gd fmla="*/ 1458 w 1935292" name="T24"/>
                <a:gd fmla="*/ 1048 h 2659324" name="T25"/>
                <a:gd fmla="*/ 746 w 1935292" name="T26"/>
                <a:gd fmla="*/ 1327 h 2659324" name="T27"/>
                <a:gd fmla="*/ 619 w 1935292" name="T28"/>
                <a:gd fmla="*/ 1937 h 2659324" name="T29"/>
                <a:gd fmla="*/ 9 w 1935292" name="T30"/>
                <a:gd fmla="*/ 2877 h 2659324" name="T31"/>
                <a:gd fmla="*/ 721 w 1935292" name="T32"/>
                <a:gd fmla="*/ 3741 h 2659324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935292" name="T51"/>
                <a:gd fmla="*/ 0 h 2659324" name="T52"/>
                <a:gd fmla="*/ 1935292 w 1935292" name="T53"/>
                <a:gd fmla="*/ 2659324 h 2659324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2659324" w="1935292">
                  <a:moveTo>
                    <a:pt x="216164" y="1121775"/>
                  </a:moveTo>
                  <a:cubicBezTo>
                    <a:pt x="195844" y="1784715"/>
                    <a:pt x="716544" y="2424795"/>
                    <a:pt x="1046744" y="2584815"/>
                  </a:cubicBezTo>
                  <a:cubicBezTo>
                    <a:pt x="1376944" y="2744835"/>
                    <a:pt x="1636024" y="2612755"/>
                    <a:pt x="1755404" y="2508615"/>
                  </a:cubicBezTo>
                  <a:cubicBezTo>
                    <a:pt x="1874784" y="2404475"/>
                    <a:pt x="1883674" y="2153015"/>
                    <a:pt x="1808744" y="2005695"/>
                  </a:cubicBezTo>
                  <a:cubicBezTo>
                    <a:pt x="1733814" y="1858375"/>
                    <a:pt x="1511564" y="1672955"/>
                    <a:pt x="1488704" y="1533255"/>
                  </a:cubicBezTo>
                  <a:cubicBezTo>
                    <a:pt x="1478226" y="1401175"/>
                    <a:pt x="1649519" y="1230994"/>
                    <a:pt x="1671584" y="1167495"/>
                  </a:cubicBezTo>
                  <a:cubicBezTo>
                    <a:pt x="1693649" y="1103996"/>
                    <a:pt x="1717939" y="952388"/>
                    <a:pt x="1663964" y="855075"/>
                  </a:cubicBezTo>
                  <a:cubicBezTo>
                    <a:pt x="1829064" y="810625"/>
                    <a:pt x="2030994" y="485505"/>
                    <a:pt x="1884944" y="260715"/>
                  </a:cubicBezTo>
                  <a:cubicBezTo>
                    <a:pt x="1738894" y="35925"/>
                    <a:pt x="1524264" y="82915"/>
                    <a:pt x="1382024" y="146415"/>
                  </a:cubicBezTo>
                  <a:cubicBezTo>
                    <a:pt x="1341384" y="75295"/>
                    <a:pt x="1262644" y="19415"/>
                    <a:pt x="1122944" y="1635"/>
                  </a:cubicBezTo>
                  <a:cubicBezTo>
                    <a:pt x="983244" y="-16145"/>
                    <a:pt x="881644" y="115935"/>
                    <a:pt x="818144" y="161655"/>
                  </a:cubicBezTo>
                  <a:cubicBezTo>
                    <a:pt x="777504" y="131175"/>
                    <a:pt x="698764" y="100695"/>
                    <a:pt x="604784" y="138795"/>
                  </a:cubicBezTo>
                  <a:cubicBezTo>
                    <a:pt x="510804" y="176895"/>
                    <a:pt x="454924" y="248015"/>
                    <a:pt x="437144" y="314055"/>
                  </a:cubicBezTo>
                  <a:cubicBezTo>
                    <a:pt x="358404" y="311515"/>
                    <a:pt x="272044" y="347075"/>
                    <a:pt x="223784" y="397875"/>
                  </a:cubicBezTo>
                  <a:cubicBezTo>
                    <a:pt x="175524" y="448675"/>
                    <a:pt x="153934" y="510905"/>
                    <a:pt x="185684" y="580755"/>
                  </a:cubicBezTo>
                  <a:cubicBezTo>
                    <a:pt x="101864" y="636635"/>
                    <a:pt x="-20056" y="692515"/>
                    <a:pt x="2804" y="862695"/>
                  </a:cubicBezTo>
                  <a:cubicBezTo>
                    <a:pt x="25664" y="1032875"/>
                    <a:pt x="80274" y="1063355"/>
                    <a:pt x="216164" y="1121775"/>
                  </a:cubicBezTo>
                  <a:close/>
                </a:path>
              </a:pathLst>
            </a:custGeom>
            <a:noFill/>
            <a:ln cap="flat" cmpd="sng" w="15875">
              <a:solidFill>
                <a:srgbClr val="3F3F3F">
                  <a:alpha val="87057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2782" name="任意多边形 53"/>
            <p:cNvSpPr>
              <a:spLocks noChangeArrowheads="1"/>
            </p:cNvSpPr>
            <p:nvPr/>
          </p:nvSpPr>
          <p:spPr bwMode="auto">
            <a:xfrm rot="-1689280">
              <a:off x="7304994" y="978478"/>
              <a:ext cx="293280" cy="432840"/>
            </a:xfrm>
            <a:custGeom>
              <a:gdLst>
                <a:gd fmla="*/ 2772 w 1220385" name="T0"/>
                <a:gd fmla="*/ 2899 h 1801122" name="T1"/>
                <a:gd fmla="*/ 3534 w 1220385" name="T2"/>
                <a:gd fmla="*/ 1120 h 1801122" name="T3"/>
                <a:gd fmla="*/ 2772 w 1220385" name="T4"/>
                <a:gd fmla="*/ 154 h 1801122" name="T5"/>
                <a:gd fmla="*/ 1222 w 1220385" name="T6"/>
                <a:gd fmla="*/ 128 h 1801122" name="T7"/>
                <a:gd fmla="*/ 2 w 1220385" name="T8"/>
                <a:gd fmla="*/ 1958 h 1801122" name="T9"/>
                <a:gd fmla="*/ 891 w 1220385" name="T10"/>
                <a:gd fmla="*/ 4449 h 1801122" name="T11"/>
                <a:gd fmla="*/ 2670 w 1220385" name="T12"/>
                <a:gd fmla="*/ 5923 h 1801122" name="T13"/>
                <a:gd fmla="*/ 3992 w 1220385" name="T14"/>
                <a:gd fmla="*/ 5618 h 1801122" name="T15"/>
                <a:gd fmla="*/ 3433 w 1220385" name="T16"/>
                <a:gd fmla="*/ 4169 h 1801122" name="T17"/>
                <a:gd fmla="*/ 2772 w 1220385" name="T18"/>
                <a:gd fmla="*/ 2899 h 180112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220385" name="T30"/>
                <a:gd fmla="*/ 0 h 1801122" name="T31"/>
                <a:gd fmla="*/ 1220385 w 1220385" name="T32"/>
                <a:gd fmla="*/ 1801122 h 180112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801122" w="1220385">
                  <a:moveTo>
                    <a:pt x="831089" y="869079"/>
                  </a:moveTo>
                  <a:cubicBezTo>
                    <a:pt x="859029" y="716679"/>
                    <a:pt x="1059689" y="472839"/>
                    <a:pt x="1059689" y="335679"/>
                  </a:cubicBezTo>
                  <a:cubicBezTo>
                    <a:pt x="1059689" y="198519"/>
                    <a:pt x="908559" y="88027"/>
                    <a:pt x="831089" y="46117"/>
                  </a:cubicBezTo>
                  <a:cubicBezTo>
                    <a:pt x="753619" y="4207"/>
                    <a:pt x="512319" y="-28811"/>
                    <a:pt x="366269" y="38499"/>
                  </a:cubicBezTo>
                  <a:cubicBezTo>
                    <a:pt x="220219" y="105809"/>
                    <a:pt x="10669" y="307739"/>
                    <a:pt x="509" y="587139"/>
                  </a:cubicBezTo>
                  <a:cubicBezTo>
                    <a:pt x="-9651" y="866539"/>
                    <a:pt x="133859" y="1135779"/>
                    <a:pt x="267209" y="1333899"/>
                  </a:cubicBezTo>
                  <a:cubicBezTo>
                    <a:pt x="400559" y="1532019"/>
                    <a:pt x="645670" y="1717438"/>
                    <a:pt x="800610" y="1775858"/>
                  </a:cubicBezTo>
                  <a:cubicBezTo>
                    <a:pt x="986030" y="1819038"/>
                    <a:pt x="1113029" y="1817769"/>
                    <a:pt x="1196849" y="1684419"/>
                  </a:cubicBezTo>
                  <a:cubicBezTo>
                    <a:pt x="1280669" y="1551069"/>
                    <a:pt x="1120649" y="1355489"/>
                    <a:pt x="1029209" y="1250079"/>
                  </a:cubicBezTo>
                  <a:cubicBezTo>
                    <a:pt x="937769" y="1144669"/>
                    <a:pt x="803149" y="1021479"/>
                    <a:pt x="831089" y="869079"/>
                  </a:cubicBezTo>
                  <a:close/>
                </a:path>
              </a:pathLst>
            </a:custGeom>
            <a:solidFill>
              <a:srgbClr val="262626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2783" name="椭圆 54"/>
            <p:cNvSpPr>
              <a:spLocks noChangeArrowheads="1"/>
            </p:cNvSpPr>
            <p:nvPr/>
          </p:nvSpPr>
          <p:spPr bwMode="auto">
            <a:xfrm rot="120106">
              <a:off x="7402257" y="849074"/>
              <a:ext cx="75708" cy="118970"/>
            </a:xfrm>
            <a:prstGeom prst="ellipse">
              <a:avLst/>
            </a:prstGeom>
            <a:solidFill>
              <a:srgbClr val="262626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2784" name="椭圆 55"/>
            <p:cNvSpPr>
              <a:spLocks noChangeArrowheads="1"/>
            </p:cNvSpPr>
            <p:nvPr/>
          </p:nvSpPr>
          <p:spPr bwMode="auto">
            <a:xfrm rot="-1858817">
              <a:off x="7301917" y="893738"/>
              <a:ext cx="54414" cy="85507"/>
            </a:xfrm>
            <a:prstGeom prst="ellipse">
              <a:avLst/>
            </a:prstGeom>
            <a:solidFill>
              <a:srgbClr val="262626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2785" name="椭圆 56"/>
            <p:cNvSpPr>
              <a:spLocks noChangeArrowheads="1"/>
            </p:cNvSpPr>
            <p:nvPr/>
          </p:nvSpPr>
          <p:spPr bwMode="auto">
            <a:xfrm rot="-2536558">
              <a:off x="7229773" y="956987"/>
              <a:ext cx="51267" cy="80562"/>
            </a:xfrm>
            <a:prstGeom prst="ellipse">
              <a:avLst/>
            </a:prstGeom>
            <a:solidFill>
              <a:srgbClr val="262626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2786" name="椭圆 57"/>
            <p:cNvSpPr>
              <a:spLocks noChangeArrowheads="1"/>
            </p:cNvSpPr>
            <p:nvPr/>
          </p:nvSpPr>
          <p:spPr bwMode="auto">
            <a:xfrm rot="-3740552">
              <a:off x="7198360" y="1030495"/>
              <a:ext cx="42708" cy="67113"/>
            </a:xfrm>
            <a:prstGeom prst="ellipse">
              <a:avLst/>
            </a:prstGeom>
            <a:solidFill>
              <a:srgbClr val="262626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2787" name="椭圆 58"/>
            <p:cNvSpPr>
              <a:spLocks noChangeArrowheads="1"/>
            </p:cNvSpPr>
            <p:nvPr/>
          </p:nvSpPr>
          <p:spPr bwMode="auto">
            <a:xfrm rot="-4308257">
              <a:off x="7194950" y="1111238"/>
              <a:ext cx="35355" cy="55556"/>
            </a:xfrm>
            <a:prstGeom prst="ellipse">
              <a:avLst/>
            </a:prstGeom>
            <a:solidFill>
              <a:srgbClr val="262626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w="1905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>
                <a:solidFill>
                  <a:srgbClr val="CCEDC7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2788" name="TextBox 27"/>
            <p:cNvSpPr>
              <a:spLocks noChangeArrowheads="1"/>
            </p:cNvSpPr>
            <p:nvPr/>
          </p:nvSpPr>
          <p:spPr bwMode="auto">
            <a:xfrm>
              <a:off x="7204979" y="4020800"/>
              <a:ext cx="1345972" cy="3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rgbClr val="3F3F3F"/>
                  </a:solidFill>
                  <a:latin charset="-122" pitchFamily="2" typeface="方正苏新诗柳楷简体"/>
                  <a:ea charset="-122" pitchFamily="2" typeface="方正苏新诗柳楷简体"/>
                  <a:sym charset="-122" pitchFamily="2" typeface="方正苏新诗柳楷简体"/>
                </a:rPr>
                <a:t>625013</a:t>
              </a:r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250" y="53975"/>
            <a:ext cx="768191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缓存区\神木垒\2176952_133859096499_2.jpg" id="1638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97" l="10561" r="49152" t="1244"/>
          <a:stretch>
            <a:fillRect/>
          </a:stretch>
        </p:blipFill>
        <p:spPr bwMode="auto">
          <a:xfrm>
            <a:off x="0" y="2101850"/>
            <a:ext cx="2276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44" l="16301" r="16301" t="11583"/>
          <a:stretch>
            <a:fillRect/>
          </a:stretch>
        </p:blipFill>
        <p:spPr bwMode="auto">
          <a:xfrm>
            <a:off x="6711950" y="-4763"/>
            <a:ext cx="24320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171" l="9206" t="420"/>
          <a:stretch>
            <a:fillRect/>
          </a:stretch>
        </p:blipFill>
        <p:spPr bwMode="auto">
          <a:xfrm>
            <a:off x="0" y="0"/>
            <a:ext cx="34020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827" l="2290" r="430" t="797"/>
          <a:stretch>
            <a:fillRect/>
          </a:stretch>
        </p:blipFill>
        <p:spPr bwMode="auto">
          <a:xfrm>
            <a:off x="3402013" y="0"/>
            <a:ext cx="33083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339" l="36699" r="11171" t="10599"/>
          <a:stretch>
            <a:fillRect/>
          </a:stretch>
        </p:blipFill>
        <p:spPr bwMode="auto">
          <a:xfrm>
            <a:off x="2276475" y="2111375"/>
            <a:ext cx="243046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7996"/>
          <a:stretch>
            <a:fillRect/>
          </a:stretch>
        </p:blipFill>
        <p:spPr bwMode="auto">
          <a:xfrm>
            <a:off x="4706938" y="2101850"/>
            <a:ext cx="44338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8705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6393" name="Group 9"/>
          <p:cNvGrpSpPr/>
          <p:nvPr/>
        </p:nvGrpSpPr>
        <p:grpSpPr>
          <a:xfrm>
            <a:off x="1212850" y="1268413"/>
            <a:ext cx="4829175" cy="1843087"/>
            <a:chExt cx="4828234" cy="1843313"/>
          </a:xfrm>
        </p:grpSpPr>
        <p:grpSp>
          <p:nvGrpSpPr>
            <p:cNvPr id="16394" name="Group 10"/>
            <p:cNvGrpSpPr/>
            <p:nvPr/>
          </p:nvGrpSpPr>
          <p:grpSpPr>
            <a:xfrm>
              <a:off x="0" y="0"/>
              <a:ext cx="4828234" cy="1843313"/>
              <a:chExt cx="4828234" cy="1843313"/>
            </a:xfrm>
          </p:grpSpPr>
          <p:grpSp>
            <p:nvGrpSpPr>
              <p:cNvPr id="16398" name="Group 11"/>
              <p:cNvGrpSpPr/>
              <p:nvPr/>
            </p:nvGrpSpPr>
            <p:grpSpPr>
              <a:xfrm>
                <a:off x="0" y="0"/>
                <a:ext cx="2019849" cy="1843313"/>
                <a:chExt cx="2019849" cy="1843313"/>
              </a:xfrm>
            </p:grpSpPr>
            <p:sp>
              <p:nvSpPr>
                <p:cNvPr id="16411" name="圆角矩形 28"/>
                <p:cNvSpPr>
                  <a:spLocks noChangeArrowheads="1"/>
                </p:cNvSpPr>
                <p:nvPr/>
              </p:nvSpPr>
              <p:spPr bwMode="auto">
                <a:xfrm>
                  <a:off x="71934" y="0"/>
                  <a:ext cx="1947915" cy="1843313"/>
                </a:xfrm>
                <a:prstGeom prst="roundRect">
                  <a:avLst>
                    <a:gd fmla="val 10704" name="adj"/>
                  </a:avLst>
                </a:prstGeom>
                <a:solidFill>
                  <a:srgbClr val="ADCE37"/>
                </a:solidFill>
                <a:ln>
                  <a:noFill/>
                </a:ln>
                <a:extLst>
                  <a:ext uri="{91240B29-F687-4F45-9708-019B960494DF}">
                    <a14:hiddenLine w="1270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endParaRPr altLang="zh-CN" lang="zh-CN" sz="1800">
                    <a:solidFill>
                      <a:srgbClr val="CCEDC7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grpSp>
              <p:nvGrpSpPr>
                <p:cNvPr id="16412" name="Group 13"/>
                <p:cNvGrpSpPr/>
                <p:nvPr/>
              </p:nvGrpSpPr>
              <p:grpSpPr>
                <a:xfrm>
                  <a:off x="0" y="196748"/>
                  <a:ext cx="1947915" cy="1480023"/>
                  <a:chExt cx="1947915" cy="1480023"/>
                </a:xfrm>
              </p:grpSpPr>
              <p:sp>
                <p:nvSpPr>
                  <p:cNvPr id="16413" name="任意多边形 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935215" cy="705676"/>
                  </a:xfrm>
                  <a:custGeom>
                    <a:gdLst>
                      <a:gd fmla="*/ 343466 w 3771900" name="T0"/>
                      <a:gd fmla="*/ 61001 h 1375423" name="T1"/>
                      <a:gd fmla="*/ 378198 w 3771900" name="T2"/>
                      <a:gd fmla="*/ 98307 h 1375423" name="T3"/>
                      <a:gd fmla="*/ 405213 w 3771900" name="T4"/>
                      <a:gd fmla="*/ 103452 h 1375423" name="T5"/>
                      <a:gd fmla="*/ 430940 w 3771900" name="T6"/>
                      <a:gd fmla="*/ 160053 h 1375423" name="T7"/>
                      <a:gd fmla="*/ 509410 w 3771900" name="T8"/>
                      <a:gd fmla="*/ 124677 h 1375423" name="T9"/>
                      <a:gd fmla="*/ 429654 w 3771900" name="T10"/>
                      <a:gd fmla="*/ 177420 h 1375423" name="T11"/>
                      <a:gd fmla="*/ 391705 w 3771900" name="T12"/>
                      <a:gd fmla="*/ 115030 h 1375423" name="T13"/>
                      <a:gd fmla="*/ 367264 w 3771900" name="T14"/>
                      <a:gd fmla="*/ 107311 h 1375423" name="T15"/>
                      <a:gd fmla="*/ 345395 w 3771900" name="T16"/>
                      <a:gd fmla="*/ 79010 h 1375423" name="T17"/>
                      <a:gd fmla="*/ 323527 w 3771900" name="T18"/>
                      <a:gd fmla="*/ 110527 h 1375423" name="T19"/>
                      <a:gd fmla="*/ 285578 w 3771900" name="T20"/>
                      <a:gd fmla="*/ 141401 h 1375423" name="T21"/>
                      <a:gd fmla="*/ 335748 w 3771900" name="T22"/>
                      <a:gd fmla="*/ 160053 h 1375423" name="T23"/>
                      <a:gd fmla="*/ 351828 w 3771900" name="T24"/>
                      <a:gd fmla="*/ 139471 h 1375423" name="T25"/>
                      <a:gd fmla="*/ 331245 w 3771900" name="T26"/>
                      <a:gd fmla="*/ 125964 h 1375423" name="T27"/>
                      <a:gd fmla="*/ 365978 w 3771900" name="T28"/>
                      <a:gd fmla="*/ 136255 h 1375423" name="T29"/>
                      <a:gd fmla="*/ 335748 w 3771900" name="T30"/>
                      <a:gd fmla="*/ 165198 h 1375423" name="T31"/>
                      <a:gd fmla="*/ 270785 w 3771900" name="T32"/>
                      <a:gd fmla="*/ 144617 h 1375423" name="T33"/>
                      <a:gd fmla="*/ 315809 w 3771900" name="T34"/>
                      <a:gd fmla="*/ 108598 h 1375423" name="T35"/>
                      <a:gd fmla="*/ 343466 w 3771900" name="T36"/>
                      <a:gd fmla="*/ 61001 h 1375423" name="T37"/>
                      <a:gd fmla="*/ 178808 w 3771900" name="T38"/>
                      <a:gd fmla="*/ 59714 h 1375423" name="T39"/>
                      <a:gd fmla="*/ 130568 w 3771900" name="T40"/>
                      <a:gd fmla="*/ 106989 h 1375423" name="T41"/>
                      <a:gd fmla="*/ 165944 w 3771900" name="T42"/>
                      <a:gd fmla="*/ 112456 h 1375423" name="T43"/>
                      <a:gd fmla="*/ 212254 w 3771900" name="T44"/>
                      <a:gd fmla="*/ 91874 h 1375423" name="T45"/>
                      <a:gd fmla="*/ 237982 w 3771900" name="T46"/>
                      <a:gd fmla="*/ 127893 h 1375423" name="T47"/>
                      <a:gd fmla="*/ 248273 w 3771900" name="T48"/>
                      <a:gd fmla="*/ 151048 h 1375423" name="T49"/>
                      <a:gd fmla="*/ 207752 w 3771900" name="T50"/>
                      <a:gd fmla="*/ 175489 h 1375423" name="T51"/>
                      <a:gd fmla="*/ 156940 w 3771900" name="T52"/>
                      <a:gd fmla="*/ 181922 h 1375423" name="T53"/>
                      <a:gd fmla="*/ 0 w 3771900" name="T54"/>
                      <a:gd fmla="*/ 109884 h 1375423" name="T55"/>
                      <a:gd fmla="*/ 151794 w 3771900" name="T56"/>
                      <a:gd fmla="*/ 163912 h 1375423" name="T57"/>
                      <a:gd fmla="*/ 213540 w 3771900" name="T58"/>
                      <a:gd fmla="*/ 147189 h 1375423" name="T59"/>
                      <a:gd fmla="*/ 172376 w 3771900" name="T60"/>
                      <a:gd fmla="*/ 120175 h 1375423" name="T61"/>
                      <a:gd fmla="*/ 123493 w 3771900" name="T62"/>
                      <a:gd fmla="*/ 118889 h 1375423" name="T63"/>
                      <a:gd fmla="*/ 178808 w 3771900" name="T64"/>
                      <a:gd fmla="*/ 59714 h 1375423" name="T65"/>
                      <a:gd fmla="*/ 263273 w 3771900" name="T66"/>
                      <a:gd fmla="*/ 28 h 1375423" name="T67"/>
                      <a:gd fmla="*/ 271428 w 3771900" name="T68"/>
                      <a:gd fmla="*/ 541 h 1375423" name="T69"/>
                      <a:gd fmla="*/ 305517 w 3771900" name="T70"/>
                      <a:gd fmla="*/ 23696 h 1375423" name="T71"/>
                      <a:gd fmla="*/ 350541 w 3771900" name="T72"/>
                      <a:gd fmla="*/ 10832 h 1375423" name="T73"/>
                      <a:gd fmla="*/ 373696 w 3771900" name="T74"/>
                      <a:gd fmla="*/ 17907 h 1375423" name="T75"/>
                      <a:gd fmla="*/ 380128 w 3771900" name="T76"/>
                      <a:gd fmla="*/ 37846 h 1375423" name="T77"/>
                      <a:gd fmla="*/ 391705 w 3771900" name="T78"/>
                      <a:gd fmla="*/ 52640 h 1375423" name="T79"/>
                      <a:gd fmla="*/ 409071 w 3771900" name="T80"/>
                      <a:gd fmla="*/ 46851 h 1375423" name="T81"/>
                      <a:gd fmla="*/ 413574 w 3771900" name="T82"/>
                      <a:gd fmla="*/ 61001 h 1375423" name="T83"/>
                      <a:gd fmla="*/ 422579 w 3771900" name="T84"/>
                      <a:gd fmla="*/ 56499 h 1375423" name="T85"/>
                      <a:gd fmla="*/ 423865 w 3771900" name="T86"/>
                      <a:gd fmla="*/ 68719 h 1375423" name="T87"/>
                      <a:gd fmla="*/ 432226 w 3771900" name="T88"/>
                      <a:gd fmla="*/ 68077 h 1375423" name="T89"/>
                      <a:gd fmla="*/ 436085 w 3771900" name="T90"/>
                      <a:gd fmla="*/ 82870 h 1375423" name="T91"/>
                      <a:gd fmla="*/ 443804 w 3771900" name="T92"/>
                      <a:gd fmla="*/ 81583 h 1375423" name="T93"/>
                      <a:gd fmla="*/ 449593 w 3771900" name="T94"/>
                      <a:gd fmla="*/ 94447 h 1375423" name="T95"/>
                      <a:gd fmla="*/ 382057 w 3771900" name="T96"/>
                      <a:gd fmla="*/ 58428 h 1375423" name="T97"/>
                      <a:gd fmla="*/ 349897 w 3771900" name="T98"/>
                      <a:gd fmla="*/ 24982 h 1375423" name="T99"/>
                      <a:gd fmla="*/ 340250 w 3771900" name="T100"/>
                      <a:gd fmla="*/ 27555 h 1375423" name="T101"/>
                      <a:gd fmla="*/ 326100 w 3771900" name="T102"/>
                      <a:gd fmla="*/ 34630 h 1375423" name="T103"/>
                      <a:gd fmla="*/ 315808 w 3771900" name="T104"/>
                      <a:gd fmla="*/ 28842 h 1375423" name="T105"/>
                      <a:gd fmla="*/ 292653 w 3771900" name="T106"/>
                      <a:gd fmla="*/ 41705 h 1375423" name="T107"/>
                      <a:gd fmla="*/ 278503 w 3771900" name="T108"/>
                      <a:gd fmla="*/ 31414 h 1375423" name="T109"/>
                      <a:gd fmla="*/ 255991 w 3771900" name="T110"/>
                      <a:gd fmla="*/ 19836 h 1375423" name="T111"/>
                      <a:gd fmla="*/ 227691 w 3771900" name="T112"/>
                      <a:gd fmla="*/ 39776 h 1375423" name="T113"/>
                      <a:gd fmla="*/ 162728 w 3771900" name="T114"/>
                      <a:gd fmla="*/ 83513 h 1375423" name="T115"/>
                      <a:gd fmla="*/ 234766 w 3771900" name="T116"/>
                      <a:gd fmla="*/ 14048 h 1375423" name="T117"/>
                      <a:gd fmla="*/ 263273 w 3771900" name="T118"/>
                      <a:gd fmla="*/ 28 h 1375423" name="T119"/>
                      <a:gd fmla="*/ 0 60000 65536" name="T120"/>
                      <a:gd fmla="*/ 0 60000 65536" name="T121"/>
                      <a:gd fmla="*/ 0 60000 65536" name="T122"/>
                      <a:gd fmla="*/ 0 60000 65536" name="T123"/>
                      <a:gd fmla="*/ 0 60000 65536" name="T124"/>
                      <a:gd fmla="*/ 0 60000 65536" name="T125"/>
                      <a:gd fmla="*/ 0 60000 65536" name="T126"/>
                      <a:gd fmla="*/ 0 60000 65536" name="T127"/>
                      <a:gd fmla="*/ 0 60000 65536" name="T128"/>
                      <a:gd fmla="*/ 0 60000 65536" name="T129"/>
                      <a:gd fmla="*/ 0 60000 65536" name="T130"/>
                      <a:gd fmla="*/ 0 60000 65536" name="T131"/>
                      <a:gd fmla="*/ 0 60000 65536" name="T132"/>
                      <a:gd fmla="*/ 0 60000 65536" name="T133"/>
                      <a:gd fmla="*/ 0 60000 65536" name="T134"/>
                      <a:gd fmla="*/ 0 60000 65536" name="T135"/>
                      <a:gd fmla="*/ 0 60000 65536" name="T136"/>
                      <a:gd fmla="*/ 0 60000 65536" name="T137"/>
                      <a:gd fmla="*/ 0 60000 65536" name="T138"/>
                      <a:gd fmla="*/ 0 60000 65536" name="T139"/>
                      <a:gd fmla="*/ 0 60000 65536" name="T140"/>
                      <a:gd fmla="*/ 0 60000 65536" name="T141"/>
                      <a:gd fmla="*/ 0 60000 65536" name="T142"/>
                      <a:gd fmla="*/ 0 60000 65536" name="T143"/>
                      <a:gd fmla="*/ 0 60000 65536" name="T144"/>
                      <a:gd fmla="*/ 0 60000 65536" name="T145"/>
                      <a:gd fmla="*/ 0 60000 65536" name="T146"/>
                      <a:gd fmla="*/ 0 60000 65536" name="T147"/>
                      <a:gd fmla="*/ 0 60000 65536" name="T148"/>
                      <a:gd fmla="*/ 0 60000 65536" name="T149"/>
                      <a:gd fmla="*/ 0 60000 65536" name="T150"/>
                      <a:gd fmla="*/ 0 60000 65536" name="T151"/>
                      <a:gd fmla="*/ 0 60000 65536" name="T152"/>
                      <a:gd fmla="*/ 0 60000 65536" name="T153"/>
                      <a:gd fmla="*/ 0 60000 65536" name="T154"/>
                      <a:gd fmla="*/ 0 60000 65536" name="T155"/>
                      <a:gd fmla="*/ 0 60000 65536" name="T156"/>
                      <a:gd fmla="*/ 0 60000 65536" name="T157"/>
                      <a:gd fmla="*/ 0 60000 65536" name="T158"/>
                      <a:gd fmla="*/ 0 60000 65536" name="T159"/>
                      <a:gd fmla="*/ 0 60000 65536" name="T160"/>
                      <a:gd fmla="*/ 0 60000 65536" name="T161"/>
                      <a:gd fmla="*/ 0 60000 65536" name="T162"/>
                      <a:gd fmla="*/ 0 60000 65536" name="T163"/>
                      <a:gd fmla="*/ 0 60000 65536" name="T164"/>
                      <a:gd fmla="*/ 0 60000 65536" name="T165"/>
                      <a:gd fmla="*/ 0 60000 65536" name="T166"/>
                      <a:gd fmla="*/ 0 60000 65536" name="T167"/>
                      <a:gd fmla="*/ 0 60000 65536" name="T168"/>
                      <a:gd fmla="*/ 0 60000 65536" name="T169"/>
                      <a:gd fmla="*/ 0 60000 65536" name="T170"/>
                      <a:gd fmla="*/ 0 60000 65536" name="T171"/>
                      <a:gd fmla="*/ 0 60000 65536" name="T172"/>
                      <a:gd fmla="*/ 0 60000 65536" name="T173"/>
                      <a:gd fmla="*/ 0 60000 65536" name="T174"/>
                      <a:gd fmla="*/ 0 60000 65536" name="T175"/>
                      <a:gd fmla="*/ 0 60000 65536" name="T176"/>
                      <a:gd fmla="*/ 0 60000 65536" name="T177"/>
                      <a:gd fmla="*/ 0 60000 65536" name="T178"/>
                      <a:gd fmla="*/ 0 60000 65536" name="T179"/>
                      <a:gd fmla="*/ 0 w 3771900" name="T180"/>
                      <a:gd fmla="*/ 0 h 1375423" name="T181"/>
                      <a:gd fmla="*/ 3771900 w 3771900" name="T182"/>
                      <a:gd fmla="*/ 1375423 h 1375423" name="T183"/>
                    </a:gdLst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b="T183" l="T180" r="T182" t="T181"/>
                    <a:pathLst>
                      <a:path h="1375423" w="3771900">
                        <a:moveTo>
                          <a:pt x="2543175" y="451680"/>
                        </a:moveTo>
                        <a:cubicBezTo>
                          <a:pt x="2754312" y="453268"/>
                          <a:pt x="2809875" y="608843"/>
                          <a:pt x="2800350" y="727905"/>
                        </a:cubicBezTo>
                        <a:cubicBezTo>
                          <a:pt x="2914651" y="675517"/>
                          <a:pt x="2957512" y="729492"/>
                          <a:pt x="3000375" y="766005"/>
                        </a:cubicBezTo>
                        <a:cubicBezTo>
                          <a:pt x="3043238" y="802518"/>
                          <a:pt x="3059113" y="1181929"/>
                          <a:pt x="3190875" y="1185105"/>
                        </a:cubicBezTo>
                        <a:cubicBezTo>
                          <a:pt x="3322637" y="1188281"/>
                          <a:pt x="3435350" y="972379"/>
                          <a:pt x="3771900" y="923168"/>
                        </a:cubicBezTo>
                        <a:cubicBezTo>
                          <a:pt x="3341687" y="1130336"/>
                          <a:pt x="3355182" y="1354174"/>
                          <a:pt x="3181350" y="1313693"/>
                        </a:cubicBezTo>
                        <a:cubicBezTo>
                          <a:pt x="3007518" y="1273212"/>
                          <a:pt x="2896395" y="957299"/>
                          <a:pt x="2900363" y="851730"/>
                        </a:cubicBezTo>
                        <a:cubicBezTo>
                          <a:pt x="2823369" y="765211"/>
                          <a:pt x="2776538" y="839030"/>
                          <a:pt x="2719388" y="794580"/>
                        </a:cubicBezTo>
                        <a:cubicBezTo>
                          <a:pt x="2662238" y="750130"/>
                          <a:pt x="2749551" y="585824"/>
                          <a:pt x="2557463" y="585030"/>
                        </a:cubicBezTo>
                        <a:cubicBezTo>
                          <a:pt x="2365375" y="584236"/>
                          <a:pt x="2455070" y="760449"/>
                          <a:pt x="2395538" y="818393"/>
                        </a:cubicBezTo>
                        <a:cubicBezTo>
                          <a:pt x="2336006" y="876337"/>
                          <a:pt x="2075656" y="914436"/>
                          <a:pt x="2114550" y="1046993"/>
                        </a:cubicBezTo>
                        <a:cubicBezTo>
                          <a:pt x="2153444" y="1179550"/>
                          <a:pt x="2380456" y="1244635"/>
                          <a:pt x="2486025" y="1185105"/>
                        </a:cubicBezTo>
                        <a:cubicBezTo>
                          <a:pt x="2610644" y="1149387"/>
                          <a:pt x="2610644" y="1074774"/>
                          <a:pt x="2605088" y="1032705"/>
                        </a:cubicBezTo>
                        <a:cubicBezTo>
                          <a:pt x="2599532" y="990636"/>
                          <a:pt x="2592387" y="989049"/>
                          <a:pt x="2452688" y="932693"/>
                        </a:cubicBezTo>
                        <a:cubicBezTo>
                          <a:pt x="2543176" y="886656"/>
                          <a:pt x="2670970" y="917612"/>
                          <a:pt x="2709863" y="1008893"/>
                        </a:cubicBezTo>
                        <a:cubicBezTo>
                          <a:pt x="2748756" y="1100174"/>
                          <a:pt x="2627313" y="1227173"/>
                          <a:pt x="2486025" y="1223205"/>
                        </a:cubicBezTo>
                        <a:cubicBezTo>
                          <a:pt x="2339975" y="1276387"/>
                          <a:pt x="2077244" y="1312105"/>
                          <a:pt x="2005013" y="1070805"/>
                        </a:cubicBezTo>
                        <a:cubicBezTo>
                          <a:pt x="1932782" y="829505"/>
                          <a:pt x="2262187" y="756480"/>
                          <a:pt x="2338388" y="804105"/>
                        </a:cubicBezTo>
                        <a:cubicBezTo>
                          <a:pt x="2301875" y="619955"/>
                          <a:pt x="2332038" y="450092"/>
                          <a:pt x="2543175" y="451680"/>
                        </a:cubicBezTo>
                        <a:close/>
                        <a:moveTo>
                          <a:pt x="1323975" y="442153"/>
                        </a:moveTo>
                        <a:cubicBezTo>
                          <a:pt x="1144587" y="500096"/>
                          <a:pt x="930274" y="660435"/>
                          <a:pt x="966787" y="792197"/>
                        </a:cubicBezTo>
                        <a:cubicBezTo>
                          <a:pt x="1003300" y="923959"/>
                          <a:pt x="1113631" y="877525"/>
                          <a:pt x="1228725" y="832678"/>
                        </a:cubicBezTo>
                        <a:cubicBezTo>
                          <a:pt x="1343819" y="787831"/>
                          <a:pt x="1425575" y="644559"/>
                          <a:pt x="1571625" y="680278"/>
                        </a:cubicBezTo>
                        <a:cubicBezTo>
                          <a:pt x="1717675" y="715997"/>
                          <a:pt x="1739107" y="866809"/>
                          <a:pt x="1762125" y="946978"/>
                        </a:cubicBezTo>
                        <a:cubicBezTo>
                          <a:pt x="1828007" y="974760"/>
                          <a:pt x="1866106" y="1021590"/>
                          <a:pt x="1838325" y="1118428"/>
                        </a:cubicBezTo>
                        <a:cubicBezTo>
                          <a:pt x="1810544" y="1215266"/>
                          <a:pt x="1636712" y="1351791"/>
                          <a:pt x="1538287" y="1299403"/>
                        </a:cubicBezTo>
                        <a:cubicBezTo>
                          <a:pt x="1411288" y="1311310"/>
                          <a:pt x="1418431" y="1427990"/>
                          <a:pt x="1162050" y="1347028"/>
                        </a:cubicBezTo>
                        <a:cubicBezTo>
                          <a:pt x="905669" y="1266066"/>
                          <a:pt x="756445" y="958091"/>
                          <a:pt x="0" y="813628"/>
                        </a:cubicBezTo>
                        <a:cubicBezTo>
                          <a:pt x="838993" y="834265"/>
                          <a:pt x="860425" y="1167641"/>
                          <a:pt x="1123950" y="1213678"/>
                        </a:cubicBezTo>
                        <a:cubicBezTo>
                          <a:pt x="1387475" y="1259715"/>
                          <a:pt x="1512888" y="1262891"/>
                          <a:pt x="1581150" y="1089853"/>
                        </a:cubicBezTo>
                        <a:cubicBezTo>
                          <a:pt x="1649412" y="916815"/>
                          <a:pt x="1463675" y="805690"/>
                          <a:pt x="1276350" y="889828"/>
                        </a:cubicBezTo>
                        <a:cubicBezTo>
                          <a:pt x="1089025" y="973966"/>
                          <a:pt x="1013620" y="1012065"/>
                          <a:pt x="914400" y="880303"/>
                        </a:cubicBezTo>
                        <a:cubicBezTo>
                          <a:pt x="815180" y="748541"/>
                          <a:pt x="1005682" y="453266"/>
                          <a:pt x="1323975" y="442153"/>
                        </a:cubicBezTo>
                        <a:close/>
                        <a:moveTo>
                          <a:pt x="1949387" y="210"/>
                        </a:moveTo>
                        <a:cubicBezTo>
                          <a:pt x="1968450" y="-609"/>
                          <a:pt x="1987946" y="1028"/>
                          <a:pt x="2009774" y="4005"/>
                        </a:cubicBezTo>
                        <a:cubicBezTo>
                          <a:pt x="2097086" y="15911"/>
                          <a:pt x="2183606" y="181805"/>
                          <a:pt x="2262187" y="175455"/>
                        </a:cubicBezTo>
                        <a:cubicBezTo>
                          <a:pt x="2359818" y="188155"/>
                          <a:pt x="2544762" y="73062"/>
                          <a:pt x="2595562" y="80205"/>
                        </a:cubicBezTo>
                        <a:cubicBezTo>
                          <a:pt x="2679700" y="73061"/>
                          <a:pt x="2730500" y="99256"/>
                          <a:pt x="2767012" y="132593"/>
                        </a:cubicBezTo>
                        <a:cubicBezTo>
                          <a:pt x="2803525" y="165931"/>
                          <a:pt x="2792412" y="237368"/>
                          <a:pt x="2814637" y="280230"/>
                        </a:cubicBezTo>
                        <a:lnTo>
                          <a:pt x="2900362" y="389768"/>
                        </a:lnTo>
                        <a:cubicBezTo>
                          <a:pt x="2936081" y="400881"/>
                          <a:pt x="3001961" y="336586"/>
                          <a:pt x="3028949" y="346905"/>
                        </a:cubicBezTo>
                        <a:cubicBezTo>
                          <a:pt x="3055937" y="357224"/>
                          <a:pt x="3045618" y="439774"/>
                          <a:pt x="3062287" y="451680"/>
                        </a:cubicBezTo>
                        <a:cubicBezTo>
                          <a:pt x="3078956" y="463586"/>
                          <a:pt x="3116262" y="408818"/>
                          <a:pt x="3128962" y="418343"/>
                        </a:cubicBezTo>
                        <a:cubicBezTo>
                          <a:pt x="3141662" y="427868"/>
                          <a:pt x="3126581" y="494543"/>
                          <a:pt x="3138487" y="508830"/>
                        </a:cubicBezTo>
                        <a:cubicBezTo>
                          <a:pt x="3150393" y="523117"/>
                          <a:pt x="3185318" y="486606"/>
                          <a:pt x="3200399" y="504068"/>
                        </a:cubicBezTo>
                        <a:cubicBezTo>
                          <a:pt x="3215480" y="521530"/>
                          <a:pt x="3214687" y="596936"/>
                          <a:pt x="3228974" y="613605"/>
                        </a:cubicBezTo>
                        <a:cubicBezTo>
                          <a:pt x="3243261" y="630274"/>
                          <a:pt x="3269455" y="589793"/>
                          <a:pt x="3286124" y="604080"/>
                        </a:cubicBezTo>
                        <a:cubicBezTo>
                          <a:pt x="3302793" y="618367"/>
                          <a:pt x="3333749" y="646942"/>
                          <a:pt x="3328987" y="699330"/>
                        </a:cubicBezTo>
                        <a:cubicBezTo>
                          <a:pt x="3252787" y="670755"/>
                          <a:pt x="2932905" y="532642"/>
                          <a:pt x="2828924" y="432630"/>
                        </a:cubicBezTo>
                        <a:cubicBezTo>
                          <a:pt x="2705893" y="346905"/>
                          <a:pt x="2628106" y="180218"/>
                          <a:pt x="2590799" y="184980"/>
                        </a:cubicBezTo>
                        <a:cubicBezTo>
                          <a:pt x="2553492" y="189742"/>
                          <a:pt x="2548731" y="192124"/>
                          <a:pt x="2519362" y="204030"/>
                        </a:cubicBezTo>
                        <a:cubicBezTo>
                          <a:pt x="2489993" y="215936"/>
                          <a:pt x="2444749" y="254831"/>
                          <a:pt x="2414587" y="256418"/>
                        </a:cubicBezTo>
                        <a:cubicBezTo>
                          <a:pt x="2384425" y="258005"/>
                          <a:pt x="2379662" y="204824"/>
                          <a:pt x="2338387" y="213555"/>
                        </a:cubicBezTo>
                        <a:cubicBezTo>
                          <a:pt x="2297112" y="222286"/>
                          <a:pt x="2212974" y="305630"/>
                          <a:pt x="2166937" y="308805"/>
                        </a:cubicBezTo>
                        <a:cubicBezTo>
                          <a:pt x="2120900" y="311980"/>
                          <a:pt x="2107406" y="259592"/>
                          <a:pt x="2062162" y="232605"/>
                        </a:cubicBezTo>
                        <a:cubicBezTo>
                          <a:pt x="2016918" y="205618"/>
                          <a:pt x="1981992" y="117511"/>
                          <a:pt x="1895474" y="146880"/>
                        </a:cubicBezTo>
                        <a:cubicBezTo>
                          <a:pt x="1832768" y="157199"/>
                          <a:pt x="1770061" y="186568"/>
                          <a:pt x="1685924" y="294518"/>
                        </a:cubicBezTo>
                        <a:cubicBezTo>
                          <a:pt x="1601787" y="402468"/>
                          <a:pt x="1503362" y="543755"/>
                          <a:pt x="1204912" y="618368"/>
                        </a:cubicBezTo>
                        <a:cubicBezTo>
                          <a:pt x="1550987" y="447712"/>
                          <a:pt x="1604168" y="206410"/>
                          <a:pt x="1738312" y="104016"/>
                        </a:cubicBezTo>
                        <a:cubicBezTo>
                          <a:pt x="1838920" y="27220"/>
                          <a:pt x="1892201" y="2665"/>
                          <a:pt x="1949387" y="2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cap="flat" cmpd="sng" w="12700">
                        <a:solidFill>
                          <a:srgbClr val="395E8A"/>
                        </a:solidFill>
                        <a:bevel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414" name="矩形 31"/>
                  <p:cNvSpPr>
                    <a:spLocks noChangeArrowheads="1"/>
                  </p:cNvSpPr>
                  <p:nvPr/>
                </p:nvSpPr>
                <p:spPr bwMode="auto">
                  <a:xfrm>
                    <a:off x="248321" y="639158"/>
                    <a:ext cx="1699595" cy="6401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charset="0" panose="020b0604020202020204" pitchFamily="34" typeface="Arial"/>
                      <a:buChar char="•"/>
                      <a:defRPr sz="32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1pPr>
                    <a:lvl2pPr indent="-285750" marL="742950">
                      <a:spcBef>
                        <a:spcPct val="20000"/>
                      </a:spcBef>
                      <a:buFont charset="0" panose="020b0604020202020204" pitchFamily="34" typeface="Arial"/>
                      <a:buChar char="–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2pPr>
                    <a:lvl3pPr indent="-228600" marL="1143000">
                      <a:spcBef>
                        <a:spcPct val="200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3pPr>
                    <a:lvl4pPr indent="-228600" marL="1600200">
                      <a:spcBef>
                        <a:spcPct val="20000"/>
                      </a:spcBef>
                      <a:buFont charset="0" panose="020b0604020202020204" pitchFamily="34" typeface="Arial"/>
                      <a:buChar char="–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4pPr>
                    <a:lvl5pPr indent="-228600" marL="2057400">
                      <a:spcBef>
                        <a:spcPct val="20000"/>
                      </a:spcBef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5pPr>
                    <a:lvl6pPr eaLnBrk="0" fontAlgn="base" hangingPunct="0" indent="-228600" marL="25146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6pPr>
                    <a:lvl7pPr eaLnBrk="0" fontAlgn="base" hangingPunct="0" indent="-228600" marL="29718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7pPr>
                    <a:lvl8pPr eaLnBrk="0" fontAlgn="base" hangingPunct="0" indent="-228600" marL="34290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8pPr>
                    <a:lvl9pPr eaLnBrk="0" fontAlgn="base" hangingPunct="0" indent="-228600" marL="38862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 charset="0" panose="020b0604020202020204" pitchFamily="34" typeface="Arial"/>
                      <a:buNone/>
                    </a:pPr>
                    <a:r>
                      <a:rPr altLang="en-US" lang="zh-CN" sz="3600">
                        <a:solidFill>
                          <a:schemeClr val="bg1"/>
                        </a:solidFill>
                        <a:latin charset="-122" panose="03000509000000000000" pitchFamily="65" typeface="方正粗倩简体"/>
                        <a:ea charset="-122" panose="03000509000000000000" pitchFamily="65" typeface="方正粗倩简体"/>
                        <a:sym charset="-122" panose="03000509000000000000" pitchFamily="65" typeface="方正粗倩简体"/>
                      </a:rPr>
                      <a:t>神木垒</a:t>
                    </a:r>
                  </a:p>
                </p:txBody>
              </p:sp>
              <p:sp>
                <p:nvSpPr>
                  <p:cNvPr id="16415" name="矩形 32"/>
                  <p:cNvSpPr>
                    <a:spLocks noChangeArrowheads="1"/>
                  </p:cNvSpPr>
                  <p:nvPr/>
                </p:nvSpPr>
                <p:spPr bwMode="auto">
                  <a:xfrm>
                    <a:off x="378830" y="1172246"/>
                    <a:ext cx="1438574" cy="3048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charset="0" panose="020b0604020202020204" pitchFamily="34" typeface="Arial"/>
                      <a:buChar char="•"/>
                      <a:defRPr sz="32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1pPr>
                    <a:lvl2pPr indent="-285750" marL="742950">
                      <a:spcBef>
                        <a:spcPct val="20000"/>
                      </a:spcBef>
                      <a:buFont charset="0" panose="020b0604020202020204" pitchFamily="34" typeface="Arial"/>
                      <a:buChar char="–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2pPr>
                    <a:lvl3pPr indent="-228600" marL="1143000">
                      <a:spcBef>
                        <a:spcPct val="200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3pPr>
                    <a:lvl4pPr indent="-228600" marL="1600200">
                      <a:spcBef>
                        <a:spcPct val="20000"/>
                      </a:spcBef>
                      <a:buFont charset="0" panose="020b0604020202020204" pitchFamily="34" typeface="Arial"/>
                      <a:buChar char="–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4pPr>
                    <a:lvl5pPr indent="-228600" marL="2057400">
                      <a:spcBef>
                        <a:spcPct val="20000"/>
                      </a:spcBef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5pPr>
                    <a:lvl6pPr eaLnBrk="0" fontAlgn="base" hangingPunct="0" indent="-228600" marL="25146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6pPr>
                    <a:lvl7pPr eaLnBrk="0" fontAlgn="base" hangingPunct="0" indent="-228600" marL="29718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7pPr>
                    <a:lvl8pPr eaLnBrk="0" fontAlgn="base" hangingPunct="0" indent="-228600" marL="34290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8pPr>
                    <a:lvl9pPr eaLnBrk="0" fontAlgn="base" hangingPunct="0" indent="-228600" marL="3886200">
                      <a:spcBef>
                        <a:spcPct val="200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»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itchFamily="2" typeface="宋体"/>
                        <a:sym charset="0" panose="020f0502020204030204" pitchFamily="34" typeface="Calibri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 charset="0" panose="020b0604020202020204" pitchFamily="34" typeface="Arial"/>
                      <a:buNone/>
                    </a:pPr>
                    <a:r>
                      <a:rPr altLang="zh-CN" lang="en-US" sz="1400">
                        <a:solidFill>
                          <a:schemeClr val="bg1"/>
                        </a:solidFill>
                        <a:latin charset="0" panose="04030604020f02020d02" pitchFamily="82" typeface="Harlow Solid Italic"/>
                        <a:ea charset="-122" panose="03000509000000000000" pitchFamily="65" typeface="方正粗倩简体"/>
                        <a:sym charset="0" panose="04030604020f02020d02" pitchFamily="82" typeface="Harlow Solid Italic"/>
                      </a:rPr>
                      <a:t>ShenMuLei</a:t>
                    </a:r>
                  </a:p>
                </p:txBody>
              </p:sp>
            </p:grpSp>
          </p:grpSp>
          <p:grpSp>
            <p:nvGrpSpPr>
              <p:cNvPr id="16399" name="Group 17"/>
              <p:cNvGrpSpPr/>
              <p:nvPr/>
            </p:nvGrpSpPr>
            <p:grpSpPr>
              <a:xfrm>
                <a:off x="2503114" y="78143"/>
                <a:ext cx="2325120" cy="492840"/>
                <a:chExt cx="2325120" cy="492840"/>
              </a:xfrm>
            </p:grpSpPr>
            <p:sp>
              <p:nvSpPr>
                <p:cNvPr id="16408" name="椭圆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2318" cy="467440"/>
                </a:xfrm>
                <a:custGeom>
                  <a:gdLst>
                    <a:gd fmla="*/ 40290 w 644636" name="T0"/>
                    <a:gd fmla="*/ 0 h 934880" name="T1"/>
                    <a:gd fmla="*/ 80580 w 644636" name="T2"/>
                    <a:gd fmla="*/ 40290 h 934880" name="T3"/>
                    <a:gd fmla="*/ 48176 w 644636" name="T4"/>
                    <a:gd fmla="*/ 79785 h 934880" name="T5"/>
                    <a:gd fmla="*/ 38670 w 644636" name="T6"/>
                    <a:gd fmla="*/ 116860 h 934880" name="T7"/>
                    <a:gd fmla="*/ 29145 w 644636" name="T8"/>
                    <a:gd fmla="*/ 81618 h 934880" name="T9"/>
                    <a:gd fmla="*/ 30023 w 644636" name="T10"/>
                    <a:gd fmla="*/ 79095 h 934880" name="T11"/>
                    <a:gd fmla="*/ 0 w 644636" name="T12"/>
                    <a:gd fmla="*/ 40290 h 934880" name="T13"/>
                    <a:gd fmla="*/ 40290 w 644636" name="T14"/>
                    <a:gd fmla="*/ 0 h 93488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644636" name="T24"/>
                    <a:gd fmla="*/ 0 h 934880" name="T25"/>
                    <a:gd fmla="*/ 644636 w 644636" name="T26"/>
                    <a:gd fmla="*/ 934880 h 934880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934880" w="644636">
                      <a:moveTo>
                        <a:pt x="322318" y="0"/>
                      </a:moveTo>
                      <a:cubicBezTo>
                        <a:pt x="500329" y="0"/>
                        <a:pt x="644636" y="144307"/>
                        <a:pt x="644636" y="322318"/>
                      </a:cubicBezTo>
                      <a:cubicBezTo>
                        <a:pt x="644636" y="478725"/>
                        <a:pt x="533231" y="609112"/>
                        <a:pt x="385408" y="638276"/>
                      </a:cubicBezTo>
                      <a:lnTo>
                        <a:pt x="309355" y="934880"/>
                      </a:lnTo>
                      <a:lnTo>
                        <a:pt x="233155" y="652940"/>
                      </a:lnTo>
                      <a:lnTo>
                        <a:pt x="240177" y="632754"/>
                      </a:lnTo>
                      <a:cubicBezTo>
                        <a:pt x="101792" y="597556"/>
                        <a:pt x="0" y="471824"/>
                        <a:pt x="0" y="322318"/>
                      </a:cubicBezTo>
                      <a:cubicBezTo>
                        <a:pt x="0" y="144307"/>
                        <a:pt x="144307" y="0"/>
                        <a:pt x="322318" y="0"/>
                      </a:cubicBezTo>
                      <a:close/>
                    </a:path>
                  </a:pathLst>
                </a:custGeom>
                <a:solidFill>
                  <a:srgbClr val="ADCE37"/>
                </a:solidFill>
                <a:ln>
                  <a:noFill/>
                </a:ln>
                <a:extLst>
                  <a:ext uri="{91240B29-F687-4F45-9708-019B960494DF}">
                    <a14:hiddenLine cap="flat" cmpd="sng" w="1905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16409" name="直接连接符 26"/>
                <p:cNvSpPr>
                  <a:spLocks noChangeShapeType="1"/>
                </p:cNvSpPr>
                <p:nvPr/>
              </p:nvSpPr>
              <p:spPr bwMode="auto">
                <a:xfrm>
                  <a:off x="161159" y="467440"/>
                  <a:ext cx="2163960" cy="1"/>
                </a:xfrm>
                <a:prstGeom prst="line">
                  <a:avLst/>
                </a:prstGeom>
                <a:noFill/>
                <a:ln w="9525">
                  <a:solidFill>
                    <a:srgbClr val="7A9224"/>
                  </a:solidFill>
                  <a:prstDash val="sysDot"/>
                  <a:bevel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10" name="TextBox 27"/>
                <p:cNvSpPr>
                  <a:spLocks noChangeArrowheads="1"/>
                </p:cNvSpPr>
                <p:nvPr/>
              </p:nvSpPr>
              <p:spPr bwMode="auto">
                <a:xfrm>
                  <a:off x="455552" y="31175"/>
                  <a:ext cx="1869568" cy="457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r>
                    <a:rPr altLang="en-US" lang="zh-CN" sz="2400">
                      <a:solidFill>
                        <a:srgbClr val="7A9224"/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  <a:sym charset="-122" panose="03000509000000000000" pitchFamily="65" typeface="方正粗倩简体"/>
                    </a:rPr>
                    <a:t>目的地简介</a:t>
                  </a:r>
                </a:p>
              </p:txBody>
            </p:sp>
          </p:grpSp>
          <p:grpSp>
            <p:nvGrpSpPr>
              <p:cNvPr id="16400" name="Group 21"/>
              <p:cNvGrpSpPr/>
              <p:nvPr/>
            </p:nvGrpSpPr>
            <p:grpSpPr>
              <a:xfrm>
                <a:off x="2503114" y="683316"/>
                <a:ext cx="2325120" cy="492840"/>
                <a:chExt cx="2325120" cy="492840"/>
              </a:xfrm>
            </p:grpSpPr>
            <p:sp>
              <p:nvSpPr>
                <p:cNvPr id="16405" name="椭圆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2318" cy="467440"/>
                </a:xfrm>
                <a:custGeom>
                  <a:gdLst>
                    <a:gd fmla="*/ 40290 w 644636" name="T0"/>
                    <a:gd fmla="*/ 0 h 934880" name="T1"/>
                    <a:gd fmla="*/ 80580 w 644636" name="T2"/>
                    <a:gd fmla="*/ 40290 h 934880" name="T3"/>
                    <a:gd fmla="*/ 48176 w 644636" name="T4"/>
                    <a:gd fmla="*/ 79785 h 934880" name="T5"/>
                    <a:gd fmla="*/ 38670 w 644636" name="T6"/>
                    <a:gd fmla="*/ 116860 h 934880" name="T7"/>
                    <a:gd fmla="*/ 29145 w 644636" name="T8"/>
                    <a:gd fmla="*/ 81618 h 934880" name="T9"/>
                    <a:gd fmla="*/ 30023 w 644636" name="T10"/>
                    <a:gd fmla="*/ 79095 h 934880" name="T11"/>
                    <a:gd fmla="*/ 0 w 644636" name="T12"/>
                    <a:gd fmla="*/ 40290 h 934880" name="T13"/>
                    <a:gd fmla="*/ 40290 w 644636" name="T14"/>
                    <a:gd fmla="*/ 0 h 93488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644636" name="T24"/>
                    <a:gd fmla="*/ 0 h 934880" name="T25"/>
                    <a:gd fmla="*/ 644636 w 644636" name="T26"/>
                    <a:gd fmla="*/ 934880 h 934880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934880" w="644636">
                      <a:moveTo>
                        <a:pt x="322318" y="0"/>
                      </a:moveTo>
                      <a:cubicBezTo>
                        <a:pt x="500329" y="0"/>
                        <a:pt x="644636" y="144307"/>
                        <a:pt x="644636" y="322318"/>
                      </a:cubicBezTo>
                      <a:cubicBezTo>
                        <a:pt x="644636" y="478725"/>
                        <a:pt x="533231" y="609112"/>
                        <a:pt x="385408" y="638276"/>
                      </a:cubicBezTo>
                      <a:lnTo>
                        <a:pt x="309355" y="934880"/>
                      </a:lnTo>
                      <a:lnTo>
                        <a:pt x="233155" y="652940"/>
                      </a:lnTo>
                      <a:lnTo>
                        <a:pt x="240177" y="632754"/>
                      </a:lnTo>
                      <a:cubicBezTo>
                        <a:pt x="101792" y="597556"/>
                        <a:pt x="0" y="471824"/>
                        <a:pt x="0" y="322318"/>
                      </a:cubicBezTo>
                      <a:cubicBezTo>
                        <a:pt x="0" y="144307"/>
                        <a:pt x="144307" y="0"/>
                        <a:pt x="322318" y="0"/>
                      </a:cubicBezTo>
                      <a:close/>
                    </a:path>
                  </a:pathLst>
                </a:custGeom>
                <a:solidFill>
                  <a:srgbClr val="ADCE37"/>
                </a:solidFill>
                <a:ln>
                  <a:noFill/>
                </a:ln>
                <a:extLst>
                  <a:ext uri="{91240B29-F687-4F45-9708-019B960494DF}">
                    <a14:hiddenLine cap="flat" cmpd="sng" w="1905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16406" name="直接连接符 23"/>
                <p:cNvSpPr>
                  <a:spLocks noChangeShapeType="1"/>
                </p:cNvSpPr>
                <p:nvPr/>
              </p:nvSpPr>
              <p:spPr bwMode="auto">
                <a:xfrm>
                  <a:off x="161159" y="467440"/>
                  <a:ext cx="2163960" cy="1"/>
                </a:xfrm>
                <a:prstGeom prst="line">
                  <a:avLst/>
                </a:prstGeom>
                <a:noFill/>
                <a:ln w="9525">
                  <a:solidFill>
                    <a:srgbClr val="7A9224"/>
                  </a:solidFill>
                  <a:prstDash val="sysDot"/>
                  <a:bevel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07" name="TextBox 24"/>
                <p:cNvSpPr>
                  <a:spLocks noChangeArrowheads="1"/>
                </p:cNvSpPr>
                <p:nvPr/>
              </p:nvSpPr>
              <p:spPr bwMode="auto">
                <a:xfrm>
                  <a:off x="455552" y="31175"/>
                  <a:ext cx="1869568" cy="457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r>
                    <a:rPr altLang="en-US" lang="zh-CN" sz="2400">
                      <a:solidFill>
                        <a:srgbClr val="7A9224"/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  <a:sym charset="-122" panose="03000509000000000000" pitchFamily="65" typeface="方正粗倩简体"/>
                    </a:rPr>
                    <a:t>沿 途 风 景</a:t>
                  </a:r>
                </a:p>
              </p:txBody>
            </p:sp>
          </p:grpSp>
          <p:grpSp>
            <p:nvGrpSpPr>
              <p:cNvPr id="16401" name="Group 25"/>
              <p:cNvGrpSpPr/>
              <p:nvPr/>
            </p:nvGrpSpPr>
            <p:grpSpPr>
              <a:xfrm>
                <a:off x="2503114" y="1288489"/>
                <a:ext cx="2325120" cy="492897"/>
                <a:chExt cx="2325120" cy="492897"/>
              </a:xfrm>
            </p:grpSpPr>
            <p:sp>
              <p:nvSpPr>
                <p:cNvPr id="16402" name="椭圆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2318" cy="467440"/>
                </a:xfrm>
                <a:custGeom>
                  <a:gdLst>
                    <a:gd fmla="*/ 40290 w 644636" name="T0"/>
                    <a:gd fmla="*/ 0 h 934880" name="T1"/>
                    <a:gd fmla="*/ 80580 w 644636" name="T2"/>
                    <a:gd fmla="*/ 40290 h 934880" name="T3"/>
                    <a:gd fmla="*/ 48176 w 644636" name="T4"/>
                    <a:gd fmla="*/ 79785 h 934880" name="T5"/>
                    <a:gd fmla="*/ 38670 w 644636" name="T6"/>
                    <a:gd fmla="*/ 116860 h 934880" name="T7"/>
                    <a:gd fmla="*/ 29145 w 644636" name="T8"/>
                    <a:gd fmla="*/ 81618 h 934880" name="T9"/>
                    <a:gd fmla="*/ 30023 w 644636" name="T10"/>
                    <a:gd fmla="*/ 79095 h 934880" name="T11"/>
                    <a:gd fmla="*/ 0 w 644636" name="T12"/>
                    <a:gd fmla="*/ 40290 h 934880" name="T13"/>
                    <a:gd fmla="*/ 40290 w 644636" name="T14"/>
                    <a:gd fmla="*/ 0 h 93488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644636" name="T24"/>
                    <a:gd fmla="*/ 0 h 934880" name="T25"/>
                    <a:gd fmla="*/ 644636 w 644636" name="T26"/>
                    <a:gd fmla="*/ 934880 h 934880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934880" w="644636">
                      <a:moveTo>
                        <a:pt x="322318" y="0"/>
                      </a:moveTo>
                      <a:cubicBezTo>
                        <a:pt x="500329" y="0"/>
                        <a:pt x="644636" y="144307"/>
                        <a:pt x="644636" y="322318"/>
                      </a:cubicBezTo>
                      <a:cubicBezTo>
                        <a:pt x="644636" y="478725"/>
                        <a:pt x="533231" y="609112"/>
                        <a:pt x="385408" y="638276"/>
                      </a:cubicBezTo>
                      <a:lnTo>
                        <a:pt x="309355" y="934880"/>
                      </a:lnTo>
                      <a:lnTo>
                        <a:pt x="233155" y="652940"/>
                      </a:lnTo>
                      <a:lnTo>
                        <a:pt x="240177" y="632754"/>
                      </a:lnTo>
                      <a:cubicBezTo>
                        <a:pt x="101792" y="597556"/>
                        <a:pt x="0" y="471824"/>
                        <a:pt x="0" y="322318"/>
                      </a:cubicBezTo>
                      <a:cubicBezTo>
                        <a:pt x="0" y="144307"/>
                        <a:pt x="144307" y="0"/>
                        <a:pt x="322318" y="0"/>
                      </a:cubicBezTo>
                      <a:close/>
                    </a:path>
                  </a:pathLst>
                </a:custGeom>
                <a:solidFill>
                  <a:srgbClr val="ADCE37"/>
                </a:solidFill>
                <a:ln>
                  <a:noFill/>
                </a:ln>
                <a:extLst>
                  <a:ext uri="{91240B29-F687-4F45-9708-019B960494DF}">
                    <a14:hiddenLine cap="flat" cmpd="sng" w="1905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16403" name="直接连接符 20"/>
                <p:cNvSpPr>
                  <a:spLocks noChangeShapeType="1"/>
                </p:cNvSpPr>
                <p:nvPr/>
              </p:nvSpPr>
              <p:spPr bwMode="auto">
                <a:xfrm>
                  <a:off x="161159" y="467440"/>
                  <a:ext cx="2163960" cy="1"/>
                </a:xfrm>
                <a:prstGeom prst="line">
                  <a:avLst/>
                </a:prstGeom>
                <a:noFill/>
                <a:ln w="9525">
                  <a:solidFill>
                    <a:srgbClr val="7A9224"/>
                  </a:solidFill>
                  <a:prstDash val="sysDot"/>
                  <a:bevel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404" name="TextBox 21"/>
                <p:cNvSpPr>
                  <a:spLocks noChangeArrowheads="1"/>
                </p:cNvSpPr>
                <p:nvPr/>
              </p:nvSpPr>
              <p:spPr bwMode="auto">
                <a:xfrm>
                  <a:off x="455552" y="31175"/>
                  <a:ext cx="1869568" cy="457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  <a:sym charset="0" panose="020f0502020204030204" pitchFamily="34" typeface="Calibri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charset="0" panose="020b0604020202020204" pitchFamily="34" typeface="Arial"/>
                    <a:buNone/>
                  </a:pPr>
                  <a:r>
                    <a:rPr altLang="en-US" lang="zh-CN" sz="2400">
                      <a:solidFill>
                        <a:srgbClr val="7A9224"/>
                      </a:solidFill>
                      <a:latin charset="-122" panose="03000509000000000000" pitchFamily="65" typeface="方正粗倩简体"/>
                      <a:ea charset="-122" panose="03000509000000000000" pitchFamily="65" typeface="方正粗倩简体"/>
                      <a:sym charset="-122" panose="03000509000000000000" pitchFamily="65" typeface="方正粗倩简体"/>
                    </a:rPr>
                    <a:t>感 悟</a:t>
                  </a:r>
                </a:p>
              </p:txBody>
            </p:sp>
          </p:grpSp>
        </p:grpSp>
        <p:sp>
          <p:nvSpPr>
            <p:cNvPr id="16395" name="TextBox 12"/>
            <p:cNvSpPr>
              <a:spLocks noChangeArrowheads="1"/>
            </p:cNvSpPr>
            <p:nvPr/>
          </p:nvSpPr>
          <p:spPr bwMode="auto">
            <a:xfrm>
              <a:off x="2503115" y="63383"/>
              <a:ext cx="309618" cy="33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  <a:sym charset="-122" panose="03000509000000000000" pitchFamily="65" typeface="方正粗倩简体"/>
                </a:rPr>
                <a:t>1</a:t>
              </a:r>
            </a:p>
          </p:txBody>
        </p:sp>
        <p:sp>
          <p:nvSpPr>
            <p:cNvPr id="16396" name="TextBox 13"/>
            <p:cNvSpPr>
              <a:spLocks noChangeArrowheads="1"/>
            </p:cNvSpPr>
            <p:nvPr/>
          </p:nvSpPr>
          <p:spPr bwMode="auto">
            <a:xfrm>
              <a:off x="2503114" y="679329"/>
              <a:ext cx="309618" cy="33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  <a:sym charset="-122" panose="03000509000000000000" pitchFamily="65" typeface="方正粗倩简体"/>
                </a:rPr>
                <a:t>2</a:t>
              </a:r>
            </a:p>
          </p:txBody>
        </p:sp>
        <p:sp>
          <p:nvSpPr>
            <p:cNvPr id="16397" name="TextBox 14"/>
            <p:cNvSpPr>
              <a:spLocks noChangeArrowheads="1"/>
            </p:cNvSpPr>
            <p:nvPr/>
          </p:nvSpPr>
          <p:spPr bwMode="auto">
            <a:xfrm>
              <a:off x="2503114" y="1288489"/>
              <a:ext cx="309618" cy="33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bg1"/>
                  </a:solidFill>
                  <a:latin charset="-122" panose="03000509000000000000" pitchFamily="65" typeface="方正粗倩简体"/>
                  <a:ea charset="-122" panose="03000509000000000000" pitchFamily="65" typeface="方正粗倩简体"/>
                  <a:sym charset="-122" panose="03000509000000000000" pitchFamily="65" typeface="方正粗倩简体"/>
                </a:rPr>
                <a:t>3</a:t>
              </a:r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1163" y="2209800"/>
            <a:ext cx="447675" cy="492125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975"/>
            <a:ext cx="7019925" cy="492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35000" rIns="13500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lang="en-US" sz="21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   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636713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pc="150" sz="24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5000" y="1633538"/>
            <a:ext cx="639763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750" y="2940050"/>
            <a:ext cx="5180013" cy="1270000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kern="0" lang="en-US" sz="9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节日PPT模板：www.youyedoc.com/jieri/</a:t>
            </a:r>
          </a:p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kern="0" lang="en-US" sz="9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PPT图表下载：www.youyedoc.com/tubiao/</a:t>
            </a:r>
          </a:p>
          <a:p>
            <a:pPr eaLnBrk="1" fontAlgn="auto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kern="0" lang="en-US" sz="9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缓存区\神木垒\2176952_133859096499_2.jpg" id="1741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97" l="10561" r="49152" t="1244"/>
          <a:stretch>
            <a:fillRect/>
          </a:stretch>
        </p:blipFill>
        <p:spPr bwMode="auto">
          <a:xfrm>
            <a:off x="0" y="2101850"/>
            <a:ext cx="2276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44" l="16301" r="16301" t="11583"/>
          <a:stretch>
            <a:fillRect/>
          </a:stretch>
        </p:blipFill>
        <p:spPr bwMode="auto">
          <a:xfrm>
            <a:off x="6711950" y="-4763"/>
            <a:ext cx="24320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4171" l="9206" t="420"/>
          <a:stretch>
            <a:fillRect/>
          </a:stretch>
        </p:blipFill>
        <p:spPr bwMode="auto">
          <a:xfrm>
            <a:off x="0" y="0"/>
            <a:ext cx="34020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827" l="2290" r="430" t="797"/>
          <a:stretch>
            <a:fillRect/>
          </a:stretch>
        </p:blipFill>
        <p:spPr bwMode="auto">
          <a:xfrm>
            <a:off x="3402013" y="0"/>
            <a:ext cx="33083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339" l="36699" r="11171" t="10599"/>
          <a:stretch>
            <a:fillRect/>
          </a:stretch>
        </p:blipFill>
        <p:spPr bwMode="auto">
          <a:xfrm>
            <a:off x="2276475" y="2111375"/>
            <a:ext cx="243046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7996"/>
          <a:stretch>
            <a:fillRect/>
          </a:stretch>
        </p:blipFill>
        <p:spPr bwMode="auto">
          <a:xfrm>
            <a:off x="4706938" y="2101850"/>
            <a:ext cx="44338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17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7418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7419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目的地简介</a:t>
            </a:r>
          </a:p>
        </p:txBody>
      </p:sp>
      <p:sp>
        <p:nvSpPr>
          <p:cNvPr id="17420" name="矩形 52"/>
          <p:cNvSpPr>
            <a:spLocks noChangeArrowheads="1"/>
          </p:cNvSpPr>
          <p:nvPr/>
        </p:nvSpPr>
        <p:spPr bwMode="auto">
          <a:xfrm>
            <a:off x="3098800" y="2166938"/>
            <a:ext cx="343058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7A9224"/>
                </a:solidFill>
                <a:latin charset="0" panose="020b0604020202020204" pitchFamily="34" typeface="Arial"/>
                <a:ea charset="-122" panose="03000509000000000000" pitchFamily="65" typeface="方正毡笔黑简体"/>
                <a:sym charset="-122" panose="03000509000000000000" pitchFamily="65" typeface="方正毡笔黑简体"/>
              </a:rPr>
              <a:t>“神木垒”是藏语译音，意思是“神仙居住和玩耍的地方”。行走在这个海拔2300米以上的景区，拥有红杉林、神木天梯、天然盆景园、神木垒草甸等多个景点，美景无处不在。藏族乡内生活方式、民居建筑、服饰文化、还是饮食特点均保留着独特而浓郁的藏式风情，是体验原生态民俗的绝佳旅游目的地。</a:t>
            </a:r>
          </a:p>
        </p:txBody>
      </p:sp>
      <p:sp>
        <p:nvSpPr>
          <p:cNvPr id="17421" name="矩形 53"/>
          <p:cNvSpPr>
            <a:spLocks noChangeArrowheads="1"/>
          </p:cNvSpPr>
          <p:nvPr/>
        </p:nvSpPr>
        <p:spPr bwMode="auto">
          <a:xfrm>
            <a:off x="965200" y="1663700"/>
            <a:ext cx="5564188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7A9224"/>
                </a:solidFill>
                <a:latin charset="-122" panose="03000509000000000000" pitchFamily="65" typeface="方正毡笔黑简体"/>
                <a:ea charset="-122" panose="03000509000000000000" pitchFamily="65" typeface="方正毡笔黑简体"/>
                <a:sym charset="-122" panose="03000509000000000000" pitchFamily="65" typeface="方正毡笔黑简体"/>
              </a:rPr>
              <a:t>神木垒景区位于四川省雅安市宝兴县硗碛藏族乡境内，隶属于夹金山国家森林公园，是大熊猫栖息地世界自然遗产的一部分。</a:t>
            </a:r>
          </a:p>
        </p:txBody>
      </p:sp>
      <p:pic>
        <p:nvPicPr>
          <p:cNvPr id="17422" name="图片 5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4922"/>
          <a:stretch>
            <a:fillRect/>
          </a:stretch>
        </p:blipFill>
        <p:spPr bwMode="auto">
          <a:xfrm>
            <a:off x="1058863" y="2166938"/>
            <a:ext cx="1982787" cy="1093787"/>
          </a:xfrm>
          <a:prstGeom prst="rect">
            <a:avLst/>
          </a:prstGeom>
          <a:noFill/>
          <a:ln w="12700">
            <a:solidFill>
              <a:srgbClr val="ADCE37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矩形 55"/>
          <p:cNvSpPr>
            <a:spLocks noChangeArrowheads="1"/>
          </p:cNvSpPr>
          <p:nvPr/>
        </p:nvSpPr>
        <p:spPr bwMode="auto">
          <a:xfrm>
            <a:off x="965200" y="1604963"/>
            <a:ext cx="5564188" cy="1776412"/>
          </a:xfrm>
          <a:prstGeom prst="rect">
            <a:avLst/>
          </a:prstGeom>
          <a:noFill/>
          <a:ln w="12700">
            <a:solidFill>
              <a:srgbClr val="ADCE37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18441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6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8437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8438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18439" name="图片 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9813" y="1393825"/>
            <a:ext cx="3382962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18025" y="1412875"/>
            <a:ext cx="14890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19465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60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19461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9462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19463" name="图片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9813" y="1412875"/>
            <a:ext cx="3382962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30725" y="1401763"/>
            <a:ext cx="1498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0489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0484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0485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0486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0487" name="图片 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6800" y="1401763"/>
            <a:ext cx="33496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60888" y="1401763"/>
            <a:ext cx="14779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1513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1508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1509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1510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1511" name="图片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038" y="1393825"/>
            <a:ext cx="33750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7550" y="1379538"/>
            <a:ext cx="15081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2537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2532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2533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2534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2535" name="图片 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038" y="1403350"/>
            <a:ext cx="3346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49775" y="1403350"/>
            <a:ext cx="1482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Group 2"/>
          <p:cNvGrpSpPr>
            <a:grpSpLocks noChangeAspect="1"/>
          </p:cNvGrpSpPr>
          <p:nvPr/>
        </p:nvGrpSpPr>
        <p:grpSpPr>
          <a:xfrm>
            <a:off x="0" y="-4763"/>
            <a:ext cx="9144000" cy="5160963"/>
            <a:chExt cx="9144000" cy="5162155"/>
          </a:xfrm>
        </p:grpSpPr>
        <p:pic>
          <p:nvPicPr>
            <p:cNvPr descr="D:\缓存区\神木垒\2176952_133859096499_2.jpg" id="23561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5597" l="10561" r="49152" t="1244"/>
            <a:stretch>
              <a:fillRect/>
            </a:stretch>
          </p:blipFill>
          <p:spPr bwMode="auto">
            <a:xfrm>
              <a:off x="0" y="2108270"/>
              <a:ext cx="2276745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图片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244" l="16301" r="16301" t="11583"/>
            <a:stretch>
              <a:fillRect/>
            </a:stretch>
          </p:blipFill>
          <p:spPr bwMode="auto">
            <a:xfrm>
              <a:off x="6711125" y="0"/>
              <a:ext cx="2432875" cy="210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4171" l="9206" t="420"/>
            <a:stretch>
              <a:fillRect/>
            </a:stretch>
          </p:blipFill>
          <p:spPr bwMode="auto">
            <a:xfrm>
              <a:off x="0" y="6149"/>
              <a:ext cx="3401870" cy="210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827" l="2290" r="430" t="797"/>
            <a:stretch>
              <a:fillRect/>
            </a:stretch>
          </p:blipFill>
          <p:spPr bwMode="auto">
            <a:xfrm>
              <a:off x="3401870" y="6149"/>
              <a:ext cx="3309256" cy="21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图片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339" l="36699" r="11171" t="10599"/>
            <a:stretch>
              <a:fillRect/>
            </a:stretch>
          </p:blipFill>
          <p:spPr bwMode="auto">
            <a:xfrm>
              <a:off x="2276745" y="2118381"/>
              <a:ext cx="2430056" cy="304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图片 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7996"/>
            <a:stretch>
              <a:fillRect/>
            </a:stretch>
          </p:blipFill>
          <p:spPr bwMode="auto">
            <a:xfrm>
              <a:off x="4707015" y="2108270"/>
              <a:ext cx="4434206" cy="305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矩形 47"/>
          <p:cNvSpPr>
            <a:spLocks noChangeArrowheads="1"/>
          </p:cNvSpPr>
          <p:nvPr/>
        </p:nvSpPr>
        <p:spPr bwMode="auto">
          <a:xfrm>
            <a:off x="525463" y="444500"/>
            <a:ext cx="6416675" cy="3613150"/>
          </a:xfrm>
          <a:prstGeom prst="rect">
            <a:avLst/>
          </a:prstGeom>
          <a:solidFill>
            <a:srgbClr val="CCEDC7">
              <a:alpha val="96077"/>
            </a:srgbClr>
          </a:solidFill>
          <a:ln>
            <a:noFill/>
          </a:ln>
          <a:extLst>
            <a:ext uri="{91240B29-F687-4F45-9708-019B960494DF}">
              <a14:hiddenLine w="1905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3556" name="矩形 48"/>
          <p:cNvSpPr>
            <a:spLocks noChangeArrowheads="1"/>
          </p:cNvSpPr>
          <p:nvPr/>
        </p:nvSpPr>
        <p:spPr bwMode="auto">
          <a:xfrm>
            <a:off x="504825" y="815975"/>
            <a:ext cx="6438900" cy="396875"/>
          </a:xfrm>
          <a:prstGeom prst="rect">
            <a:avLst/>
          </a:prstGeom>
          <a:solidFill>
            <a:srgbClr val="62C753"/>
          </a:solidFill>
          <a:ln>
            <a:noFill/>
          </a:ln>
          <a:extLst>
            <a:ext uri="{91240B29-F687-4F45-9708-019B960494DF}">
              <a14:hiddenLine w="127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CCEDC7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23557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5200" y="658813"/>
            <a:ext cx="7493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3558" name="TextBox 50"/>
          <p:cNvSpPr>
            <a:spLocks noChangeArrowheads="1"/>
          </p:cNvSpPr>
          <p:nvPr/>
        </p:nvSpPr>
        <p:spPr bwMode="auto">
          <a:xfrm>
            <a:off x="1776414" y="7747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  <a:sym charset="-122" panose="03000509000000000000" pitchFamily="65" typeface="方正粗倩简体"/>
              </a:rPr>
              <a:t>沿途风景</a:t>
            </a:r>
          </a:p>
        </p:txBody>
      </p:sp>
      <p:pic>
        <p:nvPicPr>
          <p:cNvPr id="23559" name="图片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7550" y="1401763"/>
            <a:ext cx="15303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9691"/>
          <a:stretch>
            <a:fillRect/>
          </a:stretch>
        </p:blipFill>
        <p:spPr bwMode="auto">
          <a:xfrm>
            <a:off x="1058863" y="1400175"/>
            <a:ext cx="33782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CCED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F4E0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79</Paragraphs>
  <Slides>20</Slides>
  <Notes>1</Notes>
  <TotalTime>12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8">
      <vt:lpstr>Arial</vt:lpstr>
      <vt:lpstr>Calibri</vt:lpstr>
      <vt:lpstr>宋体</vt:lpstr>
      <vt:lpstr>Calibri Light</vt:lpstr>
      <vt:lpstr>方正粗倩简体</vt:lpstr>
      <vt:lpstr>方正韵动中黑简体</vt:lpstr>
      <vt:lpstr>Copperplate Gothic Bold</vt:lpstr>
      <vt:lpstr>方正粗圆简体</vt:lpstr>
      <vt:lpstr>Harlow Solid Italic</vt:lpstr>
      <vt:lpstr>方正毡笔黑简体</vt:lpstr>
      <vt:lpstr>方正大黑简体</vt:lpstr>
      <vt:lpstr>微软雅黑</vt:lpstr>
      <vt:lpstr>方正光辉特粗简体</vt:lpstr>
      <vt:lpstr>Edwardian Script ITC</vt:lpstr>
      <vt:lpstr>方正苏新诗柳楷简体</vt:lpstr>
      <vt:lpstr>Meiryo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2013-09-29T07:12:00Z</dcterms:created>
  <cp:lastModifiedBy>Administrator</cp:lastModifiedBy>
  <dcterms:modified xsi:type="dcterms:W3CDTF">2021-08-22T05:47:18Z</dcterms:modified>
  <cp:revision>76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2052-9.1.0.4429</vt:lpwstr>
  </property>
</Properties>
</file>