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0.xml"/>
  <Override ContentType="application/vnd.openxmlformats-officedocument.themeOverride+xml" PartName="/ppt/theme/themeOverride21.xml"/>
  <Override ContentType="application/vnd.openxmlformats-officedocument.themeOverride+xml" PartName="/ppt/theme/themeOverride22.xml"/>
  <Override ContentType="application/vnd.openxmlformats-officedocument.themeOverride+xml" PartName="/ppt/theme/themeOverride23.xml"/>
  <Override ContentType="application/vnd.openxmlformats-officedocument.themeOverride+xml" PartName="/ppt/theme/themeOverride2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427" r:id="rId4"/>
    <p:sldId id="407" r:id="rId5"/>
    <p:sldId id="395" r:id="rId6"/>
    <p:sldId id="422" r:id="rId7"/>
    <p:sldId id="433" r:id="rId8"/>
    <p:sldId id="421" r:id="rId9"/>
    <p:sldId id="420" r:id="rId10"/>
    <p:sldId id="408" r:id="rId11"/>
    <p:sldId id="396" r:id="rId12"/>
    <p:sldId id="414" r:id="rId13"/>
    <p:sldId id="429" r:id="rId14"/>
    <p:sldId id="430" r:id="rId15"/>
    <p:sldId id="411" r:id="rId16"/>
    <p:sldId id="397" r:id="rId17"/>
    <p:sldId id="413" r:id="rId18"/>
    <p:sldId id="431" r:id="rId19"/>
    <p:sldId id="416" r:id="rId20"/>
    <p:sldId id="398" r:id="rId21"/>
    <p:sldId id="419" r:id="rId22"/>
    <p:sldId id="432" r:id="rId23"/>
    <p:sldId id="428" r:id="rId24"/>
    <p:sldId id="415" r:id="rId25"/>
    <p:sldId id="425" r:id="rId26"/>
    <p:sldId id="341" r:id="rId27"/>
  </p:sldIdLst>
  <p:sldSz cx="9144000" cy="5143500" type="screen16x9"/>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441" userDrawn="1">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6" autoAdjust="0"/>
    <p:restoredTop sz="94660"/>
  </p:normalViewPr>
  <p:slideViewPr>
    <p:cSldViewPr>
      <p:cViewPr varScale="1">
        <p:scale>
          <a:sx n="111" d="100"/>
          <a:sy n="111" d="100"/>
        </p:scale>
        <p:origin x="558" y="96"/>
      </p:cViewPr>
      <p:guideLst>
        <p:guide orient="horz" pos="441"/>
        <p:guide pos="2880"/>
      </p:guideLst>
    </p:cSldViewPr>
  </p:slideViewPr>
  <p:notesTextViewPr>
    <p:cViewPr>
      <p:scale>
        <a:sx n="125" d="100"/>
        <a:sy n="125"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8.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4"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2018/10/16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a:p>
        </p:txBody>
      </p:sp>
    </p:spTree>
    <p:extLst>
      <p:ext uri="{BB962C8B-B14F-4D97-AF65-F5344CB8AC3E}">
        <p14:creationId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751646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007750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56761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368793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221459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466987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00757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521145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537510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00143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428822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131014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112523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987736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685597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365613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956748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920880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9053751"/>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blipFill dpi="0" rotWithShape="1">
          <a:blip r:embed="rId1"/>
          <a:stretch>
            <a:fillRect/>
          </a:stretch>
        </a:blipFill>
        <a:effectLst/>
      </p:bgPr>
    </p:bg>
    <p:spTree>
      <p:nvGrpSpPr>
        <p:cNvPr id="1" name=""/>
        <p:cNvGrpSpPr/>
        <p:nvPr/>
      </p:nvGrpSpPr>
      <p:grpSpPr>
        <a:xfrm>
          <a:off x="0" y="0"/>
          <a:ext cx="0" cy="0"/>
        </a:xfrm>
      </p:grpSpPr>
    </p:spTree>
    <p:extLst>
      <p:ext uri="{BB962C8B-B14F-4D97-AF65-F5344CB8AC3E}">
        <p14:creationId val="3867021280"/>
      </p:ext>
    </p:extLst>
  </p:cSld>
  <p:clrMapOvr>
    <a:masterClrMapping/>
  </p:clrMapOvr>
  <mc:AlternateContent>
    <mc:Choice Requires="p14">
      <p:transition p14:dur="1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232567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299944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498683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242745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607558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076108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798538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spTree>
    <p:extLst>
      <p:ext uri="{BB962C8B-B14F-4D97-AF65-F5344CB8AC3E}">
        <p14:creationId val="1609210182"/>
      </p:ext>
    </p:extLst>
  </p:cSld>
  <p:clrMapOvr>
    <a:masterClrMapping/>
  </p:clrMapOvr>
  <mc:AlternateContent>
    <mc:Choice Requires="p14">
      <p:transition p14:dur="10"/>
    </mc:Choice>
    <mc:Fallback>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标题幻灯片">
    <p:spTree>
      <p:nvGrpSpPr>
        <p:cNvPr id="1" name=""/>
        <p:cNvGrpSpPr/>
        <p:nvPr/>
      </p:nvGrpSpPr>
      <p:grpSpPr>
        <a:xfrm>
          <a:off x="0" y="0"/>
          <a:ext cx="0" cy="0"/>
        </a:xfrm>
      </p:grpSpPr>
    </p:spTree>
    <p:extLst>
      <p:ext uri="{BB962C8B-B14F-4D97-AF65-F5344CB8AC3E}">
        <p14:creationId val="1330300140"/>
      </p:ext>
    </p:extLst>
  </p:cSld>
  <p:clrMapOvr>
    <a:masterClrMapping/>
  </p:clrMapOvr>
  <p:transition/>
  <p:timing/>
  <p:extLst mod="1">
    <p:ext uri="{DCECCB84-F9BA-43D5-87BE-67443E8EF086}">
      <p15:sldGuideLst>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extLst>
      <p:ext uri="{BB962C8B-B14F-4D97-AF65-F5344CB8AC3E}">
        <p14:creationId val="2033521475"/>
      </p:ext>
    </p:extLst>
  </p:cSld>
  <p:clrMapOvr>
    <a:masterClrMapping/>
  </p:clrMapOvr>
  <mc:AlternateContent>
    <mc:Choice Requires="p14">
      <p:transition p14:dur="1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600770146"/>
      </p:ext>
    </p:extLst>
  </p:cSld>
  <p:clrMapOvr>
    <a:masterClrMapping/>
  </p:clrMapOvr>
  <mc:AlternateContent>
    <mc:Choice Requires="p14">
      <p:transition p14:dur="10"/>
    </mc:Choice>
    <mc:Fallback>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487534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222020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747348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404179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矩形 1">
            <a:extLst>
              <a:ext uri="{FF2B5EF4-FFF2-40B4-BE49-F238E27FC236}">
                <a16:creationId xmlns:a16="http://schemas.microsoft.com/office/drawing/2014/main" id="{3B6AEB7F-4D66-4DB7-96D8-08C59297E25D}"/>
              </a:ext>
            </a:extLst>
          </p:cNvPr>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Lst>
  <mc:AlternateContent>
    <mc:Choice Requires="p14">
      <p:transition p14:dur="10"/>
    </mc:Choice>
    <mc:Fallback>
      <p:transition/>
    </mc:Fallback>
  </mc:AlternateConten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2018/10/16</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976823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xml" Type="http://schemas.openxmlformats.org/officeDocument/2006/relationships/themeOverride"/><Relationship Id="rId3" Target="../notesSlides/notesSlide1.xml" Type="http://schemas.openxmlformats.org/officeDocument/2006/relationships/notesSlide"/><Relationship Id="rId4"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10.xml" Type="http://schemas.openxmlformats.org/officeDocument/2006/relationships/themeOverride"/><Relationship Id="rId3" Target="../notesSlides/notesSlide9.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11.xml" Type="http://schemas.openxmlformats.org/officeDocument/2006/relationships/themeOverride"/><Relationship Id="rId3" Target="../tags/tag2.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12.xml" Type="http://schemas.openxmlformats.org/officeDocument/2006/relationships/themeOverride"/><Relationship Id="rId3" Target="../tags/tag3.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13.xml" Type="http://schemas.openxmlformats.org/officeDocument/2006/relationships/themeOverride"/><Relationship Id="rId3" Target="../notesSlides/notesSlide10.xml" Type="http://schemas.openxmlformats.org/officeDocument/2006/relationships/notesSlid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4.xml" Type="http://schemas.openxmlformats.org/officeDocument/2006/relationships/themeOverride"/><Relationship Id="rId3" Target="../notesSlides/notesSlide11.xml" Type="http://schemas.openxmlformats.org/officeDocument/2006/relationships/notesSlide"/><Relationship Id="rId4" Target="../media/image1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15.xml" Type="http://schemas.openxmlformats.org/officeDocument/2006/relationships/themeOverride"/><Relationship Id="rId3" Target="../notesSlides/notesSlide12.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16.xml" Type="http://schemas.openxmlformats.org/officeDocument/2006/relationships/themeOverride"/><Relationship Id="rId3" Target="../tags/tag4.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17.xml" Type="http://schemas.openxmlformats.org/officeDocument/2006/relationships/themeOverride"/><Relationship Id="rId3"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8.xml" Type="http://schemas.openxmlformats.org/officeDocument/2006/relationships/themeOverride"/><Relationship Id="rId3" Target="../notesSlides/notesSlide14.xml" Type="http://schemas.openxmlformats.org/officeDocument/2006/relationships/notesSlide"/><Relationship Id="rId4" Target="../media/image1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9.xml" Type="http://schemas.openxmlformats.org/officeDocument/2006/relationships/themeOverride"/><Relationship Id="rId3" Target="../notesSlides/notesSlide15.xml" Type="http://schemas.openxmlformats.org/officeDocument/2006/relationships/notesSlide"/><Relationship Id="rId4" Target="../media/image13.jpeg" Type="http://schemas.openxmlformats.org/officeDocument/2006/relationships/image"/><Relationship Id="rId5" Target="../media/image1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2.xml" Type="http://schemas.openxmlformats.org/officeDocument/2006/relationships/themeOverride"/><Relationship Id="rId3" Target="../notesSlides/notesSlide2.xml" Type="http://schemas.openxmlformats.org/officeDocument/2006/relationships/notesSlide"/><Relationship Id="rId4"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20.xml" Type="http://schemas.openxmlformats.org/officeDocument/2006/relationships/themeOverride"/><Relationship Id="rId3" Target="../notesSlides/notesSlide16.xml" Type="http://schemas.openxmlformats.org/officeDocument/2006/relationships/notesSlide"/><Relationship Id="rId4" Target="../tags/tag5.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21.xml" Type="http://schemas.openxmlformats.org/officeDocument/2006/relationships/themeOverride"/><Relationship Id="rId3" Target="../tags/tag6.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22.xml" Type="http://schemas.openxmlformats.org/officeDocument/2006/relationships/themeOverride"/><Relationship Id="rId3" Target="../notesSlides/notesSlide17.xml" Type="http://schemas.openxmlformats.org/officeDocument/2006/relationships/notesSlide"/><Relationship Id="rId4" Target="../media/image1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23.xml" Type="http://schemas.openxmlformats.org/officeDocument/2006/relationships/themeOverride"/><Relationship Id="rId3" Target="../notesSlides/notesSlide18.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24.xml" Type="http://schemas.openxmlformats.org/officeDocument/2006/relationships/themeOverride"/><Relationship Id="rId3" Target="../notesSlides/notesSlide19.xml" Type="http://schemas.openxmlformats.org/officeDocument/2006/relationships/notesSlide"/><Relationship Id="rId4" Target="../media/image2.jpeg" Type="http://schemas.openxmlformats.org/officeDocument/2006/relationships/image"/><Relationship Id="rId5" Target="../tags/tag7.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xml" Type="http://schemas.openxmlformats.org/officeDocument/2006/relationships/themeOverride"/><Relationship Id="rId3" Target="../notesSlides/notesSlide3.xml" Type="http://schemas.openxmlformats.org/officeDocument/2006/relationships/notesSlide"/><Relationship Id="rId4"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4.xml" Type="http://schemas.openxmlformats.org/officeDocument/2006/relationships/themeOverride"/><Relationship Id="rId3" Target="../notesSlides/notesSlide4.xml" Type="http://schemas.openxmlformats.org/officeDocument/2006/relationships/notesSlide"/><Relationship Id="rId4"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5.xml" Type="http://schemas.openxmlformats.org/officeDocument/2006/relationships/themeOverride"/><Relationship Id="rId3" Target="../tags/tag1.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6.xml" Type="http://schemas.openxmlformats.org/officeDocument/2006/relationships/themeOverride"/><Relationship Id="rId3" Target="../notesSlides/notesSlide5.xml" Type="http://schemas.openxmlformats.org/officeDocument/2006/relationships/notesSlide"/><Relationship Id="rId4"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7.xml" Type="http://schemas.openxmlformats.org/officeDocument/2006/relationships/themeOverride"/><Relationship Id="rId3"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8.xml" Type="http://schemas.openxmlformats.org/officeDocument/2006/relationships/themeOverride"/><Relationship Id="rId3" Target="../notesSlides/notesSlide7.xml" Type="http://schemas.openxmlformats.org/officeDocument/2006/relationships/notesSlide"/><Relationship Id="rId4"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9.xml" Type="http://schemas.openxmlformats.org/officeDocument/2006/relationships/themeOverride"/><Relationship Id="rId3" Target="../notesSlides/notesSlide8.xml" Type="http://schemas.openxmlformats.org/officeDocument/2006/relationships/notesSlide"/><Relationship Id="rId4"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等腰三角形 5">
            <a:extLst>
              <a:ext uri="{FF2B5EF4-FFF2-40B4-BE49-F238E27FC236}">
                <a16:creationId xmlns:a16="http://schemas.microsoft.com/office/drawing/2014/main" id="{3CD31520-AB87-42B5-900C-B308CE3B2FDD}"/>
              </a:ext>
            </a:extLst>
          </p:cNvPr>
          <p:cNvSpPr/>
          <p:nvPr/>
        </p:nvSpPr>
        <p:spPr>
          <a:xfrm>
            <a:off x="0" y="0"/>
            <a:ext cx="5004048" cy="5143500"/>
          </a:xfrm>
          <a:prstGeom prst="triangle">
            <a:avLst>
              <a:gd fmla="val 0" name="adj"/>
            </a:avLst>
          </a:prstGeom>
          <a:blipFill dpi="0" rotWithShape="1">
            <a:blip r:embed="rId4">
              <a:extLst>
                <a:ext uri="{28A0092B-C50C-407E-A947-70E740481C1C}">
                  <a14:useLocalDpi val="0"/>
                </a:ext>
              </a:extLst>
            </a:blip>
            <a:stretch>
              <a:fillRect l="-27090" r="-270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 name="矩形 10">
            <a:extLst>
              <a:ext uri="{FF2B5EF4-FFF2-40B4-BE49-F238E27FC236}">
                <a16:creationId xmlns:a16="http://schemas.microsoft.com/office/drawing/2014/main" id="{85A82667-400B-4784-BF16-0F9B6EBB07AA}"/>
              </a:ext>
            </a:extLst>
          </p:cNvPr>
          <p:cNvSpPr/>
          <p:nvPr/>
        </p:nvSpPr>
        <p:spPr>
          <a:xfrm>
            <a:off x="251520" y="267494"/>
            <a:ext cx="8640960" cy="46085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矩形 20">
            <a:extLst>
              <a:ext uri="{FF2B5EF4-FFF2-40B4-BE49-F238E27FC236}">
                <a16:creationId xmlns:a16="http://schemas.microsoft.com/office/drawing/2014/main" id="{00410161-B232-4C00-A9F6-02D8F029E934}"/>
              </a:ext>
            </a:extLst>
          </p:cNvPr>
          <p:cNvSpPr/>
          <p:nvPr/>
        </p:nvSpPr>
        <p:spPr>
          <a:xfrm>
            <a:off x="4897431" y="1358150"/>
            <a:ext cx="3596537" cy="762000"/>
          </a:xfrm>
          <a:prstGeom prst="rect">
            <a:avLst/>
          </a:prstGeom>
        </p:spPr>
        <p:txBody>
          <a:bodyPr wrap="square">
            <a:spAutoFit/>
          </a:bodyPr>
          <a:lstStyle/>
          <a:p>
            <a:r>
              <a:rPr altLang="en-US" b="1" kumimoji="1" lang="zh-CN" smtClean="0" sz="4400">
                <a:solidFill>
                  <a:srgbClr val="3B3B3B"/>
                </a:solidFill>
                <a:ea charset="-122" panose="020b0503020204020204" pitchFamily="34" typeface="微软雅黑"/>
              </a:rPr>
              <a:t>年度工作汇报</a:t>
            </a:r>
          </a:p>
        </p:txBody>
      </p:sp>
      <p:sp>
        <p:nvSpPr>
          <p:cNvPr id="22" name="文本框 21">
            <a:extLst>
              <a:ext uri="{FF2B5EF4-FFF2-40B4-BE49-F238E27FC236}">
                <a16:creationId xmlns:a16="http://schemas.microsoft.com/office/drawing/2014/main" id="{5C40B83E-CA8F-4D8B-93F4-3B86442F3555}"/>
              </a:ext>
            </a:extLst>
          </p:cNvPr>
          <p:cNvSpPr txBox="1"/>
          <p:nvPr/>
        </p:nvSpPr>
        <p:spPr>
          <a:xfrm>
            <a:off x="5027375" y="2633897"/>
            <a:ext cx="4278331" cy="411480"/>
          </a:xfrm>
          <a:prstGeom prst="rect">
            <a:avLst/>
          </a:prstGeom>
          <a:noFill/>
        </p:spPr>
        <p:txBody>
          <a:bodyPr rtlCol="0" wrap="square">
            <a:spAutoFit/>
          </a:bodyPr>
          <a:lstStyle/>
          <a:p>
            <a:r>
              <a:rPr altLang="zh-CN" kumimoji="1" lang="en-US" sz="1050">
                <a:solidFill>
                  <a:srgbClr val="1F2732"/>
                </a:solidFill>
                <a:latin charset="0" typeface="Microsoft YaHei"/>
                <a:ea charset="0" typeface="Microsoft YaHei"/>
                <a:cs charset="0" typeface="Microsoft YaHei"/>
              </a:rPr>
              <a:t>Please click here to modify the text for example </a:t>
            </a:r>
          </a:p>
          <a:p>
            <a:r>
              <a:rPr altLang="zh-CN" kumimoji="1" lang="en-US" sz="1050">
                <a:solidFill>
                  <a:srgbClr val="1F2732"/>
                </a:solidFill>
                <a:latin charset="0" typeface="Microsoft YaHei"/>
                <a:ea charset="0" typeface="Microsoft YaHei"/>
                <a:cs charset="0" typeface="Microsoft YaHei"/>
              </a:rPr>
              <a:t>The text here you may post texts</a:t>
            </a:r>
          </a:p>
        </p:txBody>
      </p:sp>
      <p:cxnSp>
        <p:nvCxnSpPr>
          <p:cNvPr id="13" name="直接连接符 12">
            <a:extLst>
              <a:ext uri="{FF2B5EF4-FFF2-40B4-BE49-F238E27FC236}">
                <a16:creationId xmlns:a16="http://schemas.microsoft.com/office/drawing/2014/main" id="{8F8F5944-8F1E-4932-9191-42A561215C24}"/>
              </a:ext>
            </a:extLst>
          </p:cNvPr>
          <p:cNvCxnSpPr/>
          <p:nvPr/>
        </p:nvCxnSpPr>
        <p:spPr>
          <a:xfrm>
            <a:off x="5076056" y="2434859"/>
            <a:ext cx="2448272" cy="0"/>
          </a:xfrm>
          <a:prstGeom prst="line">
            <a:avLst/>
          </a:prstGeom>
          <a:ln w="28575">
            <a:solidFill>
              <a:srgbClr val="3B3B3B"/>
            </a:solidFill>
          </a:ln>
        </p:spPr>
        <p:style>
          <a:lnRef idx="1">
            <a:schemeClr val="accent1"/>
          </a:lnRef>
          <a:fillRef idx="0">
            <a:schemeClr val="accent1"/>
          </a:fillRef>
          <a:effectRef idx="0">
            <a:schemeClr val="accent1"/>
          </a:effectRef>
          <a:fontRef idx="minor">
            <a:schemeClr val="tx1"/>
          </a:fontRef>
        </p:style>
      </p:cxnSp>
      <p:sp>
        <p:nvSpPr>
          <p:cNvPr id="8" name="TextBox 3"/>
          <p:cNvSpPr txBox="1">
            <a:spLocks noChangeArrowheads="1"/>
          </p:cNvSpPr>
          <p:nvPr/>
        </p:nvSpPr>
        <p:spPr bwMode="auto">
          <a:xfrm>
            <a:off x="5379425" y="3101472"/>
            <a:ext cx="27749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defRPr>
            </a:lvl1pPr>
            <a:lvl2pPr eaLnBrk="0" hangingPunct="0" indent="-285750" marL="742950">
              <a:defRPr>
                <a:solidFill>
                  <a:schemeClr val="tx1"/>
                </a:solidFill>
                <a:latin typeface="Arial"/>
              </a:defRPr>
            </a:lvl2pPr>
            <a:lvl3pPr eaLnBrk="0" hangingPunct="0" indent="-228600" marL="1143000">
              <a:defRPr>
                <a:solidFill>
                  <a:schemeClr val="tx1"/>
                </a:solidFill>
                <a:latin typeface="Arial"/>
              </a:defRPr>
            </a:lvl3pPr>
            <a:lvl4pPr eaLnBrk="0" hangingPunct="0" indent="-228600" marL="1600200">
              <a:defRPr>
                <a:solidFill>
                  <a:schemeClr val="tx1"/>
                </a:solidFill>
                <a:latin typeface="Arial"/>
              </a:defRPr>
            </a:lvl4pPr>
            <a:lvl5pPr eaLnBrk="0" hangingPunct="0" indent="-228600" marL="2057400">
              <a:defRPr>
                <a:solidFill>
                  <a:schemeClr val="tx1"/>
                </a:solidFill>
                <a:latin typeface="Arial"/>
              </a:defRPr>
            </a:lvl5pPr>
            <a:lvl6pPr algn="r" eaLnBrk="0" fontAlgn="base" hangingPunct="0" indent="-228600" marL="2514600">
              <a:spcBef>
                <a:spcPct val="0"/>
              </a:spcBef>
              <a:spcAft>
                <a:spcPct val="0"/>
              </a:spcAft>
              <a:defRPr>
                <a:solidFill>
                  <a:schemeClr val="tx1"/>
                </a:solidFill>
                <a:latin typeface="Arial"/>
              </a:defRPr>
            </a:lvl6pPr>
            <a:lvl7pPr algn="r" eaLnBrk="0" fontAlgn="base" hangingPunct="0" indent="-228600" marL="2971800">
              <a:spcBef>
                <a:spcPct val="0"/>
              </a:spcBef>
              <a:spcAft>
                <a:spcPct val="0"/>
              </a:spcAft>
              <a:defRPr>
                <a:solidFill>
                  <a:schemeClr val="tx1"/>
                </a:solidFill>
                <a:latin typeface="Arial"/>
              </a:defRPr>
            </a:lvl7pPr>
            <a:lvl8pPr algn="r" eaLnBrk="0" fontAlgn="base" hangingPunct="0" indent="-228600" marL="3429000">
              <a:spcBef>
                <a:spcPct val="0"/>
              </a:spcBef>
              <a:spcAft>
                <a:spcPct val="0"/>
              </a:spcAft>
              <a:defRPr>
                <a:solidFill>
                  <a:schemeClr val="tx1"/>
                </a:solidFill>
                <a:latin typeface="Arial"/>
              </a:defRPr>
            </a:lvl8pPr>
            <a:lvl9pPr algn="r" eaLnBrk="0" fontAlgn="base" hangingPunct="0" indent="-228600" marL="3886200">
              <a:spcBef>
                <a:spcPct val="0"/>
              </a:spcBef>
              <a:spcAft>
                <a:spcPct val="0"/>
              </a:spcAft>
              <a:defRPr>
                <a:solidFill>
                  <a:schemeClr val="tx1"/>
                </a:solidFill>
                <a:latin typeface="Arial"/>
              </a:defRPr>
            </a:lvl9pPr>
          </a:lstStyle>
          <a:p>
            <a:pPr eaLnBrk="1" hangingPunct="1"/>
            <a:r>
              <a:rPr altLang="en-US" b="1" lang="zh-CN" sz="1600">
                <a:latin charset="-122" pitchFamily="34" typeface="微软雅黑"/>
                <a:ea charset="-122" panose="020b0503020204020204" pitchFamily="34" typeface="微软雅黑"/>
              </a:rPr>
              <a:t>汇报时间：2018年</a:t>
            </a:r>
          </a:p>
          <a:p>
            <a:pPr eaLnBrk="1" hangingPunct="1"/>
            <a:endParaRPr altLang="en-US" b="1" lang="zh-CN" sz="1600">
              <a:latin charset="-122" pitchFamily="34" typeface="微软雅黑"/>
              <a:ea charset="-122" panose="020b0503020204020204" pitchFamily="34" typeface="微软雅黑"/>
            </a:endParaRPr>
          </a:p>
          <a:p>
            <a:pPr eaLnBrk="1" hangingPunct="1"/>
            <a:r>
              <a:rPr altLang="en-US" b="1" lang="zh-CN" sz="1600">
                <a:latin charset="-122" pitchFamily="34" typeface="微软雅黑"/>
                <a:ea charset="-122" panose="020b0503020204020204" pitchFamily="34" typeface="微软雅黑"/>
              </a:rPr>
              <a:t>汇报人：优页PPT</a:t>
            </a:r>
          </a:p>
        </p:txBody>
      </p:sp>
    </p:spTree>
    <p:extLst>
      <p:ext uri="{BB962C8B-B14F-4D97-AF65-F5344CB8AC3E}">
        <p14:creationId val="28311814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1"/>
                                        </p:tgtEl>
                                        <p:attrNameLst>
                                          <p:attrName>style.visibility</p:attrName>
                                        </p:attrNameLst>
                                      </p:cBhvr>
                                      <p:to>
                                        <p:strVal val="visible"/>
                                      </p:to>
                                    </p:set>
                                    <p:animEffect filter="wipe(left)" transition="in">
                                      <p:cBhvr>
                                        <p:cTn dur="500" id="13"/>
                                        <p:tgtEl>
                                          <p:spTgt spid="11"/>
                                        </p:tgtEl>
                                      </p:cBhvr>
                                    </p:animEffect>
                                  </p:childTnLst>
                                </p:cTn>
                              </p:par>
                              <p:par>
                                <p:cTn fill="hold" grpId="0" id="14" nodeType="with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id="20" nodeType="afterEffect" presetClass="entr" presetID="16" presetSubtype="21">
                                  <p:stCondLst>
                                    <p:cond delay="0"/>
                                  </p:stCondLst>
                                  <p:childTnLst>
                                    <p:set>
                                      <p:cBhvr>
                                        <p:cTn dur="1" fill="hold" id="21">
                                          <p:stCondLst>
                                            <p:cond delay="0"/>
                                          </p:stCondLst>
                                        </p:cTn>
                                        <p:tgtEl>
                                          <p:spTgt spid="13"/>
                                        </p:tgtEl>
                                        <p:attrNameLst>
                                          <p:attrName>style.visibility</p:attrName>
                                        </p:attrNameLst>
                                      </p:cBhvr>
                                      <p:to>
                                        <p:strVal val="visible"/>
                                      </p:to>
                                    </p:set>
                                    <p:animEffect filter="barn(inVertical)" transition="in">
                                      <p:cBhvr>
                                        <p:cTn dur="500" id="22"/>
                                        <p:tgtEl>
                                          <p:spTgt spid="13"/>
                                        </p:tgtEl>
                                      </p:cBhvr>
                                    </p:animEffect>
                                  </p:childTnLst>
                                </p:cTn>
                              </p:par>
                              <p:par>
                                <p:cTn fill="hold" grpId="0" id="23" nodeType="withEffect" presetClass="entr" presetID="42" presetSubtype="0">
                                  <p:stCondLst>
                                    <p:cond delay="0"/>
                                  </p:stCondLst>
                                  <p:childTnLst>
                                    <p:set>
                                      <p:cBhvr>
                                        <p:cTn dur="1" fill="hold" id="24">
                                          <p:stCondLst>
                                            <p:cond delay="0"/>
                                          </p:stCondLst>
                                        </p:cTn>
                                        <p:tgtEl>
                                          <p:spTgt spid="22"/>
                                        </p:tgtEl>
                                        <p:attrNameLst>
                                          <p:attrName>style.visibility</p:attrName>
                                        </p:attrNameLst>
                                      </p:cBhvr>
                                      <p:to>
                                        <p:strVal val="visible"/>
                                      </p:to>
                                    </p:set>
                                    <p:animEffect filter="fade" transition="in">
                                      <p:cBhvr>
                                        <p:cTn dur="1000" id="25"/>
                                        <p:tgtEl>
                                          <p:spTgt spid="22"/>
                                        </p:tgtEl>
                                      </p:cBhvr>
                                    </p:animEffect>
                                    <p:anim calcmode="lin" valueType="num">
                                      <p:cBhvr>
                                        <p:cTn dur="1000" fill="hold" id="26"/>
                                        <p:tgtEl>
                                          <p:spTgt spid="22"/>
                                        </p:tgtEl>
                                        <p:attrNameLst>
                                          <p:attrName>ppt_x</p:attrName>
                                        </p:attrNameLst>
                                      </p:cBhvr>
                                      <p:tavLst>
                                        <p:tav tm="0">
                                          <p:val>
                                            <p:strVal val="#ppt_x"/>
                                          </p:val>
                                        </p:tav>
                                        <p:tav tm="100000">
                                          <p:val>
                                            <p:strVal val="#ppt_x"/>
                                          </p:val>
                                        </p:tav>
                                      </p:tavLst>
                                    </p:anim>
                                    <p:anim calcmode="lin" valueType="num">
                                      <p:cBhvr>
                                        <p:cTn dur="1000" fill="hold" id="27"/>
                                        <p:tgtEl>
                                          <p:spTgt spid="22"/>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000"/>
                            </p:stCondLst>
                            <p:childTnLst>
                              <p:par>
                                <p:cTn fill="hold" grpId="0" id="29" nodeType="afterEffect" presetClass="entr" presetID="42"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1000" id="31"/>
                                        <p:tgtEl>
                                          <p:spTgt spid="8"/>
                                        </p:tgtEl>
                                      </p:cBhvr>
                                    </p:animEffect>
                                    <p:anim calcmode="lin" valueType="num">
                                      <p:cBhvr>
                                        <p:cTn dur="1000" fill="hold" id="32"/>
                                        <p:tgtEl>
                                          <p:spTgt spid="8"/>
                                        </p:tgtEl>
                                        <p:attrNameLst>
                                          <p:attrName>ppt_x</p:attrName>
                                        </p:attrNameLst>
                                      </p:cBhvr>
                                      <p:tavLst>
                                        <p:tav tm="0">
                                          <p:val>
                                            <p:strVal val="#ppt_x"/>
                                          </p:val>
                                        </p:tav>
                                        <p:tav tm="100000">
                                          <p:val>
                                            <p:strVal val="#ppt_x"/>
                                          </p:val>
                                        </p:tav>
                                      </p:tavLst>
                                    </p:anim>
                                    <p:anim calcmode="lin" valueType="num">
                                      <p:cBhvr>
                                        <p:cTn dur="1000" fill="hold" id="33"/>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21"/>
      <p:bldP grpId="0" spid="22"/>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800235" y="1707654"/>
            <a:ext cx="1941269" cy="2025225"/>
            <a:chOff x="319299" y="2023393"/>
            <a:chExt cx="2694674" cy="2811214"/>
          </a:xfrm>
        </p:grpSpPr>
        <p:sp>
          <p:nvSpPr>
            <p:cNvPr id="22" name="任意多边形 53"/>
            <p:cNvSpPr/>
            <p:nvPr/>
          </p:nvSpPr>
          <p:spPr bwMode="auto">
            <a:xfrm>
              <a:off x="319299" y="2023393"/>
              <a:ext cx="2694674" cy="2811214"/>
            </a:xfrm>
            <a:custGeom>
              <a:gdLst>
                <a:gd fmla="*/ 538 w 1089" name="T0"/>
                <a:gd fmla="*/ 1138 h 1138" name="T1"/>
                <a:gd fmla="*/ 466 w 1089" name="T2"/>
                <a:gd fmla="*/ 1122 h 1138" name="T3"/>
                <a:gd fmla="*/ 71 w 1089" name="T4"/>
                <a:gd fmla="*/ 895 h 1138" name="T5"/>
                <a:gd fmla="*/ 0 w 1089" name="T6"/>
                <a:gd fmla="*/ 772 h 1138" name="T7"/>
                <a:gd fmla="*/ 4 w 1089" name="T8"/>
                <a:gd fmla="*/ 248 h 1138" name="T9"/>
                <a:gd fmla="*/ 79 w 1089" name="T10"/>
                <a:gd fmla="*/ 143 h 1138" name="T11"/>
                <a:gd fmla="*/ 455 w 1089" name="T12"/>
                <a:gd fmla="*/ 12 h 1138" name="T13"/>
                <a:gd fmla="*/ 540 w 1089" name="T14"/>
                <a:gd fmla="*/ 0 h 1138" name="T15"/>
                <a:gd fmla="*/ 621 w 1089" name="T16"/>
                <a:gd fmla="*/ 11 h 1138" name="T17"/>
                <a:gd fmla="*/ 1015 w 1089" name="T18"/>
                <a:gd fmla="*/ 144 h 1138" name="T19"/>
                <a:gd fmla="*/ 1088 w 1089" name="T20"/>
                <a:gd fmla="*/ 247 h 1138" name="T21"/>
                <a:gd fmla="*/ 1078 w 1089" name="T22"/>
                <a:gd fmla="*/ 772 h 1138" name="T23"/>
                <a:gd fmla="*/ 1005 w 1089" name="T24"/>
                <a:gd fmla="*/ 895 h 1138" name="T25"/>
                <a:gd fmla="*/ 609 w 1089" name="T26"/>
                <a:gd fmla="*/ 1122 h 1138" name="T27"/>
                <a:gd fmla="*/ 538 w 1089" name="T28"/>
                <a:gd fmla="*/ 1138 h 113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38" w="1089">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1"/>
            </a:solidFill>
            <a:ln>
              <a:noFill/>
            </a:ln>
          </p:spPr>
          <p:txBody>
            <a:bodyPr anchor="ctr"/>
            <a:lstStyle/>
            <a:p>
              <a:pPr algn="ctr"/>
              <a:endParaRPr>
                <a:ea charset="-122" panose="020b0503020204020204" pitchFamily="34" typeface="微软雅黑"/>
              </a:endParaRPr>
            </a:p>
          </p:txBody>
        </p:sp>
        <p:sp>
          <p:nvSpPr>
            <p:cNvPr id="23" name="任意多边形 54"/>
            <p:cNvSpPr/>
            <p:nvPr/>
          </p:nvSpPr>
          <p:spPr bwMode="auto">
            <a:xfrm>
              <a:off x="495297" y="2208905"/>
              <a:ext cx="2342678" cy="2417597"/>
            </a:xfrm>
            <a:custGeom>
              <a:gdLst>
                <a:gd fmla="*/ 83 w 947" name="T0"/>
                <a:gd fmla="*/ 784 h 979" name="T1"/>
                <a:gd fmla="*/ 0 w 947" name="T2"/>
                <a:gd fmla="*/ 643 h 979" name="T3"/>
                <a:gd fmla="*/ 3 w 947" name="T4"/>
                <a:gd fmla="*/ 243 h 979" name="T5"/>
                <a:gd fmla="*/ 94 w 947" name="T6"/>
                <a:gd fmla="*/ 116 h 979" name="T7"/>
                <a:gd fmla="*/ 378 w 947" name="T8"/>
                <a:gd fmla="*/ 18 h 979" name="T9"/>
                <a:gd fmla="*/ 558 w 947" name="T10"/>
                <a:gd fmla="*/ 17 h 979" name="T11"/>
                <a:gd fmla="*/ 857 w 947" name="T12"/>
                <a:gd fmla="*/ 117 h 979" name="T13"/>
                <a:gd fmla="*/ 946 w 947" name="T14"/>
                <a:gd fmla="*/ 243 h 979" name="T15"/>
                <a:gd fmla="*/ 938 w 947" name="T16"/>
                <a:gd fmla="*/ 642 h 979" name="T17"/>
                <a:gd fmla="*/ 853 w 947" name="T18"/>
                <a:gd fmla="*/ 783 h 979" name="T19"/>
                <a:gd fmla="*/ 550 w 947" name="T20"/>
                <a:gd fmla="*/ 953 h 979" name="T21"/>
                <a:gd fmla="*/ 384 w 947" name="T22"/>
                <a:gd fmla="*/ 953 h 979" name="T23"/>
                <a:gd fmla="*/ 83 w 947" name="T24"/>
                <a:gd fmla="*/ 784 h 9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79" w="946">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4" name="任意多边形 55"/>
            <p:cNvSpPr/>
            <p:nvPr/>
          </p:nvSpPr>
          <p:spPr bwMode="auto">
            <a:xfrm>
              <a:off x="777132" y="2161338"/>
              <a:ext cx="1779008" cy="533941"/>
            </a:xfrm>
            <a:custGeom>
              <a:gdLst>
                <a:gd fmla="*/ 716 w 719" name="T0"/>
                <a:gd fmla="*/ 0 h 216" name="T1"/>
                <a:gd fmla="*/ 362 w 719" name="T2"/>
                <a:gd fmla="*/ 0 h 216" name="T3"/>
                <a:gd fmla="*/ 359 w 719" name="T4"/>
                <a:gd fmla="*/ 0 h 216" name="T5"/>
                <a:gd fmla="*/ 359 w 719" name="T6"/>
                <a:gd fmla="*/ 0 h 216" name="T7"/>
                <a:gd fmla="*/ 356 w 719" name="T8"/>
                <a:gd fmla="*/ 0 h 216" name="T9"/>
                <a:gd fmla="*/ 2 w 719" name="T10"/>
                <a:gd fmla="*/ 0 h 216" name="T11"/>
                <a:gd fmla="*/ 0 w 719" name="T12"/>
                <a:gd fmla="*/ 0 h 216" name="T13"/>
                <a:gd fmla="*/ 39 w 719" name="T14"/>
                <a:gd fmla="*/ 9 h 216" name="T15"/>
                <a:gd fmla="*/ 46 w 719" name="T16"/>
                <a:gd fmla="*/ 13 h 216" name="T17"/>
                <a:gd fmla="*/ 49 w 719" name="T18"/>
                <a:gd fmla="*/ 14 h 216" name="T19"/>
                <a:gd fmla="*/ 53 w 719" name="T20"/>
                <a:gd fmla="*/ 17 h 216" name="T21"/>
                <a:gd fmla="*/ 56 w 719" name="T22"/>
                <a:gd fmla="*/ 19 h 216" name="T23"/>
                <a:gd fmla="*/ 59 w 719" name="T24"/>
                <a:gd fmla="*/ 22 h 216" name="T25"/>
                <a:gd fmla="*/ 63 w 719" name="T26"/>
                <a:gd fmla="*/ 25 h 216" name="T27"/>
                <a:gd fmla="*/ 64 w 719" name="T28"/>
                <a:gd fmla="*/ 27 h 216" name="T29"/>
                <a:gd fmla="*/ 70 w 719" name="T30"/>
                <a:gd fmla="*/ 33 h 216" name="T31"/>
                <a:gd fmla="*/ 71 w 719" name="T32"/>
                <a:gd fmla="*/ 34 h 216" name="T33"/>
                <a:gd fmla="*/ 75 w 719" name="T34"/>
                <a:gd fmla="*/ 38 h 216" name="T35"/>
                <a:gd fmla="*/ 76 w 719" name="T36"/>
                <a:gd fmla="*/ 40 h 216" name="T37"/>
                <a:gd fmla="*/ 77 w 719" name="T38"/>
                <a:gd fmla="*/ 41 h 216" name="T39"/>
                <a:gd fmla="*/ 78 w 719" name="T40"/>
                <a:gd fmla="*/ 43 h 216" name="T41"/>
                <a:gd fmla="*/ 81 w 719" name="T42"/>
                <a:gd fmla="*/ 47 h 216" name="T43"/>
                <a:gd fmla="*/ 81 w 719" name="T44"/>
                <a:gd fmla="*/ 48 h 216" name="T45"/>
                <a:gd fmla="*/ 81 w 719" name="T46"/>
                <a:gd fmla="*/ 48 h 216" name="T47"/>
                <a:gd fmla="*/ 81 w 719" name="T48"/>
                <a:gd fmla="*/ 48 h 216" name="T49"/>
                <a:gd fmla="*/ 86 w 719" name="T50"/>
                <a:gd fmla="*/ 59 h 216" name="T51"/>
                <a:gd fmla="*/ 86 w 719" name="T52"/>
                <a:gd fmla="*/ 59 h 216" name="T53"/>
                <a:gd fmla="*/ 96 w 719" name="T54"/>
                <a:gd fmla="*/ 95 h 216" name="T55"/>
                <a:gd fmla="*/ 96 w 719" name="T56"/>
                <a:gd fmla="*/ 98 h 216" name="T57"/>
                <a:gd fmla="*/ 111 w 719" name="T58"/>
                <a:gd fmla="*/ 166 h 216" name="T59"/>
                <a:gd fmla="*/ 192 w 719" name="T60"/>
                <a:gd fmla="*/ 216 h 216" name="T61"/>
                <a:gd fmla="*/ 356 w 719" name="T62"/>
                <a:gd fmla="*/ 216 h 216" name="T63"/>
                <a:gd fmla="*/ 359 w 719" name="T64"/>
                <a:gd fmla="*/ 216 h 216" name="T65"/>
                <a:gd fmla="*/ 359 w 719" name="T66"/>
                <a:gd fmla="*/ 216 h 216" name="T67"/>
                <a:gd fmla="*/ 362 w 719" name="T68"/>
                <a:gd fmla="*/ 216 h 216" name="T69"/>
                <a:gd fmla="*/ 526 w 719" name="T70"/>
                <a:gd fmla="*/ 216 h 216" name="T71"/>
                <a:gd fmla="*/ 607 w 719" name="T72"/>
                <a:gd fmla="*/ 166 h 216" name="T73"/>
                <a:gd fmla="*/ 622 w 719" name="T74"/>
                <a:gd fmla="*/ 98 h 216" name="T75"/>
                <a:gd fmla="*/ 622 w 719" name="T76"/>
                <a:gd fmla="*/ 96 h 216" name="T77"/>
                <a:gd fmla="*/ 632 w 719" name="T78"/>
                <a:gd fmla="*/ 59 h 216" name="T79"/>
                <a:gd fmla="*/ 637 w 719" name="T80"/>
                <a:gd fmla="*/ 48 h 216" name="T81"/>
                <a:gd fmla="*/ 654 w 719" name="T82"/>
                <a:gd fmla="*/ 27 h 216" name="T83"/>
                <a:gd fmla="*/ 656 w 719" name="T84"/>
                <a:gd fmla="*/ 25 h 216" name="T85"/>
                <a:gd fmla="*/ 659 w 719" name="T86"/>
                <a:gd fmla="*/ 22 h 216" name="T87"/>
                <a:gd fmla="*/ 662 w 719" name="T88"/>
                <a:gd fmla="*/ 19 h 216" name="T89"/>
                <a:gd fmla="*/ 665 w 719" name="T90"/>
                <a:gd fmla="*/ 17 h 216" name="T91"/>
                <a:gd fmla="*/ 669 w 719" name="T92"/>
                <a:gd fmla="*/ 14 h 216" name="T93"/>
                <a:gd fmla="*/ 672 w 719" name="T94"/>
                <a:gd fmla="*/ 13 h 216" name="T95"/>
                <a:gd fmla="*/ 679 w 719" name="T96"/>
                <a:gd fmla="*/ 9 h 216" name="T97"/>
                <a:gd fmla="*/ 719 w 719" name="T98"/>
                <a:gd fmla="*/ 0 h 216" name="T99"/>
                <a:gd fmla="*/ 716 w 719" name="T100"/>
                <a:gd fmla="*/ 0 h 21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6" w="719">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1"/>
            </a:solidFill>
            <a:ln>
              <a:noFill/>
            </a:ln>
          </p:spPr>
          <p:txBody>
            <a:bodyPr anchor="ctr" anchorCtr="1" bIns="45720" compatLnSpc="1" lIns="91440" rIns="91440" tIns="45720" vert="horz" wrap="none">
              <a:prstTxWarp prst="textNoShape">
                <a:avLst/>
              </a:prstTxWarp>
              <a:normAutofit/>
            </a:bodyPr>
            <a:lstStyle/>
            <a:p>
              <a:pPr algn="ctr"/>
              <a:r>
                <a:rPr altLang="en-US" b="1" lang="zh-CN" sz="1600">
                  <a:solidFill>
                    <a:schemeClr val="bg1"/>
                  </a:solidFill>
                  <a:ea charset="-122" panose="020b0503020204020204" pitchFamily="34" typeface="微软雅黑"/>
                </a:rPr>
                <a:t>关键词</a:t>
              </a:r>
            </a:p>
          </p:txBody>
        </p:sp>
        <p:grpSp>
          <p:nvGrpSpPr>
            <p:cNvPr id="25" name="组合 24"/>
            <p:cNvGrpSpPr/>
            <p:nvPr/>
          </p:nvGrpSpPr>
          <p:grpSpPr>
            <a:xfrm>
              <a:off x="530567" y="3140968"/>
              <a:ext cx="2272138" cy="834458"/>
              <a:chOff x="347396" y="3094952"/>
              <a:chExt cx="2364229" cy="834458"/>
            </a:xfrm>
          </p:grpSpPr>
          <p:sp>
            <p:nvSpPr>
              <p:cNvPr id="26" name="文本框 57"/>
              <p:cNvSpPr txBox="1"/>
              <p:nvPr/>
            </p:nvSpPr>
            <p:spPr>
              <a:xfrm>
                <a:off x="347396" y="3341174"/>
                <a:ext cx="2364229" cy="588236"/>
              </a:xfrm>
              <a:prstGeom prst="rect">
                <a:avLst/>
              </a:prstGeom>
              <a:noFill/>
            </p:spPr>
            <p:txBody>
              <a:bodyPr bIns="0" lIns="72000" rIns="72000" tIns="0" wrap="square">
                <a:normAutofit/>
              </a:bodyPr>
              <a:lstStyle/>
              <a:p>
                <a:pPr algn="r" lvl="0">
                  <a:lnSpc>
                    <a:spcPct val="120000"/>
                  </a:lnSpc>
                </a:pPr>
                <a:r>
                  <a:rPr altLang="en-US" lang="zh-CN" sz="1000">
                    <a:solidFill>
                      <a:schemeClr val="dk1">
                        <a:lumMod val="100000"/>
                      </a:schemeClr>
                    </a:solidFill>
                    <a:ea charset="-122" panose="020b0503020204020204" pitchFamily="34" typeface="微软雅黑"/>
                  </a:rPr>
                  <a:t>点击输入替换内容</a:t>
                </a:r>
              </a:p>
              <a:p>
                <a:pPr algn="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27" name="矩形 26"/>
              <p:cNvSpPr/>
              <p:nvPr/>
            </p:nvSpPr>
            <p:spPr>
              <a:xfrm>
                <a:off x="347396" y="3094952"/>
                <a:ext cx="2364228" cy="246221"/>
              </a:xfrm>
              <a:prstGeom prst="rect">
                <a:avLst/>
              </a:prstGeom>
            </p:spPr>
            <p:txBody>
              <a:bodyPr bIns="0" lIns="72000" rIns="72000" tIns="0" wrap="none">
                <a:normAutofit fontScale="77500" lnSpcReduction="20000"/>
              </a:bodyPr>
              <a:lstStyle/>
              <a:p>
                <a:pPr algn="ctr" defTabSz="914378" lvl="0">
                  <a:lnSpc>
                    <a:spcPct val="110000"/>
                  </a:lnSpc>
                  <a:spcBef>
                    <a:spcPct val="0"/>
                  </a:spcBef>
                  <a:defRPr/>
                </a:pPr>
                <a:r>
                  <a:rPr altLang="en-US" b="1" lang="zh-CN" sz="1600">
                    <a:solidFill>
                      <a:schemeClr val="accent1"/>
                    </a:solidFill>
                    <a:ea charset="-122" panose="020b0503020204020204" pitchFamily="34" typeface="微软雅黑"/>
                  </a:rPr>
                  <a:t>标题文本预设</a:t>
                </a:r>
              </a:p>
            </p:txBody>
          </p:sp>
        </p:grpSp>
      </p:grpSp>
      <p:grpSp>
        <p:nvGrpSpPr>
          <p:cNvPr id="8" name="组合 7"/>
          <p:cNvGrpSpPr/>
          <p:nvPr/>
        </p:nvGrpSpPr>
        <p:grpSpPr>
          <a:xfrm>
            <a:off x="3692558" y="1707654"/>
            <a:ext cx="1941269" cy="2025225"/>
            <a:chOff x="3272208" y="2023393"/>
            <a:chExt cx="2694674" cy="2811214"/>
          </a:xfrm>
        </p:grpSpPr>
        <p:sp>
          <p:nvSpPr>
            <p:cNvPr id="16" name="任意多边形 60"/>
            <p:cNvSpPr/>
            <p:nvPr/>
          </p:nvSpPr>
          <p:spPr bwMode="auto">
            <a:xfrm>
              <a:off x="3272208" y="2023393"/>
              <a:ext cx="2694674" cy="2811214"/>
            </a:xfrm>
            <a:custGeom>
              <a:gdLst>
                <a:gd fmla="*/ 538 w 1089" name="T0"/>
                <a:gd fmla="*/ 1138 h 1138" name="T1"/>
                <a:gd fmla="*/ 466 w 1089" name="T2"/>
                <a:gd fmla="*/ 1122 h 1138" name="T3"/>
                <a:gd fmla="*/ 71 w 1089" name="T4"/>
                <a:gd fmla="*/ 895 h 1138" name="T5"/>
                <a:gd fmla="*/ 0 w 1089" name="T6"/>
                <a:gd fmla="*/ 772 h 1138" name="T7"/>
                <a:gd fmla="*/ 4 w 1089" name="T8"/>
                <a:gd fmla="*/ 248 h 1138" name="T9"/>
                <a:gd fmla="*/ 79 w 1089" name="T10"/>
                <a:gd fmla="*/ 143 h 1138" name="T11"/>
                <a:gd fmla="*/ 455 w 1089" name="T12"/>
                <a:gd fmla="*/ 12 h 1138" name="T13"/>
                <a:gd fmla="*/ 540 w 1089" name="T14"/>
                <a:gd fmla="*/ 0 h 1138" name="T15"/>
                <a:gd fmla="*/ 621 w 1089" name="T16"/>
                <a:gd fmla="*/ 11 h 1138" name="T17"/>
                <a:gd fmla="*/ 1015 w 1089" name="T18"/>
                <a:gd fmla="*/ 144 h 1138" name="T19"/>
                <a:gd fmla="*/ 1088 w 1089" name="T20"/>
                <a:gd fmla="*/ 247 h 1138" name="T21"/>
                <a:gd fmla="*/ 1078 w 1089" name="T22"/>
                <a:gd fmla="*/ 772 h 1138" name="T23"/>
                <a:gd fmla="*/ 1005 w 1089" name="T24"/>
                <a:gd fmla="*/ 895 h 1138" name="T25"/>
                <a:gd fmla="*/ 609 w 1089" name="T26"/>
                <a:gd fmla="*/ 1122 h 1138" name="T27"/>
                <a:gd fmla="*/ 538 w 1089" name="T28"/>
                <a:gd fmla="*/ 1138 h 113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38" w="1089">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2"/>
            </a:solidFill>
            <a:ln>
              <a:noFill/>
            </a:ln>
          </p:spPr>
          <p:txBody>
            <a:bodyPr anchor="ctr"/>
            <a:lstStyle/>
            <a:p>
              <a:pPr algn="ctr"/>
              <a:endParaRPr>
                <a:ea charset="-122" panose="020b0503020204020204" pitchFamily="34" typeface="微软雅黑"/>
              </a:endParaRPr>
            </a:p>
          </p:txBody>
        </p:sp>
        <p:sp>
          <p:nvSpPr>
            <p:cNvPr id="17" name="任意多边形 61"/>
            <p:cNvSpPr/>
            <p:nvPr/>
          </p:nvSpPr>
          <p:spPr bwMode="auto">
            <a:xfrm>
              <a:off x="3448206" y="2208905"/>
              <a:ext cx="2342678" cy="2417597"/>
            </a:xfrm>
            <a:custGeom>
              <a:gdLst>
                <a:gd fmla="*/ 83 w 947" name="T0"/>
                <a:gd fmla="*/ 784 h 979" name="T1"/>
                <a:gd fmla="*/ 0 w 947" name="T2"/>
                <a:gd fmla="*/ 643 h 979" name="T3"/>
                <a:gd fmla="*/ 3 w 947" name="T4"/>
                <a:gd fmla="*/ 243 h 979" name="T5"/>
                <a:gd fmla="*/ 94 w 947" name="T6"/>
                <a:gd fmla="*/ 116 h 979" name="T7"/>
                <a:gd fmla="*/ 378 w 947" name="T8"/>
                <a:gd fmla="*/ 18 h 979" name="T9"/>
                <a:gd fmla="*/ 558 w 947" name="T10"/>
                <a:gd fmla="*/ 17 h 979" name="T11"/>
                <a:gd fmla="*/ 857 w 947" name="T12"/>
                <a:gd fmla="*/ 117 h 979" name="T13"/>
                <a:gd fmla="*/ 946 w 947" name="T14"/>
                <a:gd fmla="*/ 243 h 979" name="T15"/>
                <a:gd fmla="*/ 938 w 947" name="T16"/>
                <a:gd fmla="*/ 642 h 979" name="T17"/>
                <a:gd fmla="*/ 853 w 947" name="T18"/>
                <a:gd fmla="*/ 783 h 979" name="T19"/>
                <a:gd fmla="*/ 550 w 947" name="T20"/>
                <a:gd fmla="*/ 953 h 979" name="T21"/>
                <a:gd fmla="*/ 384 w 947" name="T22"/>
                <a:gd fmla="*/ 953 h 979" name="T23"/>
                <a:gd fmla="*/ 83 w 947" name="T24"/>
                <a:gd fmla="*/ 784 h 9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79" w="946">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18" name="任意多边形 62"/>
            <p:cNvSpPr/>
            <p:nvPr/>
          </p:nvSpPr>
          <p:spPr bwMode="auto">
            <a:xfrm>
              <a:off x="3730041" y="2161338"/>
              <a:ext cx="1779008" cy="533941"/>
            </a:xfrm>
            <a:custGeom>
              <a:gdLst>
                <a:gd fmla="*/ 716 w 719" name="T0"/>
                <a:gd fmla="*/ 0 h 216" name="T1"/>
                <a:gd fmla="*/ 362 w 719" name="T2"/>
                <a:gd fmla="*/ 0 h 216" name="T3"/>
                <a:gd fmla="*/ 359 w 719" name="T4"/>
                <a:gd fmla="*/ 0 h 216" name="T5"/>
                <a:gd fmla="*/ 359 w 719" name="T6"/>
                <a:gd fmla="*/ 0 h 216" name="T7"/>
                <a:gd fmla="*/ 356 w 719" name="T8"/>
                <a:gd fmla="*/ 0 h 216" name="T9"/>
                <a:gd fmla="*/ 2 w 719" name="T10"/>
                <a:gd fmla="*/ 0 h 216" name="T11"/>
                <a:gd fmla="*/ 0 w 719" name="T12"/>
                <a:gd fmla="*/ 0 h 216" name="T13"/>
                <a:gd fmla="*/ 39 w 719" name="T14"/>
                <a:gd fmla="*/ 9 h 216" name="T15"/>
                <a:gd fmla="*/ 46 w 719" name="T16"/>
                <a:gd fmla="*/ 13 h 216" name="T17"/>
                <a:gd fmla="*/ 49 w 719" name="T18"/>
                <a:gd fmla="*/ 14 h 216" name="T19"/>
                <a:gd fmla="*/ 53 w 719" name="T20"/>
                <a:gd fmla="*/ 17 h 216" name="T21"/>
                <a:gd fmla="*/ 56 w 719" name="T22"/>
                <a:gd fmla="*/ 19 h 216" name="T23"/>
                <a:gd fmla="*/ 59 w 719" name="T24"/>
                <a:gd fmla="*/ 22 h 216" name="T25"/>
                <a:gd fmla="*/ 63 w 719" name="T26"/>
                <a:gd fmla="*/ 25 h 216" name="T27"/>
                <a:gd fmla="*/ 64 w 719" name="T28"/>
                <a:gd fmla="*/ 27 h 216" name="T29"/>
                <a:gd fmla="*/ 70 w 719" name="T30"/>
                <a:gd fmla="*/ 33 h 216" name="T31"/>
                <a:gd fmla="*/ 71 w 719" name="T32"/>
                <a:gd fmla="*/ 34 h 216" name="T33"/>
                <a:gd fmla="*/ 75 w 719" name="T34"/>
                <a:gd fmla="*/ 38 h 216" name="T35"/>
                <a:gd fmla="*/ 76 w 719" name="T36"/>
                <a:gd fmla="*/ 40 h 216" name="T37"/>
                <a:gd fmla="*/ 77 w 719" name="T38"/>
                <a:gd fmla="*/ 41 h 216" name="T39"/>
                <a:gd fmla="*/ 78 w 719" name="T40"/>
                <a:gd fmla="*/ 43 h 216" name="T41"/>
                <a:gd fmla="*/ 81 w 719" name="T42"/>
                <a:gd fmla="*/ 47 h 216" name="T43"/>
                <a:gd fmla="*/ 81 w 719" name="T44"/>
                <a:gd fmla="*/ 48 h 216" name="T45"/>
                <a:gd fmla="*/ 81 w 719" name="T46"/>
                <a:gd fmla="*/ 48 h 216" name="T47"/>
                <a:gd fmla="*/ 81 w 719" name="T48"/>
                <a:gd fmla="*/ 48 h 216" name="T49"/>
                <a:gd fmla="*/ 86 w 719" name="T50"/>
                <a:gd fmla="*/ 59 h 216" name="T51"/>
                <a:gd fmla="*/ 86 w 719" name="T52"/>
                <a:gd fmla="*/ 59 h 216" name="T53"/>
                <a:gd fmla="*/ 96 w 719" name="T54"/>
                <a:gd fmla="*/ 95 h 216" name="T55"/>
                <a:gd fmla="*/ 96 w 719" name="T56"/>
                <a:gd fmla="*/ 98 h 216" name="T57"/>
                <a:gd fmla="*/ 111 w 719" name="T58"/>
                <a:gd fmla="*/ 166 h 216" name="T59"/>
                <a:gd fmla="*/ 192 w 719" name="T60"/>
                <a:gd fmla="*/ 216 h 216" name="T61"/>
                <a:gd fmla="*/ 356 w 719" name="T62"/>
                <a:gd fmla="*/ 216 h 216" name="T63"/>
                <a:gd fmla="*/ 359 w 719" name="T64"/>
                <a:gd fmla="*/ 216 h 216" name="T65"/>
                <a:gd fmla="*/ 359 w 719" name="T66"/>
                <a:gd fmla="*/ 216 h 216" name="T67"/>
                <a:gd fmla="*/ 362 w 719" name="T68"/>
                <a:gd fmla="*/ 216 h 216" name="T69"/>
                <a:gd fmla="*/ 526 w 719" name="T70"/>
                <a:gd fmla="*/ 216 h 216" name="T71"/>
                <a:gd fmla="*/ 607 w 719" name="T72"/>
                <a:gd fmla="*/ 166 h 216" name="T73"/>
                <a:gd fmla="*/ 622 w 719" name="T74"/>
                <a:gd fmla="*/ 98 h 216" name="T75"/>
                <a:gd fmla="*/ 622 w 719" name="T76"/>
                <a:gd fmla="*/ 96 h 216" name="T77"/>
                <a:gd fmla="*/ 632 w 719" name="T78"/>
                <a:gd fmla="*/ 59 h 216" name="T79"/>
                <a:gd fmla="*/ 637 w 719" name="T80"/>
                <a:gd fmla="*/ 48 h 216" name="T81"/>
                <a:gd fmla="*/ 654 w 719" name="T82"/>
                <a:gd fmla="*/ 27 h 216" name="T83"/>
                <a:gd fmla="*/ 656 w 719" name="T84"/>
                <a:gd fmla="*/ 25 h 216" name="T85"/>
                <a:gd fmla="*/ 659 w 719" name="T86"/>
                <a:gd fmla="*/ 22 h 216" name="T87"/>
                <a:gd fmla="*/ 662 w 719" name="T88"/>
                <a:gd fmla="*/ 19 h 216" name="T89"/>
                <a:gd fmla="*/ 665 w 719" name="T90"/>
                <a:gd fmla="*/ 17 h 216" name="T91"/>
                <a:gd fmla="*/ 669 w 719" name="T92"/>
                <a:gd fmla="*/ 14 h 216" name="T93"/>
                <a:gd fmla="*/ 672 w 719" name="T94"/>
                <a:gd fmla="*/ 13 h 216" name="T95"/>
                <a:gd fmla="*/ 679 w 719" name="T96"/>
                <a:gd fmla="*/ 9 h 216" name="T97"/>
                <a:gd fmla="*/ 719 w 719" name="T98"/>
                <a:gd fmla="*/ 0 h 216" name="T99"/>
                <a:gd fmla="*/ 716 w 719" name="T100"/>
                <a:gd fmla="*/ 0 h 21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6" w="719">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2"/>
            </a:solidFill>
            <a:ln>
              <a:noFill/>
            </a:ln>
          </p:spPr>
          <p:txBody>
            <a:bodyPr anchor="ctr" anchorCtr="1" bIns="45720" compatLnSpc="1" lIns="91440" rIns="91440" tIns="45720" vert="horz" wrap="none">
              <a:prstTxWarp prst="textNoShape">
                <a:avLst/>
              </a:prstTxWarp>
              <a:normAutofit/>
            </a:bodyPr>
            <a:lstStyle/>
            <a:p>
              <a:pPr algn="ctr"/>
              <a:r>
                <a:rPr altLang="en-US" b="1" lang="zh-CN" sz="1600">
                  <a:solidFill>
                    <a:schemeClr val="bg1"/>
                  </a:solidFill>
                  <a:ea charset="-122" panose="020b0503020204020204" pitchFamily="34" typeface="微软雅黑"/>
                </a:rPr>
                <a:t>关键词</a:t>
              </a:r>
            </a:p>
          </p:txBody>
        </p:sp>
        <p:grpSp>
          <p:nvGrpSpPr>
            <p:cNvPr id="19" name="组合 18"/>
            <p:cNvGrpSpPr/>
            <p:nvPr/>
          </p:nvGrpSpPr>
          <p:grpSpPr>
            <a:xfrm>
              <a:off x="3483476" y="3140968"/>
              <a:ext cx="2272138" cy="834458"/>
              <a:chOff x="347396" y="3094952"/>
              <a:chExt cx="2364229" cy="834458"/>
            </a:xfrm>
          </p:grpSpPr>
          <p:sp>
            <p:nvSpPr>
              <p:cNvPr id="20" name="文本框 64"/>
              <p:cNvSpPr txBox="1"/>
              <p:nvPr/>
            </p:nvSpPr>
            <p:spPr>
              <a:xfrm>
                <a:off x="347396" y="3341174"/>
                <a:ext cx="2364229" cy="588236"/>
              </a:xfrm>
              <a:prstGeom prst="rect">
                <a:avLst/>
              </a:prstGeom>
              <a:noFill/>
            </p:spPr>
            <p:txBody>
              <a:bodyPr bIns="0" lIns="72000" rIns="72000" tIns="0" wrap="square">
                <a:normAutofit/>
              </a:bodyPr>
              <a:lstStyle/>
              <a:p>
                <a:pPr algn="r" lvl="0">
                  <a:lnSpc>
                    <a:spcPct val="120000"/>
                  </a:lnSpc>
                </a:pPr>
                <a:r>
                  <a:rPr altLang="en-US" lang="zh-CN" sz="1000">
                    <a:solidFill>
                      <a:schemeClr val="dk1">
                        <a:lumMod val="100000"/>
                      </a:schemeClr>
                    </a:solidFill>
                    <a:ea charset="-122" panose="020b0503020204020204" pitchFamily="34" typeface="微软雅黑"/>
                  </a:rPr>
                  <a:t>点击输入替换内容</a:t>
                </a:r>
              </a:p>
              <a:p>
                <a:pPr algn="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21" name="矩形 20"/>
              <p:cNvSpPr/>
              <p:nvPr/>
            </p:nvSpPr>
            <p:spPr>
              <a:xfrm>
                <a:off x="347396" y="3094952"/>
                <a:ext cx="2364228" cy="246221"/>
              </a:xfrm>
              <a:prstGeom prst="rect">
                <a:avLst/>
              </a:prstGeom>
            </p:spPr>
            <p:txBody>
              <a:bodyPr bIns="0" lIns="72000" rIns="72000" tIns="0" wrap="none">
                <a:normAutofit fontScale="77500" lnSpcReduction="20000"/>
              </a:bodyPr>
              <a:lstStyle/>
              <a:p>
                <a:pPr algn="ctr" defTabSz="914378" lvl="0">
                  <a:lnSpc>
                    <a:spcPct val="110000"/>
                  </a:lnSpc>
                  <a:spcBef>
                    <a:spcPct val="0"/>
                  </a:spcBef>
                  <a:defRPr/>
                </a:pPr>
                <a:r>
                  <a:rPr altLang="en-US" b="1" lang="zh-CN" sz="1600">
                    <a:solidFill>
                      <a:schemeClr val="accent2"/>
                    </a:solidFill>
                    <a:ea charset="-122" panose="020b0503020204020204" pitchFamily="34" typeface="微软雅黑"/>
                  </a:rPr>
                  <a:t>标题文本预设</a:t>
                </a:r>
              </a:p>
            </p:txBody>
          </p:sp>
        </p:grpSp>
      </p:grpSp>
      <p:grpSp>
        <p:nvGrpSpPr>
          <p:cNvPr id="9" name="组合 8"/>
          <p:cNvGrpSpPr/>
          <p:nvPr/>
        </p:nvGrpSpPr>
        <p:grpSpPr>
          <a:xfrm>
            <a:off x="6584880" y="1707654"/>
            <a:ext cx="1941269" cy="2025225"/>
            <a:chOff x="6225118" y="2023393"/>
            <a:chExt cx="2694674" cy="2811214"/>
          </a:xfrm>
        </p:grpSpPr>
        <p:sp>
          <p:nvSpPr>
            <p:cNvPr id="10" name="任意多边形 67"/>
            <p:cNvSpPr/>
            <p:nvPr/>
          </p:nvSpPr>
          <p:spPr bwMode="auto">
            <a:xfrm>
              <a:off x="6225118" y="2023393"/>
              <a:ext cx="2694674" cy="2811214"/>
            </a:xfrm>
            <a:custGeom>
              <a:gdLst>
                <a:gd fmla="*/ 538 w 1089" name="T0"/>
                <a:gd fmla="*/ 1138 h 1138" name="T1"/>
                <a:gd fmla="*/ 466 w 1089" name="T2"/>
                <a:gd fmla="*/ 1122 h 1138" name="T3"/>
                <a:gd fmla="*/ 71 w 1089" name="T4"/>
                <a:gd fmla="*/ 895 h 1138" name="T5"/>
                <a:gd fmla="*/ 0 w 1089" name="T6"/>
                <a:gd fmla="*/ 772 h 1138" name="T7"/>
                <a:gd fmla="*/ 4 w 1089" name="T8"/>
                <a:gd fmla="*/ 248 h 1138" name="T9"/>
                <a:gd fmla="*/ 79 w 1089" name="T10"/>
                <a:gd fmla="*/ 143 h 1138" name="T11"/>
                <a:gd fmla="*/ 455 w 1089" name="T12"/>
                <a:gd fmla="*/ 12 h 1138" name="T13"/>
                <a:gd fmla="*/ 540 w 1089" name="T14"/>
                <a:gd fmla="*/ 0 h 1138" name="T15"/>
                <a:gd fmla="*/ 621 w 1089" name="T16"/>
                <a:gd fmla="*/ 11 h 1138" name="T17"/>
                <a:gd fmla="*/ 1015 w 1089" name="T18"/>
                <a:gd fmla="*/ 144 h 1138" name="T19"/>
                <a:gd fmla="*/ 1088 w 1089" name="T20"/>
                <a:gd fmla="*/ 247 h 1138" name="T21"/>
                <a:gd fmla="*/ 1078 w 1089" name="T22"/>
                <a:gd fmla="*/ 772 h 1138" name="T23"/>
                <a:gd fmla="*/ 1005 w 1089" name="T24"/>
                <a:gd fmla="*/ 895 h 1138" name="T25"/>
                <a:gd fmla="*/ 609 w 1089" name="T26"/>
                <a:gd fmla="*/ 1122 h 1138" name="T27"/>
                <a:gd fmla="*/ 538 w 1089" name="T28"/>
                <a:gd fmla="*/ 1138 h 113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38" w="1089">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3"/>
            </a:solidFill>
            <a:ln>
              <a:noFill/>
            </a:ln>
          </p:spPr>
          <p:txBody>
            <a:bodyPr anchor="ctr"/>
            <a:lstStyle/>
            <a:p>
              <a:pPr algn="ctr"/>
              <a:endParaRPr>
                <a:ea charset="-122" panose="020b0503020204020204" pitchFamily="34" typeface="微软雅黑"/>
              </a:endParaRPr>
            </a:p>
          </p:txBody>
        </p:sp>
        <p:sp>
          <p:nvSpPr>
            <p:cNvPr id="11" name="任意多边形 68"/>
            <p:cNvSpPr/>
            <p:nvPr/>
          </p:nvSpPr>
          <p:spPr bwMode="auto">
            <a:xfrm>
              <a:off x="6401116" y="2208905"/>
              <a:ext cx="2342678" cy="2417597"/>
            </a:xfrm>
            <a:custGeom>
              <a:gdLst>
                <a:gd fmla="*/ 83 w 947" name="T0"/>
                <a:gd fmla="*/ 784 h 979" name="T1"/>
                <a:gd fmla="*/ 0 w 947" name="T2"/>
                <a:gd fmla="*/ 643 h 979" name="T3"/>
                <a:gd fmla="*/ 3 w 947" name="T4"/>
                <a:gd fmla="*/ 243 h 979" name="T5"/>
                <a:gd fmla="*/ 94 w 947" name="T6"/>
                <a:gd fmla="*/ 116 h 979" name="T7"/>
                <a:gd fmla="*/ 378 w 947" name="T8"/>
                <a:gd fmla="*/ 18 h 979" name="T9"/>
                <a:gd fmla="*/ 558 w 947" name="T10"/>
                <a:gd fmla="*/ 17 h 979" name="T11"/>
                <a:gd fmla="*/ 857 w 947" name="T12"/>
                <a:gd fmla="*/ 117 h 979" name="T13"/>
                <a:gd fmla="*/ 946 w 947" name="T14"/>
                <a:gd fmla="*/ 243 h 979" name="T15"/>
                <a:gd fmla="*/ 938 w 947" name="T16"/>
                <a:gd fmla="*/ 642 h 979" name="T17"/>
                <a:gd fmla="*/ 853 w 947" name="T18"/>
                <a:gd fmla="*/ 783 h 979" name="T19"/>
                <a:gd fmla="*/ 550 w 947" name="T20"/>
                <a:gd fmla="*/ 953 h 979" name="T21"/>
                <a:gd fmla="*/ 384 w 947" name="T22"/>
                <a:gd fmla="*/ 953 h 979" name="T23"/>
                <a:gd fmla="*/ 83 w 947" name="T24"/>
                <a:gd fmla="*/ 784 h 9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79" w="946">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12" name="任意多边形 69"/>
            <p:cNvSpPr/>
            <p:nvPr/>
          </p:nvSpPr>
          <p:spPr bwMode="auto">
            <a:xfrm>
              <a:off x="6682951" y="2161338"/>
              <a:ext cx="1779008" cy="533941"/>
            </a:xfrm>
            <a:custGeom>
              <a:gdLst>
                <a:gd fmla="*/ 716 w 719" name="T0"/>
                <a:gd fmla="*/ 0 h 216" name="T1"/>
                <a:gd fmla="*/ 362 w 719" name="T2"/>
                <a:gd fmla="*/ 0 h 216" name="T3"/>
                <a:gd fmla="*/ 359 w 719" name="T4"/>
                <a:gd fmla="*/ 0 h 216" name="T5"/>
                <a:gd fmla="*/ 359 w 719" name="T6"/>
                <a:gd fmla="*/ 0 h 216" name="T7"/>
                <a:gd fmla="*/ 356 w 719" name="T8"/>
                <a:gd fmla="*/ 0 h 216" name="T9"/>
                <a:gd fmla="*/ 2 w 719" name="T10"/>
                <a:gd fmla="*/ 0 h 216" name="T11"/>
                <a:gd fmla="*/ 0 w 719" name="T12"/>
                <a:gd fmla="*/ 0 h 216" name="T13"/>
                <a:gd fmla="*/ 39 w 719" name="T14"/>
                <a:gd fmla="*/ 9 h 216" name="T15"/>
                <a:gd fmla="*/ 46 w 719" name="T16"/>
                <a:gd fmla="*/ 13 h 216" name="T17"/>
                <a:gd fmla="*/ 49 w 719" name="T18"/>
                <a:gd fmla="*/ 14 h 216" name="T19"/>
                <a:gd fmla="*/ 53 w 719" name="T20"/>
                <a:gd fmla="*/ 17 h 216" name="T21"/>
                <a:gd fmla="*/ 56 w 719" name="T22"/>
                <a:gd fmla="*/ 19 h 216" name="T23"/>
                <a:gd fmla="*/ 59 w 719" name="T24"/>
                <a:gd fmla="*/ 22 h 216" name="T25"/>
                <a:gd fmla="*/ 63 w 719" name="T26"/>
                <a:gd fmla="*/ 25 h 216" name="T27"/>
                <a:gd fmla="*/ 64 w 719" name="T28"/>
                <a:gd fmla="*/ 27 h 216" name="T29"/>
                <a:gd fmla="*/ 70 w 719" name="T30"/>
                <a:gd fmla="*/ 33 h 216" name="T31"/>
                <a:gd fmla="*/ 71 w 719" name="T32"/>
                <a:gd fmla="*/ 34 h 216" name="T33"/>
                <a:gd fmla="*/ 75 w 719" name="T34"/>
                <a:gd fmla="*/ 38 h 216" name="T35"/>
                <a:gd fmla="*/ 76 w 719" name="T36"/>
                <a:gd fmla="*/ 40 h 216" name="T37"/>
                <a:gd fmla="*/ 77 w 719" name="T38"/>
                <a:gd fmla="*/ 41 h 216" name="T39"/>
                <a:gd fmla="*/ 78 w 719" name="T40"/>
                <a:gd fmla="*/ 43 h 216" name="T41"/>
                <a:gd fmla="*/ 81 w 719" name="T42"/>
                <a:gd fmla="*/ 47 h 216" name="T43"/>
                <a:gd fmla="*/ 81 w 719" name="T44"/>
                <a:gd fmla="*/ 48 h 216" name="T45"/>
                <a:gd fmla="*/ 81 w 719" name="T46"/>
                <a:gd fmla="*/ 48 h 216" name="T47"/>
                <a:gd fmla="*/ 81 w 719" name="T48"/>
                <a:gd fmla="*/ 48 h 216" name="T49"/>
                <a:gd fmla="*/ 86 w 719" name="T50"/>
                <a:gd fmla="*/ 59 h 216" name="T51"/>
                <a:gd fmla="*/ 86 w 719" name="T52"/>
                <a:gd fmla="*/ 59 h 216" name="T53"/>
                <a:gd fmla="*/ 96 w 719" name="T54"/>
                <a:gd fmla="*/ 95 h 216" name="T55"/>
                <a:gd fmla="*/ 96 w 719" name="T56"/>
                <a:gd fmla="*/ 98 h 216" name="T57"/>
                <a:gd fmla="*/ 111 w 719" name="T58"/>
                <a:gd fmla="*/ 166 h 216" name="T59"/>
                <a:gd fmla="*/ 192 w 719" name="T60"/>
                <a:gd fmla="*/ 216 h 216" name="T61"/>
                <a:gd fmla="*/ 356 w 719" name="T62"/>
                <a:gd fmla="*/ 216 h 216" name="T63"/>
                <a:gd fmla="*/ 359 w 719" name="T64"/>
                <a:gd fmla="*/ 216 h 216" name="T65"/>
                <a:gd fmla="*/ 359 w 719" name="T66"/>
                <a:gd fmla="*/ 216 h 216" name="T67"/>
                <a:gd fmla="*/ 362 w 719" name="T68"/>
                <a:gd fmla="*/ 216 h 216" name="T69"/>
                <a:gd fmla="*/ 526 w 719" name="T70"/>
                <a:gd fmla="*/ 216 h 216" name="T71"/>
                <a:gd fmla="*/ 607 w 719" name="T72"/>
                <a:gd fmla="*/ 166 h 216" name="T73"/>
                <a:gd fmla="*/ 622 w 719" name="T74"/>
                <a:gd fmla="*/ 98 h 216" name="T75"/>
                <a:gd fmla="*/ 622 w 719" name="T76"/>
                <a:gd fmla="*/ 96 h 216" name="T77"/>
                <a:gd fmla="*/ 632 w 719" name="T78"/>
                <a:gd fmla="*/ 59 h 216" name="T79"/>
                <a:gd fmla="*/ 637 w 719" name="T80"/>
                <a:gd fmla="*/ 48 h 216" name="T81"/>
                <a:gd fmla="*/ 654 w 719" name="T82"/>
                <a:gd fmla="*/ 27 h 216" name="T83"/>
                <a:gd fmla="*/ 656 w 719" name="T84"/>
                <a:gd fmla="*/ 25 h 216" name="T85"/>
                <a:gd fmla="*/ 659 w 719" name="T86"/>
                <a:gd fmla="*/ 22 h 216" name="T87"/>
                <a:gd fmla="*/ 662 w 719" name="T88"/>
                <a:gd fmla="*/ 19 h 216" name="T89"/>
                <a:gd fmla="*/ 665 w 719" name="T90"/>
                <a:gd fmla="*/ 17 h 216" name="T91"/>
                <a:gd fmla="*/ 669 w 719" name="T92"/>
                <a:gd fmla="*/ 14 h 216" name="T93"/>
                <a:gd fmla="*/ 672 w 719" name="T94"/>
                <a:gd fmla="*/ 13 h 216" name="T95"/>
                <a:gd fmla="*/ 679 w 719" name="T96"/>
                <a:gd fmla="*/ 9 h 216" name="T97"/>
                <a:gd fmla="*/ 719 w 719" name="T98"/>
                <a:gd fmla="*/ 0 h 216" name="T99"/>
                <a:gd fmla="*/ 716 w 719" name="T100"/>
                <a:gd fmla="*/ 0 h 21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6" w="719">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3"/>
            </a:solidFill>
            <a:ln>
              <a:noFill/>
            </a:ln>
          </p:spPr>
          <p:txBody>
            <a:bodyPr anchor="ctr" anchorCtr="1" bIns="45720" compatLnSpc="1" lIns="91440" rIns="91440" tIns="45720" vert="horz" wrap="none">
              <a:prstTxWarp prst="textNoShape">
                <a:avLst/>
              </a:prstTxWarp>
              <a:normAutofit/>
            </a:bodyPr>
            <a:lstStyle/>
            <a:p>
              <a:pPr algn="ctr"/>
              <a:r>
                <a:rPr altLang="en-US" b="1" lang="zh-CN" sz="1600">
                  <a:solidFill>
                    <a:schemeClr val="bg1"/>
                  </a:solidFill>
                  <a:ea charset="-122" panose="020b0503020204020204" pitchFamily="34" typeface="微软雅黑"/>
                </a:rPr>
                <a:t>关键词</a:t>
              </a:r>
            </a:p>
          </p:txBody>
        </p:sp>
        <p:grpSp>
          <p:nvGrpSpPr>
            <p:cNvPr id="13" name="组合 12"/>
            <p:cNvGrpSpPr/>
            <p:nvPr/>
          </p:nvGrpSpPr>
          <p:grpSpPr>
            <a:xfrm>
              <a:off x="6436385" y="3140968"/>
              <a:ext cx="2272138" cy="834458"/>
              <a:chOff x="347396" y="3094952"/>
              <a:chExt cx="2364229" cy="834458"/>
            </a:xfrm>
          </p:grpSpPr>
          <p:sp>
            <p:nvSpPr>
              <p:cNvPr id="14" name="文本框 71"/>
              <p:cNvSpPr txBox="1"/>
              <p:nvPr/>
            </p:nvSpPr>
            <p:spPr>
              <a:xfrm>
                <a:off x="347396" y="3341174"/>
                <a:ext cx="2364229" cy="588236"/>
              </a:xfrm>
              <a:prstGeom prst="rect">
                <a:avLst/>
              </a:prstGeom>
              <a:noFill/>
            </p:spPr>
            <p:txBody>
              <a:bodyPr bIns="0" lIns="72000" rIns="72000" tIns="0" wrap="square">
                <a:normAutofit/>
              </a:bodyPr>
              <a:lstStyle/>
              <a:p>
                <a:pPr algn="r" lvl="0">
                  <a:lnSpc>
                    <a:spcPct val="120000"/>
                  </a:lnSpc>
                </a:pPr>
                <a:r>
                  <a:rPr altLang="en-US" lang="zh-CN" sz="1000">
                    <a:solidFill>
                      <a:schemeClr val="dk1">
                        <a:lumMod val="100000"/>
                      </a:schemeClr>
                    </a:solidFill>
                    <a:ea charset="-122" panose="020b0503020204020204" pitchFamily="34" typeface="微软雅黑"/>
                  </a:rPr>
                  <a:t>点击输入替换内容</a:t>
                </a:r>
              </a:p>
              <a:p>
                <a:pPr algn="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15" name="矩形 14"/>
              <p:cNvSpPr/>
              <p:nvPr/>
            </p:nvSpPr>
            <p:spPr>
              <a:xfrm>
                <a:off x="347396" y="3094952"/>
                <a:ext cx="2364228" cy="246221"/>
              </a:xfrm>
              <a:prstGeom prst="rect">
                <a:avLst/>
              </a:prstGeom>
            </p:spPr>
            <p:txBody>
              <a:bodyPr bIns="0" lIns="72000" rIns="72000" tIns="0" wrap="none">
                <a:normAutofit fontScale="77500" lnSpcReduction="20000"/>
              </a:bodyPr>
              <a:lstStyle/>
              <a:p>
                <a:pPr algn="ctr" defTabSz="914378" lvl="0">
                  <a:lnSpc>
                    <a:spcPct val="110000"/>
                  </a:lnSpc>
                  <a:spcBef>
                    <a:spcPct val="0"/>
                  </a:spcBef>
                  <a:defRPr/>
                </a:pPr>
                <a:r>
                  <a:rPr altLang="en-US" b="1" lang="zh-CN" sz="1600">
                    <a:solidFill>
                      <a:schemeClr val="accent3"/>
                    </a:solidFill>
                    <a:ea charset="-122" panose="020b0503020204020204" pitchFamily="34" typeface="微软雅黑"/>
                  </a:rPr>
                  <a:t>标题文本预设</a:t>
                </a:r>
              </a:p>
            </p:txBody>
          </p:sp>
        </p:grpSp>
      </p:grpSp>
      <p:sp>
        <p:nvSpPr>
          <p:cNvPr id="46" name="Title 1">
            <a:extLst>
              <a:ext uri="{FF2B5EF4-FFF2-40B4-BE49-F238E27FC236}">
                <a16:creationId xmlns:a16="http://schemas.microsoft.com/office/drawing/2014/main" id="{F016C659-2B98-4A4F-B6ED-498F4615861D}"/>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工作完成情况</a:t>
            </a:r>
          </a:p>
        </p:txBody>
      </p:sp>
    </p:spTree>
    <p:extLst>
      <p:ext uri="{BB962C8B-B14F-4D97-AF65-F5344CB8AC3E}">
        <p14:creationId val="167809850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fill="hold" id="10" nodeType="withEffect" presetClass="entr" presetID="53" presetSubtype="0">
                                  <p:stCondLst>
                                    <p:cond delay="250"/>
                                  </p:stCondLst>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ppt_w</p:attrName>
                                        </p:attrNameLst>
                                      </p:cBhvr>
                                      <p:tavLst>
                                        <p:tav tm="0">
                                          <p:val>
                                            <p:fltVal val="0"/>
                                          </p:val>
                                        </p:tav>
                                        <p:tav tm="100000">
                                          <p:val>
                                            <p:strVal val="#ppt_w"/>
                                          </p:val>
                                        </p:tav>
                                      </p:tavLst>
                                    </p:anim>
                                    <p:anim calcmode="lin" valueType="num">
                                      <p:cBhvr>
                                        <p:cTn dur="500" fill="hold" id="13"/>
                                        <p:tgtEl>
                                          <p:spTgt spid="9"/>
                                        </p:tgtEl>
                                        <p:attrNameLst>
                                          <p:attrName>ppt_h</p:attrName>
                                        </p:attrNameLst>
                                      </p:cBhvr>
                                      <p:tavLst>
                                        <p:tav tm="0">
                                          <p:val>
                                            <p:fltVal val="0"/>
                                          </p:val>
                                        </p:tav>
                                        <p:tav tm="100000">
                                          <p:val>
                                            <p:strVal val="#ppt_h"/>
                                          </p:val>
                                        </p:tav>
                                      </p:tavLst>
                                    </p:anim>
                                    <p:animEffect filter="fade" transition="in">
                                      <p:cBhvr>
                                        <p:cTn dur="500" id="14"/>
                                        <p:tgtEl>
                                          <p:spTgt spid="9"/>
                                        </p:tgtEl>
                                      </p:cBhvr>
                                    </p:animEffect>
                                  </p:childTnLst>
                                </p:cTn>
                              </p:par>
                              <p:par>
                                <p:cTn fill="hold" id="15" nodeType="withEffect" presetClass="entr" presetID="53" presetSubtype="0">
                                  <p:stCondLst>
                                    <p:cond delay="25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íṡľíḍè-Freeform: Shape 4">
            <a:extLst>
              <a:ext uri="{FF2B5EF4-FFF2-40B4-BE49-F238E27FC236}">
                <a16:creationId xmlns:a16="http://schemas.microsoft.com/office/drawing/2014/main" id="{BA6DA665-6CE9-46E8-8E89-33E0E0412874}"/>
              </a:ext>
            </a:extLst>
          </p:cNvPr>
          <p:cNvSpPr/>
          <p:nvPr/>
        </p:nvSpPr>
        <p:spPr bwMode="auto">
          <a:xfrm flipH="1">
            <a:off x="867423" y="1433193"/>
            <a:ext cx="7848599" cy="1908598"/>
          </a:xfrm>
          <a:custGeom>
            <a:gdLst>
              <a:gd fmla="*/ 1037 w 1038" name="T0"/>
              <a:gd fmla="*/ 2 h 283" name="T1"/>
              <a:gd fmla="*/ 257 w 1038" name="T2"/>
              <a:gd fmla="*/ 2 h 283" name="T3"/>
              <a:gd fmla="*/ 257 w 1038" name="T4"/>
              <a:gd fmla="*/ 283 h 283" name="T5"/>
              <a:gd fmla="*/ 1038 w 1038" name="T6"/>
              <a:gd fmla="*/ 283 h 283" name="T7"/>
            </a:gdLst>
            <a:cxnLst>
              <a:cxn ang="0">
                <a:pos x="T0" y="T1"/>
              </a:cxn>
              <a:cxn ang="0">
                <a:pos x="T2" y="T3"/>
              </a:cxn>
              <a:cxn ang="0">
                <a:pos x="T4" y="T5"/>
              </a:cxn>
              <a:cxn ang="0">
                <a:pos x="T6" y="T7"/>
              </a:cxn>
            </a:cxnLst>
            <a:rect b="b" l="0" r="r" t="0"/>
            <a:pathLst>
              <a:path h="283" w="1038">
                <a:moveTo>
                  <a:pt x="1037" y="2"/>
                </a:moveTo>
                <a:cubicBezTo>
                  <a:pt x="257" y="2"/>
                  <a:pt x="257" y="2"/>
                  <a:pt x="257" y="2"/>
                </a:cubicBezTo>
                <a:cubicBezTo>
                  <a:pt x="0" y="0"/>
                  <a:pt x="5" y="281"/>
                  <a:pt x="257" y="283"/>
                </a:cubicBezTo>
                <a:cubicBezTo>
                  <a:pt x="1038" y="283"/>
                  <a:pt x="1038" y="283"/>
                  <a:pt x="1038" y="283"/>
                </a:cubicBezTo>
              </a:path>
            </a:pathLst>
          </a:custGeom>
          <a:noFill/>
          <a:ln cap="flat" cmpd="dbl" w="114300">
            <a:solidFill>
              <a:schemeClr val="accent1">
                <a:lumMod val="20000"/>
                <a:lumOff val="80000"/>
              </a:schemeClr>
            </a:solidFill>
            <a:prstDash val="solid"/>
            <a:miter lim="800000"/>
          </a:ln>
          <a:extLst>
            <a:ext uri="{909E8E84-426E-40DD-AFC4-6F175D3DCCD1}">
              <a14:hiddenFill>
                <a:solidFill>
                  <a:srgbClr val="FFFFFF"/>
                </a:solidFill>
              </a14:hiddenFill>
            </a:ext>
          </a:extLst>
        </p:spPr>
        <p:txBody>
          <a:bodyPr anchor="ctr"/>
          <a:lstStyle/>
          <a:p>
            <a:pPr algn="ctr"/>
            <a:endParaRPr>
              <a:ea charset="-122" panose="020b0503020204020204" pitchFamily="34" typeface="微软雅黑"/>
            </a:endParaRPr>
          </a:p>
        </p:txBody>
      </p:sp>
      <p:grpSp>
        <p:nvGrpSpPr>
          <p:cNvPr id="66" name="组合 65">
            <a:extLst>
              <a:ext uri="{FF2B5EF4-FFF2-40B4-BE49-F238E27FC236}">
                <a16:creationId xmlns:a16="http://schemas.microsoft.com/office/drawing/2014/main" id="{FB43FD2A-0496-44A1-B9DA-57D83EB66642}"/>
              </a:ext>
            </a:extLst>
          </p:cNvPr>
          <p:cNvGrpSpPr/>
          <p:nvPr/>
        </p:nvGrpSpPr>
        <p:grpSpPr>
          <a:xfrm>
            <a:off x="602559" y="997051"/>
            <a:ext cx="6801229" cy="3370188"/>
            <a:chOff x="602559" y="997051"/>
            <a:chExt cx="6801229" cy="3370188"/>
          </a:xfrm>
        </p:grpSpPr>
        <p:grpSp>
          <p:nvGrpSpPr>
            <p:cNvPr id="4" name="Group 11">
              <a:extLst>
                <a:ext uri="{FF2B5EF4-FFF2-40B4-BE49-F238E27FC236}">
                  <a16:creationId xmlns:a16="http://schemas.microsoft.com/office/drawing/2014/main" id="{EE833F5C-2560-4DE5-9D88-EA2F9ECFA6E3}"/>
                </a:ext>
              </a:extLst>
            </p:cNvPr>
            <p:cNvGrpSpPr/>
            <p:nvPr/>
          </p:nvGrpSpPr>
          <p:grpSpPr>
            <a:xfrm>
              <a:off x="849670" y="998640"/>
              <a:ext cx="985414" cy="985414"/>
              <a:chOff x="1297132" y="1848154"/>
              <a:chExt cx="1313885" cy="1313885"/>
            </a:xfrm>
          </p:grpSpPr>
          <p:grpSp>
            <p:nvGrpSpPr>
              <p:cNvPr id="60" name="Group 12">
                <a:extLst>
                  <a:ext uri="{FF2B5EF4-FFF2-40B4-BE49-F238E27FC236}">
                    <a16:creationId xmlns:a16="http://schemas.microsoft.com/office/drawing/2014/main" id="{ABA7FFF4-4290-4C49-900F-4B709C35EE35}"/>
                  </a:ext>
                </a:extLst>
              </p:cNvPr>
              <p:cNvGrpSpPr/>
              <p:nvPr/>
            </p:nvGrpSpPr>
            <p:grpSpPr>
              <a:xfrm>
                <a:off x="1297132" y="1848154"/>
                <a:ext cx="1313885" cy="1313885"/>
                <a:chOff x="972849" y="1375198"/>
                <a:chExt cx="985414" cy="985414"/>
              </a:xfrm>
            </p:grpSpPr>
            <p:sp>
              <p:nvSpPr>
                <p:cNvPr id="64" name="íṡľíḍè-Oval 16">
                  <a:extLst>
                    <a:ext uri="{FF2B5EF4-FFF2-40B4-BE49-F238E27FC236}">
                      <a16:creationId xmlns:a16="http://schemas.microsoft.com/office/drawing/2014/main" id="{AECF3544-48FD-4056-BCEE-67BB5FB73253}"/>
                    </a:ext>
                  </a:extLst>
                </p:cNvPr>
                <p:cNvSpPr/>
                <p:nvPr/>
              </p:nvSpPr>
              <p:spPr>
                <a:xfrm>
                  <a:off x="972849" y="1375198"/>
                  <a:ext cx="985414" cy="985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5" name="íṡľíḍè-Oval 17">
                  <a:extLst>
                    <a:ext uri="{FF2B5EF4-FFF2-40B4-BE49-F238E27FC236}">
                      <a16:creationId xmlns:a16="http://schemas.microsoft.com/office/drawing/2014/main" id="{D64E8D25-2CB3-4934-A91A-0AFC8A53FD07}"/>
                    </a:ext>
                  </a:extLst>
                </p:cNvPr>
                <p:cNvSpPr/>
                <p:nvPr/>
              </p:nvSpPr>
              <p:spPr>
                <a:xfrm>
                  <a:off x="1049049" y="1442814"/>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1" name="Group 13">
                <a:extLst>
                  <a:ext uri="{FF2B5EF4-FFF2-40B4-BE49-F238E27FC236}">
                    <a16:creationId xmlns:a16="http://schemas.microsoft.com/office/drawing/2014/main" id="{B11EDC73-828B-4E35-BE8C-456D97782603}"/>
                  </a:ext>
                </a:extLst>
              </p:cNvPr>
              <p:cNvGrpSpPr/>
              <p:nvPr/>
            </p:nvGrpSpPr>
            <p:grpSpPr>
              <a:xfrm>
                <a:off x="1761849" y="2303536"/>
                <a:ext cx="398883" cy="398883"/>
                <a:chOff x="5170488" y="2544763"/>
                <a:chExt cx="463550" cy="463550"/>
              </a:xfrm>
              <a:solidFill>
                <a:schemeClr val="bg1">
                  <a:lumMod val="50000"/>
                </a:schemeClr>
              </a:solidFill>
            </p:grpSpPr>
            <p:sp>
              <p:nvSpPr>
                <p:cNvPr id="62" name="íṡľíḍè-Freeform: Shape 14">
                  <a:extLst>
                    <a:ext uri="{FF2B5EF4-FFF2-40B4-BE49-F238E27FC236}">
                      <a16:creationId xmlns:a16="http://schemas.microsoft.com/office/drawing/2014/main" id="{C4D8B650-B146-4D68-BD24-A54DF9BC792A}"/>
                    </a:ext>
                  </a:extLst>
                </p:cNvPr>
                <p:cNvSpPr/>
                <p:nvPr/>
              </p:nvSpPr>
              <p:spPr bwMode="auto">
                <a:xfrm>
                  <a:off x="5170488" y="2544763"/>
                  <a:ext cx="463550" cy="463550"/>
                </a:xfrm>
                <a:custGeom>
                  <a:gdLst>
                    <a:gd fmla="*/ 117 w 233" name="T0"/>
                    <a:gd fmla="*/ 0 h 233" name="T1"/>
                    <a:gd fmla="*/ 0 w 233" name="T2"/>
                    <a:gd fmla="*/ 116 h 233" name="T3"/>
                    <a:gd fmla="*/ 117 w 233" name="T4"/>
                    <a:gd fmla="*/ 233 h 233" name="T5"/>
                    <a:gd fmla="*/ 233 w 233" name="T6"/>
                    <a:gd fmla="*/ 116 h 233" name="T7"/>
                    <a:gd fmla="*/ 117 w 233" name="T8"/>
                    <a:gd fmla="*/ 0 h 233" name="T9"/>
                    <a:gd fmla="*/ 117 w 233" name="T10"/>
                    <a:gd fmla="*/ 213 h 233" name="T11"/>
                    <a:gd fmla="*/ 21 w 233" name="T12"/>
                    <a:gd fmla="*/ 116 h 233" name="T13"/>
                    <a:gd fmla="*/ 117 w 233" name="T14"/>
                    <a:gd fmla="*/ 20 h 233" name="T15"/>
                    <a:gd fmla="*/ 213 w 233" name="T16"/>
                    <a:gd fmla="*/ 116 h 233" name="T17"/>
                    <a:gd fmla="*/ 117 w 233" name="T18"/>
                    <a:gd fmla="*/ 213 h 2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3" w="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63" name="íṡľíḍè-Freeform: Shape 15">
                  <a:extLst>
                    <a:ext uri="{FF2B5EF4-FFF2-40B4-BE49-F238E27FC236}">
                      <a16:creationId xmlns:a16="http://schemas.microsoft.com/office/drawing/2014/main" id="{EA0923AC-AC24-436A-89CD-16BD386DB395}"/>
                    </a:ext>
                  </a:extLst>
                </p:cNvPr>
                <p:cNvSpPr/>
                <p:nvPr/>
              </p:nvSpPr>
              <p:spPr bwMode="auto">
                <a:xfrm>
                  <a:off x="5224463" y="2597151"/>
                  <a:ext cx="357188" cy="357188"/>
                </a:xfrm>
                <a:custGeom>
                  <a:gdLst>
                    <a:gd fmla="*/ 90 w 180" name="T0"/>
                    <a:gd fmla="*/ 0 h 180" name="T1"/>
                    <a:gd fmla="*/ 0 w 180" name="T2"/>
                    <a:gd fmla="*/ 90 h 180" name="T3"/>
                    <a:gd fmla="*/ 90 w 180" name="T4"/>
                    <a:gd fmla="*/ 180 h 180" name="T5"/>
                    <a:gd fmla="*/ 180 w 180" name="T6"/>
                    <a:gd fmla="*/ 90 h 180" name="T7"/>
                    <a:gd fmla="*/ 90 w 180" name="T8"/>
                    <a:gd fmla="*/ 0 h 180" name="T9"/>
                    <a:gd fmla="*/ 83 w 180" name="T10"/>
                    <a:gd fmla="*/ 14 h 180" name="T11"/>
                    <a:gd fmla="*/ 96 w 180" name="T12"/>
                    <a:gd fmla="*/ 14 h 180" name="T13"/>
                    <a:gd fmla="*/ 96 w 180" name="T14"/>
                    <a:gd fmla="*/ 36 h 180" name="T15"/>
                    <a:gd fmla="*/ 83 w 180" name="T16"/>
                    <a:gd fmla="*/ 36 h 180" name="T17"/>
                    <a:gd fmla="*/ 83 w 180" name="T18"/>
                    <a:gd fmla="*/ 14 h 180" name="T19"/>
                    <a:gd fmla="*/ 36 w 180" name="T20"/>
                    <a:gd fmla="*/ 97 h 180" name="T21"/>
                    <a:gd fmla="*/ 13 w 180" name="T22"/>
                    <a:gd fmla="*/ 97 h 180" name="T23"/>
                    <a:gd fmla="*/ 13 w 180" name="T24"/>
                    <a:gd fmla="*/ 84 h 180" name="T25"/>
                    <a:gd fmla="*/ 36 w 180" name="T26"/>
                    <a:gd fmla="*/ 84 h 180" name="T27"/>
                    <a:gd fmla="*/ 36 w 180" name="T28"/>
                    <a:gd fmla="*/ 97 h 180" name="T29"/>
                    <a:gd fmla="*/ 96 w 180" name="T30"/>
                    <a:gd fmla="*/ 167 h 180" name="T31"/>
                    <a:gd fmla="*/ 83 w 180" name="T32"/>
                    <a:gd fmla="*/ 167 h 180" name="T33"/>
                    <a:gd fmla="*/ 83 w 180" name="T34"/>
                    <a:gd fmla="*/ 145 h 180" name="T35"/>
                    <a:gd fmla="*/ 96 w 180" name="T36"/>
                    <a:gd fmla="*/ 145 h 180" name="T37"/>
                    <a:gd fmla="*/ 96 w 180" name="T38"/>
                    <a:gd fmla="*/ 167 h 180" name="T39"/>
                    <a:gd fmla="*/ 98 w 180" name="T40"/>
                    <a:gd fmla="*/ 89 h 180" name="T41"/>
                    <a:gd fmla="*/ 92 w 180" name="T42"/>
                    <a:gd fmla="*/ 131 h 180" name="T43"/>
                    <a:gd fmla="*/ 81 w 180" name="T44"/>
                    <a:gd fmla="*/ 80 h 180" name="T45"/>
                    <a:gd fmla="*/ 81 w 180" name="T46"/>
                    <a:gd fmla="*/ 80 h 180" name="T47"/>
                    <a:gd fmla="*/ 81 w 180" name="T48"/>
                    <a:gd fmla="*/ 80 h 180" name="T49"/>
                    <a:gd fmla="*/ 81 w 180" name="T50"/>
                    <a:gd fmla="*/ 80 h 180" name="T51"/>
                    <a:gd fmla="*/ 81 w 180" name="T52"/>
                    <a:gd fmla="*/ 80 h 180" name="T53"/>
                    <a:gd fmla="*/ 126 w 180" name="T54"/>
                    <a:gd fmla="*/ 48 h 180" name="T55"/>
                    <a:gd fmla="*/ 98 w 180" name="T56"/>
                    <a:gd fmla="*/ 89 h 180" name="T57"/>
                    <a:gd fmla="*/ 144 w 180" name="T58"/>
                    <a:gd fmla="*/ 97 h 180" name="T59"/>
                    <a:gd fmla="*/ 144 w 180" name="T60"/>
                    <a:gd fmla="*/ 84 h 180" name="T61"/>
                    <a:gd fmla="*/ 166 w 180" name="T62"/>
                    <a:gd fmla="*/ 84 h 180" name="T63"/>
                    <a:gd fmla="*/ 166 w 180" name="T64"/>
                    <a:gd fmla="*/ 97 h 180" name="T65"/>
                    <a:gd fmla="*/ 144 w 180" name="T66"/>
                    <a:gd fmla="*/ 97 h 1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0" w="180">
                      <a:moveTo>
                        <a:pt x="90" y="0"/>
                      </a:moveTo>
                      <a:cubicBezTo>
                        <a:pt x="40" y="0"/>
                        <a:pt x="0" y="41"/>
                        <a:pt x="0" y="90"/>
                      </a:cubicBezTo>
                      <a:cubicBezTo>
                        <a:pt x="0" y="140"/>
                        <a:pt x="40" y="180"/>
                        <a:pt x="90" y="180"/>
                      </a:cubicBezTo>
                      <a:cubicBezTo>
                        <a:pt x="140" y="180"/>
                        <a:pt x="180" y="140"/>
                        <a:pt x="180" y="90"/>
                      </a:cubicBezTo>
                      <a:cubicBezTo>
                        <a:pt x="180" y="41"/>
                        <a:pt x="140" y="0"/>
                        <a:pt x="90" y="0"/>
                      </a:cubicBezTo>
                      <a:close/>
                      <a:moveTo>
                        <a:pt x="83" y="14"/>
                      </a:moveTo>
                      <a:cubicBezTo>
                        <a:pt x="96" y="14"/>
                        <a:pt x="96" y="14"/>
                        <a:pt x="96" y="14"/>
                      </a:cubicBezTo>
                      <a:cubicBezTo>
                        <a:pt x="96" y="36"/>
                        <a:pt x="96" y="36"/>
                        <a:pt x="96" y="36"/>
                      </a:cubicBezTo>
                      <a:cubicBezTo>
                        <a:pt x="83" y="36"/>
                        <a:pt x="83" y="36"/>
                        <a:pt x="83" y="36"/>
                      </a:cubicBezTo>
                      <a:lnTo>
                        <a:pt x="83" y="14"/>
                      </a:lnTo>
                      <a:close/>
                      <a:moveTo>
                        <a:pt x="36" y="97"/>
                      </a:moveTo>
                      <a:cubicBezTo>
                        <a:pt x="13" y="97"/>
                        <a:pt x="13" y="97"/>
                        <a:pt x="13" y="97"/>
                      </a:cubicBezTo>
                      <a:cubicBezTo>
                        <a:pt x="13" y="84"/>
                        <a:pt x="13" y="84"/>
                        <a:pt x="13" y="84"/>
                      </a:cubicBezTo>
                      <a:cubicBezTo>
                        <a:pt x="36" y="84"/>
                        <a:pt x="36" y="84"/>
                        <a:pt x="36" y="84"/>
                      </a:cubicBezTo>
                      <a:cubicBezTo>
                        <a:pt x="36" y="97"/>
                        <a:pt x="36" y="97"/>
                        <a:pt x="36" y="97"/>
                      </a:cubicBezTo>
                      <a:close/>
                      <a:moveTo>
                        <a:pt x="96" y="167"/>
                      </a:moveTo>
                      <a:cubicBezTo>
                        <a:pt x="83" y="167"/>
                        <a:pt x="83" y="167"/>
                        <a:pt x="83" y="167"/>
                      </a:cubicBezTo>
                      <a:cubicBezTo>
                        <a:pt x="83" y="145"/>
                        <a:pt x="83" y="145"/>
                        <a:pt x="83" y="145"/>
                      </a:cubicBezTo>
                      <a:cubicBezTo>
                        <a:pt x="96" y="145"/>
                        <a:pt x="96" y="145"/>
                        <a:pt x="96" y="145"/>
                      </a:cubicBezTo>
                      <a:lnTo>
                        <a:pt x="96" y="167"/>
                      </a:lnTo>
                      <a:close/>
                      <a:moveTo>
                        <a:pt x="98" y="89"/>
                      </a:moveTo>
                      <a:cubicBezTo>
                        <a:pt x="92" y="131"/>
                        <a:pt x="92" y="131"/>
                        <a:pt x="92" y="131"/>
                      </a:cubicBezTo>
                      <a:cubicBezTo>
                        <a:pt x="81" y="80"/>
                        <a:pt x="81" y="80"/>
                        <a:pt x="81" y="80"/>
                      </a:cubicBezTo>
                      <a:cubicBezTo>
                        <a:pt x="81" y="80"/>
                        <a:pt x="81" y="80"/>
                        <a:pt x="81" y="80"/>
                      </a:cubicBezTo>
                      <a:cubicBezTo>
                        <a:pt x="81" y="80"/>
                        <a:pt x="81" y="80"/>
                        <a:pt x="81" y="80"/>
                      </a:cubicBezTo>
                      <a:cubicBezTo>
                        <a:pt x="81" y="80"/>
                        <a:pt x="81" y="80"/>
                        <a:pt x="81" y="80"/>
                      </a:cubicBezTo>
                      <a:cubicBezTo>
                        <a:pt x="81" y="80"/>
                        <a:pt x="81" y="80"/>
                        <a:pt x="81" y="80"/>
                      </a:cubicBezTo>
                      <a:cubicBezTo>
                        <a:pt x="126" y="48"/>
                        <a:pt x="126" y="48"/>
                        <a:pt x="126" y="48"/>
                      </a:cubicBezTo>
                      <a:lnTo>
                        <a:pt x="98" y="89"/>
                      </a:lnTo>
                      <a:close/>
                      <a:moveTo>
                        <a:pt x="144" y="97"/>
                      </a:moveTo>
                      <a:cubicBezTo>
                        <a:pt x="144" y="84"/>
                        <a:pt x="144" y="84"/>
                        <a:pt x="144" y="84"/>
                      </a:cubicBezTo>
                      <a:cubicBezTo>
                        <a:pt x="166" y="84"/>
                        <a:pt x="166" y="84"/>
                        <a:pt x="166" y="84"/>
                      </a:cubicBezTo>
                      <a:cubicBezTo>
                        <a:pt x="166" y="97"/>
                        <a:pt x="166" y="97"/>
                        <a:pt x="166" y="97"/>
                      </a:cubicBezTo>
                      <a:lnTo>
                        <a:pt x="144" y="97"/>
                      </a:lnTo>
                      <a:close/>
                    </a:path>
                  </a:pathLst>
                </a:custGeom>
                <a:solidFill>
                  <a:schemeClr val="bg1"/>
                </a:solidFill>
                <a:ln w="9525">
                  <a:noFill/>
                  <a:round/>
                </a:ln>
                <a:extLst/>
              </p:spPr>
              <p:txBody>
                <a:bodyPr anchor="ctr"/>
                <a:lstStyle/>
                <a:p>
                  <a:pPr algn="ctr"/>
                  <a:endParaRPr>
                    <a:ea charset="-122" panose="020b0503020204020204" pitchFamily="34" typeface="微软雅黑"/>
                  </a:endParaRPr>
                </a:p>
              </p:txBody>
            </p:sp>
          </p:grpSp>
        </p:grpSp>
        <p:grpSp>
          <p:nvGrpSpPr>
            <p:cNvPr id="5" name="Group 18">
              <a:extLst>
                <a:ext uri="{FF2B5EF4-FFF2-40B4-BE49-F238E27FC236}">
                  <a16:creationId xmlns:a16="http://schemas.microsoft.com/office/drawing/2014/main" id="{641A92CA-1863-49ED-B3B5-BAE68A2BF7E3}"/>
                </a:ext>
              </a:extLst>
            </p:cNvPr>
            <p:cNvGrpSpPr/>
            <p:nvPr/>
          </p:nvGrpSpPr>
          <p:grpSpPr>
            <a:xfrm>
              <a:off x="3595464" y="997051"/>
              <a:ext cx="985414" cy="985414"/>
              <a:chOff x="4958190" y="1846036"/>
              <a:chExt cx="1313885" cy="1313885"/>
            </a:xfrm>
          </p:grpSpPr>
          <p:grpSp>
            <p:nvGrpSpPr>
              <p:cNvPr id="56" name="Group 19">
                <a:extLst>
                  <a:ext uri="{FF2B5EF4-FFF2-40B4-BE49-F238E27FC236}">
                    <a16:creationId xmlns:a16="http://schemas.microsoft.com/office/drawing/2014/main" id="{80E700A6-91AC-4D22-9C87-FB4909E88E52}"/>
                  </a:ext>
                </a:extLst>
              </p:cNvPr>
              <p:cNvGrpSpPr/>
              <p:nvPr/>
            </p:nvGrpSpPr>
            <p:grpSpPr>
              <a:xfrm>
                <a:off x="4958190" y="1846036"/>
                <a:ext cx="1313885" cy="1313885"/>
                <a:chOff x="3718642" y="1373610"/>
                <a:chExt cx="985414" cy="985414"/>
              </a:xfrm>
            </p:grpSpPr>
            <p:sp>
              <p:nvSpPr>
                <p:cNvPr id="58" name="íṡľíḍè-Oval 21">
                  <a:extLst>
                    <a:ext uri="{FF2B5EF4-FFF2-40B4-BE49-F238E27FC236}">
                      <a16:creationId xmlns:a16="http://schemas.microsoft.com/office/drawing/2014/main" id="{C4CA8AE5-61FC-4973-B934-97BBF0B7356D}"/>
                    </a:ext>
                  </a:extLst>
                </p:cNvPr>
                <p:cNvSpPr/>
                <p:nvPr/>
              </p:nvSpPr>
              <p:spPr>
                <a:xfrm>
                  <a:off x="3718642" y="1373610"/>
                  <a:ext cx="985414" cy="985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íṡľíḍè-Oval 22">
                  <a:extLst>
                    <a:ext uri="{FF2B5EF4-FFF2-40B4-BE49-F238E27FC236}">
                      <a16:creationId xmlns:a16="http://schemas.microsoft.com/office/drawing/2014/main" id="{78DFC574-73AA-4675-8A86-B457669BB6CB}"/>
                    </a:ext>
                  </a:extLst>
                </p:cNvPr>
                <p:cNvSpPr/>
                <p:nvPr/>
              </p:nvSpPr>
              <p:spPr>
                <a:xfrm>
                  <a:off x="3794842" y="1442814"/>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57" name="íṡľíḍè-Freeform: Shape 20">
                <a:extLst>
                  <a:ext uri="{FF2B5EF4-FFF2-40B4-BE49-F238E27FC236}">
                    <a16:creationId xmlns:a16="http://schemas.microsoft.com/office/drawing/2014/main" id="{0CB45995-379D-4647-85F1-E0A956BCB2B5}"/>
                  </a:ext>
                </a:extLst>
              </p:cNvPr>
              <p:cNvSpPr/>
              <p:nvPr/>
            </p:nvSpPr>
            <p:spPr bwMode="auto">
              <a:xfrm>
                <a:off x="5502433" y="2276842"/>
                <a:ext cx="225397" cy="423472"/>
              </a:xfrm>
              <a:custGeom>
                <a:gdLst>
                  <a:gd fmla="*/ 125 w 165" name="T0"/>
                  <a:gd fmla="*/ 30 h 310" name="T1"/>
                  <a:gd fmla="*/ 125 w 165" name="T2"/>
                  <a:gd fmla="*/ 2 h 310" name="T3"/>
                  <a:gd fmla="*/ 125 w 165" name="T4"/>
                  <a:gd fmla="*/ 0 h 310" name="T5"/>
                  <a:gd fmla="*/ 123 w 165" name="T6"/>
                  <a:gd fmla="*/ 0 h 310" name="T7"/>
                  <a:gd fmla="*/ 42 w 165" name="T8"/>
                  <a:gd fmla="*/ 0 h 310" name="T9"/>
                  <a:gd fmla="*/ 41 w 165" name="T10"/>
                  <a:gd fmla="*/ 0 h 310" name="T11"/>
                  <a:gd fmla="*/ 41 w 165" name="T12"/>
                  <a:gd fmla="*/ 2 h 310" name="T13"/>
                  <a:gd fmla="*/ 41 w 165" name="T14"/>
                  <a:gd fmla="*/ 30 h 310" name="T15"/>
                  <a:gd fmla="*/ 2 w 165" name="T16"/>
                  <a:gd fmla="*/ 30 h 310" name="T17"/>
                  <a:gd fmla="*/ 0 w 165" name="T18"/>
                  <a:gd fmla="*/ 30 h 310" name="T19"/>
                  <a:gd fmla="*/ 0 w 165" name="T20"/>
                  <a:gd fmla="*/ 31 h 310" name="T21"/>
                  <a:gd fmla="*/ 0 w 165" name="T22"/>
                  <a:gd fmla="*/ 308 h 310" name="T23"/>
                  <a:gd fmla="*/ 0 w 165" name="T24"/>
                  <a:gd fmla="*/ 310 h 310" name="T25"/>
                  <a:gd fmla="*/ 2 w 165" name="T26"/>
                  <a:gd fmla="*/ 310 h 310" name="T27"/>
                  <a:gd fmla="*/ 164 w 165" name="T28"/>
                  <a:gd fmla="*/ 310 h 310" name="T29"/>
                  <a:gd fmla="*/ 165 w 165" name="T30"/>
                  <a:gd fmla="*/ 310 h 310" name="T31"/>
                  <a:gd fmla="*/ 165 w 165" name="T32"/>
                  <a:gd fmla="*/ 308 h 310" name="T33"/>
                  <a:gd fmla="*/ 165 w 165" name="T34"/>
                  <a:gd fmla="*/ 31 h 310" name="T35"/>
                  <a:gd fmla="*/ 165 w 165" name="T36"/>
                  <a:gd fmla="*/ 30 h 310" name="T37"/>
                  <a:gd fmla="*/ 164 w 165" name="T38"/>
                  <a:gd fmla="*/ 30 h 310" name="T39"/>
                  <a:gd fmla="*/ 125 w 165" name="T40"/>
                  <a:gd fmla="*/ 30 h 310" name="T41"/>
                  <a:gd fmla="*/ 150 w 165" name="T42"/>
                  <a:gd fmla="*/ 179 h 310" name="T43"/>
                  <a:gd fmla="*/ 150 w 165" name="T44"/>
                  <a:gd fmla="*/ 228 h 310" name="T45"/>
                  <a:gd fmla="*/ 16 w 165" name="T46"/>
                  <a:gd fmla="*/ 228 h 310" name="T47"/>
                  <a:gd fmla="*/ 16 w 165" name="T48"/>
                  <a:gd fmla="*/ 179 h 310" name="T49"/>
                  <a:gd fmla="*/ 150 w 165" name="T50"/>
                  <a:gd fmla="*/ 179 h 310" name="T51"/>
                  <a:gd fmla="*/ 16 w 165" name="T52"/>
                  <a:gd fmla="*/ 163 h 310" name="T53"/>
                  <a:gd fmla="*/ 16 w 165" name="T54"/>
                  <a:gd fmla="*/ 114 h 310" name="T55"/>
                  <a:gd fmla="*/ 150 w 165" name="T56"/>
                  <a:gd fmla="*/ 114 h 310" name="T57"/>
                  <a:gd fmla="*/ 150 w 165" name="T58"/>
                  <a:gd fmla="*/ 163 h 310" name="T59"/>
                  <a:gd fmla="*/ 16 w 165" name="T60"/>
                  <a:gd fmla="*/ 163 h 310" name="T61"/>
                  <a:gd fmla="*/ 150 w 165" name="T62"/>
                  <a:gd fmla="*/ 244 h 310" name="T63"/>
                  <a:gd fmla="*/ 150 w 165" name="T64"/>
                  <a:gd fmla="*/ 294 h 310" name="T65"/>
                  <a:gd fmla="*/ 16 w 165" name="T66"/>
                  <a:gd fmla="*/ 294 h 310" name="T67"/>
                  <a:gd fmla="*/ 16 w 165" name="T68"/>
                  <a:gd fmla="*/ 244 h 310" name="T69"/>
                  <a:gd fmla="*/ 150 w 165" name="T70"/>
                  <a:gd fmla="*/ 244 h 310" name="T71"/>
                  <a:gd fmla="*/ 150 w 165" name="T72"/>
                  <a:gd fmla="*/ 244 h 31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10" w="165">
                    <a:moveTo>
                      <a:pt x="125" y="30"/>
                    </a:moveTo>
                    <a:lnTo>
                      <a:pt x="125" y="2"/>
                    </a:lnTo>
                    <a:lnTo>
                      <a:pt x="125" y="0"/>
                    </a:lnTo>
                    <a:lnTo>
                      <a:pt x="123" y="0"/>
                    </a:lnTo>
                    <a:lnTo>
                      <a:pt x="42" y="0"/>
                    </a:lnTo>
                    <a:lnTo>
                      <a:pt x="41" y="0"/>
                    </a:lnTo>
                    <a:lnTo>
                      <a:pt x="41" y="2"/>
                    </a:lnTo>
                    <a:lnTo>
                      <a:pt x="41" y="30"/>
                    </a:lnTo>
                    <a:lnTo>
                      <a:pt x="2" y="30"/>
                    </a:lnTo>
                    <a:lnTo>
                      <a:pt x="0" y="30"/>
                    </a:lnTo>
                    <a:lnTo>
                      <a:pt x="0" y="31"/>
                    </a:lnTo>
                    <a:lnTo>
                      <a:pt x="0" y="308"/>
                    </a:lnTo>
                    <a:lnTo>
                      <a:pt x="0" y="310"/>
                    </a:lnTo>
                    <a:lnTo>
                      <a:pt x="2" y="310"/>
                    </a:lnTo>
                    <a:lnTo>
                      <a:pt x="164" y="310"/>
                    </a:lnTo>
                    <a:lnTo>
                      <a:pt x="165" y="310"/>
                    </a:lnTo>
                    <a:lnTo>
                      <a:pt x="165" y="308"/>
                    </a:lnTo>
                    <a:lnTo>
                      <a:pt x="165" y="31"/>
                    </a:lnTo>
                    <a:lnTo>
                      <a:pt x="165" y="30"/>
                    </a:lnTo>
                    <a:lnTo>
                      <a:pt x="164" y="30"/>
                    </a:lnTo>
                    <a:lnTo>
                      <a:pt x="125" y="30"/>
                    </a:lnTo>
                    <a:close/>
                    <a:moveTo>
                      <a:pt x="150" y="179"/>
                    </a:moveTo>
                    <a:lnTo>
                      <a:pt x="150" y="228"/>
                    </a:lnTo>
                    <a:lnTo>
                      <a:pt x="16" y="228"/>
                    </a:lnTo>
                    <a:lnTo>
                      <a:pt x="16" y="179"/>
                    </a:lnTo>
                    <a:lnTo>
                      <a:pt x="150" y="179"/>
                    </a:lnTo>
                    <a:close/>
                    <a:moveTo>
                      <a:pt x="16" y="163"/>
                    </a:moveTo>
                    <a:lnTo>
                      <a:pt x="16" y="114"/>
                    </a:lnTo>
                    <a:lnTo>
                      <a:pt x="150" y="114"/>
                    </a:lnTo>
                    <a:lnTo>
                      <a:pt x="150" y="163"/>
                    </a:lnTo>
                    <a:lnTo>
                      <a:pt x="16" y="163"/>
                    </a:lnTo>
                    <a:close/>
                    <a:moveTo>
                      <a:pt x="150" y="244"/>
                    </a:moveTo>
                    <a:lnTo>
                      <a:pt x="150" y="294"/>
                    </a:lnTo>
                    <a:lnTo>
                      <a:pt x="16" y="294"/>
                    </a:lnTo>
                    <a:lnTo>
                      <a:pt x="16" y="244"/>
                    </a:lnTo>
                    <a:lnTo>
                      <a:pt x="150" y="244"/>
                    </a:lnTo>
                    <a:lnTo>
                      <a:pt x="150" y="24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nvGrpSpPr>
            <p:cNvPr id="6" name="Group 23">
              <a:extLst>
                <a:ext uri="{FF2B5EF4-FFF2-40B4-BE49-F238E27FC236}">
                  <a16:creationId xmlns:a16="http://schemas.microsoft.com/office/drawing/2014/main" id="{1E6D8406-1327-4A15-9D23-EC9F603E0542}"/>
                </a:ext>
              </a:extLst>
            </p:cNvPr>
            <p:cNvGrpSpPr/>
            <p:nvPr/>
          </p:nvGrpSpPr>
          <p:grpSpPr>
            <a:xfrm>
              <a:off x="6183670" y="998640"/>
              <a:ext cx="985414" cy="985414"/>
              <a:chOff x="8409132" y="1848154"/>
              <a:chExt cx="1313885" cy="1313885"/>
            </a:xfrm>
          </p:grpSpPr>
          <p:grpSp>
            <p:nvGrpSpPr>
              <p:cNvPr id="49" name="Group 24">
                <a:extLst>
                  <a:ext uri="{FF2B5EF4-FFF2-40B4-BE49-F238E27FC236}">
                    <a16:creationId xmlns:a16="http://schemas.microsoft.com/office/drawing/2014/main" id="{651AE5C5-BD15-48FA-A407-9D0507ACF022}"/>
                  </a:ext>
                </a:extLst>
              </p:cNvPr>
              <p:cNvGrpSpPr/>
              <p:nvPr/>
            </p:nvGrpSpPr>
            <p:grpSpPr>
              <a:xfrm>
                <a:off x="8409132" y="1848154"/>
                <a:ext cx="1313885" cy="1313885"/>
                <a:chOff x="6306849" y="1375198"/>
                <a:chExt cx="985414" cy="985414"/>
              </a:xfrm>
            </p:grpSpPr>
            <p:sp>
              <p:nvSpPr>
                <p:cNvPr id="54" name="íṡľíḍè-Oval 29">
                  <a:extLst>
                    <a:ext uri="{FF2B5EF4-FFF2-40B4-BE49-F238E27FC236}">
                      <a16:creationId xmlns:a16="http://schemas.microsoft.com/office/drawing/2014/main" id="{7DC55E4D-B0C7-4B7A-A6A2-F6F54E29A1DA}"/>
                    </a:ext>
                  </a:extLst>
                </p:cNvPr>
                <p:cNvSpPr/>
                <p:nvPr/>
              </p:nvSpPr>
              <p:spPr>
                <a:xfrm>
                  <a:off x="6306849" y="1375198"/>
                  <a:ext cx="985414" cy="985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íṡľíḍè-Oval 30">
                  <a:extLst>
                    <a:ext uri="{FF2B5EF4-FFF2-40B4-BE49-F238E27FC236}">
                      <a16:creationId xmlns:a16="http://schemas.microsoft.com/office/drawing/2014/main" id="{00FE2554-F30D-4AF6-89E6-A7BC290758D0}"/>
                    </a:ext>
                  </a:extLst>
                </p:cNvPr>
                <p:cNvSpPr/>
                <p:nvPr/>
              </p:nvSpPr>
              <p:spPr>
                <a:xfrm>
                  <a:off x="6383049" y="1442814"/>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50" name="Group 25">
                <a:extLst>
                  <a:ext uri="{FF2B5EF4-FFF2-40B4-BE49-F238E27FC236}">
                    <a16:creationId xmlns:a16="http://schemas.microsoft.com/office/drawing/2014/main" id="{8B3046CA-89EA-49C8-B697-3772290589A9}"/>
                  </a:ext>
                </a:extLst>
              </p:cNvPr>
              <p:cNvGrpSpPr/>
              <p:nvPr/>
            </p:nvGrpSpPr>
            <p:grpSpPr>
              <a:xfrm>
                <a:off x="8910345" y="2310437"/>
                <a:ext cx="311457" cy="404349"/>
                <a:chOff x="4516438" y="2541588"/>
                <a:chExt cx="361950" cy="469901"/>
              </a:xfrm>
              <a:solidFill>
                <a:schemeClr val="bg1">
                  <a:lumMod val="50000"/>
                </a:schemeClr>
              </a:solidFill>
            </p:grpSpPr>
            <p:sp>
              <p:nvSpPr>
                <p:cNvPr id="51" name="íṡľíḍè-Freeform: Shape 26">
                  <a:extLst>
                    <a:ext uri="{FF2B5EF4-FFF2-40B4-BE49-F238E27FC236}">
                      <a16:creationId xmlns:a16="http://schemas.microsoft.com/office/drawing/2014/main" id="{347E7ED4-0C1C-41DE-B0AB-9746A6D0E200}"/>
                    </a:ext>
                  </a:extLst>
                </p:cNvPr>
                <p:cNvSpPr/>
                <p:nvPr/>
              </p:nvSpPr>
              <p:spPr bwMode="auto">
                <a:xfrm>
                  <a:off x="4589463" y="2746376"/>
                  <a:ext cx="138113" cy="265113"/>
                </a:xfrm>
                <a:custGeom>
                  <a:gdLst>
                    <a:gd fmla="*/ 23 w 87" name="T0"/>
                    <a:gd fmla="*/ 0 h 167" name="T1"/>
                    <a:gd fmla="*/ 23 w 87" name="T2"/>
                    <a:gd fmla="*/ 140 h 167" name="T3"/>
                    <a:gd fmla="*/ 0 w 87" name="T4"/>
                    <a:gd fmla="*/ 140 h 167" name="T5"/>
                    <a:gd fmla="*/ 0 w 87" name="T6"/>
                    <a:gd fmla="*/ 167 h 167" name="T7"/>
                    <a:gd fmla="*/ 87 w 87" name="T8"/>
                    <a:gd fmla="*/ 167 h 167" name="T9"/>
                    <a:gd fmla="*/ 87 w 87" name="T10"/>
                    <a:gd fmla="*/ 140 h 167" name="T11"/>
                    <a:gd fmla="*/ 64 w 87" name="T12"/>
                    <a:gd fmla="*/ 140 h 167" name="T13"/>
                    <a:gd fmla="*/ 64 w 87" name="T14"/>
                    <a:gd fmla="*/ 0 h 167" name="T15"/>
                    <a:gd fmla="*/ 23 w 87" name="T16"/>
                    <a:gd fmla="*/ 0 h 1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7" w="87">
                      <a:moveTo>
                        <a:pt x="23" y="0"/>
                      </a:moveTo>
                      <a:lnTo>
                        <a:pt x="23" y="140"/>
                      </a:lnTo>
                      <a:lnTo>
                        <a:pt x="0" y="140"/>
                      </a:lnTo>
                      <a:lnTo>
                        <a:pt x="0" y="167"/>
                      </a:lnTo>
                      <a:lnTo>
                        <a:pt x="87" y="167"/>
                      </a:lnTo>
                      <a:lnTo>
                        <a:pt x="87" y="140"/>
                      </a:lnTo>
                      <a:lnTo>
                        <a:pt x="64" y="140"/>
                      </a:lnTo>
                      <a:lnTo>
                        <a:pt x="64" y="0"/>
                      </a:lnTo>
                      <a:lnTo>
                        <a:pt x="23"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52" name="íṡľíḍè-Freeform: Shape 27">
                  <a:extLst>
                    <a:ext uri="{FF2B5EF4-FFF2-40B4-BE49-F238E27FC236}">
                      <a16:creationId xmlns:a16="http://schemas.microsoft.com/office/drawing/2014/main" id="{08BBD644-BF6D-4F74-A592-6DFE273A1B4A}"/>
                    </a:ext>
                  </a:extLst>
                </p:cNvPr>
                <p:cNvSpPr/>
                <p:nvPr/>
              </p:nvSpPr>
              <p:spPr bwMode="auto">
                <a:xfrm>
                  <a:off x="4589463" y="2541588"/>
                  <a:ext cx="138113" cy="82550"/>
                </a:xfrm>
                <a:custGeom>
                  <a:gdLst>
                    <a:gd fmla="*/ 51 w 69" name="T0"/>
                    <a:gd fmla="*/ 42 h 42" name="T1"/>
                    <a:gd fmla="*/ 51 w 69" name="T2"/>
                    <a:gd fmla="*/ 27 h 42" name="T3"/>
                    <a:gd fmla="*/ 57 w 69" name="T4"/>
                    <a:gd fmla="*/ 27 h 42" name="T5"/>
                    <a:gd fmla="*/ 69 w 69" name="T6"/>
                    <a:gd fmla="*/ 13 h 42" name="T7"/>
                    <a:gd fmla="*/ 57 w 69" name="T8"/>
                    <a:gd fmla="*/ 0 h 42" name="T9"/>
                    <a:gd fmla="*/ 12 w 69" name="T10"/>
                    <a:gd fmla="*/ 0 h 42" name="T11"/>
                    <a:gd fmla="*/ 0 w 69" name="T12"/>
                    <a:gd fmla="*/ 13 h 42" name="T13"/>
                    <a:gd fmla="*/ 12 w 69" name="T14"/>
                    <a:gd fmla="*/ 27 h 42" name="T15"/>
                    <a:gd fmla="*/ 18 w 69" name="T16"/>
                    <a:gd fmla="*/ 27 h 42" name="T17"/>
                    <a:gd fmla="*/ 18 w 69" name="T18"/>
                    <a:gd fmla="*/ 42 h 42" name="T19"/>
                    <a:gd fmla="*/ 51 w 69" name="T20"/>
                    <a:gd fmla="*/ 42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69">
                      <a:moveTo>
                        <a:pt x="51" y="42"/>
                      </a:moveTo>
                      <a:cubicBezTo>
                        <a:pt x="51" y="27"/>
                        <a:pt x="51" y="27"/>
                        <a:pt x="51" y="27"/>
                      </a:cubicBezTo>
                      <a:cubicBezTo>
                        <a:pt x="57" y="27"/>
                        <a:pt x="57" y="27"/>
                        <a:pt x="57" y="27"/>
                      </a:cubicBezTo>
                      <a:cubicBezTo>
                        <a:pt x="64" y="27"/>
                        <a:pt x="69" y="21"/>
                        <a:pt x="69" y="13"/>
                      </a:cubicBezTo>
                      <a:cubicBezTo>
                        <a:pt x="69" y="6"/>
                        <a:pt x="64" y="0"/>
                        <a:pt x="57" y="0"/>
                      </a:cubicBezTo>
                      <a:cubicBezTo>
                        <a:pt x="12" y="0"/>
                        <a:pt x="12" y="0"/>
                        <a:pt x="12" y="0"/>
                      </a:cubicBezTo>
                      <a:cubicBezTo>
                        <a:pt x="5" y="0"/>
                        <a:pt x="0" y="6"/>
                        <a:pt x="0" y="13"/>
                      </a:cubicBezTo>
                      <a:cubicBezTo>
                        <a:pt x="0" y="21"/>
                        <a:pt x="5" y="27"/>
                        <a:pt x="12" y="27"/>
                      </a:cubicBezTo>
                      <a:cubicBezTo>
                        <a:pt x="18" y="27"/>
                        <a:pt x="18" y="27"/>
                        <a:pt x="18" y="27"/>
                      </a:cubicBezTo>
                      <a:cubicBezTo>
                        <a:pt x="18" y="42"/>
                        <a:pt x="18" y="42"/>
                        <a:pt x="18" y="42"/>
                      </a:cubicBezTo>
                      <a:lnTo>
                        <a:pt x="51" y="4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53" name="íṡľíḍè-Freeform: Shape 28">
                  <a:extLst>
                    <a:ext uri="{FF2B5EF4-FFF2-40B4-BE49-F238E27FC236}">
                      <a16:creationId xmlns:a16="http://schemas.microsoft.com/office/drawing/2014/main" id="{0D924A06-1EA4-4B8E-A76E-1FB56E0132D6}"/>
                    </a:ext>
                  </a:extLst>
                </p:cNvPr>
                <p:cNvSpPr/>
                <p:nvPr/>
              </p:nvSpPr>
              <p:spPr bwMode="auto">
                <a:xfrm>
                  <a:off x="4516438" y="2605088"/>
                  <a:ext cx="361950" cy="153988"/>
                </a:xfrm>
                <a:custGeom>
                  <a:gdLst>
                    <a:gd fmla="*/ 140 w 228" name="T0"/>
                    <a:gd fmla="*/ 21 h 97" name="T1"/>
                    <a:gd fmla="*/ 110 w 228" name="T2"/>
                    <a:gd fmla="*/ 21 h 97" name="T3"/>
                    <a:gd fmla="*/ 69 w 228" name="T4"/>
                    <a:gd fmla="*/ 21 h 97" name="T5"/>
                    <a:gd fmla="*/ 0 w 228" name="T6"/>
                    <a:gd fmla="*/ 21 h 97" name="T7"/>
                    <a:gd fmla="*/ 0 w 228" name="T8"/>
                    <a:gd fmla="*/ 80 h 97" name="T9"/>
                    <a:gd fmla="*/ 69 w 228" name="T10"/>
                    <a:gd fmla="*/ 80 h 97" name="T11"/>
                    <a:gd fmla="*/ 110 w 228" name="T12"/>
                    <a:gd fmla="*/ 80 h 97" name="T13"/>
                    <a:gd fmla="*/ 140 w 228" name="T14"/>
                    <a:gd fmla="*/ 80 h 97" name="T15"/>
                    <a:gd fmla="*/ 140 w 228" name="T16"/>
                    <a:gd fmla="*/ 97 h 97" name="T17"/>
                    <a:gd fmla="*/ 228 w 228" name="T18"/>
                    <a:gd fmla="*/ 49 h 97" name="T19"/>
                    <a:gd fmla="*/ 140 w 228" name="T20"/>
                    <a:gd fmla="*/ 0 h 97" name="T21"/>
                    <a:gd fmla="*/ 140 w 228" name="T22"/>
                    <a:gd fmla="*/ 21 h 9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7" w="228">
                      <a:moveTo>
                        <a:pt x="140" y="21"/>
                      </a:moveTo>
                      <a:lnTo>
                        <a:pt x="110" y="21"/>
                      </a:lnTo>
                      <a:lnTo>
                        <a:pt x="69" y="21"/>
                      </a:lnTo>
                      <a:lnTo>
                        <a:pt x="0" y="21"/>
                      </a:lnTo>
                      <a:lnTo>
                        <a:pt x="0" y="80"/>
                      </a:lnTo>
                      <a:lnTo>
                        <a:pt x="69" y="80"/>
                      </a:lnTo>
                      <a:lnTo>
                        <a:pt x="110" y="80"/>
                      </a:lnTo>
                      <a:lnTo>
                        <a:pt x="140" y="80"/>
                      </a:lnTo>
                      <a:lnTo>
                        <a:pt x="140" y="97"/>
                      </a:lnTo>
                      <a:lnTo>
                        <a:pt x="228" y="49"/>
                      </a:lnTo>
                      <a:lnTo>
                        <a:pt x="140" y="0"/>
                      </a:lnTo>
                      <a:lnTo>
                        <a:pt x="140" y="2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grpSp>
          <p:nvGrpSpPr>
            <p:cNvPr id="7" name="Group 31">
              <a:extLst>
                <a:ext uri="{FF2B5EF4-FFF2-40B4-BE49-F238E27FC236}">
                  <a16:creationId xmlns:a16="http://schemas.microsoft.com/office/drawing/2014/main" id="{303C337A-7A93-43FA-A510-570E66ADF3A0}"/>
                </a:ext>
              </a:extLst>
            </p:cNvPr>
            <p:cNvGrpSpPr/>
            <p:nvPr/>
          </p:nvGrpSpPr>
          <p:grpSpPr>
            <a:xfrm>
              <a:off x="878083" y="2804791"/>
              <a:ext cx="985414" cy="985414"/>
              <a:chOff x="1297132" y="4258474"/>
              <a:chExt cx="1313885" cy="1313885"/>
            </a:xfrm>
          </p:grpSpPr>
          <p:grpSp>
            <p:nvGrpSpPr>
              <p:cNvPr id="41" name="Group 32">
                <a:extLst>
                  <a:ext uri="{FF2B5EF4-FFF2-40B4-BE49-F238E27FC236}">
                    <a16:creationId xmlns:a16="http://schemas.microsoft.com/office/drawing/2014/main" id="{502FE91A-2249-4AC2-997D-02961CD9FDF2}"/>
                  </a:ext>
                </a:extLst>
              </p:cNvPr>
              <p:cNvGrpSpPr/>
              <p:nvPr/>
            </p:nvGrpSpPr>
            <p:grpSpPr>
              <a:xfrm>
                <a:off x="1297132" y="4258474"/>
                <a:ext cx="1313885" cy="1313885"/>
                <a:chOff x="972849" y="3182938"/>
                <a:chExt cx="985414" cy="985414"/>
              </a:xfrm>
            </p:grpSpPr>
            <p:sp>
              <p:nvSpPr>
                <p:cNvPr id="47" name="íṡľíḍè-Oval 38">
                  <a:extLst>
                    <a:ext uri="{FF2B5EF4-FFF2-40B4-BE49-F238E27FC236}">
                      <a16:creationId xmlns:a16="http://schemas.microsoft.com/office/drawing/2014/main" id="{AD4CD902-201A-4B22-B5FA-375DC1652CFA}"/>
                    </a:ext>
                  </a:extLst>
                </p:cNvPr>
                <p:cNvSpPr/>
                <p:nvPr/>
              </p:nvSpPr>
              <p:spPr>
                <a:xfrm>
                  <a:off x="972849" y="3182938"/>
                  <a:ext cx="985414" cy="985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8" name="íṡľíḍè-Oval 39">
                  <a:extLst>
                    <a:ext uri="{FF2B5EF4-FFF2-40B4-BE49-F238E27FC236}">
                      <a16:creationId xmlns:a16="http://schemas.microsoft.com/office/drawing/2014/main" id="{29170EC5-28CA-4138-A0E2-BB8C8EA10A6C}"/>
                    </a:ext>
                  </a:extLst>
                </p:cNvPr>
                <p:cNvSpPr/>
                <p:nvPr/>
              </p:nvSpPr>
              <p:spPr>
                <a:xfrm>
                  <a:off x="1049049" y="3257550"/>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2" name="Group 33">
                <a:extLst>
                  <a:ext uri="{FF2B5EF4-FFF2-40B4-BE49-F238E27FC236}">
                    <a16:creationId xmlns:a16="http://schemas.microsoft.com/office/drawing/2014/main" id="{AF19E94B-695A-4B80-B567-9066DA495A3C}"/>
                  </a:ext>
                </a:extLst>
              </p:cNvPr>
              <p:cNvGrpSpPr/>
              <p:nvPr/>
            </p:nvGrpSpPr>
            <p:grpSpPr>
              <a:xfrm>
                <a:off x="1732783" y="4757887"/>
                <a:ext cx="390688" cy="370197"/>
                <a:chOff x="946150" y="2560638"/>
                <a:chExt cx="454026" cy="430213"/>
              </a:xfrm>
              <a:solidFill>
                <a:schemeClr val="bg1">
                  <a:lumMod val="50000"/>
                </a:schemeClr>
              </a:solidFill>
            </p:grpSpPr>
            <p:sp>
              <p:nvSpPr>
                <p:cNvPr id="43" name="íṡľíḍè-Rectangle 34">
                  <a:extLst>
                    <a:ext uri="{FF2B5EF4-FFF2-40B4-BE49-F238E27FC236}">
                      <a16:creationId xmlns:a16="http://schemas.microsoft.com/office/drawing/2014/main" id="{21029454-D375-417E-8AFB-973DE8443F53}"/>
                    </a:ext>
                  </a:extLst>
                </p:cNvPr>
                <p:cNvSpPr/>
                <p:nvPr/>
              </p:nvSpPr>
              <p:spPr bwMode="auto">
                <a:xfrm>
                  <a:off x="1062038" y="2582863"/>
                  <a:ext cx="338138" cy="23653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ea charset="-122" panose="020b0503020204020204" pitchFamily="34" typeface="微软雅黑"/>
                  </a:endParaRPr>
                </a:p>
              </p:txBody>
            </p:sp>
            <p:sp>
              <p:nvSpPr>
                <p:cNvPr id="44" name="íṡľíḍè-Freeform: Shape 35">
                  <a:extLst>
                    <a:ext uri="{FF2B5EF4-FFF2-40B4-BE49-F238E27FC236}">
                      <a16:creationId xmlns:a16="http://schemas.microsoft.com/office/drawing/2014/main" id="{098198BD-2EF2-495F-9584-BC32844AB66E}"/>
                    </a:ext>
                  </a:extLst>
                </p:cNvPr>
                <p:cNvSpPr/>
                <p:nvPr/>
              </p:nvSpPr>
              <p:spPr bwMode="auto">
                <a:xfrm>
                  <a:off x="946150" y="2560638"/>
                  <a:ext cx="454025" cy="322263"/>
                </a:xfrm>
                <a:custGeom>
                  <a:gdLst>
                    <a:gd fmla="*/ 0 w 286" name="T0"/>
                    <a:gd fmla="*/ 0 h 203" name="T1"/>
                    <a:gd fmla="*/ 0 w 286" name="T2"/>
                    <a:gd fmla="*/ 28 h 203" name="T3"/>
                    <a:gd fmla="*/ 33 w 286" name="T4"/>
                    <a:gd fmla="*/ 28 h 203" name="T5"/>
                    <a:gd fmla="*/ 33 w 286" name="T6"/>
                    <a:gd fmla="*/ 203 h 203" name="T7"/>
                    <a:gd fmla="*/ 286 w 286" name="T8"/>
                    <a:gd fmla="*/ 203 h 203" name="T9"/>
                    <a:gd fmla="*/ 286 w 286" name="T10"/>
                    <a:gd fmla="*/ 177 h 203" name="T11"/>
                    <a:gd fmla="*/ 59 w 286" name="T12"/>
                    <a:gd fmla="*/ 177 h 203" name="T13"/>
                    <a:gd fmla="*/ 59 w 286" name="T14"/>
                    <a:gd fmla="*/ 0 h 203" name="T15"/>
                    <a:gd fmla="*/ 0 w 286" name="T16"/>
                    <a:gd fmla="*/ 0 h 2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3" w="286">
                      <a:moveTo>
                        <a:pt x="0" y="0"/>
                      </a:moveTo>
                      <a:lnTo>
                        <a:pt x="0" y="28"/>
                      </a:lnTo>
                      <a:lnTo>
                        <a:pt x="33" y="28"/>
                      </a:lnTo>
                      <a:lnTo>
                        <a:pt x="33" y="203"/>
                      </a:lnTo>
                      <a:lnTo>
                        <a:pt x="286" y="203"/>
                      </a:lnTo>
                      <a:lnTo>
                        <a:pt x="286" y="177"/>
                      </a:lnTo>
                      <a:lnTo>
                        <a:pt x="59" y="177"/>
                      </a:lnTo>
                      <a:lnTo>
                        <a:pt x="59" y="0"/>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5" name="íṡľíḍè-Oval 36">
                  <a:extLst>
                    <a:ext uri="{FF2B5EF4-FFF2-40B4-BE49-F238E27FC236}">
                      <a16:creationId xmlns:a16="http://schemas.microsoft.com/office/drawing/2014/main" id="{6DFFDE4A-32B7-4D2A-8B47-90206566CC2F}"/>
                    </a:ext>
                  </a:extLst>
                </p:cNvPr>
                <p:cNvSpPr/>
                <p:nvPr/>
              </p:nvSpPr>
              <p:spPr bwMode="auto">
                <a:xfrm>
                  <a:off x="1030288" y="2903538"/>
                  <a:ext cx="87313" cy="873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6" name="íṡľíḍè-Oval 37">
                  <a:extLst>
                    <a:ext uri="{FF2B5EF4-FFF2-40B4-BE49-F238E27FC236}">
                      <a16:creationId xmlns:a16="http://schemas.microsoft.com/office/drawing/2014/main" id="{C06DFE29-BDEB-4EE9-BDEA-B2ACA23557D1}"/>
                    </a:ext>
                  </a:extLst>
                </p:cNvPr>
                <p:cNvSpPr/>
                <p:nvPr/>
              </p:nvSpPr>
              <p:spPr bwMode="auto">
                <a:xfrm>
                  <a:off x="1281113" y="2903538"/>
                  <a:ext cx="87313" cy="873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grpSp>
          <p:nvGrpSpPr>
            <p:cNvPr id="8" name="Group 40">
              <a:extLst>
                <a:ext uri="{FF2B5EF4-FFF2-40B4-BE49-F238E27FC236}">
                  <a16:creationId xmlns:a16="http://schemas.microsoft.com/office/drawing/2014/main" id="{B6DB5F31-2AA9-4838-B8A2-8C6F1347196B}"/>
                </a:ext>
              </a:extLst>
            </p:cNvPr>
            <p:cNvGrpSpPr/>
            <p:nvPr/>
          </p:nvGrpSpPr>
          <p:grpSpPr>
            <a:xfrm>
              <a:off x="3595464" y="2804791"/>
              <a:ext cx="985414" cy="985414"/>
              <a:chOff x="4958190" y="4256356"/>
              <a:chExt cx="1313885" cy="1313885"/>
            </a:xfrm>
          </p:grpSpPr>
          <p:grpSp>
            <p:nvGrpSpPr>
              <p:cNvPr id="35" name="Group 41">
                <a:extLst>
                  <a:ext uri="{FF2B5EF4-FFF2-40B4-BE49-F238E27FC236}">
                    <a16:creationId xmlns:a16="http://schemas.microsoft.com/office/drawing/2014/main" id="{7E8DF1CF-8766-46B1-83EF-286910AB70F9}"/>
                  </a:ext>
                </a:extLst>
              </p:cNvPr>
              <p:cNvGrpSpPr/>
              <p:nvPr/>
            </p:nvGrpSpPr>
            <p:grpSpPr>
              <a:xfrm>
                <a:off x="4958190" y="4256356"/>
                <a:ext cx="1313885" cy="1313885"/>
                <a:chOff x="3718642" y="3181350"/>
                <a:chExt cx="985414" cy="985414"/>
              </a:xfrm>
            </p:grpSpPr>
            <p:sp>
              <p:nvSpPr>
                <p:cNvPr id="39" name="íṡľíḍè-Oval 45">
                  <a:extLst>
                    <a:ext uri="{FF2B5EF4-FFF2-40B4-BE49-F238E27FC236}">
                      <a16:creationId xmlns:a16="http://schemas.microsoft.com/office/drawing/2014/main" id="{C66AFD56-760C-468A-9DCC-FD9A80AC16D4}"/>
                    </a:ext>
                  </a:extLst>
                </p:cNvPr>
                <p:cNvSpPr/>
                <p:nvPr/>
              </p:nvSpPr>
              <p:spPr>
                <a:xfrm>
                  <a:off x="3718642" y="3181350"/>
                  <a:ext cx="985414" cy="9854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íṡľíḍè-Oval 46">
                  <a:extLst>
                    <a:ext uri="{FF2B5EF4-FFF2-40B4-BE49-F238E27FC236}">
                      <a16:creationId xmlns:a16="http://schemas.microsoft.com/office/drawing/2014/main" id="{A6BDE7CA-2B50-4B69-89DF-214CDB59CE98}"/>
                    </a:ext>
                  </a:extLst>
                </p:cNvPr>
                <p:cNvSpPr/>
                <p:nvPr/>
              </p:nvSpPr>
              <p:spPr>
                <a:xfrm>
                  <a:off x="3794842" y="3257550"/>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6" name="Group 42">
                <a:extLst>
                  <a:ext uri="{FF2B5EF4-FFF2-40B4-BE49-F238E27FC236}">
                    <a16:creationId xmlns:a16="http://schemas.microsoft.com/office/drawing/2014/main" id="{A655DBBD-DD16-497D-89F3-693947E24596}"/>
                  </a:ext>
                </a:extLst>
              </p:cNvPr>
              <p:cNvGrpSpPr/>
              <p:nvPr/>
            </p:nvGrpSpPr>
            <p:grpSpPr>
              <a:xfrm>
                <a:off x="5393149" y="4702427"/>
                <a:ext cx="443963" cy="359267"/>
                <a:chOff x="3733800" y="1066801"/>
                <a:chExt cx="515938" cy="417512"/>
              </a:xfrm>
              <a:solidFill>
                <a:schemeClr val="bg1">
                  <a:lumMod val="50000"/>
                </a:schemeClr>
              </a:solidFill>
            </p:grpSpPr>
            <p:sp>
              <p:nvSpPr>
                <p:cNvPr id="37" name="íṡľíḍè-Freeform: Shape 43">
                  <a:extLst>
                    <a:ext uri="{FF2B5EF4-FFF2-40B4-BE49-F238E27FC236}">
                      <a16:creationId xmlns:a16="http://schemas.microsoft.com/office/drawing/2014/main" id="{BC002AF2-3802-4654-89ED-BE1071974EB3}"/>
                    </a:ext>
                  </a:extLst>
                </p:cNvPr>
                <p:cNvSpPr/>
                <p:nvPr/>
              </p:nvSpPr>
              <p:spPr bwMode="auto">
                <a:xfrm>
                  <a:off x="3824288" y="1066801"/>
                  <a:ext cx="384175" cy="236538"/>
                </a:xfrm>
                <a:custGeom>
                  <a:gdLst>
                    <a:gd fmla="*/ 157 w 242" name="T0"/>
                    <a:gd fmla="*/ 0 h 149" name="T1"/>
                    <a:gd fmla="*/ 157 w 242" name="T2"/>
                    <a:gd fmla="*/ 82 h 149" name="T3"/>
                    <a:gd fmla="*/ 0 w 242" name="T4"/>
                    <a:gd fmla="*/ 82 h 149" name="T5"/>
                    <a:gd fmla="*/ 0 w 242" name="T6"/>
                    <a:gd fmla="*/ 149 h 149" name="T7"/>
                    <a:gd fmla="*/ 242 w 242" name="T8"/>
                    <a:gd fmla="*/ 149 h 149" name="T9"/>
                    <a:gd fmla="*/ 242 w 242" name="T10"/>
                    <a:gd fmla="*/ 82 h 149" name="T11"/>
                    <a:gd fmla="*/ 213 w 242" name="T12"/>
                    <a:gd fmla="*/ 82 h 149" name="T13"/>
                    <a:gd fmla="*/ 213 w 242" name="T14"/>
                    <a:gd fmla="*/ 0 h 149" name="T15"/>
                    <a:gd fmla="*/ 157 w 242" name="T16"/>
                    <a:gd fmla="*/ 0 h 149" name="T17"/>
                    <a:gd fmla="*/ 73 w 242" name="T18"/>
                    <a:gd fmla="*/ 132 h 149" name="T19"/>
                    <a:gd fmla="*/ 32 w 242" name="T20"/>
                    <a:gd fmla="*/ 132 h 149" name="T21"/>
                    <a:gd fmla="*/ 32 w 242" name="T22"/>
                    <a:gd fmla="*/ 103 h 149" name="T23"/>
                    <a:gd fmla="*/ 73 w 242" name="T24"/>
                    <a:gd fmla="*/ 103 h 149" name="T25"/>
                    <a:gd fmla="*/ 73 w 242" name="T26"/>
                    <a:gd fmla="*/ 132 h 149" name="T27"/>
                    <a:gd fmla="*/ 142 w 242" name="T28"/>
                    <a:gd fmla="*/ 132 h 149" name="T29"/>
                    <a:gd fmla="*/ 100 w 242" name="T30"/>
                    <a:gd fmla="*/ 132 h 149" name="T31"/>
                    <a:gd fmla="*/ 100 w 242" name="T32"/>
                    <a:gd fmla="*/ 103 h 149" name="T33"/>
                    <a:gd fmla="*/ 142 w 242" name="T34"/>
                    <a:gd fmla="*/ 103 h 149" name="T35"/>
                    <a:gd fmla="*/ 142 w 242" name="T36"/>
                    <a:gd fmla="*/ 132 h 149" name="T37"/>
                    <a:gd fmla="*/ 211 w 242" name="T38"/>
                    <a:gd fmla="*/ 132 h 149" name="T39"/>
                    <a:gd fmla="*/ 169 w 242" name="T40"/>
                    <a:gd fmla="*/ 132 h 149" name="T41"/>
                    <a:gd fmla="*/ 169 w 242" name="T42"/>
                    <a:gd fmla="*/ 103 h 149" name="T43"/>
                    <a:gd fmla="*/ 211 w 242" name="T44"/>
                    <a:gd fmla="*/ 103 h 149" name="T45"/>
                    <a:gd fmla="*/ 211 w 242" name="T46"/>
                    <a:gd fmla="*/ 132 h 14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49" w="241">
                      <a:moveTo>
                        <a:pt x="157" y="0"/>
                      </a:moveTo>
                      <a:lnTo>
                        <a:pt x="157" y="82"/>
                      </a:lnTo>
                      <a:lnTo>
                        <a:pt x="0" y="82"/>
                      </a:lnTo>
                      <a:lnTo>
                        <a:pt x="0" y="149"/>
                      </a:lnTo>
                      <a:lnTo>
                        <a:pt x="242" y="149"/>
                      </a:lnTo>
                      <a:lnTo>
                        <a:pt x="242" y="82"/>
                      </a:lnTo>
                      <a:lnTo>
                        <a:pt x="213" y="82"/>
                      </a:lnTo>
                      <a:lnTo>
                        <a:pt x="213" y="0"/>
                      </a:lnTo>
                      <a:lnTo>
                        <a:pt x="157" y="0"/>
                      </a:lnTo>
                      <a:close/>
                      <a:moveTo>
                        <a:pt x="73" y="132"/>
                      </a:moveTo>
                      <a:lnTo>
                        <a:pt x="32" y="132"/>
                      </a:lnTo>
                      <a:lnTo>
                        <a:pt x="32" y="103"/>
                      </a:lnTo>
                      <a:lnTo>
                        <a:pt x="73" y="103"/>
                      </a:lnTo>
                      <a:lnTo>
                        <a:pt x="73" y="132"/>
                      </a:lnTo>
                      <a:close/>
                      <a:moveTo>
                        <a:pt x="142" y="132"/>
                      </a:moveTo>
                      <a:lnTo>
                        <a:pt x="100" y="132"/>
                      </a:lnTo>
                      <a:lnTo>
                        <a:pt x="100" y="103"/>
                      </a:lnTo>
                      <a:lnTo>
                        <a:pt x="142" y="103"/>
                      </a:lnTo>
                      <a:lnTo>
                        <a:pt x="142" y="132"/>
                      </a:lnTo>
                      <a:close/>
                      <a:moveTo>
                        <a:pt x="211" y="132"/>
                      </a:moveTo>
                      <a:lnTo>
                        <a:pt x="169" y="132"/>
                      </a:lnTo>
                      <a:lnTo>
                        <a:pt x="169" y="103"/>
                      </a:lnTo>
                      <a:lnTo>
                        <a:pt x="211" y="103"/>
                      </a:lnTo>
                      <a:lnTo>
                        <a:pt x="211" y="13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8" name="íṡľíḍè-Freeform: Shape 44">
                  <a:extLst>
                    <a:ext uri="{FF2B5EF4-FFF2-40B4-BE49-F238E27FC236}">
                      <a16:creationId xmlns:a16="http://schemas.microsoft.com/office/drawing/2014/main" id="{F9586643-C265-48BA-804B-1CA1F4227EF9}"/>
                    </a:ext>
                  </a:extLst>
                </p:cNvPr>
                <p:cNvSpPr/>
                <p:nvPr/>
              </p:nvSpPr>
              <p:spPr bwMode="auto">
                <a:xfrm>
                  <a:off x="3733800" y="1316038"/>
                  <a:ext cx="515938" cy="168275"/>
                </a:xfrm>
                <a:custGeom>
                  <a:gdLst>
                    <a:gd fmla="*/ 314 w 325" name="T0"/>
                    <a:gd fmla="*/ 106 h 106" name="T1"/>
                    <a:gd fmla="*/ 325 w 325" name="T2"/>
                    <a:gd fmla="*/ 0 h 106" name="T3"/>
                    <a:gd fmla="*/ 0 w 325" name="T4"/>
                    <a:gd fmla="*/ 0 h 106" name="T5"/>
                    <a:gd fmla="*/ 37 w 325" name="T6"/>
                    <a:gd fmla="*/ 106 h 106" name="T7"/>
                    <a:gd fmla="*/ 314 w 325" name="T8"/>
                    <a:gd fmla="*/ 106 h 106" name="T9"/>
                  </a:gdLst>
                  <a:cxnLst>
                    <a:cxn ang="0">
                      <a:pos x="T0" y="T1"/>
                    </a:cxn>
                    <a:cxn ang="0">
                      <a:pos x="T2" y="T3"/>
                    </a:cxn>
                    <a:cxn ang="0">
                      <a:pos x="T4" y="T5"/>
                    </a:cxn>
                    <a:cxn ang="0">
                      <a:pos x="T6" y="T7"/>
                    </a:cxn>
                    <a:cxn ang="0">
                      <a:pos x="T8" y="T9"/>
                    </a:cxn>
                  </a:cxnLst>
                  <a:rect b="b" l="0" r="r" t="0"/>
                  <a:pathLst>
                    <a:path h="105" w="325">
                      <a:moveTo>
                        <a:pt x="314" y="106"/>
                      </a:moveTo>
                      <a:lnTo>
                        <a:pt x="325" y="0"/>
                      </a:lnTo>
                      <a:lnTo>
                        <a:pt x="0" y="0"/>
                      </a:lnTo>
                      <a:lnTo>
                        <a:pt x="37" y="106"/>
                      </a:lnTo>
                      <a:lnTo>
                        <a:pt x="314" y="10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grpSp>
          <p:nvGrpSpPr>
            <p:cNvPr id="9" name="Group 47">
              <a:extLst>
                <a:ext uri="{FF2B5EF4-FFF2-40B4-BE49-F238E27FC236}">
                  <a16:creationId xmlns:a16="http://schemas.microsoft.com/office/drawing/2014/main" id="{DF7CF2A2-036E-4308-8239-7C29AD8B9AB9}"/>
                </a:ext>
              </a:extLst>
            </p:cNvPr>
            <p:cNvGrpSpPr/>
            <p:nvPr/>
          </p:nvGrpSpPr>
          <p:grpSpPr>
            <a:xfrm>
              <a:off x="6183670" y="2806380"/>
              <a:ext cx="985414" cy="985414"/>
              <a:chOff x="8409132" y="4258474"/>
              <a:chExt cx="1313885" cy="1313885"/>
            </a:xfrm>
          </p:grpSpPr>
          <p:grpSp>
            <p:nvGrpSpPr>
              <p:cNvPr id="28" name="Group 48">
                <a:extLst>
                  <a:ext uri="{FF2B5EF4-FFF2-40B4-BE49-F238E27FC236}">
                    <a16:creationId xmlns:a16="http://schemas.microsoft.com/office/drawing/2014/main" id="{D779949B-415D-45A5-A1EA-AF483E220B64}"/>
                  </a:ext>
                </a:extLst>
              </p:cNvPr>
              <p:cNvGrpSpPr/>
              <p:nvPr/>
            </p:nvGrpSpPr>
            <p:grpSpPr>
              <a:xfrm>
                <a:off x="8409132" y="4258474"/>
                <a:ext cx="1313885" cy="1313885"/>
                <a:chOff x="6306849" y="3182938"/>
                <a:chExt cx="985414" cy="985414"/>
              </a:xfrm>
            </p:grpSpPr>
            <p:sp>
              <p:nvSpPr>
                <p:cNvPr id="33" name="íṡľíḍè-Oval 53">
                  <a:extLst>
                    <a:ext uri="{FF2B5EF4-FFF2-40B4-BE49-F238E27FC236}">
                      <a16:creationId xmlns:a16="http://schemas.microsoft.com/office/drawing/2014/main" id="{170E2795-83ED-4756-B9E6-672D72C55589}"/>
                    </a:ext>
                  </a:extLst>
                </p:cNvPr>
                <p:cNvSpPr/>
                <p:nvPr/>
              </p:nvSpPr>
              <p:spPr>
                <a:xfrm>
                  <a:off x="6306849" y="3182938"/>
                  <a:ext cx="985414" cy="985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íṡľíḍè-Oval 54">
                  <a:extLst>
                    <a:ext uri="{FF2B5EF4-FFF2-40B4-BE49-F238E27FC236}">
                      <a16:creationId xmlns:a16="http://schemas.microsoft.com/office/drawing/2014/main" id="{ACA8EAA1-D5CA-4DA2-9E3D-81D25A340343}"/>
                    </a:ext>
                  </a:extLst>
                </p:cNvPr>
                <p:cNvSpPr/>
                <p:nvPr/>
              </p:nvSpPr>
              <p:spPr>
                <a:xfrm>
                  <a:off x="6383049" y="3257550"/>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9" name="Group 49">
                <a:extLst>
                  <a:ext uri="{FF2B5EF4-FFF2-40B4-BE49-F238E27FC236}">
                    <a16:creationId xmlns:a16="http://schemas.microsoft.com/office/drawing/2014/main" id="{AF5CDB26-AAA3-4523-8237-8D08F36B1C03}"/>
                  </a:ext>
                </a:extLst>
              </p:cNvPr>
              <p:cNvGrpSpPr/>
              <p:nvPr/>
            </p:nvGrpSpPr>
            <p:grpSpPr>
              <a:xfrm>
                <a:off x="8910345" y="4690414"/>
                <a:ext cx="312444" cy="381427"/>
                <a:chOff x="3357563" y="1085850"/>
                <a:chExt cx="366712" cy="447675"/>
              </a:xfrm>
              <a:solidFill>
                <a:schemeClr val="bg1">
                  <a:lumMod val="50000"/>
                </a:schemeClr>
              </a:solidFill>
            </p:grpSpPr>
            <p:sp>
              <p:nvSpPr>
                <p:cNvPr id="30" name="îŝḷîḓé-Rectangle 50">
                  <a:extLst>
                    <a:ext uri="{FF2B5EF4-FFF2-40B4-BE49-F238E27FC236}">
                      <a16:creationId xmlns:a16="http://schemas.microsoft.com/office/drawing/2014/main" id="{E0AE234F-3FCB-4220-B606-282575936AB9}"/>
                    </a:ext>
                  </a:extLst>
                </p:cNvPr>
                <p:cNvSpPr/>
                <p:nvPr/>
              </p:nvSpPr>
              <p:spPr bwMode="auto">
                <a:xfrm>
                  <a:off x="3379788" y="1327150"/>
                  <a:ext cx="323850" cy="2063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ea charset="-122" panose="020b0503020204020204" pitchFamily="34" typeface="微软雅黑"/>
                  </a:endParaRPr>
                </a:p>
              </p:txBody>
            </p:sp>
            <p:sp>
              <p:nvSpPr>
                <p:cNvPr id="31" name="îŝḷîḓé-Freeform: Shape 51">
                  <a:extLst>
                    <a:ext uri="{FF2B5EF4-FFF2-40B4-BE49-F238E27FC236}">
                      <a16:creationId xmlns:a16="http://schemas.microsoft.com/office/drawing/2014/main" id="{2DF4A567-8D9F-42D4-81A4-4A12C94ACE84}"/>
                    </a:ext>
                  </a:extLst>
                </p:cNvPr>
                <p:cNvSpPr/>
                <p:nvPr/>
              </p:nvSpPr>
              <p:spPr bwMode="auto">
                <a:xfrm>
                  <a:off x="3435350" y="1085850"/>
                  <a:ext cx="214312" cy="123825"/>
                </a:xfrm>
                <a:custGeom>
                  <a:gdLst>
                    <a:gd fmla="*/ 38 w 105" name="T0"/>
                    <a:gd fmla="*/ 61 h 61" name="T1"/>
                    <a:gd fmla="*/ 67 w 105" name="T2"/>
                    <a:gd fmla="*/ 61 h 61" name="T3"/>
                    <a:gd fmla="*/ 88 w 105" name="T4"/>
                    <a:gd fmla="*/ 48 h 61" name="T5"/>
                    <a:gd fmla="*/ 99 w 105" name="T6"/>
                    <a:gd fmla="*/ 11 h 61" name="T7"/>
                    <a:gd fmla="*/ 84 w 105" name="T8"/>
                    <a:gd fmla="*/ 3 h 61" name="T9"/>
                    <a:gd fmla="*/ 68 w 105" name="T10"/>
                    <a:gd fmla="*/ 17 h 61" name="T11"/>
                    <a:gd fmla="*/ 52 w 105" name="T12"/>
                    <a:gd fmla="*/ 41 h 61" name="T13"/>
                    <a:gd fmla="*/ 37 w 105" name="T14"/>
                    <a:gd fmla="*/ 17 h 61" name="T15"/>
                    <a:gd fmla="*/ 21 w 105" name="T16"/>
                    <a:gd fmla="*/ 3 h 61" name="T17"/>
                    <a:gd fmla="*/ 5 w 105" name="T18"/>
                    <a:gd fmla="*/ 11 h 61" name="T19"/>
                    <a:gd fmla="*/ 17 w 105" name="T20"/>
                    <a:gd fmla="*/ 48 h 61" name="T21"/>
                    <a:gd fmla="*/ 38 w 105" name="T22"/>
                    <a:gd fmla="*/ 61 h 61" name="T23"/>
                    <a:gd fmla="*/ 70 w 105" name="T24"/>
                    <a:gd fmla="*/ 35 h 61" name="T25"/>
                    <a:gd fmla="*/ 78 w 105" name="T26"/>
                    <a:gd fmla="*/ 24 h 61" name="T27"/>
                    <a:gd fmla="*/ 83 w 105" name="T28"/>
                    <a:gd fmla="*/ 19 h 61" name="T29"/>
                    <a:gd fmla="*/ 88 w 105" name="T30"/>
                    <a:gd fmla="*/ 18 h 61" name="T31"/>
                    <a:gd fmla="*/ 78 w 105" name="T32"/>
                    <a:gd fmla="*/ 41 h 61" name="T33"/>
                    <a:gd fmla="*/ 62 w 105" name="T34"/>
                    <a:gd fmla="*/ 50 h 61" name="T35"/>
                    <a:gd fmla="*/ 70 w 105" name="T36"/>
                    <a:gd fmla="*/ 35 h 61" name="T37"/>
                    <a:gd fmla="*/ 16 w 105" name="T38"/>
                    <a:gd fmla="*/ 18 h 61" name="T39"/>
                    <a:gd fmla="*/ 22 w 105" name="T40"/>
                    <a:gd fmla="*/ 19 h 61" name="T41"/>
                    <a:gd fmla="*/ 26 w 105" name="T42"/>
                    <a:gd fmla="*/ 24 h 61" name="T43"/>
                    <a:gd fmla="*/ 34 w 105" name="T44"/>
                    <a:gd fmla="*/ 35 h 61" name="T45"/>
                    <a:gd fmla="*/ 43 w 105" name="T46"/>
                    <a:gd fmla="*/ 50 h 61" name="T47"/>
                    <a:gd fmla="*/ 27 w 105" name="T48"/>
                    <a:gd fmla="*/ 41 h 61" name="T49"/>
                    <a:gd fmla="*/ 16 w 105" name="T50"/>
                    <a:gd fmla="*/ 18 h 6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1" w="105">
                      <a:moveTo>
                        <a:pt x="38" y="61"/>
                      </a:moveTo>
                      <a:cubicBezTo>
                        <a:pt x="67" y="61"/>
                        <a:pt x="67" y="61"/>
                        <a:pt x="67" y="61"/>
                      </a:cubicBezTo>
                      <a:cubicBezTo>
                        <a:pt x="75" y="59"/>
                        <a:pt x="82" y="55"/>
                        <a:pt x="88" y="48"/>
                      </a:cubicBezTo>
                      <a:cubicBezTo>
                        <a:pt x="96" y="40"/>
                        <a:pt x="105" y="22"/>
                        <a:pt x="99" y="11"/>
                      </a:cubicBezTo>
                      <a:cubicBezTo>
                        <a:pt x="97" y="5"/>
                        <a:pt x="90" y="0"/>
                        <a:pt x="84" y="3"/>
                      </a:cubicBezTo>
                      <a:cubicBezTo>
                        <a:pt x="77" y="5"/>
                        <a:pt x="73" y="11"/>
                        <a:pt x="68" y="17"/>
                      </a:cubicBezTo>
                      <a:cubicBezTo>
                        <a:pt x="62" y="24"/>
                        <a:pt x="57" y="32"/>
                        <a:pt x="52" y="41"/>
                      </a:cubicBezTo>
                      <a:cubicBezTo>
                        <a:pt x="48" y="32"/>
                        <a:pt x="43" y="24"/>
                        <a:pt x="37" y="17"/>
                      </a:cubicBezTo>
                      <a:cubicBezTo>
                        <a:pt x="32" y="11"/>
                        <a:pt x="28" y="5"/>
                        <a:pt x="21" y="3"/>
                      </a:cubicBezTo>
                      <a:cubicBezTo>
                        <a:pt x="14" y="0"/>
                        <a:pt x="8" y="5"/>
                        <a:pt x="5" y="11"/>
                      </a:cubicBezTo>
                      <a:cubicBezTo>
                        <a:pt x="0" y="22"/>
                        <a:pt x="9" y="40"/>
                        <a:pt x="17" y="48"/>
                      </a:cubicBezTo>
                      <a:cubicBezTo>
                        <a:pt x="23" y="55"/>
                        <a:pt x="30" y="59"/>
                        <a:pt x="38" y="61"/>
                      </a:cubicBezTo>
                      <a:close/>
                      <a:moveTo>
                        <a:pt x="70" y="35"/>
                      </a:moveTo>
                      <a:cubicBezTo>
                        <a:pt x="73" y="31"/>
                        <a:pt x="76" y="27"/>
                        <a:pt x="78" y="24"/>
                      </a:cubicBezTo>
                      <a:cubicBezTo>
                        <a:pt x="80" y="22"/>
                        <a:pt x="81" y="21"/>
                        <a:pt x="83" y="19"/>
                      </a:cubicBezTo>
                      <a:cubicBezTo>
                        <a:pt x="84" y="17"/>
                        <a:pt x="88" y="13"/>
                        <a:pt x="88" y="18"/>
                      </a:cubicBezTo>
                      <a:cubicBezTo>
                        <a:pt x="89" y="26"/>
                        <a:pt x="83" y="35"/>
                        <a:pt x="78" y="41"/>
                      </a:cubicBezTo>
                      <a:cubicBezTo>
                        <a:pt x="73" y="45"/>
                        <a:pt x="68" y="48"/>
                        <a:pt x="62" y="50"/>
                      </a:cubicBezTo>
                      <a:cubicBezTo>
                        <a:pt x="64" y="45"/>
                        <a:pt x="67" y="40"/>
                        <a:pt x="70" y="35"/>
                      </a:cubicBezTo>
                      <a:close/>
                      <a:moveTo>
                        <a:pt x="16" y="18"/>
                      </a:moveTo>
                      <a:cubicBezTo>
                        <a:pt x="17" y="13"/>
                        <a:pt x="20" y="17"/>
                        <a:pt x="22" y="19"/>
                      </a:cubicBezTo>
                      <a:cubicBezTo>
                        <a:pt x="24" y="21"/>
                        <a:pt x="25" y="22"/>
                        <a:pt x="26" y="24"/>
                      </a:cubicBezTo>
                      <a:cubicBezTo>
                        <a:pt x="29" y="27"/>
                        <a:pt x="32" y="31"/>
                        <a:pt x="34" y="35"/>
                      </a:cubicBezTo>
                      <a:cubicBezTo>
                        <a:pt x="38" y="40"/>
                        <a:pt x="41" y="45"/>
                        <a:pt x="43" y="50"/>
                      </a:cubicBezTo>
                      <a:cubicBezTo>
                        <a:pt x="37" y="48"/>
                        <a:pt x="31" y="45"/>
                        <a:pt x="27" y="41"/>
                      </a:cubicBezTo>
                      <a:cubicBezTo>
                        <a:pt x="22" y="35"/>
                        <a:pt x="16" y="26"/>
                        <a:pt x="16" y="1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2" name="îŝḷîḓé-Freeform: Shape 52">
                  <a:extLst>
                    <a:ext uri="{FF2B5EF4-FFF2-40B4-BE49-F238E27FC236}">
                      <a16:creationId xmlns:a16="http://schemas.microsoft.com/office/drawing/2014/main" id="{50E8F12C-17D9-4455-8C53-65545AB80402}"/>
                    </a:ext>
                  </a:extLst>
                </p:cNvPr>
                <p:cNvSpPr/>
                <p:nvPr/>
              </p:nvSpPr>
              <p:spPr bwMode="auto">
                <a:xfrm>
                  <a:off x="3357563" y="1223963"/>
                  <a:ext cx="366712" cy="90487"/>
                </a:xfrm>
                <a:custGeom>
                  <a:gdLst>
                    <a:gd fmla="*/ 231 w 231" name="T0"/>
                    <a:gd fmla="*/ 0 h 57" name="T1"/>
                    <a:gd fmla="*/ 0 w 231" name="T2"/>
                    <a:gd fmla="*/ 0 h 57" name="T3"/>
                    <a:gd fmla="*/ 0 w 231" name="T4"/>
                    <a:gd fmla="*/ 57 h 57" name="T5"/>
                    <a:gd fmla="*/ 14 w 231" name="T6"/>
                    <a:gd fmla="*/ 57 h 57" name="T7"/>
                    <a:gd fmla="*/ 218 w 231" name="T8"/>
                    <a:gd fmla="*/ 57 h 57" name="T9"/>
                    <a:gd fmla="*/ 231 w 231" name="T10"/>
                    <a:gd fmla="*/ 57 h 57" name="T11"/>
                    <a:gd fmla="*/ 231 w 231" name="T12"/>
                    <a:gd fmla="*/ 0 h 57" name="T13"/>
                  </a:gdLst>
                  <a:cxnLst>
                    <a:cxn ang="0">
                      <a:pos x="T0" y="T1"/>
                    </a:cxn>
                    <a:cxn ang="0">
                      <a:pos x="T2" y="T3"/>
                    </a:cxn>
                    <a:cxn ang="0">
                      <a:pos x="T4" y="T5"/>
                    </a:cxn>
                    <a:cxn ang="0">
                      <a:pos x="T6" y="T7"/>
                    </a:cxn>
                    <a:cxn ang="0">
                      <a:pos x="T8" y="T9"/>
                    </a:cxn>
                    <a:cxn ang="0">
                      <a:pos x="T10" y="T11"/>
                    </a:cxn>
                    <a:cxn ang="0">
                      <a:pos x="T12" y="T13"/>
                    </a:cxn>
                  </a:cxnLst>
                  <a:rect b="b" l="0" r="r" t="0"/>
                  <a:pathLst>
                    <a:path h="57" w="231">
                      <a:moveTo>
                        <a:pt x="231" y="0"/>
                      </a:moveTo>
                      <a:lnTo>
                        <a:pt x="0" y="0"/>
                      </a:lnTo>
                      <a:lnTo>
                        <a:pt x="0" y="57"/>
                      </a:lnTo>
                      <a:lnTo>
                        <a:pt x="14" y="57"/>
                      </a:lnTo>
                      <a:lnTo>
                        <a:pt x="218" y="57"/>
                      </a:lnTo>
                      <a:lnTo>
                        <a:pt x="231" y="57"/>
                      </a:lnTo>
                      <a:lnTo>
                        <a:pt x="23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grpSp>
          <p:nvGrpSpPr>
            <p:cNvPr id="10" name="Group 55">
              <a:extLst>
                <a:ext uri="{FF2B5EF4-FFF2-40B4-BE49-F238E27FC236}">
                  <a16:creationId xmlns:a16="http://schemas.microsoft.com/office/drawing/2014/main" id="{CC69FA25-EE7F-44F5-A208-7EE8732136F7}"/>
                </a:ext>
              </a:extLst>
            </p:cNvPr>
            <p:cNvGrpSpPr/>
            <p:nvPr/>
          </p:nvGrpSpPr>
          <p:grpSpPr>
            <a:xfrm>
              <a:off x="602559" y="1984053"/>
              <a:ext cx="1454824" cy="575446"/>
              <a:chOff x="4012199" y="1347816"/>
              <a:chExt cx="2322052" cy="767261"/>
            </a:xfrm>
          </p:grpSpPr>
          <p:sp>
            <p:nvSpPr>
              <p:cNvPr id="26" name="îŝḷîḓé-TextBox 56">
                <a:extLst>
                  <a:ext uri="{FF2B5EF4-FFF2-40B4-BE49-F238E27FC236}">
                    <a16:creationId xmlns:a16="http://schemas.microsoft.com/office/drawing/2014/main" id="{C2EB5C8F-9453-4B77-AA06-DC907A71A869}"/>
                  </a:ext>
                </a:extLst>
              </p:cNvPr>
              <p:cNvSpPr txBox="1"/>
              <p:nvPr/>
            </p:nvSpPr>
            <p:spPr>
              <a:xfrm>
                <a:off x="4012199" y="1594037"/>
                <a:ext cx="2322052" cy="521040"/>
              </a:xfrm>
              <a:prstGeom prst="rect">
                <a:avLst/>
              </a:prstGeom>
              <a:noFill/>
            </p:spPr>
            <p:txBody>
              <a:bodyPr anchor="t" anchorCtr="1" bIns="0" lIns="0" rIns="0" tIns="72000" wrap="square">
                <a:normAutofit fontScale="85000" lnSpcReduction="20000"/>
              </a:bodyPr>
              <a:lstStyle/>
              <a:p>
                <a:pPr lvl="0">
                  <a:lnSpc>
                    <a:spcPct val="120000"/>
                  </a:lnSpc>
                </a:pPr>
                <a:r>
                  <a:rPr altLang="en-US" lang="zh-CN" sz="1200">
                    <a:solidFill>
                      <a:schemeClr val="dk1">
                        <a:lumMod val="100000"/>
                      </a:schemeClr>
                    </a:solidFill>
                    <a:ea charset="-122" panose="020b0503020204020204" pitchFamily="34" typeface="微软雅黑"/>
                  </a:rPr>
                  <a:t>点击输入替换内容</a:t>
                </a:r>
              </a:p>
              <a:p>
                <a:pPr lvl="0">
                  <a:lnSpc>
                    <a:spcPct val="120000"/>
                  </a:lnSpc>
                </a:pPr>
                <a:r>
                  <a:rPr altLang="en-US" lang="zh-CN" sz="1200">
                    <a:solidFill>
                      <a:schemeClr val="dk1">
                        <a:lumMod val="100000"/>
                      </a:schemeClr>
                    </a:solidFill>
                    <a:ea charset="-122" panose="020b0503020204020204" pitchFamily="34" typeface="微软雅黑"/>
                  </a:rPr>
                  <a:t>点击输入替换内容</a:t>
                </a:r>
              </a:p>
            </p:txBody>
          </p:sp>
          <p:sp>
            <p:nvSpPr>
              <p:cNvPr id="27" name="îŝḷîḓé-TextBox 57">
                <a:extLst>
                  <a:ext uri="{FF2B5EF4-FFF2-40B4-BE49-F238E27FC236}">
                    <a16:creationId xmlns:a16="http://schemas.microsoft.com/office/drawing/2014/main" id="{46F02E71-7524-46F9-B6FD-7DB0B54EA28F}"/>
                  </a:ext>
                </a:extLst>
              </p:cNvPr>
              <p:cNvSpPr txBox="1"/>
              <p:nvPr/>
            </p:nvSpPr>
            <p:spPr>
              <a:xfrm>
                <a:off x="4436360" y="1347816"/>
                <a:ext cx="1473730" cy="318924"/>
              </a:xfrm>
              <a:prstGeom prst="rect">
                <a:avLst/>
              </a:prstGeom>
              <a:noFill/>
            </p:spPr>
            <p:txBody>
              <a:bodyPr anchor="t" anchorCtr="1" bIns="0" lIns="0" rIns="0" tIns="72000" wrap="none">
                <a:normAutofit fontScale="77500" lnSpcReduction="20000"/>
              </a:bodyPr>
              <a:lstStyle/>
              <a:p>
                <a:pPr algn="ctr"/>
                <a:r>
                  <a:rPr altLang="en-US" b="1" lang="zh-CN" sz="1600">
                    <a:solidFill>
                      <a:schemeClr val="accent1">
                        <a:lumMod val="100000"/>
                      </a:schemeClr>
                    </a:solidFill>
                    <a:ea charset="-122" panose="020b0503020204020204" pitchFamily="34" typeface="微软雅黑"/>
                  </a:rPr>
                  <a:t>标题文本预设</a:t>
                </a:r>
              </a:p>
            </p:txBody>
          </p:sp>
        </p:grpSp>
        <p:grpSp>
          <p:nvGrpSpPr>
            <p:cNvPr id="11" name="Group 73">
              <a:extLst>
                <a:ext uri="{FF2B5EF4-FFF2-40B4-BE49-F238E27FC236}">
                  <a16:creationId xmlns:a16="http://schemas.microsoft.com/office/drawing/2014/main" id="{6374D7EA-B136-4CA0-930D-C4B9A0566347}"/>
                </a:ext>
              </a:extLst>
            </p:cNvPr>
            <p:cNvGrpSpPr/>
            <p:nvPr/>
          </p:nvGrpSpPr>
          <p:grpSpPr>
            <a:xfrm>
              <a:off x="3360757" y="1982465"/>
              <a:ext cx="1454824" cy="575446"/>
              <a:chOff x="4012199" y="1347816"/>
              <a:chExt cx="2322052" cy="767261"/>
            </a:xfrm>
          </p:grpSpPr>
          <p:sp>
            <p:nvSpPr>
              <p:cNvPr id="24" name="îŝḷîḓé-TextBox 74">
                <a:extLst>
                  <a:ext uri="{FF2B5EF4-FFF2-40B4-BE49-F238E27FC236}">
                    <a16:creationId xmlns:a16="http://schemas.microsoft.com/office/drawing/2014/main" id="{8AB1B35A-BFDC-4FBF-888D-D77450964F80}"/>
                  </a:ext>
                </a:extLst>
              </p:cNvPr>
              <p:cNvSpPr txBox="1"/>
              <p:nvPr/>
            </p:nvSpPr>
            <p:spPr>
              <a:xfrm>
                <a:off x="4012199" y="1594037"/>
                <a:ext cx="2322052" cy="521040"/>
              </a:xfrm>
              <a:prstGeom prst="rect">
                <a:avLst/>
              </a:prstGeom>
              <a:noFill/>
            </p:spPr>
            <p:txBody>
              <a:bodyPr anchor="t" anchorCtr="1" bIns="0" lIns="0" rIns="0" tIns="72000" wrap="square">
                <a:normAutofit fontScale="85000" lnSpcReduction="20000"/>
              </a:bodyPr>
              <a:lstStyle/>
              <a:p>
                <a:pPr lvl="0">
                  <a:lnSpc>
                    <a:spcPct val="120000"/>
                  </a:lnSpc>
                </a:pPr>
                <a:r>
                  <a:rPr altLang="en-US" lang="zh-CN" sz="1200">
                    <a:solidFill>
                      <a:schemeClr val="dk1">
                        <a:lumMod val="100000"/>
                      </a:schemeClr>
                    </a:solidFill>
                    <a:ea charset="-122" panose="020b0503020204020204" pitchFamily="34" typeface="微软雅黑"/>
                  </a:rPr>
                  <a:t>点击输入替换内容</a:t>
                </a:r>
              </a:p>
              <a:p>
                <a:pPr lvl="0">
                  <a:lnSpc>
                    <a:spcPct val="120000"/>
                  </a:lnSpc>
                </a:pPr>
                <a:r>
                  <a:rPr altLang="en-US" lang="zh-CN" sz="1200">
                    <a:solidFill>
                      <a:schemeClr val="dk1">
                        <a:lumMod val="100000"/>
                      </a:schemeClr>
                    </a:solidFill>
                    <a:ea charset="-122" panose="020b0503020204020204" pitchFamily="34" typeface="微软雅黑"/>
                  </a:rPr>
                  <a:t>点击输入替换内容</a:t>
                </a:r>
              </a:p>
            </p:txBody>
          </p:sp>
          <p:sp>
            <p:nvSpPr>
              <p:cNvPr id="25" name="îŝḷîḓé-TextBox 75">
                <a:extLst>
                  <a:ext uri="{FF2B5EF4-FFF2-40B4-BE49-F238E27FC236}">
                    <a16:creationId xmlns:a16="http://schemas.microsoft.com/office/drawing/2014/main" id="{E1FFCD34-AD50-4F9E-9361-E8649431063D}"/>
                  </a:ext>
                </a:extLst>
              </p:cNvPr>
              <p:cNvSpPr txBox="1"/>
              <p:nvPr/>
            </p:nvSpPr>
            <p:spPr>
              <a:xfrm>
                <a:off x="4436360" y="1347816"/>
                <a:ext cx="1473730" cy="318924"/>
              </a:xfrm>
              <a:prstGeom prst="rect">
                <a:avLst/>
              </a:prstGeom>
              <a:noFill/>
            </p:spPr>
            <p:txBody>
              <a:bodyPr anchor="t" anchorCtr="1" bIns="0" lIns="0" rIns="0" tIns="72000" wrap="none">
                <a:normAutofit fontScale="77500" lnSpcReduction="20000"/>
              </a:bodyPr>
              <a:lstStyle/>
              <a:p>
                <a:pPr algn="ctr"/>
                <a:r>
                  <a:rPr altLang="en-US" b="1" lang="zh-CN" sz="1600">
                    <a:solidFill>
                      <a:schemeClr val="accent2">
                        <a:lumMod val="100000"/>
                      </a:schemeClr>
                    </a:solidFill>
                    <a:ea charset="-122" panose="020b0503020204020204" pitchFamily="34" typeface="微软雅黑"/>
                  </a:rPr>
                  <a:t>标题文本预设</a:t>
                </a:r>
              </a:p>
            </p:txBody>
          </p:sp>
        </p:grpSp>
        <p:grpSp>
          <p:nvGrpSpPr>
            <p:cNvPr id="12" name="Group 76">
              <a:extLst>
                <a:ext uri="{FF2B5EF4-FFF2-40B4-BE49-F238E27FC236}">
                  <a16:creationId xmlns:a16="http://schemas.microsoft.com/office/drawing/2014/main" id="{6A750CC1-F03E-48AE-9F00-34D5C879A826}"/>
                </a:ext>
              </a:extLst>
            </p:cNvPr>
            <p:cNvGrpSpPr/>
            <p:nvPr/>
          </p:nvGrpSpPr>
          <p:grpSpPr>
            <a:xfrm>
              <a:off x="5948964" y="1984053"/>
              <a:ext cx="1454824" cy="575446"/>
              <a:chOff x="4012199" y="1347816"/>
              <a:chExt cx="2322052" cy="767261"/>
            </a:xfrm>
          </p:grpSpPr>
          <p:sp>
            <p:nvSpPr>
              <p:cNvPr id="22" name="îŝḷîḓé-TextBox 77">
                <a:extLst>
                  <a:ext uri="{FF2B5EF4-FFF2-40B4-BE49-F238E27FC236}">
                    <a16:creationId xmlns:a16="http://schemas.microsoft.com/office/drawing/2014/main" id="{DE915766-0738-41C2-99B6-C91AB7A9C2B6}"/>
                  </a:ext>
                </a:extLst>
              </p:cNvPr>
              <p:cNvSpPr txBox="1"/>
              <p:nvPr/>
            </p:nvSpPr>
            <p:spPr>
              <a:xfrm>
                <a:off x="4012199" y="1594037"/>
                <a:ext cx="2322052" cy="521040"/>
              </a:xfrm>
              <a:prstGeom prst="rect">
                <a:avLst/>
              </a:prstGeom>
              <a:noFill/>
            </p:spPr>
            <p:txBody>
              <a:bodyPr anchor="t" anchorCtr="1" bIns="0" lIns="0" rIns="0" tIns="72000" wrap="square">
                <a:normAutofit fontScale="85000" lnSpcReduction="20000"/>
              </a:bodyPr>
              <a:lstStyle/>
              <a:p>
                <a:pPr lvl="0">
                  <a:lnSpc>
                    <a:spcPct val="120000"/>
                  </a:lnSpc>
                </a:pPr>
                <a:r>
                  <a:rPr altLang="en-US" lang="zh-CN" sz="1200">
                    <a:solidFill>
                      <a:schemeClr val="dk1">
                        <a:lumMod val="100000"/>
                      </a:schemeClr>
                    </a:solidFill>
                    <a:ea charset="-122" panose="020b0503020204020204" pitchFamily="34" typeface="微软雅黑"/>
                  </a:rPr>
                  <a:t>点击输入替换内容</a:t>
                </a:r>
              </a:p>
              <a:p>
                <a:pPr lvl="0">
                  <a:lnSpc>
                    <a:spcPct val="120000"/>
                  </a:lnSpc>
                </a:pPr>
                <a:r>
                  <a:rPr altLang="en-US" lang="zh-CN" sz="1200">
                    <a:solidFill>
                      <a:schemeClr val="dk1">
                        <a:lumMod val="100000"/>
                      </a:schemeClr>
                    </a:solidFill>
                    <a:ea charset="-122" panose="020b0503020204020204" pitchFamily="34" typeface="微软雅黑"/>
                  </a:rPr>
                  <a:t>点击输入替换内容</a:t>
                </a:r>
              </a:p>
            </p:txBody>
          </p:sp>
          <p:sp>
            <p:nvSpPr>
              <p:cNvPr id="23" name="îŝḷîḓé-TextBox 78">
                <a:extLst>
                  <a:ext uri="{FF2B5EF4-FFF2-40B4-BE49-F238E27FC236}">
                    <a16:creationId xmlns:a16="http://schemas.microsoft.com/office/drawing/2014/main" id="{0B4F9A6A-6EB4-45AA-B859-E2587E416A27}"/>
                  </a:ext>
                </a:extLst>
              </p:cNvPr>
              <p:cNvSpPr txBox="1"/>
              <p:nvPr/>
            </p:nvSpPr>
            <p:spPr>
              <a:xfrm>
                <a:off x="4436360" y="1347816"/>
                <a:ext cx="1473730" cy="318924"/>
              </a:xfrm>
              <a:prstGeom prst="rect">
                <a:avLst/>
              </a:prstGeom>
              <a:noFill/>
            </p:spPr>
            <p:txBody>
              <a:bodyPr anchor="t" anchorCtr="1" bIns="0" lIns="0" rIns="0" tIns="72000" wrap="none">
                <a:normAutofit fontScale="77500" lnSpcReduction="20000"/>
              </a:bodyPr>
              <a:lstStyle/>
              <a:p>
                <a:pPr algn="ctr"/>
                <a:r>
                  <a:rPr altLang="en-US" b="1" lang="zh-CN" sz="1600">
                    <a:solidFill>
                      <a:schemeClr val="accent3">
                        <a:lumMod val="100000"/>
                      </a:schemeClr>
                    </a:solidFill>
                    <a:ea charset="-122" panose="020b0503020204020204" pitchFamily="34" typeface="微软雅黑"/>
                  </a:rPr>
                  <a:t>标题文本预设</a:t>
                </a:r>
              </a:p>
            </p:txBody>
          </p:sp>
        </p:grpSp>
        <p:grpSp>
          <p:nvGrpSpPr>
            <p:cNvPr id="13" name="Group 85">
              <a:extLst>
                <a:ext uri="{FF2B5EF4-FFF2-40B4-BE49-F238E27FC236}">
                  <a16:creationId xmlns:a16="http://schemas.microsoft.com/office/drawing/2014/main" id="{8607DB63-BFBC-45F2-A1E3-B05DBF5A7AF9}"/>
                </a:ext>
              </a:extLst>
            </p:cNvPr>
            <p:cNvGrpSpPr/>
            <p:nvPr/>
          </p:nvGrpSpPr>
          <p:grpSpPr>
            <a:xfrm>
              <a:off x="614965" y="3791793"/>
              <a:ext cx="1454824" cy="575446"/>
              <a:chOff x="4012199" y="1347816"/>
              <a:chExt cx="2322052" cy="767261"/>
            </a:xfrm>
          </p:grpSpPr>
          <p:sp>
            <p:nvSpPr>
              <p:cNvPr id="20" name="îŝḷîḓé-TextBox 86">
                <a:extLst>
                  <a:ext uri="{FF2B5EF4-FFF2-40B4-BE49-F238E27FC236}">
                    <a16:creationId xmlns:a16="http://schemas.microsoft.com/office/drawing/2014/main" id="{019F5DFF-CA1C-4EC5-BACE-6138ABE78B86}"/>
                  </a:ext>
                </a:extLst>
              </p:cNvPr>
              <p:cNvSpPr txBox="1"/>
              <p:nvPr/>
            </p:nvSpPr>
            <p:spPr>
              <a:xfrm>
                <a:off x="4012199" y="1594037"/>
                <a:ext cx="2322052" cy="521040"/>
              </a:xfrm>
              <a:prstGeom prst="rect">
                <a:avLst/>
              </a:prstGeom>
              <a:noFill/>
            </p:spPr>
            <p:txBody>
              <a:bodyPr anchor="t" anchorCtr="1" bIns="0" lIns="0" rIns="0" tIns="72000" wrap="square">
                <a:normAutofit fontScale="85000" lnSpcReduction="20000"/>
              </a:bodyPr>
              <a:lstStyle/>
              <a:p>
                <a:pPr lvl="0">
                  <a:lnSpc>
                    <a:spcPct val="120000"/>
                  </a:lnSpc>
                </a:pPr>
                <a:r>
                  <a:rPr altLang="en-US" lang="zh-CN" sz="1200">
                    <a:solidFill>
                      <a:schemeClr val="dk1">
                        <a:lumMod val="100000"/>
                      </a:schemeClr>
                    </a:solidFill>
                    <a:ea charset="-122" panose="020b0503020204020204" pitchFamily="34" typeface="微软雅黑"/>
                  </a:rPr>
                  <a:t>点击输入替换内容</a:t>
                </a:r>
              </a:p>
              <a:p>
                <a:pPr lvl="0">
                  <a:lnSpc>
                    <a:spcPct val="120000"/>
                  </a:lnSpc>
                </a:pPr>
                <a:r>
                  <a:rPr altLang="en-US" lang="zh-CN" sz="1200">
                    <a:solidFill>
                      <a:schemeClr val="dk1">
                        <a:lumMod val="100000"/>
                      </a:schemeClr>
                    </a:solidFill>
                    <a:ea charset="-122" panose="020b0503020204020204" pitchFamily="34" typeface="微软雅黑"/>
                  </a:rPr>
                  <a:t>点击输入替换内容</a:t>
                </a:r>
              </a:p>
            </p:txBody>
          </p:sp>
          <p:sp>
            <p:nvSpPr>
              <p:cNvPr id="21" name="îŝḷîḓé-TextBox 87">
                <a:extLst>
                  <a:ext uri="{FF2B5EF4-FFF2-40B4-BE49-F238E27FC236}">
                    <a16:creationId xmlns:a16="http://schemas.microsoft.com/office/drawing/2014/main" id="{76A6F3CB-12B2-4089-9AAE-D9E5FF9FCF0A}"/>
                  </a:ext>
                </a:extLst>
              </p:cNvPr>
              <p:cNvSpPr txBox="1"/>
              <p:nvPr/>
            </p:nvSpPr>
            <p:spPr>
              <a:xfrm>
                <a:off x="4436360" y="1347816"/>
                <a:ext cx="1473730" cy="318924"/>
              </a:xfrm>
              <a:prstGeom prst="rect">
                <a:avLst/>
              </a:prstGeom>
              <a:noFill/>
            </p:spPr>
            <p:txBody>
              <a:bodyPr anchor="t" anchorCtr="1" bIns="0" lIns="0" rIns="0" tIns="72000" wrap="none">
                <a:normAutofit fontScale="77500" lnSpcReduction="20000"/>
              </a:bodyPr>
              <a:lstStyle/>
              <a:p>
                <a:pPr algn="ctr"/>
                <a:r>
                  <a:rPr altLang="en-US" b="1" lang="zh-CN" sz="1600">
                    <a:solidFill>
                      <a:schemeClr val="accent4">
                        <a:lumMod val="100000"/>
                      </a:schemeClr>
                    </a:solidFill>
                    <a:ea charset="-122" panose="020b0503020204020204" pitchFamily="34" typeface="微软雅黑"/>
                  </a:rPr>
                  <a:t>标题文本预设</a:t>
                </a:r>
              </a:p>
            </p:txBody>
          </p:sp>
        </p:grpSp>
        <p:grpSp>
          <p:nvGrpSpPr>
            <p:cNvPr id="14" name="Group 88">
              <a:extLst>
                <a:ext uri="{FF2B5EF4-FFF2-40B4-BE49-F238E27FC236}">
                  <a16:creationId xmlns:a16="http://schemas.microsoft.com/office/drawing/2014/main" id="{33D5FAAB-0471-4A2A-8630-CFFD62A5D29F}"/>
                </a:ext>
              </a:extLst>
            </p:cNvPr>
            <p:cNvGrpSpPr/>
            <p:nvPr/>
          </p:nvGrpSpPr>
          <p:grpSpPr>
            <a:xfrm>
              <a:off x="3360757" y="3791793"/>
              <a:ext cx="1454824" cy="575446"/>
              <a:chOff x="4012199" y="1347816"/>
              <a:chExt cx="2322052" cy="767261"/>
            </a:xfrm>
          </p:grpSpPr>
          <p:sp>
            <p:nvSpPr>
              <p:cNvPr id="18" name="îŝḷîḓé-TextBox 89">
                <a:extLst>
                  <a:ext uri="{FF2B5EF4-FFF2-40B4-BE49-F238E27FC236}">
                    <a16:creationId xmlns:a16="http://schemas.microsoft.com/office/drawing/2014/main" id="{0C5249F2-275C-49C9-9B84-4478B73FAD42}"/>
                  </a:ext>
                </a:extLst>
              </p:cNvPr>
              <p:cNvSpPr txBox="1"/>
              <p:nvPr/>
            </p:nvSpPr>
            <p:spPr>
              <a:xfrm>
                <a:off x="4012199" y="1594037"/>
                <a:ext cx="2322052" cy="521040"/>
              </a:xfrm>
              <a:prstGeom prst="rect">
                <a:avLst/>
              </a:prstGeom>
              <a:noFill/>
            </p:spPr>
            <p:txBody>
              <a:bodyPr anchor="t" anchorCtr="1" bIns="0" lIns="0" rIns="0" tIns="72000" wrap="square">
                <a:normAutofit fontScale="85000" lnSpcReduction="20000"/>
              </a:bodyPr>
              <a:lstStyle/>
              <a:p>
                <a:pPr lvl="0">
                  <a:lnSpc>
                    <a:spcPct val="120000"/>
                  </a:lnSpc>
                </a:pPr>
                <a:r>
                  <a:rPr altLang="en-US" lang="zh-CN" sz="1200">
                    <a:solidFill>
                      <a:schemeClr val="dk1">
                        <a:lumMod val="100000"/>
                      </a:schemeClr>
                    </a:solidFill>
                    <a:ea charset="-122" panose="020b0503020204020204" pitchFamily="34" typeface="微软雅黑"/>
                  </a:rPr>
                  <a:t>点击输入替换内容</a:t>
                </a:r>
              </a:p>
              <a:p>
                <a:pPr lvl="0">
                  <a:lnSpc>
                    <a:spcPct val="120000"/>
                  </a:lnSpc>
                </a:pPr>
                <a:r>
                  <a:rPr altLang="en-US" lang="zh-CN" sz="1200">
                    <a:solidFill>
                      <a:schemeClr val="dk1">
                        <a:lumMod val="100000"/>
                      </a:schemeClr>
                    </a:solidFill>
                    <a:ea charset="-122" panose="020b0503020204020204" pitchFamily="34" typeface="微软雅黑"/>
                  </a:rPr>
                  <a:t>点击输入替换内容</a:t>
                </a:r>
              </a:p>
            </p:txBody>
          </p:sp>
          <p:sp>
            <p:nvSpPr>
              <p:cNvPr id="19" name="îŝḷîḓé-TextBox 90">
                <a:extLst>
                  <a:ext uri="{FF2B5EF4-FFF2-40B4-BE49-F238E27FC236}">
                    <a16:creationId xmlns:a16="http://schemas.microsoft.com/office/drawing/2014/main" id="{9F020DB7-0AC3-463A-B1A4-4B93661D4B95}"/>
                  </a:ext>
                </a:extLst>
              </p:cNvPr>
              <p:cNvSpPr txBox="1"/>
              <p:nvPr/>
            </p:nvSpPr>
            <p:spPr>
              <a:xfrm>
                <a:off x="4436360" y="1347816"/>
                <a:ext cx="1473730" cy="318924"/>
              </a:xfrm>
              <a:prstGeom prst="rect">
                <a:avLst/>
              </a:prstGeom>
              <a:noFill/>
            </p:spPr>
            <p:txBody>
              <a:bodyPr anchor="t" anchorCtr="1" bIns="0" lIns="0" rIns="0" tIns="72000" wrap="none">
                <a:normAutofit fontScale="77500" lnSpcReduction="20000"/>
              </a:bodyPr>
              <a:lstStyle/>
              <a:p>
                <a:pPr algn="ctr"/>
                <a:r>
                  <a:rPr altLang="en-US" b="1" lang="zh-CN" sz="1600">
                    <a:solidFill>
                      <a:schemeClr val="accent5">
                        <a:lumMod val="100000"/>
                      </a:schemeClr>
                    </a:solidFill>
                    <a:ea charset="-122" panose="020b0503020204020204" pitchFamily="34" typeface="微软雅黑"/>
                  </a:rPr>
                  <a:t>标题文本预设</a:t>
                </a:r>
              </a:p>
            </p:txBody>
          </p:sp>
        </p:grpSp>
        <p:grpSp>
          <p:nvGrpSpPr>
            <p:cNvPr id="15" name="Group 91">
              <a:extLst>
                <a:ext uri="{FF2B5EF4-FFF2-40B4-BE49-F238E27FC236}">
                  <a16:creationId xmlns:a16="http://schemas.microsoft.com/office/drawing/2014/main" id="{319387E0-1B34-4BED-842E-2834D4FEB56A}"/>
                </a:ext>
              </a:extLst>
            </p:cNvPr>
            <p:cNvGrpSpPr/>
            <p:nvPr/>
          </p:nvGrpSpPr>
          <p:grpSpPr>
            <a:xfrm>
              <a:off x="5921038" y="3791793"/>
              <a:ext cx="1454824" cy="575446"/>
              <a:chOff x="4012199" y="1347816"/>
              <a:chExt cx="2322052" cy="767261"/>
            </a:xfrm>
          </p:grpSpPr>
          <p:sp>
            <p:nvSpPr>
              <p:cNvPr id="16" name="îŝḷîḓé-TextBox 92">
                <a:extLst>
                  <a:ext uri="{FF2B5EF4-FFF2-40B4-BE49-F238E27FC236}">
                    <a16:creationId xmlns:a16="http://schemas.microsoft.com/office/drawing/2014/main" id="{C4CE83F0-B5B0-4EA2-BB7F-38552AB17A20}"/>
                  </a:ext>
                </a:extLst>
              </p:cNvPr>
              <p:cNvSpPr txBox="1"/>
              <p:nvPr/>
            </p:nvSpPr>
            <p:spPr>
              <a:xfrm>
                <a:off x="4012199" y="1594037"/>
                <a:ext cx="2322052" cy="521040"/>
              </a:xfrm>
              <a:prstGeom prst="rect">
                <a:avLst/>
              </a:prstGeom>
              <a:noFill/>
            </p:spPr>
            <p:txBody>
              <a:bodyPr anchor="t" anchorCtr="1" bIns="0" lIns="0" rIns="0" tIns="72000" wrap="square">
                <a:normAutofit fontScale="85000" lnSpcReduction="20000"/>
              </a:bodyPr>
              <a:lstStyle/>
              <a:p>
                <a:pPr lvl="0">
                  <a:lnSpc>
                    <a:spcPct val="120000"/>
                  </a:lnSpc>
                </a:pPr>
                <a:r>
                  <a:rPr altLang="en-US" lang="zh-CN" sz="1200">
                    <a:solidFill>
                      <a:schemeClr val="dk1">
                        <a:lumMod val="100000"/>
                      </a:schemeClr>
                    </a:solidFill>
                    <a:ea charset="-122" panose="020b0503020204020204" pitchFamily="34" typeface="微软雅黑"/>
                  </a:rPr>
                  <a:t>点击输入替换内容</a:t>
                </a:r>
              </a:p>
              <a:p>
                <a:pPr lvl="0">
                  <a:lnSpc>
                    <a:spcPct val="120000"/>
                  </a:lnSpc>
                </a:pPr>
                <a:r>
                  <a:rPr altLang="en-US" lang="zh-CN" sz="1200">
                    <a:solidFill>
                      <a:schemeClr val="dk1">
                        <a:lumMod val="100000"/>
                      </a:schemeClr>
                    </a:solidFill>
                    <a:ea charset="-122" panose="020b0503020204020204" pitchFamily="34" typeface="微软雅黑"/>
                  </a:rPr>
                  <a:t>点击输入替换内容</a:t>
                </a:r>
              </a:p>
            </p:txBody>
          </p:sp>
          <p:sp>
            <p:nvSpPr>
              <p:cNvPr id="17" name="îŝḷîḓé-TextBox 93">
                <a:extLst>
                  <a:ext uri="{FF2B5EF4-FFF2-40B4-BE49-F238E27FC236}">
                    <a16:creationId xmlns:a16="http://schemas.microsoft.com/office/drawing/2014/main" id="{995B76E0-3612-4018-9279-B6A87F3689A8}"/>
                  </a:ext>
                </a:extLst>
              </p:cNvPr>
              <p:cNvSpPr txBox="1"/>
              <p:nvPr/>
            </p:nvSpPr>
            <p:spPr>
              <a:xfrm>
                <a:off x="4436360" y="1347816"/>
                <a:ext cx="1473730" cy="318924"/>
              </a:xfrm>
              <a:prstGeom prst="rect">
                <a:avLst/>
              </a:prstGeom>
              <a:noFill/>
            </p:spPr>
            <p:txBody>
              <a:bodyPr anchor="t" anchorCtr="1" bIns="0" lIns="0" rIns="0" tIns="72000" wrap="none">
                <a:normAutofit fontScale="77500" lnSpcReduction="20000"/>
              </a:bodyPr>
              <a:lstStyle/>
              <a:p>
                <a:pPr algn="ctr"/>
                <a:r>
                  <a:rPr altLang="en-US" b="1" lang="zh-CN" sz="1600">
                    <a:solidFill>
                      <a:schemeClr val="accent6">
                        <a:lumMod val="100000"/>
                      </a:schemeClr>
                    </a:solidFill>
                    <a:ea charset="-122" panose="020b0503020204020204" pitchFamily="34" typeface="微软雅黑"/>
                  </a:rPr>
                  <a:t>标题文本预设</a:t>
                </a:r>
              </a:p>
            </p:txBody>
          </p:sp>
        </p:grpSp>
      </p:grpSp>
      <p:sp>
        <p:nvSpPr>
          <p:cNvPr id="67" name="Title 1">
            <a:extLst>
              <a:ext uri="{FF2B5EF4-FFF2-40B4-BE49-F238E27FC236}">
                <a16:creationId xmlns:a16="http://schemas.microsoft.com/office/drawing/2014/main" id="{B3590627-FFB8-4950-8196-C8A2E6803D4D}"/>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工作完成情况</a:t>
            </a:r>
          </a:p>
        </p:txBody>
      </p:sp>
    </p:spTree>
    <p:custDataLst>
      <p:tags r:id="rId3"/>
    </p:custDataLst>
    <p:extLst>
      <p:ext uri="{BB962C8B-B14F-4D97-AF65-F5344CB8AC3E}">
        <p14:creationId val="47738815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3"/>
                                        </p:tgtEl>
                                        <p:attrNameLst>
                                          <p:attrName>style.visibility</p:attrName>
                                        </p:attrNameLst>
                                      </p:cBhvr>
                                      <p:to>
                                        <p:strVal val="visible"/>
                                      </p:to>
                                    </p:set>
                                    <p:animEffect filter="wipe(right)"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8">
                                  <p:stCondLst>
                                    <p:cond delay="0"/>
                                  </p:stCondLst>
                                  <p:childTnLst>
                                    <p:set>
                                      <p:cBhvr>
                                        <p:cTn dur="1" fill="hold" id="11">
                                          <p:stCondLst>
                                            <p:cond delay="0"/>
                                          </p:stCondLst>
                                        </p:cTn>
                                        <p:tgtEl>
                                          <p:spTgt spid="66"/>
                                        </p:tgtEl>
                                        <p:attrNameLst>
                                          <p:attrName>style.visibility</p:attrName>
                                        </p:attrNameLst>
                                      </p:cBhvr>
                                      <p:to>
                                        <p:strVal val="visible"/>
                                      </p:to>
                                    </p:set>
                                    <p:anim calcmode="lin" valueType="num">
                                      <p:cBhvr additive="base">
                                        <p:cTn dur="500" fill="hold" id="12"/>
                                        <p:tgtEl>
                                          <p:spTgt spid="66"/>
                                        </p:tgtEl>
                                        <p:attrNameLst>
                                          <p:attrName>ppt_x</p:attrName>
                                        </p:attrNameLst>
                                      </p:cBhvr>
                                      <p:tavLst>
                                        <p:tav tm="0">
                                          <p:val>
                                            <p:strVal val="0-#ppt_w/2"/>
                                          </p:val>
                                        </p:tav>
                                        <p:tav tm="100000">
                                          <p:val>
                                            <p:strVal val="#ppt_x"/>
                                          </p:val>
                                        </p:tav>
                                      </p:tavLst>
                                    </p:anim>
                                    <p:anim calcmode="lin" valueType="num">
                                      <p:cBhvr additive="base">
                                        <p:cTn dur="500" fill="hold" id="13"/>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a:extLst>
              <a:ext uri="{FF2B5EF4-FFF2-40B4-BE49-F238E27FC236}">
                <a16:creationId xmlns:a16="http://schemas.microsoft.com/office/drawing/2014/main" id="{027194F3-50F7-4FFF-B433-7E98222D90DD}"/>
              </a:ext>
            </a:extLst>
          </p:cNvPr>
          <p:cNvGrpSpPr/>
          <p:nvPr/>
        </p:nvGrpSpPr>
        <p:grpSpPr>
          <a:xfrm>
            <a:off x="1367004" y="1369367"/>
            <a:ext cx="5219967" cy="629439"/>
            <a:chOff x="1367004" y="1369367"/>
            <a:chExt cx="5219967" cy="629439"/>
          </a:xfrm>
        </p:grpSpPr>
        <p:sp>
          <p:nvSpPr>
            <p:cNvPr id="6" name="iS1ide-Rectangle: Rounded Corners 6">
              <a:extLst>
                <a:ext uri="{FF2B5EF4-FFF2-40B4-BE49-F238E27FC236}">
                  <a16:creationId xmlns:a16="http://schemas.microsoft.com/office/drawing/2014/main" id="{D9E2237B-FB0C-4C6E-B2C3-8DF6361279D6}"/>
                </a:ext>
              </a:extLst>
            </p:cNvPr>
            <p:cNvSpPr/>
            <p:nvPr/>
          </p:nvSpPr>
          <p:spPr>
            <a:xfrm>
              <a:off x="1367004" y="1369367"/>
              <a:ext cx="5219967" cy="629439"/>
            </a:xfrm>
            <a:prstGeom prst="roundRect">
              <a:avLst>
                <a:gd fmla="val 50000" name="adj"/>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360000" wrap="square">
              <a:normAutofit fontScale="92500" lnSpcReduction="20000"/>
            </a:bodyPr>
            <a:lstStyle/>
            <a:p>
              <a:pPr lvl="0">
                <a:lnSpc>
                  <a:spcPct val="120000"/>
                </a:lnSpc>
              </a:pPr>
              <a:r>
                <a:rPr altLang="en-US" lang="zh-CN" sz="1200">
                  <a:solidFill>
                    <a:schemeClr val="dk1">
                      <a:lumMod val="100000"/>
                    </a:schemeClr>
                  </a:solidFill>
                  <a:ea charset="-122" panose="020b0503020204020204" pitchFamily="34" typeface="微软雅黑"/>
                </a:rPr>
                <a:t>点击输入替换内容</a:t>
              </a:r>
            </a:p>
            <a:p>
              <a:pPr lvl="0">
                <a:lnSpc>
                  <a:spcPct val="120000"/>
                </a:lnSpc>
              </a:pPr>
              <a:r>
                <a:rPr altLang="en-US" lang="zh-CN" sz="1200">
                  <a:solidFill>
                    <a:schemeClr val="dk1">
                      <a:lumMod val="100000"/>
                    </a:schemeClr>
                  </a:solidFill>
                  <a:ea charset="-122" panose="020b0503020204020204" pitchFamily="34" typeface="微软雅黑"/>
                </a:rPr>
                <a:t>点击输入替换内容</a:t>
              </a:r>
            </a:p>
          </p:txBody>
        </p:sp>
        <p:grpSp>
          <p:nvGrpSpPr>
            <p:cNvPr id="8" name="Group 16">
              <a:extLst>
                <a:ext uri="{FF2B5EF4-FFF2-40B4-BE49-F238E27FC236}">
                  <a16:creationId xmlns:a16="http://schemas.microsoft.com/office/drawing/2014/main" id="{CD0ADE01-F5BF-4B4C-893A-60C6E792B152}"/>
                </a:ext>
              </a:extLst>
            </p:cNvPr>
            <p:cNvGrpSpPr/>
            <p:nvPr/>
          </p:nvGrpSpPr>
          <p:grpSpPr>
            <a:xfrm flipH="1">
              <a:off x="5674284" y="1496362"/>
              <a:ext cx="472845" cy="326515"/>
              <a:chOff x="6581417" y="4508968"/>
              <a:chExt cx="1165640" cy="804905"/>
            </a:xfrm>
            <a:solidFill>
              <a:schemeClr val="bg1"/>
            </a:solidFill>
          </p:grpSpPr>
          <p:sp>
            <p:nvSpPr>
              <p:cNvPr id="20" name="iS1ide-Rectangle: Rounded Corners 17">
                <a:extLst>
                  <a:ext uri="{FF2B5EF4-FFF2-40B4-BE49-F238E27FC236}">
                    <a16:creationId xmlns:a16="http://schemas.microsoft.com/office/drawing/2014/main" id="{DA56A8F7-24EE-49D5-B118-BC4FEC7D168A}"/>
                  </a:ext>
                </a:extLst>
              </p:cNvPr>
              <p:cNvSpPr/>
              <p:nvPr/>
            </p:nvSpPr>
            <p:spPr>
              <a:xfrm>
                <a:off x="6737230" y="4508968"/>
                <a:ext cx="854015" cy="658255"/>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iS1ide-Rectangle 18">
                <a:extLst>
                  <a:ext uri="{FF2B5EF4-FFF2-40B4-BE49-F238E27FC236}">
                    <a16:creationId xmlns:a16="http://schemas.microsoft.com/office/drawing/2014/main" id="{49F62C84-3E9F-49A3-A19C-1FBC4EEF3E18}"/>
                  </a:ext>
                </a:extLst>
              </p:cNvPr>
              <p:cNvSpPr/>
              <p:nvPr/>
            </p:nvSpPr>
            <p:spPr>
              <a:xfrm>
                <a:off x="6836434" y="4590294"/>
                <a:ext cx="655607" cy="49560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iS1ide-Freeform: Shape 19">
                <a:extLst>
                  <a:ext uri="{FF2B5EF4-FFF2-40B4-BE49-F238E27FC236}">
                    <a16:creationId xmlns:a16="http://schemas.microsoft.com/office/drawing/2014/main" id="{1C3301C5-3579-4A4D-A987-84865B6A1EF9}"/>
                  </a:ext>
                </a:extLst>
              </p:cNvPr>
              <p:cNvSpPr/>
              <p:nvPr/>
            </p:nvSpPr>
            <p:spPr>
              <a:xfrm>
                <a:off x="6581417" y="5217733"/>
                <a:ext cx="1165640" cy="96140"/>
              </a:xfrm>
              <a:custGeom>
                <a:gdLst>
                  <a:gd fmla="*/ 0 w 2193259" name="connsiteX0"/>
                  <a:gd fmla="*/ 0 h 138023" name="connsiteY0"/>
                  <a:gd fmla="*/ 2193259 w 2193259" name="connsiteX1"/>
                  <a:gd fmla="*/ 0 h 138023" name="connsiteY1"/>
                  <a:gd fmla="*/ 2193259 w 2193259" name="connsiteX2"/>
                  <a:gd fmla="*/ 67572 h 138023" name="connsiteY2"/>
                  <a:gd fmla="*/ 2122808 w 2193259" name="connsiteX3"/>
                  <a:gd fmla="*/ 138023 h 138023" name="connsiteY3"/>
                  <a:gd fmla="*/ 70451 w 2193259" name="connsiteX4"/>
                  <a:gd fmla="*/ 138023 h 138023" name="connsiteY4"/>
                  <a:gd fmla="*/ 0 w 2193259" name="connsiteX5"/>
                  <a:gd fmla="*/ 67572 h 138023" name="connsiteY5"/>
                  <a:gd fmla="*/ 0 w 2193259" name="connsiteX6"/>
                  <a:gd fmla="*/ 0 h 13802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38023" w="2193259">
                    <a:moveTo>
                      <a:pt x="0" y="0"/>
                    </a:moveTo>
                    <a:lnTo>
                      <a:pt x="2193259" y="0"/>
                    </a:lnTo>
                    <a:lnTo>
                      <a:pt x="2193259" y="67572"/>
                    </a:lnTo>
                    <a:cubicBezTo>
                      <a:pt x="2193259" y="106481"/>
                      <a:pt x="2161717" y="138023"/>
                      <a:pt x="2122808" y="138023"/>
                    </a:cubicBezTo>
                    <a:lnTo>
                      <a:pt x="70451" y="138023"/>
                    </a:lnTo>
                    <a:cubicBezTo>
                      <a:pt x="31542" y="138023"/>
                      <a:pt x="0" y="106481"/>
                      <a:pt x="0" y="67572"/>
                    </a:cubicBezTo>
                    <a:lnTo>
                      <a:pt x="0" y="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iS1ide-Rectangle 20">
                <a:extLst>
                  <a:ext uri="{FF2B5EF4-FFF2-40B4-BE49-F238E27FC236}">
                    <a16:creationId xmlns:a16="http://schemas.microsoft.com/office/drawing/2014/main" id="{7678BF6E-274F-4983-9D73-1AC170EBF212}"/>
                  </a:ext>
                </a:extLst>
              </p:cNvPr>
              <p:cNvSpPr/>
              <p:nvPr/>
            </p:nvSpPr>
            <p:spPr>
              <a:xfrm>
                <a:off x="7008962" y="5242943"/>
                <a:ext cx="310549"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37" name="组合 36">
            <a:extLst>
              <a:ext uri="{FF2B5EF4-FFF2-40B4-BE49-F238E27FC236}">
                <a16:creationId xmlns:a16="http://schemas.microsoft.com/office/drawing/2014/main" id="{582E4CDA-5378-437E-ACC8-B6C39504BB20}"/>
              </a:ext>
            </a:extLst>
          </p:cNvPr>
          <p:cNvGrpSpPr/>
          <p:nvPr/>
        </p:nvGrpSpPr>
        <p:grpSpPr>
          <a:xfrm>
            <a:off x="1808999" y="3494328"/>
            <a:ext cx="5219967" cy="629439"/>
            <a:chOff x="1808999" y="3494328"/>
            <a:chExt cx="5219967" cy="629439"/>
          </a:xfrm>
        </p:grpSpPr>
        <p:sp>
          <p:nvSpPr>
            <p:cNvPr id="3" name="iS1ide-Rectangle: Rounded Corners 3">
              <a:extLst>
                <a:ext uri="{FF2B5EF4-FFF2-40B4-BE49-F238E27FC236}">
                  <a16:creationId xmlns:a16="http://schemas.microsoft.com/office/drawing/2014/main" id="{51C2525F-B1B7-4D81-9E3A-7F8D0E0D1E4D}"/>
                </a:ext>
              </a:extLst>
            </p:cNvPr>
            <p:cNvSpPr/>
            <p:nvPr/>
          </p:nvSpPr>
          <p:spPr>
            <a:xfrm>
              <a:off x="1808999" y="3494328"/>
              <a:ext cx="5219967" cy="629439"/>
            </a:xfrm>
            <a:prstGeom prst="roundRect">
              <a:avLst>
                <a:gd fmla="val 50000" name="adj"/>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2880000" wrap="square">
              <a:normAutofit fontScale="92500" lnSpcReduction="20000"/>
            </a:bodyPr>
            <a:lstStyle/>
            <a:p>
              <a:pPr lvl="0">
                <a:lnSpc>
                  <a:spcPct val="120000"/>
                </a:lnSpc>
              </a:pPr>
              <a:r>
                <a:rPr altLang="en-US" lang="zh-CN" sz="1200">
                  <a:solidFill>
                    <a:schemeClr val="dk1">
                      <a:lumMod val="100000"/>
                    </a:schemeClr>
                  </a:solidFill>
                  <a:ea charset="-122" panose="020b0503020204020204" pitchFamily="34" typeface="微软雅黑"/>
                </a:rPr>
                <a:t>点击输入替换内容</a:t>
              </a:r>
            </a:p>
            <a:p>
              <a:pPr lvl="0">
                <a:lnSpc>
                  <a:spcPct val="120000"/>
                </a:lnSpc>
              </a:pPr>
              <a:r>
                <a:rPr altLang="en-US" lang="zh-CN" sz="1200">
                  <a:solidFill>
                    <a:schemeClr val="dk1">
                      <a:lumMod val="100000"/>
                    </a:schemeClr>
                  </a:solidFill>
                  <a:ea charset="-122" panose="020b0503020204020204" pitchFamily="34" typeface="微软雅黑"/>
                </a:rPr>
                <a:t>点击输入替换内容</a:t>
              </a:r>
            </a:p>
          </p:txBody>
        </p:sp>
        <p:grpSp>
          <p:nvGrpSpPr>
            <p:cNvPr id="9" name="Group 21">
              <a:extLst>
                <a:ext uri="{FF2B5EF4-FFF2-40B4-BE49-F238E27FC236}">
                  <a16:creationId xmlns:a16="http://schemas.microsoft.com/office/drawing/2014/main" id="{3BA5BFF7-C0A4-4CFD-9CDF-7291124F6940}"/>
                </a:ext>
              </a:extLst>
            </p:cNvPr>
            <p:cNvGrpSpPr/>
            <p:nvPr/>
          </p:nvGrpSpPr>
          <p:grpSpPr>
            <a:xfrm>
              <a:off x="1946757" y="3571586"/>
              <a:ext cx="257143" cy="474923"/>
              <a:chOff x="6015343" y="3569108"/>
              <a:chExt cx="1187905" cy="1691916"/>
            </a:xfrm>
          </p:grpSpPr>
          <p:sp>
            <p:nvSpPr>
              <p:cNvPr id="16" name="iS1ide-Rectangle: Rounded Corners 22">
                <a:extLst>
                  <a:ext uri="{FF2B5EF4-FFF2-40B4-BE49-F238E27FC236}">
                    <a16:creationId xmlns:a16="http://schemas.microsoft.com/office/drawing/2014/main" id="{C4EC8D2B-5B2B-4032-9F0C-30D5A6FBE26A}"/>
                  </a:ext>
                </a:extLst>
              </p:cNvPr>
              <p:cNvSpPr/>
              <p:nvPr/>
            </p:nvSpPr>
            <p:spPr>
              <a:xfrm>
                <a:off x="6015343" y="3569108"/>
                <a:ext cx="1187905" cy="169191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iS1ide-Rectangle: Rounded Corners 23">
                <a:extLst>
                  <a:ext uri="{FF2B5EF4-FFF2-40B4-BE49-F238E27FC236}">
                    <a16:creationId xmlns:a16="http://schemas.microsoft.com/office/drawing/2014/main" id="{5B8D451E-A57B-41BB-8BD4-AFA7595F588E}"/>
                  </a:ext>
                </a:extLst>
              </p:cNvPr>
              <p:cNvSpPr/>
              <p:nvPr/>
            </p:nvSpPr>
            <p:spPr>
              <a:xfrm>
                <a:off x="6208221" y="3889714"/>
                <a:ext cx="795506" cy="109332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iS1ide-Rectangle 24">
                <a:extLst>
                  <a:ext uri="{FF2B5EF4-FFF2-40B4-BE49-F238E27FC236}">
                    <a16:creationId xmlns:a16="http://schemas.microsoft.com/office/drawing/2014/main" id="{F80C68DD-F011-478F-92A0-D3214B238546}"/>
                  </a:ext>
                </a:extLst>
              </p:cNvPr>
              <p:cNvSpPr/>
              <p:nvPr/>
            </p:nvSpPr>
            <p:spPr>
              <a:xfrm>
                <a:off x="6392504" y="3685557"/>
                <a:ext cx="40363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iS1ide-Oval 25">
                <a:extLst>
                  <a:ext uri="{FF2B5EF4-FFF2-40B4-BE49-F238E27FC236}">
                    <a16:creationId xmlns:a16="http://schemas.microsoft.com/office/drawing/2014/main" id="{3DAB32B1-46E3-4E9B-9239-D42646C096A2}"/>
                  </a:ext>
                </a:extLst>
              </p:cNvPr>
              <p:cNvSpPr/>
              <p:nvPr/>
            </p:nvSpPr>
            <p:spPr>
              <a:xfrm flipH="1">
                <a:off x="6505385" y="5042165"/>
                <a:ext cx="184946" cy="20587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35" name="组合 34">
            <a:extLst>
              <a:ext uri="{FF2B5EF4-FFF2-40B4-BE49-F238E27FC236}">
                <a16:creationId xmlns:a16="http://schemas.microsoft.com/office/drawing/2014/main" id="{B9D538FC-F71B-4C35-A320-124D672DE983}"/>
              </a:ext>
            </a:extLst>
          </p:cNvPr>
          <p:cNvGrpSpPr/>
          <p:nvPr/>
        </p:nvGrpSpPr>
        <p:grpSpPr>
          <a:xfrm>
            <a:off x="2645302" y="2080262"/>
            <a:ext cx="5219967" cy="629439"/>
            <a:chOff x="2645302" y="2080262"/>
            <a:chExt cx="5219967" cy="629439"/>
          </a:xfrm>
        </p:grpSpPr>
        <p:sp>
          <p:nvSpPr>
            <p:cNvPr id="5" name="iS1ide-Rectangle: Rounded Corners 5">
              <a:extLst>
                <a:ext uri="{FF2B5EF4-FFF2-40B4-BE49-F238E27FC236}">
                  <a16:creationId xmlns:a16="http://schemas.microsoft.com/office/drawing/2014/main" id="{CF1654B7-829F-4924-B9FC-57FB6854DA4C}"/>
                </a:ext>
              </a:extLst>
            </p:cNvPr>
            <p:cNvSpPr/>
            <p:nvPr/>
          </p:nvSpPr>
          <p:spPr>
            <a:xfrm>
              <a:off x="2645302" y="2080262"/>
              <a:ext cx="5219967" cy="629439"/>
            </a:xfrm>
            <a:prstGeom prst="roundRect">
              <a:avLst>
                <a:gd fmla="val 50000" name="adj"/>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3600000" wrap="square">
              <a:normAutofit fontScale="92500" lnSpcReduction="20000"/>
            </a:bodyPr>
            <a:lstStyle/>
            <a:p>
              <a:pPr algn="r" lvl="0">
                <a:lnSpc>
                  <a:spcPct val="120000"/>
                </a:lnSpc>
              </a:pPr>
              <a:r>
                <a:rPr altLang="en-US" lang="zh-CN" sz="1200">
                  <a:solidFill>
                    <a:schemeClr val="dk1">
                      <a:lumMod val="100000"/>
                    </a:schemeClr>
                  </a:solidFill>
                  <a:ea charset="-122" panose="020b0503020204020204" pitchFamily="34" typeface="微软雅黑"/>
                </a:rPr>
                <a:t>点击输入替换内容</a:t>
              </a:r>
            </a:p>
            <a:p>
              <a:pPr algn="r" lvl="0">
                <a:lnSpc>
                  <a:spcPct val="120000"/>
                </a:lnSpc>
              </a:pPr>
              <a:r>
                <a:rPr altLang="en-US" lang="zh-CN" sz="1200">
                  <a:solidFill>
                    <a:schemeClr val="dk1">
                      <a:lumMod val="100000"/>
                    </a:schemeClr>
                  </a:solidFill>
                  <a:ea charset="-122" panose="020b0503020204020204" pitchFamily="34" typeface="微软雅黑"/>
                </a:rPr>
                <a:t>点击输入替换内容</a:t>
              </a:r>
            </a:p>
          </p:txBody>
        </p:sp>
        <p:grpSp>
          <p:nvGrpSpPr>
            <p:cNvPr id="10" name="Group 26">
              <a:extLst>
                <a:ext uri="{FF2B5EF4-FFF2-40B4-BE49-F238E27FC236}">
                  <a16:creationId xmlns:a16="http://schemas.microsoft.com/office/drawing/2014/main" id="{D0C695A8-BDE8-4E4E-9025-9C82509713A2}"/>
                </a:ext>
              </a:extLst>
            </p:cNvPr>
            <p:cNvGrpSpPr/>
            <p:nvPr/>
          </p:nvGrpSpPr>
          <p:grpSpPr>
            <a:xfrm>
              <a:off x="2902984" y="2224277"/>
              <a:ext cx="357931" cy="356224"/>
              <a:chOff x="5262370" y="2742828"/>
              <a:chExt cx="675892" cy="1542433"/>
            </a:xfrm>
            <a:solidFill>
              <a:schemeClr val="accent2"/>
            </a:solidFill>
          </p:grpSpPr>
          <p:sp>
            <p:nvSpPr>
              <p:cNvPr id="12" name="iS1ide-Freeform: Shape 27">
                <a:extLst>
                  <a:ext uri="{FF2B5EF4-FFF2-40B4-BE49-F238E27FC236}">
                    <a16:creationId xmlns:a16="http://schemas.microsoft.com/office/drawing/2014/main" id="{E1AE6C85-B887-4D95-81EF-24E21EF18427}"/>
                  </a:ext>
                </a:extLst>
              </p:cNvPr>
              <p:cNvSpPr/>
              <p:nvPr/>
            </p:nvSpPr>
            <p:spPr>
              <a:xfrm flipH="1" rot="10800000">
                <a:off x="5262370" y="2742828"/>
                <a:ext cx="675892" cy="1542433"/>
              </a:xfrm>
              <a:custGeom>
                <a:gdLst>
                  <a:gd fmla="*/ 0 w 506687" name="connsiteX0"/>
                  <a:gd fmla="*/ 0 h 1605837" name="connsiteY0"/>
                  <a:gd fmla="*/ 506687 w 506687" name="connsiteX1"/>
                  <a:gd fmla="*/ 1 h 1605837" name="connsiteY1"/>
                  <a:gd fmla="*/ 0 w 506687" name="connsiteX2"/>
                  <a:gd fmla="*/ 0 h 1605837" name="connsiteY2"/>
                  <a:gd fmla="*/ 0 w 506687" name="connsiteX3"/>
                  <a:gd fmla="*/ 1605837 h 1605837" name="connsiteY3"/>
                  <a:gd fmla="*/ 0 w 506687" name="connsiteX4"/>
                  <a:gd fmla="*/ 1605837 h 1605837" name="connsiteY4"/>
                  <a:gd fmla="*/ 0 w 506687" name="connsiteX5"/>
                  <a:gd fmla="*/ 0 h 1605837" name="connsiteY5"/>
                  <a:gd fmla="*/ 0 w 999747" name="connsiteX6"/>
                  <a:gd fmla="*/ 8964 h 161480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5837" w="506686">
                    <a:moveTo>
                      <a:pt x="0" y="0"/>
                    </a:moveTo>
                    <a:lnTo>
                      <a:pt x="506687" y="1"/>
                    </a:lnTo>
                    <a:lnTo>
                      <a:pt x="0" y="0"/>
                    </a:lnTo>
                    <a:lnTo>
                      <a:pt x="0" y="1605837"/>
                    </a:lnTo>
                    <a:lnTo>
                      <a:pt x="0" y="1605837"/>
                    </a:lnTo>
                    <a:lnTo>
                      <a:pt x="0" y="0"/>
                    </a:lnTo>
                    <a:close/>
                  </a:path>
                </a:pathLst>
              </a:cu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iS1ide-Flowchart: Process 28">
                <a:extLst>
                  <a:ext uri="{FF2B5EF4-FFF2-40B4-BE49-F238E27FC236}">
                    <a16:creationId xmlns:a16="http://schemas.microsoft.com/office/drawing/2014/main" id="{E03D301B-1963-4983-B2B4-5CF3C2DF062F}"/>
                  </a:ext>
                </a:extLst>
              </p:cNvPr>
              <p:cNvSpPr/>
              <p:nvPr/>
            </p:nvSpPr>
            <p:spPr>
              <a:xfrm>
                <a:off x="5378824" y="3413889"/>
                <a:ext cx="89647" cy="871371"/>
              </a:xfrm>
              <a:prstGeom prst="flowChartProcess">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iS1ide-Flowchart: Process 29">
                <a:extLst>
                  <a:ext uri="{FF2B5EF4-FFF2-40B4-BE49-F238E27FC236}">
                    <a16:creationId xmlns:a16="http://schemas.microsoft.com/office/drawing/2014/main" id="{1D76B61A-F872-4515-A4C7-335D12271C89}"/>
                  </a:ext>
                </a:extLst>
              </p:cNvPr>
              <p:cNvSpPr/>
              <p:nvPr/>
            </p:nvSpPr>
            <p:spPr>
              <a:xfrm>
                <a:off x="5805183" y="2754631"/>
                <a:ext cx="102558" cy="1499940"/>
              </a:xfrm>
              <a:prstGeom prst="flowChartProcess">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iS1ide-Flowchart: Process 30">
                <a:extLst>
                  <a:ext uri="{FF2B5EF4-FFF2-40B4-BE49-F238E27FC236}">
                    <a16:creationId xmlns:a16="http://schemas.microsoft.com/office/drawing/2014/main" id="{9766A5EF-E950-45B8-AE0D-45DA900E5657}"/>
                  </a:ext>
                </a:extLst>
              </p:cNvPr>
              <p:cNvSpPr/>
              <p:nvPr/>
            </p:nvSpPr>
            <p:spPr>
              <a:xfrm>
                <a:off x="5582880" y="3079518"/>
                <a:ext cx="89649" cy="1174478"/>
              </a:xfrm>
              <a:prstGeom prst="flowChartProcess">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36" name="组合 35">
            <a:extLst>
              <a:ext uri="{FF2B5EF4-FFF2-40B4-BE49-F238E27FC236}">
                <a16:creationId xmlns:a16="http://schemas.microsoft.com/office/drawing/2014/main" id="{A1F2C60C-B531-4F81-92BF-B5039D2FCC6E}"/>
              </a:ext>
            </a:extLst>
          </p:cNvPr>
          <p:cNvGrpSpPr/>
          <p:nvPr/>
        </p:nvGrpSpPr>
        <p:grpSpPr>
          <a:xfrm>
            <a:off x="1274511" y="2770814"/>
            <a:ext cx="5219967" cy="629439"/>
            <a:chOff x="1274511" y="2770814"/>
            <a:chExt cx="5219967" cy="629439"/>
          </a:xfrm>
        </p:grpSpPr>
        <p:sp>
          <p:nvSpPr>
            <p:cNvPr id="4" name="iS1ide-Rectangle: Rounded Corners 4">
              <a:extLst>
                <a:ext uri="{FF2B5EF4-FFF2-40B4-BE49-F238E27FC236}">
                  <a16:creationId xmlns:a16="http://schemas.microsoft.com/office/drawing/2014/main" id="{27428005-121A-4559-BA03-1B307BB85B44}"/>
                </a:ext>
              </a:extLst>
            </p:cNvPr>
            <p:cNvSpPr/>
            <p:nvPr/>
          </p:nvSpPr>
          <p:spPr>
            <a:xfrm>
              <a:off x="1274511" y="2770814"/>
              <a:ext cx="5219967" cy="629439"/>
            </a:xfrm>
            <a:prstGeom prst="roundRect">
              <a:avLst>
                <a:gd fmla="val 50000" name="adj"/>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360000" wrap="square">
              <a:normAutofit fontScale="92500" lnSpcReduction="20000"/>
            </a:bodyPr>
            <a:lstStyle/>
            <a:p>
              <a:pPr lvl="0">
                <a:lnSpc>
                  <a:spcPct val="120000"/>
                </a:lnSpc>
              </a:pPr>
              <a:r>
                <a:rPr altLang="en-US" lang="zh-CN" sz="1200">
                  <a:solidFill>
                    <a:schemeClr val="dk1">
                      <a:lumMod val="100000"/>
                    </a:schemeClr>
                  </a:solidFill>
                  <a:ea charset="-122" panose="020b0503020204020204" pitchFamily="34" typeface="微软雅黑"/>
                </a:rPr>
                <a:t>点击输入替换内容</a:t>
              </a:r>
            </a:p>
            <a:p>
              <a:pPr lvl="0">
                <a:lnSpc>
                  <a:spcPct val="120000"/>
                </a:lnSpc>
              </a:pPr>
              <a:r>
                <a:rPr altLang="en-US" lang="zh-CN" sz="1200">
                  <a:solidFill>
                    <a:schemeClr val="dk1">
                      <a:lumMod val="100000"/>
                    </a:schemeClr>
                  </a:solidFill>
                  <a:ea charset="-122" panose="020b0503020204020204" pitchFamily="34" typeface="微软雅黑"/>
                </a:rPr>
                <a:t>点击输入替换内容</a:t>
              </a:r>
            </a:p>
          </p:txBody>
        </p:sp>
        <p:sp>
          <p:nvSpPr>
            <p:cNvPr id="11" name="iS1ide-Freeform: Shape 35">
              <a:extLst>
                <a:ext uri="{FF2B5EF4-FFF2-40B4-BE49-F238E27FC236}">
                  <a16:creationId xmlns:a16="http://schemas.microsoft.com/office/drawing/2014/main" id="{678BADDB-7B93-4D23-A052-858D913BCEAA}"/>
                </a:ext>
              </a:extLst>
            </p:cNvPr>
            <p:cNvSpPr/>
            <p:nvPr/>
          </p:nvSpPr>
          <p:spPr bwMode="auto">
            <a:xfrm>
              <a:off x="5048021" y="2905381"/>
              <a:ext cx="347751" cy="377637"/>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accent3"/>
            </a:solidFill>
            <a:ln w="9525">
              <a:noFill/>
              <a:round/>
            </a:ln>
          </p:spPr>
          <p:txBody>
            <a:bodyPr anchor="ctr"/>
            <a:lstStyle/>
            <a:p>
              <a:pPr algn="ctr"/>
              <a:endParaRPr>
                <a:ea charset="-122" panose="020b0503020204020204" pitchFamily="34" typeface="微软雅黑"/>
              </a:endParaRPr>
            </a:p>
          </p:txBody>
        </p:sp>
      </p:grpSp>
      <p:grpSp>
        <p:nvGrpSpPr>
          <p:cNvPr id="7" name="Group 7">
            <a:extLst>
              <a:ext uri="{FF2B5EF4-FFF2-40B4-BE49-F238E27FC236}">
                <a16:creationId xmlns:a16="http://schemas.microsoft.com/office/drawing/2014/main" id="{EC419B5B-68F0-4032-BC89-C68EBB368D7B}"/>
              </a:ext>
            </a:extLst>
          </p:cNvPr>
          <p:cNvGrpSpPr/>
          <p:nvPr/>
        </p:nvGrpSpPr>
        <p:grpSpPr>
          <a:xfrm>
            <a:off x="2291624" y="1369367"/>
            <a:ext cx="3382871" cy="2755804"/>
            <a:chOff x="-977759" y="1228726"/>
            <a:chExt cx="8702532" cy="7089397"/>
          </a:xfrm>
        </p:grpSpPr>
        <p:sp>
          <p:nvSpPr>
            <p:cNvPr id="24" name="iS1ide-Right Triangle 8">
              <a:extLst>
                <a:ext uri="{FF2B5EF4-FFF2-40B4-BE49-F238E27FC236}">
                  <a16:creationId xmlns:a16="http://schemas.microsoft.com/office/drawing/2014/main" id="{C786107A-76CD-42FA-A8CB-A92D5AAE882A}"/>
                </a:ext>
              </a:extLst>
            </p:cNvPr>
            <p:cNvSpPr/>
            <p:nvPr/>
          </p:nvSpPr>
          <p:spPr>
            <a:xfrm rot="5400000">
              <a:off x="6105523" y="1228727"/>
              <a:ext cx="1619251" cy="161924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iS1ide-Right Triangle 9">
              <a:extLst>
                <a:ext uri="{FF2B5EF4-FFF2-40B4-BE49-F238E27FC236}">
                  <a16:creationId xmlns:a16="http://schemas.microsoft.com/office/drawing/2014/main" id="{E63F4896-40C4-4350-A2BB-C6EFA6F3DAB5}"/>
                </a:ext>
              </a:extLst>
            </p:cNvPr>
            <p:cNvSpPr/>
            <p:nvPr/>
          </p:nvSpPr>
          <p:spPr>
            <a:xfrm rot="5400000">
              <a:off x="4333872" y="3048002"/>
              <a:ext cx="1619251" cy="1619249"/>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iS1ide-Right Triangle 10">
              <a:extLst>
                <a:ext uri="{FF2B5EF4-FFF2-40B4-BE49-F238E27FC236}">
                  <a16:creationId xmlns:a16="http://schemas.microsoft.com/office/drawing/2014/main" id="{29FA95EE-AE1A-4F34-8166-467D7EA2B773}"/>
                </a:ext>
              </a:extLst>
            </p:cNvPr>
            <p:cNvSpPr/>
            <p:nvPr/>
          </p:nvSpPr>
          <p:spPr>
            <a:xfrm rot="16200000">
              <a:off x="4333873" y="1228727"/>
              <a:ext cx="1619251" cy="161925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iS1ide-Right Triangle 11">
              <a:extLst>
                <a:ext uri="{FF2B5EF4-FFF2-40B4-BE49-F238E27FC236}">
                  <a16:creationId xmlns:a16="http://schemas.microsoft.com/office/drawing/2014/main" id="{4C9BFB8A-D0AD-4009-A43D-8725CBA182EA}"/>
                </a:ext>
              </a:extLst>
            </p:cNvPr>
            <p:cNvSpPr/>
            <p:nvPr/>
          </p:nvSpPr>
          <p:spPr>
            <a:xfrm rot="16200000">
              <a:off x="2552699" y="3076577"/>
              <a:ext cx="1619251" cy="16192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iS1ide-Right Triangle 12">
              <a:extLst>
                <a:ext uri="{FF2B5EF4-FFF2-40B4-BE49-F238E27FC236}">
                  <a16:creationId xmlns:a16="http://schemas.microsoft.com/office/drawing/2014/main" id="{96F1B95D-06B1-4A6C-B1AD-E9937E564890}"/>
                </a:ext>
              </a:extLst>
            </p:cNvPr>
            <p:cNvSpPr/>
            <p:nvPr/>
          </p:nvSpPr>
          <p:spPr>
            <a:xfrm rot="5400000">
              <a:off x="2552697" y="4833993"/>
              <a:ext cx="1619252" cy="161925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iS1ide-Right Triangle 13">
              <a:extLst>
                <a:ext uri="{FF2B5EF4-FFF2-40B4-BE49-F238E27FC236}">
                  <a16:creationId xmlns:a16="http://schemas.microsoft.com/office/drawing/2014/main" id="{9577C439-1D92-4B4B-BBB5-79A161EEA627}"/>
                </a:ext>
              </a:extLst>
            </p:cNvPr>
            <p:cNvSpPr/>
            <p:nvPr/>
          </p:nvSpPr>
          <p:spPr>
            <a:xfrm rot="16200000">
              <a:off x="773236" y="4837613"/>
              <a:ext cx="1619250" cy="1619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iS1ide-Right Triangle 14">
              <a:extLst>
                <a:ext uri="{FF2B5EF4-FFF2-40B4-BE49-F238E27FC236}">
                  <a16:creationId xmlns:a16="http://schemas.microsoft.com/office/drawing/2014/main" id="{DEC8500A-F1CE-49D3-9CBF-D83FAFFA2DCF}"/>
                </a:ext>
              </a:extLst>
            </p:cNvPr>
            <p:cNvSpPr/>
            <p:nvPr/>
          </p:nvSpPr>
          <p:spPr>
            <a:xfrm rot="5400000">
              <a:off x="787468" y="6698873"/>
              <a:ext cx="1619250" cy="16192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iS1ide-Right Triangle 15">
              <a:extLst>
                <a:ext uri="{FF2B5EF4-FFF2-40B4-BE49-F238E27FC236}">
                  <a16:creationId xmlns:a16="http://schemas.microsoft.com/office/drawing/2014/main" id="{3F9A70D7-113A-454A-B007-35040F0CB226}"/>
                </a:ext>
              </a:extLst>
            </p:cNvPr>
            <p:cNvSpPr/>
            <p:nvPr/>
          </p:nvSpPr>
          <p:spPr>
            <a:xfrm rot="16200000">
              <a:off x="-977758" y="6698870"/>
              <a:ext cx="1619250" cy="161925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2" name="Title 1">
            <a:extLst>
              <a:ext uri="{FF2B5EF4-FFF2-40B4-BE49-F238E27FC236}">
                <a16:creationId xmlns:a16="http://schemas.microsoft.com/office/drawing/2014/main" id="{3BD00CEF-4E4D-49A8-B965-50060F6A41A0}"/>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工作完成情况</a:t>
            </a:r>
          </a:p>
        </p:txBody>
      </p:sp>
    </p:spTree>
    <p:custDataLst>
      <p:tags r:id="rId3"/>
    </p:custDataLst>
    <p:extLst>
      <p:ext uri="{BB962C8B-B14F-4D97-AF65-F5344CB8AC3E}">
        <p14:creationId val="57397208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fill="hold" id="7"/>
                                        <p:tgtEl>
                                          <p:spTgt spid="34"/>
                                        </p:tgtEl>
                                        <p:attrNameLst>
                                          <p:attrName>ppt_x</p:attrName>
                                        </p:attrNameLst>
                                      </p:cBhvr>
                                      <p:tavLst>
                                        <p:tav tm="0">
                                          <p:val>
                                            <p:strVal val="1+#ppt_w/2"/>
                                          </p:val>
                                        </p:tav>
                                        <p:tav tm="100000">
                                          <p:val>
                                            <p:strVal val="#ppt_x"/>
                                          </p:val>
                                        </p:tav>
                                      </p:tavLst>
                                    </p:anim>
                                    <p:anim calcmode="lin" valueType="num">
                                      <p:cBhvr additive="base">
                                        <p:cTn dur="500" fill="hold" id="8"/>
                                        <p:tgtEl>
                                          <p:spTgt spid="3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fill="hold" id="11"/>
                                        <p:tgtEl>
                                          <p:spTgt spid="36"/>
                                        </p:tgtEl>
                                        <p:attrNameLst>
                                          <p:attrName>ppt_x</p:attrName>
                                        </p:attrNameLst>
                                      </p:cBhvr>
                                      <p:tavLst>
                                        <p:tav tm="0">
                                          <p:val>
                                            <p:strVal val="1+#ppt_w/2"/>
                                          </p:val>
                                        </p:tav>
                                        <p:tav tm="100000">
                                          <p:val>
                                            <p:strVal val="#ppt_x"/>
                                          </p:val>
                                        </p:tav>
                                      </p:tavLst>
                                    </p:anim>
                                    <p:anim calcmode="lin" valueType="num">
                                      <p:cBhvr additive="base">
                                        <p:cTn dur="500" fill="hold" id="12"/>
                                        <p:tgtEl>
                                          <p:spTgt spid="36"/>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8">
                                  <p:stCondLst>
                                    <p:cond delay="0"/>
                                  </p:stCondLst>
                                  <p:childTnLst>
                                    <p:set>
                                      <p:cBhvr>
                                        <p:cTn dur="1" fill="hold" id="16">
                                          <p:stCondLst>
                                            <p:cond delay="0"/>
                                          </p:stCondLst>
                                        </p:cTn>
                                        <p:tgtEl>
                                          <p:spTgt spid="35"/>
                                        </p:tgtEl>
                                        <p:attrNameLst>
                                          <p:attrName>style.visibility</p:attrName>
                                        </p:attrNameLst>
                                      </p:cBhvr>
                                      <p:to>
                                        <p:strVal val="visible"/>
                                      </p:to>
                                    </p:set>
                                    <p:anim calcmode="lin" valueType="num">
                                      <p:cBhvr additive="base">
                                        <p:cTn dur="500" fill="hold" id="17"/>
                                        <p:tgtEl>
                                          <p:spTgt spid="35"/>
                                        </p:tgtEl>
                                        <p:attrNameLst>
                                          <p:attrName>ppt_x</p:attrName>
                                        </p:attrNameLst>
                                      </p:cBhvr>
                                      <p:tavLst>
                                        <p:tav tm="0">
                                          <p:val>
                                            <p:strVal val="0-#ppt_w/2"/>
                                          </p:val>
                                        </p:tav>
                                        <p:tav tm="100000">
                                          <p:val>
                                            <p:strVal val="#ppt_x"/>
                                          </p:val>
                                        </p:tav>
                                      </p:tavLst>
                                    </p:anim>
                                    <p:anim calcmode="lin" valueType="num">
                                      <p:cBhvr additive="base">
                                        <p:cTn dur="500" fill="hold" id="18"/>
                                        <p:tgtEl>
                                          <p:spTgt spid="35"/>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0"/>
                                  </p:stCondLst>
                                  <p:childTnLst>
                                    <p:set>
                                      <p:cBhvr>
                                        <p:cTn dur="1" fill="hold" id="20">
                                          <p:stCondLst>
                                            <p:cond delay="0"/>
                                          </p:stCondLst>
                                        </p:cTn>
                                        <p:tgtEl>
                                          <p:spTgt spid="37"/>
                                        </p:tgtEl>
                                        <p:attrNameLst>
                                          <p:attrName>style.visibility</p:attrName>
                                        </p:attrNameLst>
                                      </p:cBhvr>
                                      <p:to>
                                        <p:strVal val="visible"/>
                                      </p:to>
                                    </p:set>
                                    <p:anim calcmode="lin" valueType="num">
                                      <p:cBhvr additive="base">
                                        <p:cTn dur="500" fill="hold" id="21"/>
                                        <p:tgtEl>
                                          <p:spTgt spid="37"/>
                                        </p:tgtEl>
                                        <p:attrNameLst>
                                          <p:attrName>ppt_x</p:attrName>
                                        </p:attrNameLst>
                                      </p:cBhvr>
                                      <p:tavLst>
                                        <p:tav tm="0">
                                          <p:val>
                                            <p:strVal val="0-#ppt_w/2"/>
                                          </p:val>
                                        </p:tav>
                                        <p:tav tm="100000">
                                          <p:val>
                                            <p:strVal val="#ppt_x"/>
                                          </p:val>
                                        </p:tav>
                                      </p:tavLst>
                                    </p:anim>
                                    <p:anim calcmode="lin" valueType="num">
                                      <p:cBhvr additive="base">
                                        <p:cTn dur="500" fill="hold" id="22"/>
                                        <p:tgtEl>
                                          <p:spTgt spid="37"/>
                                        </p:tgtEl>
                                        <p:attrNameLst>
                                          <p:attrName>ppt_y</p:attrName>
                                        </p:attrNameLst>
                                      </p:cBhvr>
                                      <p:tavLst>
                                        <p:tav tm="0">
                                          <p:val>
                                            <p:strVal val="#ppt_y"/>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16" presetSubtype="21">
                                  <p:stCondLst>
                                    <p:cond delay="0"/>
                                  </p:stCondLst>
                                  <p:childTnLst>
                                    <p:set>
                                      <p:cBhvr>
                                        <p:cTn dur="1" fill="hold" id="26">
                                          <p:stCondLst>
                                            <p:cond delay="0"/>
                                          </p:stCondLst>
                                        </p:cTn>
                                        <p:tgtEl>
                                          <p:spTgt spid="7"/>
                                        </p:tgtEl>
                                        <p:attrNameLst>
                                          <p:attrName>style.visibility</p:attrName>
                                        </p:attrNameLst>
                                      </p:cBhvr>
                                      <p:to>
                                        <p:strVal val="visible"/>
                                      </p:to>
                                    </p:set>
                                    <p:animEffect filter="barn(inVertical)" transition="in">
                                      <p:cBhvr>
                                        <p:cTn dur="500" id="2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915816" y="3770801"/>
            <a:ext cx="1938707" cy="1051230"/>
          </a:xfrm>
          <a:prstGeom prst="rect">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矩形 4"/>
          <p:cNvSpPr/>
          <p:nvPr/>
        </p:nvSpPr>
        <p:spPr>
          <a:xfrm>
            <a:off x="1194172" y="2098913"/>
            <a:ext cx="1721644" cy="1671888"/>
          </a:xfrm>
          <a:prstGeom prst="rect">
            <a:avLst/>
          </a:prstGeom>
          <a:blipFill dpi="0" rotWithShape="1">
            <a:blip r:embed="rId5">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矩形 6"/>
          <p:cNvSpPr/>
          <p:nvPr/>
        </p:nvSpPr>
        <p:spPr>
          <a:xfrm>
            <a:off x="-894060" y="3770801"/>
            <a:ext cx="2088232" cy="1200151"/>
          </a:xfrm>
          <a:prstGeom prst="rect">
            <a:avLst/>
          </a:prstGeom>
          <a:blipFill dpi="0" rotWithShape="1">
            <a:blip r:embed="rId6">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矩形 7"/>
          <p:cNvSpPr/>
          <p:nvPr/>
        </p:nvSpPr>
        <p:spPr>
          <a:xfrm>
            <a:off x="4854523" y="3770801"/>
            <a:ext cx="4289477" cy="1051230"/>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5" name="组合 24"/>
          <p:cNvGrpSpPr/>
          <p:nvPr/>
        </p:nvGrpSpPr>
        <p:grpSpPr>
          <a:xfrm>
            <a:off x="4284039" y="1155305"/>
            <a:ext cx="2752006" cy="614191"/>
            <a:chOff x="4284039" y="1155305"/>
            <a:chExt cx="2752006" cy="614191"/>
          </a:xfrm>
        </p:grpSpPr>
        <p:grpSp>
          <p:nvGrpSpPr>
            <p:cNvPr id="11" name="组合 10"/>
            <p:cNvGrpSpPr/>
            <p:nvPr/>
          </p:nvGrpSpPr>
          <p:grpSpPr>
            <a:xfrm>
              <a:off x="4854523" y="1155305"/>
              <a:ext cx="2181522" cy="614191"/>
              <a:chOff x="6472696" y="2222650"/>
              <a:chExt cx="2908696" cy="818921"/>
            </a:xfrm>
          </p:grpSpPr>
          <p:sp>
            <p:nvSpPr>
              <p:cNvPr id="17" name="文本框 12"/>
              <p:cNvSpPr txBox="1"/>
              <p:nvPr/>
            </p:nvSpPr>
            <p:spPr>
              <a:xfrm>
                <a:off x="6472696" y="2561193"/>
                <a:ext cx="2908696" cy="480378"/>
              </a:xfrm>
              <a:prstGeom prst="rect">
                <a:avLst/>
              </a:prstGeom>
              <a:noFill/>
            </p:spPr>
            <p:txBody>
              <a:bodyPr anchor="ctr" anchorCtr="0" bIns="0" lIns="0" rIns="0" tIns="0" wrap="square">
                <a:normAutofit fontScale="92500" lnSpcReduction="20000"/>
              </a:bodyPr>
              <a:lstStyle/>
              <a:p>
                <a:pPr algn="r" lvl="0">
                  <a:lnSpc>
                    <a:spcPct val="120000"/>
                  </a:lnSpc>
                </a:pPr>
                <a:r>
                  <a:rPr altLang="en-US" lang="zh-CN" sz="1200">
                    <a:solidFill>
                      <a:schemeClr val="dk1">
                        <a:lumMod val="100000"/>
                      </a:schemeClr>
                    </a:solidFill>
                    <a:ea charset="-122" panose="020b0503020204020204" pitchFamily="34" typeface="微软雅黑"/>
                  </a:rPr>
                  <a:t>点击输入替换内容</a:t>
                </a:r>
              </a:p>
              <a:p>
                <a:pPr algn="r" lvl="0">
                  <a:lnSpc>
                    <a:spcPct val="120000"/>
                  </a:lnSpc>
                </a:pPr>
                <a:r>
                  <a:rPr altLang="en-US" lang="zh-CN" sz="1200">
                    <a:solidFill>
                      <a:schemeClr val="dk1">
                        <a:lumMod val="100000"/>
                      </a:schemeClr>
                    </a:solidFill>
                    <a:ea charset="-122" panose="020b0503020204020204" pitchFamily="34" typeface="微软雅黑"/>
                  </a:rPr>
                  <a:t>点击输入替换内容</a:t>
                </a:r>
              </a:p>
            </p:txBody>
          </p:sp>
          <p:sp>
            <p:nvSpPr>
              <p:cNvPr id="18" name="矩形 17"/>
              <p:cNvSpPr/>
              <p:nvPr/>
            </p:nvSpPr>
            <p:spPr>
              <a:xfrm>
                <a:off x="6472696" y="2222650"/>
                <a:ext cx="1384995" cy="276999"/>
              </a:xfrm>
              <a:prstGeom prst="rect">
                <a:avLst/>
              </a:prstGeom>
            </p:spPr>
            <p:txBody>
              <a:bodyPr bIns="0" lIns="0" rIns="0" tIns="0" wrap="none">
                <a:normAutofit fontScale="92500" lnSpcReduction="20000"/>
              </a:bodyPr>
              <a:lstStyle/>
              <a:p>
                <a:pPr defTabSz="914378" lvl="0">
                  <a:defRPr/>
                </a:pPr>
                <a:r>
                  <a:rPr altLang="en-US" b="1" lang="zh-CN">
                    <a:ea charset="-122" panose="020b0503020204020204" pitchFamily="34" typeface="微软雅黑"/>
                  </a:rPr>
                  <a:t>标题文本预设</a:t>
                </a:r>
              </a:p>
            </p:txBody>
          </p:sp>
        </p:grpSp>
        <p:sp>
          <p:nvSpPr>
            <p:cNvPr id="14" name="任意多边形: 形状 13"/>
            <p:cNvSpPr>
              <a:spLocks noChangeAspect="1"/>
            </p:cNvSpPr>
            <p:nvPr/>
          </p:nvSpPr>
          <p:spPr bwMode="auto">
            <a:xfrm>
              <a:off x="4284039" y="1155305"/>
              <a:ext cx="287962" cy="379989"/>
            </a:xfrm>
            <a:custGeom>
              <a:gdLst>
                <a:gd fmla="*/ 35 w 38" name="T0"/>
                <a:gd fmla="*/ 6 h 51" name="T1"/>
                <a:gd fmla="*/ 29 w 38" name="T2"/>
                <a:gd fmla="*/ 6 h 51" name="T3"/>
                <a:gd fmla="*/ 21 w 38" name="T4"/>
                <a:gd fmla="*/ 0 h 51" name="T5"/>
                <a:gd fmla="*/ 18 w 38" name="T6"/>
                <a:gd fmla="*/ 0 h 51" name="T7"/>
                <a:gd fmla="*/ 10 w 38" name="T8"/>
                <a:gd fmla="*/ 6 h 51" name="T9"/>
                <a:gd fmla="*/ 3 w 38" name="T10"/>
                <a:gd fmla="*/ 6 h 51" name="T11"/>
                <a:gd fmla="*/ 0 w 38" name="T12"/>
                <a:gd fmla="*/ 10 h 51" name="T13"/>
                <a:gd fmla="*/ 0 w 38" name="T14"/>
                <a:gd fmla="*/ 48 h 51" name="T15"/>
                <a:gd fmla="*/ 3 w 38" name="T16"/>
                <a:gd fmla="*/ 51 h 51" name="T17"/>
                <a:gd fmla="*/ 35 w 38" name="T18"/>
                <a:gd fmla="*/ 51 h 51" name="T19"/>
                <a:gd fmla="*/ 38 w 38" name="T20"/>
                <a:gd fmla="*/ 48 h 51" name="T21"/>
                <a:gd fmla="*/ 38 w 38" name="T22"/>
                <a:gd fmla="*/ 10 h 51" name="T23"/>
                <a:gd fmla="*/ 35 w 38" name="T24"/>
                <a:gd fmla="*/ 6 h 51" name="T25"/>
                <a:gd fmla="*/ 18 w 38" name="T26"/>
                <a:gd fmla="*/ 3 h 51" name="T27"/>
                <a:gd fmla="*/ 21 w 38" name="T28"/>
                <a:gd fmla="*/ 3 h 51" name="T29"/>
                <a:gd fmla="*/ 25 w 38" name="T30"/>
                <a:gd fmla="*/ 6 h 51" name="T31"/>
                <a:gd fmla="*/ 13 w 38" name="T32"/>
                <a:gd fmla="*/ 6 h 51" name="T33"/>
                <a:gd fmla="*/ 18 w 38" name="T34"/>
                <a:gd fmla="*/ 3 h 51" name="T35"/>
                <a:gd fmla="*/ 35 w 38" name="T36"/>
                <a:gd fmla="*/ 46 h 51" name="T37"/>
                <a:gd fmla="*/ 34 w 38" name="T38"/>
                <a:gd fmla="*/ 48 h 51" name="T39"/>
                <a:gd fmla="*/ 5 w 38" name="T40"/>
                <a:gd fmla="*/ 48 h 51" name="T41"/>
                <a:gd fmla="*/ 3 w 38" name="T42"/>
                <a:gd fmla="*/ 46 h 51" name="T43"/>
                <a:gd fmla="*/ 3 w 38" name="T44"/>
                <a:gd fmla="*/ 42 h 51" name="T45"/>
                <a:gd fmla="*/ 35 w 38" name="T46"/>
                <a:gd fmla="*/ 42 h 51" name="T47"/>
                <a:gd fmla="*/ 35 w 38" name="T48"/>
                <a:gd fmla="*/ 46 h 51" name="T49"/>
                <a:gd fmla="*/ 35 w 38" name="T50"/>
                <a:gd fmla="*/ 38 h 51" name="T51"/>
                <a:gd fmla="*/ 3 w 38" name="T52"/>
                <a:gd fmla="*/ 38 h 51" name="T53"/>
                <a:gd fmla="*/ 3 w 38" name="T54"/>
                <a:gd fmla="*/ 11 h 51" name="T55"/>
                <a:gd fmla="*/ 5 w 38" name="T56"/>
                <a:gd fmla="*/ 10 h 51" name="T57"/>
                <a:gd fmla="*/ 10 w 38" name="T58"/>
                <a:gd fmla="*/ 10 h 51" name="T59"/>
                <a:gd fmla="*/ 10 w 38" name="T60"/>
                <a:gd fmla="*/ 19 h 51" name="T61"/>
                <a:gd fmla="*/ 13 w 38" name="T62"/>
                <a:gd fmla="*/ 19 h 51" name="T63"/>
                <a:gd fmla="*/ 13 w 38" name="T64"/>
                <a:gd fmla="*/ 10 h 51" name="T65"/>
                <a:gd fmla="*/ 26 w 38" name="T66"/>
                <a:gd fmla="*/ 10 h 51" name="T67"/>
                <a:gd fmla="*/ 26 w 38" name="T68"/>
                <a:gd fmla="*/ 19 h 51" name="T69"/>
                <a:gd fmla="*/ 29 w 38" name="T70"/>
                <a:gd fmla="*/ 19 h 51" name="T71"/>
                <a:gd fmla="*/ 29 w 38" name="T72"/>
                <a:gd fmla="*/ 10 h 51" name="T73"/>
                <a:gd fmla="*/ 34 w 38" name="T74"/>
                <a:gd fmla="*/ 10 h 51" name="T75"/>
                <a:gd fmla="*/ 35 w 38" name="T76"/>
                <a:gd fmla="*/ 11 h 51" name="T77"/>
                <a:gd fmla="*/ 35 w 38" name="T78"/>
                <a:gd fmla="*/ 38 h 51" name="T79"/>
                <a:gd fmla="*/ 35 w 38" name="T80"/>
                <a:gd fmla="*/ 38 h 51" name="T81"/>
                <a:gd fmla="*/ 35 w 38" name="T82"/>
                <a:gd fmla="*/ 38 h 5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1" w="38">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accent1">
                <a:lumMod val="100000"/>
              </a:schemeClr>
            </a:solidFill>
            <a:ln>
              <a:noFill/>
            </a:ln>
            <a:extLst/>
          </p:spPr>
          <p:txBody>
            <a:bodyPr anchor="ctr"/>
            <a:lstStyle/>
            <a:p>
              <a:pPr algn="ctr"/>
              <a:endParaRPr>
                <a:ea charset="-122" panose="020b0503020204020204" pitchFamily="34" typeface="微软雅黑"/>
              </a:endParaRPr>
            </a:p>
          </p:txBody>
        </p:sp>
      </p:grpSp>
      <p:grpSp>
        <p:nvGrpSpPr>
          <p:cNvPr id="26" name="组合 25"/>
          <p:cNvGrpSpPr/>
          <p:nvPr/>
        </p:nvGrpSpPr>
        <p:grpSpPr>
          <a:xfrm>
            <a:off x="4263023" y="2025997"/>
            <a:ext cx="2773022" cy="614191"/>
            <a:chOff x="4263023" y="2025997"/>
            <a:chExt cx="2773022" cy="614191"/>
          </a:xfrm>
        </p:grpSpPr>
        <p:grpSp>
          <p:nvGrpSpPr>
            <p:cNvPr id="10" name="组合 9"/>
            <p:cNvGrpSpPr/>
            <p:nvPr/>
          </p:nvGrpSpPr>
          <p:grpSpPr>
            <a:xfrm>
              <a:off x="4854523" y="2025997"/>
              <a:ext cx="2181522" cy="614191"/>
              <a:chOff x="6472696" y="3422385"/>
              <a:chExt cx="2908696" cy="818921"/>
            </a:xfrm>
          </p:grpSpPr>
          <p:sp>
            <p:nvSpPr>
              <p:cNvPr id="19" name="文本框 10"/>
              <p:cNvSpPr txBox="1"/>
              <p:nvPr/>
            </p:nvSpPr>
            <p:spPr>
              <a:xfrm>
                <a:off x="6472696" y="3760928"/>
                <a:ext cx="2908696" cy="480378"/>
              </a:xfrm>
              <a:prstGeom prst="rect">
                <a:avLst/>
              </a:prstGeom>
              <a:noFill/>
            </p:spPr>
            <p:txBody>
              <a:bodyPr anchor="ctr" anchorCtr="0" bIns="0" lIns="0" rIns="0" tIns="0" wrap="square">
                <a:normAutofit fontScale="92500" lnSpcReduction="20000"/>
              </a:bodyPr>
              <a:lstStyle/>
              <a:p>
                <a:pPr algn="r" lvl="0">
                  <a:lnSpc>
                    <a:spcPct val="120000"/>
                  </a:lnSpc>
                </a:pPr>
                <a:r>
                  <a:rPr altLang="en-US" lang="zh-CN" sz="1200">
                    <a:solidFill>
                      <a:schemeClr val="dk1">
                        <a:lumMod val="100000"/>
                      </a:schemeClr>
                    </a:solidFill>
                    <a:ea charset="-122" panose="020b0503020204020204" pitchFamily="34" typeface="微软雅黑"/>
                  </a:rPr>
                  <a:t>点击输入替换内容</a:t>
                </a:r>
              </a:p>
              <a:p>
                <a:pPr algn="r" lvl="0">
                  <a:lnSpc>
                    <a:spcPct val="120000"/>
                  </a:lnSpc>
                </a:pPr>
                <a:r>
                  <a:rPr altLang="en-US" lang="zh-CN" sz="1200">
                    <a:solidFill>
                      <a:schemeClr val="dk1">
                        <a:lumMod val="100000"/>
                      </a:schemeClr>
                    </a:solidFill>
                    <a:ea charset="-122" panose="020b0503020204020204" pitchFamily="34" typeface="微软雅黑"/>
                  </a:rPr>
                  <a:t>点击输入替换内容</a:t>
                </a:r>
              </a:p>
            </p:txBody>
          </p:sp>
          <p:sp>
            <p:nvSpPr>
              <p:cNvPr id="20" name="矩形 19"/>
              <p:cNvSpPr/>
              <p:nvPr/>
            </p:nvSpPr>
            <p:spPr>
              <a:xfrm>
                <a:off x="6472696" y="3422385"/>
                <a:ext cx="1384995" cy="276999"/>
              </a:xfrm>
              <a:prstGeom prst="rect">
                <a:avLst/>
              </a:prstGeom>
            </p:spPr>
            <p:txBody>
              <a:bodyPr bIns="0" lIns="0" rIns="0" tIns="0" wrap="none">
                <a:normAutofit fontScale="92500" lnSpcReduction="20000"/>
              </a:bodyPr>
              <a:lstStyle/>
              <a:p>
                <a:pPr defTabSz="914378" lvl="0">
                  <a:defRPr/>
                </a:pPr>
                <a:r>
                  <a:rPr altLang="en-US" b="1" lang="zh-CN">
                    <a:ea charset="-122" panose="020b0503020204020204" pitchFamily="34" typeface="微软雅黑"/>
                  </a:rPr>
                  <a:t>标题文本预设</a:t>
                </a:r>
              </a:p>
            </p:txBody>
          </p:sp>
        </p:grpSp>
        <p:sp>
          <p:nvSpPr>
            <p:cNvPr id="23" name="任意多边形: 形状 22"/>
            <p:cNvSpPr>
              <a:spLocks noChangeAspect="1"/>
            </p:cNvSpPr>
            <p:nvPr/>
          </p:nvSpPr>
          <p:spPr bwMode="auto">
            <a:xfrm>
              <a:off x="4263023" y="2025997"/>
              <a:ext cx="329994" cy="379989"/>
            </a:xfrm>
            <a:custGeom>
              <a:gdLst>
                <a:gd fmla="*/ 184010 w 292270" name="connsiteX0"/>
                <a:gd fmla="*/ 131763 h 336550" name="connsiteY0"/>
                <a:gd fmla="*/ 178567 w 292270" name="connsiteX1"/>
                <a:gd fmla="*/ 141923 h 336550" name="connsiteY1"/>
                <a:gd fmla="*/ 184010 w 292270" name="connsiteX2"/>
                <a:gd fmla="*/ 150813 h 336550" name="connsiteY2"/>
                <a:gd fmla="*/ 188092 w 292270" name="connsiteX3"/>
                <a:gd fmla="*/ 141923 h 336550" name="connsiteY3"/>
                <a:gd fmla="*/ 184010 w 292270" name="connsiteX4"/>
                <a:gd fmla="*/ 131763 h 336550" name="connsiteY4"/>
                <a:gd fmla="*/ 141147 w 292270" name="connsiteX5"/>
                <a:gd fmla="*/ 131763 h 336550" name="connsiteY5"/>
                <a:gd fmla="*/ 135704 w 292270" name="connsiteX6"/>
                <a:gd fmla="*/ 141923 h 336550" name="connsiteY6"/>
                <a:gd fmla="*/ 141147 w 292270" name="connsiteX7"/>
                <a:gd fmla="*/ 150813 h 336550" name="connsiteY7"/>
                <a:gd fmla="*/ 145229 w 292270" name="connsiteX8"/>
                <a:gd fmla="*/ 141923 h 336550" name="connsiteY8"/>
                <a:gd fmla="*/ 141147 w 292270" name="connsiteX9"/>
                <a:gd fmla="*/ 131763 h 336550" name="connsiteY9"/>
                <a:gd fmla="*/ 96811 w 292270" name="connsiteX10"/>
                <a:gd fmla="*/ 131763 h 336550" name="connsiteY10"/>
                <a:gd fmla="*/ 92842 w 292270" name="connsiteX11"/>
                <a:gd fmla="*/ 134938 h 336550" name="connsiteY11"/>
                <a:gd fmla="*/ 100780 w 292270" name="connsiteX12"/>
                <a:gd fmla="*/ 134938 h 336550" name="connsiteY12"/>
                <a:gd fmla="*/ 96811 w 292270" name="connsiteX13"/>
                <a:gd fmla="*/ 131763 h 336550" name="connsiteY13"/>
                <a:gd fmla="*/ 225310 w 292270" name="connsiteX14"/>
                <a:gd fmla="*/ 127000 h 336550" name="connsiteY14"/>
                <a:gd fmla="*/ 226721 w 292270" name="connsiteX15"/>
                <a:gd fmla="*/ 127000 h 336550" name="connsiteY15"/>
                <a:gd fmla="*/ 229543 w 292270" name="connsiteX16"/>
                <a:gd fmla="*/ 127000 h 336550" name="connsiteY16"/>
                <a:gd fmla="*/ 230954 w 292270" name="connsiteX17"/>
                <a:gd fmla="*/ 127000 h 336550" name="connsiteY17"/>
                <a:gd fmla="*/ 230954 w 292270" name="connsiteX18"/>
                <a:gd fmla="*/ 155792 h 336550" name="connsiteY18"/>
                <a:gd fmla="*/ 229543 w 292270" name="connsiteX19"/>
                <a:gd fmla="*/ 157163 h 336550" name="connsiteY19"/>
                <a:gd fmla="*/ 225310 w 292270" name="connsiteX20"/>
                <a:gd fmla="*/ 157163 h 336550" name="connsiteY20"/>
                <a:gd fmla="*/ 225310 w 292270" name="connsiteX21"/>
                <a:gd fmla="*/ 155792 h 336550" name="connsiteY21"/>
                <a:gd fmla="*/ 225310 w 292270" name="connsiteX22"/>
                <a:gd fmla="*/ 132484 h 336550" name="connsiteY22"/>
                <a:gd fmla="*/ 221076 w 292270" name="connsiteX23"/>
                <a:gd fmla="*/ 133855 h 336550" name="connsiteY23"/>
                <a:gd fmla="*/ 221076 w 292270" name="connsiteX24"/>
                <a:gd fmla="*/ 135227 h 336550" name="connsiteY24"/>
                <a:gd fmla="*/ 219665 w 292270" name="connsiteX25"/>
                <a:gd fmla="*/ 133855 h 336550" name="connsiteY25"/>
                <a:gd fmla="*/ 219665 w 292270" name="connsiteX26"/>
                <a:gd fmla="*/ 131113 h 336550" name="connsiteY26"/>
                <a:gd fmla="*/ 219665 w 292270" name="connsiteX27"/>
                <a:gd fmla="*/ 129742 h 336550" name="connsiteY27"/>
                <a:gd fmla="*/ 225310 w 292270" name="connsiteX28"/>
                <a:gd fmla="*/ 127000 h 336550" name="connsiteY28"/>
                <a:gd fmla="*/ 203791 w 292270" name="connsiteX29"/>
                <a:gd fmla="*/ 127000 h 336550" name="connsiteY29"/>
                <a:gd fmla="*/ 207495 w 292270" name="connsiteX30"/>
                <a:gd fmla="*/ 127000 h 336550" name="connsiteY30"/>
                <a:gd fmla="*/ 208730 w 292270" name="connsiteX31"/>
                <a:gd fmla="*/ 127000 h 336550" name="connsiteY31"/>
                <a:gd fmla="*/ 208730 w 292270" name="connsiteX32"/>
                <a:gd fmla="*/ 155792 h 336550" name="connsiteY32"/>
                <a:gd fmla="*/ 207495 w 292270" name="connsiteX33"/>
                <a:gd fmla="*/ 157163 h 336550" name="connsiteY33"/>
                <a:gd fmla="*/ 203791 w 292270" name="connsiteX34"/>
                <a:gd fmla="*/ 157163 h 336550" name="connsiteY34"/>
                <a:gd fmla="*/ 202556 w 292270" name="connsiteX35"/>
                <a:gd fmla="*/ 155792 h 336550" name="connsiteY35"/>
                <a:gd fmla="*/ 202556 w 292270" name="connsiteX36"/>
                <a:gd fmla="*/ 132484 h 336550" name="connsiteY36"/>
                <a:gd fmla="*/ 200086 w 292270" name="connsiteX37"/>
                <a:gd fmla="*/ 133855 h 336550" name="connsiteY37"/>
                <a:gd fmla="*/ 198852 w 292270" name="connsiteX38"/>
                <a:gd fmla="*/ 135227 h 336550" name="connsiteY38"/>
                <a:gd fmla="*/ 198852 w 292270" name="connsiteX39"/>
                <a:gd fmla="*/ 133855 h 336550" name="connsiteY39"/>
                <a:gd fmla="*/ 197617 w 292270" name="connsiteX40"/>
                <a:gd fmla="*/ 131113 h 336550" name="connsiteY40"/>
                <a:gd fmla="*/ 198852 w 292270" name="connsiteX41"/>
                <a:gd fmla="*/ 129742 h 336550" name="connsiteY41"/>
                <a:gd fmla="*/ 203791 w 292270" name="connsiteX42"/>
                <a:gd fmla="*/ 127000 h 336550" name="connsiteY42"/>
                <a:gd fmla="*/ 183964 w 292270" name="connsiteX43"/>
                <a:gd fmla="*/ 127000 h 336550" name="connsiteY43"/>
                <a:gd fmla="*/ 192854 w 292270" name="connsiteX44"/>
                <a:gd fmla="*/ 141426 h 336550" name="connsiteY44"/>
                <a:gd fmla="*/ 182694 w 292270" name="connsiteX45"/>
                <a:gd fmla="*/ 157163 h 336550" name="connsiteY45"/>
                <a:gd fmla="*/ 173804 w 292270" name="connsiteX46"/>
                <a:gd fmla="*/ 142737 h 336550" name="connsiteY46"/>
                <a:gd fmla="*/ 183964 w 292270" name="connsiteX47"/>
                <a:gd fmla="*/ 127000 h 336550" name="connsiteY47"/>
                <a:gd fmla="*/ 161699 w 292270" name="connsiteX48"/>
                <a:gd fmla="*/ 127000 h 336550" name="connsiteY48"/>
                <a:gd fmla="*/ 164478 w 292270" name="connsiteX49"/>
                <a:gd fmla="*/ 127000 h 336550" name="connsiteY49"/>
                <a:gd fmla="*/ 165867 w 292270" name="connsiteX50"/>
                <a:gd fmla="*/ 127000 h 336550" name="connsiteY50"/>
                <a:gd fmla="*/ 165867 w 292270" name="connsiteX51"/>
                <a:gd fmla="*/ 155792 h 336550" name="connsiteY51"/>
                <a:gd fmla="*/ 164478 w 292270" name="connsiteX52"/>
                <a:gd fmla="*/ 157163 h 336550" name="connsiteY52"/>
                <a:gd fmla="*/ 161699 w 292270" name="connsiteX53"/>
                <a:gd fmla="*/ 157163 h 336550" name="connsiteY53"/>
                <a:gd fmla="*/ 160310 w 292270" name="connsiteX54"/>
                <a:gd fmla="*/ 155792 h 336550" name="connsiteY54"/>
                <a:gd fmla="*/ 160310 w 292270" name="connsiteX55"/>
                <a:gd fmla="*/ 132484 h 336550" name="connsiteY55"/>
                <a:gd fmla="*/ 156143 w 292270" name="connsiteX56"/>
                <a:gd fmla="*/ 133855 h 336550" name="connsiteY56"/>
                <a:gd fmla="*/ 156143 w 292270" name="connsiteX57"/>
                <a:gd fmla="*/ 135227 h 336550" name="connsiteY57"/>
                <a:gd fmla="*/ 154754 w 292270" name="connsiteX58"/>
                <a:gd fmla="*/ 133855 h 336550" name="connsiteY58"/>
                <a:gd fmla="*/ 154754 w 292270" name="connsiteX59"/>
                <a:gd fmla="*/ 131113 h 336550" name="connsiteY59"/>
                <a:gd fmla="*/ 154754 w 292270" name="connsiteX60"/>
                <a:gd fmla="*/ 129742 h 336550" name="connsiteY60"/>
                <a:gd fmla="*/ 161699 w 292270" name="connsiteX61"/>
                <a:gd fmla="*/ 127000 h 336550" name="connsiteY61"/>
                <a:gd fmla="*/ 141261 w 292270" name="connsiteX62"/>
                <a:gd fmla="*/ 127000 h 336550" name="connsiteY62"/>
                <a:gd fmla="*/ 151580 w 292270" name="connsiteX63"/>
                <a:gd fmla="*/ 141426 h 336550" name="connsiteY63"/>
                <a:gd fmla="*/ 141261 w 292270" name="connsiteX64"/>
                <a:gd fmla="*/ 157163 h 336550" name="connsiteY64"/>
                <a:gd fmla="*/ 130942 w 292270" name="connsiteX65"/>
                <a:gd fmla="*/ 142737 h 336550" name="connsiteY65"/>
                <a:gd fmla="*/ 141261 w 292270" name="connsiteX66"/>
                <a:gd fmla="*/ 127000 h 336550" name="connsiteY66"/>
                <a:gd fmla="*/ 247736 w 292270" name="connsiteX67"/>
                <a:gd fmla="*/ 80963 h 336550" name="connsiteY67"/>
                <a:gd fmla="*/ 243654 w 292270" name="connsiteX68"/>
                <a:gd fmla="*/ 91970 h 336550" name="connsiteY68"/>
                <a:gd fmla="*/ 247736 w 292270" name="connsiteX69"/>
                <a:gd fmla="*/ 101601 h 336550" name="connsiteY69"/>
                <a:gd fmla="*/ 253179 w 292270" name="connsiteX70"/>
                <a:gd fmla="*/ 90594 h 336550" name="connsiteY70"/>
                <a:gd fmla="*/ 247736 w 292270" name="connsiteX71"/>
                <a:gd fmla="*/ 80963 h 336550" name="connsiteY71"/>
                <a:gd fmla="*/ 205328 w 292270" name="connsiteX72"/>
                <a:gd fmla="*/ 80963 h 336550" name="connsiteY72"/>
                <a:gd fmla="*/ 200792 w 292270" name="connsiteX73"/>
                <a:gd fmla="*/ 91970 h 336550" name="connsiteY73"/>
                <a:gd fmla="*/ 205328 w 292270" name="connsiteX74"/>
                <a:gd fmla="*/ 101601 h 336550" name="connsiteY74"/>
                <a:gd fmla="*/ 208730 w 292270" name="connsiteX75"/>
                <a:gd fmla="*/ 90594 h 336550" name="connsiteY75"/>
                <a:gd fmla="*/ 205328 w 292270" name="connsiteX76"/>
                <a:gd fmla="*/ 80963 h 336550" name="connsiteY76"/>
                <a:gd fmla="*/ 184010 w 292270" name="connsiteX77"/>
                <a:gd fmla="*/ 80963 h 336550" name="connsiteY77"/>
                <a:gd fmla="*/ 178567 w 292270" name="connsiteX78"/>
                <a:gd fmla="*/ 91970 h 336550" name="connsiteY78"/>
                <a:gd fmla="*/ 184010 w 292270" name="connsiteX79"/>
                <a:gd fmla="*/ 101601 h 336550" name="connsiteY79"/>
                <a:gd fmla="*/ 188092 w 292270" name="connsiteX80"/>
                <a:gd fmla="*/ 90594 h 336550" name="connsiteY80"/>
                <a:gd fmla="*/ 184010 w 292270" name="connsiteX81"/>
                <a:gd fmla="*/ 80963 h 336550" name="connsiteY81"/>
                <a:gd fmla="*/ 162011 w 292270" name="connsiteX82"/>
                <a:gd fmla="*/ 80963 h 336550" name="connsiteY82"/>
                <a:gd fmla="*/ 157929 w 292270" name="connsiteX83"/>
                <a:gd fmla="*/ 91970 h 336550" name="connsiteY83"/>
                <a:gd fmla="*/ 162011 w 292270" name="connsiteX84"/>
                <a:gd fmla="*/ 101601 h 336550" name="connsiteY84"/>
                <a:gd fmla="*/ 167454 w 292270" name="connsiteX85"/>
                <a:gd fmla="*/ 90594 h 336550" name="connsiteY85"/>
                <a:gd fmla="*/ 162011 w 292270" name="connsiteX86"/>
                <a:gd fmla="*/ 80963 h 336550" name="connsiteY86"/>
                <a:gd fmla="*/ 76173 w 292270" name="connsiteX87"/>
                <a:gd fmla="*/ 80963 h 336550" name="connsiteY87"/>
                <a:gd fmla="*/ 72204 w 292270" name="connsiteX88"/>
                <a:gd fmla="*/ 91970 h 336550" name="connsiteY88"/>
                <a:gd fmla="*/ 76173 w 292270" name="connsiteX89"/>
                <a:gd fmla="*/ 101601 h 336550" name="connsiteY89"/>
                <a:gd fmla="*/ 80142 w 292270" name="connsiteX90"/>
                <a:gd fmla="*/ 90594 h 336550" name="connsiteY90"/>
                <a:gd fmla="*/ 76173 w 292270" name="connsiteX91"/>
                <a:gd fmla="*/ 80963 h 336550" name="connsiteY91"/>
                <a:gd fmla="*/ 225310 w 292270" name="connsiteX92"/>
                <a:gd fmla="*/ 76200 h 336550" name="connsiteY92"/>
                <a:gd fmla="*/ 226721 w 292270" name="connsiteX93"/>
                <a:gd fmla="*/ 76200 h 336550" name="connsiteY93"/>
                <a:gd fmla="*/ 229543 w 292270" name="connsiteX94"/>
                <a:gd fmla="*/ 76200 h 336550" name="connsiteY94"/>
                <a:gd fmla="*/ 230954 w 292270" name="connsiteX95"/>
                <a:gd fmla="*/ 77511 h 336550" name="connsiteY95"/>
                <a:gd fmla="*/ 230954 w 292270" name="connsiteX96"/>
                <a:gd fmla="*/ 105052 h 336550" name="connsiteY96"/>
                <a:gd fmla="*/ 229543 w 292270" name="connsiteX97"/>
                <a:gd fmla="*/ 106363 h 336550" name="connsiteY97"/>
                <a:gd fmla="*/ 225310 w 292270" name="connsiteX98"/>
                <a:gd fmla="*/ 106363 h 336550" name="connsiteY98"/>
                <a:gd fmla="*/ 225310 w 292270" name="connsiteX99"/>
                <a:gd fmla="*/ 105052 h 336550" name="connsiteY99"/>
                <a:gd fmla="*/ 225310 w 292270" name="connsiteX100"/>
                <a:gd fmla="*/ 82757 h 336550" name="connsiteY100"/>
                <a:gd fmla="*/ 221076 w 292270" name="connsiteX101"/>
                <a:gd fmla="*/ 84069 h 336550" name="connsiteY101"/>
                <a:gd fmla="*/ 219665 w 292270" name="connsiteX102"/>
                <a:gd fmla="*/ 84069 h 336550" name="connsiteY102"/>
                <a:gd fmla="*/ 219665 w 292270" name="connsiteX103"/>
                <a:gd fmla="*/ 81446 h 336550" name="connsiteY103"/>
                <a:gd fmla="*/ 219665 w 292270" name="connsiteX104"/>
                <a:gd fmla="*/ 80134 h 336550" name="connsiteY104"/>
                <a:gd fmla="*/ 225310 w 292270" name="connsiteX105"/>
                <a:gd fmla="*/ 76200 h 336550" name="connsiteY105"/>
                <a:gd fmla="*/ 205555 w 292270" name="connsiteX106"/>
                <a:gd fmla="*/ 76200 h 336550" name="connsiteY106"/>
                <a:gd fmla="*/ 216667 w 292270" name="connsiteX107"/>
                <a:gd fmla="*/ 90626 h 336550" name="connsiteY107"/>
                <a:gd fmla="*/ 205555 w 292270" name="connsiteX108"/>
                <a:gd fmla="*/ 106363 h 336550" name="connsiteY108"/>
                <a:gd fmla="*/ 194442 w 292270" name="connsiteX109"/>
                <a:gd fmla="*/ 91937 h 336550" name="connsiteY109"/>
                <a:gd fmla="*/ 205555 w 292270" name="connsiteX110"/>
                <a:gd fmla="*/ 76200 h 336550" name="connsiteY110"/>
                <a:gd fmla="*/ 183964 w 292270" name="connsiteX111"/>
                <a:gd fmla="*/ 76200 h 336550" name="connsiteY111"/>
                <a:gd fmla="*/ 192854 w 292270" name="connsiteX112"/>
                <a:gd fmla="*/ 90626 h 336550" name="connsiteY112"/>
                <a:gd fmla="*/ 182694 w 292270" name="connsiteX113"/>
                <a:gd fmla="*/ 106363 h 336550" name="connsiteY113"/>
                <a:gd fmla="*/ 173804 w 292270" name="connsiteX114"/>
                <a:gd fmla="*/ 91937 h 336550" name="connsiteY114"/>
                <a:gd fmla="*/ 183964 w 292270" name="connsiteX115"/>
                <a:gd fmla="*/ 76200 h 336550" name="connsiteY115"/>
                <a:gd fmla="*/ 161898 w 292270" name="connsiteX116"/>
                <a:gd fmla="*/ 76200 h 336550" name="connsiteY116"/>
                <a:gd fmla="*/ 172217 w 292270" name="connsiteX117"/>
                <a:gd fmla="*/ 90626 h 336550" name="connsiteY117"/>
                <a:gd fmla="*/ 161898 w 292270" name="connsiteX118"/>
                <a:gd fmla="*/ 106363 h 336550" name="connsiteY118"/>
                <a:gd fmla="*/ 151579 w 292270" name="connsiteX119"/>
                <a:gd fmla="*/ 91937 h 336550" name="connsiteY119"/>
                <a:gd fmla="*/ 161898 w 292270" name="connsiteX120"/>
                <a:gd fmla="*/ 76200 h 336550" name="connsiteY120"/>
                <a:gd fmla="*/ 139584 w 292270" name="connsiteX121"/>
                <a:gd fmla="*/ 76200 h 336550" name="connsiteY121"/>
                <a:gd fmla="*/ 140996 w 292270" name="connsiteX122"/>
                <a:gd fmla="*/ 76200 h 336550" name="connsiteY122"/>
                <a:gd fmla="*/ 143818 w 292270" name="connsiteX123"/>
                <a:gd fmla="*/ 76200 h 336550" name="connsiteY123"/>
                <a:gd fmla="*/ 145229 w 292270" name="connsiteX124"/>
                <a:gd fmla="*/ 77511 h 336550" name="connsiteY124"/>
                <a:gd fmla="*/ 145229 w 292270" name="connsiteX125"/>
                <a:gd fmla="*/ 105052 h 336550" name="connsiteY125"/>
                <a:gd fmla="*/ 143818 w 292270" name="connsiteX126"/>
                <a:gd fmla="*/ 106363 h 336550" name="connsiteY126"/>
                <a:gd fmla="*/ 139584 w 292270" name="connsiteX127"/>
                <a:gd fmla="*/ 106363 h 336550" name="connsiteY127"/>
                <a:gd fmla="*/ 139584 w 292270" name="connsiteX128"/>
                <a:gd fmla="*/ 105052 h 336550" name="connsiteY128"/>
                <a:gd fmla="*/ 139584 w 292270" name="connsiteX129"/>
                <a:gd fmla="*/ 82757 h 336550" name="connsiteY129"/>
                <a:gd fmla="*/ 135351 w 292270" name="connsiteX130"/>
                <a:gd fmla="*/ 84069 h 336550" name="connsiteY130"/>
                <a:gd fmla="*/ 133940 w 292270" name="connsiteX131"/>
                <a:gd fmla="*/ 84069 h 336550" name="connsiteY131"/>
                <a:gd fmla="*/ 132529 w 292270" name="connsiteX132"/>
                <a:gd fmla="*/ 81446 h 336550" name="connsiteY132"/>
                <a:gd fmla="*/ 133940 w 292270" name="connsiteX133"/>
                <a:gd fmla="*/ 80134 h 336550" name="connsiteY133"/>
                <a:gd fmla="*/ 139584 w 292270" name="connsiteX134"/>
                <a:gd fmla="*/ 76200 h 336550" name="connsiteY134"/>
                <a:gd fmla="*/ 118837 w 292270" name="connsiteX135"/>
                <a:gd fmla="*/ 76200 h 336550" name="connsiteY135"/>
                <a:gd fmla="*/ 123005 w 292270" name="connsiteX136"/>
                <a:gd fmla="*/ 76200 h 336550" name="connsiteY136"/>
                <a:gd fmla="*/ 123005 w 292270" name="connsiteX137"/>
                <a:gd fmla="*/ 77511 h 336550" name="connsiteY137"/>
                <a:gd fmla="*/ 123005 w 292270" name="connsiteX138"/>
                <a:gd fmla="*/ 105052 h 336550" name="connsiteY138"/>
                <a:gd fmla="*/ 123005 w 292270" name="connsiteX139"/>
                <a:gd fmla="*/ 106363 h 336550" name="connsiteY139"/>
                <a:gd fmla="*/ 118837 w 292270" name="connsiteX140"/>
                <a:gd fmla="*/ 106363 h 336550" name="connsiteY140"/>
                <a:gd fmla="*/ 117448 w 292270" name="connsiteX141"/>
                <a:gd fmla="*/ 105052 h 336550" name="connsiteY141"/>
                <a:gd fmla="*/ 117448 w 292270" name="connsiteX142"/>
                <a:gd fmla="*/ 82757 h 336550" name="connsiteY142"/>
                <a:gd fmla="*/ 114670 w 292270" name="connsiteX143"/>
                <a:gd fmla="*/ 84069 h 336550" name="connsiteY143"/>
                <a:gd fmla="*/ 113281 w 292270" name="connsiteX144"/>
                <a:gd fmla="*/ 84069 h 336550" name="connsiteY144"/>
                <a:gd fmla="*/ 111892 w 292270" name="connsiteX145"/>
                <a:gd fmla="*/ 81446 h 336550" name="connsiteY145"/>
                <a:gd fmla="*/ 111892 w 292270" name="connsiteX146"/>
                <a:gd fmla="*/ 80134 h 336550" name="connsiteY146"/>
                <a:gd fmla="*/ 118837 w 292270" name="connsiteX147"/>
                <a:gd fmla="*/ 76200 h 336550" name="connsiteY147"/>
                <a:gd fmla="*/ 97207 w 292270" name="connsiteX148"/>
                <a:gd fmla="*/ 76200 h 336550" name="connsiteY148"/>
                <a:gd fmla="*/ 99588 w 292270" name="connsiteX149"/>
                <a:gd fmla="*/ 76200 h 336550" name="connsiteY149"/>
                <a:gd fmla="*/ 100779 w 292270" name="connsiteX150"/>
                <a:gd fmla="*/ 77511 h 336550" name="connsiteY150"/>
                <a:gd fmla="*/ 100779 w 292270" name="connsiteX151"/>
                <a:gd fmla="*/ 105052 h 336550" name="connsiteY151"/>
                <a:gd fmla="*/ 99588 w 292270" name="connsiteX152"/>
                <a:gd fmla="*/ 106363 h 336550" name="connsiteY152"/>
                <a:gd fmla="*/ 97207 w 292270" name="connsiteX153"/>
                <a:gd fmla="*/ 106363 h 336550" name="connsiteY153"/>
                <a:gd fmla="*/ 96016 w 292270" name="connsiteX154"/>
                <a:gd fmla="*/ 105052 h 336550" name="connsiteY154"/>
                <a:gd fmla="*/ 96016 w 292270" name="connsiteX155"/>
                <a:gd fmla="*/ 82757 h 336550" name="connsiteY155"/>
                <a:gd fmla="*/ 92444 w 292270" name="connsiteX156"/>
                <a:gd fmla="*/ 84069 h 336550" name="connsiteY156"/>
                <a:gd fmla="*/ 91254 w 292270" name="connsiteX157"/>
                <a:gd fmla="*/ 84069 h 336550" name="connsiteY157"/>
                <a:gd fmla="*/ 91254 w 292270" name="connsiteX158"/>
                <a:gd fmla="*/ 81446 h 336550" name="connsiteY158"/>
                <a:gd fmla="*/ 91254 w 292270" name="connsiteX159"/>
                <a:gd fmla="*/ 80134 h 336550" name="connsiteY159"/>
                <a:gd fmla="*/ 97207 w 292270" name="connsiteX160"/>
                <a:gd fmla="*/ 76200 h 336550" name="connsiteY160"/>
                <a:gd fmla="*/ 201926 w 292270" name="connsiteX161"/>
                <a:gd fmla="*/ 36513 h 336550" name="connsiteY161"/>
                <a:gd fmla="*/ 200792 w 292270" name="connsiteX162"/>
                <a:gd fmla="*/ 40409 h 336550" name="connsiteY162"/>
                <a:gd fmla="*/ 205328 w 292270" name="connsiteX163"/>
                <a:gd fmla="*/ 50801 h 336550" name="connsiteY163"/>
                <a:gd fmla="*/ 208730 w 292270" name="connsiteX164"/>
                <a:gd fmla="*/ 40409 h 336550" name="connsiteY164"/>
                <a:gd fmla="*/ 208730 w 292270" name="connsiteX165"/>
                <a:gd fmla="*/ 39111 h 336550" name="connsiteY165"/>
                <a:gd fmla="*/ 201926 w 292270" name="connsiteX166"/>
                <a:gd fmla="*/ 36513 h 336550" name="connsiteY166"/>
                <a:gd fmla="*/ 123005 w 292270" name="connsiteX167"/>
                <a:gd fmla="*/ 34925 h 336550" name="connsiteY167"/>
                <a:gd fmla="*/ 116201 w 292270" name="connsiteX168"/>
                <a:gd fmla="*/ 37571 h 336550" name="connsiteY168"/>
                <a:gd fmla="*/ 115067 w 292270" name="connsiteX169"/>
                <a:gd fmla="*/ 38894 h 336550" name="connsiteY169"/>
                <a:gd fmla="*/ 115067 w 292270" name="connsiteX170"/>
                <a:gd fmla="*/ 40216 h 336550" name="connsiteY170"/>
                <a:gd fmla="*/ 119603 w 292270" name="connsiteX171"/>
                <a:gd fmla="*/ 50800 h 336550" name="connsiteY171"/>
                <a:gd fmla="*/ 123005 w 292270" name="connsiteX172"/>
                <a:gd fmla="*/ 40216 h 336550" name="connsiteY172"/>
                <a:gd fmla="*/ 123005 w 292270" name="connsiteX173"/>
                <a:gd fmla="*/ 34925 h 336550" name="connsiteY173"/>
                <a:gd fmla="*/ 162011 w 292270" name="connsiteX174"/>
                <a:gd fmla="*/ 31750 h 336550" name="connsiteY174"/>
                <a:gd fmla="*/ 157929 w 292270" name="connsiteX175"/>
                <a:gd fmla="*/ 40640 h 336550" name="connsiteY175"/>
                <a:gd fmla="*/ 162011 w 292270" name="connsiteX176"/>
                <a:gd fmla="*/ 50800 h 336550" name="connsiteY176"/>
                <a:gd fmla="*/ 167454 w 292270" name="connsiteX177"/>
                <a:gd fmla="*/ 40640 h 336550" name="connsiteY177"/>
                <a:gd fmla="*/ 162011 w 292270" name="connsiteX178"/>
                <a:gd fmla="*/ 31750 h 336550" name="connsiteY178"/>
                <a:gd fmla="*/ 144703 w 292270" name="connsiteX179"/>
                <a:gd fmla="*/ 28575 h 336550" name="connsiteY179"/>
                <a:gd fmla="*/ 144703 w 292270" name="connsiteX180"/>
                <a:gd fmla="*/ 55075 h 336550" name="connsiteY180"/>
                <a:gd fmla="*/ 143389 w 292270" name="connsiteX181"/>
                <a:gd fmla="*/ 55075 h 336550" name="connsiteY181"/>
                <a:gd fmla="*/ 139447 w 292270" name="connsiteX182"/>
                <a:gd fmla="*/ 55075 h 336550" name="connsiteY182"/>
                <a:gd fmla="*/ 139447 w 292270" name="connsiteX183"/>
                <a:gd fmla="*/ 32550 h 336550" name="connsiteY183"/>
                <a:gd fmla="*/ 135504 w 292270" name="connsiteX184"/>
                <a:gd fmla="*/ 33875 h 336550" name="connsiteY184"/>
                <a:gd fmla="*/ 134190 w 292270" name="connsiteX185"/>
                <a:gd fmla="*/ 33875 h 336550" name="connsiteY185"/>
                <a:gd fmla="*/ 132876 w 292270" name="connsiteX186"/>
                <a:gd fmla="*/ 31225 h 336550" name="connsiteY186"/>
                <a:gd fmla="*/ 127619 w 292270" name="connsiteX187"/>
                <a:gd fmla="*/ 32550 h 336550" name="connsiteY187"/>
                <a:gd fmla="*/ 128934 w 292270" name="connsiteX188"/>
                <a:gd fmla="*/ 40500 h 336550" name="connsiteY188"/>
                <a:gd fmla="*/ 118420 w 292270" name="connsiteX189"/>
                <a:gd fmla="*/ 56400 h 336550" name="connsiteY189"/>
                <a:gd fmla="*/ 109221 w 292270" name="connsiteX190"/>
                <a:gd fmla="*/ 41825 h 336550" name="connsiteY190"/>
                <a:gd fmla="*/ 101336 w 292270" name="connsiteX191"/>
                <a:gd fmla="*/ 47125 h 336550" name="connsiteY191"/>
                <a:gd fmla="*/ 101336 w 292270" name="connsiteX192"/>
                <a:gd fmla="*/ 55075 h 336550" name="connsiteY192"/>
                <a:gd fmla="*/ 100022 w 292270" name="connsiteX193"/>
                <a:gd fmla="*/ 55075 h 336550" name="connsiteY193"/>
                <a:gd fmla="*/ 97394 w 292270" name="connsiteX194"/>
                <a:gd fmla="*/ 55075 h 336550" name="connsiteY194"/>
                <a:gd fmla="*/ 96080 w 292270" name="connsiteX195"/>
                <a:gd fmla="*/ 55075 h 336550" name="connsiteY195"/>
                <a:gd fmla="*/ 96080 w 292270" name="connsiteX196"/>
                <a:gd fmla="*/ 49775 h 336550" name="connsiteY196"/>
                <a:gd fmla="*/ 72425 w 292270" name="connsiteX197"/>
                <a:gd fmla="*/ 77600 h 336550" name="connsiteY197"/>
                <a:gd fmla="*/ 76367 w 292270" name="connsiteX198"/>
                <a:gd fmla="*/ 76275 h 336550" name="connsiteY198"/>
                <a:gd fmla="*/ 86880 w 292270" name="connsiteX199"/>
                <a:gd fmla="*/ 90850 h 336550" name="connsiteY199"/>
                <a:gd fmla="*/ 76367 w 292270" name="connsiteX200"/>
                <a:gd fmla="*/ 106750 h 336550" name="connsiteY200"/>
                <a:gd fmla="*/ 67168 w 292270" name="connsiteX201"/>
                <a:gd fmla="*/ 97475 h 336550" name="connsiteY201"/>
                <a:gd fmla="*/ 75053 w 292270" name="connsiteX202"/>
                <a:gd fmla="*/ 127950 h 336550" name="connsiteY202"/>
                <a:gd fmla="*/ 76367 w 292270" name="connsiteX203"/>
                <a:gd fmla="*/ 127950 h 336550" name="connsiteY203"/>
                <a:gd fmla="*/ 78995 w 292270" name="connsiteX204"/>
                <a:gd fmla="*/ 127950 h 336550" name="connsiteY204"/>
                <a:gd fmla="*/ 80310 w 292270" name="connsiteX205"/>
                <a:gd fmla="*/ 127950 h 336550" name="connsiteY205"/>
                <a:gd fmla="*/ 80310 w 292270" name="connsiteX206"/>
                <a:gd fmla="*/ 133250 h 336550" name="connsiteY206"/>
                <a:gd fmla="*/ 88195 w 292270" name="connsiteX207"/>
                <a:gd fmla="*/ 135900 h 336550" name="connsiteY207"/>
                <a:gd fmla="*/ 97394 w 292270" name="connsiteX208"/>
                <a:gd fmla="*/ 126625 h 336550" name="connsiteY208"/>
                <a:gd fmla="*/ 107907 w 292270" name="connsiteX209"/>
                <a:gd fmla="*/ 135900 h 336550" name="connsiteY209"/>
                <a:gd fmla="*/ 114478 w 292270" name="connsiteX210"/>
                <a:gd fmla="*/ 145175 h 336550" name="connsiteY210"/>
                <a:gd fmla="*/ 117106 w 292270" name="connsiteX211"/>
                <a:gd fmla="*/ 151800 h 336550" name="connsiteY211"/>
                <a:gd fmla="*/ 117106 w 292270" name="connsiteX212"/>
                <a:gd fmla="*/ 133250 h 336550" name="connsiteY212"/>
                <a:gd fmla="*/ 114478 w 292270" name="connsiteX213"/>
                <a:gd fmla="*/ 134575 h 336550" name="connsiteY213"/>
                <a:gd fmla="*/ 113164 w 292270" name="connsiteX214"/>
                <a:gd fmla="*/ 135900 h 336550" name="connsiteY214"/>
                <a:gd fmla="*/ 113164 w 292270" name="connsiteX215"/>
                <a:gd fmla="*/ 134575 h 336550" name="connsiteY215"/>
                <a:gd fmla="*/ 111849 w 292270" name="connsiteX216"/>
                <a:gd fmla="*/ 131925 h 336550" name="connsiteY216"/>
                <a:gd fmla="*/ 111849 w 292270" name="connsiteX217"/>
                <a:gd fmla="*/ 130600 h 336550" name="connsiteY217"/>
                <a:gd fmla="*/ 118420 w 292270" name="connsiteX218"/>
                <a:gd fmla="*/ 127950 h 336550" name="connsiteY218"/>
                <a:gd fmla="*/ 122363 w 292270" name="connsiteX219"/>
                <a:gd fmla="*/ 127950 h 336550" name="connsiteY219"/>
                <a:gd fmla="*/ 122363 w 292270" name="connsiteX220"/>
                <a:gd fmla="*/ 155775 h 336550" name="connsiteY220"/>
                <a:gd fmla="*/ 122363 w 292270" name="connsiteX221"/>
                <a:gd fmla="*/ 157100 h 336550" name="connsiteY221"/>
                <a:gd fmla="*/ 121049 w 292270" name="connsiteX222"/>
                <a:gd fmla="*/ 157100 h 336550" name="connsiteY222"/>
                <a:gd fmla="*/ 135504 w 292270" name="connsiteX223"/>
                <a:gd fmla="*/ 162400 h 336550" name="connsiteY223"/>
                <a:gd fmla="*/ 161787 w 292270" name="connsiteX224"/>
                <a:gd fmla="*/ 159750 h 336550" name="connsiteY224"/>
                <a:gd fmla="*/ 181500 w 292270" name="connsiteX225"/>
                <a:gd fmla="*/ 191550 h 336550" name="connsiteY225"/>
                <a:gd fmla="*/ 181500 w 292270" name="connsiteX226"/>
                <a:gd fmla="*/ 183600 h 336550" name="connsiteY226"/>
                <a:gd fmla="*/ 178872 w 292270" name="connsiteX227"/>
                <a:gd fmla="*/ 186250 h 336550" name="connsiteY227"/>
                <a:gd fmla="*/ 177557 w 292270" name="connsiteX228"/>
                <a:gd fmla="*/ 186250 h 336550" name="connsiteY228"/>
                <a:gd fmla="*/ 176243 w 292270" name="connsiteX229"/>
                <a:gd fmla="*/ 184925 h 336550" name="connsiteY229"/>
                <a:gd fmla="*/ 176243 w 292270" name="connsiteX230"/>
                <a:gd fmla="*/ 182275 h 336550" name="connsiteY230"/>
                <a:gd fmla="*/ 176243 w 292270" name="connsiteX231"/>
                <a:gd fmla="*/ 180950 h 336550" name="connsiteY231"/>
                <a:gd fmla="*/ 182814 w 292270" name="connsiteX232"/>
                <a:gd fmla="*/ 178300 h 336550" name="connsiteY232"/>
                <a:gd fmla="*/ 186756 w 292270" name="connsiteX233"/>
                <a:gd fmla="*/ 178300 h 336550" name="connsiteY233"/>
                <a:gd fmla="*/ 186756 w 292270" name="connsiteX234"/>
                <a:gd fmla="*/ 194200 h 336550" name="connsiteY234"/>
                <a:gd fmla="*/ 199898 w 292270" name="connsiteX235"/>
                <a:gd fmla="*/ 186250 h 336550" name="connsiteY235"/>
                <a:gd fmla="*/ 198584 w 292270" name="connsiteX236"/>
                <a:gd fmla="*/ 186250 h 336550" name="connsiteY236"/>
                <a:gd fmla="*/ 198584 w 292270" name="connsiteX237"/>
                <a:gd fmla="*/ 184925 h 336550" name="connsiteY237"/>
                <a:gd fmla="*/ 197270 w 292270" name="connsiteX238"/>
                <a:gd fmla="*/ 182275 h 336550" name="connsiteY238"/>
                <a:gd fmla="*/ 198584 w 292270" name="connsiteX239"/>
                <a:gd fmla="*/ 180950 h 336550" name="connsiteY239"/>
                <a:gd fmla="*/ 199898 w 292270" name="connsiteX240"/>
                <a:gd fmla="*/ 180950 h 336550" name="connsiteY240"/>
                <a:gd fmla="*/ 199898 w 292270" name="connsiteX241"/>
                <a:gd fmla="*/ 166375 h 336550" name="connsiteY241"/>
                <a:gd fmla="*/ 234066 w 292270" name="connsiteX242"/>
                <a:gd fmla="*/ 161075 h 336550" name="connsiteY242"/>
                <a:gd fmla="*/ 241951 w 292270" name="connsiteX243"/>
                <a:gd fmla="*/ 146500 h 336550" name="connsiteY243"/>
                <a:gd fmla="*/ 245894 w 292270" name="connsiteX244"/>
                <a:gd fmla="*/ 143850 h 336550" name="connsiteY244"/>
                <a:gd fmla="*/ 245894 w 292270" name="connsiteX245"/>
                <a:gd fmla="*/ 133250 h 336550" name="connsiteY245"/>
                <a:gd fmla="*/ 241951 w 292270" name="connsiteX246"/>
                <a:gd fmla="*/ 134575 h 336550" name="connsiteY246"/>
                <a:gd fmla="*/ 241951 w 292270" name="connsiteX247"/>
                <a:gd fmla="*/ 135900 h 336550" name="connsiteY247"/>
                <a:gd fmla="*/ 240637 w 292270" name="connsiteX248"/>
                <a:gd fmla="*/ 134575 h 336550" name="connsiteY248"/>
                <a:gd fmla="*/ 240637 w 292270" name="connsiteX249"/>
                <a:gd fmla="*/ 131925 h 336550" name="connsiteY249"/>
                <a:gd fmla="*/ 240637 w 292270" name="connsiteX250"/>
                <a:gd fmla="*/ 130600 h 336550" name="connsiteY250"/>
                <a:gd fmla="*/ 247208 w 292270" name="connsiteX251"/>
                <a:gd fmla="*/ 127950 h 336550" name="connsiteY251"/>
                <a:gd fmla="*/ 249836 w 292270" name="connsiteX252"/>
                <a:gd fmla="*/ 127950 h 336550" name="connsiteY252"/>
                <a:gd fmla="*/ 251151 w 292270" name="connsiteX253"/>
                <a:gd fmla="*/ 127950 h 336550" name="connsiteY253"/>
                <a:gd fmla="*/ 251151 w 292270" name="connsiteX254"/>
                <a:gd fmla="*/ 143850 h 336550" name="connsiteY254"/>
                <a:gd fmla="*/ 252465 w 292270" name="connsiteX255"/>
                <a:gd fmla="*/ 143850 h 336550" name="connsiteY255"/>
                <a:gd fmla="*/ 257721 w 292270" name="connsiteX256"/>
                <a:gd fmla="*/ 94825 h 336550" name="connsiteY256"/>
                <a:gd fmla="*/ 247208 w 292270" name="connsiteX257"/>
                <a:gd fmla="*/ 106750 h 336550" name="connsiteY257"/>
                <a:gd fmla="*/ 238009 w 292270" name="connsiteX258"/>
                <a:gd fmla="*/ 92175 h 336550" name="connsiteY258"/>
                <a:gd fmla="*/ 248522 w 292270" name="connsiteX259"/>
                <a:gd fmla="*/ 76275 h 336550" name="connsiteY259"/>
                <a:gd fmla="*/ 249836 w 292270" name="connsiteX260"/>
                <a:gd fmla="*/ 76275 h 336550" name="connsiteY260"/>
                <a:gd fmla="*/ 230124 w 292270" name="connsiteX261"/>
                <a:gd fmla="*/ 52425 h 336550" name="connsiteY261"/>
                <a:gd fmla="*/ 230124 w 292270" name="connsiteX262"/>
                <a:gd fmla="*/ 55075 h 336550" name="connsiteY262"/>
                <a:gd fmla="*/ 228810 w 292270" name="connsiteX263"/>
                <a:gd fmla="*/ 55075 h 336550" name="connsiteY263"/>
                <a:gd fmla="*/ 224867 w 292270" name="connsiteX264"/>
                <a:gd fmla="*/ 55075 h 336550" name="connsiteY264"/>
                <a:gd fmla="*/ 224867 w 292270" name="connsiteX265"/>
                <a:gd fmla="*/ 48450 h 336550" name="connsiteY265"/>
                <a:gd fmla="*/ 215668 w 292270" name="connsiteX266"/>
                <a:gd fmla="*/ 43150 h 336550" name="connsiteY266"/>
                <a:gd fmla="*/ 205155 w 292270" name="connsiteX267"/>
                <a:gd fmla="*/ 56400 h 336550" name="connsiteY267"/>
                <a:gd fmla="*/ 194641 w 292270" name="connsiteX268"/>
                <a:gd fmla="*/ 40500 h 336550" name="connsiteY268"/>
                <a:gd fmla="*/ 195956 w 292270" name="connsiteX269"/>
                <a:gd fmla="*/ 33875 h 336550" name="connsiteY269"/>
                <a:gd fmla="*/ 186756 w 292270" name="connsiteX270"/>
                <a:gd fmla="*/ 31225 h 336550" name="connsiteY270"/>
                <a:gd fmla="*/ 186756 w 292270" name="connsiteX271"/>
                <a:gd fmla="*/ 55075 h 336550" name="connsiteY271"/>
                <a:gd fmla="*/ 182814 w 292270" name="connsiteX272"/>
                <a:gd fmla="*/ 55075 h 336550" name="connsiteY272"/>
                <a:gd fmla="*/ 181500 w 292270" name="connsiteX273"/>
                <a:gd fmla="*/ 55075 h 336550" name="connsiteY273"/>
                <a:gd fmla="*/ 181500 w 292270" name="connsiteX274"/>
                <a:gd fmla="*/ 32550 h 336550" name="connsiteY274"/>
                <a:gd fmla="*/ 178872 w 292270" name="connsiteX275"/>
                <a:gd fmla="*/ 33875 h 336550" name="connsiteY275"/>
                <a:gd fmla="*/ 177557 w 292270" name="connsiteX276"/>
                <a:gd fmla="*/ 33875 h 336550" name="connsiteY276"/>
                <a:gd fmla="*/ 176243 w 292270" name="connsiteX277"/>
                <a:gd fmla="*/ 33875 h 336550" name="connsiteY277"/>
                <a:gd fmla="*/ 176243 w 292270" name="connsiteX278"/>
                <a:gd fmla="*/ 31225 h 336550" name="connsiteY278"/>
                <a:gd fmla="*/ 176243 w 292270" name="connsiteX279"/>
                <a:gd fmla="*/ 29900 h 336550" name="connsiteY279"/>
                <a:gd fmla="*/ 177557 w 292270" name="connsiteX280"/>
                <a:gd fmla="*/ 29900 h 336550" name="connsiteY280"/>
                <a:gd fmla="*/ 168358 w 292270" name="connsiteX281"/>
                <a:gd fmla="*/ 28575 h 336550" name="connsiteY281"/>
                <a:gd fmla="*/ 172301 w 292270" name="connsiteX282"/>
                <a:gd fmla="*/ 40500 h 336550" name="connsiteY282"/>
                <a:gd fmla="*/ 161787 w 292270" name="connsiteX283"/>
                <a:gd fmla="*/ 56400 h 336550" name="connsiteY283"/>
                <a:gd fmla="*/ 151274 w 292270" name="connsiteX284"/>
                <a:gd fmla="*/ 40500 h 336550" name="connsiteY284"/>
                <a:gd fmla="*/ 156531 w 292270" name="connsiteX285"/>
                <a:gd fmla="*/ 28575 h 336550" name="connsiteY285"/>
                <a:gd fmla="*/ 144703 w 292270" name="connsiteX286"/>
                <a:gd fmla="*/ 28575 h 336550" name="connsiteY286"/>
                <a:gd fmla="*/ 164533 w 292270" name="connsiteX287"/>
                <a:gd fmla="*/ 0 h 336550" name="connsiteY287"/>
                <a:gd fmla="*/ 266895 w 292270" name="connsiteX288"/>
                <a:gd fmla="*/ 48642 h 336550" name="connsiteY288"/>
                <a:gd fmla="*/ 291829 w 292270" name="connsiteX289"/>
                <a:gd fmla="*/ 130150 h 336550" name="connsiteY289"/>
                <a:gd fmla="*/ 269520 w 292270" name="connsiteX290"/>
                <a:gd fmla="*/ 206400 h 336550" name="connsiteY290"/>
                <a:gd fmla="*/ 257709 w 292270" name="connsiteX291"/>
                <a:gd fmla="*/ 324718 h 336550" name="connsiteY291"/>
                <a:gd fmla="*/ 256396 w 292270" name="connsiteX292"/>
                <a:gd fmla="*/ 332606 h 336550" name="connsiteY292"/>
                <a:gd fmla="*/ 249835 w 292270" name="connsiteX293"/>
                <a:gd fmla="*/ 336550 h 336550" name="connsiteY293"/>
                <a:gd fmla="*/ 105478 w 292270" name="connsiteX294"/>
                <a:gd fmla="*/ 336550 h 336550" name="connsiteY294"/>
                <a:gd fmla="*/ 97604 w 292270" name="connsiteX295"/>
                <a:gd fmla="*/ 331292 h 336550" name="connsiteY295"/>
                <a:gd fmla="*/ 96292 w 292270" name="connsiteX296"/>
                <a:gd fmla="*/ 315516 h 336550" name="connsiteY296"/>
                <a:gd fmla="*/ 96292 w 292270" name="connsiteX297"/>
                <a:gd fmla="*/ 312887 h 336550" name="connsiteY297"/>
                <a:gd fmla="*/ 71357 w 292270" name="connsiteX298"/>
                <a:gd fmla="*/ 294481 h 336550" name="connsiteY298"/>
                <a:gd fmla="*/ 31987 w 292270" name="connsiteX299"/>
                <a:gd fmla="*/ 278706 h 336550" name="connsiteY299"/>
                <a:gd fmla="*/ 25426 w 292270" name="connsiteX300"/>
                <a:gd fmla="*/ 236637 h 336550" name="connsiteY300"/>
                <a:gd fmla="*/ 21489 w 292270" name="connsiteX301"/>
                <a:gd fmla="*/ 209029 h 336550" name="connsiteY301"/>
                <a:gd fmla="*/ 16239 w 292270" name="connsiteX302"/>
                <a:gd fmla="*/ 205085 h 336550" name="connsiteY302"/>
                <a:gd fmla="*/ 491 w 292270" name="connsiteX303"/>
                <a:gd fmla="*/ 191939 h 336550" name="connsiteY303"/>
                <a:gd fmla="*/ 4428 w 292270" name="connsiteX304"/>
                <a:gd fmla="*/ 177478 h 336550" name="connsiteY304"/>
                <a:gd fmla="*/ 24113 w 292270" name="connsiteX305"/>
                <a:gd fmla="*/ 126206 h 336550" name="connsiteY305"/>
                <a:gd fmla="*/ 29363 w 292270" name="connsiteX306"/>
                <a:gd fmla="*/ 97284 h 336550" name="connsiteY306"/>
                <a:gd fmla="*/ 81856 w 292270" name="connsiteX307"/>
                <a:gd fmla="*/ 26293 h 336550" name="connsiteY307"/>
                <a:gd fmla="*/ 164533 w 292270" name="connsiteX308"/>
                <a:gd fmla="*/ 0 h 336550" name="connsiteY3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b="b" l="l" r="r" t="t"/>
              <a:pathLst>
                <a:path h="336550" w="29227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accent2">
                <a:lumMod val="100000"/>
              </a:schemeClr>
            </a:solidFill>
            <a:ln>
              <a:noFill/>
            </a:ln>
            <a:extLst/>
          </p:spPr>
          <p:txBody>
            <a:bodyPr anchor="ctr"/>
            <a:lstStyle>
              <a:defPPr>
                <a:defRPr lang="zh-CN"/>
              </a:defPPr>
              <a:lvl1pPr algn="l" fontAlgn="base" rtl="0">
                <a:spcBef>
                  <a:spcPct val="0"/>
                </a:spcBef>
                <a:spcAft>
                  <a:spcPct val="0"/>
                </a:spcAft>
                <a:defRPr kern="1200">
                  <a:solidFill>
                    <a:schemeClr val="tx1"/>
                  </a:solidFill>
                  <a:latin charset="0" pitchFamily="34" typeface="Calibri"/>
                  <a:ea charset="-122" typeface="宋体"/>
                  <a:cs typeface="+mn-cs"/>
                </a:defRPr>
              </a:lvl1pPr>
              <a:lvl2pPr algn="l" fontAlgn="base" marL="457200" rtl="0">
                <a:spcBef>
                  <a:spcPct val="0"/>
                </a:spcBef>
                <a:spcAft>
                  <a:spcPct val="0"/>
                </a:spcAft>
                <a:defRPr kern="1200">
                  <a:solidFill>
                    <a:schemeClr val="tx1"/>
                  </a:solidFill>
                  <a:latin charset="0" pitchFamily="34" typeface="Calibri"/>
                  <a:ea charset="-122" typeface="宋体"/>
                  <a:cs typeface="+mn-cs"/>
                </a:defRPr>
              </a:lvl2pPr>
              <a:lvl3pPr algn="l" fontAlgn="base" marL="914400" rtl="0">
                <a:spcBef>
                  <a:spcPct val="0"/>
                </a:spcBef>
                <a:spcAft>
                  <a:spcPct val="0"/>
                </a:spcAft>
                <a:defRPr kern="1200">
                  <a:solidFill>
                    <a:schemeClr val="tx1"/>
                  </a:solidFill>
                  <a:latin charset="0" pitchFamily="34" typeface="Calibri"/>
                  <a:ea charset="-122" typeface="宋体"/>
                  <a:cs typeface="+mn-cs"/>
                </a:defRPr>
              </a:lvl3pPr>
              <a:lvl4pPr algn="l" fontAlgn="base" marL="1371600" rtl="0">
                <a:spcBef>
                  <a:spcPct val="0"/>
                </a:spcBef>
                <a:spcAft>
                  <a:spcPct val="0"/>
                </a:spcAft>
                <a:defRPr kern="1200">
                  <a:solidFill>
                    <a:schemeClr val="tx1"/>
                  </a:solidFill>
                  <a:latin charset="0" pitchFamily="34" typeface="Calibri"/>
                  <a:ea charset="-122" typeface="宋体"/>
                  <a:cs typeface="+mn-cs"/>
                </a:defRPr>
              </a:lvl4pPr>
              <a:lvl5pPr algn="l" fontAlgn="base" marL="1828800" rtl="0">
                <a:spcBef>
                  <a:spcPct val="0"/>
                </a:spcBef>
                <a:spcAft>
                  <a:spcPct val="0"/>
                </a:spcAft>
                <a:defRPr kern="1200">
                  <a:solidFill>
                    <a:schemeClr val="tx1"/>
                  </a:solidFill>
                  <a:latin charset="0" pitchFamily="34" typeface="Calibri"/>
                  <a:ea charset="-122" typeface="宋体"/>
                  <a:cs typeface="+mn-cs"/>
                </a:defRPr>
              </a:lvl5pPr>
              <a:lvl6pPr algn="l" defTabSz="914400" eaLnBrk="1" hangingPunct="1" latinLnBrk="0" marL="2286000" rtl="0">
                <a:defRPr kern="1200">
                  <a:solidFill>
                    <a:schemeClr val="tx1"/>
                  </a:solidFill>
                  <a:latin charset="0" pitchFamily="34" typeface="Calibri"/>
                  <a:ea charset="-122" typeface="宋体"/>
                  <a:cs typeface="+mn-cs"/>
                </a:defRPr>
              </a:lvl6pPr>
              <a:lvl7pPr algn="l" defTabSz="914400" eaLnBrk="1" hangingPunct="1" latinLnBrk="0" marL="2743200" rtl="0">
                <a:defRPr kern="1200">
                  <a:solidFill>
                    <a:schemeClr val="tx1"/>
                  </a:solidFill>
                  <a:latin charset="0" pitchFamily="34" typeface="Calibri"/>
                  <a:ea charset="-122" typeface="宋体"/>
                  <a:cs typeface="+mn-cs"/>
                </a:defRPr>
              </a:lvl7pPr>
              <a:lvl8pPr algn="l" defTabSz="914400" eaLnBrk="1" hangingPunct="1" latinLnBrk="0" marL="3200400" rtl="0">
                <a:defRPr kern="1200">
                  <a:solidFill>
                    <a:schemeClr val="tx1"/>
                  </a:solidFill>
                  <a:latin charset="0" pitchFamily="34" typeface="Calibri"/>
                  <a:ea charset="-122" typeface="宋体"/>
                  <a:cs typeface="+mn-cs"/>
                </a:defRPr>
              </a:lvl8pPr>
              <a:lvl9pPr algn="l" defTabSz="914400" eaLnBrk="1" hangingPunct="1" latinLnBrk="0" marL="3657600" rtl="0">
                <a:defRPr kern="1200">
                  <a:solidFill>
                    <a:schemeClr val="tx1"/>
                  </a:solidFill>
                  <a:latin charset="0" pitchFamily="34" typeface="Calibri"/>
                  <a:ea charset="-122" typeface="宋体"/>
                  <a:cs typeface="+mn-cs"/>
                </a:defRPr>
              </a:lvl9pPr>
            </a:lstStyle>
            <a:p>
              <a:pPr algn="ctr"/>
              <a:endParaRPr>
                <a:ea charset="-122" panose="020b0503020204020204" pitchFamily="34" typeface="微软雅黑"/>
              </a:endParaRPr>
            </a:p>
          </p:txBody>
        </p:sp>
      </p:grpSp>
      <p:grpSp>
        <p:nvGrpSpPr>
          <p:cNvPr id="27" name="组合 26"/>
          <p:cNvGrpSpPr/>
          <p:nvPr/>
        </p:nvGrpSpPr>
        <p:grpSpPr>
          <a:xfrm>
            <a:off x="4238025" y="2896690"/>
            <a:ext cx="2798020" cy="614191"/>
            <a:chOff x="4238025" y="2896690"/>
            <a:chExt cx="2798020" cy="614191"/>
          </a:xfrm>
        </p:grpSpPr>
        <p:grpSp>
          <p:nvGrpSpPr>
            <p:cNvPr id="9" name="组合 8"/>
            <p:cNvGrpSpPr/>
            <p:nvPr/>
          </p:nvGrpSpPr>
          <p:grpSpPr>
            <a:xfrm>
              <a:off x="4854523" y="2896690"/>
              <a:ext cx="2181522" cy="614191"/>
              <a:chOff x="6472696" y="4544496"/>
              <a:chExt cx="2908696" cy="818921"/>
            </a:xfrm>
          </p:grpSpPr>
          <p:sp>
            <p:nvSpPr>
              <p:cNvPr id="21" name="文本框 8"/>
              <p:cNvSpPr txBox="1"/>
              <p:nvPr/>
            </p:nvSpPr>
            <p:spPr>
              <a:xfrm>
                <a:off x="6472696" y="4883039"/>
                <a:ext cx="2908696" cy="480378"/>
              </a:xfrm>
              <a:prstGeom prst="rect">
                <a:avLst/>
              </a:prstGeom>
              <a:noFill/>
            </p:spPr>
            <p:txBody>
              <a:bodyPr anchor="ctr" anchorCtr="0" bIns="0" lIns="0" rIns="0" tIns="0" wrap="square">
                <a:normAutofit fontScale="92500" lnSpcReduction="20000"/>
              </a:bodyPr>
              <a:lstStyle/>
              <a:p>
                <a:pPr algn="r" lvl="0">
                  <a:lnSpc>
                    <a:spcPct val="120000"/>
                  </a:lnSpc>
                </a:pPr>
                <a:r>
                  <a:rPr altLang="en-US" lang="zh-CN" sz="1200">
                    <a:solidFill>
                      <a:schemeClr val="dk1">
                        <a:lumMod val="100000"/>
                      </a:schemeClr>
                    </a:solidFill>
                    <a:ea charset="-122" panose="020b0503020204020204" pitchFamily="34" typeface="微软雅黑"/>
                  </a:rPr>
                  <a:t>点击输入替换内容</a:t>
                </a:r>
              </a:p>
              <a:p>
                <a:pPr algn="r" lvl="0">
                  <a:lnSpc>
                    <a:spcPct val="120000"/>
                  </a:lnSpc>
                </a:pPr>
                <a:r>
                  <a:rPr altLang="en-US" lang="zh-CN" sz="1200">
                    <a:solidFill>
                      <a:schemeClr val="dk1">
                        <a:lumMod val="100000"/>
                      </a:schemeClr>
                    </a:solidFill>
                    <a:ea charset="-122" panose="020b0503020204020204" pitchFamily="34" typeface="微软雅黑"/>
                  </a:rPr>
                  <a:t>点击输入替换内容</a:t>
                </a:r>
              </a:p>
            </p:txBody>
          </p:sp>
          <p:sp>
            <p:nvSpPr>
              <p:cNvPr id="22" name="矩形 21"/>
              <p:cNvSpPr/>
              <p:nvPr/>
            </p:nvSpPr>
            <p:spPr>
              <a:xfrm>
                <a:off x="6472696" y="4544496"/>
                <a:ext cx="1384995" cy="276999"/>
              </a:xfrm>
              <a:prstGeom prst="rect">
                <a:avLst/>
              </a:prstGeom>
            </p:spPr>
            <p:txBody>
              <a:bodyPr bIns="0" lIns="0" rIns="0" tIns="0" wrap="none">
                <a:normAutofit fontScale="92500" lnSpcReduction="20000"/>
              </a:bodyPr>
              <a:lstStyle/>
              <a:p>
                <a:pPr defTabSz="914378" lvl="0">
                  <a:defRPr/>
                </a:pPr>
                <a:r>
                  <a:rPr altLang="en-US" b="1" lang="zh-CN">
                    <a:ea charset="-122" panose="020b0503020204020204" pitchFamily="34" typeface="微软雅黑"/>
                  </a:rPr>
                  <a:t>标题文本预设</a:t>
                </a:r>
              </a:p>
            </p:txBody>
          </p:sp>
        </p:grpSp>
        <p:sp>
          <p:nvSpPr>
            <p:cNvPr id="24" name="任意多边形: 形状 23"/>
            <p:cNvSpPr>
              <a:spLocks noChangeAspect="1"/>
            </p:cNvSpPr>
            <p:nvPr/>
          </p:nvSpPr>
          <p:spPr bwMode="auto">
            <a:xfrm>
              <a:off x="4238025" y="2898509"/>
              <a:ext cx="379989" cy="376352"/>
            </a:xfrm>
            <a:custGeom>
              <a:gdLst>
                <a:gd fmla="*/ 292147 w 331788" name="connsiteX0"/>
                <a:gd fmla="*/ 109538 h 328613" name="connsiteY0"/>
                <a:gd fmla="*/ 327025 w 331788" name="connsiteX1"/>
                <a:gd fmla="*/ 145621 h 328613" name="connsiteY1"/>
                <a:gd fmla="*/ 327025 w 331788" name="connsiteX2"/>
                <a:gd fmla="*/ 229385 h 328613" name="connsiteY2"/>
                <a:gd fmla="*/ 293438 w 331788" name="connsiteX3"/>
                <a:gd fmla="*/ 264179 h 328613" name="connsiteY3"/>
                <a:gd fmla="*/ 252101 w 331788" name="connsiteX4"/>
                <a:gd fmla="*/ 264179 h 328613" name="connsiteY4"/>
                <a:gd fmla="*/ 252101 w 331788" name="connsiteX5"/>
                <a:gd fmla="*/ 319593 h 328613" name="connsiteY5"/>
                <a:gd fmla="*/ 243059 w 331788" name="connsiteX6"/>
                <a:gd fmla="*/ 328613 h 328613" name="connsiteY6"/>
                <a:gd fmla="*/ 205596 w 331788" name="connsiteX7"/>
                <a:gd fmla="*/ 328613 h 328613" name="connsiteY7"/>
                <a:gd fmla="*/ 195262 w 331788" name="connsiteX8"/>
                <a:gd fmla="*/ 319593 h 328613" name="connsiteY8"/>
                <a:gd fmla="*/ 195262 w 331788" name="connsiteX9"/>
                <a:gd fmla="*/ 235829 h 328613" name="connsiteY9"/>
                <a:gd fmla="*/ 224973 w 331788" name="connsiteX10"/>
                <a:gd fmla="*/ 207478 h 328613" name="connsiteY10"/>
                <a:gd fmla="*/ 255976 w 331788" name="connsiteX11"/>
                <a:gd fmla="*/ 207478 h 328613" name="connsiteY11"/>
                <a:gd fmla="*/ 255976 w 331788" name="connsiteX12"/>
                <a:gd fmla="*/ 145621 h 328613" name="connsiteY12"/>
                <a:gd fmla="*/ 292147 w 331788" name="connsiteX13"/>
                <a:gd fmla="*/ 109538 h 328613" name="connsiteY13"/>
                <a:gd fmla="*/ 38473 w 331788" name="connsiteX14"/>
                <a:gd fmla="*/ 109538 h 328613" name="connsiteY14"/>
                <a:gd fmla="*/ 75079 w 331788" name="connsiteX15"/>
                <a:gd fmla="*/ 145621 h 328613" name="connsiteY15"/>
                <a:gd fmla="*/ 75079 w 331788" name="connsiteX16"/>
                <a:gd fmla="*/ 207478 h 328613" name="connsiteY16"/>
                <a:gd fmla="*/ 106456 w 331788" name="connsiteX17"/>
                <a:gd fmla="*/ 207478 h 328613" name="connsiteY17"/>
                <a:gd fmla="*/ 136525 w 331788" name="connsiteX18"/>
                <a:gd fmla="*/ 235829 h 328613" name="connsiteY18"/>
                <a:gd fmla="*/ 136525 w 331788" name="connsiteX19"/>
                <a:gd fmla="*/ 319593 h 328613" name="connsiteY19"/>
                <a:gd fmla="*/ 126066 w 331788" name="connsiteX20"/>
                <a:gd fmla="*/ 328613 h 328613" name="connsiteY20"/>
                <a:gd fmla="*/ 88153 w 331788" name="connsiteX21"/>
                <a:gd fmla="*/ 328613 h 328613" name="connsiteY21"/>
                <a:gd fmla="*/ 79001 w 331788" name="connsiteX22"/>
                <a:gd fmla="*/ 319593 h 328613" name="connsiteY22"/>
                <a:gd fmla="*/ 79001 w 331788" name="connsiteX23"/>
                <a:gd fmla="*/ 264179 h 328613" name="connsiteY23"/>
                <a:gd fmla="*/ 37166 w 331788" name="connsiteX24"/>
                <a:gd fmla="*/ 264179 h 328613" name="connsiteY24"/>
                <a:gd fmla="*/ 3175 w 331788" name="connsiteX25"/>
                <a:gd fmla="*/ 229385 h 328613" name="connsiteY25"/>
                <a:gd fmla="*/ 3175 w 331788" name="connsiteX26"/>
                <a:gd fmla="*/ 145621 h 328613" name="connsiteY26"/>
                <a:gd fmla="*/ 38473 w 331788" name="connsiteX27"/>
                <a:gd fmla="*/ 109538 h 328613" name="connsiteY27"/>
                <a:gd fmla="*/ 160734 w 331788" name="connsiteX28"/>
                <a:gd fmla="*/ 88900 h 328613" name="connsiteY28"/>
                <a:gd fmla="*/ 171053 w 331788" name="connsiteX29"/>
                <a:gd fmla="*/ 88900 h 328613" name="connsiteY29"/>
                <a:gd fmla="*/ 173633 w 331788" name="connsiteX30"/>
                <a:gd fmla="*/ 90195 h 328613" name="connsiteY30"/>
                <a:gd fmla="*/ 174923 w 331788" name="connsiteX31"/>
                <a:gd fmla="*/ 95375 h 328613" name="connsiteY31"/>
                <a:gd fmla="*/ 169763 w 331788" name="connsiteX32"/>
                <a:gd fmla="*/ 103146 h 328613" name="connsiteY32"/>
                <a:gd fmla="*/ 172343 w 331788" name="connsiteX33"/>
                <a:gd fmla="*/ 123867 h 328613" name="connsiteY33"/>
                <a:gd fmla="*/ 167184 w 331788" name="connsiteX34"/>
                <a:gd fmla="*/ 136818 h 328613" name="connsiteY34"/>
                <a:gd fmla="*/ 164604 w 331788" name="connsiteX35"/>
                <a:gd fmla="*/ 136818 h 328613" name="connsiteY35"/>
                <a:gd fmla="*/ 159444 w 331788" name="connsiteX36"/>
                <a:gd fmla="*/ 123867 h 328613" name="connsiteY36"/>
                <a:gd fmla="*/ 162024 w 331788" name="connsiteX37"/>
                <a:gd fmla="*/ 103146 h 328613" name="connsiteY37"/>
                <a:gd fmla="*/ 156865 w 331788" name="connsiteX38"/>
                <a:gd fmla="*/ 95375 h 328613" name="connsiteY38"/>
                <a:gd fmla="*/ 158155 w 331788" name="connsiteX39"/>
                <a:gd fmla="*/ 90195 h 328613" name="connsiteY39"/>
                <a:gd fmla="*/ 160734 w 331788" name="connsiteX40"/>
                <a:gd fmla="*/ 88900 h 328613" name="connsiteY40"/>
                <a:gd fmla="*/ 136182 w 331788" name="connsiteX41"/>
                <a:gd fmla="*/ 88900 h 328613" name="connsiteY41"/>
                <a:gd fmla="*/ 138766 w 331788" name="connsiteX42"/>
                <a:gd fmla="*/ 91502 h 328613" name="connsiteY42"/>
                <a:gd fmla="*/ 165893 w 331788" name="connsiteX43"/>
                <a:gd fmla="*/ 165652 h 328613" name="connsiteY43"/>
                <a:gd fmla="*/ 193021 w 331788" name="connsiteX44"/>
                <a:gd fmla="*/ 91502 h 328613" name="connsiteY44"/>
                <a:gd fmla="*/ 196897 w 331788" name="connsiteX45"/>
                <a:gd fmla="*/ 90201 h 328613" name="connsiteY45"/>
                <a:gd fmla="*/ 208523 w 331788" name="connsiteX46"/>
                <a:gd fmla="*/ 92802 h 328613" name="connsiteY46"/>
                <a:gd fmla="*/ 231775 w 331788" name="connsiteX47"/>
                <a:gd fmla="*/ 125325 h 328613" name="connsiteY47"/>
                <a:gd fmla="*/ 231775 w 331788" name="connsiteX48"/>
                <a:gd fmla="*/ 176059 h 328613" name="connsiteY48"/>
                <a:gd fmla="*/ 226608 w 331788" name="connsiteX49"/>
                <a:gd fmla="*/ 182563 h 328613" name="connsiteY49"/>
                <a:gd fmla="*/ 105179 w 331788" name="connsiteX50"/>
                <a:gd fmla="*/ 182563 h 328613" name="connsiteY50"/>
                <a:gd fmla="*/ 100012 w 331788" name="connsiteX51"/>
                <a:gd fmla="*/ 176059 h 328613" name="connsiteY51"/>
                <a:gd fmla="*/ 100012 w 331788" name="connsiteX52"/>
                <a:gd fmla="*/ 125325 h 328613" name="connsiteY52"/>
                <a:gd fmla="*/ 123264 w 331788" name="connsiteX53"/>
                <a:gd fmla="*/ 92802 h 328613" name="connsiteY53"/>
                <a:gd fmla="*/ 134890 w 331788" name="connsiteX54"/>
                <a:gd fmla="*/ 90201 h 328613" name="connsiteY54"/>
                <a:gd fmla="*/ 136182 w 331788" name="connsiteX55"/>
                <a:gd fmla="*/ 88900 h 328613" name="connsiteY55"/>
                <a:gd fmla="*/ 292100 w 331788" name="connsiteX56"/>
                <a:gd fmla="*/ 19050 h 328613" name="connsiteY56"/>
                <a:gd fmla="*/ 331788 w 331788" name="connsiteX57"/>
                <a:gd fmla="*/ 58738 h 328613" name="connsiteY57"/>
                <a:gd fmla="*/ 292100 w 331788" name="connsiteX58"/>
                <a:gd fmla="*/ 98426 h 328613" name="connsiteY58"/>
                <a:gd fmla="*/ 252412 w 331788" name="connsiteX59"/>
                <a:gd fmla="*/ 58738 h 328613" name="connsiteY59"/>
                <a:gd fmla="*/ 292100 w 331788" name="connsiteX60"/>
                <a:gd fmla="*/ 19050 h 328613" name="connsiteY60"/>
                <a:gd fmla="*/ 39688 w 331788" name="connsiteX61"/>
                <a:gd fmla="*/ 19050 h 328613" name="connsiteY61"/>
                <a:gd fmla="*/ 79376 w 331788" name="connsiteX62"/>
                <a:gd fmla="*/ 58738 h 328613" name="connsiteY62"/>
                <a:gd fmla="*/ 39688 w 331788" name="connsiteX63"/>
                <a:gd fmla="*/ 98426 h 328613" name="connsiteY63"/>
                <a:gd fmla="*/ 0 w 331788" name="connsiteX64"/>
                <a:gd fmla="*/ 58738 h 328613" name="connsiteY64"/>
                <a:gd fmla="*/ 39688 w 331788" name="connsiteX65"/>
                <a:gd fmla="*/ 19050 h 328613" name="connsiteY65"/>
                <a:gd fmla="*/ 165894 w 331788" name="connsiteX66"/>
                <a:gd fmla="*/ 0 h 328613" name="connsiteY66"/>
                <a:gd fmla="*/ 204788 w 331788" name="connsiteX67"/>
                <a:gd fmla="*/ 39688 h 328613" name="connsiteY67"/>
                <a:gd fmla="*/ 165894 w 331788" name="connsiteX68"/>
                <a:gd fmla="*/ 79376 h 328613" name="connsiteY68"/>
                <a:gd fmla="*/ 127000 w 331788" name="connsiteX69"/>
                <a:gd fmla="*/ 39688 h 328613" name="connsiteY69"/>
                <a:gd fmla="*/ 165894 w 331788" name="connsiteX70"/>
                <a:gd fmla="*/ 0 h 328613" name="connsiteY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b="b" l="l" r="r" t="t"/>
              <a:pathLst>
                <a:path h="328613" w="331788">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accent3">
                <a:lumMod val="100000"/>
              </a:schemeClr>
            </a:solidFill>
            <a:ln>
              <a:noFill/>
            </a:ln>
            <a:extLst/>
          </p:spPr>
          <p:txBody>
            <a:bodyPr anchor="ctr"/>
            <a:lstStyle>
              <a:defPPr>
                <a:defRPr lang="zh-CN"/>
              </a:defPPr>
              <a:lvl1pPr algn="l" fontAlgn="base" rtl="0">
                <a:spcBef>
                  <a:spcPct val="0"/>
                </a:spcBef>
                <a:spcAft>
                  <a:spcPct val="0"/>
                </a:spcAft>
                <a:defRPr kern="1200">
                  <a:solidFill>
                    <a:schemeClr val="tx1"/>
                  </a:solidFill>
                  <a:latin charset="0" pitchFamily="34" typeface="Calibri"/>
                  <a:ea charset="-122" typeface="宋体"/>
                  <a:cs typeface="+mn-cs"/>
                </a:defRPr>
              </a:lvl1pPr>
              <a:lvl2pPr algn="l" fontAlgn="base" marL="457200" rtl="0">
                <a:spcBef>
                  <a:spcPct val="0"/>
                </a:spcBef>
                <a:spcAft>
                  <a:spcPct val="0"/>
                </a:spcAft>
                <a:defRPr kern="1200">
                  <a:solidFill>
                    <a:schemeClr val="tx1"/>
                  </a:solidFill>
                  <a:latin charset="0" pitchFamily="34" typeface="Calibri"/>
                  <a:ea charset="-122" typeface="宋体"/>
                  <a:cs typeface="+mn-cs"/>
                </a:defRPr>
              </a:lvl2pPr>
              <a:lvl3pPr algn="l" fontAlgn="base" marL="914400" rtl="0">
                <a:spcBef>
                  <a:spcPct val="0"/>
                </a:spcBef>
                <a:spcAft>
                  <a:spcPct val="0"/>
                </a:spcAft>
                <a:defRPr kern="1200">
                  <a:solidFill>
                    <a:schemeClr val="tx1"/>
                  </a:solidFill>
                  <a:latin charset="0" pitchFamily="34" typeface="Calibri"/>
                  <a:ea charset="-122" typeface="宋体"/>
                  <a:cs typeface="+mn-cs"/>
                </a:defRPr>
              </a:lvl3pPr>
              <a:lvl4pPr algn="l" fontAlgn="base" marL="1371600" rtl="0">
                <a:spcBef>
                  <a:spcPct val="0"/>
                </a:spcBef>
                <a:spcAft>
                  <a:spcPct val="0"/>
                </a:spcAft>
                <a:defRPr kern="1200">
                  <a:solidFill>
                    <a:schemeClr val="tx1"/>
                  </a:solidFill>
                  <a:latin charset="0" pitchFamily="34" typeface="Calibri"/>
                  <a:ea charset="-122" typeface="宋体"/>
                  <a:cs typeface="+mn-cs"/>
                </a:defRPr>
              </a:lvl4pPr>
              <a:lvl5pPr algn="l" fontAlgn="base" marL="1828800" rtl="0">
                <a:spcBef>
                  <a:spcPct val="0"/>
                </a:spcBef>
                <a:spcAft>
                  <a:spcPct val="0"/>
                </a:spcAft>
                <a:defRPr kern="1200">
                  <a:solidFill>
                    <a:schemeClr val="tx1"/>
                  </a:solidFill>
                  <a:latin charset="0" pitchFamily="34" typeface="Calibri"/>
                  <a:ea charset="-122" typeface="宋体"/>
                  <a:cs typeface="+mn-cs"/>
                </a:defRPr>
              </a:lvl5pPr>
              <a:lvl6pPr algn="l" defTabSz="914400" eaLnBrk="1" hangingPunct="1" latinLnBrk="0" marL="2286000" rtl="0">
                <a:defRPr kern="1200">
                  <a:solidFill>
                    <a:schemeClr val="tx1"/>
                  </a:solidFill>
                  <a:latin charset="0" pitchFamily="34" typeface="Calibri"/>
                  <a:ea charset="-122" typeface="宋体"/>
                  <a:cs typeface="+mn-cs"/>
                </a:defRPr>
              </a:lvl6pPr>
              <a:lvl7pPr algn="l" defTabSz="914400" eaLnBrk="1" hangingPunct="1" latinLnBrk="0" marL="2743200" rtl="0">
                <a:defRPr kern="1200">
                  <a:solidFill>
                    <a:schemeClr val="tx1"/>
                  </a:solidFill>
                  <a:latin charset="0" pitchFamily="34" typeface="Calibri"/>
                  <a:ea charset="-122" typeface="宋体"/>
                  <a:cs typeface="+mn-cs"/>
                </a:defRPr>
              </a:lvl7pPr>
              <a:lvl8pPr algn="l" defTabSz="914400" eaLnBrk="1" hangingPunct="1" latinLnBrk="0" marL="3200400" rtl="0">
                <a:defRPr kern="1200">
                  <a:solidFill>
                    <a:schemeClr val="tx1"/>
                  </a:solidFill>
                  <a:latin charset="0" pitchFamily="34" typeface="Calibri"/>
                  <a:ea charset="-122" typeface="宋体"/>
                  <a:cs typeface="+mn-cs"/>
                </a:defRPr>
              </a:lvl8pPr>
              <a:lvl9pPr algn="l" defTabSz="914400" eaLnBrk="1" hangingPunct="1" latinLnBrk="0" marL="3657600" rtl="0">
                <a:defRPr kern="1200">
                  <a:solidFill>
                    <a:schemeClr val="tx1"/>
                  </a:solidFill>
                  <a:latin charset="0" pitchFamily="34" typeface="Calibri"/>
                  <a:ea charset="-122" typeface="宋体"/>
                  <a:cs typeface="+mn-cs"/>
                </a:defRPr>
              </a:lvl9pPr>
            </a:lstStyle>
            <a:p>
              <a:pPr algn="ctr"/>
              <a:endParaRPr>
                <a:ea charset="-122" panose="020b0503020204020204" pitchFamily="34" typeface="微软雅黑"/>
              </a:endParaRPr>
            </a:p>
          </p:txBody>
        </p:sp>
      </p:grpSp>
      <p:sp>
        <p:nvSpPr>
          <p:cNvPr id="28" name="Title 1">
            <a:extLst>
              <a:ext uri="{FF2B5EF4-FFF2-40B4-BE49-F238E27FC236}">
                <a16:creationId xmlns:a16="http://schemas.microsoft.com/office/drawing/2014/main" id="{8B2E35BC-32FF-47E0-9519-8B72AAE62D42}"/>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工作完成情况</a:t>
            </a:r>
          </a:p>
        </p:txBody>
      </p:sp>
    </p:spTree>
    <p:extLst>
      <p:ext uri="{BB962C8B-B14F-4D97-AF65-F5344CB8AC3E}">
        <p14:creationId val="308827951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animEffect filter="fade" transition="in">
                                      <p:cBhvr>
                                        <p:cTn dur="500" id="24"/>
                                        <p:tgtEl>
                                          <p:spTgt spid="8"/>
                                        </p:tgtEl>
                                      </p:cBhvr>
                                    </p:animEffect>
                                  </p:childTnLst>
                                </p:cTn>
                              </p:par>
                            </p:childTnLst>
                          </p:cTn>
                        </p:par>
                        <p:par>
                          <p:cTn fill="hold" id="25" nodeType="afterGroup">
                            <p:stCondLst>
                              <p:cond delay="500"/>
                            </p:stCondLst>
                            <p:childTnLst>
                              <p:par>
                                <p:cTn fill="hold" id="26" nodeType="afterEffect" presetClass="entr" presetID="2" presetSubtype="4">
                                  <p:stCondLst>
                                    <p:cond delay="0"/>
                                  </p:stCondLst>
                                  <p:childTnLst>
                                    <p:set>
                                      <p:cBhvr>
                                        <p:cTn dur="1" fill="hold" id="27">
                                          <p:stCondLst>
                                            <p:cond delay="0"/>
                                          </p:stCondLst>
                                        </p:cTn>
                                        <p:tgtEl>
                                          <p:spTgt spid="27"/>
                                        </p:tgtEl>
                                        <p:attrNameLst>
                                          <p:attrName>style.visibility</p:attrName>
                                        </p:attrNameLst>
                                      </p:cBhvr>
                                      <p:to>
                                        <p:strVal val="visible"/>
                                      </p:to>
                                    </p:set>
                                    <p:anim calcmode="lin" valueType="num">
                                      <p:cBhvr additive="base">
                                        <p:cTn dur="500" fill="hold" id="28"/>
                                        <p:tgtEl>
                                          <p:spTgt spid="27"/>
                                        </p:tgtEl>
                                        <p:attrNameLst>
                                          <p:attrName>ppt_x</p:attrName>
                                        </p:attrNameLst>
                                      </p:cBhvr>
                                      <p:tavLst>
                                        <p:tav tm="0">
                                          <p:val>
                                            <p:strVal val="#ppt_x"/>
                                          </p:val>
                                        </p:tav>
                                        <p:tav tm="100000">
                                          <p:val>
                                            <p:strVal val="#ppt_x"/>
                                          </p:val>
                                        </p:tav>
                                      </p:tavLst>
                                    </p:anim>
                                    <p:anim calcmode="lin" valueType="num">
                                      <p:cBhvr additive="base">
                                        <p:cTn dur="500" fill="hold" id="29"/>
                                        <p:tgtEl>
                                          <p:spTgt spid="27"/>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000"/>
                            </p:stCondLst>
                            <p:childTnLst>
                              <p:par>
                                <p:cTn fill="hold" id="31" nodeType="afterEffect" presetClass="entr" presetID="2" presetSubtype="4">
                                  <p:stCondLst>
                                    <p:cond delay="0"/>
                                  </p:stCondLst>
                                  <p:childTnLst>
                                    <p:set>
                                      <p:cBhvr>
                                        <p:cTn dur="1" fill="hold" id="32">
                                          <p:stCondLst>
                                            <p:cond delay="0"/>
                                          </p:stCondLst>
                                        </p:cTn>
                                        <p:tgtEl>
                                          <p:spTgt spid="26"/>
                                        </p:tgtEl>
                                        <p:attrNameLst>
                                          <p:attrName>style.visibility</p:attrName>
                                        </p:attrNameLst>
                                      </p:cBhvr>
                                      <p:to>
                                        <p:strVal val="visible"/>
                                      </p:to>
                                    </p:set>
                                    <p:anim calcmode="lin" valueType="num">
                                      <p:cBhvr additive="base">
                                        <p:cTn dur="500" fill="hold" id="33"/>
                                        <p:tgtEl>
                                          <p:spTgt spid="26"/>
                                        </p:tgtEl>
                                        <p:attrNameLst>
                                          <p:attrName>ppt_x</p:attrName>
                                        </p:attrNameLst>
                                      </p:cBhvr>
                                      <p:tavLst>
                                        <p:tav tm="0">
                                          <p:val>
                                            <p:strVal val="#ppt_x"/>
                                          </p:val>
                                        </p:tav>
                                        <p:tav tm="100000">
                                          <p:val>
                                            <p:strVal val="#ppt_x"/>
                                          </p:val>
                                        </p:tav>
                                      </p:tavLst>
                                    </p:anim>
                                    <p:anim calcmode="lin" valueType="num">
                                      <p:cBhvr additive="base">
                                        <p:cTn dur="500" fill="hold" id="34"/>
                                        <p:tgtEl>
                                          <p:spTgt spid="26"/>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1500"/>
                            </p:stCondLst>
                            <p:childTnLst>
                              <p:par>
                                <p:cTn fill="hold" id="36" nodeType="afterEffect" presetClass="entr" presetID="2" presetSubtype="4">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additive="base">
                                        <p:cTn dur="500" fill="hold" id="38"/>
                                        <p:tgtEl>
                                          <p:spTgt spid="25"/>
                                        </p:tgtEl>
                                        <p:attrNameLst>
                                          <p:attrName>ppt_x</p:attrName>
                                        </p:attrNameLst>
                                      </p:cBhvr>
                                      <p:tavLst>
                                        <p:tav tm="0">
                                          <p:val>
                                            <p:strVal val="#ppt_x"/>
                                          </p:val>
                                        </p:tav>
                                        <p:tav tm="100000">
                                          <p:val>
                                            <p:strVal val="#ppt_x"/>
                                          </p:val>
                                        </p:tav>
                                      </p:tavLst>
                                    </p:anim>
                                    <p:anim calcmode="lin" valueType="num">
                                      <p:cBhvr additive="base">
                                        <p:cTn dur="500" fill="hold" id="39"/>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a:extLst>
              <a:ext uri="{FF2B5EF4-FFF2-40B4-BE49-F238E27FC236}">
                <a16:creationId xmlns:a16="http://schemas.microsoft.com/office/drawing/2014/main" id="{424F93E9-7D1B-4E45-9CEA-631EFD8CB9CE}"/>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等腰三角形 15">
            <a:extLst>
              <a:ext uri="{FF2B5EF4-FFF2-40B4-BE49-F238E27FC236}">
                <a16:creationId xmlns:a16="http://schemas.microsoft.com/office/drawing/2014/main" id="{319852E2-DB3A-4325-A6FE-2E5A5FC96BE0}"/>
              </a:ext>
            </a:extLst>
          </p:cNvPr>
          <p:cNvSpPr/>
          <p:nvPr/>
        </p:nvSpPr>
        <p:spPr>
          <a:xfrm rot="10800000">
            <a:off x="6876255" y="-1"/>
            <a:ext cx="2267743" cy="2330941"/>
          </a:xfrm>
          <a:prstGeom prst="triangle">
            <a:avLst>
              <a:gd fmla="val 0" name="adj"/>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7" name="等腰三角形 16">
            <a:extLst>
              <a:ext uri="{FF2B5EF4-FFF2-40B4-BE49-F238E27FC236}">
                <a16:creationId xmlns:a16="http://schemas.microsoft.com/office/drawing/2014/main" id="{26BA05AF-0434-48DF-87C0-8935B56D33F6}"/>
              </a:ext>
            </a:extLst>
          </p:cNvPr>
          <p:cNvSpPr/>
          <p:nvPr/>
        </p:nvSpPr>
        <p:spPr>
          <a:xfrm>
            <a:off x="0" y="0"/>
            <a:ext cx="5004048" cy="5143500"/>
          </a:xfrm>
          <a:prstGeom prst="triangle">
            <a:avLst>
              <a:gd fmla="val 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矩形 17">
            <a:extLst>
              <a:ext uri="{FF2B5EF4-FFF2-40B4-BE49-F238E27FC236}">
                <a16:creationId xmlns:a16="http://schemas.microsoft.com/office/drawing/2014/main" id="{E7663765-2C30-4D89-B90B-F596C99B14DD}"/>
              </a:ext>
            </a:extLst>
          </p:cNvPr>
          <p:cNvSpPr/>
          <p:nvPr/>
        </p:nvSpPr>
        <p:spPr>
          <a:xfrm>
            <a:off x="251520" y="267494"/>
            <a:ext cx="8640960" cy="46085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TextBox 7">
            <a:extLst>
              <a:ext uri="{FF2B5EF4-FFF2-40B4-BE49-F238E27FC236}">
                <a16:creationId xmlns:a16="http://schemas.microsoft.com/office/drawing/2014/main" id="{C668B291-8E1B-4EA8-A716-1C612D916A21}"/>
              </a:ext>
            </a:extLst>
          </p:cNvPr>
          <p:cNvSpPr>
            <a:spLocks noChangeArrowheads="1"/>
          </p:cNvSpPr>
          <p:nvPr/>
        </p:nvSpPr>
        <p:spPr bwMode="auto">
          <a:xfrm>
            <a:off x="1760640" y="2502711"/>
            <a:ext cx="5622719"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defRPr/>
            </a:pPr>
            <a:r>
              <a:rPr altLang="en-US" b="1" lang="zh-CN" sz="2800">
                <a:solidFill>
                  <a:srgbClr val="3B3B3B"/>
                </a:solidFill>
                <a:latin charset="-122" pitchFamily="34" typeface="微软雅黑"/>
                <a:ea charset="-122" panose="020b0503020204020204" pitchFamily="34" typeface="微软雅黑"/>
                <a:cs typeface="+mn-ea"/>
                <a:sym typeface="+mn-lt"/>
              </a:rPr>
              <a:t>成功项目展示</a:t>
            </a:r>
          </a:p>
        </p:txBody>
      </p:sp>
      <p:sp>
        <p:nvSpPr>
          <p:cNvPr id="14" name="矩形 13">
            <a:extLst>
              <a:ext uri="{FF2B5EF4-FFF2-40B4-BE49-F238E27FC236}">
                <a16:creationId xmlns:a16="http://schemas.microsoft.com/office/drawing/2014/main" id="{D23BDC2E-16EC-4C90-925E-302D80CA4C01}"/>
              </a:ext>
            </a:extLst>
          </p:cNvPr>
          <p:cNvSpPr/>
          <p:nvPr/>
        </p:nvSpPr>
        <p:spPr>
          <a:xfrm>
            <a:off x="4115228" y="1707654"/>
            <a:ext cx="1968940" cy="914400"/>
          </a:xfrm>
          <a:prstGeom prst="rect">
            <a:avLst/>
          </a:prstGeom>
        </p:spPr>
        <p:txBody>
          <a:bodyPr wrap="square">
            <a:spAutoFit/>
          </a:bodyPr>
          <a:lstStyle/>
          <a:p>
            <a:pPr fontAlgn="auto">
              <a:spcBef>
                <a:spcPct val="0"/>
              </a:spcBef>
              <a:spcAft>
                <a:spcPct val="0"/>
              </a:spcAft>
              <a:defRPr/>
            </a:pPr>
            <a:r>
              <a:rPr altLang="zh-CN" lang="en-US" spc="300" sz="5400">
                <a:solidFill>
                  <a:srgbClr val="3B3B3B"/>
                </a:solidFill>
                <a:latin charset="0" panose="02050806060905020404" pitchFamily="18" typeface="Bernard MT Condensed"/>
                <a:ea charset="-122" panose="020b0503020204020204" pitchFamily="34" typeface="微软雅黑"/>
                <a:cs typeface="+mn-ea"/>
                <a:sym typeface="+mn-lt"/>
              </a:rPr>
              <a:t>03</a:t>
            </a:r>
          </a:p>
        </p:txBody>
      </p:sp>
    </p:spTree>
    <p:extLst>
      <p:ext uri="{BB962C8B-B14F-4D97-AF65-F5344CB8AC3E}">
        <p14:creationId val="190886926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8"/>
                                        </p:tgtEl>
                                        <p:attrNameLst>
                                          <p:attrName>style.visibility</p:attrName>
                                        </p:attrNameLst>
                                      </p:cBhvr>
                                      <p:to>
                                        <p:strVal val="visible"/>
                                      </p:to>
                                    </p:set>
                                    <p:animEffect filter="wipe(left)" transition="in">
                                      <p:cBhvr>
                                        <p:cTn dur="500" id="13"/>
                                        <p:tgtEl>
                                          <p:spTgt spid="18"/>
                                        </p:tgtEl>
                                      </p:cBhvr>
                                    </p:animEffect>
                                  </p:childTnLst>
                                </p:cTn>
                              </p:par>
                              <p:par>
                                <p:cTn fill="hold" grpId="0" id="14" nodeType="withEffect" presetClass="entr" presetID="2" presetSubtype="1">
                                  <p:stCondLst>
                                    <p:cond delay="0"/>
                                  </p:stCondLst>
                                  <p:childTnLst>
                                    <p:set>
                                      <p:cBhvr>
                                        <p:cTn dur="1" fill="hold" id="15">
                                          <p:stCondLst>
                                            <p:cond delay="0"/>
                                          </p:stCondLst>
                                        </p:cTn>
                                        <p:tgtEl>
                                          <p:spTgt spid="16"/>
                                        </p:tgtEl>
                                        <p:attrNameLst>
                                          <p:attrName>style.visibility</p:attrName>
                                        </p:attrNameLst>
                                      </p:cBhvr>
                                      <p:to>
                                        <p:strVal val="visible"/>
                                      </p:to>
                                    </p:set>
                                    <p:anim calcmode="lin" valueType="num">
                                      <p:cBhvr additive="base">
                                        <p:cTn dur="500" fill="hold" id="16"/>
                                        <p:tgtEl>
                                          <p:spTgt spid="16"/>
                                        </p:tgtEl>
                                        <p:attrNameLst>
                                          <p:attrName>ppt_x</p:attrName>
                                        </p:attrNameLst>
                                      </p:cBhvr>
                                      <p:tavLst>
                                        <p:tav tm="0">
                                          <p:val>
                                            <p:strVal val="#ppt_x"/>
                                          </p:val>
                                        </p:tav>
                                        <p:tav tm="100000">
                                          <p:val>
                                            <p:strVal val="#ppt_x"/>
                                          </p:val>
                                        </p:tav>
                                      </p:tavLst>
                                    </p:anim>
                                    <p:anim calcmode="lin" valueType="num">
                                      <p:cBhvr additive="base">
                                        <p:cTn dur="500" fill="hold" id="17"/>
                                        <p:tgtEl>
                                          <p:spTgt spid="16"/>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14" presetSubtype="10">
                                  <p:stCondLst>
                                    <p:cond delay="0"/>
                                  </p:stCondLst>
                                  <p:childTnLst>
                                    <p:set>
                                      <p:cBhvr>
                                        <p:cTn dur="1" fill="hold" id="20">
                                          <p:stCondLst>
                                            <p:cond delay="0"/>
                                          </p:stCondLst>
                                        </p:cTn>
                                        <p:tgtEl>
                                          <p:spTgt spid="14"/>
                                        </p:tgtEl>
                                        <p:attrNameLst>
                                          <p:attrName>style.visibility</p:attrName>
                                        </p:attrNameLst>
                                      </p:cBhvr>
                                      <p:to>
                                        <p:strVal val="visible"/>
                                      </p:to>
                                    </p:set>
                                    <p:animEffect filter="randombar(horizontal)" transition="in">
                                      <p:cBhvr>
                                        <p:cTn dur="500" id="21"/>
                                        <p:tgtEl>
                                          <p:spTgt spid="14"/>
                                        </p:tgtEl>
                                      </p:cBhvr>
                                    </p:animEffect>
                                  </p:childTnLst>
                                </p:cTn>
                              </p:par>
                            </p:childTnLst>
                          </p:cTn>
                        </p:par>
                        <p:par>
                          <p:cTn fill="hold" id="22" nodeType="afterGroup">
                            <p:stCondLst>
                              <p:cond delay="2000"/>
                            </p:stCondLst>
                            <p:childTnLst>
                              <p:par>
                                <p:cTn fill="hold" grpId="0" id="23" nodeType="afterEffect" presetClass="entr" presetID="56" presetSubtype="0">
                                  <p:stCondLst>
                                    <p:cond delay="0"/>
                                  </p:stCondLst>
                                  <p:iterate type="lt">
                                    <p:tmPct val="10000"/>
                                  </p:iterate>
                                  <p:childTnLst>
                                    <p:set>
                                      <p:cBhvr>
                                        <p:cTn dur="1" fill="hold" id="24">
                                          <p:stCondLst>
                                            <p:cond delay="0"/>
                                          </p:stCondLst>
                                        </p:cTn>
                                        <p:tgtEl>
                                          <p:spTgt spid="13"/>
                                        </p:tgtEl>
                                        <p:attrNameLst>
                                          <p:attrName>style.visibility</p:attrName>
                                        </p:attrNameLst>
                                      </p:cBhvr>
                                      <p:to>
                                        <p:strVal val="visible"/>
                                      </p:to>
                                    </p:set>
                                    <p:anim by="(-#ppt_w*2)" calcmode="lin" valueType="num">
                                      <p:cBhvr rctx="PPT">
                                        <p:cTn autoRev="1" dur="500" fill="hold" id="25">
                                          <p:stCondLst>
                                            <p:cond delay="0"/>
                                          </p:stCondLst>
                                        </p:cTn>
                                        <p:tgtEl>
                                          <p:spTgt spid="13"/>
                                        </p:tgtEl>
                                        <p:attrNameLst>
                                          <p:attrName>ppt_w</p:attrName>
                                        </p:attrNameLst>
                                      </p:cBhvr>
                                    </p:anim>
                                    <p:anim by="(#ppt_w*0.50)" calcmode="lin" valueType="num">
                                      <p:cBhvr>
                                        <p:cTn autoRev="1" decel="50000" dur="500" fill="hold" id="26">
                                          <p:stCondLst>
                                            <p:cond delay="0"/>
                                          </p:stCondLst>
                                        </p:cTn>
                                        <p:tgtEl>
                                          <p:spTgt spid="13"/>
                                        </p:tgtEl>
                                        <p:attrNameLst>
                                          <p:attrName>ppt_x</p:attrName>
                                        </p:attrNameLst>
                                      </p:cBhvr>
                                    </p:anim>
                                    <p:anim calcmode="lin" from="(-#ppt_h/2)" to="(#ppt_y)" valueType="num">
                                      <p:cBhvr>
                                        <p:cTn dur="1000" fill="hold" id="27">
                                          <p:stCondLst>
                                            <p:cond delay="0"/>
                                          </p:stCondLst>
                                        </p:cTn>
                                        <p:tgtEl>
                                          <p:spTgt spid="13"/>
                                        </p:tgtEl>
                                        <p:attrNameLst>
                                          <p:attrName>ppt_y</p:attrName>
                                        </p:attrNameLst>
                                      </p:cBhvr>
                                    </p:anim>
                                    <p:animRot by="21600000">
                                      <p:cBhvr>
                                        <p:cTn dur="1000" fill="hold" id="28">
                                          <p:stCondLst>
                                            <p:cond delay="0"/>
                                          </p:stCondLst>
                                        </p:cTn>
                                        <p:tgtEl>
                                          <p:spTgt spid="1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3"/>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 name="组合 40"/>
          <p:cNvGrpSpPr/>
          <p:nvPr/>
        </p:nvGrpSpPr>
        <p:grpSpPr>
          <a:xfrm>
            <a:off x="0" y="3066542"/>
            <a:ext cx="9144000" cy="2076959"/>
            <a:chOff x="0" y="3066542"/>
            <a:chExt cx="9144000" cy="2076959"/>
          </a:xfrm>
        </p:grpSpPr>
        <p:sp>
          <p:nvSpPr>
            <p:cNvPr id="4" name="Freeform: Shape 4"/>
            <p:cNvSpPr/>
            <p:nvPr/>
          </p:nvSpPr>
          <p:spPr>
            <a:xfrm>
              <a:off x="0" y="3066542"/>
              <a:ext cx="9144000" cy="2076959"/>
            </a:xfrm>
            <a:custGeom>
              <a:gdLst>
                <a:gd fmla="*/ 0 w 6216319" name="connsiteX0"/>
                <a:gd fmla="*/ 10 h 1452543" name="connsiteY0"/>
                <a:gd fmla="*/ 574189 w 6216319" name="connsiteX1"/>
                <a:gd fmla="*/ 472133 h 1452543" name="connsiteY1"/>
                <a:gd fmla="*/ 1015951 w 6216319" name="connsiteX2"/>
                <a:gd fmla="*/ 496878 h 1452543" name="connsiteY2"/>
                <a:gd fmla="*/ 1732682 w 6216319" name="connsiteX3"/>
                <a:gd fmla="*/ 518355 h 1452543" name="connsiteY3"/>
                <a:gd fmla="*/ 2147475 w 6216319" name="connsiteX4"/>
                <a:gd fmla="*/ 630232 h 1452543" name="connsiteY4"/>
                <a:gd fmla="*/ 3043108 w 6216319" name="connsiteX5"/>
                <a:gd fmla="*/ 699950 h 1452543" name="connsiteY5"/>
                <a:gd fmla="*/ 3562786 w 6216319" name="connsiteX6"/>
                <a:gd fmla="*/ 940708 h 1452543" name="connsiteY6"/>
                <a:gd fmla="*/ 4684312 w 6216319" name="connsiteX7"/>
                <a:gd fmla="*/ 1306544 h 1452543" name="connsiteY7"/>
                <a:gd fmla="*/ 5092502 w 6216319" name="connsiteX8"/>
                <a:gd fmla="*/ 1338597 h 1452543" name="connsiteY8"/>
                <a:gd fmla="*/ 5810403 w 6216319" name="connsiteX9"/>
                <a:gd fmla="*/ 1334427 h 1452543" name="connsiteY9"/>
                <a:gd fmla="*/ 6216319 w 6216319" name="connsiteX10"/>
                <a:gd fmla="*/ 1452543 h 1452543" name="connsiteY10"/>
                <a:gd fmla="*/ 0 w 6216319" name="connsiteX11"/>
                <a:gd fmla="*/ 1452543 h 1452543" name="connsiteY11"/>
                <a:gd fmla="*/ 0 w 6216319" name="connsiteX12"/>
                <a:gd fmla="*/ 10 h 145254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452543" w="6216319">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Freeform: Shape 5"/>
            <p:cNvSpPr/>
            <p:nvPr/>
          </p:nvSpPr>
          <p:spPr>
            <a:xfrm>
              <a:off x="0" y="4053754"/>
              <a:ext cx="4662239" cy="1087202"/>
            </a:xfrm>
            <a:custGeom>
              <a:gdLst>
                <a:gd fmla="*/ 0 w 6216319" name="connsiteX0"/>
                <a:gd fmla="*/ 147399 h 1449603" name="connsiteY0"/>
                <a:gd fmla="*/ 323681 w 6216319" name="connsiteX1"/>
                <a:gd fmla="*/ 340339 h 1449603" name="connsiteY1"/>
                <a:gd fmla="*/ 2265770 w 6216319" name="connsiteX2"/>
                <a:gd fmla="*/ 655926 h 1449603" name="connsiteY2"/>
                <a:gd fmla="*/ 3244906 w 6216319" name="connsiteX3"/>
                <a:gd fmla="*/ 639742 h 1449603" name="connsiteY3"/>
                <a:gd fmla="*/ 4628644 w 6216319" name="connsiteX4"/>
                <a:gd fmla="*/ 1181909 h 1449603" name="connsiteY4"/>
                <a:gd fmla="*/ 5356927 w 6216319" name="connsiteX5"/>
                <a:gd fmla="*/ 1335657 h 1449603" name="connsiteY5"/>
                <a:gd fmla="*/ 6216319 w 6216319" name="connsiteX6"/>
                <a:gd fmla="*/ 1449603 h 1449603" name="connsiteY6"/>
                <a:gd fmla="*/ 0 w 6216319" name="connsiteX7"/>
                <a:gd fmla="*/ 1449603 h 1449603" name="connsiteY7"/>
                <a:gd fmla="*/ 0 w 6216319" name="connsiteX8"/>
                <a:gd fmla="*/ 147399 h 1449603" name="connsiteY8"/>
                <a:gd fmla="*/ 0 w 6216319" name="connsiteX9"/>
                <a:gd fmla="*/ 12831 h 131503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49603" w="6216319">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 name="Group 3"/>
          <p:cNvGrpSpPr/>
          <p:nvPr/>
        </p:nvGrpSpPr>
        <p:grpSpPr>
          <a:xfrm>
            <a:off x="4403275" y="1358233"/>
            <a:ext cx="2825669" cy="708888"/>
            <a:chOff x="5871033" y="1810977"/>
            <a:chExt cx="3767559" cy="945184"/>
          </a:xfrm>
        </p:grpSpPr>
        <p:sp>
          <p:nvSpPr>
            <p:cNvPr id="39" name="Rectangle 6"/>
            <p:cNvSpPr/>
            <p:nvPr/>
          </p:nvSpPr>
          <p:spPr>
            <a:xfrm>
              <a:off x="5871033" y="2155997"/>
              <a:ext cx="3681352" cy="600164"/>
            </a:xfrm>
            <a:prstGeom prst="rect">
              <a:avLst/>
            </a:prstGeom>
          </p:spPr>
          <p:txBody>
            <a:bodyPr wrap="square">
              <a:normAutofit fontScale="92500" lnSpcReduction="10000"/>
            </a:bodyPr>
            <a:lstStyle/>
            <a:p>
              <a:pPr algn="r" lvl="0">
                <a:lnSpc>
                  <a:spcPct val="120000"/>
                </a:lnSpc>
              </a:pPr>
              <a:r>
                <a:rPr altLang="en-US" lang="zh-CN" sz="1100">
                  <a:solidFill>
                    <a:schemeClr val="dk1">
                      <a:lumMod val="100000"/>
                    </a:schemeClr>
                  </a:solidFill>
                  <a:ea charset="-122" panose="020b0503020204020204" pitchFamily="34" typeface="微软雅黑"/>
                </a:rPr>
                <a:t>点击输入替换内容</a:t>
              </a:r>
            </a:p>
            <a:p>
              <a:pPr algn="r" lvl="0">
                <a:lnSpc>
                  <a:spcPct val="120000"/>
                </a:lnSpc>
              </a:pPr>
              <a:r>
                <a:rPr altLang="en-US" lang="zh-CN" sz="1100">
                  <a:solidFill>
                    <a:schemeClr val="dk1">
                      <a:lumMod val="100000"/>
                    </a:schemeClr>
                  </a:solidFill>
                  <a:ea charset="-122" panose="020b0503020204020204" pitchFamily="34" typeface="微软雅黑"/>
                </a:rPr>
                <a:t>点击输入替换内容</a:t>
              </a:r>
            </a:p>
          </p:txBody>
        </p:sp>
        <p:sp>
          <p:nvSpPr>
            <p:cNvPr id="40" name="Rectangle: Rounded Corners 9"/>
            <p:cNvSpPr/>
            <p:nvPr/>
          </p:nvSpPr>
          <p:spPr>
            <a:xfrm>
              <a:off x="5871033" y="1810977"/>
              <a:ext cx="3767559" cy="349726"/>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47500" lnSpcReduction="20000"/>
            </a:bodyPr>
            <a:lstStyle/>
            <a:p>
              <a:r>
                <a:rPr altLang="en-US" b="1" lang="zh-CN" sz="1400">
                  <a:solidFill>
                    <a:schemeClr val="bg1"/>
                  </a:solidFill>
                  <a:ea charset="-122" panose="020b0503020204020204" pitchFamily="34" typeface="微软雅黑"/>
                </a:rPr>
                <a:t>标题文本预设</a:t>
              </a:r>
            </a:p>
          </p:txBody>
        </p:sp>
      </p:grpSp>
      <p:grpSp>
        <p:nvGrpSpPr>
          <p:cNvPr id="7" name="Group 64"/>
          <p:cNvGrpSpPr/>
          <p:nvPr/>
        </p:nvGrpSpPr>
        <p:grpSpPr>
          <a:xfrm>
            <a:off x="1281699" y="1614894"/>
            <a:ext cx="2413039" cy="2424368"/>
            <a:chOff x="7659605" y="1304764"/>
            <a:chExt cx="2454599" cy="2466123"/>
          </a:xfrm>
        </p:grpSpPr>
        <p:sp>
          <p:nvSpPr>
            <p:cNvPr id="14" name="Freeform: Shape 65"/>
            <p:cNvSpPr/>
            <p:nvPr/>
          </p:nvSpPr>
          <p:spPr bwMode="auto">
            <a:xfrm>
              <a:off x="7659605" y="2994942"/>
              <a:ext cx="774024" cy="775945"/>
            </a:xfrm>
            <a:custGeom>
              <a:gdLst>
                <a:gd fmla="*/ 200 w 200" name="T0"/>
                <a:gd fmla="*/ 88 h 200" name="T1"/>
                <a:gd fmla="*/ 177 w 200" name="T2"/>
                <a:gd fmla="*/ 24 h 200" name="T3"/>
                <a:gd fmla="*/ 111 w 200" name="T4"/>
                <a:gd fmla="*/ 0 h 200" name="T5"/>
                <a:gd fmla="*/ 8 w 200" name="T6"/>
                <a:gd fmla="*/ 103 h 200" name="T7"/>
                <a:gd fmla="*/ 41 w 200" name="T8"/>
                <a:gd fmla="*/ 81 h 200" name="T9"/>
                <a:gd fmla="*/ 8 w 200" name="T10"/>
                <a:gd fmla="*/ 193 h 200" name="T11"/>
                <a:gd fmla="*/ 119 w 200" name="T12"/>
                <a:gd fmla="*/ 159 h 200" name="T13"/>
                <a:gd fmla="*/ 96 w 200" name="T14"/>
                <a:gd fmla="*/ 192 h 200" name="T15"/>
                <a:gd fmla="*/ 200 w 200" name="T16"/>
                <a:gd fmla="*/ 88 h 200" name="T17"/>
                <a:gd fmla="*/ 122 w 200" name="T18"/>
                <a:gd fmla="*/ 135 h 200" name="T19"/>
                <a:gd fmla="*/ 137 w 200" name="T20"/>
                <a:gd fmla="*/ 114 h 200" name="T21"/>
                <a:gd fmla="*/ 65 w 200" name="T22"/>
                <a:gd fmla="*/ 136 h 200" name="T23"/>
                <a:gd fmla="*/ 86 w 200" name="T24"/>
                <a:gd fmla="*/ 64 h 200" name="T25"/>
                <a:gd fmla="*/ 65 w 200" name="T26"/>
                <a:gd fmla="*/ 78 h 200" name="T27"/>
                <a:gd fmla="*/ 132 w 200" name="T28"/>
                <a:gd fmla="*/ 11 h 200" name="T29"/>
                <a:gd fmla="*/ 174 w 200" name="T30"/>
                <a:gd fmla="*/ 27 h 200" name="T31"/>
                <a:gd fmla="*/ 189 w 200" name="T32"/>
                <a:gd fmla="*/ 68 h 200" name="T33"/>
                <a:gd fmla="*/ 122 w 200" name="T34"/>
                <a:gd fmla="*/ 135 h 2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0" w="200">
                  <a:moveTo>
                    <a:pt x="200" y="88"/>
                  </a:moveTo>
                  <a:cubicBezTo>
                    <a:pt x="177" y="24"/>
                    <a:pt x="177" y="24"/>
                    <a:pt x="177" y="24"/>
                  </a:cubicBezTo>
                  <a:cubicBezTo>
                    <a:pt x="111" y="0"/>
                    <a:pt x="111" y="0"/>
                    <a:pt x="111" y="0"/>
                  </a:cubicBezTo>
                  <a:cubicBezTo>
                    <a:pt x="111" y="0"/>
                    <a:pt x="38" y="4"/>
                    <a:pt x="8" y="103"/>
                  </a:cubicBezTo>
                  <a:cubicBezTo>
                    <a:pt x="8" y="103"/>
                    <a:pt x="27" y="87"/>
                    <a:pt x="41" y="81"/>
                  </a:cubicBezTo>
                  <a:cubicBezTo>
                    <a:pt x="41" y="81"/>
                    <a:pt x="0" y="146"/>
                    <a:pt x="8" y="193"/>
                  </a:cubicBezTo>
                  <a:cubicBezTo>
                    <a:pt x="54" y="200"/>
                    <a:pt x="119" y="159"/>
                    <a:pt x="119" y="159"/>
                  </a:cubicBezTo>
                  <a:cubicBezTo>
                    <a:pt x="113" y="173"/>
                    <a:pt x="96" y="192"/>
                    <a:pt x="96" y="192"/>
                  </a:cubicBezTo>
                  <a:cubicBezTo>
                    <a:pt x="195" y="162"/>
                    <a:pt x="200" y="88"/>
                    <a:pt x="200" y="88"/>
                  </a:cubicBezTo>
                  <a:moveTo>
                    <a:pt x="122" y="135"/>
                  </a:moveTo>
                  <a:cubicBezTo>
                    <a:pt x="122" y="135"/>
                    <a:pt x="132" y="123"/>
                    <a:pt x="137" y="114"/>
                  </a:cubicBezTo>
                  <a:cubicBezTo>
                    <a:pt x="137" y="114"/>
                    <a:pt x="94" y="140"/>
                    <a:pt x="65" y="136"/>
                  </a:cubicBezTo>
                  <a:cubicBezTo>
                    <a:pt x="59" y="105"/>
                    <a:pt x="86" y="64"/>
                    <a:pt x="86" y="64"/>
                  </a:cubicBezTo>
                  <a:cubicBezTo>
                    <a:pt x="77" y="68"/>
                    <a:pt x="65" y="78"/>
                    <a:pt x="65" y="78"/>
                  </a:cubicBezTo>
                  <a:cubicBezTo>
                    <a:pt x="84" y="14"/>
                    <a:pt x="132" y="11"/>
                    <a:pt x="132" y="11"/>
                  </a:cubicBezTo>
                  <a:cubicBezTo>
                    <a:pt x="174" y="27"/>
                    <a:pt x="174" y="27"/>
                    <a:pt x="174" y="27"/>
                  </a:cubicBezTo>
                  <a:cubicBezTo>
                    <a:pt x="189" y="68"/>
                    <a:pt x="189" y="68"/>
                    <a:pt x="189" y="68"/>
                  </a:cubicBezTo>
                  <a:cubicBezTo>
                    <a:pt x="189" y="68"/>
                    <a:pt x="186" y="116"/>
                    <a:pt x="122" y="135"/>
                  </a:cubicBezTo>
                </a:path>
              </a:pathLst>
            </a:custGeom>
            <a:solidFill>
              <a:srgbClr val="595959"/>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15" name="Freeform: Shape 66"/>
            <p:cNvSpPr/>
            <p:nvPr/>
          </p:nvSpPr>
          <p:spPr bwMode="auto">
            <a:xfrm>
              <a:off x="7888164" y="3037196"/>
              <a:ext cx="503212" cy="501291"/>
            </a:xfrm>
            <a:custGeom>
              <a:gdLst>
                <a:gd fmla="*/ 115 w 130" name="T0"/>
                <a:gd fmla="*/ 16 h 129" name="T1"/>
                <a:gd fmla="*/ 73 w 130" name="T2"/>
                <a:gd fmla="*/ 0 h 129" name="T3"/>
                <a:gd fmla="*/ 6 w 130" name="T4"/>
                <a:gd fmla="*/ 67 h 129" name="T5"/>
                <a:gd fmla="*/ 27 w 130" name="T6"/>
                <a:gd fmla="*/ 53 h 129" name="T7"/>
                <a:gd fmla="*/ 6 w 130" name="T8"/>
                <a:gd fmla="*/ 125 h 129" name="T9"/>
                <a:gd fmla="*/ 78 w 130" name="T10"/>
                <a:gd fmla="*/ 103 h 129" name="T11"/>
                <a:gd fmla="*/ 63 w 130" name="T12"/>
                <a:gd fmla="*/ 124 h 129" name="T13"/>
                <a:gd fmla="*/ 130 w 130" name="T14"/>
                <a:gd fmla="*/ 57 h 129" name="T15"/>
                <a:gd fmla="*/ 115 w 130" name="T16"/>
                <a:gd fmla="*/ 16 h 1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9" w="130">
                  <a:moveTo>
                    <a:pt x="115" y="16"/>
                  </a:moveTo>
                  <a:cubicBezTo>
                    <a:pt x="73" y="0"/>
                    <a:pt x="73" y="0"/>
                    <a:pt x="73" y="0"/>
                  </a:cubicBezTo>
                  <a:cubicBezTo>
                    <a:pt x="73" y="0"/>
                    <a:pt x="25" y="3"/>
                    <a:pt x="6" y="67"/>
                  </a:cubicBezTo>
                  <a:cubicBezTo>
                    <a:pt x="6" y="67"/>
                    <a:pt x="18" y="57"/>
                    <a:pt x="27" y="53"/>
                  </a:cubicBezTo>
                  <a:cubicBezTo>
                    <a:pt x="27" y="53"/>
                    <a:pt x="0" y="94"/>
                    <a:pt x="6" y="125"/>
                  </a:cubicBezTo>
                  <a:cubicBezTo>
                    <a:pt x="35" y="129"/>
                    <a:pt x="78" y="103"/>
                    <a:pt x="78" y="103"/>
                  </a:cubicBezTo>
                  <a:cubicBezTo>
                    <a:pt x="73" y="112"/>
                    <a:pt x="63" y="124"/>
                    <a:pt x="63" y="124"/>
                  </a:cubicBezTo>
                  <a:cubicBezTo>
                    <a:pt x="127" y="105"/>
                    <a:pt x="130" y="57"/>
                    <a:pt x="130" y="57"/>
                  </a:cubicBezTo>
                  <a:cubicBezTo>
                    <a:pt x="115" y="16"/>
                    <a:pt x="115" y="16"/>
                    <a:pt x="115" y="16"/>
                  </a:cubicBezTo>
                </a:path>
              </a:pathLst>
            </a:custGeom>
            <a:solidFill>
              <a:schemeClr val="bg1"/>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16" name="Freeform: Shape 67"/>
            <p:cNvSpPr/>
            <p:nvPr/>
          </p:nvSpPr>
          <p:spPr bwMode="auto">
            <a:xfrm>
              <a:off x="8410582" y="2727971"/>
              <a:ext cx="635738" cy="848930"/>
            </a:xfrm>
            <a:custGeom>
              <a:gdLst>
                <a:gd fmla="*/ 164 w 164" name="T0"/>
                <a:gd fmla="*/ 55 h 219" name="T1"/>
                <a:gd fmla="*/ 133 w 164" name="T2"/>
                <a:gd fmla="*/ 180 h 219" name="T3"/>
                <a:gd fmla="*/ 0 w 164" name="T4"/>
                <a:gd fmla="*/ 219 h 219" name="T5"/>
                <a:gd fmla="*/ 27 w 164" name="T6"/>
                <a:gd fmla="*/ 82 h 219" name="T7"/>
                <a:gd fmla="*/ 109 w 164" name="T8"/>
                <a:gd fmla="*/ 0 h 219" name="T9"/>
                <a:gd fmla="*/ 164 w 164" name="T10"/>
                <a:gd fmla="*/ 55 h 219" name="T11"/>
              </a:gdLst>
              <a:cxnLst>
                <a:cxn ang="0">
                  <a:pos x="T0" y="T1"/>
                </a:cxn>
                <a:cxn ang="0">
                  <a:pos x="T2" y="T3"/>
                </a:cxn>
                <a:cxn ang="0">
                  <a:pos x="T4" y="T5"/>
                </a:cxn>
                <a:cxn ang="0">
                  <a:pos x="T6" y="T7"/>
                </a:cxn>
                <a:cxn ang="0">
                  <a:pos x="T8" y="T9"/>
                </a:cxn>
                <a:cxn ang="0">
                  <a:pos x="T10" y="T11"/>
                </a:cxn>
              </a:cxnLst>
              <a:rect b="b" l="0" r="r" t="0"/>
              <a:pathLst>
                <a:path h="219" w="164">
                  <a:moveTo>
                    <a:pt x="164" y="55"/>
                  </a:moveTo>
                  <a:cubicBezTo>
                    <a:pt x="133" y="180"/>
                    <a:pt x="133" y="180"/>
                    <a:pt x="133" y="180"/>
                  </a:cubicBezTo>
                  <a:cubicBezTo>
                    <a:pt x="0" y="219"/>
                    <a:pt x="0" y="219"/>
                    <a:pt x="0" y="219"/>
                  </a:cubicBezTo>
                  <a:cubicBezTo>
                    <a:pt x="0" y="219"/>
                    <a:pt x="93" y="147"/>
                    <a:pt x="27" y="82"/>
                  </a:cubicBezTo>
                  <a:cubicBezTo>
                    <a:pt x="109" y="0"/>
                    <a:pt x="109" y="0"/>
                    <a:pt x="109" y="0"/>
                  </a:cubicBezTo>
                  <a:cubicBezTo>
                    <a:pt x="164" y="55"/>
                    <a:pt x="164" y="55"/>
                    <a:pt x="164" y="55"/>
                  </a:cubicBezTo>
                </a:path>
              </a:pathLst>
            </a:custGeom>
            <a:solidFill>
              <a:schemeClr val="tx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17" name="Freeform: Shape 68"/>
            <p:cNvSpPr/>
            <p:nvPr/>
          </p:nvSpPr>
          <p:spPr bwMode="auto">
            <a:xfrm>
              <a:off x="7842068" y="2366887"/>
              <a:ext cx="847009" cy="639579"/>
            </a:xfrm>
            <a:custGeom>
              <a:gdLst>
                <a:gd fmla="*/ 164 w 219" name="T0"/>
                <a:gd fmla="*/ 0 h 165" name="T1"/>
                <a:gd fmla="*/ 38 w 219" name="T2"/>
                <a:gd fmla="*/ 32 h 165" name="T3"/>
                <a:gd fmla="*/ 0 w 219" name="T4"/>
                <a:gd fmla="*/ 165 h 165" name="T5"/>
                <a:gd fmla="*/ 137 w 219" name="T6"/>
                <a:gd fmla="*/ 137 h 165" name="T7"/>
                <a:gd fmla="*/ 219 w 219" name="T8"/>
                <a:gd fmla="*/ 55 h 165" name="T9"/>
                <a:gd fmla="*/ 164 w 219" name="T10"/>
                <a:gd fmla="*/ 0 h 165" name="T11"/>
              </a:gdLst>
              <a:cxnLst>
                <a:cxn ang="0">
                  <a:pos x="T0" y="T1"/>
                </a:cxn>
                <a:cxn ang="0">
                  <a:pos x="T2" y="T3"/>
                </a:cxn>
                <a:cxn ang="0">
                  <a:pos x="T4" y="T5"/>
                </a:cxn>
                <a:cxn ang="0">
                  <a:pos x="T6" y="T7"/>
                </a:cxn>
                <a:cxn ang="0">
                  <a:pos x="T8" y="T9"/>
                </a:cxn>
                <a:cxn ang="0">
                  <a:pos x="T10" y="T11"/>
                </a:cxn>
              </a:cxnLst>
              <a:rect b="b" l="0" r="r" t="0"/>
              <a:pathLst>
                <a:path h="165" w="219">
                  <a:moveTo>
                    <a:pt x="164" y="0"/>
                  </a:moveTo>
                  <a:cubicBezTo>
                    <a:pt x="38" y="32"/>
                    <a:pt x="38" y="32"/>
                    <a:pt x="38" y="32"/>
                  </a:cubicBezTo>
                  <a:cubicBezTo>
                    <a:pt x="0" y="165"/>
                    <a:pt x="0" y="165"/>
                    <a:pt x="0" y="165"/>
                  </a:cubicBezTo>
                  <a:cubicBezTo>
                    <a:pt x="0" y="165"/>
                    <a:pt x="71" y="72"/>
                    <a:pt x="137" y="137"/>
                  </a:cubicBezTo>
                  <a:cubicBezTo>
                    <a:pt x="219" y="55"/>
                    <a:pt x="219" y="55"/>
                    <a:pt x="219" y="55"/>
                  </a:cubicBezTo>
                  <a:lnTo>
                    <a:pt x="164" y="0"/>
                  </a:lnTo>
                  <a:close/>
                </a:path>
              </a:pathLst>
            </a:custGeom>
            <a:solidFill>
              <a:schemeClr val="tx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18" name="Freeform: Shape 69"/>
            <p:cNvSpPr/>
            <p:nvPr/>
          </p:nvSpPr>
          <p:spPr bwMode="auto">
            <a:xfrm>
              <a:off x="8654506" y="1685054"/>
              <a:ext cx="1081329" cy="1081330"/>
            </a:xfrm>
            <a:custGeom>
              <a:gdLst>
                <a:gd fmla="*/ 61 w 279" name="T0"/>
                <a:gd fmla="*/ 221 h 279" name="T1"/>
                <a:gd fmla="*/ 148 w 279" name="T2"/>
                <a:gd fmla="*/ 279 h 279" name="T3"/>
                <a:gd fmla="*/ 279 w 279" name="T4"/>
                <a:gd fmla="*/ 78 h 279" name="T5"/>
                <a:gd fmla="*/ 233 w 279" name="T6"/>
                <a:gd fmla="*/ 48 h 279" name="T7"/>
                <a:gd fmla="*/ 204 w 279" name="T8"/>
                <a:gd fmla="*/ 7 h 279" name="T9"/>
                <a:gd fmla="*/ 202 w 279" name="T10"/>
                <a:gd fmla="*/ 0 h 279" name="T11"/>
                <a:gd fmla="*/ 0 w 279" name="T12"/>
                <a:gd fmla="*/ 131 h 279" name="T13"/>
                <a:gd fmla="*/ 8 w 279" name="T14"/>
                <a:gd fmla="*/ 147 h 279" name="T15"/>
                <a:gd fmla="*/ 61 w 279" name="T16"/>
                <a:gd fmla="*/ 221 h 2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9" w="279">
                  <a:moveTo>
                    <a:pt x="61" y="221"/>
                  </a:moveTo>
                  <a:cubicBezTo>
                    <a:pt x="83" y="243"/>
                    <a:pt x="111" y="264"/>
                    <a:pt x="148" y="279"/>
                  </a:cubicBezTo>
                  <a:cubicBezTo>
                    <a:pt x="207" y="212"/>
                    <a:pt x="249" y="138"/>
                    <a:pt x="279" y="78"/>
                  </a:cubicBezTo>
                  <a:cubicBezTo>
                    <a:pt x="259" y="70"/>
                    <a:pt x="244" y="60"/>
                    <a:pt x="233" y="48"/>
                  </a:cubicBezTo>
                  <a:cubicBezTo>
                    <a:pt x="218" y="34"/>
                    <a:pt x="210" y="19"/>
                    <a:pt x="204" y="7"/>
                  </a:cubicBezTo>
                  <a:cubicBezTo>
                    <a:pt x="203" y="4"/>
                    <a:pt x="202" y="2"/>
                    <a:pt x="202" y="0"/>
                  </a:cubicBezTo>
                  <a:cubicBezTo>
                    <a:pt x="141" y="29"/>
                    <a:pt x="67" y="72"/>
                    <a:pt x="0" y="131"/>
                  </a:cubicBezTo>
                  <a:cubicBezTo>
                    <a:pt x="2" y="136"/>
                    <a:pt x="5" y="141"/>
                    <a:pt x="8" y="147"/>
                  </a:cubicBezTo>
                  <a:cubicBezTo>
                    <a:pt x="18" y="168"/>
                    <a:pt x="35" y="196"/>
                    <a:pt x="61" y="221"/>
                  </a:cubicBezTo>
                </a:path>
              </a:pathLst>
            </a:custGeom>
            <a:solidFill>
              <a:srgbClr val="595959"/>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19" name="Freeform: Shape 70"/>
            <p:cNvSpPr/>
            <p:nvPr/>
          </p:nvSpPr>
          <p:spPr bwMode="auto">
            <a:xfrm>
              <a:off x="9476547" y="1487227"/>
              <a:ext cx="457117" cy="457117"/>
            </a:xfrm>
            <a:custGeom>
              <a:gdLst>
                <a:gd fmla="*/ 29 w 118" name="T0"/>
                <a:gd fmla="*/ 91 h 118" name="T1"/>
                <a:gd fmla="*/ 72 w 118" name="T2"/>
                <a:gd fmla="*/ 118 h 118" name="T3"/>
                <a:gd fmla="*/ 118 w 118" name="T4"/>
                <a:gd fmla="*/ 0 h 118" name="T5"/>
                <a:gd fmla="*/ 0 w 118" name="T6"/>
                <a:gd fmla="*/ 46 h 118" name="T7"/>
                <a:gd fmla="*/ 3 w 118" name="T8"/>
                <a:gd fmla="*/ 53 h 118" name="T9"/>
                <a:gd fmla="*/ 29 w 118" name="T10"/>
                <a:gd fmla="*/ 91 h 118" name="T11"/>
              </a:gdLst>
              <a:cxnLst>
                <a:cxn ang="0">
                  <a:pos x="T0" y="T1"/>
                </a:cxn>
                <a:cxn ang="0">
                  <a:pos x="T2" y="T3"/>
                </a:cxn>
                <a:cxn ang="0">
                  <a:pos x="T4" y="T5"/>
                </a:cxn>
                <a:cxn ang="0">
                  <a:pos x="T6" y="T7"/>
                </a:cxn>
                <a:cxn ang="0">
                  <a:pos x="T8" y="T9"/>
                </a:cxn>
                <a:cxn ang="0">
                  <a:pos x="T10" y="T11"/>
                </a:cxn>
              </a:cxnLst>
              <a:rect b="b" l="0" r="r" t="0"/>
              <a:pathLst>
                <a:path h="118" w="118">
                  <a:moveTo>
                    <a:pt x="29" y="91"/>
                  </a:moveTo>
                  <a:cubicBezTo>
                    <a:pt x="40" y="102"/>
                    <a:pt x="54" y="111"/>
                    <a:pt x="72" y="118"/>
                  </a:cubicBezTo>
                  <a:cubicBezTo>
                    <a:pt x="104" y="50"/>
                    <a:pt x="118" y="0"/>
                    <a:pt x="118" y="0"/>
                  </a:cubicBezTo>
                  <a:cubicBezTo>
                    <a:pt x="118" y="0"/>
                    <a:pt x="69" y="14"/>
                    <a:pt x="0" y="46"/>
                  </a:cubicBezTo>
                  <a:cubicBezTo>
                    <a:pt x="1" y="48"/>
                    <a:pt x="2" y="50"/>
                    <a:pt x="3" y="53"/>
                  </a:cubicBezTo>
                  <a:cubicBezTo>
                    <a:pt x="8" y="64"/>
                    <a:pt x="16" y="78"/>
                    <a:pt x="29" y="91"/>
                  </a:cubicBezTo>
                </a:path>
              </a:pathLst>
            </a:custGeom>
            <a:solidFill>
              <a:srgbClr val="595959"/>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0" name="Freeform: Shape 71"/>
            <p:cNvSpPr/>
            <p:nvPr/>
          </p:nvSpPr>
          <p:spPr bwMode="auto">
            <a:xfrm>
              <a:off x="8062943" y="2222838"/>
              <a:ext cx="1129346" cy="1137029"/>
            </a:xfrm>
            <a:custGeom>
              <a:gdLst>
                <a:gd fmla="*/ 206 w 292" name="T0"/>
                <a:gd fmla="*/ 91 h 293" name="T1"/>
                <a:gd fmla="*/ 150 w 292" name="T2"/>
                <a:gd fmla="*/ 14 h 293" name="T3"/>
                <a:gd fmla="*/ 144 w 292" name="T4"/>
                <a:gd fmla="*/ 0 h 293" name="T5"/>
                <a:gd fmla="*/ 0 w 292" name="T6"/>
                <a:gd fmla="*/ 197 h 293" name="T7"/>
                <a:gd fmla="*/ 37 w 292" name="T8"/>
                <a:gd fmla="*/ 253 h 293" name="T9"/>
                <a:gd fmla="*/ 96 w 292" name="T10"/>
                <a:gd fmla="*/ 293 h 293" name="T11"/>
                <a:gd fmla="*/ 292 w 292" name="T12"/>
                <a:gd fmla="*/ 149 h 293" name="T13"/>
                <a:gd fmla="*/ 206 w 292" name="T14"/>
                <a:gd fmla="*/ 91 h 2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93" w="292">
                  <a:moveTo>
                    <a:pt x="206" y="91"/>
                  </a:moveTo>
                  <a:cubicBezTo>
                    <a:pt x="179" y="64"/>
                    <a:pt x="161" y="35"/>
                    <a:pt x="150" y="14"/>
                  </a:cubicBezTo>
                  <a:cubicBezTo>
                    <a:pt x="148" y="9"/>
                    <a:pt x="146" y="4"/>
                    <a:pt x="144" y="0"/>
                  </a:cubicBezTo>
                  <a:cubicBezTo>
                    <a:pt x="86" y="53"/>
                    <a:pt x="34" y="118"/>
                    <a:pt x="0" y="197"/>
                  </a:cubicBezTo>
                  <a:cubicBezTo>
                    <a:pt x="0" y="197"/>
                    <a:pt x="11" y="228"/>
                    <a:pt x="37" y="253"/>
                  </a:cubicBezTo>
                  <a:cubicBezTo>
                    <a:pt x="63" y="279"/>
                    <a:pt x="96" y="293"/>
                    <a:pt x="96" y="293"/>
                  </a:cubicBezTo>
                  <a:cubicBezTo>
                    <a:pt x="175" y="260"/>
                    <a:pt x="240" y="207"/>
                    <a:pt x="292" y="149"/>
                  </a:cubicBezTo>
                  <a:cubicBezTo>
                    <a:pt x="256" y="134"/>
                    <a:pt x="228" y="113"/>
                    <a:pt x="206" y="91"/>
                  </a:cubicBezTo>
                </a:path>
              </a:pathLst>
            </a:custGeom>
            <a:solidFill>
              <a:srgbClr val="595959"/>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1" name="Freeform: Shape 72"/>
            <p:cNvSpPr/>
            <p:nvPr/>
          </p:nvSpPr>
          <p:spPr bwMode="auto">
            <a:xfrm>
              <a:off x="9438133" y="1665848"/>
              <a:ext cx="316908" cy="320750"/>
            </a:xfrm>
            <a:custGeom>
              <a:gdLst>
                <a:gd fmla="*/ 31 w 82" name="T0"/>
                <a:gd fmla="*/ 53 h 83" name="T1"/>
                <a:gd fmla="*/ 77 w 82" name="T2"/>
                <a:gd fmla="*/ 83 h 83" name="T3"/>
                <a:gd fmla="*/ 82 w 82" name="T4"/>
                <a:gd fmla="*/ 72 h 83" name="T5"/>
                <a:gd fmla="*/ 39 w 82" name="T6"/>
                <a:gd fmla="*/ 45 h 83" name="T7"/>
                <a:gd fmla="*/ 13 w 82" name="T8"/>
                <a:gd fmla="*/ 7 h 83" name="T9"/>
                <a:gd fmla="*/ 10 w 82" name="T10"/>
                <a:gd fmla="*/ 0 h 83" name="T11"/>
                <a:gd fmla="*/ 0 w 82" name="T12"/>
                <a:gd fmla="*/ 5 h 83" name="T13"/>
                <a:gd fmla="*/ 2 w 82" name="T14"/>
                <a:gd fmla="*/ 12 h 83" name="T15"/>
                <a:gd fmla="*/ 31 w 82" name="T16"/>
                <a:gd fmla="*/ 53 h 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3" w="82">
                  <a:moveTo>
                    <a:pt x="31" y="53"/>
                  </a:moveTo>
                  <a:cubicBezTo>
                    <a:pt x="42" y="65"/>
                    <a:pt x="57" y="75"/>
                    <a:pt x="77" y="83"/>
                  </a:cubicBezTo>
                  <a:cubicBezTo>
                    <a:pt x="78" y="79"/>
                    <a:pt x="80" y="76"/>
                    <a:pt x="82" y="72"/>
                  </a:cubicBezTo>
                  <a:cubicBezTo>
                    <a:pt x="64" y="65"/>
                    <a:pt x="50" y="56"/>
                    <a:pt x="39" y="45"/>
                  </a:cubicBezTo>
                  <a:cubicBezTo>
                    <a:pt x="26" y="32"/>
                    <a:pt x="18" y="18"/>
                    <a:pt x="13" y="7"/>
                  </a:cubicBezTo>
                  <a:cubicBezTo>
                    <a:pt x="12" y="4"/>
                    <a:pt x="11" y="2"/>
                    <a:pt x="10" y="0"/>
                  </a:cubicBezTo>
                  <a:cubicBezTo>
                    <a:pt x="7" y="2"/>
                    <a:pt x="3" y="3"/>
                    <a:pt x="0" y="5"/>
                  </a:cubicBezTo>
                  <a:cubicBezTo>
                    <a:pt x="0" y="7"/>
                    <a:pt x="1" y="9"/>
                    <a:pt x="2" y="12"/>
                  </a:cubicBezTo>
                  <a:cubicBezTo>
                    <a:pt x="8" y="24"/>
                    <a:pt x="16" y="39"/>
                    <a:pt x="31" y="53"/>
                  </a:cubicBezTo>
                </a:path>
              </a:pathLst>
            </a:custGeom>
            <a:solidFill>
              <a:schemeClr val="bg1">
                <a:lumMod val="95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2" name="Freeform: Shape 73"/>
            <p:cNvSpPr/>
            <p:nvPr/>
          </p:nvSpPr>
          <p:spPr bwMode="auto">
            <a:xfrm>
              <a:off x="8619933" y="2192108"/>
              <a:ext cx="608848" cy="608848"/>
            </a:xfrm>
            <a:custGeom>
              <a:gdLst>
                <a:gd fmla="*/ 62 w 157" name="T0"/>
                <a:gd fmla="*/ 99 h 157" name="T1"/>
                <a:gd fmla="*/ 148 w 157" name="T2"/>
                <a:gd fmla="*/ 157 h 157" name="T3"/>
                <a:gd fmla="*/ 157 w 157" name="T4"/>
                <a:gd fmla="*/ 148 h 157" name="T5"/>
                <a:gd fmla="*/ 70 w 157" name="T6"/>
                <a:gd fmla="*/ 90 h 157" name="T7"/>
                <a:gd fmla="*/ 17 w 157" name="T8"/>
                <a:gd fmla="*/ 16 h 157" name="T9"/>
                <a:gd fmla="*/ 9 w 157" name="T10"/>
                <a:gd fmla="*/ 0 h 157" name="T11"/>
                <a:gd fmla="*/ 0 w 157" name="T12"/>
                <a:gd fmla="*/ 8 h 157" name="T13"/>
                <a:gd fmla="*/ 6 w 157" name="T14"/>
                <a:gd fmla="*/ 22 h 157" name="T15"/>
                <a:gd fmla="*/ 62 w 157" name="T16"/>
                <a:gd fmla="*/ 99 h 1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7" w="157">
                  <a:moveTo>
                    <a:pt x="62" y="99"/>
                  </a:moveTo>
                  <a:cubicBezTo>
                    <a:pt x="84" y="121"/>
                    <a:pt x="112" y="142"/>
                    <a:pt x="148" y="157"/>
                  </a:cubicBezTo>
                  <a:cubicBezTo>
                    <a:pt x="151" y="154"/>
                    <a:pt x="154" y="151"/>
                    <a:pt x="157" y="148"/>
                  </a:cubicBezTo>
                  <a:cubicBezTo>
                    <a:pt x="120" y="133"/>
                    <a:pt x="92" y="112"/>
                    <a:pt x="70" y="90"/>
                  </a:cubicBezTo>
                  <a:cubicBezTo>
                    <a:pt x="44" y="65"/>
                    <a:pt x="27" y="37"/>
                    <a:pt x="17" y="16"/>
                  </a:cubicBezTo>
                  <a:cubicBezTo>
                    <a:pt x="14" y="10"/>
                    <a:pt x="11" y="5"/>
                    <a:pt x="9" y="0"/>
                  </a:cubicBezTo>
                  <a:cubicBezTo>
                    <a:pt x="6" y="3"/>
                    <a:pt x="3" y="6"/>
                    <a:pt x="0" y="8"/>
                  </a:cubicBezTo>
                  <a:cubicBezTo>
                    <a:pt x="2" y="12"/>
                    <a:pt x="4" y="17"/>
                    <a:pt x="6" y="22"/>
                  </a:cubicBezTo>
                  <a:cubicBezTo>
                    <a:pt x="17" y="43"/>
                    <a:pt x="35" y="72"/>
                    <a:pt x="62" y="99"/>
                  </a:cubicBezTo>
                </a:path>
              </a:pathLst>
            </a:custGeom>
            <a:solidFill>
              <a:schemeClr val="bg1">
                <a:lumMod val="95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3" name="Freeform: Shape 74"/>
            <p:cNvSpPr/>
            <p:nvPr/>
          </p:nvSpPr>
          <p:spPr bwMode="auto">
            <a:xfrm>
              <a:off x="8124404" y="2595445"/>
              <a:ext cx="693357" cy="695278"/>
            </a:xfrm>
            <a:custGeom>
              <a:gdLst>
                <a:gd fmla="*/ 302 w 361" name="T0"/>
                <a:gd fmla="*/ 0 h 362" name="T1"/>
                <a:gd fmla="*/ 361 w 361" name="T2"/>
                <a:gd fmla="*/ 61 h 362" name="T3"/>
                <a:gd fmla="*/ 0 w 361" name="T4"/>
                <a:gd fmla="*/ 362 h 362" name="T5"/>
                <a:gd fmla="*/ 302 w 361" name="T6"/>
                <a:gd fmla="*/ 0 h 362" name="T7"/>
              </a:gdLst>
              <a:cxnLst>
                <a:cxn ang="0">
                  <a:pos x="T0" y="T1"/>
                </a:cxn>
                <a:cxn ang="0">
                  <a:pos x="T2" y="T3"/>
                </a:cxn>
                <a:cxn ang="0">
                  <a:pos x="T4" y="T5"/>
                </a:cxn>
                <a:cxn ang="0">
                  <a:pos x="T6" y="T7"/>
                </a:cxn>
              </a:cxnLst>
              <a:rect b="b" l="0" r="r" t="0"/>
              <a:pathLst>
                <a:path h="362" w="361">
                  <a:moveTo>
                    <a:pt x="302" y="0"/>
                  </a:moveTo>
                  <a:lnTo>
                    <a:pt x="361" y="61"/>
                  </a:lnTo>
                  <a:lnTo>
                    <a:pt x="0" y="362"/>
                  </a:lnTo>
                  <a:lnTo>
                    <a:pt x="302" y="0"/>
                  </a:lnTo>
                  <a:close/>
                </a:path>
              </a:pathLst>
            </a:custGeom>
            <a:solidFill>
              <a:schemeClr val="tx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4" name="Freeform: Shape 75"/>
            <p:cNvSpPr/>
            <p:nvPr/>
          </p:nvSpPr>
          <p:spPr bwMode="auto">
            <a:xfrm>
              <a:off x="9820344" y="1304764"/>
              <a:ext cx="293860" cy="293860"/>
            </a:xfrm>
            <a:custGeom>
              <a:gdLst>
                <a:gd fmla="*/ 153 w 153" name="T0"/>
                <a:gd fmla="*/ 0 h 153" name="T1"/>
                <a:gd fmla="*/ 10 w 153" name="T2"/>
                <a:gd fmla="*/ 111 h 153" name="T3"/>
                <a:gd fmla="*/ 0 w 153" name="T4"/>
                <a:gd fmla="*/ 153 h 153" name="T5"/>
                <a:gd fmla="*/ 43 w 153" name="T6"/>
                <a:gd fmla="*/ 145 h 153" name="T7"/>
                <a:gd fmla="*/ 153 w 153" name="T8"/>
                <a:gd fmla="*/ 0 h 153" name="T9"/>
              </a:gdLst>
              <a:cxnLst>
                <a:cxn ang="0">
                  <a:pos x="T0" y="T1"/>
                </a:cxn>
                <a:cxn ang="0">
                  <a:pos x="T2" y="T3"/>
                </a:cxn>
                <a:cxn ang="0">
                  <a:pos x="T4" y="T5"/>
                </a:cxn>
                <a:cxn ang="0">
                  <a:pos x="T6" y="T7"/>
                </a:cxn>
                <a:cxn ang="0">
                  <a:pos x="T8" y="T9"/>
                </a:cxn>
              </a:cxnLst>
              <a:rect b="b" l="0" r="r" t="0"/>
              <a:pathLst>
                <a:path h="153" w="153">
                  <a:moveTo>
                    <a:pt x="153" y="0"/>
                  </a:moveTo>
                  <a:lnTo>
                    <a:pt x="10" y="111"/>
                  </a:lnTo>
                  <a:lnTo>
                    <a:pt x="0" y="153"/>
                  </a:lnTo>
                  <a:lnTo>
                    <a:pt x="43" y="145"/>
                  </a:lnTo>
                  <a:lnTo>
                    <a:pt x="153" y="0"/>
                  </a:lnTo>
                  <a:close/>
                </a:path>
              </a:pathLst>
            </a:custGeom>
            <a:solidFill>
              <a:schemeClr val="tx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5" name="Freeform: Shape 76"/>
            <p:cNvSpPr/>
            <p:nvPr/>
          </p:nvSpPr>
          <p:spPr bwMode="auto">
            <a:xfrm>
              <a:off x="9820344" y="1304764"/>
              <a:ext cx="293860" cy="293860"/>
            </a:xfrm>
            <a:custGeom>
              <a:gdLst>
                <a:gd fmla="*/ 153 w 153" name="T0"/>
                <a:gd fmla="*/ 0 h 153" name="T1"/>
                <a:gd fmla="*/ 10 w 153" name="T2"/>
                <a:gd fmla="*/ 111 h 153" name="T3"/>
                <a:gd fmla="*/ 0 w 153" name="T4"/>
                <a:gd fmla="*/ 153 h 153" name="T5"/>
                <a:gd fmla="*/ 43 w 153" name="T6"/>
                <a:gd fmla="*/ 145 h 153" name="T7"/>
                <a:gd fmla="*/ 153 w 153" name="T8"/>
                <a:gd fmla="*/ 0 h 153" name="T9"/>
              </a:gdLst>
              <a:cxnLst>
                <a:cxn ang="0">
                  <a:pos x="T0" y="T1"/>
                </a:cxn>
                <a:cxn ang="0">
                  <a:pos x="T2" y="T3"/>
                </a:cxn>
                <a:cxn ang="0">
                  <a:pos x="T4" y="T5"/>
                </a:cxn>
                <a:cxn ang="0">
                  <a:pos x="T6" y="T7"/>
                </a:cxn>
                <a:cxn ang="0">
                  <a:pos x="T8" y="T9"/>
                </a:cxn>
              </a:cxnLst>
              <a:rect b="b" l="0" r="r" t="0"/>
              <a:pathLst>
                <a:path h="153" w="153">
                  <a:moveTo>
                    <a:pt x="153" y="0"/>
                  </a:moveTo>
                  <a:lnTo>
                    <a:pt x="10" y="111"/>
                  </a:lnTo>
                  <a:lnTo>
                    <a:pt x="0" y="153"/>
                  </a:lnTo>
                  <a:lnTo>
                    <a:pt x="43" y="145"/>
                  </a:lnTo>
                  <a:lnTo>
                    <a:pt x="153" y="0"/>
                  </a:lnTo>
                </a:path>
              </a:pathLst>
            </a:cu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6" name="Freeform: Shape 77"/>
            <p:cNvSpPr/>
            <p:nvPr/>
          </p:nvSpPr>
          <p:spPr bwMode="auto">
            <a:xfrm>
              <a:off x="9096257" y="1952025"/>
              <a:ext cx="372608" cy="372608"/>
            </a:xfrm>
            <a:custGeom>
              <a:gdLst>
                <a:gd fmla="*/ 79 w 96" name="T0"/>
                <a:gd fmla="*/ 79 h 96" name="T1"/>
                <a:gd fmla="*/ 17 w 96" name="T2"/>
                <a:gd fmla="*/ 79 h 96" name="T3"/>
                <a:gd fmla="*/ 17 w 96" name="T4"/>
                <a:gd fmla="*/ 17 h 96" name="T5"/>
                <a:gd fmla="*/ 79 w 96" name="T6"/>
                <a:gd fmla="*/ 17 h 96" name="T7"/>
                <a:gd fmla="*/ 79 w 96" name="T8"/>
                <a:gd fmla="*/ 79 h 96" name="T9"/>
              </a:gdLst>
              <a:cxnLst>
                <a:cxn ang="0">
                  <a:pos x="T0" y="T1"/>
                </a:cxn>
                <a:cxn ang="0">
                  <a:pos x="T2" y="T3"/>
                </a:cxn>
                <a:cxn ang="0">
                  <a:pos x="T4" y="T5"/>
                </a:cxn>
                <a:cxn ang="0">
                  <a:pos x="T6" y="T7"/>
                </a:cxn>
                <a:cxn ang="0">
                  <a:pos x="T8" y="T9"/>
                </a:cxn>
              </a:cxnLst>
              <a:rect b="b" l="0" r="r" t="0"/>
              <a:pathLst>
                <a:path h="96" w="96">
                  <a:moveTo>
                    <a:pt x="79" y="79"/>
                  </a:moveTo>
                  <a:cubicBezTo>
                    <a:pt x="62" y="96"/>
                    <a:pt x="34" y="96"/>
                    <a:pt x="17" y="79"/>
                  </a:cubicBezTo>
                  <a:cubicBezTo>
                    <a:pt x="0" y="62"/>
                    <a:pt x="0" y="34"/>
                    <a:pt x="17" y="17"/>
                  </a:cubicBezTo>
                  <a:cubicBezTo>
                    <a:pt x="34" y="0"/>
                    <a:pt x="62" y="0"/>
                    <a:pt x="79" y="17"/>
                  </a:cubicBezTo>
                  <a:cubicBezTo>
                    <a:pt x="96" y="34"/>
                    <a:pt x="96" y="62"/>
                    <a:pt x="79" y="79"/>
                  </a:cubicBezTo>
                </a:path>
              </a:pathLst>
            </a:custGeom>
            <a:solidFill>
              <a:schemeClr val="bg2"/>
            </a:solidFill>
            <a:ln w="9525">
              <a:solidFill>
                <a:srgbClr val="000000"/>
              </a:solidFill>
              <a:round/>
            </a:ln>
            <a:extLst/>
          </p:spPr>
          <p:txBody>
            <a:bodyPr anchor="ctr"/>
            <a:lstStyle/>
            <a:p>
              <a:pPr algn="ctr"/>
              <a:endParaRPr>
                <a:ea charset="-122" panose="020b0503020204020204" pitchFamily="34" typeface="微软雅黑"/>
              </a:endParaRPr>
            </a:p>
          </p:txBody>
        </p:sp>
        <p:sp>
          <p:nvSpPr>
            <p:cNvPr id="27" name="Freeform: Shape 78"/>
            <p:cNvSpPr/>
            <p:nvPr/>
          </p:nvSpPr>
          <p:spPr bwMode="auto">
            <a:xfrm>
              <a:off x="9096257" y="1952025"/>
              <a:ext cx="372608" cy="372608"/>
            </a:xfrm>
            <a:custGeom>
              <a:gdLst>
                <a:gd fmla="*/ 48 w 96" name="T0"/>
                <a:gd fmla="*/ 96 h 96" name="T1"/>
                <a:gd fmla="*/ 14 w 96" name="T2"/>
                <a:gd fmla="*/ 82 h 96" name="T3"/>
                <a:gd fmla="*/ 0 w 96" name="T4"/>
                <a:gd fmla="*/ 48 h 96" name="T5"/>
                <a:gd fmla="*/ 14 w 96" name="T6"/>
                <a:gd fmla="*/ 14 h 96" name="T7"/>
                <a:gd fmla="*/ 48 w 96" name="T8"/>
                <a:gd fmla="*/ 0 h 96" name="T9"/>
                <a:gd fmla="*/ 82 w 96" name="T10"/>
                <a:gd fmla="*/ 14 h 96" name="T11"/>
                <a:gd fmla="*/ 96 w 96" name="T12"/>
                <a:gd fmla="*/ 48 h 96" name="T13"/>
                <a:gd fmla="*/ 82 w 96" name="T14"/>
                <a:gd fmla="*/ 82 h 96" name="T15"/>
                <a:gd fmla="*/ 48 w 96" name="T16"/>
                <a:gd fmla="*/ 96 h 96" name="T17"/>
                <a:gd fmla="*/ 48 w 96" name="T18"/>
                <a:gd fmla="*/ 10 h 96" name="T19"/>
                <a:gd fmla="*/ 21 w 96" name="T20"/>
                <a:gd fmla="*/ 21 h 96" name="T21"/>
                <a:gd fmla="*/ 10 w 96" name="T22"/>
                <a:gd fmla="*/ 48 h 96" name="T23"/>
                <a:gd fmla="*/ 21 w 96" name="T24"/>
                <a:gd fmla="*/ 75 h 96" name="T25"/>
                <a:gd fmla="*/ 48 w 96" name="T26"/>
                <a:gd fmla="*/ 86 h 96" name="T27"/>
                <a:gd fmla="*/ 75 w 96" name="T28"/>
                <a:gd fmla="*/ 75 h 96" name="T29"/>
                <a:gd fmla="*/ 86 w 96" name="T30"/>
                <a:gd fmla="*/ 48 h 96" name="T31"/>
                <a:gd fmla="*/ 75 w 96" name="T32"/>
                <a:gd fmla="*/ 21 h 96" name="T33"/>
                <a:gd fmla="*/ 48 w 96" name="T34"/>
                <a:gd fmla="*/ 10 h 9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6" w="96">
                  <a:moveTo>
                    <a:pt x="48" y="96"/>
                  </a:moveTo>
                  <a:cubicBezTo>
                    <a:pt x="35" y="96"/>
                    <a:pt x="23" y="91"/>
                    <a:pt x="14" y="82"/>
                  </a:cubicBezTo>
                  <a:cubicBezTo>
                    <a:pt x="5" y="73"/>
                    <a:pt x="0" y="61"/>
                    <a:pt x="0" y="48"/>
                  </a:cubicBezTo>
                  <a:cubicBezTo>
                    <a:pt x="0" y="35"/>
                    <a:pt x="5" y="23"/>
                    <a:pt x="14" y="14"/>
                  </a:cubicBezTo>
                  <a:cubicBezTo>
                    <a:pt x="23" y="5"/>
                    <a:pt x="35" y="0"/>
                    <a:pt x="48" y="0"/>
                  </a:cubicBezTo>
                  <a:cubicBezTo>
                    <a:pt x="61" y="0"/>
                    <a:pt x="73" y="5"/>
                    <a:pt x="82" y="14"/>
                  </a:cubicBezTo>
                  <a:cubicBezTo>
                    <a:pt x="91" y="23"/>
                    <a:pt x="96" y="35"/>
                    <a:pt x="96" y="48"/>
                  </a:cubicBezTo>
                  <a:cubicBezTo>
                    <a:pt x="96" y="61"/>
                    <a:pt x="91" y="73"/>
                    <a:pt x="82" y="82"/>
                  </a:cubicBezTo>
                  <a:cubicBezTo>
                    <a:pt x="73" y="91"/>
                    <a:pt x="61" y="96"/>
                    <a:pt x="48" y="96"/>
                  </a:cubicBezTo>
                  <a:moveTo>
                    <a:pt x="48" y="10"/>
                  </a:moveTo>
                  <a:cubicBezTo>
                    <a:pt x="38" y="10"/>
                    <a:pt x="28" y="14"/>
                    <a:pt x="21" y="21"/>
                  </a:cubicBezTo>
                  <a:cubicBezTo>
                    <a:pt x="14" y="28"/>
                    <a:pt x="10" y="38"/>
                    <a:pt x="10" y="48"/>
                  </a:cubicBezTo>
                  <a:cubicBezTo>
                    <a:pt x="10" y="58"/>
                    <a:pt x="14" y="68"/>
                    <a:pt x="21" y="75"/>
                  </a:cubicBezTo>
                  <a:cubicBezTo>
                    <a:pt x="28" y="82"/>
                    <a:pt x="38" y="86"/>
                    <a:pt x="48" y="86"/>
                  </a:cubicBezTo>
                  <a:cubicBezTo>
                    <a:pt x="58" y="86"/>
                    <a:pt x="68" y="82"/>
                    <a:pt x="75" y="75"/>
                  </a:cubicBezTo>
                  <a:cubicBezTo>
                    <a:pt x="82" y="68"/>
                    <a:pt x="86" y="58"/>
                    <a:pt x="86" y="48"/>
                  </a:cubicBezTo>
                  <a:cubicBezTo>
                    <a:pt x="86" y="38"/>
                    <a:pt x="82" y="28"/>
                    <a:pt x="75" y="21"/>
                  </a:cubicBezTo>
                  <a:cubicBezTo>
                    <a:pt x="68" y="14"/>
                    <a:pt x="58" y="10"/>
                    <a:pt x="48" y="10"/>
                  </a:cubicBezTo>
                </a:path>
              </a:pathLst>
            </a:custGeom>
            <a:solidFill>
              <a:schemeClr val="tx2">
                <a:lumMod val="60000"/>
                <a:lumOff val="4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8" name="Freeform: Shape 79"/>
            <p:cNvSpPr/>
            <p:nvPr/>
          </p:nvSpPr>
          <p:spPr bwMode="auto">
            <a:xfrm flipH="1">
              <a:off x="9933662" y="1487227"/>
              <a:ext cx="0" cy="3842"/>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0"/>
                  </a:cubicBezTo>
                  <a:cubicBezTo>
                    <a:pt x="0" y="1"/>
                    <a:pt x="0" y="1"/>
                    <a:pt x="0" y="1"/>
                  </a:cubicBezTo>
                  <a:cubicBezTo>
                    <a:pt x="0" y="0"/>
                    <a:pt x="0" y="0"/>
                    <a:pt x="0" y="0"/>
                  </a:cubicBezTo>
                </a:path>
              </a:pathLst>
            </a:custGeom>
            <a:solidFill>
              <a:srgbClr val="264D6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9" name="Freeform: Shape 80"/>
            <p:cNvSpPr/>
            <p:nvPr/>
          </p:nvSpPr>
          <p:spPr bwMode="auto">
            <a:xfrm>
              <a:off x="8429788" y="2883544"/>
              <a:ext cx="689515" cy="480164"/>
            </a:xfrm>
            <a:custGeom>
              <a:gdLst>
                <a:gd fmla="*/ 45 w 178" name="T0"/>
                <a:gd fmla="*/ 102 h 124" name="T1"/>
                <a:gd fmla="*/ 1 w 178" name="T2"/>
                <a:gd fmla="*/ 123 h 124" name="T3"/>
                <a:gd fmla="*/ 0 w 178" name="T4"/>
                <a:gd fmla="*/ 123 h 124" name="T5"/>
                <a:gd fmla="*/ 0 w 178" name="T6"/>
                <a:gd fmla="*/ 123 h 124" name="T7"/>
                <a:gd fmla="*/ 1 w 178" name="T8"/>
                <a:gd fmla="*/ 124 h 124" name="T9"/>
                <a:gd fmla="*/ 45 w 178" name="T10"/>
                <a:gd fmla="*/ 102 h 124" name="T11"/>
                <a:gd fmla="*/ 45 w 178" name="T12"/>
                <a:gd fmla="*/ 102 h 124" name="T13"/>
                <a:gd fmla="*/ 178 w 178" name="T14"/>
                <a:gd fmla="*/ 0 h 124" name="T15"/>
                <a:gd fmla="*/ 158 w 178" name="T16"/>
                <a:gd fmla="*/ 19 h 124" name="T17"/>
                <a:gd fmla="*/ 158 w 178" name="T18"/>
                <a:gd fmla="*/ 19 h 124" name="T19"/>
                <a:gd fmla="*/ 178 w 178" name="T20"/>
                <a:gd fmla="*/ 0 h 1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4" w="178">
                  <a:moveTo>
                    <a:pt x="45" y="102"/>
                  </a:moveTo>
                  <a:cubicBezTo>
                    <a:pt x="31" y="110"/>
                    <a:pt x="16" y="117"/>
                    <a:pt x="1" y="123"/>
                  </a:cubicBezTo>
                  <a:cubicBezTo>
                    <a:pt x="1" y="123"/>
                    <a:pt x="1" y="123"/>
                    <a:pt x="0" y="123"/>
                  </a:cubicBezTo>
                  <a:cubicBezTo>
                    <a:pt x="0" y="123"/>
                    <a:pt x="0" y="123"/>
                    <a:pt x="0" y="123"/>
                  </a:cubicBezTo>
                  <a:cubicBezTo>
                    <a:pt x="1" y="124"/>
                    <a:pt x="1" y="124"/>
                    <a:pt x="1" y="124"/>
                  </a:cubicBezTo>
                  <a:cubicBezTo>
                    <a:pt x="16" y="117"/>
                    <a:pt x="31" y="110"/>
                    <a:pt x="45" y="102"/>
                  </a:cubicBezTo>
                  <a:cubicBezTo>
                    <a:pt x="45" y="102"/>
                    <a:pt x="45" y="102"/>
                    <a:pt x="45" y="102"/>
                  </a:cubicBezTo>
                  <a:moveTo>
                    <a:pt x="178" y="0"/>
                  </a:moveTo>
                  <a:cubicBezTo>
                    <a:pt x="172" y="6"/>
                    <a:pt x="165" y="13"/>
                    <a:pt x="158" y="19"/>
                  </a:cubicBezTo>
                  <a:cubicBezTo>
                    <a:pt x="158" y="19"/>
                    <a:pt x="158" y="19"/>
                    <a:pt x="158" y="19"/>
                  </a:cubicBezTo>
                  <a:cubicBezTo>
                    <a:pt x="165" y="13"/>
                    <a:pt x="172" y="6"/>
                    <a:pt x="178" y="0"/>
                  </a:cubicBezTo>
                </a:path>
              </a:pathLst>
            </a:custGeom>
            <a:solidFill>
              <a:srgbClr val="E5E5E5"/>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0" name="Freeform: Shape 81"/>
            <p:cNvSpPr/>
            <p:nvPr/>
          </p:nvSpPr>
          <p:spPr bwMode="auto">
            <a:xfrm>
              <a:off x="8410582" y="3352184"/>
              <a:ext cx="19206" cy="7682"/>
            </a:xfrm>
            <a:custGeom>
              <a:gdLst>
                <a:gd fmla="*/ 0 w 5" name="T0"/>
                <a:gd fmla="*/ 0 h 2" name="T1"/>
                <a:gd fmla="*/ 5 w 5" name="T2"/>
                <a:gd fmla="*/ 2 h 2" name="T3"/>
                <a:gd fmla="*/ 5 w 5" name="T4"/>
                <a:gd fmla="*/ 2 h 2" name="T5"/>
                <a:gd fmla="*/ 0 w 5" name="T6"/>
                <a:gd fmla="*/ 0 h 2" name="T7"/>
              </a:gdLst>
              <a:cxnLst>
                <a:cxn ang="0">
                  <a:pos x="T0" y="T1"/>
                </a:cxn>
                <a:cxn ang="0">
                  <a:pos x="T2" y="T3"/>
                </a:cxn>
                <a:cxn ang="0">
                  <a:pos x="T4" y="T5"/>
                </a:cxn>
                <a:cxn ang="0">
                  <a:pos x="T6" y="T7"/>
                </a:cxn>
              </a:cxnLst>
              <a:rect b="b" l="0" r="r" t="0"/>
              <a:pathLst>
                <a:path h="2" w="5">
                  <a:moveTo>
                    <a:pt x="0" y="0"/>
                  </a:moveTo>
                  <a:cubicBezTo>
                    <a:pt x="5" y="2"/>
                    <a:pt x="5" y="2"/>
                    <a:pt x="5" y="2"/>
                  </a:cubicBezTo>
                  <a:cubicBezTo>
                    <a:pt x="5" y="2"/>
                    <a:pt x="5" y="2"/>
                    <a:pt x="5" y="2"/>
                  </a:cubicBezTo>
                  <a:cubicBezTo>
                    <a:pt x="4" y="1"/>
                    <a:pt x="3" y="1"/>
                    <a:pt x="0" y="0"/>
                  </a:cubicBezTo>
                </a:path>
              </a:pathLst>
            </a:custGeom>
            <a:solidFill>
              <a:srgbClr val="E5C06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1" name="Freeform: Shape 82"/>
            <p:cNvSpPr/>
            <p:nvPr/>
          </p:nvSpPr>
          <p:spPr bwMode="auto">
            <a:xfrm>
              <a:off x="8604568" y="2956529"/>
              <a:ext cx="437909" cy="320750"/>
            </a:xfrm>
            <a:custGeom>
              <a:gdLst>
                <a:gd fmla="*/ 113 w 113" name="T0"/>
                <a:gd fmla="*/ 0 h 83" name="T1"/>
                <a:gd fmla="*/ 0 w 113" name="T2"/>
                <a:gd fmla="*/ 83 h 83" name="T3"/>
                <a:gd fmla="*/ 0 w 113" name="T4"/>
                <a:gd fmla="*/ 83 h 83" name="T5"/>
                <a:gd fmla="*/ 113 w 113" name="T6"/>
                <a:gd fmla="*/ 0 h 83" name="T7"/>
                <a:gd fmla="*/ 113 w 113" name="T8"/>
                <a:gd fmla="*/ 0 h 83" name="T9"/>
              </a:gdLst>
              <a:cxnLst>
                <a:cxn ang="0">
                  <a:pos x="T0" y="T1"/>
                </a:cxn>
                <a:cxn ang="0">
                  <a:pos x="T2" y="T3"/>
                </a:cxn>
                <a:cxn ang="0">
                  <a:pos x="T4" y="T5"/>
                </a:cxn>
                <a:cxn ang="0">
                  <a:pos x="T6" y="T7"/>
                </a:cxn>
                <a:cxn ang="0">
                  <a:pos x="T8" y="T9"/>
                </a:cxn>
              </a:cxnLst>
              <a:rect b="b" l="0" r="r" t="0"/>
              <a:pathLst>
                <a:path h="83" w="113">
                  <a:moveTo>
                    <a:pt x="113" y="0"/>
                  </a:moveTo>
                  <a:cubicBezTo>
                    <a:pt x="80" y="31"/>
                    <a:pt x="42" y="60"/>
                    <a:pt x="0" y="83"/>
                  </a:cubicBezTo>
                  <a:cubicBezTo>
                    <a:pt x="0" y="83"/>
                    <a:pt x="0" y="83"/>
                    <a:pt x="0" y="83"/>
                  </a:cubicBezTo>
                  <a:cubicBezTo>
                    <a:pt x="42" y="60"/>
                    <a:pt x="80" y="31"/>
                    <a:pt x="113" y="0"/>
                  </a:cubicBezTo>
                  <a:cubicBezTo>
                    <a:pt x="113" y="0"/>
                    <a:pt x="113" y="0"/>
                    <a:pt x="113" y="0"/>
                  </a:cubicBezTo>
                </a:path>
              </a:pathLst>
            </a:custGeom>
            <a:solidFill>
              <a:srgbClr val="264D6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2" name="Freeform: Shape 83"/>
            <p:cNvSpPr/>
            <p:nvPr/>
          </p:nvSpPr>
          <p:spPr bwMode="auto">
            <a:xfrm>
              <a:off x="9057843" y="1944343"/>
              <a:ext cx="674150" cy="822041"/>
            </a:xfrm>
            <a:custGeom>
              <a:gdLst>
                <a:gd fmla="*/ 153 w 174" name="T0"/>
                <a:gd fmla="*/ 0 h 212" name="T1"/>
                <a:gd fmla="*/ 101 w 174" name="T2"/>
                <a:gd fmla="*/ 71 h 212" name="T3"/>
                <a:gd fmla="*/ 92 w 174" name="T4"/>
                <a:gd fmla="*/ 84 h 212" name="T5"/>
                <a:gd fmla="*/ 89 w 174" name="T6"/>
                <a:gd fmla="*/ 87 h 212" name="T7"/>
                <a:gd fmla="*/ 0 w 174" name="T8"/>
                <a:gd fmla="*/ 189 h 212" name="T9"/>
                <a:gd fmla="*/ 44 w 174" name="T10"/>
                <a:gd fmla="*/ 212 h 212" name="T11"/>
                <a:gd fmla="*/ 174 w 174" name="T12"/>
                <a:gd fmla="*/ 11 h 212" name="T13"/>
                <a:gd fmla="*/ 153 w 174" name="T14"/>
                <a:gd fmla="*/ 0 h 2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174">
                  <a:moveTo>
                    <a:pt x="153" y="0"/>
                  </a:moveTo>
                  <a:cubicBezTo>
                    <a:pt x="138" y="22"/>
                    <a:pt x="121" y="46"/>
                    <a:pt x="101" y="71"/>
                  </a:cubicBezTo>
                  <a:cubicBezTo>
                    <a:pt x="99" y="76"/>
                    <a:pt x="96" y="80"/>
                    <a:pt x="92" y="84"/>
                  </a:cubicBezTo>
                  <a:cubicBezTo>
                    <a:pt x="91" y="85"/>
                    <a:pt x="90" y="86"/>
                    <a:pt x="89" y="87"/>
                  </a:cubicBezTo>
                  <a:cubicBezTo>
                    <a:pt x="63" y="120"/>
                    <a:pt x="33" y="155"/>
                    <a:pt x="0" y="189"/>
                  </a:cubicBezTo>
                  <a:cubicBezTo>
                    <a:pt x="13" y="198"/>
                    <a:pt x="28" y="206"/>
                    <a:pt x="44" y="212"/>
                  </a:cubicBezTo>
                  <a:cubicBezTo>
                    <a:pt x="103" y="145"/>
                    <a:pt x="145" y="71"/>
                    <a:pt x="174" y="11"/>
                  </a:cubicBezTo>
                  <a:cubicBezTo>
                    <a:pt x="166" y="8"/>
                    <a:pt x="159" y="4"/>
                    <a:pt x="153" y="0"/>
                  </a:cubicBezTo>
                </a:path>
              </a:pathLst>
            </a:custGeom>
            <a:solidFill>
              <a:srgbClr val="13436C">
                <a:alpha val="32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3" name="Freeform: Shape 84"/>
            <p:cNvSpPr/>
            <p:nvPr/>
          </p:nvSpPr>
          <p:spPr bwMode="auto">
            <a:xfrm>
              <a:off x="9674374" y="1583260"/>
              <a:ext cx="224717" cy="361084"/>
            </a:xfrm>
            <a:custGeom>
              <a:gdLst>
                <a:gd fmla="*/ 58 w 58" name="T0"/>
                <a:gd fmla="*/ 0 h 93" name="T1"/>
                <a:gd fmla="*/ 52 w 58" name="T2"/>
                <a:gd fmla="*/ 1 h 93" name="T3"/>
                <a:gd fmla="*/ 0 w 58" name="T4"/>
                <a:gd fmla="*/ 83 h 93" name="T5"/>
                <a:gd fmla="*/ 20 w 58" name="T6"/>
                <a:gd fmla="*/ 93 h 93" name="T7"/>
                <a:gd fmla="*/ 58 w 58" name="T8"/>
                <a:gd fmla="*/ 0 h 93" name="T9"/>
              </a:gdLst>
              <a:cxnLst>
                <a:cxn ang="0">
                  <a:pos x="T0" y="T1"/>
                </a:cxn>
                <a:cxn ang="0">
                  <a:pos x="T2" y="T3"/>
                </a:cxn>
                <a:cxn ang="0">
                  <a:pos x="T4" y="T5"/>
                </a:cxn>
                <a:cxn ang="0">
                  <a:pos x="T6" y="T7"/>
                </a:cxn>
                <a:cxn ang="0">
                  <a:pos x="T8" y="T9"/>
                </a:cxn>
              </a:cxnLst>
              <a:rect b="b" l="0" r="r" t="0"/>
              <a:pathLst>
                <a:path h="93" w="57">
                  <a:moveTo>
                    <a:pt x="58" y="0"/>
                  </a:moveTo>
                  <a:cubicBezTo>
                    <a:pt x="52" y="1"/>
                    <a:pt x="52" y="1"/>
                    <a:pt x="52" y="1"/>
                  </a:cubicBezTo>
                  <a:cubicBezTo>
                    <a:pt x="41" y="20"/>
                    <a:pt x="24" y="49"/>
                    <a:pt x="0" y="83"/>
                  </a:cubicBezTo>
                  <a:cubicBezTo>
                    <a:pt x="6" y="87"/>
                    <a:pt x="13" y="90"/>
                    <a:pt x="20" y="93"/>
                  </a:cubicBezTo>
                  <a:cubicBezTo>
                    <a:pt x="39" y="53"/>
                    <a:pt x="51" y="20"/>
                    <a:pt x="58" y="0"/>
                  </a:cubicBezTo>
                </a:path>
              </a:pathLst>
            </a:custGeom>
            <a:solidFill>
              <a:srgbClr val="13436C">
                <a:alpha val="32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4" name="Freeform: Shape 85"/>
            <p:cNvSpPr/>
            <p:nvPr/>
          </p:nvSpPr>
          <p:spPr bwMode="auto">
            <a:xfrm>
              <a:off x="8299183" y="2712605"/>
              <a:ext cx="893105" cy="647261"/>
            </a:xfrm>
            <a:custGeom>
              <a:gdLst>
                <a:gd fmla="*/ 188 w 231" name="T0"/>
                <a:gd fmla="*/ 0 h 167" name="T1"/>
                <a:gd fmla="*/ 0 w 231" name="T2"/>
                <a:gd fmla="*/ 147 h 167" name="T3"/>
                <a:gd fmla="*/ 29 w 231" name="T4"/>
                <a:gd fmla="*/ 165 h 167" name="T5"/>
                <a:gd fmla="*/ 34 w 231" name="T6"/>
                <a:gd fmla="*/ 167 h 167" name="T7"/>
                <a:gd fmla="*/ 35 w 231" name="T8"/>
                <a:gd fmla="*/ 167 h 167" name="T9"/>
                <a:gd fmla="*/ 79 w 231" name="T10"/>
                <a:gd fmla="*/ 146 h 167" name="T11"/>
                <a:gd fmla="*/ 192 w 231" name="T12"/>
                <a:gd fmla="*/ 63 h 167" name="T13"/>
                <a:gd fmla="*/ 212 w 231" name="T14"/>
                <a:gd fmla="*/ 44 h 167" name="T15"/>
                <a:gd fmla="*/ 231 w 231" name="T16"/>
                <a:gd fmla="*/ 23 h 167" name="T17"/>
                <a:gd fmla="*/ 188 w 231" name="T18"/>
                <a:gd fmla="*/ 0 h 1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7" w="231">
                  <a:moveTo>
                    <a:pt x="188" y="0"/>
                  </a:moveTo>
                  <a:cubicBezTo>
                    <a:pt x="133" y="55"/>
                    <a:pt x="70" y="108"/>
                    <a:pt x="0" y="147"/>
                  </a:cubicBezTo>
                  <a:cubicBezTo>
                    <a:pt x="29" y="165"/>
                    <a:pt x="29" y="165"/>
                    <a:pt x="29" y="165"/>
                  </a:cubicBezTo>
                  <a:cubicBezTo>
                    <a:pt x="32" y="166"/>
                    <a:pt x="33" y="166"/>
                    <a:pt x="34" y="167"/>
                  </a:cubicBezTo>
                  <a:cubicBezTo>
                    <a:pt x="35" y="167"/>
                    <a:pt x="35" y="167"/>
                    <a:pt x="35" y="167"/>
                  </a:cubicBezTo>
                  <a:cubicBezTo>
                    <a:pt x="50" y="161"/>
                    <a:pt x="65" y="154"/>
                    <a:pt x="79" y="146"/>
                  </a:cubicBezTo>
                  <a:cubicBezTo>
                    <a:pt x="121" y="123"/>
                    <a:pt x="159" y="94"/>
                    <a:pt x="192" y="63"/>
                  </a:cubicBezTo>
                  <a:cubicBezTo>
                    <a:pt x="199" y="57"/>
                    <a:pt x="206" y="50"/>
                    <a:pt x="212" y="44"/>
                  </a:cubicBezTo>
                  <a:cubicBezTo>
                    <a:pt x="219" y="37"/>
                    <a:pt x="225" y="30"/>
                    <a:pt x="231" y="23"/>
                  </a:cubicBezTo>
                  <a:cubicBezTo>
                    <a:pt x="215" y="17"/>
                    <a:pt x="201" y="9"/>
                    <a:pt x="188" y="0"/>
                  </a:cubicBezTo>
                </a:path>
              </a:pathLst>
            </a:custGeom>
            <a:solidFill>
              <a:srgbClr val="13436C">
                <a:alpha val="32000"/>
              </a:srgb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5" name="Freeform: Shape 86"/>
            <p:cNvSpPr/>
            <p:nvPr/>
          </p:nvSpPr>
          <p:spPr bwMode="auto">
            <a:xfrm>
              <a:off x="9649405" y="1905930"/>
              <a:ext cx="101794" cy="80667"/>
            </a:xfrm>
            <a:custGeom>
              <a:gdLst>
                <a:gd fmla="*/ 6 w 26" name="T0"/>
                <a:gd fmla="*/ 0 h 21" name="T1"/>
                <a:gd fmla="*/ 0 w 26" name="T2"/>
                <a:gd fmla="*/ 10 h 21" name="T3"/>
                <a:gd fmla="*/ 21 w 26" name="T4"/>
                <a:gd fmla="*/ 21 h 21" name="T5"/>
                <a:gd fmla="*/ 26 w 26" name="T6"/>
                <a:gd fmla="*/ 10 h 21" name="T7"/>
                <a:gd fmla="*/ 6 w 26" name="T8"/>
                <a:gd fmla="*/ 0 h 21" name="T9"/>
              </a:gdLst>
              <a:cxnLst>
                <a:cxn ang="0">
                  <a:pos x="T0" y="T1"/>
                </a:cxn>
                <a:cxn ang="0">
                  <a:pos x="T2" y="T3"/>
                </a:cxn>
                <a:cxn ang="0">
                  <a:pos x="T4" y="T5"/>
                </a:cxn>
                <a:cxn ang="0">
                  <a:pos x="T6" y="T7"/>
                </a:cxn>
                <a:cxn ang="0">
                  <a:pos x="T8" y="T9"/>
                </a:cxn>
              </a:cxnLst>
              <a:rect b="b" l="0" r="r" t="0"/>
              <a:pathLst>
                <a:path h="21" w="26">
                  <a:moveTo>
                    <a:pt x="6" y="0"/>
                  </a:moveTo>
                  <a:cubicBezTo>
                    <a:pt x="4" y="4"/>
                    <a:pt x="2" y="7"/>
                    <a:pt x="0" y="10"/>
                  </a:cubicBezTo>
                  <a:cubicBezTo>
                    <a:pt x="6" y="14"/>
                    <a:pt x="13" y="18"/>
                    <a:pt x="21" y="21"/>
                  </a:cubicBezTo>
                  <a:cubicBezTo>
                    <a:pt x="23" y="17"/>
                    <a:pt x="25" y="13"/>
                    <a:pt x="26" y="10"/>
                  </a:cubicBezTo>
                  <a:cubicBezTo>
                    <a:pt x="19" y="7"/>
                    <a:pt x="12" y="4"/>
                    <a:pt x="6" y="0"/>
                  </a:cubicBezTo>
                </a:path>
              </a:pathLst>
            </a:custGeom>
            <a:solidFill>
              <a:srgbClr val="BCDBE0"/>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6" name="Freeform: Shape 87"/>
            <p:cNvSpPr/>
            <p:nvPr/>
          </p:nvSpPr>
          <p:spPr bwMode="auto">
            <a:xfrm>
              <a:off x="9027112" y="2678033"/>
              <a:ext cx="201669" cy="122922"/>
            </a:xfrm>
            <a:custGeom>
              <a:gdLst>
                <a:gd fmla="*/ 8 w 52" name="T0"/>
                <a:gd fmla="*/ 0 h 32" name="T1"/>
                <a:gd fmla="*/ 0 w 52" name="T2"/>
                <a:gd fmla="*/ 9 h 32" name="T3"/>
                <a:gd fmla="*/ 43 w 52" name="T4"/>
                <a:gd fmla="*/ 32 h 32" name="T5"/>
                <a:gd fmla="*/ 52 w 52" name="T6"/>
                <a:gd fmla="*/ 23 h 32" name="T7"/>
                <a:gd fmla="*/ 8 w 52" name="T8"/>
                <a:gd fmla="*/ 0 h 32" name="T9"/>
              </a:gdLst>
              <a:cxnLst>
                <a:cxn ang="0">
                  <a:pos x="T0" y="T1"/>
                </a:cxn>
                <a:cxn ang="0">
                  <a:pos x="T2" y="T3"/>
                </a:cxn>
                <a:cxn ang="0">
                  <a:pos x="T4" y="T5"/>
                </a:cxn>
                <a:cxn ang="0">
                  <a:pos x="T6" y="T7"/>
                </a:cxn>
                <a:cxn ang="0">
                  <a:pos x="T8" y="T9"/>
                </a:cxn>
              </a:cxnLst>
              <a:rect b="b" l="0" r="r" t="0"/>
              <a:pathLst>
                <a:path h="32" w="52">
                  <a:moveTo>
                    <a:pt x="8" y="0"/>
                  </a:moveTo>
                  <a:cubicBezTo>
                    <a:pt x="5" y="3"/>
                    <a:pt x="2" y="6"/>
                    <a:pt x="0" y="9"/>
                  </a:cubicBezTo>
                  <a:cubicBezTo>
                    <a:pt x="13" y="18"/>
                    <a:pt x="27" y="26"/>
                    <a:pt x="43" y="32"/>
                  </a:cubicBezTo>
                  <a:cubicBezTo>
                    <a:pt x="46" y="29"/>
                    <a:pt x="49" y="26"/>
                    <a:pt x="52" y="23"/>
                  </a:cubicBezTo>
                  <a:cubicBezTo>
                    <a:pt x="36" y="17"/>
                    <a:pt x="21" y="9"/>
                    <a:pt x="8" y="0"/>
                  </a:cubicBezTo>
                </a:path>
              </a:pathLst>
            </a:custGeom>
            <a:solidFill>
              <a:srgbClr val="BCDBE0"/>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typeface="+mn-lt"/>
              </a:endParaRPr>
            </a:p>
          </p:txBody>
        </p:sp>
        <p:sp>
          <p:nvSpPr>
            <p:cNvPr id="37" name="Freeform: Shape 88"/>
            <p:cNvSpPr/>
            <p:nvPr/>
          </p:nvSpPr>
          <p:spPr bwMode="auto">
            <a:xfrm>
              <a:off x="9874122" y="1494909"/>
              <a:ext cx="55699" cy="92191"/>
            </a:xfrm>
            <a:custGeom>
              <a:gdLst>
                <a:gd fmla="*/ 14 w 14" name="T0"/>
                <a:gd fmla="*/ 0 h 24" name="T1"/>
                <a:gd fmla="*/ 13 w 14" name="T2"/>
                <a:gd fmla="*/ 0 h 24" name="T3"/>
                <a:gd fmla="*/ 0 w 14" name="T4"/>
                <a:gd fmla="*/ 24 h 24" name="T5"/>
                <a:gd fmla="*/ 6 w 14" name="T6"/>
                <a:gd fmla="*/ 23 h 24" name="T7"/>
                <a:gd fmla="*/ 14 w 14" name="T8"/>
                <a:gd fmla="*/ 0 h 24" name="T9"/>
              </a:gdLst>
              <a:cxnLst>
                <a:cxn ang="0">
                  <a:pos x="T0" y="T1"/>
                </a:cxn>
                <a:cxn ang="0">
                  <a:pos x="T2" y="T3"/>
                </a:cxn>
                <a:cxn ang="0">
                  <a:pos x="T4" y="T5"/>
                </a:cxn>
                <a:cxn ang="0">
                  <a:pos x="T6" y="T7"/>
                </a:cxn>
                <a:cxn ang="0">
                  <a:pos x="T8" y="T9"/>
                </a:cxn>
              </a:cxnLst>
              <a:rect b="b" l="0" r="r" t="0"/>
              <a:pathLst>
                <a:path h="24" w="14">
                  <a:moveTo>
                    <a:pt x="14" y="0"/>
                  </a:moveTo>
                  <a:cubicBezTo>
                    <a:pt x="13" y="0"/>
                    <a:pt x="13" y="0"/>
                    <a:pt x="13" y="0"/>
                  </a:cubicBezTo>
                  <a:cubicBezTo>
                    <a:pt x="13" y="0"/>
                    <a:pt x="9" y="9"/>
                    <a:pt x="0" y="24"/>
                  </a:cubicBezTo>
                  <a:cubicBezTo>
                    <a:pt x="6" y="23"/>
                    <a:pt x="6" y="23"/>
                    <a:pt x="6" y="23"/>
                  </a:cubicBezTo>
                  <a:cubicBezTo>
                    <a:pt x="10" y="10"/>
                    <a:pt x="13" y="2"/>
                    <a:pt x="14" y="0"/>
                  </a:cubicBezTo>
                </a:path>
              </a:pathLst>
            </a:custGeom>
            <a:solidFill>
              <a:srgbClr val="264D62"/>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8" name="Freeform: Shape 89"/>
            <p:cNvSpPr/>
            <p:nvPr/>
          </p:nvSpPr>
          <p:spPr bwMode="auto">
            <a:xfrm>
              <a:off x="9401641" y="2218997"/>
              <a:ext cx="48016" cy="63382"/>
            </a:xfrm>
            <a:custGeom>
              <a:gdLst>
                <a:gd fmla="*/ 12 w 12" name="T0"/>
                <a:gd fmla="*/ 0 h 16" name="T1"/>
                <a:gd fmla="*/ 0 w 12" name="T2"/>
                <a:gd fmla="*/ 16 h 16" name="T3"/>
                <a:gd fmla="*/ 3 w 12" name="T4"/>
                <a:gd fmla="*/ 13 h 16" name="T5"/>
                <a:gd fmla="*/ 12 w 12" name="T6"/>
                <a:gd fmla="*/ 0 h 16" name="T7"/>
              </a:gdLst>
              <a:cxnLst>
                <a:cxn ang="0">
                  <a:pos x="T0" y="T1"/>
                </a:cxn>
                <a:cxn ang="0">
                  <a:pos x="T2" y="T3"/>
                </a:cxn>
                <a:cxn ang="0">
                  <a:pos x="T4" y="T5"/>
                </a:cxn>
                <a:cxn ang="0">
                  <a:pos x="T6" y="T7"/>
                </a:cxn>
              </a:cxnLst>
              <a:rect b="b" l="0" r="r" t="0"/>
              <a:pathLst>
                <a:path h="16" w="12">
                  <a:moveTo>
                    <a:pt x="12" y="0"/>
                  </a:moveTo>
                  <a:cubicBezTo>
                    <a:pt x="8" y="5"/>
                    <a:pt x="5" y="11"/>
                    <a:pt x="0" y="16"/>
                  </a:cubicBezTo>
                  <a:cubicBezTo>
                    <a:pt x="1" y="15"/>
                    <a:pt x="2" y="14"/>
                    <a:pt x="3" y="13"/>
                  </a:cubicBezTo>
                  <a:cubicBezTo>
                    <a:pt x="7" y="9"/>
                    <a:pt x="10" y="5"/>
                    <a:pt x="12" y="0"/>
                  </a:cubicBezTo>
                </a:path>
              </a:pathLst>
            </a:custGeom>
            <a:solidFill>
              <a:srgbClr val="14333D"/>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nvGrpSpPr>
          <p:cNvPr id="8" name="Group 90"/>
          <p:cNvGrpSpPr/>
          <p:nvPr/>
        </p:nvGrpSpPr>
        <p:grpSpPr>
          <a:xfrm>
            <a:off x="4403275" y="2261631"/>
            <a:ext cx="2825669" cy="708888"/>
            <a:chOff x="5871033" y="1810977"/>
            <a:chExt cx="3767559" cy="945184"/>
          </a:xfrm>
        </p:grpSpPr>
        <p:sp>
          <p:nvSpPr>
            <p:cNvPr id="12" name="Rectangle 91"/>
            <p:cNvSpPr/>
            <p:nvPr/>
          </p:nvSpPr>
          <p:spPr>
            <a:xfrm>
              <a:off x="5871033" y="2155997"/>
              <a:ext cx="3681352" cy="600164"/>
            </a:xfrm>
            <a:prstGeom prst="rect">
              <a:avLst/>
            </a:prstGeom>
          </p:spPr>
          <p:txBody>
            <a:bodyPr wrap="square">
              <a:normAutofit fontScale="92500" lnSpcReduction="10000"/>
            </a:bodyPr>
            <a:lstStyle/>
            <a:p>
              <a:pPr algn="r" lvl="0">
                <a:lnSpc>
                  <a:spcPct val="120000"/>
                </a:lnSpc>
              </a:pPr>
              <a:r>
                <a:rPr altLang="en-US" lang="zh-CN" sz="1100">
                  <a:solidFill>
                    <a:schemeClr val="dk1">
                      <a:lumMod val="100000"/>
                    </a:schemeClr>
                  </a:solidFill>
                  <a:ea charset="-122" panose="020b0503020204020204" pitchFamily="34" typeface="微软雅黑"/>
                </a:rPr>
                <a:t>点击输入替换内容</a:t>
              </a:r>
            </a:p>
            <a:p>
              <a:pPr algn="r" lvl="0">
                <a:lnSpc>
                  <a:spcPct val="120000"/>
                </a:lnSpc>
              </a:pPr>
              <a:r>
                <a:rPr altLang="en-US" lang="zh-CN" sz="1100">
                  <a:solidFill>
                    <a:schemeClr val="dk1">
                      <a:lumMod val="100000"/>
                    </a:schemeClr>
                  </a:solidFill>
                  <a:ea charset="-122" panose="020b0503020204020204" pitchFamily="34" typeface="微软雅黑"/>
                </a:rPr>
                <a:t>点击输入替换内容</a:t>
              </a:r>
            </a:p>
          </p:txBody>
        </p:sp>
        <p:sp>
          <p:nvSpPr>
            <p:cNvPr id="13" name="Rectangle: Rounded Corners 92"/>
            <p:cNvSpPr/>
            <p:nvPr/>
          </p:nvSpPr>
          <p:spPr>
            <a:xfrm>
              <a:off x="5871033" y="1810977"/>
              <a:ext cx="3767559" cy="349726"/>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47500" lnSpcReduction="20000"/>
            </a:bodyPr>
            <a:lstStyle/>
            <a:p>
              <a:r>
                <a:rPr altLang="en-US" b="1" lang="zh-CN" sz="1400">
                  <a:solidFill>
                    <a:schemeClr val="bg1"/>
                  </a:solidFill>
                  <a:ea charset="-122" panose="020b0503020204020204" pitchFamily="34" typeface="微软雅黑"/>
                </a:rPr>
                <a:t>标题文本预设</a:t>
              </a:r>
            </a:p>
          </p:txBody>
        </p:sp>
      </p:grpSp>
      <p:grpSp>
        <p:nvGrpSpPr>
          <p:cNvPr id="9" name="Group 93"/>
          <p:cNvGrpSpPr/>
          <p:nvPr/>
        </p:nvGrpSpPr>
        <p:grpSpPr>
          <a:xfrm>
            <a:off x="4403275" y="3165030"/>
            <a:ext cx="2825669" cy="708888"/>
            <a:chOff x="5871033" y="1810977"/>
            <a:chExt cx="3767559" cy="945184"/>
          </a:xfrm>
        </p:grpSpPr>
        <p:sp>
          <p:nvSpPr>
            <p:cNvPr id="10" name="Rectangle 94"/>
            <p:cNvSpPr/>
            <p:nvPr/>
          </p:nvSpPr>
          <p:spPr>
            <a:xfrm>
              <a:off x="5871033" y="2155997"/>
              <a:ext cx="3681352" cy="600164"/>
            </a:xfrm>
            <a:prstGeom prst="rect">
              <a:avLst/>
            </a:prstGeom>
          </p:spPr>
          <p:txBody>
            <a:bodyPr wrap="square">
              <a:normAutofit fontScale="92500" lnSpcReduction="10000"/>
            </a:bodyPr>
            <a:lstStyle/>
            <a:p>
              <a:pPr algn="r" lvl="0">
                <a:lnSpc>
                  <a:spcPct val="120000"/>
                </a:lnSpc>
              </a:pPr>
              <a:r>
                <a:rPr altLang="en-US" lang="zh-CN" sz="1100">
                  <a:solidFill>
                    <a:schemeClr val="dk1">
                      <a:lumMod val="100000"/>
                    </a:schemeClr>
                  </a:solidFill>
                  <a:ea charset="-122" panose="020b0503020204020204" pitchFamily="34" typeface="微软雅黑"/>
                </a:rPr>
                <a:t>点击输入替换内容</a:t>
              </a:r>
            </a:p>
            <a:p>
              <a:pPr algn="r" lvl="0">
                <a:lnSpc>
                  <a:spcPct val="120000"/>
                </a:lnSpc>
              </a:pPr>
              <a:r>
                <a:rPr altLang="en-US" lang="zh-CN" sz="1100">
                  <a:solidFill>
                    <a:schemeClr val="dk1">
                      <a:lumMod val="100000"/>
                    </a:schemeClr>
                  </a:solidFill>
                  <a:ea charset="-122" panose="020b0503020204020204" pitchFamily="34" typeface="微软雅黑"/>
                </a:rPr>
                <a:t>点击输入替换内容</a:t>
              </a:r>
            </a:p>
          </p:txBody>
        </p:sp>
        <p:sp>
          <p:nvSpPr>
            <p:cNvPr id="11" name="Rectangle: Rounded Corners 95"/>
            <p:cNvSpPr/>
            <p:nvPr/>
          </p:nvSpPr>
          <p:spPr>
            <a:xfrm>
              <a:off x="5871033" y="1810977"/>
              <a:ext cx="3767559" cy="349726"/>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47500" lnSpcReduction="20000"/>
            </a:bodyPr>
            <a:lstStyle/>
            <a:p>
              <a:r>
                <a:rPr altLang="en-US" b="1" lang="zh-CN" sz="1400">
                  <a:solidFill>
                    <a:schemeClr val="bg1"/>
                  </a:solidFill>
                  <a:ea charset="-122" panose="020b0503020204020204" pitchFamily="34" typeface="微软雅黑"/>
                </a:rPr>
                <a:t>标题文本预设</a:t>
              </a:r>
            </a:p>
          </p:txBody>
        </p:sp>
      </p:grpSp>
      <p:sp>
        <p:nvSpPr>
          <p:cNvPr id="42" name="Title 1">
            <a:extLst>
              <a:ext uri="{FF2B5EF4-FFF2-40B4-BE49-F238E27FC236}">
                <a16:creationId xmlns:a16="http://schemas.microsoft.com/office/drawing/2014/main" id="{8D0F76FF-C804-46B5-8F54-44F7DD9FED7F}"/>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成功项目展示</a:t>
            </a:r>
          </a:p>
        </p:txBody>
      </p:sp>
    </p:spTree>
    <p:extLst>
      <p:ext uri="{BB962C8B-B14F-4D97-AF65-F5344CB8AC3E}">
        <p14:creationId val="421041678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41"/>
                                        </p:tgtEl>
                                        <p:attrNameLst>
                                          <p:attrName>style.visibility</p:attrName>
                                        </p:attrNameLst>
                                      </p:cBhvr>
                                      <p:to>
                                        <p:strVal val="visible"/>
                                      </p:to>
                                    </p:set>
                                    <p:animEffect filter="randombar(horizontal)" transition="in">
                                      <p:cBhvr>
                                        <p:cTn dur="500" id="7"/>
                                        <p:tgtEl>
                                          <p:spTgt spid="41"/>
                                        </p:tgtEl>
                                      </p:cBhvr>
                                    </p:animEffect>
                                  </p:childTnLst>
                                </p:cTn>
                              </p:par>
                            </p:childTnLst>
                          </p:cTn>
                        </p:par>
                        <p:par>
                          <p:cTn fill="hold" id="8" nodeType="afterGroup">
                            <p:stCondLst>
                              <p:cond delay="500"/>
                            </p:stCondLst>
                            <p:childTnLst>
                              <p:par>
                                <p:cTn fill="hold" id="9" nodeType="afterEffect" presetClass="entr" presetID="2" presetSubtype="12">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47"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1000" id="16"/>
                                        <p:tgtEl>
                                          <p:spTgt spid="6"/>
                                        </p:tgtEl>
                                      </p:cBhvr>
                                    </p:animEffect>
                                    <p:anim calcmode="lin" valueType="num">
                                      <p:cBhvr>
                                        <p:cTn dur="1000" fill="hold" id="17"/>
                                        <p:tgtEl>
                                          <p:spTgt spid="6"/>
                                        </p:tgtEl>
                                        <p:attrNameLst>
                                          <p:attrName>ppt_x</p:attrName>
                                        </p:attrNameLst>
                                      </p:cBhvr>
                                      <p:tavLst>
                                        <p:tav tm="0">
                                          <p:val>
                                            <p:strVal val="#ppt_x"/>
                                          </p:val>
                                        </p:tav>
                                        <p:tav tm="100000">
                                          <p:val>
                                            <p:strVal val="#ppt_x"/>
                                          </p:val>
                                        </p:tav>
                                      </p:tavLst>
                                    </p:anim>
                                    <p:anim calcmode="lin" valueType="num">
                                      <p:cBhvr>
                                        <p:cTn dur="1000" fill="hold" id="18"/>
                                        <p:tgtEl>
                                          <p:spTgt spid="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id="20" nodeType="afterEffect" presetClass="entr" presetID="47"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000"/>
                            </p:stCondLst>
                            <p:childTnLst>
                              <p:par>
                                <p:cTn fill="hold" id="26" nodeType="afterEffect" presetClass="entr" presetID="47"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8" name="组合 47">
            <a:extLst>
              <a:ext uri="{FF2B5EF4-FFF2-40B4-BE49-F238E27FC236}">
                <a16:creationId xmlns:a16="http://schemas.microsoft.com/office/drawing/2014/main" id="{61909B72-71DC-4DBD-8FBA-31F5CE95C3ED}"/>
              </a:ext>
            </a:extLst>
          </p:cNvPr>
          <p:cNvGrpSpPr/>
          <p:nvPr/>
        </p:nvGrpSpPr>
        <p:grpSpPr>
          <a:xfrm>
            <a:off x="2732346" y="1776111"/>
            <a:ext cx="3946482" cy="1269683"/>
            <a:chOff x="2732346" y="1776111"/>
            <a:chExt cx="3946482" cy="1269683"/>
          </a:xfrm>
        </p:grpSpPr>
        <p:sp>
          <p:nvSpPr>
            <p:cNvPr id="3" name="íṡľíḍè-Isosceles Triangle 2">
              <a:extLst>
                <a:ext uri="{FF2B5EF4-FFF2-40B4-BE49-F238E27FC236}">
                  <a16:creationId xmlns:a16="http://schemas.microsoft.com/office/drawing/2014/main" id="{7B47BCE6-F15C-42BC-99C1-AF2D2B4072CC}"/>
                </a:ext>
              </a:extLst>
            </p:cNvPr>
            <p:cNvSpPr/>
            <p:nvPr/>
          </p:nvSpPr>
          <p:spPr>
            <a:xfrm rot="10800000">
              <a:off x="5279042" y="2016071"/>
              <a:ext cx="1149096" cy="9906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îṣļîḑé-Isosceles Triangle 3">
              <a:extLst>
                <a:ext uri="{FF2B5EF4-FFF2-40B4-BE49-F238E27FC236}">
                  <a16:creationId xmlns:a16="http://schemas.microsoft.com/office/drawing/2014/main" id="{BE3351A6-E3B1-44C1-A962-508C05436DC0}"/>
                </a:ext>
              </a:extLst>
            </p:cNvPr>
            <p:cNvSpPr/>
            <p:nvPr/>
          </p:nvSpPr>
          <p:spPr>
            <a:xfrm rot="10800000">
              <a:off x="4005695" y="2016071"/>
              <a:ext cx="1149096" cy="9906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îṣļîḑé-Isosceles Triangle 4">
              <a:extLst>
                <a:ext uri="{FF2B5EF4-FFF2-40B4-BE49-F238E27FC236}">
                  <a16:creationId xmlns:a16="http://schemas.microsoft.com/office/drawing/2014/main" id="{39EF560E-3B1A-458E-9FD2-1437721B2B45}"/>
                </a:ext>
              </a:extLst>
            </p:cNvPr>
            <p:cNvSpPr/>
            <p:nvPr/>
          </p:nvSpPr>
          <p:spPr>
            <a:xfrm rot="10800000">
              <a:off x="2732346" y="2016071"/>
              <a:ext cx="1149096" cy="9906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 name="组合 7">
              <a:extLst>
                <a:ext uri="{FF2B5EF4-FFF2-40B4-BE49-F238E27FC236}">
                  <a16:creationId xmlns:a16="http://schemas.microsoft.com/office/drawing/2014/main" id="{F0F902FB-034A-4FA0-BEB1-F3A777A9146F}"/>
                </a:ext>
              </a:extLst>
            </p:cNvPr>
            <p:cNvGrpSpPr/>
            <p:nvPr/>
          </p:nvGrpSpPr>
          <p:grpSpPr>
            <a:xfrm>
              <a:off x="3190083" y="2232141"/>
              <a:ext cx="257058" cy="242508"/>
              <a:chOff x="3498850" y="1541463"/>
              <a:chExt cx="504825" cy="476250"/>
            </a:xfrm>
            <a:solidFill>
              <a:schemeClr val="bg1"/>
            </a:solidFill>
          </p:grpSpPr>
          <p:sp>
            <p:nvSpPr>
              <p:cNvPr id="46" name="îṣļîḑé-Oval 45">
                <a:extLst>
                  <a:ext uri="{FF2B5EF4-FFF2-40B4-BE49-F238E27FC236}">
                    <a16:creationId xmlns:a16="http://schemas.microsoft.com/office/drawing/2014/main" id="{02B032AE-A10C-44CC-AEAF-848677AEA845}"/>
                  </a:ext>
                </a:extLst>
              </p:cNvPr>
              <p:cNvSpPr/>
              <p:nvPr/>
            </p:nvSpPr>
            <p:spPr bwMode="auto">
              <a:xfrm>
                <a:off x="3743325" y="1801813"/>
                <a:ext cx="61913" cy="61913"/>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7" name="îṣļîḑé-Freeform 46">
                <a:extLst>
                  <a:ext uri="{FF2B5EF4-FFF2-40B4-BE49-F238E27FC236}">
                    <a16:creationId xmlns:a16="http://schemas.microsoft.com/office/drawing/2014/main" id="{EF73733E-46E9-4C9B-B6A7-1D41E27E3F97}"/>
                  </a:ext>
                </a:extLst>
              </p:cNvPr>
              <p:cNvSpPr/>
              <p:nvPr/>
            </p:nvSpPr>
            <p:spPr bwMode="auto">
              <a:xfrm>
                <a:off x="3498850" y="1541463"/>
                <a:ext cx="504825" cy="476250"/>
              </a:xfrm>
              <a:custGeom>
                <a:gdLst>
                  <a:gd fmla="*/ 116 w 132" name="T0"/>
                  <a:gd fmla="*/ 48 h 124" name="T1"/>
                  <a:gd fmla="*/ 116 w 132" name="T2"/>
                  <a:gd fmla="*/ 22 h 124" name="T3"/>
                  <a:gd fmla="*/ 104 w 132" name="T4"/>
                  <a:gd fmla="*/ 0 h 124" name="T5"/>
                  <a:gd fmla="*/ 22 w 132" name="T6"/>
                  <a:gd fmla="*/ 0 h 124" name="T7"/>
                  <a:gd fmla="*/ 0 w 132" name="T8"/>
                  <a:gd fmla="*/ 102 h 124" name="T9"/>
                  <a:gd fmla="*/ 94 w 132" name="T10"/>
                  <a:gd fmla="*/ 124 h 124" name="T11"/>
                  <a:gd fmla="*/ 116 w 132" name="T12"/>
                  <a:gd fmla="*/ 96 h 124" name="T13"/>
                  <a:gd fmla="*/ 116 w 132" name="T14"/>
                  <a:gd fmla="*/ 48 h 124" name="T15"/>
                  <a:gd fmla="*/ 88 w 132" name="T16"/>
                  <a:gd fmla="*/ 8 h 124" name="T17"/>
                  <a:gd fmla="*/ 108 w 132" name="T18"/>
                  <a:gd fmla="*/ 12 h 124" name="T19"/>
                  <a:gd fmla="*/ 108 w 132" name="T20"/>
                  <a:gd fmla="*/ 24 h 124" name="T21"/>
                  <a:gd fmla="*/ 104 w 132" name="T22"/>
                  <a:gd fmla="*/ 36 h 124" name="T23"/>
                  <a:gd fmla="*/ 104 w 132" name="T24"/>
                  <a:gd fmla="*/ 32 h 124" name="T25"/>
                  <a:gd fmla="*/ 104 w 132" name="T26"/>
                  <a:gd fmla="*/ 16 h 124" name="T27"/>
                  <a:gd fmla="*/ 16 w 132" name="T28"/>
                  <a:gd fmla="*/ 12 h 124" name="T29"/>
                  <a:gd fmla="*/ 12 w 132" name="T30"/>
                  <a:gd fmla="*/ 24 h 124" name="T31"/>
                  <a:gd fmla="*/ 8 w 132" name="T32"/>
                  <a:gd fmla="*/ 22 h 124" name="T33"/>
                  <a:gd fmla="*/ 100 w 132" name="T34"/>
                  <a:gd fmla="*/ 20 h 124" name="T35"/>
                  <a:gd fmla="*/ 16 w 132" name="T36"/>
                  <a:gd fmla="*/ 16 h 124" name="T37"/>
                  <a:gd fmla="*/ 100 w 132" name="T38"/>
                  <a:gd fmla="*/ 20 h 124" name="T39"/>
                  <a:gd fmla="*/ 100 w 132" name="T40"/>
                  <a:gd fmla="*/ 28 h 124" name="T41"/>
                  <a:gd fmla="*/ 16 w 132" name="T42"/>
                  <a:gd fmla="*/ 24 h 124" name="T43"/>
                  <a:gd fmla="*/ 100 w 132" name="T44"/>
                  <a:gd fmla="*/ 32 h 124" name="T45"/>
                  <a:gd fmla="*/ 88 w 132" name="T46"/>
                  <a:gd fmla="*/ 36 h 124" name="T47"/>
                  <a:gd fmla="*/ 16 w 132" name="T48"/>
                  <a:gd fmla="*/ 35 h 124" name="T49"/>
                  <a:gd fmla="*/ 100 w 132" name="T50"/>
                  <a:gd fmla="*/ 32 h 124" name="T51"/>
                  <a:gd fmla="*/ 94 w 132" name="T52"/>
                  <a:gd fmla="*/ 116 h 124" name="T53"/>
                  <a:gd fmla="*/ 8 w 132" name="T54"/>
                  <a:gd fmla="*/ 102 h 124" name="T55"/>
                  <a:gd fmla="*/ 22 w 132" name="T56"/>
                  <a:gd fmla="*/ 44 h 124" name="T57"/>
                  <a:gd fmla="*/ 104 w 132" name="T58"/>
                  <a:gd fmla="*/ 44 h 124" name="T59"/>
                  <a:gd fmla="*/ 108 w 132" name="T60"/>
                  <a:gd fmla="*/ 56 h 124" name="T61"/>
                  <a:gd fmla="*/ 52 w 132" name="T62"/>
                  <a:gd fmla="*/ 76 h 124" name="T63"/>
                  <a:gd fmla="*/ 108 w 132" name="T64"/>
                  <a:gd fmla="*/ 96 h 124" name="T65"/>
                  <a:gd fmla="*/ 113 w 132" name="T66"/>
                  <a:gd fmla="*/ 88 h 124" name="T67"/>
                  <a:gd fmla="*/ 60 w 132" name="T68"/>
                  <a:gd fmla="*/ 76 h 124" name="T69"/>
                  <a:gd fmla="*/ 108 w 132" name="T70"/>
                  <a:gd fmla="*/ 64 h 124" name="T71"/>
                  <a:gd fmla="*/ 115 w 132" name="T72"/>
                  <a:gd fmla="*/ 59 h 124" name="T73"/>
                  <a:gd fmla="*/ 120 w 132" name="T74"/>
                  <a:gd fmla="*/ 72 h 1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4" w="132">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nvGrpSpPr>
            <p:cNvPr id="9" name="组合 8">
              <a:extLst>
                <a:ext uri="{FF2B5EF4-FFF2-40B4-BE49-F238E27FC236}">
                  <a16:creationId xmlns:a16="http://schemas.microsoft.com/office/drawing/2014/main" id="{1D86BB2D-90C8-4CE9-BF69-41E44ED8D440}"/>
                </a:ext>
              </a:extLst>
            </p:cNvPr>
            <p:cNvGrpSpPr/>
            <p:nvPr/>
          </p:nvGrpSpPr>
          <p:grpSpPr>
            <a:xfrm>
              <a:off x="3812299" y="2793510"/>
              <a:ext cx="251470" cy="252284"/>
              <a:chOff x="3206750" y="1381125"/>
              <a:chExt cx="490538" cy="492125"/>
            </a:xfrm>
            <a:solidFill>
              <a:schemeClr val="bg1"/>
            </a:solidFill>
          </p:grpSpPr>
          <p:sp>
            <p:nvSpPr>
              <p:cNvPr id="44" name="îṣļîḑé-Freeform 43">
                <a:extLst>
                  <a:ext uri="{FF2B5EF4-FFF2-40B4-BE49-F238E27FC236}">
                    <a16:creationId xmlns:a16="http://schemas.microsoft.com/office/drawing/2014/main" id="{F261DB39-D640-46B4-872C-3ED04A4EFC9C}"/>
                  </a:ext>
                </a:extLst>
              </p:cNvPr>
              <p:cNvSpPr/>
              <p:nvPr/>
            </p:nvSpPr>
            <p:spPr bwMode="auto">
              <a:xfrm>
                <a:off x="3206750" y="1381125"/>
                <a:ext cx="490538" cy="492125"/>
              </a:xfrm>
              <a:custGeom>
                <a:gdLst>
                  <a:gd fmla="*/ 80 w 128" name="T0"/>
                  <a:gd fmla="*/ 0 h 128" name="T1"/>
                  <a:gd fmla="*/ 32 w 128" name="T2"/>
                  <a:gd fmla="*/ 48 h 128" name="T3"/>
                  <a:gd fmla="*/ 38 w 128" name="T4"/>
                  <a:gd fmla="*/ 70 h 128" name="T5"/>
                  <a:gd fmla="*/ 4 w 128" name="T6"/>
                  <a:gd fmla="*/ 104 h 128" name="T7"/>
                  <a:gd fmla="*/ 4 w 128" name="T8"/>
                  <a:gd fmla="*/ 104 h 128" name="T9"/>
                  <a:gd fmla="*/ 0 w 128" name="T10"/>
                  <a:gd fmla="*/ 114 h 128" name="T11"/>
                  <a:gd fmla="*/ 14 w 128" name="T12"/>
                  <a:gd fmla="*/ 128 h 128" name="T13"/>
                  <a:gd fmla="*/ 24 w 128" name="T14"/>
                  <a:gd fmla="*/ 124 h 128" name="T15"/>
                  <a:gd fmla="*/ 24 w 128" name="T16"/>
                  <a:gd fmla="*/ 124 h 128" name="T17"/>
                  <a:gd fmla="*/ 58 w 128" name="T18"/>
                  <a:gd fmla="*/ 90 h 128" name="T19"/>
                  <a:gd fmla="*/ 80 w 128" name="T20"/>
                  <a:gd fmla="*/ 96 h 128" name="T21"/>
                  <a:gd fmla="*/ 128 w 128" name="T22"/>
                  <a:gd fmla="*/ 48 h 128" name="T23"/>
                  <a:gd fmla="*/ 80 w 128" name="T24"/>
                  <a:gd fmla="*/ 0 h 128" name="T25"/>
                  <a:gd fmla="*/ 19 w 128" name="T26"/>
                  <a:gd fmla="*/ 119 h 128" name="T27"/>
                  <a:gd fmla="*/ 14 w 128" name="T28"/>
                  <a:gd fmla="*/ 121 h 128" name="T29"/>
                  <a:gd fmla="*/ 7 w 128" name="T30"/>
                  <a:gd fmla="*/ 114 h 128" name="T31"/>
                  <a:gd fmla="*/ 9 w 128" name="T32"/>
                  <a:gd fmla="*/ 109 h 128" name="T33"/>
                  <a:gd fmla="*/ 9 w 128" name="T34"/>
                  <a:gd fmla="*/ 109 h 128" name="T35"/>
                  <a:gd fmla="*/ 41 w 128" name="T36"/>
                  <a:gd fmla="*/ 77 h 128" name="T37"/>
                  <a:gd fmla="*/ 51 w 128" name="T38"/>
                  <a:gd fmla="*/ 87 h 128" name="T39"/>
                  <a:gd fmla="*/ 19 w 128" name="T40"/>
                  <a:gd fmla="*/ 119 h 128" name="T41"/>
                  <a:gd fmla="*/ 80 w 128" name="T42"/>
                  <a:gd fmla="*/ 88 h 128" name="T43"/>
                  <a:gd fmla="*/ 40 w 128" name="T44"/>
                  <a:gd fmla="*/ 48 h 128" name="T45"/>
                  <a:gd fmla="*/ 80 w 128" name="T46"/>
                  <a:gd fmla="*/ 8 h 128" name="T47"/>
                  <a:gd fmla="*/ 120 w 128" name="T48"/>
                  <a:gd fmla="*/ 48 h 128" name="T49"/>
                  <a:gd fmla="*/ 80 w 128" name="T50"/>
                  <a:gd fmla="*/ 88 h 12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8" w="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5" name="îṣļîḑé-Freeform 44">
                <a:extLst>
                  <a:ext uri="{FF2B5EF4-FFF2-40B4-BE49-F238E27FC236}">
                    <a16:creationId xmlns:a16="http://schemas.microsoft.com/office/drawing/2014/main" id="{A0B7638B-7CB6-4C5C-B756-29EEF30D7FDF}"/>
                  </a:ext>
                </a:extLst>
              </p:cNvPr>
              <p:cNvSpPr/>
              <p:nvPr/>
            </p:nvSpPr>
            <p:spPr bwMode="auto">
              <a:xfrm>
                <a:off x="3406775" y="1458913"/>
                <a:ext cx="114300" cy="114300"/>
              </a:xfrm>
              <a:custGeom>
                <a:gdLst>
                  <a:gd fmla="*/ 28 w 30" name="T0"/>
                  <a:gd fmla="*/ 0 h 30" name="T1"/>
                  <a:gd fmla="*/ 0 w 30" name="T2"/>
                  <a:gd fmla="*/ 28 h 30" name="T3"/>
                  <a:gd fmla="*/ 2 w 30" name="T4"/>
                  <a:gd fmla="*/ 30 h 30" name="T5"/>
                  <a:gd fmla="*/ 4 w 30" name="T6"/>
                  <a:gd fmla="*/ 28 h 30" name="T7"/>
                  <a:gd fmla="*/ 28 w 30" name="T8"/>
                  <a:gd fmla="*/ 4 h 30" name="T9"/>
                  <a:gd fmla="*/ 30 w 30" name="T10"/>
                  <a:gd fmla="*/ 2 h 30" name="T11"/>
                  <a:gd fmla="*/ 28 w 30" name="T12"/>
                  <a:gd fmla="*/ 0 h 30" name="T13"/>
                </a:gdLst>
                <a:cxnLst>
                  <a:cxn ang="0">
                    <a:pos x="T0" y="T1"/>
                  </a:cxn>
                  <a:cxn ang="0">
                    <a:pos x="T2" y="T3"/>
                  </a:cxn>
                  <a:cxn ang="0">
                    <a:pos x="T4" y="T5"/>
                  </a:cxn>
                  <a:cxn ang="0">
                    <a:pos x="T6" y="T7"/>
                  </a:cxn>
                  <a:cxn ang="0">
                    <a:pos x="T8" y="T9"/>
                  </a:cxn>
                  <a:cxn ang="0">
                    <a:pos x="T10" y="T11"/>
                  </a:cxn>
                  <a:cxn ang="0">
                    <a:pos x="T12" y="T13"/>
                  </a:cxn>
                </a:cxnLst>
                <a:rect b="b" l="0" r="r" t="0"/>
                <a:pathLst>
                  <a:path h="30" w="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nvGrpSpPr>
            <p:cNvPr id="10" name="组合 9">
              <a:extLst>
                <a:ext uri="{FF2B5EF4-FFF2-40B4-BE49-F238E27FC236}">
                  <a16:creationId xmlns:a16="http://schemas.microsoft.com/office/drawing/2014/main" id="{178F9883-3948-41CF-B4D2-D2C8F80F82C1}"/>
                </a:ext>
              </a:extLst>
            </p:cNvPr>
            <p:cNvGrpSpPr/>
            <p:nvPr/>
          </p:nvGrpSpPr>
          <p:grpSpPr>
            <a:xfrm>
              <a:off x="4488954" y="2191737"/>
              <a:ext cx="197483" cy="282906"/>
              <a:chOff x="3741341" y="1604128"/>
              <a:chExt cx="341313" cy="488950"/>
            </a:xfrm>
            <a:solidFill>
              <a:schemeClr val="bg1"/>
            </a:solidFill>
          </p:grpSpPr>
          <p:sp>
            <p:nvSpPr>
              <p:cNvPr id="42" name="îṣļîḑé-Freeform 41">
                <a:extLst>
                  <a:ext uri="{FF2B5EF4-FFF2-40B4-BE49-F238E27FC236}">
                    <a16:creationId xmlns:a16="http://schemas.microsoft.com/office/drawing/2014/main" id="{4AAB0FDD-DD8C-4738-9F15-C34BA7FCC147}"/>
                  </a:ext>
                </a:extLst>
              </p:cNvPr>
              <p:cNvSpPr/>
              <p:nvPr/>
            </p:nvSpPr>
            <p:spPr bwMode="auto">
              <a:xfrm>
                <a:off x="3741341" y="1604128"/>
                <a:ext cx="341313" cy="488950"/>
              </a:xfrm>
              <a:custGeom>
                <a:gdLst>
                  <a:gd fmla="*/ 44 w 88" name="T0"/>
                  <a:gd fmla="*/ 0 h 128" name="T1"/>
                  <a:gd fmla="*/ 0 w 88" name="T2"/>
                  <a:gd fmla="*/ 44 h 128" name="T3"/>
                  <a:gd fmla="*/ 20 w 88" name="T4"/>
                  <a:gd fmla="*/ 92 h 128" name="T5"/>
                  <a:gd fmla="*/ 44 w 88" name="T6"/>
                  <a:gd fmla="*/ 128 h 128" name="T7"/>
                  <a:gd fmla="*/ 68 w 88" name="T8"/>
                  <a:gd fmla="*/ 92 h 128" name="T9"/>
                  <a:gd fmla="*/ 88 w 88" name="T10"/>
                  <a:gd fmla="*/ 44 h 128" name="T11"/>
                  <a:gd fmla="*/ 44 w 88" name="T12"/>
                  <a:gd fmla="*/ 0 h 128" name="T13"/>
                  <a:gd fmla="*/ 54 w 88" name="T14"/>
                  <a:gd fmla="*/ 109 h 128" name="T15"/>
                  <a:gd fmla="*/ 35 w 88" name="T16"/>
                  <a:gd fmla="*/ 111 h 128" name="T17"/>
                  <a:gd fmla="*/ 32 w 88" name="T18"/>
                  <a:gd fmla="*/ 104 h 128" name="T19"/>
                  <a:gd fmla="*/ 32 w 88" name="T20"/>
                  <a:gd fmla="*/ 103 h 128" name="T21"/>
                  <a:gd fmla="*/ 57 w 88" name="T22"/>
                  <a:gd fmla="*/ 100 h 128" name="T23"/>
                  <a:gd fmla="*/ 56 w 88" name="T24"/>
                  <a:gd fmla="*/ 104 h 128" name="T25"/>
                  <a:gd fmla="*/ 54 w 88" name="T26"/>
                  <a:gd fmla="*/ 109 h 128" name="T27"/>
                  <a:gd fmla="*/ 31 w 88" name="T28"/>
                  <a:gd fmla="*/ 100 h 128" name="T29"/>
                  <a:gd fmla="*/ 28 w 88" name="T30"/>
                  <a:gd fmla="*/ 92 h 128" name="T31"/>
                  <a:gd fmla="*/ 60 w 88" name="T32"/>
                  <a:gd fmla="*/ 92 h 128" name="T33"/>
                  <a:gd fmla="*/ 58 w 88" name="T34"/>
                  <a:gd fmla="*/ 96 h 128" name="T35"/>
                  <a:gd fmla="*/ 31 w 88" name="T36"/>
                  <a:gd fmla="*/ 100 h 128" name="T37"/>
                  <a:gd fmla="*/ 44 w 88" name="T38"/>
                  <a:gd fmla="*/ 120 h 128" name="T39"/>
                  <a:gd fmla="*/ 36 w 88" name="T40"/>
                  <a:gd fmla="*/ 115 h 128" name="T41"/>
                  <a:gd fmla="*/ 53 w 88" name="T42"/>
                  <a:gd fmla="*/ 113 h 128" name="T43"/>
                  <a:gd fmla="*/ 44 w 88" name="T44"/>
                  <a:gd fmla="*/ 120 h 128" name="T45"/>
                  <a:gd fmla="*/ 63 w 88" name="T46"/>
                  <a:gd fmla="*/ 84 h 128" name="T47"/>
                  <a:gd fmla="*/ 25 w 88" name="T48"/>
                  <a:gd fmla="*/ 84 h 128" name="T49"/>
                  <a:gd fmla="*/ 19 w 88" name="T50"/>
                  <a:gd fmla="*/ 71 h 128" name="T51"/>
                  <a:gd fmla="*/ 8 w 88" name="T52"/>
                  <a:gd fmla="*/ 44 h 128" name="T53"/>
                  <a:gd fmla="*/ 44 w 88" name="T54"/>
                  <a:gd fmla="*/ 8 h 128" name="T55"/>
                  <a:gd fmla="*/ 80 w 88" name="T56"/>
                  <a:gd fmla="*/ 44 h 128" name="T57"/>
                  <a:gd fmla="*/ 69 w 88" name="T58"/>
                  <a:gd fmla="*/ 71 h 128" name="T59"/>
                  <a:gd fmla="*/ 63 w 88" name="T60"/>
                  <a:gd fmla="*/ 84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8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3" name="îṣļîḑé-Freeform 42">
                <a:extLst>
                  <a:ext uri="{FF2B5EF4-FFF2-40B4-BE49-F238E27FC236}">
                    <a16:creationId xmlns:a16="http://schemas.microsoft.com/office/drawing/2014/main" id="{3935FBCB-6078-45EF-AA54-78A20E3D1410}"/>
                  </a:ext>
                </a:extLst>
              </p:cNvPr>
              <p:cNvSpPr/>
              <p:nvPr/>
            </p:nvSpPr>
            <p:spPr bwMode="auto">
              <a:xfrm>
                <a:off x="3819128" y="1680328"/>
                <a:ext cx="101600" cy="100013"/>
              </a:xfrm>
              <a:custGeom>
                <a:gdLst>
                  <a:gd fmla="*/ 24 w 26" name="T0"/>
                  <a:gd fmla="*/ 0 h 26" name="T1"/>
                  <a:gd fmla="*/ 0 w 26" name="T2"/>
                  <a:gd fmla="*/ 24 h 26" name="T3"/>
                  <a:gd fmla="*/ 2 w 26" name="T4"/>
                  <a:gd fmla="*/ 26 h 26" name="T5"/>
                  <a:gd fmla="*/ 4 w 26" name="T6"/>
                  <a:gd fmla="*/ 24 h 26" name="T7"/>
                  <a:gd fmla="*/ 24 w 26" name="T8"/>
                  <a:gd fmla="*/ 4 h 26" name="T9"/>
                  <a:gd fmla="*/ 26 w 26" name="T10"/>
                  <a:gd fmla="*/ 2 h 26" name="T11"/>
                  <a:gd fmla="*/ 24 w 26"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nvGrpSpPr>
            <p:cNvPr id="11" name="组合 10">
              <a:extLst>
                <a:ext uri="{FF2B5EF4-FFF2-40B4-BE49-F238E27FC236}">
                  <a16:creationId xmlns:a16="http://schemas.microsoft.com/office/drawing/2014/main" id="{6B594598-3C28-4041-9B2F-963BB1382B51}"/>
                </a:ext>
              </a:extLst>
            </p:cNvPr>
            <p:cNvGrpSpPr/>
            <p:nvPr/>
          </p:nvGrpSpPr>
          <p:grpSpPr>
            <a:xfrm>
              <a:off x="5053411" y="2820765"/>
              <a:ext cx="311953" cy="197775"/>
              <a:chOff x="7726363" y="1603045"/>
              <a:chExt cx="876914" cy="555955"/>
            </a:xfrm>
            <a:solidFill>
              <a:schemeClr val="bg1"/>
            </a:solidFill>
          </p:grpSpPr>
          <p:grpSp>
            <p:nvGrpSpPr>
              <p:cNvPr id="34" name="组合 33">
                <a:extLst>
                  <a:ext uri="{FF2B5EF4-FFF2-40B4-BE49-F238E27FC236}">
                    <a16:creationId xmlns:a16="http://schemas.microsoft.com/office/drawing/2014/main" id="{886B330E-8867-49EF-A9F1-C57792D9BA9E}"/>
                  </a:ext>
                </a:extLst>
              </p:cNvPr>
              <p:cNvGrpSpPr/>
              <p:nvPr/>
            </p:nvGrpSpPr>
            <p:grpSpPr>
              <a:xfrm>
                <a:off x="7726363" y="1666875"/>
                <a:ext cx="492125" cy="492125"/>
                <a:chOff x="7726363" y="1666875"/>
                <a:chExt cx="492125" cy="492125"/>
              </a:xfrm>
              <a:grpFill/>
            </p:grpSpPr>
            <p:sp>
              <p:nvSpPr>
                <p:cNvPr id="39" name="îṣļîḑé-Freeform 38">
                  <a:extLst>
                    <a:ext uri="{FF2B5EF4-FFF2-40B4-BE49-F238E27FC236}">
                      <a16:creationId xmlns:a16="http://schemas.microsoft.com/office/drawing/2014/main" id="{402780A9-ACF2-4DE9-BBAA-738534ACD877}"/>
                    </a:ext>
                  </a:extLst>
                </p:cNvPr>
                <p:cNvSpPr/>
                <p:nvPr/>
              </p:nvSpPr>
              <p:spPr bwMode="auto">
                <a:xfrm>
                  <a:off x="7726363" y="1666875"/>
                  <a:ext cx="492125" cy="492125"/>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0" name="îṣļîḑé-Freeform 39">
                  <a:extLst>
                    <a:ext uri="{FF2B5EF4-FFF2-40B4-BE49-F238E27FC236}">
                      <a16:creationId xmlns:a16="http://schemas.microsoft.com/office/drawing/2014/main" id="{819EA293-A257-408F-8D96-10C18DB86B5C}"/>
                    </a:ext>
                  </a:extLst>
                </p:cNvPr>
                <p:cNvSpPr/>
                <p:nvPr/>
              </p:nvSpPr>
              <p:spPr bwMode="auto">
                <a:xfrm>
                  <a:off x="7866063" y="1806575"/>
                  <a:ext cx="214313" cy="214313"/>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1" name="îṣļîḑé-Freeform 40">
                  <a:extLst>
                    <a:ext uri="{FF2B5EF4-FFF2-40B4-BE49-F238E27FC236}">
                      <a16:creationId xmlns:a16="http://schemas.microsoft.com/office/drawing/2014/main" id="{361DB794-9804-4232-B335-3C3BCABA9BA6}"/>
                    </a:ext>
                  </a:extLst>
                </p:cNvPr>
                <p:cNvSpPr/>
                <p:nvPr/>
              </p:nvSpPr>
              <p:spPr bwMode="auto">
                <a:xfrm>
                  <a:off x="7912101" y="1852613"/>
                  <a:ext cx="122238" cy="122238"/>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nvGrpSpPr>
              <p:cNvPr id="35" name="组合 34">
                <a:extLst>
                  <a:ext uri="{FF2B5EF4-FFF2-40B4-BE49-F238E27FC236}">
                    <a16:creationId xmlns:a16="http://schemas.microsoft.com/office/drawing/2014/main" id="{7C0C0EDE-2DCD-4FE4-A921-D57700DA0797}"/>
                  </a:ext>
                </a:extLst>
              </p:cNvPr>
              <p:cNvGrpSpPr/>
              <p:nvPr/>
            </p:nvGrpSpPr>
            <p:grpSpPr>
              <a:xfrm>
                <a:off x="8191089" y="1603045"/>
                <a:ext cx="412188" cy="412188"/>
                <a:chOff x="7726363" y="1666875"/>
                <a:chExt cx="492125" cy="492125"/>
              </a:xfrm>
              <a:grpFill/>
            </p:grpSpPr>
            <p:sp>
              <p:nvSpPr>
                <p:cNvPr id="36" name="îṣļîḑé-Freeform 35">
                  <a:extLst>
                    <a:ext uri="{FF2B5EF4-FFF2-40B4-BE49-F238E27FC236}">
                      <a16:creationId xmlns:a16="http://schemas.microsoft.com/office/drawing/2014/main" id="{910EC275-DF6D-4C75-AF1A-B17F16F08F6B}"/>
                    </a:ext>
                  </a:extLst>
                </p:cNvPr>
                <p:cNvSpPr/>
                <p:nvPr/>
              </p:nvSpPr>
              <p:spPr bwMode="auto">
                <a:xfrm>
                  <a:off x="7726363" y="1666875"/>
                  <a:ext cx="492125" cy="492125"/>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7" name="îṣļîḑé-Freeform 36">
                  <a:extLst>
                    <a:ext uri="{FF2B5EF4-FFF2-40B4-BE49-F238E27FC236}">
                      <a16:creationId xmlns:a16="http://schemas.microsoft.com/office/drawing/2014/main" id="{5D1EA917-4476-4B35-8C39-E1C6C8CFEE82}"/>
                    </a:ext>
                  </a:extLst>
                </p:cNvPr>
                <p:cNvSpPr/>
                <p:nvPr/>
              </p:nvSpPr>
              <p:spPr bwMode="auto">
                <a:xfrm>
                  <a:off x="7866063" y="1806575"/>
                  <a:ext cx="214313" cy="214313"/>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8" name="ïşḻïďê-Freeform 37">
                  <a:extLst>
                    <a:ext uri="{FF2B5EF4-FFF2-40B4-BE49-F238E27FC236}">
                      <a16:creationId xmlns:a16="http://schemas.microsoft.com/office/drawing/2014/main" id="{427051CC-0509-438F-A5A2-9EAAA5CCB76B}"/>
                    </a:ext>
                  </a:extLst>
                </p:cNvPr>
                <p:cNvSpPr/>
                <p:nvPr/>
              </p:nvSpPr>
              <p:spPr bwMode="auto">
                <a:xfrm>
                  <a:off x="7912101" y="1852613"/>
                  <a:ext cx="122238" cy="122238"/>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grpSp>
          <p:nvGrpSpPr>
            <p:cNvPr id="12" name="组合 11">
              <a:extLst>
                <a:ext uri="{FF2B5EF4-FFF2-40B4-BE49-F238E27FC236}">
                  <a16:creationId xmlns:a16="http://schemas.microsoft.com/office/drawing/2014/main" id="{1AB4F5E3-CCE8-406F-B8F3-8EFF4E491F65}"/>
                </a:ext>
              </a:extLst>
            </p:cNvPr>
            <p:cNvGrpSpPr/>
            <p:nvPr/>
          </p:nvGrpSpPr>
          <p:grpSpPr>
            <a:xfrm>
              <a:off x="5735137" y="2207559"/>
              <a:ext cx="236905" cy="223742"/>
              <a:chOff x="10261600" y="2471738"/>
              <a:chExt cx="514350" cy="485775"/>
            </a:xfrm>
            <a:solidFill>
              <a:schemeClr val="bg1"/>
            </a:solidFill>
          </p:grpSpPr>
          <p:sp>
            <p:nvSpPr>
              <p:cNvPr id="32" name="ïşḻïďê-Freeform 31">
                <a:extLst>
                  <a:ext uri="{FF2B5EF4-FFF2-40B4-BE49-F238E27FC236}">
                    <a16:creationId xmlns:a16="http://schemas.microsoft.com/office/drawing/2014/main" id="{9E84755B-73EE-49FA-8FD8-464E2CCDD1CF}"/>
                  </a:ext>
                </a:extLst>
              </p:cNvPr>
              <p:cNvSpPr/>
              <p:nvPr/>
            </p:nvSpPr>
            <p:spPr bwMode="auto">
              <a:xfrm>
                <a:off x="10261600" y="2722563"/>
                <a:ext cx="476250" cy="234950"/>
              </a:xfrm>
              <a:custGeom>
                <a:gdLst>
                  <a:gd fmla="*/ 121 w 124" name="T0"/>
                  <a:gd fmla="*/ 19 h 61" name="T1"/>
                  <a:gd fmla="*/ 116 w 124" name="T2"/>
                  <a:gd fmla="*/ 21 h 61" name="T3"/>
                  <a:gd fmla="*/ 66 w 124" name="T4"/>
                  <a:gd fmla="*/ 53 h 61" name="T5"/>
                  <a:gd fmla="*/ 19 w 124" name="T6"/>
                  <a:gd fmla="*/ 25 h 61" name="T7"/>
                  <a:gd fmla="*/ 29 w 124" name="T8"/>
                  <a:gd fmla="*/ 19 h 61" name="T9"/>
                  <a:gd fmla="*/ 29 w 124" name="T10"/>
                  <a:gd fmla="*/ 16 h 61" name="T11"/>
                  <a:gd fmla="*/ 3 w 124" name="T12"/>
                  <a:gd fmla="*/ 1 h 61" name="T13"/>
                  <a:gd fmla="*/ 0 w 124" name="T14"/>
                  <a:gd fmla="*/ 2 h 61" name="T15"/>
                  <a:gd fmla="*/ 0 w 124" name="T16"/>
                  <a:gd fmla="*/ 32 h 61" name="T17"/>
                  <a:gd fmla="*/ 3 w 124" name="T18"/>
                  <a:gd fmla="*/ 34 h 61" name="T19"/>
                  <a:gd fmla="*/ 12 w 124" name="T20"/>
                  <a:gd fmla="*/ 29 h 61" name="T21"/>
                  <a:gd fmla="*/ 66 w 124" name="T22"/>
                  <a:gd fmla="*/ 61 h 61" name="T23"/>
                  <a:gd fmla="*/ 123 w 124" name="T24"/>
                  <a:gd fmla="*/ 24 h 61" name="T25"/>
                  <a:gd fmla="*/ 121 w 124" name="T26"/>
                  <a:gd fmla="*/ 19 h 6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1" w="124">
                    <a:moveTo>
                      <a:pt x="121" y="19"/>
                    </a:moveTo>
                    <a:cubicBezTo>
                      <a:pt x="119" y="18"/>
                      <a:pt x="117" y="19"/>
                      <a:pt x="116" y="21"/>
                    </a:cubicBezTo>
                    <a:cubicBezTo>
                      <a:pt x="108" y="41"/>
                      <a:pt x="88" y="53"/>
                      <a:pt x="66" y="53"/>
                    </a:cubicBezTo>
                    <a:cubicBezTo>
                      <a:pt x="46" y="53"/>
                      <a:pt x="28" y="42"/>
                      <a:pt x="19" y="25"/>
                    </a:cubicBezTo>
                    <a:cubicBezTo>
                      <a:pt x="24" y="22"/>
                      <a:pt x="29" y="20"/>
                      <a:pt x="29" y="19"/>
                    </a:cubicBezTo>
                    <a:cubicBezTo>
                      <a:pt x="31" y="18"/>
                      <a:pt x="31" y="17"/>
                      <a:pt x="29" y="16"/>
                    </a:cubicBezTo>
                    <a:cubicBezTo>
                      <a:pt x="28" y="15"/>
                      <a:pt x="4" y="1"/>
                      <a:pt x="3" y="1"/>
                    </a:cubicBezTo>
                    <a:cubicBezTo>
                      <a:pt x="2" y="0"/>
                      <a:pt x="0" y="1"/>
                      <a:pt x="0" y="2"/>
                    </a:cubicBezTo>
                    <a:cubicBezTo>
                      <a:pt x="0" y="4"/>
                      <a:pt x="0" y="30"/>
                      <a:pt x="0" y="32"/>
                    </a:cubicBezTo>
                    <a:cubicBezTo>
                      <a:pt x="0" y="34"/>
                      <a:pt x="1" y="35"/>
                      <a:pt x="3" y="34"/>
                    </a:cubicBezTo>
                    <a:cubicBezTo>
                      <a:pt x="3" y="34"/>
                      <a:pt x="7" y="32"/>
                      <a:pt x="12" y="29"/>
                    </a:cubicBezTo>
                    <a:cubicBezTo>
                      <a:pt x="23" y="49"/>
                      <a:pt x="43" y="61"/>
                      <a:pt x="66" y="61"/>
                    </a:cubicBezTo>
                    <a:cubicBezTo>
                      <a:pt x="91" y="61"/>
                      <a:pt x="114" y="47"/>
                      <a:pt x="123" y="24"/>
                    </a:cubicBezTo>
                    <a:cubicBezTo>
                      <a:pt x="124" y="22"/>
                      <a:pt x="123" y="20"/>
                      <a:pt x="121" y="1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3" name="ïşḻïďê-Freeform 32">
                <a:extLst>
                  <a:ext uri="{FF2B5EF4-FFF2-40B4-BE49-F238E27FC236}">
                    <a16:creationId xmlns:a16="http://schemas.microsoft.com/office/drawing/2014/main" id="{F7A8CA9A-1242-4E42-B707-C4ED6616F2C9}"/>
                  </a:ext>
                </a:extLst>
              </p:cNvPr>
              <p:cNvSpPr/>
              <p:nvPr/>
            </p:nvSpPr>
            <p:spPr bwMode="auto">
              <a:xfrm>
                <a:off x="10296525" y="2471738"/>
                <a:ext cx="479425" cy="239712"/>
              </a:xfrm>
              <a:custGeom>
                <a:gdLst>
                  <a:gd fmla="*/ 125 w 125" name="T0"/>
                  <a:gd fmla="*/ 29 h 62" name="T1"/>
                  <a:gd fmla="*/ 122 w 125" name="T2"/>
                  <a:gd fmla="*/ 28 h 62" name="T3"/>
                  <a:gd fmla="*/ 112 w 125" name="T4"/>
                  <a:gd fmla="*/ 33 h 62" name="T5"/>
                  <a:gd fmla="*/ 57 w 125" name="T6"/>
                  <a:gd fmla="*/ 0 h 62" name="T7"/>
                  <a:gd fmla="*/ 0 w 125" name="T8"/>
                  <a:gd fmla="*/ 38 h 62" name="T9"/>
                  <a:gd fmla="*/ 2 w 125" name="T10"/>
                  <a:gd fmla="*/ 43 h 62" name="T11"/>
                  <a:gd fmla="*/ 8 w 125" name="T12"/>
                  <a:gd fmla="*/ 41 h 62" name="T13"/>
                  <a:gd fmla="*/ 57 w 125" name="T14"/>
                  <a:gd fmla="*/ 8 h 62" name="T15"/>
                  <a:gd fmla="*/ 106 w 125" name="T16"/>
                  <a:gd fmla="*/ 37 h 62" name="T17"/>
                  <a:gd fmla="*/ 96 w 125" name="T18"/>
                  <a:gd fmla="*/ 43 h 62" name="T19"/>
                  <a:gd fmla="*/ 96 w 125" name="T20"/>
                  <a:gd fmla="*/ 46 h 62" name="T21"/>
                  <a:gd fmla="*/ 122 w 125" name="T22"/>
                  <a:gd fmla="*/ 61 h 62" name="T23"/>
                  <a:gd fmla="*/ 125 w 125" name="T24"/>
                  <a:gd fmla="*/ 60 h 62" name="T25"/>
                  <a:gd fmla="*/ 125 w 125" name="T26"/>
                  <a:gd fmla="*/ 29 h 6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2" w="125">
                    <a:moveTo>
                      <a:pt x="125" y="29"/>
                    </a:moveTo>
                    <a:cubicBezTo>
                      <a:pt x="125" y="28"/>
                      <a:pt x="124" y="27"/>
                      <a:pt x="122" y="28"/>
                    </a:cubicBezTo>
                    <a:cubicBezTo>
                      <a:pt x="122" y="28"/>
                      <a:pt x="118" y="30"/>
                      <a:pt x="112" y="33"/>
                    </a:cubicBezTo>
                    <a:cubicBezTo>
                      <a:pt x="103" y="13"/>
                      <a:pt x="82" y="0"/>
                      <a:pt x="57" y="0"/>
                    </a:cubicBezTo>
                    <a:cubicBezTo>
                      <a:pt x="32" y="0"/>
                      <a:pt x="10" y="15"/>
                      <a:pt x="0" y="38"/>
                    </a:cubicBezTo>
                    <a:cubicBezTo>
                      <a:pt x="0" y="40"/>
                      <a:pt x="0" y="42"/>
                      <a:pt x="2" y="43"/>
                    </a:cubicBezTo>
                    <a:cubicBezTo>
                      <a:pt x="5" y="44"/>
                      <a:pt x="7" y="43"/>
                      <a:pt x="8" y="41"/>
                    </a:cubicBezTo>
                    <a:cubicBezTo>
                      <a:pt x="16" y="21"/>
                      <a:pt x="36" y="8"/>
                      <a:pt x="57" y="8"/>
                    </a:cubicBezTo>
                    <a:cubicBezTo>
                      <a:pt x="79" y="8"/>
                      <a:pt x="97" y="19"/>
                      <a:pt x="106" y="37"/>
                    </a:cubicBezTo>
                    <a:cubicBezTo>
                      <a:pt x="101" y="40"/>
                      <a:pt x="96" y="43"/>
                      <a:pt x="96" y="43"/>
                    </a:cubicBezTo>
                    <a:cubicBezTo>
                      <a:pt x="94" y="44"/>
                      <a:pt x="94" y="46"/>
                      <a:pt x="96" y="46"/>
                    </a:cubicBezTo>
                    <a:cubicBezTo>
                      <a:pt x="97" y="47"/>
                      <a:pt x="121" y="60"/>
                      <a:pt x="122" y="61"/>
                    </a:cubicBezTo>
                    <a:cubicBezTo>
                      <a:pt x="124" y="62"/>
                      <a:pt x="125" y="61"/>
                      <a:pt x="125" y="60"/>
                    </a:cubicBezTo>
                    <a:cubicBezTo>
                      <a:pt x="125" y="57"/>
                      <a:pt x="125" y="31"/>
                      <a:pt x="125" y="2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cxnSp>
          <p:nvCxnSpPr>
            <p:cNvPr id="15" name="ïşḻïďê-Straight Connector 14">
              <a:extLst>
                <a:ext uri="{FF2B5EF4-FFF2-40B4-BE49-F238E27FC236}">
                  <a16:creationId xmlns:a16="http://schemas.microsoft.com/office/drawing/2014/main" id="{EAAA8DB9-B787-436D-9617-2D9EB43F6A2D}"/>
                </a:ext>
              </a:extLst>
            </p:cNvPr>
            <p:cNvCxnSpPr/>
            <p:nvPr/>
          </p:nvCxnSpPr>
          <p:spPr>
            <a:xfrm flipH="1" flipV="1">
              <a:off x="3306249" y="1776111"/>
              <a:ext cx="0" cy="239959"/>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6" name="ïşḻïďê-Straight Connector 15">
              <a:extLst>
                <a:ext uri="{FF2B5EF4-FFF2-40B4-BE49-F238E27FC236}">
                  <a16:creationId xmlns:a16="http://schemas.microsoft.com/office/drawing/2014/main" id="{0799CF52-3806-406A-8FB3-0BEF265A15BE}"/>
                </a:ext>
              </a:extLst>
            </p:cNvPr>
            <p:cNvCxnSpPr/>
            <p:nvPr/>
          </p:nvCxnSpPr>
          <p:spPr>
            <a:xfrm flipH="1">
              <a:off x="5846874" y="1779042"/>
              <a:ext cx="831954" cy="0"/>
            </a:xfrm>
            <a:prstGeom prst="line">
              <a:avLst/>
            </a:prstGeom>
            <a:ln w="12700">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7" name="ïşḻïďê-Straight Connector 16">
              <a:extLst>
                <a:ext uri="{FF2B5EF4-FFF2-40B4-BE49-F238E27FC236}">
                  <a16:creationId xmlns:a16="http://schemas.microsoft.com/office/drawing/2014/main" id="{9690FCEC-EC69-4A7B-B7AE-C872B22B30CD}"/>
                </a:ext>
              </a:extLst>
            </p:cNvPr>
            <p:cNvCxnSpPr/>
            <p:nvPr/>
          </p:nvCxnSpPr>
          <p:spPr>
            <a:xfrm flipH="1" flipV="1">
              <a:off x="5848621" y="1776111"/>
              <a:ext cx="0" cy="239959"/>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49" name="组合 48">
            <a:extLst>
              <a:ext uri="{FF2B5EF4-FFF2-40B4-BE49-F238E27FC236}">
                <a16:creationId xmlns:a16="http://schemas.microsoft.com/office/drawing/2014/main" id="{FF264C79-9F59-4413-8C8F-B5A62A98B8EE}"/>
              </a:ext>
            </a:extLst>
          </p:cNvPr>
          <p:cNvGrpSpPr/>
          <p:nvPr/>
        </p:nvGrpSpPr>
        <p:grpSpPr>
          <a:xfrm>
            <a:off x="3116175" y="2256030"/>
            <a:ext cx="2680266" cy="1228728"/>
            <a:chOff x="3116175" y="2256030"/>
            <a:chExt cx="2680266" cy="1228728"/>
          </a:xfrm>
        </p:grpSpPr>
        <p:sp>
          <p:nvSpPr>
            <p:cNvPr id="6" name="îṣļîḑé-Isosceles Triangle 5">
              <a:extLst>
                <a:ext uri="{FF2B5EF4-FFF2-40B4-BE49-F238E27FC236}">
                  <a16:creationId xmlns:a16="http://schemas.microsoft.com/office/drawing/2014/main" id="{3D9354A4-7B16-492C-B161-E0EA5BC35731}"/>
                </a:ext>
              </a:extLst>
            </p:cNvPr>
            <p:cNvSpPr/>
            <p:nvPr/>
          </p:nvSpPr>
          <p:spPr>
            <a:xfrm>
              <a:off x="3373997" y="2256030"/>
              <a:ext cx="1149096" cy="9906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îṣļîḑé-Isosceles Triangle 6">
              <a:extLst>
                <a:ext uri="{FF2B5EF4-FFF2-40B4-BE49-F238E27FC236}">
                  <a16:creationId xmlns:a16="http://schemas.microsoft.com/office/drawing/2014/main" id="{B59BBAA4-5F4E-481D-8C6B-6FAC44317C5C}"/>
                </a:ext>
              </a:extLst>
            </p:cNvPr>
            <p:cNvSpPr/>
            <p:nvPr/>
          </p:nvSpPr>
          <p:spPr>
            <a:xfrm>
              <a:off x="4647345" y="2256030"/>
              <a:ext cx="1149096" cy="9906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18" name="ïşḻïďê-Straight Connector 17">
              <a:extLst>
                <a:ext uri="{FF2B5EF4-FFF2-40B4-BE49-F238E27FC236}">
                  <a16:creationId xmlns:a16="http://schemas.microsoft.com/office/drawing/2014/main" id="{2F2B6FA3-A9BA-4882-ADF9-30F9F0AD2261}"/>
                </a:ext>
              </a:extLst>
            </p:cNvPr>
            <p:cNvCxnSpPr/>
            <p:nvPr/>
          </p:nvCxnSpPr>
          <p:spPr>
            <a:xfrm flipH="1" flipV="1">
              <a:off x="3116175" y="3481827"/>
              <a:ext cx="831954" cy="0"/>
            </a:xfrm>
            <a:prstGeom prst="line">
              <a:avLst/>
            </a:prstGeom>
            <a:ln w="1270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9" name="ïşḻïďê-Straight Connector 18">
              <a:extLst>
                <a:ext uri="{FF2B5EF4-FFF2-40B4-BE49-F238E27FC236}">
                  <a16:creationId xmlns:a16="http://schemas.microsoft.com/office/drawing/2014/main" id="{3A18ABD8-79D3-4D0C-8B04-9838073B8E2B}"/>
                </a:ext>
              </a:extLst>
            </p:cNvPr>
            <p:cNvCxnSpPr/>
            <p:nvPr/>
          </p:nvCxnSpPr>
          <p:spPr>
            <a:xfrm flipH="1">
              <a:off x="3947531" y="3244799"/>
              <a:ext cx="0" cy="239959"/>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1" name="ïşḻïďê-Straight Connector 20">
              <a:extLst>
                <a:ext uri="{FF2B5EF4-FFF2-40B4-BE49-F238E27FC236}">
                  <a16:creationId xmlns:a16="http://schemas.microsoft.com/office/drawing/2014/main" id="{A4EDECB7-CD90-4094-B709-CF2B2EF16A24}"/>
                </a:ext>
              </a:extLst>
            </p:cNvPr>
            <p:cNvCxnSpPr/>
            <p:nvPr/>
          </p:nvCxnSpPr>
          <p:spPr>
            <a:xfrm flipH="1">
              <a:off x="5221459" y="3244799"/>
              <a:ext cx="0" cy="239959"/>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AA3F69DE-94EB-4787-9D21-4757CF9DB5D0}"/>
              </a:ext>
            </a:extLst>
          </p:cNvPr>
          <p:cNvGrpSpPr/>
          <p:nvPr/>
        </p:nvGrpSpPr>
        <p:grpSpPr>
          <a:xfrm>
            <a:off x="631162" y="1422557"/>
            <a:ext cx="7881676" cy="3140699"/>
            <a:chOff x="631162" y="1422557"/>
            <a:chExt cx="7881676" cy="3140699"/>
          </a:xfrm>
        </p:grpSpPr>
        <p:cxnSp>
          <p:nvCxnSpPr>
            <p:cNvPr id="13" name="ïşḻïďê-Straight Connector 12">
              <a:extLst>
                <a:ext uri="{FF2B5EF4-FFF2-40B4-BE49-F238E27FC236}">
                  <a16:creationId xmlns:a16="http://schemas.microsoft.com/office/drawing/2014/main" id="{3DF3DD90-D869-4F7C-8E78-501954528E56}"/>
                </a:ext>
              </a:extLst>
            </p:cNvPr>
            <p:cNvCxnSpPr/>
            <p:nvPr/>
          </p:nvCxnSpPr>
          <p:spPr>
            <a:xfrm flipH="1">
              <a:off x="2474893" y="1779042"/>
              <a:ext cx="831954" cy="0"/>
            </a:xfrm>
            <a:prstGeom prst="line">
              <a:avLst/>
            </a:prstGeom>
            <a:ln w="1270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4" name="ïşḻïďê-Straight Connector 13">
              <a:extLst>
                <a:ext uri="{FF2B5EF4-FFF2-40B4-BE49-F238E27FC236}">
                  <a16:creationId xmlns:a16="http://schemas.microsoft.com/office/drawing/2014/main" id="{46B70344-F553-4085-9418-8F802F9D94B5}"/>
                </a:ext>
              </a:extLst>
            </p:cNvPr>
            <p:cNvCxnSpPr/>
            <p:nvPr/>
          </p:nvCxnSpPr>
          <p:spPr>
            <a:xfrm flipH="1">
              <a:off x="4580242" y="3018540"/>
              <a:ext cx="0" cy="620941"/>
            </a:xfrm>
            <a:prstGeom prst="line">
              <a:avLst/>
            </a:prstGeom>
            <a:ln w="1270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0" name="ïşḻïďê-Straight Connector 19">
              <a:extLst>
                <a:ext uri="{FF2B5EF4-FFF2-40B4-BE49-F238E27FC236}">
                  <a16:creationId xmlns:a16="http://schemas.microsoft.com/office/drawing/2014/main" id="{CCF7BEF1-0196-4FCF-9515-8CD0FD939E00}"/>
                </a:ext>
              </a:extLst>
            </p:cNvPr>
            <p:cNvCxnSpPr/>
            <p:nvPr/>
          </p:nvCxnSpPr>
          <p:spPr>
            <a:xfrm flipH="1" flipV="1">
              <a:off x="5219712" y="3481827"/>
              <a:ext cx="831954" cy="0"/>
            </a:xfrm>
            <a:prstGeom prst="line">
              <a:avLst/>
            </a:prstGeom>
            <a:ln w="12700">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2" name="ïşḻïďê-文本框 221">
              <a:extLst>
                <a:ext uri="{FF2B5EF4-FFF2-40B4-BE49-F238E27FC236}">
                  <a16:creationId xmlns:a16="http://schemas.microsoft.com/office/drawing/2014/main" id="{B3B5F2A6-90D1-418A-8F82-B59A3B75C746}"/>
                </a:ext>
              </a:extLst>
            </p:cNvPr>
            <p:cNvSpPr txBox="1"/>
            <p:nvPr/>
          </p:nvSpPr>
          <p:spPr>
            <a:xfrm>
              <a:off x="631162" y="1422557"/>
              <a:ext cx="1834665" cy="230833"/>
            </a:xfrm>
            <a:prstGeom prst="rect">
              <a:avLst/>
            </a:prstGeom>
            <a:noFill/>
          </p:spPr>
          <p:txBody>
            <a:bodyPr wrap="none">
              <a:normAutofit fontScale="62500" lnSpcReduction="20000"/>
            </a:bodyPr>
            <a:lstStyle/>
            <a:p>
              <a:pPr algn="r">
                <a:lnSpc>
                  <a:spcPct val="110000"/>
                </a:lnSpc>
              </a:pPr>
              <a:r>
                <a:rPr altLang="en-US" b="1" lang="zh-CN" sz="1600">
                  <a:solidFill>
                    <a:schemeClr val="accent1"/>
                  </a:solidFill>
                  <a:ea charset="-122" panose="020b0503020204020204" pitchFamily="34" typeface="微软雅黑"/>
                </a:rPr>
                <a:t>标题文本预设</a:t>
              </a:r>
            </a:p>
          </p:txBody>
        </p:sp>
        <p:sp>
          <p:nvSpPr>
            <p:cNvPr id="23" name="ïşḻïďê-文本框 222">
              <a:extLst>
                <a:ext uri="{FF2B5EF4-FFF2-40B4-BE49-F238E27FC236}">
                  <a16:creationId xmlns:a16="http://schemas.microsoft.com/office/drawing/2014/main" id="{A98BDF8B-F49F-4BB3-8A1C-D263BC03561C}"/>
                </a:ext>
              </a:extLst>
            </p:cNvPr>
            <p:cNvSpPr txBox="1"/>
            <p:nvPr/>
          </p:nvSpPr>
          <p:spPr>
            <a:xfrm>
              <a:off x="631162" y="1655052"/>
              <a:ext cx="1834665" cy="536686"/>
            </a:xfrm>
            <a:prstGeom prst="rect">
              <a:avLst/>
            </a:prstGeom>
            <a:noFill/>
          </p:spPr>
          <p:txBody>
            <a:bodyPr wrap="square">
              <a:normAutofit/>
            </a:bodyPr>
            <a:lstStyle/>
            <a:p>
              <a:pPr algn="r" lvl="0">
                <a:lnSpc>
                  <a:spcPct val="120000"/>
                </a:lnSpc>
              </a:pPr>
              <a:r>
                <a:rPr altLang="en-US" lang="zh-CN" sz="1100">
                  <a:solidFill>
                    <a:schemeClr val="dk1">
                      <a:lumMod val="100000"/>
                    </a:schemeClr>
                  </a:solidFill>
                  <a:ea charset="-122" panose="020b0503020204020204" pitchFamily="34" typeface="微软雅黑"/>
                </a:rPr>
                <a:t>点击输入替换内容</a:t>
              </a:r>
            </a:p>
            <a:p>
              <a:pPr algn="r" lvl="0">
                <a:lnSpc>
                  <a:spcPct val="120000"/>
                </a:lnSpc>
              </a:pPr>
              <a:r>
                <a:rPr altLang="en-US" lang="zh-CN" sz="1100">
                  <a:solidFill>
                    <a:schemeClr val="dk1">
                      <a:lumMod val="100000"/>
                    </a:schemeClr>
                  </a:solidFill>
                  <a:ea charset="-122" panose="020b0503020204020204" pitchFamily="34" typeface="微软雅黑"/>
                </a:rPr>
                <a:t>点击输入替换内容</a:t>
              </a:r>
            </a:p>
          </p:txBody>
        </p:sp>
        <p:grpSp>
          <p:nvGrpSpPr>
            <p:cNvPr id="50" name="组合 49">
              <a:extLst>
                <a:ext uri="{FF2B5EF4-FFF2-40B4-BE49-F238E27FC236}">
                  <a16:creationId xmlns:a16="http://schemas.microsoft.com/office/drawing/2014/main" id="{39045C3B-E184-45A6-A714-B50A8253397A}"/>
                </a:ext>
              </a:extLst>
            </p:cNvPr>
            <p:cNvGrpSpPr/>
            <p:nvPr/>
          </p:nvGrpSpPr>
          <p:grpSpPr>
            <a:xfrm>
              <a:off x="1270274" y="3109437"/>
              <a:ext cx="1834665" cy="769180"/>
              <a:chOff x="1270274" y="3109437"/>
              <a:chExt cx="1834665" cy="769180"/>
            </a:xfrm>
          </p:grpSpPr>
          <p:sp>
            <p:nvSpPr>
              <p:cNvPr id="24" name="ïşḻïďê-文本框 223">
                <a:extLst>
                  <a:ext uri="{FF2B5EF4-FFF2-40B4-BE49-F238E27FC236}">
                    <a16:creationId xmlns:a16="http://schemas.microsoft.com/office/drawing/2014/main" id="{1A0EB254-4387-4607-AE85-B3FFEEE7EAC8}"/>
                  </a:ext>
                </a:extLst>
              </p:cNvPr>
              <p:cNvSpPr txBox="1"/>
              <p:nvPr/>
            </p:nvSpPr>
            <p:spPr>
              <a:xfrm>
                <a:off x="1270274" y="3109437"/>
                <a:ext cx="1834665" cy="230833"/>
              </a:xfrm>
              <a:prstGeom prst="rect">
                <a:avLst/>
              </a:prstGeom>
              <a:noFill/>
            </p:spPr>
            <p:txBody>
              <a:bodyPr wrap="none">
                <a:normAutofit fontScale="62500" lnSpcReduction="20000"/>
              </a:bodyPr>
              <a:lstStyle/>
              <a:p>
                <a:pPr algn="r">
                  <a:lnSpc>
                    <a:spcPct val="110000"/>
                  </a:lnSpc>
                </a:pPr>
                <a:r>
                  <a:rPr altLang="en-US" b="1" lang="zh-CN" sz="1600">
                    <a:solidFill>
                      <a:schemeClr val="accent2"/>
                    </a:solidFill>
                    <a:ea charset="-122" panose="020b0503020204020204" pitchFamily="34" typeface="微软雅黑"/>
                  </a:rPr>
                  <a:t>标题文本预设</a:t>
                </a:r>
              </a:p>
            </p:txBody>
          </p:sp>
          <p:sp>
            <p:nvSpPr>
              <p:cNvPr id="25" name="ïşḻïďê-文本框 224">
                <a:extLst>
                  <a:ext uri="{FF2B5EF4-FFF2-40B4-BE49-F238E27FC236}">
                    <a16:creationId xmlns:a16="http://schemas.microsoft.com/office/drawing/2014/main" id="{E01036C0-0C86-4159-BC44-1D78B25B35DD}"/>
                  </a:ext>
                </a:extLst>
              </p:cNvPr>
              <p:cNvSpPr txBox="1"/>
              <p:nvPr/>
            </p:nvSpPr>
            <p:spPr>
              <a:xfrm>
                <a:off x="1270274" y="3341931"/>
                <a:ext cx="1834665" cy="536686"/>
              </a:xfrm>
              <a:prstGeom prst="rect">
                <a:avLst/>
              </a:prstGeom>
              <a:noFill/>
            </p:spPr>
            <p:txBody>
              <a:bodyPr wrap="square">
                <a:normAutofit/>
              </a:bodyPr>
              <a:lstStyle/>
              <a:p>
                <a:pPr algn="r" lvl="0">
                  <a:lnSpc>
                    <a:spcPct val="120000"/>
                  </a:lnSpc>
                </a:pPr>
                <a:r>
                  <a:rPr altLang="en-US" lang="zh-CN" sz="1100">
                    <a:solidFill>
                      <a:schemeClr val="dk1">
                        <a:lumMod val="100000"/>
                      </a:schemeClr>
                    </a:solidFill>
                    <a:ea charset="-122" panose="020b0503020204020204" pitchFamily="34" typeface="微软雅黑"/>
                  </a:rPr>
                  <a:t>点击输入替换内容</a:t>
                </a:r>
              </a:p>
              <a:p>
                <a:pPr algn="r" lvl="0">
                  <a:lnSpc>
                    <a:spcPct val="120000"/>
                  </a:lnSpc>
                </a:pPr>
                <a:r>
                  <a:rPr altLang="en-US" lang="zh-CN" sz="1100">
                    <a:solidFill>
                      <a:schemeClr val="dk1">
                        <a:lumMod val="100000"/>
                      </a:schemeClr>
                    </a:solidFill>
                    <a:ea charset="-122" panose="020b0503020204020204" pitchFamily="34" typeface="微软雅黑"/>
                  </a:rPr>
                  <a:t>点击输入替换内容</a:t>
                </a:r>
              </a:p>
            </p:txBody>
          </p:sp>
        </p:grpSp>
        <p:grpSp>
          <p:nvGrpSpPr>
            <p:cNvPr id="52" name="组合 51">
              <a:extLst>
                <a:ext uri="{FF2B5EF4-FFF2-40B4-BE49-F238E27FC236}">
                  <a16:creationId xmlns:a16="http://schemas.microsoft.com/office/drawing/2014/main" id="{EE86448C-BEED-4BB6-9111-462BE00842DF}"/>
                </a:ext>
              </a:extLst>
            </p:cNvPr>
            <p:cNvGrpSpPr/>
            <p:nvPr/>
          </p:nvGrpSpPr>
          <p:grpSpPr>
            <a:xfrm>
              <a:off x="6056566" y="3109437"/>
              <a:ext cx="1835262" cy="769180"/>
              <a:chOff x="6056566" y="3109437"/>
              <a:chExt cx="1835262" cy="769180"/>
            </a:xfrm>
          </p:grpSpPr>
          <p:sp>
            <p:nvSpPr>
              <p:cNvPr id="26" name="ïşḻïďê-文本框 225">
                <a:extLst>
                  <a:ext uri="{FF2B5EF4-FFF2-40B4-BE49-F238E27FC236}">
                    <a16:creationId xmlns:a16="http://schemas.microsoft.com/office/drawing/2014/main" id="{55EF060A-5A9E-4DD2-B05E-7FD380242DF3}"/>
                  </a:ext>
                </a:extLst>
              </p:cNvPr>
              <p:cNvSpPr txBox="1"/>
              <p:nvPr/>
            </p:nvSpPr>
            <p:spPr>
              <a:xfrm>
                <a:off x="6056566" y="3109437"/>
                <a:ext cx="1834665" cy="230833"/>
              </a:xfrm>
              <a:prstGeom prst="rect">
                <a:avLst/>
              </a:prstGeom>
              <a:noFill/>
            </p:spPr>
            <p:txBody>
              <a:bodyPr wrap="none">
                <a:normAutofit fontScale="62500" lnSpcReduction="20000"/>
              </a:bodyPr>
              <a:lstStyle/>
              <a:p>
                <a:pPr>
                  <a:lnSpc>
                    <a:spcPct val="110000"/>
                  </a:lnSpc>
                </a:pPr>
                <a:r>
                  <a:rPr altLang="en-US" b="1" lang="zh-CN" sz="1600">
                    <a:solidFill>
                      <a:schemeClr val="accent4"/>
                    </a:solidFill>
                    <a:ea charset="-122" panose="020b0503020204020204" pitchFamily="34" typeface="微软雅黑"/>
                  </a:rPr>
                  <a:t>标题文本预设</a:t>
                </a:r>
              </a:p>
            </p:txBody>
          </p:sp>
          <p:sp>
            <p:nvSpPr>
              <p:cNvPr id="27" name="ïşḻïďê-文本框 226">
                <a:extLst>
                  <a:ext uri="{FF2B5EF4-FFF2-40B4-BE49-F238E27FC236}">
                    <a16:creationId xmlns:a16="http://schemas.microsoft.com/office/drawing/2014/main" id="{82E68B51-BBF1-4F8B-87E4-3F0983CC2940}"/>
                  </a:ext>
                </a:extLst>
              </p:cNvPr>
              <p:cNvSpPr txBox="1"/>
              <p:nvPr/>
            </p:nvSpPr>
            <p:spPr>
              <a:xfrm>
                <a:off x="6057163" y="3341931"/>
                <a:ext cx="1834665" cy="536686"/>
              </a:xfrm>
              <a:prstGeom prst="rect">
                <a:avLst/>
              </a:prstGeom>
              <a:noFill/>
            </p:spPr>
            <p:txBody>
              <a:bodyPr wrap="square">
                <a:normAutofit/>
              </a:bodyPr>
              <a:lstStyle/>
              <a:p>
                <a:pPr algn="r" lvl="0">
                  <a:lnSpc>
                    <a:spcPct val="120000"/>
                  </a:lnSpc>
                </a:pPr>
                <a:r>
                  <a:rPr altLang="en-US" lang="zh-CN" sz="1100">
                    <a:solidFill>
                      <a:schemeClr val="dk1">
                        <a:lumMod val="100000"/>
                      </a:schemeClr>
                    </a:solidFill>
                    <a:ea charset="-122" panose="020b0503020204020204" pitchFamily="34" typeface="微软雅黑"/>
                  </a:rPr>
                  <a:t>点击输入替换内容</a:t>
                </a:r>
              </a:p>
              <a:p>
                <a:pPr algn="r" lvl="0">
                  <a:lnSpc>
                    <a:spcPct val="120000"/>
                  </a:lnSpc>
                </a:pPr>
                <a:r>
                  <a:rPr altLang="en-US" lang="zh-CN" sz="1100">
                    <a:solidFill>
                      <a:schemeClr val="dk1">
                        <a:lumMod val="100000"/>
                      </a:schemeClr>
                    </a:solidFill>
                    <a:ea charset="-122" panose="020b0503020204020204" pitchFamily="34" typeface="微软雅黑"/>
                  </a:rPr>
                  <a:t>点击输入替换内容</a:t>
                </a:r>
              </a:p>
            </p:txBody>
          </p:sp>
        </p:grpSp>
        <p:sp>
          <p:nvSpPr>
            <p:cNvPr id="28" name="ïşḻïďê-文本框 227">
              <a:extLst>
                <a:ext uri="{FF2B5EF4-FFF2-40B4-BE49-F238E27FC236}">
                  <a16:creationId xmlns:a16="http://schemas.microsoft.com/office/drawing/2014/main" id="{4646089F-BEDC-40B0-A16B-EB836A826E7F}"/>
                </a:ext>
              </a:extLst>
            </p:cNvPr>
            <p:cNvSpPr txBox="1"/>
            <p:nvPr/>
          </p:nvSpPr>
          <p:spPr>
            <a:xfrm>
              <a:off x="6677576" y="1424764"/>
              <a:ext cx="1834665" cy="230833"/>
            </a:xfrm>
            <a:prstGeom prst="rect">
              <a:avLst/>
            </a:prstGeom>
            <a:noFill/>
          </p:spPr>
          <p:txBody>
            <a:bodyPr wrap="none">
              <a:normAutofit fontScale="62500" lnSpcReduction="20000"/>
            </a:bodyPr>
            <a:lstStyle/>
            <a:p>
              <a:pPr>
                <a:lnSpc>
                  <a:spcPct val="110000"/>
                </a:lnSpc>
              </a:pPr>
              <a:r>
                <a:rPr altLang="en-US" b="1" lang="zh-CN" sz="1600">
                  <a:solidFill>
                    <a:schemeClr val="accent5"/>
                  </a:solidFill>
                  <a:ea charset="-122" panose="020b0503020204020204" pitchFamily="34" typeface="微软雅黑"/>
                </a:rPr>
                <a:t>标题文本预设</a:t>
              </a:r>
            </a:p>
          </p:txBody>
        </p:sp>
        <p:sp>
          <p:nvSpPr>
            <p:cNvPr id="29" name="ïşḻïďê-文本框 228">
              <a:extLst>
                <a:ext uri="{FF2B5EF4-FFF2-40B4-BE49-F238E27FC236}">
                  <a16:creationId xmlns:a16="http://schemas.microsoft.com/office/drawing/2014/main" id="{04BBBFB7-584A-4945-8AD2-D9AF66B18E1F}"/>
                </a:ext>
              </a:extLst>
            </p:cNvPr>
            <p:cNvSpPr txBox="1"/>
            <p:nvPr/>
          </p:nvSpPr>
          <p:spPr>
            <a:xfrm>
              <a:off x="6678173" y="1657259"/>
              <a:ext cx="1834665" cy="536686"/>
            </a:xfrm>
            <a:prstGeom prst="rect">
              <a:avLst/>
            </a:prstGeom>
            <a:noFill/>
          </p:spPr>
          <p:txBody>
            <a:bodyPr wrap="square">
              <a:normAutofit/>
            </a:bodyPr>
            <a:lstStyle/>
            <a:p>
              <a:pPr algn="r" lvl="0">
                <a:lnSpc>
                  <a:spcPct val="120000"/>
                </a:lnSpc>
              </a:pPr>
              <a:r>
                <a:rPr altLang="en-US" lang="zh-CN" sz="1100">
                  <a:solidFill>
                    <a:schemeClr val="dk1">
                      <a:lumMod val="100000"/>
                    </a:schemeClr>
                  </a:solidFill>
                  <a:ea charset="-122" panose="020b0503020204020204" pitchFamily="34" typeface="微软雅黑"/>
                </a:rPr>
                <a:t>点击输入替换内容</a:t>
              </a:r>
            </a:p>
            <a:p>
              <a:pPr algn="r" lvl="0">
                <a:lnSpc>
                  <a:spcPct val="120000"/>
                </a:lnSpc>
              </a:pPr>
              <a:r>
                <a:rPr altLang="en-US" lang="zh-CN" sz="1100">
                  <a:solidFill>
                    <a:schemeClr val="dk1">
                      <a:lumMod val="100000"/>
                    </a:schemeClr>
                  </a:solidFill>
                  <a:ea charset="-122" panose="020b0503020204020204" pitchFamily="34" typeface="微软雅黑"/>
                </a:rPr>
                <a:t>点击输入替换内容</a:t>
              </a:r>
            </a:p>
          </p:txBody>
        </p:sp>
        <p:grpSp>
          <p:nvGrpSpPr>
            <p:cNvPr id="51" name="组合 50">
              <a:extLst>
                <a:ext uri="{FF2B5EF4-FFF2-40B4-BE49-F238E27FC236}">
                  <a16:creationId xmlns:a16="http://schemas.microsoft.com/office/drawing/2014/main" id="{890824EA-B448-4F21-85A7-D4A76C1C076F}"/>
                </a:ext>
              </a:extLst>
            </p:cNvPr>
            <p:cNvGrpSpPr/>
            <p:nvPr/>
          </p:nvGrpSpPr>
          <p:grpSpPr>
            <a:xfrm>
              <a:off x="3938034" y="3794076"/>
              <a:ext cx="1835262" cy="769180"/>
              <a:chOff x="3938034" y="3794076"/>
              <a:chExt cx="1835262" cy="769180"/>
            </a:xfrm>
          </p:grpSpPr>
          <p:sp>
            <p:nvSpPr>
              <p:cNvPr id="30" name="ïşḻïďê-文本框 229">
                <a:extLst>
                  <a:ext uri="{FF2B5EF4-FFF2-40B4-BE49-F238E27FC236}">
                    <a16:creationId xmlns:a16="http://schemas.microsoft.com/office/drawing/2014/main" id="{CE1EC784-4687-4A07-A214-48A7261FCAF0}"/>
                  </a:ext>
                </a:extLst>
              </p:cNvPr>
              <p:cNvSpPr txBox="1"/>
              <p:nvPr/>
            </p:nvSpPr>
            <p:spPr>
              <a:xfrm>
                <a:off x="3938034" y="3794076"/>
                <a:ext cx="1834665" cy="230833"/>
              </a:xfrm>
              <a:prstGeom prst="rect">
                <a:avLst/>
              </a:prstGeom>
              <a:noFill/>
            </p:spPr>
            <p:txBody>
              <a:bodyPr wrap="none">
                <a:normAutofit fontScale="62500" lnSpcReduction="20000"/>
              </a:bodyPr>
              <a:lstStyle/>
              <a:p>
                <a:pPr algn="ctr">
                  <a:lnSpc>
                    <a:spcPct val="110000"/>
                  </a:lnSpc>
                </a:pPr>
                <a:r>
                  <a:rPr altLang="en-US" b="1" lang="zh-CN" sz="1600">
                    <a:solidFill>
                      <a:schemeClr val="accent3"/>
                    </a:solidFill>
                    <a:ea charset="-122" panose="020b0503020204020204" pitchFamily="34" typeface="微软雅黑"/>
                  </a:rPr>
                  <a:t>标题文本预设</a:t>
                </a:r>
              </a:p>
            </p:txBody>
          </p:sp>
          <p:sp>
            <p:nvSpPr>
              <p:cNvPr id="31" name="ïşḻïďê-文本框 230">
                <a:extLst>
                  <a:ext uri="{FF2B5EF4-FFF2-40B4-BE49-F238E27FC236}">
                    <a16:creationId xmlns:a16="http://schemas.microsoft.com/office/drawing/2014/main" id="{00603800-9DF1-4BDE-8860-E2944D578E68}"/>
                  </a:ext>
                </a:extLst>
              </p:cNvPr>
              <p:cNvSpPr txBox="1"/>
              <p:nvPr/>
            </p:nvSpPr>
            <p:spPr>
              <a:xfrm>
                <a:off x="3938631" y="4026570"/>
                <a:ext cx="1834665" cy="536686"/>
              </a:xfrm>
              <a:prstGeom prst="rect">
                <a:avLst/>
              </a:prstGeom>
              <a:noFill/>
            </p:spPr>
            <p:txBody>
              <a:bodyPr wrap="square">
                <a:normAutofit/>
              </a:bodyPr>
              <a:lstStyle/>
              <a:p>
                <a:pPr algn="r" lvl="0">
                  <a:lnSpc>
                    <a:spcPct val="120000"/>
                  </a:lnSpc>
                </a:pPr>
                <a:r>
                  <a:rPr altLang="en-US" lang="zh-CN" sz="1100">
                    <a:solidFill>
                      <a:schemeClr val="dk1">
                        <a:lumMod val="100000"/>
                      </a:schemeClr>
                    </a:solidFill>
                    <a:ea charset="-122" panose="020b0503020204020204" pitchFamily="34" typeface="微软雅黑"/>
                  </a:rPr>
                  <a:t>点击输入替换内容</a:t>
                </a:r>
              </a:p>
              <a:p>
                <a:pPr algn="r" lvl="0">
                  <a:lnSpc>
                    <a:spcPct val="120000"/>
                  </a:lnSpc>
                </a:pPr>
                <a:r>
                  <a:rPr altLang="en-US" lang="zh-CN" sz="1100">
                    <a:solidFill>
                      <a:schemeClr val="dk1">
                        <a:lumMod val="100000"/>
                      </a:schemeClr>
                    </a:solidFill>
                    <a:ea charset="-122" panose="020b0503020204020204" pitchFamily="34" typeface="微软雅黑"/>
                  </a:rPr>
                  <a:t>点击输入替换内容</a:t>
                </a:r>
              </a:p>
            </p:txBody>
          </p:sp>
        </p:grpSp>
      </p:grpSp>
      <p:sp>
        <p:nvSpPr>
          <p:cNvPr id="55" name="Title 1">
            <a:extLst>
              <a:ext uri="{FF2B5EF4-FFF2-40B4-BE49-F238E27FC236}">
                <a16:creationId xmlns:a16="http://schemas.microsoft.com/office/drawing/2014/main" id="{B6794B23-60EA-44CF-B356-FE284007D21B}"/>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成功项目展示</a:t>
            </a:r>
          </a:p>
        </p:txBody>
      </p:sp>
    </p:spTree>
    <p:custDataLst>
      <p:tags r:id="rId3"/>
    </p:custDataLst>
    <p:extLst>
      <p:ext uri="{BB962C8B-B14F-4D97-AF65-F5344CB8AC3E}">
        <p14:creationId val="131288501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500" fill="hold" id="7"/>
                                        <p:tgtEl>
                                          <p:spTgt spid="48"/>
                                        </p:tgtEl>
                                        <p:attrNameLst>
                                          <p:attrName>ppt_x</p:attrName>
                                        </p:attrNameLst>
                                      </p:cBhvr>
                                      <p:tavLst>
                                        <p:tav tm="0">
                                          <p:val>
                                            <p:strVal val="#ppt_x"/>
                                          </p:val>
                                        </p:tav>
                                        <p:tav tm="100000">
                                          <p:val>
                                            <p:strVal val="#ppt_x"/>
                                          </p:val>
                                        </p:tav>
                                      </p:tavLst>
                                    </p:anim>
                                    <p:anim calcmode="lin" valueType="num">
                                      <p:cBhvr additive="base">
                                        <p:cTn dur="500" fill="hold" id="8"/>
                                        <p:tgtEl>
                                          <p:spTgt spid="48"/>
                                        </p:tgtEl>
                                        <p:attrNameLst>
                                          <p:attrName>ppt_y</p:attrName>
                                        </p:attrNameLst>
                                      </p:cBhvr>
                                      <p:tavLst>
                                        <p:tav tm="0">
                                          <p:val>
                                            <p:strVal val="0-#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49"/>
                                        </p:tgtEl>
                                        <p:attrNameLst>
                                          <p:attrName>style.visibility</p:attrName>
                                        </p:attrNameLst>
                                      </p:cBhvr>
                                      <p:to>
                                        <p:strVal val="visible"/>
                                      </p:to>
                                    </p:set>
                                    <p:anim calcmode="lin" valueType="num">
                                      <p:cBhvr additive="base">
                                        <p:cTn dur="500" fill="hold" id="13"/>
                                        <p:tgtEl>
                                          <p:spTgt spid="49"/>
                                        </p:tgtEl>
                                        <p:attrNameLst>
                                          <p:attrName>ppt_x</p:attrName>
                                        </p:attrNameLst>
                                      </p:cBhvr>
                                      <p:tavLst>
                                        <p:tav tm="0">
                                          <p:val>
                                            <p:strVal val="#ppt_x"/>
                                          </p:val>
                                        </p:tav>
                                        <p:tav tm="100000">
                                          <p:val>
                                            <p:strVal val="#ppt_x"/>
                                          </p:val>
                                        </p:tav>
                                      </p:tavLst>
                                    </p:anim>
                                    <p:anim calcmode="lin" valueType="num">
                                      <p:cBhvr additive="base">
                                        <p:cTn dur="500" fill="hold" id="14"/>
                                        <p:tgtEl>
                                          <p:spTgt spid="49"/>
                                        </p:tgtEl>
                                        <p:attrNameLst>
                                          <p:attrName>ppt_y</p:attrName>
                                        </p:attrNameLst>
                                      </p:cBhvr>
                                      <p:tavLst>
                                        <p:tav tm="0">
                                          <p:val>
                                            <p:strVal val="1+#ppt_h/2"/>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53"/>
                                        </p:tgtEl>
                                        <p:attrNameLst>
                                          <p:attrName>style.visibility</p:attrName>
                                        </p:attrNameLst>
                                      </p:cBhvr>
                                      <p:to>
                                        <p:strVal val="visible"/>
                                      </p:to>
                                    </p:set>
                                    <p:anim calcmode="lin" valueType="num">
                                      <p:cBhvr>
                                        <p:cTn dur="500" fill="hold" id="19"/>
                                        <p:tgtEl>
                                          <p:spTgt spid="53"/>
                                        </p:tgtEl>
                                        <p:attrNameLst>
                                          <p:attrName>ppt_w</p:attrName>
                                        </p:attrNameLst>
                                      </p:cBhvr>
                                      <p:tavLst>
                                        <p:tav tm="0">
                                          <p:val>
                                            <p:fltVal val="0"/>
                                          </p:val>
                                        </p:tav>
                                        <p:tav tm="100000">
                                          <p:val>
                                            <p:strVal val="#ppt_w"/>
                                          </p:val>
                                        </p:tav>
                                      </p:tavLst>
                                    </p:anim>
                                    <p:anim calcmode="lin" valueType="num">
                                      <p:cBhvr>
                                        <p:cTn dur="500" fill="hold" id="20"/>
                                        <p:tgtEl>
                                          <p:spTgt spid="53"/>
                                        </p:tgtEl>
                                        <p:attrNameLst>
                                          <p:attrName>ppt_h</p:attrName>
                                        </p:attrNameLst>
                                      </p:cBhvr>
                                      <p:tavLst>
                                        <p:tav tm="0">
                                          <p:val>
                                            <p:fltVal val="0"/>
                                          </p:val>
                                        </p:tav>
                                        <p:tav tm="100000">
                                          <p:val>
                                            <p:strVal val="#ppt_h"/>
                                          </p:val>
                                        </p:tav>
                                      </p:tavLst>
                                    </p:anim>
                                    <p:animEffect filter="fade" transition="in">
                                      <p:cBhvr>
                                        <p:cTn dur="500" id="21"/>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ced6ca84-039d-49a9-b159-6ae227a4f163"/>
          <p:cNvGrpSpPr>
            <a:grpSpLocks noChangeAspect="1"/>
          </p:cNvGrpSpPr>
          <p:nvPr/>
        </p:nvGrpSpPr>
        <p:grpSpPr>
          <a:xfrm>
            <a:off x="293862" y="1541435"/>
            <a:ext cx="8316891" cy="2508008"/>
            <a:chOff x="391816" y="2055246"/>
            <a:chExt cx="11089193" cy="3344012"/>
          </a:xfrm>
        </p:grpSpPr>
        <p:grpSp>
          <p:nvGrpSpPr>
            <p:cNvPr id="4" name="Group 1"/>
            <p:cNvGrpSpPr/>
            <p:nvPr/>
          </p:nvGrpSpPr>
          <p:grpSpPr>
            <a:xfrm>
              <a:off x="391816" y="2055246"/>
              <a:ext cx="2962846" cy="1644119"/>
              <a:chOff x="391816" y="2055246"/>
              <a:chExt cx="2962846" cy="1644119"/>
            </a:xfrm>
          </p:grpSpPr>
          <p:sp>
            <p:nvSpPr>
              <p:cNvPr id="47" name="Flowchart: Manual Input 5"/>
              <p:cNvSpPr/>
              <p:nvPr/>
            </p:nvSpPr>
            <p:spPr>
              <a:xfrm>
                <a:off x="710993" y="2055246"/>
                <a:ext cx="2643669" cy="1644119"/>
              </a:xfrm>
              <a:prstGeom prst="flowChartManualInpu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8" name="Group 6"/>
              <p:cNvGrpSpPr/>
              <p:nvPr/>
            </p:nvGrpSpPr>
            <p:grpSpPr>
              <a:xfrm>
                <a:off x="391816" y="2836957"/>
                <a:ext cx="2956734" cy="736903"/>
                <a:chOff x="8346373" y="3611566"/>
                <a:chExt cx="2743903" cy="683859"/>
              </a:xfrm>
            </p:grpSpPr>
            <p:sp>
              <p:nvSpPr>
                <p:cNvPr id="50" name="TextBox 8"/>
                <p:cNvSpPr txBox="1"/>
                <p:nvPr/>
              </p:nvSpPr>
              <p:spPr>
                <a:xfrm>
                  <a:off x="8638357" y="3611566"/>
                  <a:ext cx="2451919" cy="314184"/>
                </a:xfrm>
                <a:prstGeom prst="rect">
                  <a:avLst/>
                </a:prstGeom>
                <a:noFill/>
              </p:spPr>
              <p:txBody>
                <a:bodyPr wrap="none">
                  <a:normAutofit/>
                </a:bodyPr>
                <a:lstStyle/>
                <a:p>
                  <a:pPr algn="ctr" fontAlgn="base">
                    <a:spcBef>
                      <a:spcPct val="0"/>
                    </a:spcBef>
                    <a:spcAft>
                      <a:spcPct val="0"/>
                    </a:spcAft>
                  </a:pPr>
                  <a:r>
                    <a:rPr altLang="en-US" b="1" lang="zh-CN" sz="1600">
                      <a:latin charset="0" panose="020b0806030902050204" pitchFamily="34" typeface="Impact"/>
                      <a:ea charset="-122" panose="020b0503020204020204" pitchFamily="34" typeface="微软雅黑"/>
                    </a:rPr>
                    <a:t>标题文本预设</a:t>
                  </a:r>
                  <a:br>
                    <a:rPr altLang="en-US" b="1" lang="zh-CN" sz="1600">
                      <a:latin charset="0" panose="020b0806030902050204" pitchFamily="34" typeface="Impact"/>
                      <a:ea charset="-122" panose="020b0503020204020204" pitchFamily="34" typeface="微软雅黑"/>
                    </a:rPr>
                  </a:br>
                </a:p>
              </p:txBody>
            </p:sp>
            <p:sp>
              <p:nvSpPr>
                <p:cNvPr id="51" name="Rectangle 9"/>
                <p:cNvSpPr/>
                <p:nvPr/>
              </p:nvSpPr>
              <p:spPr>
                <a:xfrm>
                  <a:off x="8346373" y="3866992"/>
                  <a:ext cx="2442030" cy="428433"/>
                </a:xfrm>
                <a:prstGeom prst="rect">
                  <a:avLst/>
                </a:prstGeom>
              </p:spPr>
              <p:txBody>
                <a:bodyPr wrap="square">
                  <a:normAutofit fontScale="70000" lnSpcReduction="20000"/>
                </a:bodyPr>
                <a:lstStyle/>
                <a:p>
                  <a:pPr algn="r" lvl="0">
                    <a:lnSpc>
                      <a:spcPct val="120000"/>
                    </a:lnSpc>
                  </a:pPr>
                  <a:r>
                    <a:rPr altLang="en-US" lang="zh-CN" sz="1100">
                      <a:solidFill>
                        <a:schemeClr val="dk1">
                          <a:lumMod val="100000"/>
                        </a:schemeClr>
                      </a:solidFill>
                      <a:ea charset="-122" panose="020b0503020204020204" pitchFamily="34" typeface="微软雅黑"/>
                    </a:rPr>
                    <a:t>点击输入替换内容</a:t>
                  </a:r>
                </a:p>
                <a:p>
                  <a:pPr algn="r" lvl="0">
                    <a:lnSpc>
                      <a:spcPct val="120000"/>
                    </a:lnSpc>
                  </a:pPr>
                  <a:r>
                    <a:rPr altLang="en-US" lang="zh-CN" sz="1100">
                      <a:solidFill>
                        <a:schemeClr val="dk1">
                          <a:lumMod val="100000"/>
                        </a:schemeClr>
                      </a:solidFill>
                      <a:ea charset="-122" panose="020b0503020204020204" pitchFamily="34" typeface="微软雅黑"/>
                    </a:rPr>
                    <a:t>点击输入替换内容</a:t>
                  </a:r>
                </a:p>
              </p:txBody>
            </p:sp>
          </p:grpSp>
          <p:sp>
            <p:nvSpPr>
              <p:cNvPr id="49" name="Rectangle 7"/>
              <p:cNvSpPr/>
              <p:nvPr/>
            </p:nvSpPr>
            <p:spPr>
              <a:xfrm>
                <a:off x="1707538" y="2268656"/>
                <a:ext cx="639918" cy="584775"/>
              </a:xfrm>
              <a:prstGeom prst="rect">
                <a:avLst/>
              </a:prstGeom>
            </p:spPr>
            <p:txBody>
              <a:bodyPr wrap="none">
                <a:normAutofit fontScale="85000" lnSpcReduction="20000"/>
              </a:bodyPr>
              <a:lstStyle/>
              <a:p>
                <a:pPr algn="ctr"/>
                <a:r>
                  <a:rPr lang="en-AU" sz="3200">
                    <a:latin charset="0" panose="020b0806030902050204" pitchFamily="34" typeface="Impact"/>
                    <a:ea charset="-122" panose="020b0503020204020204" pitchFamily="34" typeface="微软雅黑"/>
                  </a:rPr>
                  <a:t>01</a:t>
                </a:r>
              </a:p>
            </p:txBody>
          </p:sp>
        </p:grpSp>
        <p:grpSp>
          <p:nvGrpSpPr>
            <p:cNvPr id="5" name="Group 10"/>
            <p:cNvGrpSpPr/>
            <p:nvPr/>
          </p:nvGrpSpPr>
          <p:grpSpPr>
            <a:xfrm>
              <a:off x="3419775" y="2055246"/>
              <a:ext cx="2643669" cy="1644119"/>
              <a:chOff x="3419775" y="2055246"/>
              <a:chExt cx="2643669" cy="1644119"/>
            </a:xfrm>
          </p:grpSpPr>
          <p:sp>
            <p:nvSpPr>
              <p:cNvPr id="42" name="Flowchart: Manual Input 11"/>
              <p:cNvSpPr/>
              <p:nvPr/>
            </p:nvSpPr>
            <p:spPr>
              <a:xfrm flipH="1">
                <a:off x="3419775" y="2055246"/>
                <a:ext cx="2643669" cy="1644119"/>
              </a:xfrm>
              <a:prstGeom prst="flowChartManualInpu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3" name="Group 12"/>
              <p:cNvGrpSpPr/>
              <p:nvPr/>
            </p:nvGrpSpPr>
            <p:grpSpPr>
              <a:xfrm>
                <a:off x="3431395" y="2836962"/>
                <a:ext cx="2632045" cy="736908"/>
                <a:chOff x="8700306" y="3611567"/>
                <a:chExt cx="2442586" cy="683863"/>
              </a:xfrm>
            </p:grpSpPr>
            <p:sp>
              <p:nvSpPr>
                <p:cNvPr id="45" name="TextBox 14"/>
                <p:cNvSpPr txBox="1"/>
                <p:nvPr/>
              </p:nvSpPr>
              <p:spPr>
                <a:xfrm>
                  <a:off x="8700306" y="3611567"/>
                  <a:ext cx="2442586" cy="314184"/>
                </a:xfrm>
                <a:prstGeom prst="rect">
                  <a:avLst/>
                </a:prstGeom>
                <a:noFill/>
              </p:spPr>
              <p:txBody>
                <a:bodyPr wrap="none">
                  <a:normAutofit fontScale="77500" lnSpcReduction="20000"/>
                </a:bodyPr>
                <a:lstStyle/>
                <a:p>
                  <a:pPr algn="ctr" fontAlgn="base">
                    <a:spcBef>
                      <a:spcPct val="0"/>
                    </a:spcBef>
                    <a:spcAft>
                      <a:spcPct val="0"/>
                    </a:spcAft>
                  </a:pPr>
                  <a:r>
                    <a:rPr altLang="en-US" b="1" lang="zh-CN" sz="1600">
                      <a:solidFill>
                        <a:schemeClr val="bg1"/>
                      </a:solidFill>
                      <a:latin charset="0" panose="020b0806030902050204" pitchFamily="34" typeface="Impact"/>
                      <a:ea charset="-122" panose="020b0503020204020204" pitchFamily="34" typeface="微软雅黑"/>
                    </a:rPr>
                    <a:t>标题文本预设</a:t>
                  </a:r>
                </a:p>
              </p:txBody>
            </p:sp>
            <p:sp>
              <p:nvSpPr>
                <p:cNvPr id="46" name="Rectangle 15"/>
                <p:cNvSpPr/>
                <p:nvPr/>
              </p:nvSpPr>
              <p:spPr>
                <a:xfrm>
                  <a:off x="8700596" y="3866997"/>
                  <a:ext cx="2195180" cy="428433"/>
                </a:xfrm>
                <a:prstGeom prst="rect">
                  <a:avLst/>
                </a:prstGeom>
              </p:spPr>
              <p:txBody>
                <a:bodyPr wrap="square">
                  <a:normAutofit fontScale="70000" lnSpcReduction="20000"/>
                </a:bodyPr>
                <a:lstStyle/>
                <a:p>
                  <a:pPr algn="r" lvl="0">
                    <a:lnSpc>
                      <a:spcPct val="120000"/>
                    </a:lnSpc>
                  </a:pPr>
                  <a:r>
                    <a:rPr altLang="en-US" lang="zh-CN" sz="1100">
                      <a:solidFill>
                        <a:schemeClr val="bg1"/>
                      </a:solidFill>
                      <a:ea charset="-122" panose="020b0503020204020204" pitchFamily="34" typeface="微软雅黑"/>
                    </a:rPr>
                    <a:t>点击输入替换内容</a:t>
                  </a:r>
                </a:p>
                <a:p>
                  <a:pPr algn="r" lvl="0">
                    <a:lnSpc>
                      <a:spcPct val="120000"/>
                    </a:lnSpc>
                  </a:pPr>
                  <a:r>
                    <a:rPr altLang="en-US" lang="zh-CN" sz="1100">
                      <a:solidFill>
                        <a:schemeClr val="bg1"/>
                      </a:solidFill>
                      <a:ea charset="-122" panose="020b0503020204020204" pitchFamily="34" typeface="微软雅黑"/>
                    </a:rPr>
                    <a:t>点击输入替换内容</a:t>
                  </a:r>
                </a:p>
              </p:txBody>
            </p:sp>
          </p:grpSp>
          <p:sp>
            <p:nvSpPr>
              <p:cNvPr id="44" name="Rectangle 13"/>
              <p:cNvSpPr/>
              <p:nvPr/>
            </p:nvSpPr>
            <p:spPr>
              <a:xfrm>
                <a:off x="4351207" y="2268656"/>
                <a:ext cx="639918" cy="584775"/>
              </a:xfrm>
              <a:prstGeom prst="rect">
                <a:avLst/>
              </a:prstGeom>
            </p:spPr>
            <p:txBody>
              <a:bodyPr wrap="none">
                <a:normAutofit fontScale="85000" lnSpcReduction="20000"/>
              </a:bodyPr>
              <a:lstStyle/>
              <a:p>
                <a:pPr algn="ctr"/>
                <a:r>
                  <a:rPr lang="en-AU" sz="3200">
                    <a:solidFill>
                      <a:schemeClr val="bg1"/>
                    </a:solidFill>
                    <a:latin charset="0" panose="020b0806030902050204" pitchFamily="34" typeface="Impact"/>
                    <a:ea charset="-122" panose="020b0503020204020204" pitchFamily="34" typeface="微软雅黑"/>
                  </a:rPr>
                  <a:t>02</a:t>
                </a:r>
              </a:p>
            </p:txBody>
          </p:sp>
        </p:grpSp>
        <p:grpSp>
          <p:nvGrpSpPr>
            <p:cNvPr id="6" name="Group 22"/>
            <p:cNvGrpSpPr/>
            <p:nvPr/>
          </p:nvGrpSpPr>
          <p:grpSpPr>
            <a:xfrm>
              <a:off x="6128558" y="2058880"/>
              <a:ext cx="2643669" cy="1644119"/>
              <a:chOff x="6128558" y="2058880"/>
              <a:chExt cx="2643669" cy="1644119"/>
            </a:xfrm>
          </p:grpSpPr>
          <p:sp>
            <p:nvSpPr>
              <p:cNvPr id="37" name="Flowchart: Manual Input 17"/>
              <p:cNvSpPr/>
              <p:nvPr/>
            </p:nvSpPr>
            <p:spPr>
              <a:xfrm>
                <a:off x="6128558" y="2058880"/>
                <a:ext cx="2643669" cy="1644119"/>
              </a:xfrm>
              <a:prstGeom prst="flowChartManualInpu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8" name="Group 18"/>
              <p:cNvGrpSpPr/>
              <p:nvPr/>
            </p:nvGrpSpPr>
            <p:grpSpPr>
              <a:xfrm>
                <a:off x="6128558" y="2836958"/>
                <a:ext cx="2094062" cy="706130"/>
                <a:chOff x="8642573" y="3611567"/>
                <a:chExt cx="1943327" cy="655301"/>
              </a:xfrm>
            </p:grpSpPr>
            <p:sp>
              <p:nvSpPr>
                <p:cNvPr id="40" name="TextBox 20"/>
                <p:cNvSpPr txBox="1"/>
                <p:nvPr/>
              </p:nvSpPr>
              <p:spPr>
                <a:xfrm>
                  <a:off x="9207389" y="3611567"/>
                  <a:ext cx="1313862" cy="314184"/>
                </a:xfrm>
                <a:prstGeom prst="rect">
                  <a:avLst/>
                </a:prstGeom>
                <a:noFill/>
              </p:spPr>
              <p:txBody>
                <a:bodyPr wrap="none">
                  <a:normAutofit fontScale="77500" lnSpcReduction="20000"/>
                </a:bodyPr>
                <a:lstStyle/>
                <a:p>
                  <a:pPr algn="ctr" fontAlgn="base">
                    <a:spcBef>
                      <a:spcPct val="0"/>
                    </a:spcBef>
                    <a:spcAft>
                      <a:spcPct val="0"/>
                    </a:spcAft>
                  </a:pPr>
                  <a:r>
                    <a:rPr altLang="en-US" b="1" lang="zh-CN" sz="1600">
                      <a:solidFill>
                        <a:schemeClr val="bg1"/>
                      </a:solidFill>
                      <a:latin charset="0" panose="020b0806030902050204" pitchFamily="34" typeface="Impact"/>
                      <a:ea charset="-122" panose="020b0503020204020204" pitchFamily="34" typeface="微软雅黑"/>
                    </a:rPr>
                    <a:t>标题文本预设</a:t>
                  </a:r>
                </a:p>
              </p:txBody>
            </p:sp>
            <p:sp>
              <p:nvSpPr>
                <p:cNvPr id="41" name="Rectangle 21"/>
                <p:cNvSpPr/>
                <p:nvPr/>
              </p:nvSpPr>
              <p:spPr>
                <a:xfrm>
                  <a:off x="8642573" y="3866997"/>
                  <a:ext cx="1943327" cy="399871"/>
                </a:xfrm>
                <a:prstGeom prst="rect">
                  <a:avLst/>
                </a:prstGeom>
              </p:spPr>
              <p:txBody>
                <a:bodyPr wrap="square">
                  <a:normAutofit fontScale="62500" lnSpcReduction="20000"/>
                </a:bodyPr>
                <a:lstStyle/>
                <a:p>
                  <a:pPr algn="r" lvl="0">
                    <a:lnSpc>
                      <a:spcPct val="120000"/>
                    </a:lnSpc>
                  </a:pPr>
                  <a:r>
                    <a:rPr altLang="en-US" lang="zh-CN" sz="1100">
                      <a:solidFill>
                        <a:schemeClr val="bg1"/>
                      </a:solidFill>
                      <a:ea charset="-122" panose="020b0503020204020204" pitchFamily="34" typeface="微软雅黑"/>
                    </a:rPr>
                    <a:t>点击输入替换内容</a:t>
                  </a:r>
                </a:p>
                <a:p>
                  <a:pPr algn="r" lvl="0">
                    <a:lnSpc>
                      <a:spcPct val="120000"/>
                    </a:lnSpc>
                  </a:pPr>
                  <a:r>
                    <a:rPr altLang="en-US" lang="zh-CN" sz="1100">
                      <a:solidFill>
                        <a:schemeClr val="bg1"/>
                      </a:solidFill>
                      <a:ea charset="-122" panose="020b0503020204020204" pitchFamily="34" typeface="微软雅黑"/>
                    </a:rPr>
                    <a:t>点击输入替换内容</a:t>
                  </a:r>
                </a:p>
              </p:txBody>
            </p:sp>
          </p:grpSp>
          <p:sp>
            <p:nvSpPr>
              <p:cNvPr id="39" name="Rectangle 19"/>
              <p:cNvSpPr/>
              <p:nvPr/>
            </p:nvSpPr>
            <p:spPr>
              <a:xfrm>
                <a:off x="7138518" y="2268656"/>
                <a:ext cx="639918" cy="584775"/>
              </a:xfrm>
              <a:prstGeom prst="rect">
                <a:avLst/>
              </a:prstGeom>
            </p:spPr>
            <p:txBody>
              <a:bodyPr wrap="none">
                <a:normAutofit fontScale="85000" lnSpcReduction="20000"/>
              </a:bodyPr>
              <a:lstStyle/>
              <a:p>
                <a:pPr algn="ctr"/>
                <a:r>
                  <a:rPr lang="en-AU" sz="3200">
                    <a:solidFill>
                      <a:schemeClr val="bg1"/>
                    </a:solidFill>
                    <a:latin charset="0" panose="020b0806030902050204" pitchFamily="34" typeface="Impact"/>
                    <a:ea charset="-122" panose="020b0503020204020204" pitchFamily="34" typeface="微软雅黑"/>
                  </a:rPr>
                  <a:t>03</a:t>
                </a:r>
              </a:p>
            </p:txBody>
          </p:sp>
        </p:grpSp>
        <p:grpSp>
          <p:nvGrpSpPr>
            <p:cNvPr id="7" name="Group 34"/>
            <p:cNvGrpSpPr/>
            <p:nvPr/>
          </p:nvGrpSpPr>
          <p:grpSpPr>
            <a:xfrm>
              <a:off x="8837339" y="2055246"/>
              <a:ext cx="2643669" cy="1644119"/>
              <a:chOff x="8837339" y="2055246"/>
              <a:chExt cx="2643669" cy="1644119"/>
            </a:xfrm>
          </p:grpSpPr>
          <p:sp>
            <p:nvSpPr>
              <p:cNvPr id="32" name="Flowchart: Manual Input 23"/>
              <p:cNvSpPr/>
              <p:nvPr/>
            </p:nvSpPr>
            <p:spPr>
              <a:xfrm flipH="1">
                <a:off x="8837339" y="2055246"/>
                <a:ext cx="2643669" cy="1644119"/>
              </a:xfrm>
              <a:prstGeom prst="flowChartManualInpu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3" name="Group 24"/>
              <p:cNvGrpSpPr/>
              <p:nvPr/>
            </p:nvGrpSpPr>
            <p:grpSpPr>
              <a:xfrm>
                <a:off x="8841851" y="2836962"/>
                <a:ext cx="2342720" cy="736908"/>
                <a:chOff x="8642535" y="3611567"/>
                <a:chExt cx="2174086" cy="683863"/>
              </a:xfrm>
            </p:grpSpPr>
            <p:sp>
              <p:nvSpPr>
                <p:cNvPr id="35" name="TextBox 26"/>
                <p:cNvSpPr txBox="1"/>
                <p:nvPr/>
              </p:nvSpPr>
              <p:spPr>
                <a:xfrm>
                  <a:off x="9207387" y="3611567"/>
                  <a:ext cx="1313862" cy="314184"/>
                </a:xfrm>
                <a:prstGeom prst="rect">
                  <a:avLst/>
                </a:prstGeom>
                <a:noFill/>
              </p:spPr>
              <p:txBody>
                <a:bodyPr wrap="none">
                  <a:normAutofit fontScale="77500" lnSpcReduction="20000"/>
                </a:bodyPr>
                <a:lstStyle/>
                <a:p>
                  <a:pPr algn="ctr" fontAlgn="base">
                    <a:spcBef>
                      <a:spcPct val="0"/>
                    </a:spcBef>
                    <a:spcAft>
                      <a:spcPct val="0"/>
                    </a:spcAft>
                  </a:pPr>
                  <a:r>
                    <a:rPr altLang="en-US" b="1" lang="zh-CN" sz="1600">
                      <a:latin charset="0" panose="020b0806030902050204" pitchFamily="34" typeface="Impact"/>
                      <a:ea charset="-122" panose="020b0503020204020204" pitchFamily="34" typeface="微软雅黑"/>
                    </a:rPr>
                    <a:t>标题文本预设</a:t>
                  </a:r>
                </a:p>
              </p:txBody>
            </p:sp>
            <p:sp>
              <p:nvSpPr>
                <p:cNvPr id="36" name="Rectangle 27"/>
                <p:cNvSpPr/>
                <p:nvPr/>
              </p:nvSpPr>
              <p:spPr>
                <a:xfrm>
                  <a:off x="8642535" y="3866997"/>
                  <a:ext cx="2174086" cy="428433"/>
                </a:xfrm>
                <a:prstGeom prst="rect">
                  <a:avLst/>
                </a:prstGeom>
              </p:spPr>
              <p:txBody>
                <a:bodyPr wrap="square">
                  <a:normAutofit fontScale="70000" lnSpcReduction="20000"/>
                </a:bodyPr>
                <a:lstStyle/>
                <a:p>
                  <a:pPr algn="r" lvl="0">
                    <a:lnSpc>
                      <a:spcPct val="120000"/>
                    </a:lnSpc>
                  </a:pPr>
                  <a:r>
                    <a:rPr altLang="en-US" lang="zh-CN" sz="1100">
                      <a:solidFill>
                        <a:schemeClr val="bg1"/>
                      </a:solidFill>
                      <a:ea charset="-122" panose="020b0503020204020204" pitchFamily="34" typeface="微软雅黑"/>
                    </a:rPr>
                    <a:t>点击输入替换内容</a:t>
                  </a:r>
                </a:p>
                <a:p>
                  <a:pPr algn="r" lvl="0">
                    <a:lnSpc>
                      <a:spcPct val="120000"/>
                    </a:lnSpc>
                  </a:pPr>
                  <a:r>
                    <a:rPr altLang="en-US" lang="zh-CN" sz="1100">
                      <a:solidFill>
                        <a:schemeClr val="bg1"/>
                      </a:solidFill>
                      <a:ea charset="-122" panose="020b0503020204020204" pitchFamily="34" typeface="微软雅黑"/>
                    </a:rPr>
                    <a:t>点击输入替换内容</a:t>
                  </a:r>
                </a:p>
              </p:txBody>
            </p:sp>
          </p:grpSp>
          <p:sp>
            <p:nvSpPr>
              <p:cNvPr id="34" name="Rectangle 25"/>
              <p:cNvSpPr/>
              <p:nvPr/>
            </p:nvSpPr>
            <p:spPr>
              <a:xfrm>
                <a:off x="9853660" y="2268656"/>
                <a:ext cx="609461" cy="584775"/>
              </a:xfrm>
              <a:prstGeom prst="rect">
                <a:avLst/>
              </a:prstGeom>
            </p:spPr>
            <p:txBody>
              <a:bodyPr wrap="none">
                <a:normAutofit fontScale="85000" lnSpcReduction="20000"/>
              </a:bodyPr>
              <a:lstStyle/>
              <a:p>
                <a:pPr algn="ctr"/>
                <a:r>
                  <a:rPr lang="en-AU" sz="3200">
                    <a:latin charset="0" panose="020b0806030902050204" pitchFamily="34" typeface="Impact"/>
                    <a:ea charset="-122" panose="020b0503020204020204" pitchFamily="34" typeface="微软雅黑"/>
                  </a:rPr>
                  <a:t>04</a:t>
                </a:r>
              </a:p>
            </p:txBody>
          </p:sp>
        </p:grpSp>
        <p:grpSp>
          <p:nvGrpSpPr>
            <p:cNvPr id="8" name="Group 4"/>
            <p:cNvGrpSpPr/>
            <p:nvPr/>
          </p:nvGrpSpPr>
          <p:grpSpPr>
            <a:xfrm>
              <a:off x="710994" y="3755139"/>
              <a:ext cx="2643669" cy="1644119"/>
              <a:chOff x="710994" y="3755139"/>
              <a:chExt cx="2643669" cy="1644119"/>
            </a:xfrm>
          </p:grpSpPr>
          <p:sp>
            <p:nvSpPr>
              <p:cNvPr id="27" name="Flowchart: Manual Input 29"/>
              <p:cNvSpPr/>
              <p:nvPr/>
            </p:nvSpPr>
            <p:spPr>
              <a:xfrm flipV="1">
                <a:off x="710994" y="3755139"/>
                <a:ext cx="2643669" cy="1644119"/>
              </a:xfrm>
              <a:prstGeom prst="flowChartManualInpu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8" name="Group 30"/>
              <p:cNvGrpSpPr/>
              <p:nvPr/>
            </p:nvGrpSpPr>
            <p:grpSpPr>
              <a:xfrm>
                <a:off x="761582" y="4340917"/>
                <a:ext cx="2261681" cy="736908"/>
                <a:chOff x="8689522" y="3611567"/>
                <a:chExt cx="2098881" cy="683863"/>
              </a:xfrm>
            </p:grpSpPr>
            <p:sp>
              <p:nvSpPr>
                <p:cNvPr id="30" name="TextBox 32"/>
                <p:cNvSpPr txBox="1"/>
                <p:nvPr/>
              </p:nvSpPr>
              <p:spPr>
                <a:xfrm>
                  <a:off x="9207388" y="3611567"/>
                  <a:ext cx="1313862" cy="314184"/>
                </a:xfrm>
                <a:prstGeom prst="rect">
                  <a:avLst/>
                </a:prstGeom>
                <a:noFill/>
              </p:spPr>
              <p:txBody>
                <a:bodyPr wrap="none">
                  <a:normAutofit fontScale="77500" lnSpcReduction="20000"/>
                </a:bodyPr>
                <a:lstStyle/>
                <a:p>
                  <a:pPr algn="ctr" fontAlgn="base">
                    <a:spcBef>
                      <a:spcPct val="0"/>
                    </a:spcBef>
                    <a:spcAft>
                      <a:spcPct val="0"/>
                    </a:spcAft>
                  </a:pPr>
                  <a:r>
                    <a:rPr altLang="en-US" b="1" lang="zh-CN" sz="1600">
                      <a:solidFill>
                        <a:schemeClr val="bg1"/>
                      </a:solidFill>
                      <a:latin charset="0" panose="020b0806030902050204" pitchFamily="34" typeface="Impact"/>
                      <a:ea charset="-122" panose="020b0503020204020204" pitchFamily="34" typeface="微软雅黑"/>
                    </a:rPr>
                    <a:t>标题文本预设</a:t>
                  </a:r>
                </a:p>
              </p:txBody>
            </p:sp>
            <p:sp>
              <p:nvSpPr>
                <p:cNvPr id="31" name="Rectangle 33"/>
                <p:cNvSpPr/>
                <p:nvPr/>
              </p:nvSpPr>
              <p:spPr>
                <a:xfrm>
                  <a:off x="8689522" y="3866997"/>
                  <a:ext cx="2098881" cy="428433"/>
                </a:xfrm>
                <a:prstGeom prst="rect">
                  <a:avLst/>
                </a:prstGeom>
              </p:spPr>
              <p:txBody>
                <a:bodyPr wrap="square">
                  <a:normAutofit fontScale="70000" lnSpcReduction="20000"/>
                </a:bodyPr>
                <a:lstStyle/>
                <a:p>
                  <a:pPr algn="r" lvl="0">
                    <a:lnSpc>
                      <a:spcPct val="120000"/>
                    </a:lnSpc>
                  </a:pPr>
                  <a:r>
                    <a:rPr altLang="en-US" lang="zh-CN" sz="1100">
                      <a:solidFill>
                        <a:schemeClr val="bg1"/>
                      </a:solidFill>
                      <a:ea charset="-122" panose="020b0503020204020204" pitchFamily="34" typeface="微软雅黑"/>
                    </a:rPr>
                    <a:t>点击输入替换内容</a:t>
                  </a:r>
                </a:p>
                <a:p>
                  <a:pPr algn="r" lvl="0">
                    <a:lnSpc>
                      <a:spcPct val="120000"/>
                    </a:lnSpc>
                  </a:pPr>
                  <a:r>
                    <a:rPr altLang="en-US" lang="zh-CN" sz="1100">
                      <a:solidFill>
                        <a:schemeClr val="bg1"/>
                      </a:solidFill>
                      <a:ea charset="-122" panose="020b0503020204020204" pitchFamily="34" typeface="微软雅黑"/>
                    </a:rPr>
                    <a:t>点击输入替换内容</a:t>
                  </a:r>
                </a:p>
              </p:txBody>
            </p:sp>
          </p:grpSp>
          <p:sp>
            <p:nvSpPr>
              <p:cNvPr id="29" name="Rectangle 31"/>
              <p:cNvSpPr/>
              <p:nvPr/>
            </p:nvSpPr>
            <p:spPr>
              <a:xfrm>
                <a:off x="1707538" y="3772270"/>
                <a:ext cx="639918" cy="584775"/>
              </a:xfrm>
              <a:prstGeom prst="rect">
                <a:avLst/>
              </a:prstGeom>
            </p:spPr>
            <p:txBody>
              <a:bodyPr wrap="none">
                <a:normAutofit fontScale="85000" lnSpcReduction="20000"/>
              </a:bodyPr>
              <a:lstStyle/>
              <a:p>
                <a:pPr algn="ctr"/>
                <a:r>
                  <a:rPr lang="en-AU" sz="3200">
                    <a:solidFill>
                      <a:schemeClr val="bg1"/>
                    </a:solidFill>
                    <a:latin charset="0" panose="020b0806030902050204" pitchFamily="34" typeface="Impact"/>
                    <a:ea charset="-122" panose="020b0503020204020204" pitchFamily="34" typeface="微软雅黑"/>
                  </a:rPr>
                  <a:t>05</a:t>
                </a:r>
              </a:p>
            </p:txBody>
          </p:sp>
        </p:grpSp>
        <p:grpSp>
          <p:nvGrpSpPr>
            <p:cNvPr id="9" name="Group 40"/>
            <p:cNvGrpSpPr/>
            <p:nvPr/>
          </p:nvGrpSpPr>
          <p:grpSpPr>
            <a:xfrm>
              <a:off x="8816871" y="3755139"/>
              <a:ext cx="2664138" cy="1644119"/>
              <a:chOff x="8816871" y="3755139"/>
              <a:chExt cx="2664138" cy="1644119"/>
            </a:xfrm>
          </p:grpSpPr>
          <p:sp>
            <p:nvSpPr>
              <p:cNvPr id="22" name="Flowchart: Manual Input 35"/>
              <p:cNvSpPr/>
              <p:nvPr/>
            </p:nvSpPr>
            <p:spPr>
              <a:xfrm flipH="1" flipV="1">
                <a:off x="8837340" y="3755139"/>
                <a:ext cx="2643669" cy="1644119"/>
              </a:xfrm>
              <a:prstGeom prst="flowChartManualInpu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3" name="Group 36"/>
              <p:cNvGrpSpPr/>
              <p:nvPr/>
            </p:nvGrpSpPr>
            <p:grpSpPr>
              <a:xfrm>
                <a:off x="8816871" y="4340917"/>
                <a:ext cx="2367701" cy="736908"/>
                <a:chOff x="8633076" y="3611567"/>
                <a:chExt cx="2197269" cy="683863"/>
              </a:xfrm>
            </p:grpSpPr>
            <p:sp>
              <p:nvSpPr>
                <p:cNvPr id="25" name="TextBox 38"/>
                <p:cNvSpPr txBox="1"/>
                <p:nvPr/>
              </p:nvSpPr>
              <p:spPr>
                <a:xfrm>
                  <a:off x="9227556" y="3611567"/>
                  <a:ext cx="1313862" cy="314184"/>
                </a:xfrm>
                <a:prstGeom prst="rect">
                  <a:avLst/>
                </a:prstGeom>
                <a:noFill/>
              </p:spPr>
              <p:txBody>
                <a:bodyPr wrap="none">
                  <a:normAutofit fontScale="77500" lnSpcReduction="20000"/>
                </a:bodyPr>
                <a:lstStyle/>
                <a:p>
                  <a:pPr algn="ctr" fontAlgn="base">
                    <a:spcBef>
                      <a:spcPct val="0"/>
                    </a:spcBef>
                    <a:spcAft>
                      <a:spcPct val="0"/>
                    </a:spcAft>
                  </a:pPr>
                  <a:r>
                    <a:rPr altLang="en-US" b="1" lang="zh-CN" sz="1600">
                      <a:solidFill>
                        <a:schemeClr val="bg1"/>
                      </a:solidFill>
                      <a:latin charset="0" panose="020b0806030902050204" pitchFamily="34" typeface="Impact"/>
                      <a:ea charset="-122" panose="020b0503020204020204" pitchFamily="34" typeface="微软雅黑"/>
                    </a:rPr>
                    <a:t>标题文本预设</a:t>
                  </a:r>
                </a:p>
              </p:txBody>
            </p:sp>
            <p:sp>
              <p:nvSpPr>
                <p:cNvPr id="26" name="Rectangle 39"/>
                <p:cNvSpPr/>
                <p:nvPr/>
              </p:nvSpPr>
              <p:spPr>
                <a:xfrm>
                  <a:off x="8633076" y="3866997"/>
                  <a:ext cx="2197269" cy="428433"/>
                </a:xfrm>
                <a:prstGeom prst="rect">
                  <a:avLst/>
                </a:prstGeom>
              </p:spPr>
              <p:txBody>
                <a:bodyPr wrap="square">
                  <a:normAutofit fontScale="70000" lnSpcReduction="20000"/>
                </a:bodyPr>
                <a:lstStyle/>
                <a:p>
                  <a:pPr algn="r" lvl="0">
                    <a:lnSpc>
                      <a:spcPct val="120000"/>
                    </a:lnSpc>
                  </a:pPr>
                  <a:r>
                    <a:rPr altLang="en-US" lang="zh-CN" sz="1100">
                      <a:solidFill>
                        <a:schemeClr val="bg1"/>
                      </a:solidFill>
                      <a:ea charset="-122" panose="020b0503020204020204" pitchFamily="34" typeface="微软雅黑"/>
                    </a:rPr>
                    <a:t>点击输入替换内容</a:t>
                  </a:r>
                </a:p>
                <a:p>
                  <a:pPr algn="r" lvl="0">
                    <a:lnSpc>
                      <a:spcPct val="120000"/>
                    </a:lnSpc>
                  </a:pPr>
                  <a:r>
                    <a:rPr altLang="en-US" lang="zh-CN" sz="1100">
                      <a:solidFill>
                        <a:schemeClr val="bg1"/>
                      </a:solidFill>
                      <a:ea charset="-122" panose="020b0503020204020204" pitchFamily="34" typeface="微软雅黑"/>
                    </a:rPr>
                    <a:t>点击输入替换内容</a:t>
                  </a:r>
                </a:p>
              </p:txBody>
            </p:sp>
          </p:grpSp>
          <p:sp>
            <p:nvSpPr>
              <p:cNvPr id="24" name="Rectangle 37"/>
              <p:cNvSpPr/>
              <p:nvPr/>
            </p:nvSpPr>
            <p:spPr>
              <a:xfrm>
                <a:off x="9838433" y="3772270"/>
                <a:ext cx="639918" cy="584775"/>
              </a:xfrm>
              <a:prstGeom prst="rect">
                <a:avLst/>
              </a:prstGeom>
            </p:spPr>
            <p:txBody>
              <a:bodyPr wrap="none">
                <a:normAutofit fontScale="85000" lnSpcReduction="20000"/>
              </a:bodyPr>
              <a:lstStyle/>
              <a:p>
                <a:pPr algn="ctr"/>
                <a:r>
                  <a:rPr lang="en-AU" sz="3200">
                    <a:solidFill>
                      <a:schemeClr val="bg1"/>
                    </a:solidFill>
                    <a:latin charset="0" panose="020b0806030902050204" pitchFamily="34" typeface="Impact"/>
                    <a:ea charset="-122" panose="020b0503020204020204" pitchFamily="34" typeface="微软雅黑"/>
                  </a:rPr>
                  <a:t>08</a:t>
                </a:r>
              </a:p>
            </p:txBody>
          </p:sp>
        </p:grpSp>
        <p:grpSp>
          <p:nvGrpSpPr>
            <p:cNvPr id="10" name="Group 16"/>
            <p:cNvGrpSpPr/>
            <p:nvPr/>
          </p:nvGrpSpPr>
          <p:grpSpPr>
            <a:xfrm>
              <a:off x="3407849" y="3755139"/>
              <a:ext cx="2655596" cy="1644119"/>
              <a:chOff x="3407849" y="3755139"/>
              <a:chExt cx="2655596" cy="1644119"/>
            </a:xfrm>
          </p:grpSpPr>
          <p:sp>
            <p:nvSpPr>
              <p:cNvPr id="17" name="Flowchart: Manual Input 41"/>
              <p:cNvSpPr/>
              <p:nvPr/>
            </p:nvSpPr>
            <p:spPr>
              <a:xfrm flipH="1" flipV="1">
                <a:off x="3419776" y="3755139"/>
                <a:ext cx="2643669" cy="1644119"/>
              </a:xfrm>
              <a:prstGeom prst="flowChartManualInpu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8" name="Group 42"/>
              <p:cNvGrpSpPr/>
              <p:nvPr/>
            </p:nvGrpSpPr>
            <p:grpSpPr>
              <a:xfrm>
                <a:off x="3407849" y="4340917"/>
                <a:ext cx="2304109" cy="736908"/>
                <a:chOff x="8631514" y="3611567"/>
                <a:chExt cx="2138257" cy="683863"/>
              </a:xfrm>
            </p:grpSpPr>
            <p:sp>
              <p:nvSpPr>
                <p:cNvPr id="20" name="TextBox 44"/>
                <p:cNvSpPr txBox="1"/>
                <p:nvPr/>
              </p:nvSpPr>
              <p:spPr>
                <a:xfrm>
                  <a:off x="9239771" y="3611567"/>
                  <a:ext cx="1313862" cy="314184"/>
                </a:xfrm>
                <a:prstGeom prst="rect">
                  <a:avLst/>
                </a:prstGeom>
                <a:noFill/>
              </p:spPr>
              <p:txBody>
                <a:bodyPr wrap="none">
                  <a:normAutofit fontScale="77500" lnSpcReduction="20000"/>
                </a:bodyPr>
                <a:lstStyle/>
                <a:p>
                  <a:pPr algn="ctr" fontAlgn="base">
                    <a:spcBef>
                      <a:spcPct val="0"/>
                    </a:spcBef>
                    <a:spcAft>
                      <a:spcPct val="0"/>
                    </a:spcAft>
                  </a:pPr>
                  <a:r>
                    <a:rPr altLang="en-US" b="1" lang="zh-CN" sz="1600">
                      <a:latin charset="0" panose="020b0806030902050204" pitchFamily="34" typeface="Impact"/>
                      <a:ea charset="-122" panose="020b0503020204020204" pitchFamily="34" typeface="微软雅黑"/>
                    </a:rPr>
                    <a:t>标题文本预设</a:t>
                  </a:r>
                </a:p>
              </p:txBody>
            </p:sp>
            <p:sp>
              <p:nvSpPr>
                <p:cNvPr id="21" name="Rectangle 45"/>
                <p:cNvSpPr/>
                <p:nvPr/>
              </p:nvSpPr>
              <p:spPr>
                <a:xfrm>
                  <a:off x="8631514" y="3866997"/>
                  <a:ext cx="2138257" cy="428433"/>
                </a:xfrm>
                <a:prstGeom prst="rect">
                  <a:avLst/>
                </a:prstGeom>
              </p:spPr>
              <p:txBody>
                <a:bodyPr wrap="square">
                  <a:normAutofit fontScale="70000" lnSpcReduction="20000"/>
                </a:bodyPr>
                <a:lstStyle/>
                <a:p>
                  <a:pPr algn="r" lvl="0">
                    <a:lnSpc>
                      <a:spcPct val="120000"/>
                    </a:lnSpc>
                  </a:pPr>
                  <a:r>
                    <a:rPr altLang="en-US" lang="zh-CN" sz="1100">
                      <a:solidFill>
                        <a:schemeClr val="dk1">
                          <a:lumMod val="100000"/>
                        </a:schemeClr>
                      </a:solidFill>
                      <a:ea charset="-122" panose="020b0503020204020204" pitchFamily="34" typeface="微软雅黑"/>
                    </a:rPr>
                    <a:t>点击输入替换内容</a:t>
                  </a:r>
                </a:p>
                <a:p>
                  <a:pPr algn="r" lvl="0">
                    <a:lnSpc>
                      <a:spcPct val="120000"/>
                    </a:lnSpc>
                  </a:pPr>
                  <a:r>
                    <a:rPr altLang="en-US" lang="zh-CN" sz="1100">
                      <a:solidFill>
                        <a:schemeClr val="dk1">
                          <a:lumMod val="100000"/>
                        </a:schemeClr>
                      </a:solidFill>
                      <a:ea charset="-122" panose="020b0503020204020204" pitchFamily="34" typeface="微软雅黑"/>
                    </a:rPr>
                    <a:t>点击输入替换内容</a:t>
                  </a:r>
                </a:p>
              </p:txBody>
            </p:sp>
          </p:grpSp>
          <p:sp>
            <p:nvSpPr>
              <p:cNvPr id="19" name="Rectangle 43"/>
              <p:cNvSpPr/>
              <p:nvPr/>
            </p:nvSpPr>
            <p:spPr>
              <a:xfrm>
                <a:off x="4351207" y="3772270"/>
                <a:ext cx="639918" cy="584775"/>
              </a:xfrm>
              <a:prstGeom prst="rect">
                <a:avLst/>
              </a:prstGeom>
            </p:spPr>
            <p:txBody>
              <a:bodyPr wrap="none">
                <a:normAutofit fontScale="85000" lnSpcReduction="20000"/>
              </a:bodyPr>
              <a:lstStyle/>
              <a:p>
                <a:pPr algn="ctr"/>
                <a:r>
                  <a:rPr lang="en-AU" sz="3200">
                    <a:latin charset="0" panose="020b0806030902050204" pitchFamily="34" typeface="Impact"/>
                    <a:ea charset="-122" panose="020b0503020204020204" pitchFamily="34" typeface="微软雅黑"/>
                  </a:rPr>
                  <a:t>06</a:t>
                </a:r>
              </a:p>
            </p:txBody>
          </p:sp>
        </p:grpSp>
        <p:grpSp>
          <p:nvGrpSpPr>
            <p:cNvPr id="11" name="Group 28"/>
            <p:cNvGrpSpPr/>
            <p:nvPr/>
          </p:nvGrpSpPr>
          <p:grpSpPr>
            <a:xfrm>
              <a:off x="6128558" y="3755139"/>
              <a:ext cx="2643669" cy="1644119"/>
              <a:chOff x="6128558" y="3755139"/>
              <a:chExt cx="2643669" cy="1644119"/>
            </a:xfrm>
          </p:grpSpPr>
          <p:sp>
            <p:nvSpPr>
              <p:cNvPr id="12" name="Flowchart: Manual Input 47"/>
              <p:cNvSpPr/>
              <p:nvPr/>
            </p:nvSpPr>
            <p:spPr>
              <a:xfrm flipV="1">
                <a:off x="6128558" y="3755139"/>
                <a:ext cx="2643669" cy="1644119"/>
              </a:xfrm>
              <a:prstGeom prst="flowChartManualInpu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3" name="Group 48"/>
              <p:cNvGrpSpPr/>
              <p:nvPr/>
            </p:nvGrpSpPr>
            <p:grpSpPr>
              <a:xfrm>
                <a:off x="6136864" y="4340917"/>
                <a:ext cx="2263397" cy="736908"/>
                <a:chOff x="8646429" y="3611567"/>
                <a:chExt cx="2100473" cy="683863"/>
              </a:xfrm>
            </p:grpSpPr>
            <p:sp>
              <p:nvSpPr>
                <p:cNvPr id="15" name="TextBox 50"/>
                <p:cNvSpPr txBox="1"/>
                <p:nvPr/>
              </p:nvSpPr>
              <p:spPr>
                <a:xfrm>
                  <a:off x="9207391" y="3611567"/>
                  <a:ext cx="1313862" cy="314184"/>
                </a:xfrm>
                <a:prstGeom prst="rect">
                  <a:avLst/>
                </a:prstGeom>
                <a:noFill/>
              </p:spPr>
              <p:txBody>
                <a:bodyPr wrap="none">
                  <a:normAutofit fontScale="77500" lnSpcReduction="20000"/>
                </a:bodyPr>
                <a:lstStyle/>
                <a:p>
                  <a:pPr algn="ctr" fontAlgn="base">
                    <a:spcBef>
                      <a:spcPct val="0"/>
                    </a:spcBef>
                    <a:spcAft>
                      <a:spcPct val="0"/>
                    </a:spcAft>
                  </a:pPr>
                  <a:r>
                    <a:rPr altLang="en-US" b="1" lang="zh-CN" sz="1600">
                      <a:latin charset="0" panose="020b0806030902050204" pitchFamily="34" typeface="Impact"/>
                      <a:ea charset="-122" panose="020b0503020204020204" pitchFamily="34" typeface="微软雅黑"/>
                    </a:rPr>
                    <a:t>标题文本预设</a:t>
                  </a:r>
                </a:p>
              </p:txBody>
            </p:sp>
            <p:sp>
              <p:nvSpPr>
                <p:cNvPr id="16" name="Rectangle 51"/>
                <p:cNvSpPr/>
                <p:nvPr/>
              </p:nvSpPr>
              <p:spPr>
                <a:xfrm>
                  <a:off x="8646429" y="3866997"/>
                  <a:ext cx="2100473" cy="428433"/>
                </a:xfrm>
                <a:prstGeom prst="rect">
                  <a:avLst/>
                </a:prstGeom>
              </p:spPr>
              <p:txBody>
                <a:bodyPr wrap="square">
                  <a:normAutofit fontScale="70000" lnSpcReduction="20000"/>
                </a:bodyPr>
                <a:lstStyle/>
                <a:p>
                  <a:pPr algn="r" lvl="0">
                    <a:lnSpc>
                      <a:spcPct val="120000"/>
                    </a:lnSpc>
                  </a:pPr>
                  <a:r>
                    <a:rPr altLang="en-US" lang="zh-CN" sz="1100">
                      <a:solidFill>
                        <a:schemeClr val="dk1">
                          <a:lumMod val="100000"/>
                        </a:schemeClr>
                      </a:solidFill>
                      <a:ea charset="-122" panose="020b0503020204020204" pitchFamily="34" typeface="微软雅黑"/>
                    </a:rPr>
                    <a:t>点击输入替换内容</a:t>
                  </a:r>
                </a:p>
                <a:p>
                  <a:pPr algn="r" lvl="0">
                    <a:lnSpc>
                      <a:spcPct val="120000"/>
                    </a:lnSpc>
                  </a:pPr>
                  <a:r>
                    <a:rPr altLang="en-US" lang="zh-CN" sz="1100">
                      <a:solidFill>
                        <a:schemeClr val="dk1">
                          <a:lumMod val="100000"/>
                        </a:schemeClr>
                      </a:solidFill>
                      <a:ea charset="-122" panose="020b0503020204020204" pitchFamily="34" typeface="微软雅黑"/>
                    </a:rPr>
                    <a:t>点击输入替换内容</a:t>
                  </a:r>
                </a:p>
              </p:txBody>
            </p:sp>
          </p:grpSp>
          <p:sp>
            <p:nvSpPr>
              <p:cNvPr id="14" name="Rectangle 49"/>
              <p:cNvSpPr/>
              <p:nvPr/>
            </p:nvSpPr>
            <p:spPr>
              <a:xfrm>
                <a:off x="7176188" y="3772270"/>
                <a:ext cx="564577" cy="584775"/>
              </a:xfrm>
              <a:prstGeom prst="rect">
                <a:avLst/>
              </a:prstGeom>
            </p:spPr>
            <p:txBody>
              <a:bodyPr wrap="none">
                <a:normAutofit fontScale="85000" lnSpcReduction="20000"/>
              </a:bodyPr>
              <a:lstStyle/>
              <a:p>
                <a:pPr algn="ctr"/>
                <a:r>
                  <a:rPr lang="en-AU" sz="3200">
                    <a:latin charset="0" panose="020b0806030902050204" pitchFamily="34" typeface="Impact"/>
                    <a:ea charset="-122" panose="020b0503020204020204" pitchFamily="34" typeface="微软雅黑"/>
                  </a:rPr>
                  <a:t>07</a:t>
                </a:r>
              </a:p>
            </p:txBody>
          </p:sp>
        </p:grpSp>
      </p:grpSp>
      <p:sp>
        <p:nvSpPr>
          <p:cNvPr id="52" name="Title 1">
            <a:extLst>
              <a:ext uri="{FF2B5EF4-FFF2-40B4-BE49-F238E27FC236}">
                <a16:creationId xmlns:a16="http://schemas.microsoft.com/office/drawing/2014/main" id="{7574E859-C613-4AA8-95E8-D7E2F0B3FE89}"/>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成功项目展示</a:t>
            </a:r>
          </a:p>
        </p:txBody>
      </p:sp>
    </p:spTree>
    <p:extLst>
      <p:ext uri="{BB962C8B-B14F-4D97-AF65-F5344CB8AC3E}">
        <p14:creationId val="4696692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25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a:extLst>
              <a:ext uri="{FF2B5EF4-FFF2-40B4-BE49-F238E27FC236}">
                <a16:creationId xmlns:a16="http://schemas.microsoft.com/office/drawing/2014/main" id="{40055133-734B-4755-B62C-6C4FA1BB83DF}"/>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等腰三角形 15">
            <a:extLst>
              <a:ext uri="{FF2B5EF4-FFF2-40B4-BE49-F238E27FC236}">
                <a16:creationId xmlns:a16="http://schemas.microsoft.com/office/drawing/2014/main" id="{BF13216A-05A5-43E7-BFE2-DCDBD1616902}"/>
              </a:ext>
            </a:extLst>
          </p:cNvPr>
          <p:cNvSpPr/>
          <p:nvPr/>
        </p:nvSpPr>
        <p:spPr>
          <a:xfrm rot="10800000">
            <a:off x="6876255" y="-1"/>
            <a:ext cx="2267743" cy="2330941"/>
          </a:xfrm>
          <a:prstGeom prst="triangle">
            <a:avLst>
              <a:gd fmla="val 0" name="adj"/>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7" name="等腰三角形 16">
            <a:extLst>
              <a:ext uri="{FF2B5EF4-FFF2-40B4-BE49-F238E27FC236}">
                <a16:creationId xmlns:a16="http://schemas.microsoft.com/office/drawing/2014/main" id="{3033D782-3584-46E8-A05E-6B08C71DFF91}"/>
              </a:ext>
            </a:extLst>
          </p:cNvPr>
          <p:cNvSpPr/>
          <p:nvPr/>
        </p:nvSpPr>
        <p:spPr>
          <a:xfrm>
            <a:off x="0" y="0"/>
            <a:ext cx="5004048" cy="5143500"/>
          </a:xfrm>
          <a:prstGeom prst="triangle">
            <a:avLst>
              <a:gd fmla="val 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矩形 17">
            <a:extLst>
              <a:ext uri="{FF2B5EF4-FFF2-40B4-BE49-F238E27FC236}">
                <a16:creationId xmlns:a16="http://schemas.microsoft.com/office/drawing/2014/main" id="{B1F05FD8-A149-4044-BDCC-C8F48E0032C0}"/>
              </a:ext>
            </a:extLst>
          </p:cNvPr>
          <p:cNvSpPr/>
          <p:nvPr/>
        </p:nvSpPr>
        <p:spPr>
          <a:xfrm>
            <a:off x="251520" y="267494"/>
            <a:ext cx="8640960" cy="46085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TextBox 7">
            <a:extLst>
              <a:ext uri="{FF2B5EF4-FFF2-40B4-BE49-F238E27FC236}">
                <a16:creationId xmlns:a16="http://schemas.microsoft.com/office/drawing/2014/main" id="{A4944509-797C-4D49-ABE3-D0CFB59E9BD0}"/>
              </a:ext>
            </a:extLst>
          </p:cNvPr>
          <p:cNvSpPr>
            <a:spLocks noChangeArrowheads="1"/>
          </p:cNvSpPr>
          <p:nvPr/>
        </p:nvSpPr>
        <p:spPr bwMode="auto">
          <a:xfrm>
            <a:off x="1760640" y="2502711"/>
            <a:ext cx="5622719"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defRPr/>
            </a:pPr>
            <a:r>
              <a:rPr altLang="en-US" b="1" lang="zh-CN" sz="2800">
                <a:solidFill>
                  <a:srgbClr val="3B3B3B"/>
                </a:solidFill>
                <a:latin charset="-122" pitchFamily="34" typeface="微软雅黑"/>
                <a:ea charset="-122" panose="020b0503020204020204" pitchFamily="34" typeface="微软雅黑"/>
                <a:cs typeface="+mn-ea"/>
                <a:sym typeface="+mn-lt"/>
              </a:rPr>
              <a:t>明年工作计划</a:t>
            </a:r>
          </a:p>
        </p:txBody>
      </p:sp>
      <p:sp>
        <p:nvSpPr>
          <p:cNvPr id="14" name="矩形 13">
            <a:extLst>
              <a:ext uri="{FF2B5EF4-FFF2-40B4-BE49-F238E27FC236}">
                <a16:creationId xmlns:a16="http://schemas.microsoft.com/office/drawing/2014/main" id="{99D7DC8C-5093-4820-A5F0-DE5DDF978738}"/>
              </a:ext>
            </a:extLst>
          </p:cNvPr>
          <p:cNvSpPr/>
          <p:nvPr/>
        </p:nvSpPr>
        <p:spPr>
          <a:xfrm>
            <a:off x="4115228" y="1707654"/>
            <a:ext cx="1968940" cy="914400"/>
          </a:xfrm>
          <a:prstGeom prst="rect">
            <a:avLst/>
          </a:prstGeom>
        </p:spPr>
        <p:txBody>
          <a:bodyPr wrap="square">
            <a:spAutoFit/>
          </a:bodyPr>
          <a:lstStyle/>
          <a:p>
            <a:pPr fontAlgn="auto">
              <a:spcBef>
                <a:spcPct val="0"/>
              </a:spcBef>
              <a:spcAft>
                <a:spcPct val="0"/>
              </a:spcAft>
              <a:defRPr/>
            </a:pPr>
            <a:r>
              <a:rPr altLang="zh-CN" lang="en-US" spc="300" sz="5400">
                <a:solidFill>
                  <a:srgbClr val="3B3B3B"/>
                </a:solidFill>
                <a:latin charset="0" panose="02050806060905020404" pitchFamily="18" typeface="Bernard MT Condensed"/>
                <a:ea charset="-122" panose="020b0503020204020204" pitchFamily="34" typeface="微软雅黑"/>
                <a:cs typeface="+mn-ea"/>
                <a:sym typeface="+mn-lt"/>
              </a:rPr>
              <a:t>04</a:t>
            </a:r>
          </a:p>
        </p:txBody>
      </p:sp>
    </p:spTree>
    <p:extLst>
      <p:ext uri="{BB962C8B-B14F-4D97-AF65-F5344CB8AC3E}">
        <p14:creationId val="138016544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8"/>
                                        </p:tgtEl>
                                        <p:attrNameLst>
                                          <p:attrName>style.visibility</p:attrName>
                                        </p:attrNameLst>
                                      </p:cBhvr>
                                      <p:to>
                                        <p:strVal val="visible"/>
                                      </p:to>
                                    </p:set>
                                    <p:animEffect filter="wipe(left)" transition="in">
                                      <p:cBhvr>
                                        <p:cTn dur="500" id="13"/>
                                        <p:tgtEl>
                                          <p:spTgt spid="18"/>
                                        </p:tgtEl>
                                      </p:cBhvr>
                                    </p:animEffect>
                                  </p:childTnLst>
                                </p:cTn>
                              </p:par>
                              <p:par>
                                <p:cTn fill="hold" grpId="0" id="14" nodeType="withEffect" presetClass="entr" presetID="2" presetSubtype="1">
                                  <p:stCondLst>
                                    <p:cond delay="0"/>
                                  </p:stCondLst>
                                  <p:childTnLst>
                                    <p:set>
                                      <p:cBhvr>
                                        <p:cTn dur="1" fill="hold" id="15">
                                          <p:stCondLst>
                                            <p:cond delay="0"/>
                                          </p:stCondLst>
                                        </p:cTn>
                                        <p:tgtEl>
                                          <p:spTgt spid="16"/>
                                        </p:tgtEl>
                                        <p:attrNameLst>
                                          <p:attrName>style.visibility</p:attrName>
                                        </p:attrNameLst>
                                      </p:cBhvr>
                                      <p:to>
                                        <p:strVal val="visible"/>
                                      </p:to>
                                    </p:set>
                                    <p:anim calcmode="lin" valueType="num">
                                      <p:cBhvr additive="base">
                                        <p:cTn dur="500" fill="hold" id="16"/>
                                        <p:tgtEl>
                                          <p:spTgt spid="16"/>
                                        </p:tgtEl>
                                        <p:attrNameLst>
                                          <p:attrName>ppt_x</p:attrName>
                                        </p:attrNameLst>
                                      </p:cBhvr>
                                      <p:tavLst>
                                        <p:tav tm="0">
                                          <p:val>
                                            <p:strVal val="#ppt_x"/>
                                          </p:val>
                                        </p:tav>
                                        <p:tav tm="100000">
                                          <p:val>
                                            <p:strVal val="#ppt_x"/>
                                          </p:val>
                                        </p:tav>
                                      </p:tavLst>
                                    </p:anim>
                                    <p:anim calcmode="lin" valueType="num">
                                      <p:cBhvr additive="base">
                                        <p:cTn dur="500" fill="hold" id="17"/>
                                        <p:tgtEl>
                                          <p:spTgt spid="16"/>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14" presetSubtype="10">
                                  <p:stCondLst>
                                    <p:cond delay="0"/>
                                  </p:stCondLst>
                                  <p:childTnLst>
                                    <p:set>
                                      <p:cBhvr>
                                        <p:cTn dur="1" fill="hold" id="20">
                                          <p:stCondLst>
                                            <p:cond delay="0"/>
                                          </p:stCondLst>
                                        </p:cTn>
                                        <p:tgtEl>
                                          <p:spTgt spid="14"/>
                                        </p:tgtEl>
                                        <p:attrNameLst>
                                          <p:attrName>style.visibility</p:attrName>
                                        </p:attrNameLst>
                                      </p:cBhvr>
                                      <p:to>
                                        <p:strVal val="visible"/>
                                      </p:to>
                                    </p:set>
                                    <p:animEffect filter="randombar(horizontal)" transition="in">
                                      <p:cBhvr>
                                        <p:cTn dur="500" id="21"/>
                                        <p:tgtEl>
                                          <p:spTgt spid="14"/>
                                        </p:tgtEl>
                                      </p:cBhvr>
                                    </p:animEffect>
                                  </p:childTnLst>
                                </p:cTn>
                              </p:par>
                            </p:childTnLst>
                          </p:cTn>
                        </p:par>
                        <p:par>
                          <p:cTn fill="hold" id="22" nodeType="afterGroup">
                            <p:stCondLst>
                              <p:cond delay="2000"/>
                            </p:stCondLst>
                            <p:childTnLst>
                              <p:par>
                                <p:cTn fill="hold" grpId="0" id="23" nodeType="afterEffect" presetClass="entr" presetID="56" presetSubtype="0">
                                  <p:stCondLst>
                                    <p:cond delay="0"/>
                                  </p:stCondLst>
                                  <p:iterate type="lt">
                                    <p:tmPct val="10000"/>
                                  </p:iterate>
                                  <p:childTnLst>
                                    <p:set>
                                      <p:cBhvr>
                                        <p:cTn dur="1" fill="hold" id="24">
                                          <p:stCondLst>
                                            <p:cond delay="0"/>
                                          </p:stCondLst>
                                        </p:cTn>
                                        <p:tgtEl>
                                          <p:spTgt spid="13"/>
                                        </p:tgtEl>
                                        <p:attrNameLst>
                                          <p:attrName>style.visibility</p:attrName>
                                        </p:attrNameLst>
                                      </p:cBhvr>
                                      <p:to>
                                        <p:strVal val="visible"/>
                                      </p:to>
                                    </p:set>
                                    <p:anim by="(-#ppt_w*2)" calcmode="lin" valueType="num">
                                      <p:cBhvr rctx="PPT">
                                        <p:cTn autoRev="1" dur="500" fill="hold" id="25">
                                          <p:stCondLst>
                                            <p:cond delay="0"/>
                                          </p:stCondLst>
                                        </p:cTn>
                                        <p:tgtEl>
                                          <p:spTgt spid="13"/>
                                        </p:tgtEl>
                                        <p:attrNameLst>
                                          <p:attrName>ppt_w</p:attrName>
                                        </p:attrNameLst>
                                      </p:cBhvr>
                                    </p:anim>
                                    <p:anim by="(#ppt_w*0.50)" calcmode="lin" valueType="num">
                                      <p:cBhvr>
                                        <p:cTn autoRev="1" decel="50000" dur="500" fill="hold" id="26">
                                          <p:stCondLst>
                                            <p:cond delay="0"/>
                                          </p:stCondLst>
                                        </p:cTn>
                                        <p:tgtEl>
                                          <p:spTgt spid="13"/>
                                        </p:tgtEl>
                                        <p:attrNameLst>
                                          <p:attrName>ppt_x</p:attrName>
                                        </p:attrNameLst>
                                      </p:cBhvr>
                                    </p:anim>
                                    <p:anim calcmode="lin" from="(-#ppt_h/2)" to="(#ppt_y)" valueType="num">
                                      <p:cBhvr>
                                        <p:cTn dur="1000" fill="hold" id="27">
                                          <p:stCondLst>
                                            <p:cond delay="0"/>
                                          </p:stCondLst>
                                        </p:cTn>
                                        <p:tgtEl>
                                          <p:spTgt spid="13"/>
                                        </p:tgtEl>
                                        <p:attrNameLst>
                                          <p:attrName>ppt_y</p:attrName>
                                        </p:attrNameLst>
                                      </p:cBhvr>
                                    </p:anim>
                                    <p:animRot by="21600000">
                                      <p:cBhvr>
                                        <p:cTn dur="1000" fill="hold" id="28">
                                          <p:stCondLst>
                                            <p:cond delay="0"/>
                                          </p:stCondLst>
                                        </p:cTn>
                                        <p:tgtEl>
                                          <p:spTgt spid="1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2"/>
          <p:cNvSpPr/>
          <p:nvPr/>
        </p:nvSpPr>
        <p:spPr>
          <a:xfrm>
            <a:off x="3349913" y="1700954"/>
            <a:ext cx="2444183" cy="193841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Oval 5"/>
          <p:cNvSpPr>
            <a:spLocks noChangeAspect="1"/>
          </p:cNvSpPr>
          <p:nvPr/>
        </p:nvSpPr>
        <p:spPr>
          <a:xfrm>
            <a:off x="4291052" y="1970983"/>
            <a:ext cx="561913" cy="561913"/>
          </a:xfrm>
          <a:prstGeom prst="ellipse">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6" name="Freeform: Shape 4"/>
          <p:cNvSpPr/>
          <p:nvPr/>
        </p:nvSpPr>
        <p:spPr bwMode="auto">
          <a:xfrm>
            <a:off x="4448176" y="2149740"/>
            <a:ext cx="252141" cy="204398"/>
          </a:xfrm>
          <a:custGeom>
            <a:gdLst>
              <a:gd fmla="*/ 68 w 186" name="T0"/>
              <a:gd fmla="*/ 84 h 151" name="T1"/>
              <a:gd fmla="*/ 118 w 186" name="T2"/>
              <a:gd fmla="*/ 84 h 151" name="T3"/>
              <a:gd fmla="*/ 93 w 186" name="T4"/>
              <a:gd fmla="*/ 101 h 151" name="T5"/>
              <a:gd fmla="*/ 93 w 186" name="T6"/>
              <a:gd fmla="*/ 67 h 151" name="T7"/>
              <a:gd fmla="*/ 93 w 186" name="T8"/>
              <a:gd fmla="*/ 101 h 151" name="T9"/>
              <a:gd fmla="*/ 114 w 186" name="T10"/>
              <a:gd fmla="*/ 25 h 151" name="T11"/>
              <a:gd fmla="*/ 114 w 186" name="T12"/>
              <a:gd fmla="*/ 16 h 151" name="T13"/>
              <a:gd fmla="*/ 68 w 186" name="T14"/>
              <a:gd fmla="*/ 21 h 151" name="T15"/>
              <a:gd fmla="*/ 156 w 186" name="T16"/>
              <a:gd fmla="*/ 33 h 151" name="T17"/>
              <a:gd fmla="*/ 156 w 186" name="T18"/>
              <a:gd fmla="*/ 59 h 151" name="T19"/>
              <a:gd fmla="*/ 156 w 186" name="T20"/>
              <a:gd fmla="*/ 33 h 151" name="T21"/>
              <a:gd fmla="*/ 152 w 186" name="T22"/>
              <a:gd fmla="*/ 46 h 151" name="T23"/>
              <a:gd fmla="*/ 160 w 186" name="T24"/>
              <a:gd fmla="*/ 46 h 151" name="T25"/>
              <a:gd fmla="*/ 169 w 186" name="T26"/>
              <a:gd fmla="*/ 16 h 151" name="T27"/>
              <a:gd fmla="*/ 122 w 186" name="T28"/>
              <a:gd fmla="*/ 0 h 151" name="T29"/>
              <a:gd fmla="*/ 63 w 186" name="T30"/>
              <a:gd fmla="*/ 0 h 151" name="T31"/>
              <a:gd fmla="*/ 17 w 186" name="T32"/>
              <a:gd fmla="*/ 16 h 151" name="T33"/>
              <a:gd fmla="*/ 0 w 186" name="T34"/>
              <a:gd fmla="*/ 135 h 151" name="T35"/>
              <a:gd fmla="*/ 169 w 186" name="T36"/>
              <a:gd fmla="*/ 151 h 151" name="T37"/>
              <a:gd fmla="*/ 186 w 186" name="T38"/>
              <a:gd fmla="*/ 33 h 151" name="T39"/>
              <a:gd fmla="*/ 177 w 186" name="T40"/>
              <a:gd fmla="*/ 101 h 151" name="T41"/>
              <a:gd fmla="*/ 137 w 186" name="T42"/>
              <a:gd fmla="*/ 109 h 151" name="T43"/>
              <a:gd fmla="*/ 177 w 186" name="T44"/>
              <a:gd fmla="*/ 135 h 151" name="T45"/>
              <a:gd fmla="*/ 17 w 186" name="T46"/>
              <a:gd fmla="*/ 143 h 151" name="T47"/>
              <a:gd fmla="*/ 9 w 186" name="T48"/>
              <a:gd fmla="*/ 109 h 151" name="T49"/>
              <a:gd fmla="*/ 45 w 186" name="T50"/>
              <a:gd fmla="*/ 101 h 151" name="T51"/>
              <a:gd fmla="*/ 9 w 186" name="T52"/>
              <a:gd fmla="*/ 33 h 151" name="T53"/>
              <a:gd fmla="*/ 34 w 186" name="T54"/>
              <a:gd fmla="*/ 25 h 151" name="T55"/>
              <a:gd fmla="*/ 93 w 186" name="T56"/>
              <a:gd fmla="*/ 8 h 151" name="T57"/>
              <a:gd fmla="*/ 152 w 186" name="T58"/>
              <a:gd fmla="*/ 25 h 151" name="T59"/>
              <a:gd fmla="*/ 177 w 186" name="T60"/>
              <a:gd fmla="*/ 33 h 151" name="T61"/>
              <a:gd fmla="*/ 156 w 186" name="T62"/>
              <a:gd fmla="*/ 67 h 151" name="T63"/>
              <a:gd fmla="*/ 156 w 186" name="T64"/>
              <a:gd fmla="*/ 75 h 151" name="T65"/>
              <a:gd fmla="*/ 156 w 186" name="T66"/>
              <a:gd fmla="*/ 67 h 151" name="T67"/>
              <a:gd fmla="*/ 51 w 186" name="T68"/>
              <a:gd fmla="*/ 84 h 151" name="T69"/>
              <a:gd fmla="*/ 135 w 186" name="T70"/>
              <a:gd fmla="*/ 84 h 151" name="T71"/>
              <a:gd fmla="*/ 93 w 186" name="T72"/>
              <a:gd fmla="*/ 118 h 151" name="T73"/>
              <a:gd fmla="*/ 93 w 186" name="T74"/>
              <a:gd fmla="*/ 50 h 151" name="T75"/>
              <a:gd fmla="*/ 93 w 186" name="T76"/>
              <a:gd fmla="*/ 118 h 15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1" w="186">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accent1"/>
          </a:solidFill>
          <a:ln>
            <a:noFill/>
          </a:ln>
        </p:spPr>
        <p:txBody>
          <a:bodyPr anchor="ctr"/>
          <a:lstStyle/>
          <a:p>
            <a:pPr algn="ctr"/>
            <a:endParaRPr>
              <a:ea charset="-122" panose="020b0503020204020204" pitchFamily="34" typeface="微软雅黑"/>
            </a:endParaRPr>
          </a:p>
        </p:txBody>
      </p:sp>
      <p:sp>
        <p:nvSpPr>
          <p:cNvPr id="7" name="Rectangle 6"/>
          <p:cNvSpPr/>
          <p:nvPr/>
        </p:nvSpPr>
        <p:spPr>
          <a:xfrm>
            <a:off x="539357" y="1700954"/>
            <a:ext cx="2810554" cy="1938417"/>
          </a:xfrm>
          <a:prstGeom prst="rect">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7"/>
          <p:cNvSpPr/>
          <p:nvPr/>
        </p:nvSpPr>
        <p:spPr>
          <a:xfrm>
            <a:off x="5794094" y="1700954"/>
            <a:ext cx="2810554" cy="1938417"/>
          </a:xfrm>
          <a:prstGeom prst="rect">
            <a:avLst/>
          </a:prstGeom>
          <a:blipFill dpi="0" rotWithShape="1">
            <a:blip r:embed="rId5">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TextBox 12"/>
          <p:cNvSpPr txBox="1"/>
          <p:nvPr/>
        </p:nvSpPr>
        <p:spPr>
          <a:xfrm>
            <a:off x="3495559" y="2711646"/>
            <a:ext cx="2152892" cy="212267"/>
          </a:xfrm>
          <a:prstGeom prst="rect">
            <a:avLst/>
          </a:prstGeom>
          <a:noFill/>
          <a:extLst>
            <a:ext uri="{909E8E84-426E-40DD-AFC4-6F175D3DCCD1}">
              <a14:hiddenFill>
                <a:solidFill>
                  <a:schemeClr val="accent1">
                    <a:lumMod val="100000"/>
                  </a:schemeClr>
                </a:solidFill>
              </a14:hiddenFill>
            </a:ext>
          </a:extLst>
        </p:spPr>
        <p:txBody>
          <a:bodyPr anchor="b" anchorCtr="0" bIns="0" lIns="72000" rIns="72000" tIns="0" wrap="none">
            <a:normAutofit fontScale="92500" lnSpcReduction="10000"/>
          </a:bodyPr>
          <a:lstStyle/>
          <a:p>
            <a:pPr algn="ctr"/>
            <a:r>
              <a:rPr altLang="en-US" b="1" lang="zh-CN" sz="1600">
                <a:solidFill>
                  <a:schemeClr val="accent1"/>
                </a:solidFill>
                <a:ea charset="-122" panose="020b0503020204020204" pitchFamily="34" typeface="微软雅黑"/>
              </a:rPr>
              <a:t>标题文本预设</a:t>
            </a:r>
          </a:p>
        </p:txBody>
      </p:sp>
      <p:sp>
        <p:nvSpPr>
          <p:cNvPr id="10" name="TextBox 14"/>
          <p:cNvSpPr txBox="1"/>
          <p:nvPr/>
        </p:nvSpPr>
        <p:spPr>
          <a:xfrm>
            <a:off x="3495559" y="2923913"/>
            <a:ext cx="2152892" cy="467192"/>
          </a:xfrm>
          <a:prstGeom prst="rect">
            <a:avLst/>
          </a:prstGeom>
          <a:noFill/>
          <a:extLst>
            <a:ext uri="{909E8E84-426E-40DD-AFC4-6F175D3DCCD1}">
              <a14:hiddenFill>
                <a:solidFill>
                  <a:schemeClr val="accent1">
                    <a:lumMod val="100000"/>
                  </a:schemeClr>
                </a:solidFill>
              </a14:hiddenFill>
            </a:ext>
          </a:extLst>
        </p:spPr>
        <p:txBody>
          <a:bodyPr anchor="t" anchorCtr="0" bIns="0" lIns="72000" rIns="72000" tIns="0" wrap="square">
            <a:normAutofit/>
          </a:bodyPr>
          <a:lstStyle/>
          <a:p>
            <a:pPr lvl="0">
              <a:lnSpc>
                <a:spcPct val="120000"/>
              </a:lnSpc>
            </a:pPr>
            <a:r>
              <a:rPr altLang="en-US" lang="zh-CN" sz="1100">
                <a:solidFill>
                  <a:schemeClr val="dk1">
                    <a:lumMod val="100000"/>
                  </a:schemeClr>
                </a:solidFill>
                <a:ea charset="-122" panose="020b0503020204020204" pitchFamily="34" typeface="微软雅黑"/>
              </a:rPr>
              <a:t>点击输入替换内容</a:t>
            </a:r>
          </a:p>
          <a:p>
            <a:pPr lvl="0">
              <a:lnSpc>
                <a:spcPct val="120000"/>
              </a:lnSpc>
            </a:pPr>
            <a:r>
              <a:rPr altLang="en-US" lang="zh-CN" sz="1100">
                <a:solidFill>
                  <a:schemeClr val="dk1">
                    <a:lumMod val="100000"/>
                  </a:schemeClr>
                </a:solidFill>
                <a:ea charset="-122" panose="020b0503020204020204" pitchFamily="34" typeface="微软雅黑"/>
              </a:rPr>
              <a:t>点击输入替换内容</a:t>
            </a:r>
          </a:p>
        </p:txBody>
      </p:sp>
      <p:sp>
        <p:nvSpPr>
          <p:cNvPr id="11" name="TextBox 18"/>
          <p:cNvSpPr txBox="1"/>
          <p:nvPr/>
        </p:nvSpPr>
        <p:spPr>
          <a:xfrm>
            <a:off x="539355" y="954064"/>
            <a:ext cx="8065294" cy="346249"/>
          </a:xfrm>
          <a:prstGeom prst="rect">
            <a:avLst/>
          </a:prstGeom>
          <a:noFill/>
        </p:spPr>
        <p:txBody>
          <a:bodyPr wrap="none">
            <a:normAutofit fontScale="85000" lnSpcReduction="20000"/>
          </a:bodyPr>
          <a:lstStyle/>
          <a:p>
            <a:pPr algn="ctr"/>
            <a:r>
              <a:rPr altLang="en-US" b="1" lang="zh-CN" sz="2400">
                <a:ea charset="-122" panose="020b0503020204020204" pitchFamily="34" typeface="微软雅黑"/>
              </a:rPr>
              <a:t>标题文本预设</a:t>
            </a:r>
          </a:p>
        </p:txBody>
      </p:sp>
      <p:sp>
        <p:nvSpPr>
          <p:cNvPr id="12" name="TextBox 19"/>
          <p:cNvSpPr txBox="1"/>
          <p:nvPr/>
        </p:nvSpPr>
        <p:spPr>
          <a:xfrm>
            <a:off x="1078706" y="1300313"/>
            <a:ext cx="8065294" cy="397080"/>
          </a:xfrm>
          <a:prstGeom prst="rect">
            <a:avLst/>
          </a:prstGeom>
          <a:noFill/>
        </p:spPr>
        <p:txBody>
          <a:bodyPr wrap="square">
            <a:normAutofit/>
          </a:bodyPr>
          <a:lstStyle/>
          <a:p>
            <a:pPr lvl="0">
              <a:lnSpc>
                <a:spcPct val="120000"/>
              </a:lnSpc>
            </a:pPr>
            <a:r>
              <a:rPr altLang="en-US" lang="zh-CN" sz="1100">
                <a:solidFill>
                  <a:schemeClr val="dk1">
                    <a:lumMod val="100000"/>
                  </a:schemeClr>
                </a:solidFill>
                <a:ea charset="-122" panose="020b0503020204020204" pitchFamily="34" typeface="微软雅黑"/>
              </a:rPr>
              <a:t>点击输入替换内容点击输入替换内容点击输入替换内容点击输入替换内容</a:t>
            </a:r>
          </a:p>
        </p:txBody>
      </p:sp>
      <p:sp>
        <p:nvSpPr>
          <p:cNvPr id="13" name="Title 1">
            <a:extLst>
              <a:ext uri="{FF2B5EF4-FFF2-40B4-BE49-F238E27FC236}">
                <a16:creationId xmlns:a16="http://schemas.microsoft.com/office/drawing/2014/main" id="{DEAB9807-81C3-4DA5-A031-C4F63FB8C839}"/>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明年工作计划</a:t>
            </a:r>
          </a:p>
        </p:txBody>
      </p:sp>
    </p:spTree>
    <p:extLst>
      <p:ext uri="{BB962C8B-B14F-4D97-AF65-F5344CB8AC3E}">
        <p14:creationId val="2801789784"/>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14" presetSubtype="10">
                                  <p:stCondLst>
                                    <p:cond delay="0"/>
                                  </p:stCondLst>
                                  <p:childTnLst>
                                    <p:set>
                                      <p:cBhvr>
                                        <p:cTn dur="1" fill="hold" id="15">
                                          <p:stCondLst>
                                            <p:cond delay="0"/>
                                          </p:stCondLst>
                                        </p:cTn>
                                        <p:tgtEl>
                                          <p:spTgt spid="4"/>
                                        </p:tgtEl>
                                        <p:attrNameLst>
                                          <p:attrName>style.visibility</p:attrName>
                                        </p:attrNameLst>
                                      </p:cBhvr>
                                      <p:to>
                                        <p:strVal val="visible"/>
                                      </p:to>
                                    </p:set>
                                    <p:animEffect filter="randombar(horizontal)" transition="in">
                                      <p:cBhvr>
                                        <p:cTn dur="500" id="16"/>
                                        <p:tgtEl>
                                          <p:spTgt spid="4"/>
                                        </p:tgtEl>
                                      </p:cBhvr>
                                    </p:animEffect>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500" fill="hold" id="20"/>
                                        <p:tgtEl>
                                          <p:spTgt spid="5"/>
                                        </p:tgtEl>
                                        <p:attrNameLst>
                                          <p:attrName>ppt_w</p:attrName>
                                        </p:attrNameLst>
                                      </p:cBhvr>
                                      <p:tavLst>
                                        <p:tav tm="0">
                                          <p:val>
                                            <p:fltVal val="0"/>
                                          </p:val>
                                        </p:tav>
                                        <p:tav tm="100000">
                                          <p:val>
                                            <p:strVal val="#ppt_w"/>
                                          </p:val>
                                        </p:tav>
                                      </p:tavLst>
                                    </p:anim>
                                    <p:anim calcmode="lin" valueType="num">
                                      <p:cBhvr>
                                        <p:cTn dur="500" fill="hold" id="21"/>
                                        <p:tgtEl>
                                          <p:spTgt spid="5"/>
                                        </p:tgtEl>
                                        <p:attrNameLst>
                                          <p:attrName>ppt_h</p:attrName>
                                        </p:attrNameLst>
                                      </p:cBhvr>
                                      <p:tavLst>
                                        <p:tav tm="0">
                                          <p:val>
                                            <p:fltVal val="0"/>
                                          </p:val>
                                        </p:tav>
                                        <p:tav tm="100000">
                                          <p:val>
                                            <p:strVal val="#ppt_h"/>
                                          </p:val>
                                        </p:tav>
                                      </p:tavLst>
                                    </p:anim>
                                    <p:animEffect filter="fade" transition="in">
                                      <p:cBhvr>
                                        <p:cTn dur="500" id="22"/>
                                        <p:tgtEl>
                                          <p:spTgt spid="5"/>
                                        </p:tgtEl>
                                      </p:cBhvr>
                                    </p:animEffect>
                                  </p:childTnLst>
                                </p:cTn>
                              </p:par>
                            </p:childTnLst>
                          </p:cTn>
                        </p:par>
                        <p:par>
                          <p:cTn fill="hold" id="23" nodeType="afterGroup">
                            <p:stCondLst>
                              <p:cond delay="1500"/>
                            </p:stCondLst>
                            <p:childTnLst>
                              <p:par>
                                <p:cTn fill="hold" grpId="0" id="24" nodeType="afterEffect" presetClass="entr" presetID="53" presetSubtype="0">
                                  <p:stCondLst>
                                    <p:cond delay="0"/>
                                  </p:stCondLst>
                                  <p:childTnLst>
                                    <p:set>
                                      <p:cBhvr>
                                        <p:cTn dur="1" fill="hold" id="25">
                                          <p:stCondLst>
                                            <p:cond delay="0"/>
                                          </p:stCondLst>
                                        </p:cTn>
                                        <p:tgtEl>
                                          <p:spTgt spid="6"/>
                                        </p:tgtEl>
                                        <p:attrNameLst>
                                          <p:attrName>style.visibility</p:attrName>
                                        </p:attrNameLst>
                                      </p:cBhvr>
                                      <p:to>
                                        <p:strVal val="visible"/>
                                      </p:to>
                                    </p:set>
                                    <p:anim calcmode="lin" valueType="num">
                                      <p:cBhvr>
                                        <p:cTn dur="500" fill="hold" id="26"/>
                                        <p:tgtEl>
                                          <p:spTgt spid="6"/>
                                        </p:tgtEl>
                                        <p:attrNameLst>
                                          <p:attrName>ppt_w</p:attrName>
                                        </p:attrNameLst>
                                      </p:cBhvr>
                                      <p:tavLst>
                                        <p:tav tm="0">
                                          <p:val>
                                            <p:fltVal val="0"/>
                                          </p:val>
                                        </p:tav>
                                        <p:tav tm="100000">
                                          <p:val>
                                            <p:strVal val="#ppt_w"/>
                                          </p:val>
                                        </p:tav>
                                      </p:tavLst>
                                    </p:anim>
                                    <p:anim calcmode="lin" valueType="num">
                                      <p:cBhvr>
                                        <p:cTn dur="500" fill="hold" id="27"/>
                                        <p:tgtEl>
                                          <p:spTgt spid="6"/>
                                        </p:tgtEl>
                                        <p:attrNameLst>
                                          <p:attrName>ppt_h</p:attrName>
                                        </p:attrNameLst>
                                      </p:cBhvr>
                                      <p:tavLst>
                                        <p:tav tm="0">
                                          <p:val>
                                            <p:fltVal val="0"/>
                                          </p:val>
                                        </p:tav>
                                        <p:tav tm="100000">
                                          <p:val>
                                            <p:strVal val="#ppt_h"/>
                                          </p:val>
                                        </p:tav>
                                      </p:tavLst>
                                    </p:anim>
                                    <p:animEffect filter="fade" transition="in">
                                      <p:cBhvr>
                                        <p:cTn dur="500" id="28"/>
                                        <p:tgtEl>
                                          <p:spTgt spid="6"/>
                                        </p:tgtEl>
                                      </p:cBhvr>
                                    </p:animEffect>
                                  </p:childTnLst>
                                </p:cTn>
                              </p:par>
                            </p:childTnLst>
                          </p:cTn>
                        </p:par>
                        <p:par>
                          <p:cTn fill="hold" id="29" nodeType="afterGroup">
                            <p:stCondLst>
                              <p:cond delay="2000"/>
                            </p:stCondLst>
                            <p:childTnLst>
                              <p:par>
                                <p:cTn fill="hold" grpId="0" id="30" nodeType="afterEffect" presetClass="entr" presetID="53" presetSubtype="0">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childTnLst>
                          </p:cTn>
                        </p:par>
                        <p:par>
                          <p:cTn fill="hold" id="35" nodeType="afterGroup">
                            <p:stCondLst>
                              <p:cond delay="2500"/>
                            </p:stCondLst>
                            <p:childTnLst>
                              <p:par>
                                <p:cTn fill="hold" grpId="0" id="36" nodeType="afterEffect" presetClass="entr" presetID="53" presetSubtype="0">
                                  <p:stCondLst>
                                    <p:cond delay="0"/>
                                  </p:stCondLst>
                                  <p:childTnLst>
                                    <p:set>
                                      <p:cBhvr>
                                        <p:cTn dur="1" fill="hold" id="37">
                                          <p:stCondLst>
                                            <p:cond delay="0"/>
                                          </p:stCondLst>
                                        </p:cTn>
                                        <p:tgtEl>
                                          <p:spTgt spid="10"/>
                                        </p:tgtEl>
                                        <p:attrNameLst>
                                          <p:attrName>style.visibility</p:attrName>
                                        </p:attrNameLst>
                                      </p:cBhvr>
                                      <p:to>
                                        <p:strVal val="visible"/>
                                      </p:to>
                                    </p:set>
                                    <p:anim calcmode="lin" valueType="num">
                                      <p:cBhvr>
                                        <p:cTn dur="500" fill="hold" id="38"/>
                                        <p:tgtEl>
                                          <p:spTgt spid="10"/>
                                        </p:tgtEl>
                                        <p:attrNameLst>
                                          <p:attrName>ppt_w</p:attrName>
                                        </p:attrNameLst>
                                      </p:cBhvr>
                                      <p:tavLst>
                                        <p:tav tm="0">
                                          <p:val>
                                            <p:fltVal val="0"/>
                                          </p:val>
                                        </p:tav>
                                        <p:tav tm="100000">
                                          <p:val>
                                            <p:strVal val="#ppt_w"/>
                                          </p:val>
                                        </p:tav>
                                      </p:tavLst>
                                    </p:anim>
                                    <p:anim calcmode="lin" valueType="num">
                                      <p:cBhvr>
                                        <p:cTn dur="500" fill="hold" id="39"/>
                                        <p:tgtEl>
                                          <p:spTgt spid="10"/>
                                        </p:tgtEl>
                                        <p:attrNameLst>
                                          <p:attrName>ppt_h</p:attrName>
                                        </p:attrNameLst>
                                      </p:cBhvr>
                                      <p:tavLst>
                                        <p:tav tm="0">
                                          <p:val>
                                            <p:fltVal val="0"/>
                                          </p:val>
                                        </p:tav>
                                        <p:tav tm="100000">
                                          <p:val>
                                            <p:strVal val="#ppt_h"/>
                                          </p:val>
                                        </p:tav>
                                      </p:tavLst>
                                    </p:anim>
                                    <p:animEffect filter="fade" transition="in">
                                      <p:cBhvr>
                                        <p:cTn dur="500" id="40"/>
                                        <p:tgtEl>
                                          <p:spTgt spid="10"/>
                                        </p:tgtEl>
                                      </p:cBhvr>
                                    </p:animEffect>
                                  </p:childTnLst>
                                </p:cTn>
                              </p:par>
                            </p:childTnLst>
                          </p:cTn>
                        </p:par>
                        <p:par>
                          <p:cTn fill="hold" id="41" nodeType="afterGroup">
                            <p:stCondLst>
                              <p:cond delay="3000"/>
                            </p:stCondLst>
                            <p:childTnLst>
                              <p:par>
                                <p:cTn fill="hold" grpId="0" id="42" nodeType="afterEffect" presetClass="entr" presetID="42" presetSubtype="0">
                                  <p:stCondLst>
                                    <p:cond delay="0"/>
                                  </p:stCondLst>
                                  <p:childTnLst>
                                    <p:set>
                                      <p:cBhvr>
                                        <p:cTn dur="1" fill="hold" id="43">
                                          <p:stCondLst>
                                            <p:cond delay="0"/>
                                          </p:stCondLst>
                                        </p:cTn>
                                        <p:tgtEl>
                                          <p:spTgt spid="11"/>
                                        </p:tgtEl>
                                        <p:attrNameLst>
                                          <p:attrName>style.visibility</p:attrName>
                                        </p:attrNameLst>
                                      </p:cBhvr>
                                      <p:to>
                                        <p:strVal val="visible"/>
                                      </p:to>
                                    </p:set>
                                    <p:animEffect filter="fade" transition="in">
                                      <p:cBhvr>
                                        <p:cTn dur="1000" id="44"/>
                                        <p:tgtEl>
                                          <p:spTgt spid="11"/>
                                        </p:tgtEl>
                                      </p:cBhvr>
                                    </p:animEffect>
                                    <p:anim calcmode="lin" valueType="num">
                                      <p:cBhvr>
                                        <p:cTn dur="1000" fill="hold" id="45"/>
                                        <p:tgtEl>
                                          <p:spTgt spid="11"/>
                                        </p:tgtEl>
                                        <p:attrNameLst>
                                          <p:attrName>ppt_x</p:attrName>
                                        </p:attrNameLst>
                                      </p:cBhvr>
                                      <p:tavLst>
                                        <p:tav tm="0">
                                          <p:val>
                                            <p:strVal val="#ppt_x"/>
                                          </p:val>
                                        </p:tav>
                                        <p:tav tm="100000">
                                          <p:val>
                                            <p:strVal val="#ppt_x"/>
                                          </p:val>
                                        </p:tav>
                                      </p:tavLst>
                                    </p:anim>
                                    <p:anim calcmode="lin" valueType="num">
                                      <p:cBhvr>
                                        <p:cTn dur="1000" fill="hold" id="46"/>
                                        <p:tgtEl>
                                          <p:spTgt spid="11"/>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12"/>
                                        </p:tgtEl>
                                        <p:attrNameLst>
                                          <p:attrName>style.visibility</p:attrName>
                                        </p:attrNameLst>
                                      </p:cBhvr>
                                      <p:to>
                                        <p:strVal val="visible"/>
                                      </p:to>
                                    </p:set>
                                    <p:animEffect filter="fade" transition="in">
                                      <p:cBhvr>
                                        <p:cTn dur="1000" id="49"/>
                                        <p:tgtEl>
                                          <p:spTgt spid="12"/>
                                        </p:tgtEl>
                                      </p:cBhvr>
                                    </p:animEffect>
                                    <p:anim calcmode="lin" valueType="num">
                                      <p:cBhvr>
                                        <p:cTn dur="1000" fill="hold" id="50"/>
                                        <p:tgtEl>
                                          <p:spTgt spid="12"/>
                                        </p:tgtEl>
                                        <p:attrNameLst>
                                          <p:attrName>ppt_x</p:attrName>
                                        </p:attrNameLst>
                                      </p:cBhvr>
                                      <p:tavLst>
                                        <p:tav tm="0">
                                          <p:val>
                                            <p:strVal val="#ppt_x"/>
                                          </p:val>
                                        </p:tav>
                                        <p:tav tm="100000">
                                          <p:val>
                                            <p:strVal val="#ppt_x"/>
                                          </p:val>
                                        </p:tav>
                                      </p:tavLst>
                                    </p:anim>
                                    <p:anim calcmode="lin" valueType="num">
                                      <p:cBhvr>
                                        <p:cTn dur="1000" fill="hold" id="51"/>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C3851B62-4FAD-492B-AD58-8E27DBC34E99}"/>
              </a:ext>
            </a:extLst>
          </p:cNvPr>
          <p:cNvPicPr>
            <a:picLocks noChangeAspect="1"/>
          </p:cNvPicPr>
          <p:nvPr/>
        </p:nvPicPr>
        <p:blipFill>
          <a:blip r:embed="rId4">
            <a:extLst>
              <a:ext uri="{28A0092B-C50C-407E-A947-70E740481C1C}">
                <a14:useLocalDpi val="0"/>
              </a:ext>
            </a:extLst>
          </a:blip>
          <a:stretch>
            <a:fillRect/>
          </a:stretch>
        </p:blipFill>
        <p:spPr>
          <a:xfrm>
            <a:off x="0" y="0"/>
            <a:ext cx="9144000" cy="5143500"/>
          </a:xfrm>
          <a:prstGeom prst="rect">
            <a:avLst/>
          </a:prstGeom>
        </p:spPr>
      </p:pic>
      <p:sp>
        <p:nvSpPr>
          <p:cNvPr id="52" name="矩形 51">
            <a:extLst>
              <a:ext uri="{FF2B5EF4-FFF2-40B4-BE49-F238E27FC236}">
                <a16:creationId xmlns:a16="http://schemas.microsoft.com/office/drawing/2014/main" id="{045F6F0C-90B8-40AB-ADA9-1B40F2447292}"/>
              </a:ext>
            </a:extLst>
          </p:cNvPr>
          <p:cNvSpPr/>
          <p:nvPr/>
        </p:nvSpPr>
        <p:spPr>
          <a:xfrm>
            <a:off x="251520" y="267494"/>
            <a:ext cx="8640960" cy="4608512"/>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5" name="Group 5"/>
          <p:cNvGrpSpPr/>
          <p:nvPr/>
        </p:nvGrpSpPr>
        <p:grpSpPr>
          <a:xfrm>
            <a:off x="2748683" y="2271784"/>
            <a:ext cx="959221" cy="579863"/>
            <a:chOff x="5555940" y="620209"/>
            <a:chExt cx="1278961" cy="773150"/>
          </a:xfrm>
        </p:grpSpPr>
        <p:sp>
          <p:nvSpPr>
            <p:cNvPr id="46" name="TextBox 2"/>
            <p:cNvSpPr txBox="1"/>
            <p:nvPr/>
          </p:nvSpPr>
          <p:spPr>
            <a:xfrm>
              <a:off x="5555940" y="620209"/>
              <a:ext cx="1278961" cy="492443"/>
            </a:xfrm>
            <a:prstGeom prst="rect">
              <a:avLst/>
            </a:prstGeom>
            <a:noFill/>
          </p:spPr>
          <p:txBody>
            <a:bodyPr bIns="0" lIns="0" rIns="0" tIns="0" wrap="square">
              <a:normAutofit fontScale="92500" lnSpcReduction="20000"/>
            </a:bodyPr>
            <a:lstStyle/>
            <a:p>
              <a:r>
                <a:rPr altLang="en-US" lang="zh-CN" sz="3200">
                  <a:latin charset="-122" pitchFamily="34" typeface="微软雅黑"/>
                  <a:ea charset="-122" panose="020b0503020204020204" pitchFamily="34" typeface="微软雅黑"/>
                </a:rPr>
                <a:t>目录</a:t>
              </a:r>
            </a:p>
          </p:txBody>
        </p:sp>
        <p:sp>
          <p:nvSpPr>
            <p:cNvPr id="47" name="TextBox 3"/>
            <p:cNvSpPr txBox="1"/>
            <p:nvPr/>
          </p:nvSpPr>
          <p:spPr>
            <a:xfrm>
              <a:off x="5555940" y="1116360"/>
              <a:ext cx="1269578" cy="276999"/>
            </a:xfrm>
            <a:prstGeom prst="rect">
              <a:avLst/>
            </a:prstGeom>
            <a:noFill/>
          </p:spPr>
          <p:txBody>
            <a:bodyPr bIns="0" lIns="0" rIns="0" tIns="0" wrap="none">
              <a:normAutofit fontScale="92500" lnSpcReduction="20000"/>
            </a:bodyPr>
            <a:lstStyle/>
            <a:p>
              <a:r>
                <a:rPr altLang="zh-CN" lang="en-US">
                  <a:ea charset="-122" panose="020b0503020204020204" pitchFamily="34" typeface="微软雅黑"/>
                </a:rPr>
                <a:t>CONTENTS</a:t>
              </a:r>
            </a:p>
          </p:txBody>
        </p:sp>
      </p:grpSp>
      <p:grpSp>
        <p:nvGrpSpPr>
          <p:cNvPr id="48" name="组合 47"/>
          <p:cNvGrpSpPr/>
          <p:nvPr/>
        </p:nvGrpSpPr>
        <p:grpSpPr>
          <a:xfrm>
            <a:off x="4716016" y="1203598"/>
            <a:ext cx="3189194" cy="465199"/>
            <a:chOff x="1101987" y="1356615"/>
            <a:chExt cx="3189194" cy="465199"/>
          </a:xfrm>
        </p:grpSpPr>
        <p:grpSp>
          <p:nvGrpSpPr>
            <p:cNvPr id="12" name="Group 48"/>
            <p:cNvGrpSpPr/>
            <p:nvPr/>
          </p:nvGrpSpPr>
          <p:grpSpPr>
            <a:xfrm>
              <a:off x="1101987" y="1356615"/>
              <a:ext cx="460104" cy="460104"/>
              <a:chOff x="4806253" y="1988840"/>
              <a:chExt cx="613472" cy="613472"/>
            </a:xfrm>
          </p:grpSpPr>
          <p:sp>
            <p:nvSpPr>
              <p:cNvPr id="25" name="Oval 25"/>
              <p:cNvSpPr/>
              <p:nvPr/>
            </p:nvSpPr>
            <p:spPr>
              <a:xfrm>
                <a:off x="4806253" y="1988840"/>
                <a:ext cx="613472" cy="613472"/>
              </a:xfrm>
              <a:prstGeom prst="ellipse">
                <a:avLst/>
              </a:prstGeom>
              <a:solidFill>
                <a:schemeClr val="accent1">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26" name="Group 26"/>
              <p:cNvGrpSpPr/>
              <p:nvPr/>
            </p:nvGrpSpPr>
            <p:grpSpPr>
              <a:xfrm>
                <a:off x="4998751" y="2166682"/>
                <a:ext cx="228478" cy="223844"/>
                <a:chExt cx="581" cy="573"/>
              </a:xfrm>
              <a:solidFill>
                <a:schemeClr val="bg1"/>
              </a:solidFill>
            </p:grpSpPr>
            <p:sp>
              <p:nvSpPr>
                <p:cNvPr id="27" name="Freeform: Shape 27"/>
                <p:cNvSpPr/>
                <p:nvPr/>
              </p:nvSpPr>
              <p:spPr bwMode="auto">
                <a:xfrm>
                  <a:off x="256" y="0"/>
                  <a:ext cx="72" cy="18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sp>
              <p:nvSpPr>
                <p:cNvPr id="28" name="Freeform: Shape 28"/>
                <p:cNvSpPr/>
                <p:nvPr/>
              </p:nvSpPr>
              <p:spPr bwMode="auto">
                <a:xfrm>
                  <a:off x="256" y="392"/>
                  <a:ext cx="72" cy="18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sp>
              <p:nvSpPr>
                <p:cNvPr id="29" name="Freeform: Shape 29"/>
                <p:cNvSpPr/>
                <p:nvPr/>
              </p:nvSpPr>
              <p:spPr bwMode="auto">
                <a:xfrm>
                  <a:off x="400" y="248"/>
                  <a:ext cx="181" cy="7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sp>
              <p:nvSpPr>
                <p:cNvPr id="30" name="Freeform: Shape 30"/>
                <p:cNvSpPr/>
                <p:nvPr/>
              </p:nvSpPr>
              <p:spPr bwMode="auto">
                <a:xfrm>
                  <a:off x="0" y="248"/>
                  <a:ext cx="181" cy="7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sp>
              <p:nvSpPr>
                <p:cNvPr id="31" name="Freeform: Shape 31"/>
                <p:cNvSpPr/>
                <p:nvPr/>
              </p:nvSpPr>
              <p:spPr bwMode="auto">
                <a:xfrm>
                  <a:off x="352" y="64"/>
                  <a:ext cx="153" cy="153"/>
                </a:xfrm>
                <a:custGeom>
                  <a:gdLst>
                    <a:gd fmla="*/ 0 w 20488" name="T0"/>
                    <a:gd fmla="*/ 0 h 20489" name="T1"/>
                    <a:gd fmla="*/ 0 w 20488" name="T2"/>
                    <a:gd fmla="*/ 0 h 20489" name="T3"/>
                    <a:gd fmla="*/ 0 w 20488" name="T4"/>
                    <a:gd fmla="*/ 0 h 20489" name="T5"/>
                    <a:gd fmla="*/ 0 w 20488" name="T6"/>
                    <a:gd fmla="*/ 0 h 20489" name="T7"/>
                    <a:gd fmla="*/ 0 w 20488" name="T8"/>
                    <a:gd fmla="*/ 0 h 20489" name="T9"/>
                    <a:gd fmla="*/ 0 w 20488" name="T10"/>
                    <a:gd fmla="*/ 0 h 20489" name="T11"/>
                    <a:gd fmla="*/ 0 w 20488" name="T12"/>
                    <a:gd fmla="*/ 0 h 20489" name="T13"/>
                    <a:gd fmla="*/ 0 w 20488" name="T14"/>
                    <a:gd fmla="*/ 0 h 204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0489" w="20488">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sp>
              <p:nvSpPr>
                <p:cNvPr id="32" name="Freeform: Shape 32"/>
                <p:cNvSpPr/>
                <p:nvPr/>
              </p:nvSpPr>
              <p:spPr bwMode="auto">
                <a:xfrm>
                  <a:off x="72" y="344"/>
                  <a:ext cx="153" cy="153"/>
                </a:xfrm>
                <a:custGeom>
                  <a:gdLst>
                    <a:gd fmla="*/ 0 w 20489" name="T0"/>
                    <a:gd fmla="*/ 0 h 20488" name="T1"/>
                    <a:gd fmla="*/ 0 w 20489" name="T2"/>
                    <a:gd fmla="*/ 0 h 20488" name="T3"/>
                    <a:gd fmla="*/ 0 w 20489" name="T4"/>
                    <a:gd fmla="*/ 0 h 20488" name="T5"/>
                    <a:gd fmla="*/ 0 w 20489" name="T6"/>
                    <a:gd fmla="*/ 0 h 20488" name="T7"/>
                    <a:gd fmla="*/ 0 w 20489" name="T8"/>
                    <a:gd fmla="*/ 0 h 20488" name="T9"/>
                    <a:gd fmla="*/ 0 w 20489" name="T10"/>
                    <a:gd fmla="*/ 0 h 20488" name="T11"/>
                    <a:gd fmla="*/ 0 w 20489" name="T12"/>
                    <a:gd fmla="*/ 0 h 20488" name="T13"/>
                    <a:gd fmla="*/ 0 w 20489" name="T14"/>
                    <a:gd fmla="*/ 0 h 2048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0488" w="20489">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sp>
              <p:nvSpPr>
                <p:cNvPr id="33" name="Freeform: Shape 33"/>
                <p:cNvSpPr/>
                <p:nvPr/>
              </p:nvSpPr>
              <p:spPr bwMode="auto">
                <a:xfrm>
                  <a:off x="352" y="344"/>
                  <a:ext cx="153" cy="153"/>
                </a:xfrm>
                <a:custGeom>
                  <a:gdLst>
                    <a:gd fmla="*/ 0 w 20489" name="T0"/>
                    <a:gd fmla="*/ 0 h 20489" name="T1"/>
                    <a:gd fmla="*/ 0 w 20489" name="T2"/>
                    <a:gd fmla="*/ 0 h 20489" name="T3"/>
                    <a:gd fmla="*/ 0 w 20489" name="T4"/>
                    <a:gd fmla="*/ 0 h 20489" name="T5"/>
                    <a:gd fmla="*/ 0 w 20489" name="T6"/>
                    <a:gd fmla="*/ 0 h 20489" name="T7"/>
                    <a:gd fmla="*/ 0 w 20489" name="T8"/>
                    <a:gd fmla="*/ 0 h 20489" name="T9"/>
                    <a:gd fmla="*/ 0 w 20489" name="T10"/>
                    <a:gd fmla="*/ 0 h 20489" name="T11"/>
                    <a:gd fmla="*/ 0 w 20489" name="T12"/>
                    <a:gd fmla="*/ 0 h 20489" name="T13"/>
                    <a:gd fmla="*/ 0 w 20489" name="T14"/>
                    <a:gd fmla="*/ 0 h 204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0489" w="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sp>
              <p:nvSpPr>
                <p:cNvPr id="34" name="Freeform: Shape 34"/>
                <p:cNvSpPr/>
                <p:nvPr/>
              </p:nvSpPr>
              <p:spPr bwMode="auto">
                <a:xfrm>
                  <a:off x="71" y="71"/>
                  <a:ext cx="154" cy="154"/>
                </a:xfrm>
                <a:custGeom>
                  <a:gdLst>
                    <a:gd fmla="*/ 0 w 20489" name="T0"/>
                    <a:gd fmla="*/ 0 h 20489" name="T1"/>
                    <a:gd fmla="*/ 0 w 20489" name="T2"/>
                    <a:gd fmla="*/ 0 h 20489" name="T3"/>
                    <a:gd fmla="*/ 0 w 20489" name="T4"/>
                    <a:gd fmla="*/ 0 h 20489" name="T5"/>
                    <a:gd fmla="*/ 0 w 20489" name="T6"/>
                    <a:gd fmla="*/ 0 h 20489" name="T7"/>
                    <a:gd fmla="*/ 0 w 20489" name="T8"/>
                    <a:gd fmla="*/ 0 h 20489" name="T9"/>
                    <a:gd fmla="*/ 0 w 20489" name="T10"/>
                    <a:gd fmla="*/ 0 h 20489" name="T11"/>
                    <a:gd fmla="*/ 0 w 20489" name="T12"/>
                    <a:gd fmla="*/ 0 h 20489" name="T13"/>
                    <a:gd fmla="*/ 0 w 20489" name="T14"/>
                    <a:gd fmla="*/ 0 h 204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0489" w="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grpSp>
        </p:grpSp>
        <p:grpSp>
          <p:nvGrpSpPr>
            <p:cNvPr id="13" name="Group 38"/>
            <p:cNvGrpSpPr/>
            <p:nvPr/>
          </p:nvGrpSpPr>
          <p:grpSpPr>
            <a:xfrm>
              <a:off x="1661322" y="1397366"/>
              <a:ext cx="2629859" cy="424448"/>
              <a:chOff x="5505845" y="1952090"/>
              <a:chExt cx="3506479" cy="565931"/>
            </a:xfrm>
          </p:grpSpPr>
          <p:sp>
            <p:nvSpPr>
              <p:cNvPr id="23" name="TextBox 35"/>
              <p:cNvSpPr txBox="1"/>
              <p:nvPr/>
            </p:nvSpPr>
            <p:spPr>
              <a:xfrm>
                <a:off x="5505845" y="1952090"/>
                <a:ext cx="3506479" cy="203389"/>
              </a:xfrm>
              <a:prstGeom prst="rect">
                <a:avLst/>
              </a:prstGeom>
              <a:noFill/>
            </p:spPr>
            <p:txBody>
              <a:bodyPr anchor="ctr" anchorCtr="0" bIns="0" lIns="0" rIns="0" tIns="0" wrap="none">
                <a:normAutofit fontScale="77500" lnSpcReduction="20000"/>
              </a:bodyPr>
              <a:lstStyle/>
              <a:p>
                <a:r>
                  <a:rPr altLang="zh-CN" b="1" lang="en-US" sz="1600">
                    <a:solidFill>
                      <a:schemeClr val="accent1"/>
                    </a:solidFill>
                    <a:ea charset="-122" panose="020b0503020204020204" pitchFamily="34" typeface="微软雅黑"/>
                  </a:rPr>
                  <a:t>1.年度工作概述</a:t>
                </a:r>
              </a:p>
            </p:txBody>
          </p:sp>
          <p:sp>
            <p:nvSpPr>
              <p:cNvPr id="24" name="TextBox 36"/>
              <p:cNvSpPr txBox="1"/>
              <p:nvPr/>
            </p:nvSpPr>
            <p:spPr>
              <a:xfrm>
                <a:off x="5505845" y="2216608"/>
                <a:ext cx="3506479" cy="301413"/>
              </a:xfrm>
              <a:prstGeom prst="rect">
                <a:avLst/>
              </a:prstGeom>
              <a:noFill/>
            </p:spPr>
            <p:txBody>
              <a:bodyPr anchor="t" anchorCtr="0" bIns="0" lIns="0" rIns="0" tIns="0" wrap="square">
                <a:normAutofit fontScale="70000" lnSpcReduction="20000"/>
              </a:bodyPr>
              <a:lstStyle/>
              <a:p>
                <a:pPr lvl="0">
                  <a:lnSpc>
                    <a:spcPct val="120000"/>
                  </a:lnSpc>
                </a:pPr>
                <a:r>
                  <a:rPr altLang="en-US" lang="zh-CN" sz="1050">
                    <a:solidFill>
                      <a:schemeClr val="dk1">
                        <a:lumMod val="100000"/>
                      </a:schemeClr>
                    </a:solidFill>
                    <a:ea charset="-122" panose="020b0503020204020204" pitchFamily="34" typeface="微软雅黑"/>
                  </a:rPr>
                  <a:t>点击输入替换内容</a:t>
                </a:r>
              </a:p>
              <a:p>
                <a:pP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grpSp>
      <p:grpSp>
        <p:nvGrpSpPr>
          <p:cNvPr id="49" name="组合 48"/>
          <p:cNvGrpSpPr/>
          <p:nvPr/>
        </p:nvGrpSpPr>
        <p:grpSpPr>
          <a:xfrm>
            <a:off x="4716016" y="1948632"/>
            <a:ext cx="3189194" cy="465199"/>
            <a:chOff x="1101987" y="2101649"/>
            <a:chExt cx="3189194" cy="465199"/>
          </a:xfrm>
        </p:grpSpPr>
        <p:grpSp>
          <p:nvGrpSpPr>
            <p:cNvPr id="9" name="Group 49"/>
            <p:cNvGrpSpPr/>
            <p:nvPr/>
          </p:nvGrpSpPr>
          <p:grpSpPr>
            <a:xfrm>
              <a:off x="1101987" y="2101649"/>
              <a:ext cx="460104" cy="460104"/>
              <a:chOff x="4806253" y="2982218"/>
              <a:chExt cx="613472" cy="613472"/>
            </a:xfrm>
          </p:grpSpPr>
          <p:sp>
            <p:nvSpPr>
              <p:cNvPr id="44" name="Oval 8"/>
              <p:cNvSpPr/>
              <p:nvPr/>
            </p:nvSpPr>
            <p:spPr>
              <a:xfrm>
                <a:off x="4806253" y="2982218"/>
                <a:ext cx="613472" cy="613472"/>
              </a:xfrm>
              <a:prstGeom prst="ellipse">
                <a:avLst/>
              </a:prstGeom>
              <a:solidFill>
                <a:schemeClr val="accent2">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5" name="Freeform: Shape 9"/>
              <p:cNvSpPr/>
              <p:nvPr/>
            </p:nvSpPr>
            <p:spPr bwMode="auto">
              <a:xfrm>
                <a:off x="5000294" y="3171416"/>
                <a:ext cx="225388" cy="225388"/>
              </a:xfrm>
              <a:custGeom>
                <a:gdLst>
                  <a:gd fmla="*/ 177354294 w 21600" name="T0"/>
                  <a:gd fmla="*/ 119619947 h 21600" name="T1"/>
                  <a:gd fmla="*/ 181994773 w 21600" name="T2"/>
                  <a:gd fmla="*/ 90970153 h 21600" name="T3"/>
                  <a:gd fmla="*/ 90997440 w 21600" name="T4"/>
                  <a:gd fmla="*/ 0 h 21600" name="T5"/>
                  <a:gd fmla="*/ 0 w 21600" name="T6"/>
                  <a:gd fmla="*/ 90970153 h 21600" name="T7"/>
                  <a:gd fmla="*/ 90997440 w 21600" name="T8"/>
                  <a:gd fmla="*/ 181941690 h 21600" name="T9"/>
                  <a:gd fmla="*/ 119632265 w 21600" name="T10"/>
                  <a:gd fmla="*/ 177314796 h 21600" name="T11"/>
                  <a:gd fmla="*/ 140353873 w 21600" name="T12"/>
                  <a:gd fmla="*/ 198036404 h 21600" name="T13"/>
                  <a:gd fmla="*/ 184433669 w 21600" name="T14"/>
                  <a:gd fmla="*/ 198036404 h 21600" name="T15"/>
                  <a:gd fmla="*/ 184433669 w 21600" name="T16"/>
                  <a:gd fmla="*/ 242088912 h 21600" name="T17"/>
                  <a:gd fmla="*/ 184513921 w 21600" name="T18"/>
                  <a:gd fmla="*/ 242169283 h 21600" name="T19"/>
                  <a:gd fmla="*/ 228567695 w 21600" name="T20"/>
                  <a:gd fmla="*/ 242169283 h 21600" name="T21"/>
                  <a:gd fmla="*/ 228567695 w 21600" name="T22"/>
                  <a:gd fmla="*/ 286223057 h 21600" name="T23"/>
                  <a:gd fmla="*/ 228660384 w 21600" name="T24"/>
                  <a:gd fmla="*/ 286302043 h 21600" name="T25"/>
                  <a:gd fmla="*/ 286355233 w 21600" name="T26"/>
                  <a:gd fmla="*/ 286302043 h 21600" name="T27"/>
                  <a:gd fmla="*/ 286355233 w 21600" name="T28"/>
                  <a:gd fmla="*/ 286355233 h 21600" name="T29"/>
                  <a:gd fmla="*/ 286355233 w 21600" name="T30"/>
                  <a:gd fmla="*/ 228580132 h 21600" name="T31"/>
                  <a:gd fmla="*/ 177354294 w 21600" name="T32"/>
                  <a:gd fmla="*/ 119619947 h 21600" name="T33"/>
                  <a:gd fmla="*/ 72066037 w 21600" name="T34"/>
                  <a:gd fmla="*/ 102106942 h 21600" name="T35"/>
                  <a:gd fmla="*/ 41349250 w 21600" name="T36"/>
                  <a:gd fmla="*/ 71416187 h 21600" name="T37"/>
                  <a:gd fmla="*/ 72066037 w 21600" name="T38"/>
                  <a:gd fmla="*/ 40712996 h 21600" name="T39"/>
                  <a:gd fmla="*/ 102769110 w 21600" name="T40"/>
                  <a:gd fmla="*/ 71416187 h 21600" name="T41"/>
                  <a:gd fmla="*/ 72066037 w 21600" name="T42"/>
                  <a:gd fmla="*/ 102106942 h 21600" name="T43"/>
                  <a:gd fmla="*/ 72066037 w 21600" name="T44"/>
                  <a:gd fmla="*/ 102106942 h 216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1600" w="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chemeClr val="bg1"/>
              </a:solidFill>
              <a:ln>
                <a:noFill/>
              </a:ln>
            </p:spPr>
            <p:txBody>
              <a:bodyPr anchor="ctr"/>
              <a:lstStyle/>
              <a:p>
                <a:pPr algn="ctr"/>
                <a:endParaRPr>
                  <a:ea charset="-122" panose="020b0503020204020204" pitchFamily="34" typeface="微软雅黑"/>
                </a:endParaRPr>
              </a:p>
            </p:txBody>
          </p:sp>
        </p:grpSp>
        <p:grpSp>
          <p:nvGrpSpPr>
            <p:cNvPr id="14" name="Group 39"/>
            <p:cNvGrpSpPr/>
            <p:nvPr/>
          </p:nvGrpSpPr>
          <p:grpSpPr>
            <a:xfrm>
              <a:off x="1661322" y="2142400"/>
              <a:ext cx="2629859" cy="424448"/>
              <a:chOff x="5505845" y="1952090"/>
              <a:chExt cx="3506479" cy="565931"/>
            </a:xfrm>
          </p:grpSpPr>
          <p:sp>
            <p:nvSpPr>
              <p:cNvPr id="21" name="TextBox 40"/>
              <p:cNvSpPr txBox="1"/>
              <p:nvPr/>
            </p:nvSpPr>
            <p:spPr>
              <a:xfrm>
                <a:off x="5505845" y="1952090"/>
                <a:ext cx="3506479" cy="203389"/>
              </a:xfrm>
              <a:prstGeom prst="rect">
                <a:avLst/>
              </a:prstGeom>
              <a:noFill/>
            </p:spPr>
            <p:txBody>
              <a:bodyPr anchor="ctr" anchorCtr="0" bIns="0" lIns="0" rIns="0" tIns="0" wrap="none">
                <a:normAutofit fontScale="77500" lnSpcReduction="20000"/>
              </a:bodyPr>
              <a:lstStyle/>
              <a:p>
                <a:r>
                  <a:rPr altLang="zh-CN" b="1" lang="en-US" sz="1600">
                    <a:solidFill>
                      <a:schemeClr val="accent2"/>
                    </a:solidFill>
                    <a:ea charset="-122" panose="020b0503020204020204" pitchFamily="34" typeface="微软雅黑"/>
                  </a:rPr>
                  <a:t>2.工作完成情况</a:t>
                </a:r>
              </a:p>
            </p:txBody>
          </p:sp>
          <p:sp>
            <p:nvSpPr>
              <p:cNvPr id="22" name="TextBox 41"/>
              <p:cNvSpPr txBox="1"/>
              <p:nvPr/>
            </p:nvSpPr>
            <p:spPr>
              <a:xfrm>
                <a:off x="5505845" y="2216608"/>
                <a:ext cx="3506479" cy="301413"/>
              </a:xfrm>
              <a:prstGeom prst="rect">
                <a:avLst/>
              </a:prstGeom>
              <a:noFill/>
            </p:spPr>
            <p:txBody>
              <a:bodyPr anchor="t" anchorCtr="0" bIns="0" lIns="0" rIns="0" tIns="0" wrap="square">
                <a:normAutofit fontScale="70000" lnSpcReduction="20000"/>
              </a:bodyPr>
              <a:lstStyle/>
              <a:p>
                <a:pPr lvl="0">
                  <a:lnSpc>
                    <a:spcPct val="120000"/>
                  </a:lnSpc>
                </a:pPr>
                <a:r>
                  <a:rPr altLang="en-US" lang="zh-CN" sz="1050">
                    <a:solidFill>
                      <a:schemeClr val="dk1">
                        <a:lumMod val="100000"/>
                      </a:schemeClr>
                    </a:solidFill>
                    <a:ea charset="-122" panose="020b0503020204020204" pitchFamily="34" typeface="微软雅黑"/>
                  </a:rPr>
                  <a:t>点击输入替换内容</a:t>
                </a:r>
              </a:p>
              <a:p>
                <a:pP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grpSp>
      <p:grpSp>
        <p:nvGrpSpPr>
          <p:cNvPr id="50" name="组合 49"/>
          <p:cNvGrpSpPr/>
          <p:nvPr/>
        </p:nvGrpSpPr>
        <p:grpSpPr>
          <a:xfrm>
            <a:off x="4716016" y="2693665"/>
            <a:ext cx="3189194" cy="465199"/>
            <a:chOff x="1101987" y="2846682"/>
            <a:chExt cx="3189194" cy="465199"/>
          </a:xfrm>
        </p:grpSpPr>
        <p:grpSp>
          <p:nvGrpSpPr>
            <p:cNvPr id="10" name="Group 50"/>
            <p:cNvGrpSpPr/>
            <p:nvPr/>
          </p:nvGrpSpPr>
          <p:grpSpPr>
            <a:xfrm>
              <a:off x="1101987" y="2846682"/>
              <a:ext cx="460104" cy="460104"/>
              <a:chOff x="4806253" y="3975596"/>
              <a:chExt cx="613472" cy="613472"/>
            </a:xfrm>
          </p:grpSpPr>
          <p:sp>
            <p:nvSpPr>
              <p:cNvPr id="42" name="Oval 11"/>
              <p:cNvSpPr/>
              <p:nvPr/>
            </p:nvSpPr>
            <p:spPr>
              <a:xfrm>
                <a:off x="4806253" y="3975596"/>
                <a:ext cx="613472" cy="613472"/>
              </a:xfrm>
              <a:prstGeom prst="ellipse">
                <a:avLst/>
              </a:prstGeom>
              <a:solidFill>
                <a:schemeClr val="accent3">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3" name="Freeform: Shape 12"/>
              <p:cNvSpPr/>
              <p:nvPr/>
            </p:nvSpPr>
            <p:spPr bwMode="auto">
              <a:xfrm>
                <a:off x="5003891" y="4174066"/>
                <a:ext cx="197601" cy="225388"/>
              </a:xfrm>
              <a:custGeom>
                <a:gdLst>
                  <a:gd fmla="*/ 145512959 w 21600" name="T0"/>
                  <a:gd fmla="*/ 203073433 h 21600" name="T1"/>
                  <a:gd fmla="*/ 145802623 w 21600" name="T2"/>
                  <a:gd fmla="*/ 194761133 h 21600" name="T3"/>
                  <a:gd fmla="*/ 145802623 w 21600" name="T4"/>
                  <a:gd fmla="*/ 125373600 h 21600" name="T5"/>
                  <a:gd fmla="*/ 104926995 w 21600" name="T6"/>
                  <a:gd fmla="*/ 39943277 h 21600" name="T7"/>
                  <a:gd fmla="*/ 105749513 w 21600" name="T8"/>
                  <a:gd fmla="*/ 31392540 h 21600" name="T9"/>
                  <a:gd fmla="*/ 84532065 w 21600" name="T10"/>
                  <a:gd fmla="*/ 0 h 21600" name="T11"/>
                  <a:gd fmla="*/ 63314533 w 21600" name="T12"/>
                  <a:gd fmla="*/ 31392540 h 21600" name="T13"/>
                  <a:gd fmla="*/ 64145452 w 21600" name="T14"/>
                  <a:gd fmla="*/ 39996478 h 21600" name="T15"/>
                  <a:gd fmla="*/ 23363023 w 21600" name="T16"/>
                  <a:gd fmla="*/ 125385918 h 21600" name="T17"/>
                  <a:gd fmla="*/ 23363023 w 21600" name="T18"/>
                  <a:gd fmla="*/ 194761133 h 21600" name="T19"/>
                  <a:gd fmla="*/ 23645246 w 21600" name="T20"/>
                  <a:gd fmla="*/ 203100602 h 21600" name="T21"/>
                  <a:gd fmla="*/ 0 w 21600" name="T22"/>
                  <a:gd fmla="*/ 236998693 h 21600" name="T23"/>
                  <a:gd fmla="*/ 9272957 w 21600" name="T24"/>
                  <a:gd fmla="*/ 250706436 h 21600" name="T25"/>
                  <a:gd fmla="*/ 63534281 w 21600" name="T26"/>
                  <a:gd fmla="*/ 250706436 h 21600" name="T27"/>
                  <a:gd fmla="*/ 63314533 w 21600" name="T28"/>
                  <a:gd fmla="*/ 254962705 h 21600" name="T29"/>
                  <a:gd fmla="*/ 84532065 w 21600" name="T30"/>
                  <a:gd fmla="*/ 286355233 h 21600" name="T31"/>
                  <a:gd fmla="*/ 105749513 w 21600" name="T32"/>
                  <a:gd fmla="*/ 254962705 h 21600" name="T33"/>
                  <a:gd fmla="*/ 105529766 w 21600" name="T34"/>
                  <a:gd fmla="*/ 250706436 h 21600" name="T35"/>
                  <a:gd fmla="*/ 159908522 w 21600" name="T36"/>
                  <a:gd fmla="*/ 250706436 h 21600" name="T37"/>
                  <a:gd fmla="*/ 169173962 w 21600" name="T38"/>
                  <a:gd fmla="*/ 236998693 h 21600" name="T39"/>
                  <a:gd fmla="*/ 145512959 w 21600" name="T40"/>
                  <a:gd fmla="*/ 203073433 h 21600" name="T41"/>
                  <a:gd fmla="*/ 72721479 w 21600" name="T42"/>
                  <a:gd fmla="*/ 31392540 h 21600" name="T43"/>
                  <a:gd fmla="*/ 84532065 w 21600" name="T44"/>
                  <a:gd fmla="*/ 13920288 h 21600" name="T45"/>
                  <a:gd fmla="*/ 96343451 w 21600" name="T46"/>
                  <a:gd fmla="*/ 31392540 h 21600" name="T47"/>
                  <a:gd fmla="*/ 95802281 w 21600" name="T48"/>
                  <a:gd fmla="*/ 36338135 h 21600" name="T49"/>
                  <a:gd fmla="*/ 84587024 w 21600" name="T50"/>
                  <a:gd fmla="*/ 34799986 h 21600" name="T51"/>
                  <a:gd fmla="*/ 73269292 w 21600" name="T52"/>
                  <a:gd fmla="*/ 36364156 h 21600" name="T53"/>
                  <a:gd fmla="*/ 72721479 w 21600" name="T54"/>
                  <a:gd fmla="*/ 31392540 h 21600" name="T55"/>
                  <a:gd fmla="*/ 72721479 w 21600" name="T56"/>
                  <a:gd fmla="*/ 31392540 h 2160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1600" w="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chemeClr val="bg1"/>
              </a:solidFill>
              <a:ln>
                <a:noFill/>
              </a:ln>
            </p:spPr>
            <p:txBody>
              <a:bodyPr anchor="ctr"/>
              <a:lstStyle/>
              <a:p>
                <a:pPr algn="ctr"/>
                <a:endParaRPr>
                  <a:ea charset="-122" panose="020b0503020204020204" pitchFamily="34" typeface="微软雅黑"/>
                </a:endParaRPr>
              </a:p>
            </p:txBody>
          </p:sp>
        </p:grpSp>
        <p:grpSp>
          <p:nvGrpSpPr>
            <p:cNvPr id="15" name="Group 42"/>
            <p:cNvGrpSpPr/>
            <p:nvPr/>
          </p:nvGrpSpPr>
          <p:grpSpPr>
            <a:xfrm>
              <a:off x="1661322" y="2887433"/>
              <a:ext cx="2629859" cy="424448"/>
              <a:chOff x="5505845" y="1952090"/>
              <a:chExt cx="3506479" cy="565931"/>
            </a:xfrm>
          </p:grpSpPr>
          <p:sp>
            <p:nvSpPr>
              <p:cNvPr id="19" name="TextBox 43"/>
              <p:cNvSpPr txBox="1"/>
              <p:nvPr/>
            </p:nvSpPr>
            <p:spPr>
              <a:xfrm>
                <a:off x="5505845" y="1952090"/>
                <a:ext cx="3506479" cy="203389"/>
              </a:xfrm>
              <a:prstGeom prst="rect">
                <a:avLst/>
              </a:prstGeom>
              <a:noFill/>
            </p:spPr>
            <p:txBody>
              <a:bodyPr anchor="ctr" anchorCtr="0" bIns="0" lIns="0" rIns="0" tIns="0" wrap="none">
                <a:normAutofit fontScale="77500" lnSpcReduction="20000"/>
              </a:bodyPr>
              <a:lstStyle/>
              <a:p>
                <a:r>
                  <a:rPr altLang="zh-CN" b="1" lang="en-US" sz="1600">
                    <a:solidFill>
                      <a:schemeClr val="accent3">
                        <a:lumMod val="100000"/>
                      </a:schemeClr>
                    </a:solidFill>
                    <a:ea charset="-122" panose="020b0503020204020204" pitchFamily="34" typeface="微软雅黑"/>
                  </a:rPr>
                  <a:t>3.成功项目展示</a:t>
                </a:r>
              </a:p>
            </p:txBody>
          </p:sp>
          <p:sp>
            <p:nvSpPr>
              <p:cNvPr id="20" name="TextBox 44"/>
              <p:cNvSpPr txBox="1"/>
              <p:nvPr/>
            </p:nvSpPr>
            <p:spPr>
              <a:xfrm>
                <a:off x="5505845" y="2216608"/>
                <a:ext cx="3506479" cy="301413"/>
              </a:xfrm>
              <a:prstGeom prst="rect">
                <a:avLst/>
              </a:prstGeom>
              <a:noFill/>
            </p:spPr>
            <p:txBody>
              <a:bodyPr anchor="t" anchorCtr="0" bIns="0" lIns="0" rIns="0" tIns="0" wrap="square">
                <a:normAutofit fontScale="70000" lnSpcReduction="20000"/>
              </a:bodyPr>
              <a:lstStyle/>
              <a:p>
                <a:pPr lvl="0">
                  <a:lnSpc>
                    <a:spcPct val="120000"/>
                  </a:lnSpc>
                </a:pPr>
                <a:r>
                  <a:rPr altLang="en-US" lang="zh-CN" sz="1050">
                    <a:solidFill>
                      <a:schemeClr val="dk1">
                        <a:lumMod val="100000"/>
                      </a:schemeClr>
                    </a:solidFill>
                    <a:ea charset="-122" panose="020b0503020204020204" pitchFamily="34" typeface="微软雅黑"/>
                  </a:rPr>
                  <a:t>点击输入替换内容</a:t>
                </a:r>
              </a:p>
              <a:p>
                <a:pP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grpSp>
      <p:grpSp>
        <p:nvGrpSpPr>
          <p:cNvPr id="51" name="组合 50"/>
          <p:cNvGrpSpPr/>
          <p:nvPr/>
        </p:nvGrpSpPr>
        <p:grpSpPr>
          <a:xfrm>
            <a:off x="4716016" y="3438699"/>
            <a:ext cx="3189194" cy="465199"/>
            <a:chOff x="1101987" y="3591716"/>
            <a:chExt cx="3189194" cy="465199"/>
          </a:xfrm>
        </p:grpSpPr>
        <p:grpSp>
          <p:nvGrpSpPr>
            <p:cNvPr id="11" name="Group 51"/>
            <p:cNvGrpSpPr/>
            <p:nvPr/>
          </p:nvGrpSpPr>
          <p:grpSpPr>
            <a:xfrm>
              <a:off x="1101987" y="3591716"/>
              <a:ext cx="460104" cy="460104"/>
              <a:chOff x="4806253" y="4968974"/>
              <a:chExt cx="613472" cy="613472"/>
            </a:xfrm>
          </p:grpSpPr>
          <p:sp>
            <p:nvSpPr>
              <p:cNvPr id="35" name="Oval 17"/>
              <p:cNvSpPr/>
              <p:nvPr/>
            </p:nvSpPr>
            <p:spPr>
              <a:xfrm>
                <a:off x="4806253" y="4968974"/>
                <a:ext cx="613472" cy="613472"/>
              </a:xfrm>
              <a:prstGeom prst="ellipse">
                <a:avLst/>
              </a:prstGeom>
              <a:solidFill>
                <a:schemeClr val="accent4">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36" name="Group 18"/>
              <p:cNvGrpSpPr/>
              <p:nvPr/>
            </p:nvGrpSpPr>
            <p:grpSpPr>
              <a:xfrm>
                <a:off x="4999337" y="5167444"/>
                <a:ext cx="225387" cy="225387"/>
                <a:chExt cx="577" cy="574"/>
              </a:xfrm>
              <a:solidFill>
                <a:schemeClr val="bg1"/>
              </a:solidFill>
            </p:grpSpPr>
            <p:sp>
              <p:nvSpPr>
                <p:cNvPr id="37" name="Freeform: Shape 19"/>
                <p:cNvSpPr/>
                <p:nvPr/>
              </p:nvSpPr>
              <p:spPr bwMode="auto">
                <a:xfrm>
                  <a:off x="368" y="368"/>
                  <a:ext cx="205" cy="20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1600" w="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sp>
              <p:nvSpPr>
                <p:cNvPr id="38" name="Freeform: Shape 20"/>
                <p:cNvSpPr/>
                <p:nvPr/>
              </p:nvSpPr>
              <p:spPr bwMode="auto">
                <a:xfrm>
                  <a:off x="328" y="304"/>
                  <a:ext cx="107" cy="13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sp>
              <p:nvSpPr>
                <p:cNvPr id="39" name="Freeform: Shape 21"/>
                <p:cNvSpPr/>
                <p:nvPr/>
              </p:nvSpPr>
              <p:spPr bwMode="auto">
                <a:xfrm>
                  <a:off x="0" y="0"/>
                  <a:ext cx="297" cy="289"/>
                </a:xfrm>
                <a:custGeom>
                  <a:gdLst>
                    <a:gd fmla="*/ 0 w 21222" name="T0"/>
                    <a:gd fmla="*/ 0 h 21211" name="T1"/>
                    <a:gd fmla="*/ 0 w 21222" name="T2"/>
                    <a:gd fmla="*/ 0 h 21211" name="T3"/>
                    <a:gd fmla="*/ 0 w 21222" name="T4"/>
                    <a:gd fmla="*/ 0 h 21211" name="T5"/>
                    <a:gd fmla="*/ 0 w 21222" name="T6"/>
                    <a:gd fmla="*/ 0 h 21211" name="T7"/>
                    <a:gd fmla="*/ 0 w 21222" name="T8"/>
                    <a:gd fmla="*/ 0 h 21211" name="T9"/>
                    <a:gd fmla="*/ 0 w 21222" name="T10"/>
                    <a:gd fmla="*/ 0 h 21211" name="T11"/>
                    <a:gd fmla="*/ 0 w 21222" name="T12"/>
                    <a:gd fmla="*/ 0 h 21211" name="T13"/>
                    <a:gd fmla="*/ 0 w 21222" name="T14"/>
                    <a:gd fmla="*/ 0 h 21211" name="T15"/>
                    <a:gd fmla="*/ 0 w 21222" name="T16"/>
                    <a:gd fmla="*/ 0 h 212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211" w="21222">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sp>
              <p:nvSpPr>
                <p:cNvPr id="40" name="Freeform: Shape 22"/>
                <p:cNvSpPr/>
                <p:nvPr/>
              </p:nvSpPr>
              <p:spPr bwMode="auto">
                <a:xfrm>
                  <a:off x="0" y="328"/>
                  <a:ext cx="298" cy="246"/>
                </a:xfrm>
                <a:custGeom>
                  <a:gdLst>
                    <a:gd fmla="*/ 0 w 21116" name="T0"/>
                    <a:gd fmla="*/ 0 h 21374" name="T1"/>
                    <a:gd fmla="*/ 0 w 21116" name="T2"/>
                    <a:gd fmla="*/ 0 h 21374" name="T3"/>
                    <a:gd fmla="*/ 0 w 21116" name="T4"/>
                    <a:gd fmla="*/ 0 h 21374" name="T5"/>
                    <a:gd fmla="*/ 0 w 21116" name="T6"/>
                    <a:gd fmla="*/ 0 h 21374" name="T7"/>
                    <a:gd fmla="*/ 0 w 21116" name="T8"/>
                    <a:gd fmla="*/ 0 h 21374" name="T9"/>
                    <a:gd fmla="*/ 0 w 21116" name="T10"/>
                    <a:gd fmla="*/ 0 h 21374" name="T11"/>
                    <a:gd fmla="*/ 0 w 21116" name="T12"/>
                    <a:gd fmla="*/ 0 h 21374" name="T13"/>
                    <a:gd fmla="*/ 0 w 21116" name="T14"/>
                    <a:gd fmla="*/ 0 h 21374" name="T15"/>
                    <a:gd fmla="*/ 0 w 21116" name="T16"/>
                    <a:gd fmla="*/ 0 h 2137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374" w="21116">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sp>
              <p:nvSpPr>
                <p:cNvPr id="41" name="Freeform: Shape 23"/>
                <p:cNvSpPr/>
                <p:nvPr/>
              </p:nvSpPr>
              <p:spPr bwMode="auto">
                <a:xfrm>
                  <a:off x="240" y="0"/>
                  <a:ext cx="337" cy="385"/>
                </a:xfrm>
                <a:custGeom>
                  <a:gdLst>
                    <a:gd fmla="*/ 0 w 21345" name="T0"/>
                    <a:gd fmla="*/ 0 h 21376" name="T1"/>
                    <a:gd fmla="*/ 0 w 21345" name="T2"/>
                    <a:gd fmla="*/ 0 h 21376" name="T3"/>
                    <a:gd fmla="*/ 0 w 21345" name="T4"/>
                    <a:gd fmla="*/ 0 h 21376" name="T5"/>
                    <a:gd fmla="*/ 0 w 21345" name="T6"/>
                    <a:gd fmla="*/ 0 h 21376" name="T7"/>
                    <a:gd fmla="*/ 0 w 21345" name="T8"/>
                    <a:gd fmla="*/ 0 h 21376" name="T9"/>
                    <a:gd fmla="*/ 0 w 21345" name="T10"/>
                    <a:gd fmla="*/ 0 h 21376" name="T11"/>
                    <a:gd fmla="*/ 0 w 21345" name="T12"/>
                    <a:gd fmla="*/ 0 h 21376" name="T13"/>
                    <a:gd fmla="*/ 0 w 21345" name="T14"/>
                    <a:gd fmla="*/ 0 h 21376" name="T15"/>
                    <a:gd fmla="*/ 0 w 21345" name="T16"/>
                    <a:gd fmla="*/ 0 h 21376" name="T17"/>
                    <a:gd fmla="*/ 0 w 21345" name="T18"/>
                    <a:gd fmla="*/ 0 h 21376" name="T19"/>
                    <a:gd fmla="*/ 0 w 21345" name="T20"/>
                    <a:gd fmla="*/ 0 h 21376" name="T21"/>
                    <a:gd fmla="*/ 0 w 21345" name="T22"/>
                    <a:gd fmla="*/ 0 h 2137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1376" w="21345">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a:extLst>
                  <a:ext uri="{91240B29-F687-4f45-9708-019B960494DF}">
                    <a14:hiddenLine xmlns:dgm="http://schemas.openxmlformats.org/drawingml/2006/diagram" xmlns:lc="http://schemas.openxmlformats.org/drawingml/2006/lockedCanvas" cap="flat" w="25400">
                      <a:solidFill>
                        <a:schemeClr val="tx1"/>
                      </a:solidFill>
                      <a:miter lim="800000"/>
                      <a:headEnd len="med" type="none" w="med"/>
                      <a:tailEnd len="med" type="none" w="med"/>
                    </a14:hiddenLine>
                  </a:ext>
                </a:extLst>
              </p:spPr>
              <p:txBody>
                <a:bodyPr anchor="ctr"/>
                <a:lstStyle/>
                <a:p>
                  <a:pPr algn="ctr"/>
                  <a:endParaRPr>
                    <a:ea charset="-122" panose="020b0503020204020204" pitchFamily="34" typeface="微软雅黑"/>
                  </a:endParaRPr>
                </a:p>
              </p:txBody>
            </p:sp>
          </p:grpSp>
        </p:grpSp>
        <p:grpSp>
          <p:nvGrpSpPr>
            <p:cNvPr id="16" name="Group 45"/>
            <p:cNvGrpSpPr/>
            <p:nvPr/>
          </p:nvGrpSpPr>
          <p:grpSpPr>
            <a:xfrm>
              <a:off x="1661322" y="3632467"/>
              <a:ext cx="2629859" cy="424448"/>
              <a:chOff x="5505845" y="1952090"/>
              <a:chExt cx="3506479" cy="565931"/>
            </a:xfrm>
          </p:grpSpPr>
          <p:sp>
            <p:nvSpPr>
              <p:cNvPr id="17" name="TextBox 46"/>
              <p:cNvSpPr txBox="1"/>
              <p:nvPr/>
            </p:nvSpPr>
            <p:spPr>
              <a:xfrm>
                <a:off x="5505845" y="1952090"/>
                <a:ext cx="3506479" cy="203389"/>
              </a:xfrm>
              <a:prstGeom prst="rect">
                <a:avLst/>
              </a:prstGeom>
              <a:noFill/>
            </p:spPr>
            <p:txBody>
              <a:bodyPr anchor="ctr" anchorCtr="0" bIns="0" lIns="0" rIns="0" tIns="0" wrap="none">
                <a:normAutofit fontScale="77500" lnSpcReduction="20000"/>
              </a:bodyPr>
              <a:lstStyle/>
              <a:p>
                <a:r>
                  <a:rPr altLang="zh-CN" b="1" lang="en-US" sz="1600">
                    <a:solidFill>
                      <a:schemeClr val="accent4">
                        <a:lumMod val="100000"/>
                      </a:schemeClr>
                    </a:solidFill>
                    <a:ea charset="-122" panose="020b0503020204020204" pitchFamily="34" typeface="微软雅黑"/>
                  </a:rPr>
                  <a:t>4.明年工作计划</a:t>
                </a:r>
              </a:p>
            </p:txBody>
          </p:sp>
          <p:sp>
            <p:nvSpPr>
              <p:cNvPr id="18" name="TextBox 47"/>
              <p:cNvSpPr txBox="1"/>
              <p:nvPr/>
            </p:nvSpPr>
            <p:spPr>
              <a:xfrm>
                <a:off x="5505845" y="2216608"/>
                <a:ext cx="3506479" cy="301413"/>
              </a:xfrm>
              <a:prstGeom prst="rect">
                <a:avLst/>
              </a:prstGeom>
              <a:noFill/>
            </p:spPr>
            <p:txBody>
              <a:bodyPr anchor="t" anchorCtr="0" bIns="0" lIns="0" rIns="0" tIns="0" wrap="square">
                <a:normAutofit fontScale="70000" lnSpcReduction="20000"/>
              </a:bodyPr>
              <a:lstStyle/>
              <a:p>
                <a:pPr lvl="0">
                  <a:lnSpc>
                    <a:spcPct val="120000"/>
                  </a:lnSpc>
                </a:pPr>
                <a:r>
                  <a:rPr altLang="en-US" lang="zh-CN" sz="1050">
                    <a:solidFill>
                      <a:schemeClr val="dk1">
                        <a:lumMod val="100000"/>
                      </a:schemeClr>
                    </a:solidFill>
                    <a:ea charset="-122" panose="020b0503020204020204" pitchFamily="34" typeface="微软雅黑"/>
                  </a:rPr>
                  <a:t>点击输入替换内容</a:t>
                </a:r>
              </a:p>
              <a:p>
                <a:pP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grpSp>
    </p:spTree>
    <p:extLst>
      <p:ext uri="{BB962C8B-B14F-4D97-AF65-F5344CB8AC3E}">
        <p14:creationId val="245445891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48"/>
                                        </p:tgtEl>
                                        <p:attrNameLst>
                                          <p:attrName>style.visibility</p:attrName>
                                        </p:attrNameLst>
                                      </p:cBhvr>
                                      <p:to>
                                        <p:strVal val="visible"/>
                                      </p:to>
                                    </p:set>
                                    <p:animEffect filter="fade" transition="in">
                                      <p:cBhvr>
                                        <p:cTn dur="1000" id="13"/>
                                        <p:tgtEl>
                                          <p:spTgt spid="48"/>
                                        </p:tgtEl>
                                      </p:cBhvr>
                                    </p:animEffect>
                                    <p:anim calcmode="lin" valueType="num">
                                      <p:cBhvr>
                                        <p:cTn dur="1000" fill="hold" id="14"/>
                                        <p:tgtEl>
                                          <p:spTgt spid="48"/>
                                        </p:tgtEl>
                                        <p:attrNameLst>
                                          <p:attrName>ppt_x</p:attrName>
                                        </p:attrNameLst>
                                      </p:cBhvr>
                                      <p:tavLst>
                                        <p:tav tm="0">
                                          <p:val>
                                            <p:strVal val="#ppt_x"/>
                                          </p:val>
                                        </p:tav>
                                        <p:tav tm="100000">
                                          <p:val>
                                            <p:strVal val="#ppt_x"/>
                                          </p:val>
                                        </p:tav>
                                      </p:tavLst>
                                    </p:anim>
                                    <p:anim calcmode="lin" valueType="num">
                                      <p:cBhvr>
                                        <p:cTn dur="1000" fill="hold" id="15"/>
                                        <p:tgtEl>
                                          <p:spTgt spid="4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49"/>
                                        </p:tgtEl>
                                        <p:attrNameLst>
                                          <p:attrName>style.visibility</p:attrName>
                                        </p:attrNameLst>
                                      </p:cBhvr>
                                      <p:to>
                                        <p:strVal val="visible"/>
                                      </p:to>
                                    </p:set>
                                    <p:animEffect filter="fade" transition="in">
                                      <p:cBhvr>
                                        <p:cTn dur="1000" id="19"/>
                                        <p:tgtEl>
                                          <p:spTgt spid="49"/>
                                        </p:tgtEl>
                                      </p:cBhvr>
                                    </p:animEffect>
                                    <p:anim calcmode="lin" valueType="num">
                                      <p:cBhvr>
                                        <p:cTn dur="1000" fill="hold" id="20"/>
                                        <p:tgtEl>
                                          <p:spTgt spid="49"/>
                                        </p:tgtEl>
                                        <p:attrNameLst>
                                          <p:attrName>ppt_x</p:attrName>
                                        </p:attrNameLst>
                                      </p:cBhvr>
                                      <p:tavLst>
                                        <p:tav tm="0">
                                          <p:val>
                                            <p:strVal val="#ppt_x"/>
                                          </p:val>
                                        </p:tav>
                                        <p:tav tm="100000">
                                          <p:val>
                                            <p:strVal val="#ppt_x"/>
                                          </p:val>
                                        </p:tav>
                                      </p:tavLst>
                                    </p:anim>
                                    <p:anim calcmode="lin" valueType="num">
                                      <p:cBhvr>
                                        <p:cTn dur="1000" fill="hold" id="21"/>
                                        <p:tgtEl>
                                          <p:spTgt spid="4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50"/>
                                        </p:tgtEl>
                                        <p:attrNameLst>
                                          <p:attrName>style.visibility</p:attrName>
                                        </p:attrNameLst>
                                      </p:cBhvr>
                                      <p:to>
                                        <p:strVal val="visible"/>
                                      </p:to>
                                    </p:set>
                                    <p:animEffect filter="fade" transition="in">
                                      <p:cBhvr>
                                        <p:cTn dur="1000" id="25"/>
                                        <p:tgtEl>
                                          <p:spTgt spid="50"/>
                                        </p:tgtEl>
                                      </p:cBhvr>
                                    </p:animEffect>
                                    <p:anim calcmode="lin" valueType="num">
                                      <p:cBhvr>
                                        <p:cTn dur="1000" fill="hold" id="26"/>
                                        <p:tgtEl>
                                          <p:spTgt spid="50"/>
                                        </p:tgtEl>
                                        <p:attrNameLst>
                                          <p:attrName>ppt_x</p:attrName>
                                        </p:attrNameLst>
                                      </p:cBhvr>
                                      <p:tavLst>
                                        <p:tav tm="0">
                                          <p:val>
                                            <p:strVal val="#ppt_x"/>
                                          </p:val>
                                        </p:tav>
                                        <p:tav tm="100000">
                                          <p:val>
                                            <p:strVal val="#ppt_x"/>
                                          </p:val>
                                        </p:tav>
                                      </p:tavLst>
                                    </p:anim>
                                    <p:anim calcmode="lin" valueType="num">
                                      <p:cBhvr>
                                        <p:cTn dur="1000" fill="hold" id="27"/>
                                        <p:tgtEl>
                                          <p:spTgt spid="5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42" presetSubtype="0">
                                  <p:stCondLst>
                                    <p:cond delay="0"/>
                                  </p:stCondLst>
                                  <p:childTnLst>
                                    <p:set>
                                      <p:cBhvr>
                                        <p:cTn dur="1" fill="hold" id="30">
                                          <p:stCondLst>
                                            <p:cond delay="0"/>
                                          </p:stCondLst>
                                        </p:cTn>
                                        <p:tgtEl>
                                          <p:spTgt spid="51"/>
                                        </p:tgtEl>
                                        <p:attrNameLst>
                                          <p:attrName>style.visibility</p:attrName>
                                        </p:attrNameLst>
                                      </p:cBhvr>
                                      <p:to>
                                        <p:strVal val="visible"/>
                                      </p:to>
                                    </p:set>
                                    <p:animEffect filter="fade" transition="in">
                                      <p:cBhvr>
                                        <p:cTn dur="1000" id="31"/>
                                        <p:tgtEl>
                                          <p:spTgt spid="51"/>
                                        </p:tgtEl>
                                      </p:cBhvr>
                                    </p:animEffect>
                                    <p:anim calcmode="lin" valueType="num">
                                      <p:cBhvr>
                                        <p:cTn dur="1000" fill="hold" id="32"/>
                                        <p:tgtEl>
                                          <p:spTgt spid="51"/>
                                        </p:tgtEl>
                                        <p:attrNameLst>
                                          <p:attrName>ppt_x</p:attrName>
                                        </p:attrNameLst>
                                      </p:cBhvr>
                                      <p:tavLst>
                                        <p:tav tm="0">
                                          <p:val>
                                            <p:strVal val="#ppt_x"/>
                                          </p:val>
                                        </p:tav>
                                        <p:tav tm="100000">
                                          <p:val>
                                            <p:strVal val="#ppt_x"/>
                                          </p:val>
                                        </p:tav>
                                      </p:tavLst>
                                    </p:anim>
                                    <p:anim calcmode="lin" valueType="num">
                                      <p:cBhvr>
                                        <p:cTn dur="1000" fill="hold" id="33"/>
                                        <p:tgtEl>
                                          <p:spTgt spid="51"/>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500"/>
                            </p:stCondLst>
                            <p:childTnLst>
                              <p:par>
                                <p:cTn fill="hold" grpId="0" id="35" nodeType="afterEffect" presetClass="entr" presetID="22" presetSubtype="8">
                                  <p:stCondLst>
                                    <p:cond delay="0"/>
                                  </p:stCondLst>
                                  <p:childTnLst>
                                    <p:set>
                                      <p:cBhvr>
                                        <p:cTn dur="1" fill="hold" id="36">
                                          <p:stCondLst>
                                            <p:cond delay="0"/>
                                          </p:stCondLst>
                                        </p:cTn>
                                        <p:tgtEl>
                                          <p:spTgt spid="52"/>
                                        </p:tgtEl>
                                        <p:attrNameLst>
                                          <p:attrName>style.visibility</p:attrName>
                                        </p:attrNameLst>
                                      </p:cBhvr>
                                      <p:to>
                                        <p:strVal val="visible"/>
                                      </p:to>
                                    </p:set>
                                    <p:animEffect filter="wipe(left)" transition="in">
                                      <p:cBhvr>
                                        <p:cTn dur="500" id="37"/>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ïṧḷïḓê-Freeform 2">
            <a:extLst>
              <a:ext uri="{FF2B5EF4-FFF2-40B4-BE49-F238E27FC236}">
                <a16:creationId xmlns:a16="http://schemas.microsoft.com/office/drawing/2014/main" id="{222585F1-53C3-4142-B55F-69118B6B4952}"/>
              </a:ext>
            </a:extLst>
          </p:cNvPr>
          <p:cNvSpPr/>
          <p:nvPr/>
        </p:nvSpPr>
        <p:spPr>
          <a:xfrm>
            <a:off x="4346975" y="2142028"/>
            <a:ext cx="378042" cy="1039466"/>
          </a:xfrm>
          <a:custGeom>
            <a:gdLst>
              <a:gd fmla="*/ 252028 w 504056" name="connsiteX0"/>
              <a:gd fmla="*/ 0 h 1385955" name="connsiteY0"/>
              <a:gd fmla="*/ 257409 w 504056" name="connsiteX1"/>
              <a:gd fmla="*/ 5920 h 1385955" name="connsiteY1"/>
              <a:gd fmla="*/ 504056 w 504056" name="connsiteX2"/>
              <a:gd fmla="*/ 692977 h 1385955" name="connsiteY2"/>
              <a:gd fmla="*/ 257409 w 504056" name="connsiteX3"/>
              <a:gd fmla="*/ 1380034 h 1385955" name="connsiteY3"/>
              <a:gd fmla="*/ 252028 w 504056" name="connsiteX4"/>
              <a:gd fmla="*/ 1385955 h 1385955" name="connsiteY4"/>
              <a:gd fmla="*/ 246647 w 504056" name="connsiteX5"/>
              <a:gd fmla="*/ 1380034 h 1385955" name="connsiteY5"/>
              <a:gd fmla="*/ 0 w 504056" name="connsiteX6"/>
              <a:gd fmla="*/ 692977 h 1385955" name="connsiteY6"/>
              <a:gd fmla="*/ 246647 w 504056" name="connsiteX7"/>
              <a:gd fmla="*/ 5920 h 1385955" name="connsiteY7"/>
              <a:gd fmla="*/ 252028 w 504056" name="connsiteX8"/>
              <a:gd fmla="*/ 0 h 138595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85955" w="504056">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1" name="组合 20">
            <a:extLst>
              <a:ext uri="{FF2B5EF4-FFF2-40B4-BE49-F238E27FC236}">
                <a16:creationId xmlns:a16="http://schemas.microsoft.com/office/drawing/2014/main" id="{105332B0-EACF-476F-AC22-E51A5D65D3B9}"/>
              </a:ext>
            </a:extLst>
          </p:cNvPr>
          <p:cNvGrpSpPr/>
          <p:nvPr/>
        </p:nvGrpSpPr>
        <p:grpSpPr>
          <a:xfrm>
            <a:off x="853298" y="1851670"/>
            <a:ext cx="3574686" cy="1620180"/>
            <a:chOff x="754287" y="2463738"/>
            <a:chExt cx="3574686" cy="1620180"/>
          </a:xfrm>
        </p:grpSpPr>
        <p:sp>
          <p:nvSpPr>
            <p:cNvPr id="4" name="ïṧḷïḓê-Freeform 3">
              <a:extLst>
                <a:ext uri="{FF2B5EF4-FFF2-40B4-BE49-F238E27FC236}">
                  <a16:creationId xmlns:a16="http://schemas.microsoft.com/office/drawing/2014/main" id="{278DA3A4-D869-4B60-AF32-1658FB98AB0F}"/>
                </a:ext>
              </a:extLst>
            </p:cNvPr>
            <p:cNvSpPr/>
            <p:nvPr/>
          </p:nvSpPr>
          <p:spPr>
            <a:xfrm>
              <a:off x="2897814" y="2463738"/>
              <a:ext cx="1431159" cy="1620180"/>
            </a:xfrm>
            <a:custGeom>
              <a:gdLst>
                <a:gd fmla="*/ 1080120 w 1908212" name="connsiteX0"/>
                <a:gd fmla="*/ 0 h 2160240" name="connsiteY0"/>
                <a:gd fmla="*/ 1843880 w 1908212" name="connsiteX1"/>
                <a:gd fmla="*/ 316360 h 2160240" name="connsiteY1"/>
                <a:gd fmla="*/ 1908212 w 1908212" name="connsiteX2"/>
                <a:gd fmla="*/ 387143 h 2160240" name="connsiteY2"/>
                <a:gd fmla="*/ 1902831 w 1908212" name="connsiteX3"/>
                <a:gd fmla="*/ 393063 h 2160240" name="connsiteY3"/>
                <a:gd fmla="*/ 1656184 w 1908212" name="connsiteX4"/>
                <a:gd fmla="*/ 1080120 h 2160240" name="connsiteY4"/>
                <a:gd fmla="*/ 1902831 w 1908212" name="connsiteX5"/>
                <a:gd fmla="*/ 1767177 h 2160240" name="connsiteY5"/>
                <a:gd fmla="*/ 1908212 w 1908212" name="connsiteX6"/>
                <a:gd fmla="*/ 1773098 h 2160240" name="connsiteY6"/>
                <a:gd fmla="*/ 1843880 w 1908212" name="connsiteX7"/>
                <a:gd fmla="*/ 1843880 h 2160240" name="connsiteY7"/>
                <a:gd fmla="*/ 1080120 w 1908212" name="connsiteX8"/>
                <a:gd fmla="*/ 2160240 h 2160240" name="connsiteY8"/>
                <a:gd fmla="*/ 0 w 1908212" name="connsiteX9"/>
                <a:gd fmla="*/ 1080120 h 2160240" name="connsiteY9"/>
                <a:gd fmla="*/ 1080120 w 1908212" name="connsiteX10"/>
                <a:gd fmla="*/ 0 h 216024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60240" w="1908211">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en-US" lang="zh-CN">
                  <a:ea charset="-122" panose="020b0503020204020204" pitchFamily="34" typeface="微软雅黑"/>
                </a:rPr>
                <a:t>关键词</a:t>
              </a:r>
            </a:p>
          </p:txBody>
        </p:sp>
        <p:cxnSp>
          <p:nvCxnSpPr>
            <p:cNvPr id="9" name="ïṧḷïḓê-Straight Connector 8">
              <a:extLst>
                <a:ext uri="{FF2B5EF4-FFF2-40B4-BE49-F238E27FC236}">
                  <a16:creationId xmlns:a16="http://schemas.microsoft.com/office/drawing/2014/main" id="{63F987EE-542B-4DA4-8EF3-B85F3FA2228F}"/>
                </a:ext>
              </a:extLst>
            </p:cNvPr>
            <p:cNvCxnSpPr/>
            <p:nvPr/>
          </p:nvCxnSpPr>
          <p:spPr>
            <a:xfrm flipH="1">
              <a:off x="788592" y="3433744"/>
              <a:ext cx="1785186" cy="0"/>
            </a:xfrm>
            <a:prstGeom prst="line">
              <a:avLst/>
            </a:prstGeom>
            <a:ln cap="rnd" w="63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11" name="ïṧḷïḓê-文本框 16">
              <a:extLst>
                <a:ext uri="{FF2B5EF4-FFF2-40B4-BE49-F238E27FC236}">
                  <a16:creationId xmlns:a16="http://schemas.microsoft.com/office/drawing/2014/main" id="{8CAD7195-438D-4381-9843-B68B7AB708EA}"/>
                </a:ext>
              </a:extLst>
            </p:cNvPr>
            <p:cNvSpPr txBox="1"/>
            <p:nvPr/>
          </p:nvSpPr>
          <p:spPr>
            <a:xfrm>
              <a:off x="754288" y="3038077"/>
              <a:ext cx="1061829" cy="253916"/>
            </a:xfrm>
            <a:prstGeom prst="rect">
              <a:avLst/>
            </a:prstGeom>
            <a:noFill/>
          </p:spPr>
          <p:txBody>
            <a:bodyPr wrap="none">
              <a:normAutofit fontScale="77500" lnSpcReduction="20000"/>
            </a:bodyPr>
            <a:lstStyle/>
            <a:p>
              <a:r>
                <a:rPr altLang="en-US" b="1" lang="zh-CN" sz="1600">
                  <a:solidFill>
                    <a:schemeClr val="accent1"/>
                  </a:solidFill>
                  <a:ea charset="-122" panose="020b0503020204020204" pitchFamily="34" typeface="微软雅黑"/>
                </a:rPr>
                <a:t>标题文本预设</a:t>
              </a:r>
            </a:p>
          </p:txBody>
        </p:sp>
        <p:grpSp>
          <p:nvGrpSpPr>
            <p:cNvPr id="12" name="组合 11">
              <a:extLst>
                <a:ext uri="{FF2B5EF4-FFF2-40B4-BE49-F238E27FC236}">
                  <a16:creationId xmlns:a16="http://schemas.microsoft.com/office/drawing/2014/main" id="{4D99F413-BD64-4B33-B984-FDEF6D20AFA7}"/>
                </a:ext>
              </a:extLst>
            </p:cNvPr>
            <p:cNvGrpSpPr/>
            <p:nvPr/>
          </p:nvGrpSpPr>
          <p:grpSpPr>
            <a:xfrm>
              <a:off x="2627560" y="3027215"/>
              <a:ext cx="493226" cy="493226"/>
              <a:chOff x="8544272" y="2820469"/>
              <a:chExt cx="619662" cy="619662"/>
            </a:xfrm>
          </p:grpSpPr>
          <p:sp>
            <p:nvSpPr>
              <p:cNvPr id="19" name="ïṧḷïḓê-Oval 18">
                <a:extLst>
                  <a:ext uri="{FF2B5EF4-FFF2-40B4-BE49-F238E27FC236}">
                    <a16:creationId xmlns:a16="http://schemas.microsoft.com/office/drawing/2014/main" id="{B814F15A-5C15-49D8-A990-08DBB151BF87}"/>
                  </a:ext>
                </a:extLst>
              </p:cNvPr>
              <p:cNvSpPr/>
              <p:nvPr/>
            </p:nvSpPr>
            <p:spPr>
              <a:xfrm>
                <a:off x="8544272" y="2820469"/>
                <a:ext cx="619662" cy="619662"/>
              </a:xfrm>
              <a:prstGeom prst="ellipse">
                <a:avLst/>
              </a:prstGeom>
              <a:solidFill>
                <a:schemeClr val="bg1"/>
              </a:solidFill>
              <a:ln algn="ctr" cap="flat" cmpd="sng" w="9525">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ïṧḷïḓê-Freeform 19">
                <a:extLst>
                  <a:ext uri="{FF2B5EF4-FFF2-40B4-BE49-F238E27FC236}">
                    <a16:creationId xmlns:a16="http://schemas.microsoft.com/office/drawing/2014/main" id="{29C5A6E9-F7D7-4F65-A7B2-2D6A323B6536}"/>
                  </a:ext>
                </a:extLst>
              </p:cNvPr>
              <p:cNvSpPr/>
              <p:nvPr/>
            </p:nvSpPr>
            <p:spPr>
              <a:xfrm>
                <a:off x="8661024" y="3010797"/>
                <a:ext cx="386158" cy="239007"/>
              </a:xfrm>
              <a:custGeom>
                <a:gdLst>
                  <a:gd fmla="*/ 503767 w 608133" name="connsiteX0"/>
                  <a:gd fmla="*/ 295105 h 376396" name="connsiteY0"/>
                  <a:gd fmla="*/ 522820 w 608133" name="connsiteX1"/>
                  <a:gd fmla="*/ 314123 h 376396" name="connsiteY1"/>
                  <a:gd fmla="*/ 503767 w 608133" name="connsiteX2"/>
                  <a:gd fmla="*/ 333141 h 376396" name="connsiteY2"/>
                  <a:gd fmla="*/ 484714 w 608133" name="connsiteX3"/>
                  <a:gd fmla="*/ 314123 h 376396" name="connsiteY3"/>
                  <a:gd fmla="*/ 503767 w 608133" name="connsiteX4"/>
                  <a:gd fmla="*/ 295105 h 376396" name="connsiteY4"/>
                  <a:gd fmla="*/ 125466 w 608133" name="connsiteX5"/>
                  <a:gd fmla="*/ 295105 h 376396" name="connsiteY5"/>
                  <a:gd fmla="*/ 144519 w 608133" name="connsiteX6"/>
                  <a:gd fmla="*/ 314123 h 376396" name="connsiteY6"/>
                  <a:gd fmla="*/ 125466 w 608133" name="connsiteX7"/>
                  <a:gd fmla="*/ 333141 h 376396" name="connsiteY7"/>
                  <a:gd fmla="*/ 106413 w 608133" name="connsiteX8"/>
                  <a:gd fmla="*/ 314123 h 376396" name="connsiteY8"/>
                  <a:gd fmla="*/ 125466 w 608133" name="connsiteX9"/>
                  <a:gd fmla="*/ 295105 h 376396" name="connsiteY9"/>
                  <a:gd fmla="*/ 503707 w 608133" name="connsiteX10"/>
                  <a:gd fmla="*/ 271454 h 376396" name="connsiteY10"/>
                  <a:gd fmla="*/ 461050 w 608133" name="connsiteX11"/>
                  <a:gd fmla="*/ 314139 h 376396" name="connsiteY11"/>
                  <a:gd fmla="*/ 503707 w 608133" name="connsiteX12"/>
                  <a:gd fmla="*/ 356726 h 376396" name="connsiteY12"/>
                  <a:gd fmla="*/ 546463 w 608133" name="connsiteX13"/>
                  <a:gd fmla="*/ 314139 h 376396" name="connsiteY13"/>
                  <a:gd fmla="*/ 503707 w 608133" name="connsiteX14"/>
                  <a:gd fmla="*/ 271454 h 376396" name="connsiteY14"/>
                  <a:gd fmla="*/ 125410 w 608133" name="connsiteX15"/>
                  <a:gd fmla="*/ 271454 h 376396" name="connsiteY15"/>
                  <a:gd fmla="*/ 82753 w 608133" name="connsiteX16"/>
                  <a:gd fmla="*/ 314139 h 376396" name="connsiteY16"/>
                  <a:gd fmla="*/ 125410 w 608133" name="connsiteX17"/>
                  <a:gd fmla="*/ 356726 h 376396" name="connsiteY17"/>
                  <a:gd fmla="*/ 168165 w 608133" name="connsiteX18"/>
                  <a:gd fmla="*/ 314139 h 376396" name="connsiteY18"/>
                  <a:gd fmla="*/ 125410 w 608133" name="connsiteX19"/>
                  <a:gd fmla="*/ 271454 h 376396" name="connsiteY19"/>
                  <a:gd fmla="*/ 199035 w 608133" name="connsiteX20"/>
                  <a:gd fmla="*/ 262362 h 376396" name="connsiteY20"/>
                  <a:gd fmla="*/ 430197 w 608133" name="connsiteX21"/>
                  <a:gd fmla="*/ 262362 h 376396" name="connsiteY21"/>
                  <a:gd fmla="*/ 440046 w 608133" name="connsiteX22"/>
                  <a:gd fmla="*/ 272171 h 376396" name="connsiteY22"/>
                  <a:gd fmla="*/ 430197 w 608133" name="connsiteX23"/>
                  <a:gd fmla="*/ 281979 h 376396" name="connsiteY23"/>
                  <a:gd fmla="*/ 199035 w 608133" name="connsiteX24"/>
                  <a:gd fmla="*/ 281979 h 376396" name="connsiteY24"/>
                  <a:gd fmla="*/ 189186 w 608133" name="connsiteX25"/>
                  <a:gd fmla="*/ 272171 h 376396" name="connsiteY25"/>
                  <a:gd fmla="*/ 199035 w 608133" name="connsiteX26"/>
                  <a:gd fmla="*/ 262362 h 376396" name="connsiteY26"/>
                  <a:gd fmla="*/ 582815 w 608133" name="connsiteX27"/>
                  <a:gd fmla="*/ 194148 h 376396" name="connsiteY27"/>
                  <a:gd fmla="*/ 571485 w 608133" name="connsiteX28"/>
                  <a:gd fmla="*/ 201033 h 376396" name="connsiteY28"/>
                  <a:gd fmla="*/ 566166 w 608133" name="connsiteX29"/>
                  <a:gd fmla="*/ 210475 h 376396" name="connsiteY29"/>
                  <a:gd fmla="*/ 566166 w 608133" name="connsiteX30"/>
                  <a:gd fmla="*/ 220310 h 376396" name="connsiteY30"/>
                  <a:gd fmla="*/ 588430 w 608133" name="connsiteX31"/>
                  <a:gd fmla="*/ 220310 h 376396" name="connsiteY31"/>
                  <a:gd fmla="*/ 588430 w 608133" name="connsiteX32"/>
                  <a:gd fmla="*/ 208705 h 376396" name="connsiteY32"/>
                  <a:gd fmla="*/ 582815 w 608133" name="connsiteX33"/>
                  <a:gd fmla="*/ 194148 h 376396" name="connsiteY33"/>
                  <a:gd fmla="*/ 103751 w 608133" name="connsiteX34"/>
                  <a:gd fmla="*/ 114087 h 376396" name="connsiteY34"/>
                  <a:gd fmla="*/ 103751 w 608133" name="connsiteX35"/>
                  <a:gd fmla="*/ 114776 h 376396" name="connsiteY35"/>
                  <a:gd fmla="*/ 114984 w 608133" name="connsiteX36"/>
                  <a:gd fmla="*/ 125891 h 376396" name="connsiteY36"/>
                  <a:gd fmla="*/ 135973 w 608133" name="connsiteX37"/>
                  <a:gd fmla="*/ 125891 h 376396" name="connsiteY37"/>
                  <a:gd fmla="*/ 147108 w 608133" name="connsiteX38"/>
                  <a:gd fmla="*/ 114776 h 376396" name="connsiteY38"/>
                  <a:gd fmla="*/ 147108 w 608133" name="connsiteX39"/>
                  <a:gd fmla="*/ 114087 h 376396" name="connsiteY39"/>
                  <a:gd fmla="*/ 398001 w 608133" name="connsiteX40"/>
                  <a:gd fmla="*/ 72191 h 376396" name="connsiteY40"/>
                  <a:gd fmla="*/ 398001 w 608133" name="connsiteX41"/>
                  <a:gd fmla="*/ 136415 h 376396" name="connsiteY41"/>
                  <a:gd fmla="*/ 488339 w 608133" name="connsiteX42"/>
                  <a:gd fmla="*/ 136415 h 376396" name="connsiteY42"/>
                  <a:gd fmla="*/ 458686 w 608133" name="connsiteX43"/>
                  <a:gd fmla="*/ 72191 h 376396" name="connsiteY43"/>
                  <a:gd fmla="*/ 356624 w 608133" name="connsiteX44"/>
                  <a:gd fmla="*/ 72191 h 376396" name="connsiteY44"/>
                  <a:gd fmla="*/ 355935 w 608133" name="connsiteX45"/>
                  <a:gd fmla="*/ 72781 h 376396" name="connsiteY45"/>
                  <a:gd fmla="*/ 355935 w 608133" name="connsiteX46"/>
                  <a:gd fmla="*/ 114778 h 376396" name="connsiteY46"/>
                  <a:gd fmla="*/ 377608 w 608133" name="connsiteX47"/>
                  <a:gd fmla="*/ 136415 h 376396" name="connsiteY47"/>
                  <a:gd fmla="*/ 378298 w 608133" name="connsiteX48"/>
                  <a:gd fmla="*/ 136415 h 376396" name="connsiteY48"/>
                  <a:gd fmla="*/ 378298 w 608133" name="connsiteX49"/>
                  <a:gd fmla="*/ 72191 h 376396" name="connsiteY49"/>
                  <a:gd fmla="*/ 210451 w 608133" name="connsiteX50"/>
                  <a:gd fmla="*/ 61659 h 376396" name="connsiteY50"/>
                  <a:gd fmla="*/ 208875 w 608133" name="connsiteX51"/>
                  <a:gd fmla="*/ 63134 h 376396" name="connsiteY51"/>
                  <a:gd fmla="*/ 208875 w 608133" name="connsiteX52"/>
                  <a:gd fmla="*/ 167892 h 376396" name="connsiteY52"/>
                  <a:gd fmla="*/ 228663 w 608133" name="connsiteX53"/>
                  <a:gd fmla="*/ 167892 h 376396" name="connsiteY53"/>
                  <a:gd fmla="*/ 229156 w 608133" name="connsiteX54"/>
                  <a:gd fmla="*/ 167695 h 376396" name="connsiteY54"/>
                  <a:gd fmla="*/ 229254 w 608133" name="connsiteX55"/>
                  <a:gd fmla="*/ 167105 h 376396" name="connsiteY55"/>
                  <a:gd fmla="*/ 211927 w 608133" name="connsiteX56"/>
                  <a:gd fmla="*/ 62938 h 376396" name="connsiteY56"/>
                  <a:gd fmla="*/ 210451 w 608133" name="connsiteX57"/>
                  <a:gd fmla="*/ 61659 h 376396" name="connsiteY57"/>
                  <a:gd fmla="*/ 210352 w 608133" name="connsiteX58"/>
                  <a:gd fmla="*/ 41986 h 376396" name="connsiteY58"/>
                  <a:gd fmla="*/ 231321 w 608133" name="connsiteX59"/>
                  <a:gd fmla="*/ 59692 h 376396" name="connsiteY59"/>
                  <a:gd fmla="*/ 248747 w 608133" name="connsiteX60"/>
                  <a:gd fmla="*/ 163859 h 376396" name="connsiteY60"/>
                  <a:gd fmla="*/ 244120 w 608133" name="connsiteX61"/>
                  <a:gd fmla="*/ 180384 h 376396" name="connsiteY61"/>
                  <a:gd fmla="*/ 228663 w 608133" name="connsiteX62"/>
                  <a:gd fmla="*/ 187565 h 376396" name="connsiteY62"/>
                  <a:gd fmla="*/ 208875 w 608133" name="connsiteX63"/>
                  <a:gd fmla="*/ 187565 h 376396" name="connsiteY63"/>
                  <a:gd fmla="*/ 208875 w 608133" name="connsiteX64"/>
                  <a:gd fmla="*/ 230157 h 376396" name="connsiteY64"/>
                  <a:gd fmla="*/ 199031 w 608133" name="connsiteX65"/>
                  <a:gd fmla="*/ 239993 h 376396" name="connsiteY65"/>
                  <a:gd fmla="*/ 189186 w 608133" name="connsiteX66"/>
                  <a:gd fmla="*/ 230157 h 376396" name="connsiteY66"/>
                  <a:gd fmla="*/ 189186 w 608133" name="connsiteX67"/>
                  <a:gd fmla="*/ 63134 h 376396" name="connsiteY67"/>
                  <a:gd fmla="*/ 210352 w 608133" name="connsiteX68"/>
                  <a:gd fmla="*/ 41986 h 376396" name="connsiteY68"/>
                  <a:gd fmla="*/ 93897 w 608133" name="connsiteX69"/>
                  <a:gd fmla="*/ 41986 h 376396" name="connsiteY69"/>
                  <a:gd fmla="*/ 103751 w 608133" name="connsiteX70"/>
                  <a:gd fmla="*/ 51822 h 376396" name="connsiteY70"/>
                  <a:gd fmla="*/ 103751 w 608133" name="connsiteX71"/>
                  <a:gd fmla="*/ 94414 h 376396" name="connsiteY71"/>
                  <a:gd fmla="*/ 115576 w 608133" name="connsiteX72"/>
                  <a:gd fmla="*/ 94414 h 376396" name="connsiteY72"/>
                  <a:gd fmla="*/ 115576 w 608133" name="connsiteX73"/>
                  <a:gd fmla="*/ 51822 h 376396" name="connsiteY73"/>
                  <a:gd fmla="*/ 125430 w 608133" name="connsiteX74"/>
                  <a:gd fmla="*/ 41986 h 376396" name="connsiteY74"/>
                  <a:gd fmla="*/ 135283 w 608133" name="connsiteX75"/>
                  <a:gd fmla="*/ 51822 h 376396" name="connsiteY75"/>
                  <a:gd fmla="*/ 135283 w 608133" name="connsiteX76"/>
                  <a:gd fmla="*/ 94414 h 376396" name="connsiteY76"/>
                  <a:gd fmla="*/ 147108 w 608133" name="connsiteX77"/>
                  <a:gd fmla="*/ 94414 h 376396" name="connsiteY77"/>
                  <a:gd fmla="*/ 147108 w 608133" name="connsiteX78"/>
                  <a:gd fmla="*/ 51822 h 376396" name="connsiteY78"/>
                  <a:gd fmla="*/ 156962 w 608133" name="connsiteX79"/>
                  <a:gd fmla="*/ 41986 h 376396" name="connsiteY79"/>
                  <a:gd fmla="*/ 166816 w 608133" name="connsiteX80"/>
                  <a:gd fmla="*/ 51822 h 376396" name="connsiteY80"/>
                  <a:gd fmla="*/ 166816 w 608133" name="connsiteX81"/>
                  <a:gd fmla="*/ 114776 h 376396" name="connsiteY81"/>
                  <a:gd fmla="*/ 135973 w 608133" name="connsiteX82"/>
                  <a:gd fmla="*/ 145563 h 376396" name="connsiteY82"/>
                  <a:gd fmla="*/ 135283 w 608133" name="connsiteX83"/>
                  <a:gd fmla="*/ 145563 h 376396" name="connsiteY83"/>
                  <a:gd fmla="*/ 135283 w 608133" name="connsiteX84"/>
                  <a:gd fmla="*/ 230157 h 376396" name="connsiteY84"/>
                  <a:gd fmla="*/ 125430 w 608133" name="connsiteX85"/>
                  <a:gd fmla="*/ 239993 h 376396" name="connsiteY85"/>
                  <a:gd fmla="*/ 115576 w 608133" name="connsiteX86"/>
                  <a:gd fmla="*/ 230157 h 376396" name="connsiteY86"/>
                  <a:gd fmla="*/ 115576 w 608133" name="connsiteX87"/>
                  <a:gd fmla="*/ 145563 h 376396" name="connsiteY87"/>
                  <a:gd fmla="*/ 114984 w 608133" name="connsiteX88"/>
                  <a:gd fmla="*/ 145563 h 376396" name="connsiteY88"/>
                  <a:gd fmla="*/ 84043 w 608133" name="connsiteX89"/>
                  <a:gd fmla="*/ 114776 h 376396" name="connsiteY89"/>
                  <a:gd fmla="*/ 84043 w 608133" name="connsiteX90"/>
                  <a:gd fmla="*/ 51822 h 376396" name="connsiteY90"/>
                  <a:gd fmla="*/ 93897 w 608133" name="connsiteX91"/>
                  <a:gd fmla="*/ 41986 h 376396" name="connsiteY91"/>
                  <a:gd fmla="*/ 30835 w 608133" name="connsiteX92"/>
                  <a:gd fmla="*/ 19670 h 376396" name="connsiteY92"/>
                  <a:gd fmla="*/ 19703 w 608133" name="connsiteX93"/>
                  <a:gd fmla="*/ 30883 h 376396" name="connsiteY93"/>
                  <a:gd fmla="*/ 19703 w 608133" name="connsiteX94"/>
                  <a:gd fmla="*/ 262307 h 376396" name="connsiteY94"/>
                  <a:gd fmla="*/ 51917 w 608133" name="connsiteX95"/>
                  <a:gd fmla="*/ 262307 h 376396" name="connsiteY95"/>
                  <a:gd fmla="*/ 61769 w 608133" name="connsiteX96"/>
                  <a:gd fmla="*/ 272142 h 376396" name="connsiteY96"/>
                  <a:gd fmla="*/ 51917 w 608133" name="connsiteX97"/>
                  <a:gd fmla="*/ 281977 h 376396" name="connsiteY97"/>
                  <a:gd fmla="*/ 19703 w 608133" name="connsiteX98"/>
                  <a:gd fmla="*/ 281977 h 376396" name="connsiteY98"/>
                  <a:gd fmla="*/ 19703 w 608133" name="connsiteX99"/>
                  <a:gd fmla="*/ 293091 h 376396" name="connsiteY99"/>
                  <a:gd fmla="*/ 30835 w 608133" name="connsiteX100"/>
                  <a:gd fmla="*/ 304304 h 376396" name="connsiteY100"/>
                  <a:gd fmla="*/ 63838 w 608133" name="connsiteX101"/>
                  <a:gd fmla="*/ 304304 h 376396" name="connsiteY101"/>
                  <a:gd fmla="*/ 125410 w 608133" name="connsiteX102"/>
                  <a:gd fmla="*/ 251783 h 376396" name="connsiteY102"/>
                  <a:gd fmla="*/ 187080 w 608133" name="connsiteX103"/>
                  <a:gd fmla="*/ 304304 h 376396" name="connsiteY103"/>
                  <a:gd fmla="*/ 442135 w 608133" name="connsiteX104"/>
                  <a:gd fmla="*/ 304304 h 376396" name="connsiteY104"/>
                  <a:gd fmla="*/ 503707 w 608133" name="connsiteX105"/>
                  <a:gd fmla="*/ 251783 h 376396" name="connsiteY105"/>
                  <a:gd fmla="*/ 565378 w 608133" name="connsiteX106"/>
                  <a:gd fmla="*/ 304304 h 376396" name="connsiteY106"/>
                  <a:gd fmla="*/ 577298 w 608133" name="connsiteX107"/>
                  <a:gd fmla="*/ 304304 h 376396" name="connsiteY107"/>
                  <a:gd fmla="*/ 588430 w 608133" name="connsiteX108"/>
                  <a:gd fmla="*/ 293091 h 376396" name="connsiteY108"/>
                  <a:gd fmla="*/ 588430 w 608133" name="connsiteX109"/>
                  <a:gd fmla="*/ 281977 h 376396" name="connsiteY109"/>
                  <a:gd fmla="*/ 577298 w 608133" name="connsiteX110"/>
                  <a:gd fmla="*/ 281977 h 376396" name="connsiteY110"/>
                  <a:gd fmla="*/ 567446 w 608133" name="connsiteX111"/>
                  <a:gd fmla="*/ 272142 h 376396" name="connsiteY111"/>
                  <a:gd fmla="*/ 577298 w 608133" name="connsiteX112"/>
                  <a:gd fmla="*/ 262307 h 376396" name="connsiteY112"/>
                  <a:gd fmla="*/ 588430 w 608133" name="connsiteX113"/>
                  <a:gd fmla="*/ 262307 h 376396" name="connsiteY113"/>
                  <a:gd fmla="*/ 588430 w 608133" name="connsiteX114"/>
                  <a:gd fmla="*/ 239981 h 376396" name="connsiteY114"/>
                  <a:gd fmla="*/ 556314 w 608133" name="connsiteX115"/>
                  <a:gd fmla="*/ 239981 h 376396" name="connsiteY115"/>
                  <a:gd fmla="*/ 546463 w 608133" name="connsiteX116"/>
                  <a:gd fmla="*/ 230146 h 376396" name="connsiteY116"/>
                  <a:gd fmla="*/ 546463 w 608133" name="connsiteX117"/>
                  <a:gd fmla="*/ 210475 h 376396" name="connsiteY117"/>
                  <a:gd fmla="*/ 561240 w 608133" name="connsiteX118"/>
                  <a:gd fmla="*/ 184215 h 376396" name="connsiteY118"/>
                  <a:gd fmla="*/ 562816 w 608133" name="connsiteX119"/>
                  <a:gd fmla="*/ 183231 h 376396" name="connsiteY119"/>
                  <a:gd fmla="*/ 501638 w 608133" name="connsiteX120"/>
                  <a:gd fmla="*/ 156086 h 376396" name="connsiteY120"/>
                  <a:gd fmla="*/ 377608 w 608133" name="connsiteX121"/>
                  <a:gd fmla="*/ 156086 h 376396" name="connsiteY121"/>
                  <a:gd fmla="*/ 336232 w 608133" name="connsiteX122"/>
                  <a:gd fmla="*/ 114778 h 376396" name="connsiteY122"/>
                  <a:gd fmla="*/ 336232 w 608133" name="connsiteX123"/>
                  <a:gd fmla="*/ 72781 h 376396" name="connsiteY123"/>
                  <a:gd fmla="*/ 356624 w 608133" name="connsiteX124"/>
                  <a:gd fmla="*/ 52520 h 376396" name="connsiteY124"/>
                  <a:gd fmla="*/ 449524 w 608133" name="connsiteX125"/>
                  <a:gd fmla="*/ 52520 h 376396" name="connsiteY125"/>
                  <a:gd fmla="*/ 440165 w 608133" name="connsiteX126"/>
                  <a:gd fmla="*/ 32260 h 376396" name="connsiteY126"/>
                  <a:gd fmla="*/ 420560 w 608133" name="connsiteX127"/>
                  <a:gd fmla="*/ 19670 h 376396" name="connsiteY127"/>
                  <a:gd fmla="*/ 30835 w 608133" name="connsiteX128"/>
                  <a:gd fmla="*/ 0 h 376396" name="connsiteY128"/>
                  <a:gd fmla="*/ 420560 w 608133" name="connsiteX129"/>
                  <a:gd fmla="*/ 0 h 376396" name="connsiteY129"/>
                  <a:gd fmla="*/ 458095 w 608133" name="connsiteX130"/>
                  <a:gd fmla="*/ 23998 h 376396" name="connsiteY130"/>
                  <a:gd fmla="*/ 511096 w 608133" name="connsiteX131"/>
                  <a:gd fmla="*/ 138776 h 376396" name="connsiteY131"/>
                  <a:gd fmla="*/ 583603 w 608133" name="connsiteX132"/>
                  <a:gd fmla="*/ 170937 h 376396" name="connsiteY132"/>
                  <a:gd fmla="*/ 608133 w 608133" name="connsiteX133"/>
                  <a:gd fmla="*/ 208705 h 376396" name="connsiteY133"/>
                  <a:gd fmla="*/ 608133 w 608133" name="connsiteX134"/>
                  <a:gd fmla="*/ 293091 h 376396" name="connsiteY134"/>
                  <a:gd fmla="*/ 577298 w 608133" name="connsiteX135"/>
                  <a:gd fmla="*/ 323974 h 376396" name="connsiteY135"/>
                  <a:gd fmla="*/ 565378 w 608133" name="connsiteX136"/>
                  <a:gd fmla="*/ 323974 h 376396" name="connsiteY136"/>
                  <a:gd fmla="*/ 503707 w 608133" name="connsiteX137"/>
                  <a:gd fmla="*/ 376396 h 376396" name="connsiteY137"/>
                  <a:gd fmla="*/ 442135 w 608133" name="connsiteX138"/>
                  <a:gd fmla="*/ 323974 h 376396" name="connsiteY138"/>
                  <a:gd fmla="*/ 187080 w 608133" name="connsiteX139"/>
                  <a:gd fmla="*/ 323974 h 376396" name="connsiteY139"/>
                  <a:gd fmla="*/ 125410 w 608133" name="connsiteX140"/>
                  <a:gd fmla="*/ 376396 h 376396" name="connsiteY140"/>
                  <a:gd fmla="*/ 63838 w 608133" name="connsiteX141"/>
                  <a:gd fmla="*/ 323974 h 376396" name="connsiteY141"/>
                  <a:gd fmla="*/ 30835 w 608133" name="connsiteX142"/>
                  <a:gd fmla="*/ 323974 h 376396" name="connsiteY142"/>
                  <a:gd fmla="*/ 0 w 608133" name="connsiteX143"/>
                  <a:gd fmla="*/ 293091 h 376396" name="connsiteY143"/>
                  <a:gd fmla="*/ 0 w 608133" name="connsiteX144"/>
                  <a:gd fmla="*/ 30883 h 376396" name="connsiteY144"/>
                  <a:gd fmla="*/ 30835 w 608133" name="connsiteX145"/>
                  <a:gd fmla="*/ 0 h 376396" name="connsiteY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b="b" l="l" r="r" t="t"/>
                <a:pathLst>
                  <a:path h="376396" w="608133">
                    <a:moveTo>
                      <a:pt x="503767" y="295105"/>
                    </a:moveTo>
                    <a:cubicBezTo>
                      <a:pt x="514290" y="295105"/>
                      <a:pt x="522820" y="303620"/>
                      <a:pt x="522820" y="314123"/>
                    </a:cubicBezTo>
                    <a:cubicBezTo>
                      <a:pt x="522820" y="324626"/>
                      <a:pt x="514290" y="333141"/>
                      <a:pt x="503767" y="333141"/>
                    </a:cubicBezTo>
                    <a:cubicBezTo>
                      <a:pt x="493244" y="333141"/>
                      <a:pt x="484714" y="324626"/>
                      <a:pt x="484714" y="314123"/>
                    </a:cubicBezTo>
                    <a:cubicBezTo>
                      <a:pt x="484714" y="303620"/>
                      <a:pt x="493244" y="295105"/>
                      <a:pt x="503767" y="295105"/>
                    </a:cubicBezTo>
                    <a:close/>
                    <a:moveTo>
                      <a:pt x="125466" y="295105"/>
                    </a:moveTo>
                    <a:cubicBezTo>
                      <a:pt x="135989" y="295105"/>
                      <a:pt x="144519" y="303620"/>
                      <a:pt x="144519" y="314123"/>
                    </a:cubicBezTo>
                    <a:cubicBezTo>
                      <a:pt x="144519" y="324626"/>
                      <a:pt x="135989" y="333141"/>
                      <a:pt x="125466" y="333141"/>
                    </a:cubicBezTo>
                    <a:cubicBezTo>
                      <a:pt x="114943" y="333141"/>
                      <a:pt x="106413" y="324626"/>
                      <a:pt x="106413" y="314123"/>
                    </a:cubicBezTo>
                    <a:cubicBezTo>
                      <a:pt x="106413" y="303620"/>
                      <a:pt x="114943" y="295105"/>
                      <a:pt x="125466" y="295105"/>
                    </a:cubicBezTo>
                    <a:close/>
                    <a:moveTo>
                      <a:pt x="503707" y="271454"/>
                    </a:moveTo>
                    <a:cubicBezTo>
                      <a:pt x="480162" y="271454"/>
                      <a:pt x="461050" y="290632"/>
                      <a:pt x="461050" y="314139"/>
                    </a:cubicBezTo>
                    <a:cubicBezTo>
                      <a:pt x="461050" y="337645"/>
                      <a:pt x="480162" y="356726"/>
                      <a:pt x="503707" y="356726"/>
                    </a:cubicBezTo>
                    <a:cubicBezTo>
                      <a:pt x="527252" y="356726"/>
                      <a:pt x="546463" y="337645"/>
                      <a:pt x="546463" y="314139"/>
                    </a:cubicBezTo>
                    <a:cubicBezTo>
                      <a:pt x="546463" y="290632"/>
                      <a:pt x="527252" y="271454"/>
                      <a:pt x="503707" y="271454"/>
                    </a:cubicBezTo>
                    <a:close/>
                    <a:moveTo>
                      <a:pt x="125410" y="271454"/>
                    </a:moveTo>
                    <a:cubicBezTo>
                      <a:pt x="101864" y="271454"/>
                      <a:pt x="82753" y="290632"/>
                      <a:pt x="82753" y="314139"/>
                    </a:cubicBezTo>
                    <a:cubicBezTo>
                      <a:pt x="82753" y="337645"/>
                      <a:pt x="101864" y="356726"/>
                      <a:pt x="125410" y="356726"/>
                    </a:cubicBezTo>
                    <a:cubicBezTo>
                      <a:pt x="148955" y="356726"/>
                      <a:pt x="168165" y="337645"/>
                      <a:pt x="168165" y="314139"/>
                    </a:cubicBezTo>
                    <a:cubicBezTo>
                      <a:pt x="168165" y="290632"/>
                      <a:pt x="148955" y="271454"/>
                      <a:pt x="125410" y="271454"/>
                    </a:cubicBezTo>
                    <a:close/>
                    <a:moveTo>
                      <a:pt x="199035" y="262362"/>
                    </a:moveTo>
                    <a:lnTo>
                      <a:pt x="430197" y="262362"/>
                    </a:lnTo>
                    <a:cubicBezTo>
                      <a:pt x="435614" y="262362"/>
                      <a:pt x="440046" y="266776"/>
                      <a:pt x="440046" y="272171"/>
                    </a:cubicBezTo>
                    <a:cubicBezTo>
                      <a:pt x="440046" y="277565"/>
                      <a:pt x="435614" y="281979"/>
                      <a:pt x="430197" y="281979"/>
                    </a:cubicBezTo>
                    <a:lnTo>
                      <a:pt x="199035" y="281979"/>
                    </a:lnTo>
                    <a:cubicBezTo>
                      <a:pt x="193618" y="281979"/>
                      <a:pt x="189186" y="277565"/>
                      <a:pt x="189186" y="272171"/>
                    </a:cubicBezTo>
                    <a:cubicBezTo>
                      <a:pt x="189186" y="266776"/>
                      <a:pt x="193618" y="262362"/>
                      <a:pt x="199035" y="262362"/>
                    </a:cubicBezTo>
                    <a:close/>
                    <a:moveTo>
                      <a:pt x="582815" y="194148"/>
                    </a:moveTo>
                    <a:lnTo>
                      <a:pt x="571485" y="201033"/>
                    </a:lnTo>
                    <a:cubicBezTo>
                      <a:pt x="568234" y="203000"/>
                      <a:pt x="566166" y="206639"/>
                      <a:pt x="566166" y="210475"/>
                    </a:cubicBezTo>
                    <a:lnTo>
                      <a:pt x="566166" y="220310"/>
                    </a:lnTo>
                    <a:lnTo>
                      <a:pt x="588430" y="220310"/>
                    </a:lnTo>
                    <a:lnTo>
                      <a:pt x="588430" y="208705"/>
                    </a:lnTo>
                    <a:cubicBezTo>
                      <a:pt x="588430" y="203197"/>
                      <a:pt x="586361" y="198083"/>
                      <a:pt x="582815" y="194148"/>
                    </a:cubicBezTo>
                    <a:close/>
                    <a:moveTo>
                      <a:pt x="103751" y="114087"/>
                    </a:moveTo>
                    <a:lnTo>
                      <a:pt x="103751" y="114776"/>
                    </a:lnTo>
                    <a:cubicBezTo>
                      <a:pt x="103751" y="120874"/>
                      <a:pt x="108776" y="125891"/>
                      <a:pt x="114984" y="125891"/>
                    </a:cubicBezTo>
                    <a:lnTo>
                      <a:pt x="135973" y="125891"/>
                    </a:lnTo>
                    <a:cubicBezTo>
                      <a:pt x="142083" y="125891"/>
                      <a:pt x="147108" y="120874"/>
                      <a:pt x="147108" y="114776"/>
                    </a:cubicBezTo>
                    <a:lnTo>
                      <a:pt x="147108" y="114087"/>
                    </a:lnTo>
                    <a:close/>
                    <a:moveTo>
                      <a:pt x="398001" y="72191"/>
                    </a:moveTo>
                    <a:lnTo>
                      <a:pt x="398001" y="136415"/>
                    </a:lnTo>
                    <a:lnTo>
                      <a:pt x="488339" y="136415"/>
                    </a:lnTo>
                    <a:lnTo>
                      <a:pt x="458686" y="72191"/>
                    </a:lnTo>
                    <a:close/>
                    <a:moveTo>
                      <a:pt x="356624" y="72191"/>
                    </a:moveTo>
                    <a:cubicBezTo>
                      <a:pt x="356230" y="72191"/>
                      <a:pt x="355935" y="72486"/>
                      <a:pt x="355935" y="72781"/>
                    </a:cubicBezTo>
                    <a:lnTo>
                      <a:pt x="355935" y="114778"/>
                    </a:lnTo>
                    <a:cubicBezTo>
                      <a:pt x="355935" y="126678"/>
                      <a:pt x="365688" y="136415"/>
                      <a:pt x="377608" y="136415"/>
                    </a:cubicBezTo>
                    <a:lnTo>
                      <a:pt x="378298" y="136415"/>
                    </a:lnTo>
                    <a:lnTo>
                      <a:pt x="378298" y="72191"/>
                    </a:lnTo>
                    <a:close/>
                    <a:moveTo>
                      <a:pt x="210451" y="61659"/>
                    </a:moveTo>
                    <a:cubicBezTo>
                      <a:pt x="209565" y="61659"/>
                      <a:pt x="208875" y="62347"/>
                      <a:pt x="208875" y="63134"/>
                    </a:cubicBezTo>
                    <a:lnTo>
                      <a:pt x="208875" y="167892"/>
                    </a:lnTo>
                    <a:lnTo>
                      <a:pt x="228663" y="167892"/>
                    </a:lnTo>
                    <a:cubicBezTo>
                      <a:pt x="228762" y="167892"/>
                      <a:pt x="228959" y="167892"/>
                      <a:pt x="229156" y="167695"/>
                    </a:cubicBezTo>
                    <a:cubicBezTo>
                      <a:pt x="229352" y="167400"/>
                      <a:pt x="229254" y="167204"/>
                      <a:pt x="229254" y="167105"/>
                    </a:cubicBezTo>
                    <a:lnTo>
                      <a:pt x="211927" y="62938"/>
                    </a:lnTo>
                    <a:cubicBezTo>
                      <a:pt x="211829" y="62151"/>
                      <a:pt x="211140" y="61659"/>
                      <a:pt x="210451" y="61659"/>
                    </a:cubicBezTo>
                    <a:close/>
                    <a:moveTo>
                      <a:pt x="210352" y="41986"/>
                    </a:moveTo>
                    <a:cubicBezTo>
                      <a:pt x="220788" y="41986"/>
                      <a:pt x="229648" y="49462"/>
                      <a:pt x="231321" y="59692"/>
                    </a:cubicBezTo>
                    <a:lnTo>
                      <a:pt x="248747" y="163859"/>
                    </a:lnTo>
                    <a:cubicBezTo>
                      <a:pt x="249731" y="169761"/>
                      <a:pt x="248057" y="175761"/>
                      <a:pt x="244120" y="180384"/>
                    </a:cubicBezTo>
                    <a:cubicBezTo>
                      <a:pt x="240280" y="184909"/>
                      <a:pt x="234669" y="187565"/>
                      <a:pt x="228663" y="187565"/>
                    </a:cubicBezTo>
                    <a:lnTo>
                      <a:pt x="208875" y="187565"/>
                    </a:lnTo>
                    <a:lnTo>
                      <a:pt x="208875" y="230157"/>
                    </a:lnTo>
                    <a:cubicBezTo>
                      <a:pt x="208875" y="235665"/>
                      <a:pt x="204445" y="239993"/>
                      <a:pt x="199031" y="239993"/>
                    </a:cubicBezTo>
                    <a:cubicBezTo>
                      <a:pt x="193616" y="239993"/>
                      <a:pt x="189186" y="235665"/>
                      <a:pt x="189186" y="230157"/>
                    </a:cubicBezTo>
                    <a:lnTo>
                      <a:pt x="189186" y="63134"/>
                    </a:lnTo>
                    <a:cubicBezTo>
                      <a:pt x="189186" y="51527"/>
                      <a:pt x="198735" y="41986"/>
                      <a:pt x="210352" y="41986"/>
                    </a:cubicBezTo>
                    <a:close/>
                    <a:moveTo>
                      <a:pt x="93897" y="41986"/>
                    </a:moveTo>
                    <a:cubicBezTo>
                      <a:pt x="99415" y="41986"/>
                      <a:pt x="103751" y="46412"/>
                      <a:pt x="103751" y="51822"/>
                    </a:cubicBezTo>
                    <a:lnTo>
                      <a:pt x="103751" y="94414"/>
                    </a:lnTo>
                    <a:lnTo>
                      <a:pt x="115576" y="94414"/>
                    </a:lnTo>
                    <a:lnTo>
                      <a:pt x="115576" y="51822"/>
                    </a:lnTo>
                    <a:cubicBezTo>
                      <a:pt x="115576" y="46412"/>
                      <a:pt x="120010" y="41986"/>
                      <a:pt x="125430" y="41986"/>
                    </a:cubicBezTo>
                    <a:cubicBezTo>
                      <a:pt x="130948" y="41986"/>
                      <a:pt x="135283" y="46412"/>
                      <a:pt x="135283" y="51822"/>
                    </a:cubicBezTo>
                    <a:lnTo>
                      <a:pt x="135283" y="94414"/>
                    </a:lnTo>
                    <a:lnTo>
                      <a:pt x="147108" y="94414"/>
                    </a:lnTo>
                    <a:lnTo>
                      <a:pt x="147108" y="51822"/>
                    </a:lnTo>
                    <a:cubicBezTo>
                      <a:pt x="147108" y="46412"/>
                      <a:pt x="151542" y="41986"/>
                      <a:pt x="156962" y="41986"/>
                    </a:cubicBezTo>
                    <a:cubicBezTo>
                      <a:pt x="162480" y="41986"/>
                      <a:pt x="166816" y="46412"/>
                      <a:pt x="166816" y="51822"/>
                    </a:cubicBezTo>
                    <a:lnTo>
                      <a:pt x="166816" y="114776"/>
                    </a:lnTo>
                    <a:cubicBezTo>
                      <a:pt x="166816" y="131793"/>
                      <a:pt x="153020" y="145563"/>
                      <a:pt x="135973" y="145563"/>
                    </a:cubicBezTo>
                    <a:lnTo>
                      <a:pt x="135283" y="145563"/>
                    </a:lnTo>
                    <a:lnTo>
                      <a:pt x="135283" y="230157"/>
                    </a:lnTo>
                    <a:cubicBezTo>
                      <a:pt x="135283" y="235665"/>
                      <a:pt x="130948" y="239993"/>
                      <a:pt x="125430" y="239993"/>
                    </a:cubicBezTo>
                    <a:cubicBezTo>
                      <a:pt x="120010" y="239993"/>
                      <a:pt x="115576" y="235665"/>
                      <a:pt x="115576" y="230157"/>
                    </a:cubicBezTo>
                    <a:lnTo>
                      <a:pt x="115576" y="145563"/>
                    </a:lnTo>
                    <a:lnTo>
                      <a:pt x="114984" y="145563"/>
                    </a:lnTo>
                    <a:cubicBezTo>
                      <a:pt x="97937" y="145563"/>
                      <a:pt x="84043" y="131793"/>
                      <a:pt x="84043" y="114776"/>
                    </a:cubicBezTo>
                    <a:lnTo>
                      <a:pt x="84043" y="51822"/>
                    </a:lnTo>
                    <a:cubicBezTo>
                      <a:pt x="84043" y="46412"/>
                      <a:pt x="88477" y="41986"/>
                      <a:pt x="93897" y="41986"/>
                    </a:cubicBezTo>
                    <a:close/>
                    <a:moveTo>
                      <a:pt x="30835" y="19670"/>
                    </a:moveTo>
                    <a:cubicBezTo>
                      <a:pt x="24727" y="19670"/>
                      <a:pt x="19703" y="24686"/>
                      <a:pt x="19703" y="30883"/>
                    </a:cubicBezTo>
                    <a:lnTo>
                      <a:pt x="19703" y="262307"/>
                    </a:lnTo>
                    <a:lnTo>
                      <a:pt x="51917" y="262307"/>
                    </a:lnTo>
                    <a:cubicBezTo>
                      <a:pt x="57336" y="262307"/>
                      <a:pt x="61769" y="266733"/>
                      <a:pt x="61769" y="272142"/>
                    </a:cubicBezTo>
                    <a:cubicBezTo>
                      <a:pt x="61769" y="277552"/>
                      <a:pt x="57336" y="281977"/>
                      <a:pt x="51917" y="281977"/>
                    </a:cubicBezTo>
                    <a:lnTo>
                      <a:pt x="19703" y="281977"/>
                    </a:lnTo>
                    <a:lnTo>
                      <a:pt x="19703" y="293091"/>
                    </a:lnTo>
                    <a:cubicBezTo>
                      <a:pt x="19703" y="299288"/>
                      <a:pt x="24727" y="304304"/>
                      <a:pt x="30835" y="304304"/>
                    </a:cubicBezTo>
                    <a:lnTo>
                      <a:pt x="63838" y="304304"/>
                    </a:lnTo>
                    <a:cubicBezTo>
                      <a:pt x="68566" y="274601"/>
                      <a:pt x="94377" y="251783"/>
                      <a:pt x="125410" y="251783"/>
                    </a:cubicBezTo>
                    <a:cubicBezTo>
                      <a:pt x="156540" y="251783"/>
                      <a:pt x="182351" y="274601"/>
                      <a:pt x="187080" y="304304"/>
                    </a:cubicBezTo>
                    <a:lnTo>
                      <a:pt x="442135" y="304304"/>
                    </a:lnTo>
                    <a:cubicBezTo>
                      <a:pt x="446864" y="274601"/>
                      <a:pt x="472675" y="251783"/>
                      <a:pt x="503707" y="251783"/>
                    </a:cubicBezTo>
                    <a:cubicBezTo>
                      <a:pt x="534838" y="251783"/>
                      <a:pt x="560649" y="274601"/>
                      <a:pt x="565378" y="304304"/>
                    </a:cubicBezTo>
                    <a:lnTo>
                      <a:pt x="577298" y="304304"/>
                    </a:lnTo>
                    <a:cubicBezTo>
                      <a:pt x="583406" y="304304"/>
                      <a:pt x="588430" y="299288"/>
                      <a:pt x="588430" y="293091"/>
                    </a:cubicBezTo>
                    <a:lnTo>
                      <a:pt x="588430" y="281977"/>
                    </a:lnTo>
                    <a:lnTo>
                      <a:pt x="577298" y="281977"/>
                    </a:lnTo>
                    <a:cubicBezTo>
                      <a:pt x="571880" y="281977"/>
                      <a:pt x="567446" y="277552"/>
                      <a:pt x="567446" y="272142"/>
                    </a:cubicBezTo>
                    <a:cubicBezTo>
                      <a:pt x="567446" y="266733"/>
                      <a:pt x="571880" y="262307"/>
                      <a:pt x="577298" y="262307"/>
                    </a:cubicBezTo>
                    <a:lnTo>
                      <a:pt x="588430" y="262307"/>
                    </a:lnTo>
                    <a:lnTo>
                      <a:pt x="588430" y="239981"/>
                    </a:lnTo>
                    <a:lnTo>
                      <a:pt x="556314" y="239981"/>
                    </a:lnTo>
                    <a:cubicBezTo>
                      <a:pt x="550797" y="239981"/>
                      <a:pt x="546463" y="235653"/>
                      <a:pt x="546463" y="230146"/>
                    </a:cubicBezTo>
                    <a:lnTo>
                      <a:pt x="546463" y="210475"/>
                    </a:lnTo>
                    <a:cubicBezTo>
                      <a:pt x="546463" y="199853"/>
                      <a:pt x="552078" y="189723"/>
                      <a:pt x="561240" y="184215"/>
                    </a:cubicBezTo>
                    <a:lnTo>
                      <a:pt x="562816" y="183231"/>
                    </a:lnTo>
                    <a:lnTo>
                      <a:pt x="501638" y="156086"/>
                    </a:lnTo>
                    <a:lnTo>
                      <a:pt x="377608" y="156086"/>
                    </a:lnTo>
                    <a:cubicBezTo>
                      <a:pt x="354851" y="156086"/>
                      <a:pt x="336232" y="137596"/>
                      <a:pt x="336232" y="114778"/>
                    </a:cubicBezTo>
                    <a:lnTo>
                      <a:pt x="336232" y="72781"/>
                    </a:lnTo>
                    <a:cubicBezTo>
                      <a:pt x="336232" y="61569"/>
                      <a:pt x="345394" y="52520"/>
                      <a:pt x="356624" y="52520"/>
                    </a:cubicBezTo>
                    <a:lnTo>
                      <a:pt x="449524" y="52520"/>
                    </a:lnTo>
                    <a:lnTo>
                      <a:pt x="440165" y="32260"/>
                    </a:lnTo>
                    <a:cubicBezTo>
                      <a:pt x="436717" y="24686"/>
                      <a:pt x="428934" y="19670"/>
                      <a:pt x="420560" y="19670"/>
                    </a:cubicBezTo>
                    <a:close/>
                    <a:moveTo>
                      <a:pt x="30835" y="0"/>
                    </a:moveTo>
                    <a:lnTo>
                      <a:pt x="420560" y="0"/>
                    </a:lnTo>
                    <a:cubicBezTo>
                      <a:pt x="436618" y="0"/>
                      <a:pt x="451396" y="9442"/>
                      <a:pt x="458095" y="23998"/>
                    </a:cubicBezTo>
                    <a:lnTo>
                      <a:pt x="511096" y="138776"/>
                    </a:lnTo>
                    <a:lnTo>
                      <a:pt x="583603" y="170937"/>
                    </a:lnTo>
                    <a:cubicBezTo>
                      <a:pt x="598479" y="177527"/>
                      <a:pt x="608133" y="192378"/>
                      <a:pt x="608133" y="208705"/>
                    </a:cubicBezTo>
                    <a:lnTo>
                      <a:pt x="608133" y="293091"/>
                    </a:lnTo>
                    <a:cubicBezTo>
                      <a:pt x="608133" y="310106"/>
                      <a:pt x="594341" y="323974"/>
                      <a:pt x="577298" y="323974"/>
                    </a:cubicBezTo>
                    <a:lnTo>
                      <a:pt x="565378" y="323974"/>
                    </a:lnTo>
                    <a:cubicBezTo>
                      <a:pt x="560649" y="353677"/>
                      <a:pt x="534838" y="376396"/>
                      <a:pt x="503707" y="376396"/>
                    </a:cubicBezTo>
                    <a:cubicBezTo>
                      <a:pt x="472675" y="376396"/>
                      <a:pt x="446864" y="353677"/>
                      <a:pt x="442135" y="323974"/>
                    </a:cubicBezTo>
                    <a:lnTo>
                      <a:pt x="187080" y="323974"/>
                    </a:lnTo>
                    <a:cubicBezTo>
                      <a:pt x="182351" y="353677"/>
                      <a:pt x="156540" y="376396"/>
                      <a:pt x="125410" y="376396"/>
                    </a:cubicBezTo>
                    <a:cubicBezTo>
                      <a:pt x="94377" y="376396"/>
                      <a:pt x="68566" y="353677"/>
                      <a:pt x="63838" y="323974"/>
                    </a:cubicBezTo>
                    <a:lnTo>
                      <a:pt x="30835" y="323974"/>
                    </a:lnTo>
                    <a:cubicBezTo>
                      <a:pt x="13891" y="323974"/>
                      <a:pt x="0" y="310106"/>
                      <a:pt x="0" y="293091"/>
                    </a:cubicBezTo>
                    <a:lnTo>
                      <a:pt x="0" y="30883"/>
                    </a:lnTo>
                    <a:cubicBezTo>
                      <a:pt x="0" y="13868"/>
                      <a:pt x="13891" y="0"/>
                      <a:pt x="30835" y="0"/>
                    </a:cubicBezTo>
                    <a:close/>
                  </a:path>
                </a:pathLst>
              </a:custGeom>
              <a:solidFill>
                <a:schemeClr val="accent1"/>
              </a:solidFill>
              <a:ln cap="flat" w="12700">
                <a:noFill/>
                <a:miter lim="400000"/>
              </a:ln>
              <a:effectLst/>
            </p:spPr>
            <p:txBody>
              <a:bodyPr anchor="ctr"/>
              <a:lstStyle/>
              <a:p>
                <a:pPr algn="ctr"/>
                <a:endParaRPr>
                  <a:ea charset="-122" panose="020b0503020204020204" pitchFamily="34" typeface="微软雅黑"/>
                </a:endParaRPr>
              </a:p>
            </p:txBody>
          </p:sp>
        </p:grpSp>
        <p:sp>
          <p:nvSpPr>
            <p:cNvPr id="13" name="ïṧḷïḓê-文本框 18">
              <a:extLst>
                <a:ext uri="{FF2B5EF4-FFF2-40B4-BE49-F238E27FC236}">
                  <a16:creationId xmlns:a16="http://schemas.microsoft.com/office/drawing/2014/main" id="{3E9575D9-82BB-4C21-9497-6A99825409D8}"/>
                </a:ext>
              </a:extLst>
            </p:cNvPr>
            <p:cNvSpPr txBox="1"/>
            <p:nvPr/>
          </p:nvSpPr>
          <p:spPr>
            <a:xfrm>
              <a:off x="754287" y="3520441"/>
              <a:ext cx="1657472" cy="429434"/>
            </a:xfrm>
            <a:prstGeom prst="rect">
              <a:avLst/>
            </a:prstGeom>
            <a:noFill/>
          </p:spPr>
          <p:txBody>
            <a:bodyPr wrap="square">
              <a:normAutofit fontScale="92500" lnSpcReduction="10000"/>
            </a:bodyPr>
            <a:lstStyle/>
            <a:p>
              <a:pPr algn="r" lvl="0">
                <a:lnSpc>
                  <a:spcPct val="120000"/>
                </a:lnSpc>
              </a:pPr>
              <a:r>
                <a:rPr altLang="en-US" lang="zh-CN" sz="1050">
                  <a:solidFill>
                    <a:schemeClr val="dk1">
                      <a:lumMod val="100000"/>
                    </a:schemeClr>
                  </a:solidFill>
                  <a:ea charset="-122" panose="020b0503020204020204" pitchFamily="34" typeface="微软雅黑"/>
                </a:rPr>
                <a:t>点击输入替换内容</a:t>
              </a:r>
            </a:p>
            <a:p>
              <a:pPr algn="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grpSp>
        <p:nvGrpSpPr>
          <p:cNvPr id="22" name="组合 21">
            <a:extLst>
              <a:ext uri="{FF2B5EF4-FFF2-40B4-BE49-F238E27FC236}">
                <a16:creationId xmlns:a16="http://schemas.microsoft.com/office/drawing/2014/main" id="{CBB40528-D178-4814-9488-15D9C4B9DA71}"/>
              </a:ext>
            </a:extLst>
          </p:cNvPr>
          <p:cNvGrpSpPr/>
          <p:nvPr/>
        </p:nvGrpSpPr>
        <p:grpSpPr>
          <a:xfrm>
            <a:off x="4644008" y="1851670"/>
            <a:ext cx="3892415" cy="1620180"/>
            <a:chOff x="4544997" y="2463738"/>
            <a:chExt cx="3892415" cy="1620180"/>
          </a:xfrm>
        </p:grpSpPr>
        <p:sp>
          <p:nvSpPr>
            <p:cNvPr id="5" name="ïṧḷïḓê-Freeform 4">
              <a:extLst>
                <a:ext uri="{FF2B5EF4-FFF2-40B4-BE49-F238E27FC236}">
                  <a16:creationId xmlns:a16="http://schemas.microsoft.com/office/drawing/2014/main" id="{82C90B55-36AE-4255-886B-95F12646DFD9}"/>
                </a:ext>
              </a:extLst>
            </p:cNvPr>
            <p:cNvSpPr/>
            <p:nvPr/>
          </p:nvSpPr>
          <p:spPr>
            <a:xfrm>
              <a:off x="4544997" y="2463738"/>
              <a:ext cx="1431159" cy="1620180"/>
            </a:xfrm>
            <a:custGeom>
              <a:gdLst>
                <a:gd fmla="*/ 828092 w 1908212" name="connsiteX0"/>
                <a:gd fmla="*/ 0 h 2160240" name="connsiteY0"/>
                <a:gd fmla="*/ 1908212 w 1908212" name="connsiteX1"/>
                <a:gd fmla="*/ 1080120 h 2160240" name="connsiteY1"/>
                <a:gd fmla="*/ 828092 w 1908212" name="connsiteX2"/>
                <a:gd fmla="*/ 2160240 h 2160240" name="connsiteY2"/>
                <a:gd fmla="*/ 64332 w 1908212" name="connsiteX3"/>
                <a:gd fmla="*/ 1843880 h 2160240" name="connsiteY3"/>
                <a:gd fmla="*/ 0 w 1908212" name="connsiteX4"/>
                <a:gd fmla="*/ 1773098 h 2160240" name="connsiteY4"/>
                <a:gd fmla="*/ 5381 w 1908212" name="connsiteX5"/>
                <a:gd fmla="*/ 1767177 h 2160240" name="connsiteY5"/>
                <a:gd fmla="*/ 252028 w 1908212" name="connsiteX6"/>
                <a:gd fmla="*/ 1080120 h 2160240" name="connsiteY6"/>
                <a:gd fmla="*/ 5381 w 1908212" name="connsiteX7"/>
                <a:gd fmla="*/ 393063 h 2160240" name="connsiteY7"/>
                <a:gd fmla="*/ 0 w 1908212" name="connsiteX8"/>
                <a:gd fmla="*/ 387143 h 2160240" name="connsiteY8"/>
                <a:gd fmla="*/ 64332 w 1908212" name="connsiteX9"/>
                <a:gd fmla="*/ 316360 h 2160240" name="connsiteY9"/>
                <a:gd fmla="*/ 828092 w 1908212" name="connsiteX10"/>
                <a:gd fmla="*/ 0 h 216024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60240" w="1908211">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en-US" lang="zh-CN">
                  <a:ea charset="-122" panose="020b0503020204020204" pitchFamily="34" typeface="微软雅黑"/>
                </a:rPr>
                <a:t>关键词</a:t>
              </a:r>
            </a:p>
          </p:txBody>
        </p:sp>
        <p:cxnSp>
          <p:nvCxnSpPr>
            <p:cNvPr id="10" name="ïṧḷïḓê-Straight Connector 9">
              <a:extLst>
                <a:ext uri="{FF2B5EF4-FFF2-40B4-BE49-F238E27FC236}">
                  <a16:creationId xmlns:a16="http://schemas.microsoft.com/office/drawing/2014/main" id="{731C377C-30FC-4DF2-90BF-75FAF284C6BE}"/>
                </a:ext>
              </a:extLst>
            </p:cNvPr>
            <p:cNvCxnSpPr/>
            <p:nvPr/>
          </p:nvCxnSpPr>
          <p:spPr>
            <a:xfrm flipH="1">
              <a:off x="6304936" y="3420394"/>
              <a:ext cx="2042672" cy="0"/>
            </a:xfrm>
            <a:prstGeom prst="line">
              <a:avLst/>
            </a:prstGeom>
            <a:ln cap="rnd" w="63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14" name="ïṧḷïḓê-文本框 30">
              <a:extLst>
                <a:ext uri="{FF2B5EF4-FFF2-40B4-BE49-F238E27FC236}">
                  <a16:creationId xmlns:a16="http://schemas.microsoft.com/office/drawing/2014/main" id="{CE060F50-F4DF-4B7A-857F-7B5B2DC196BB}"/>
                </a:ext>
              </a:extLst>
            </p:cNvPr>
            <p:cNvSpPr txBox="1"/>
            <p:nvPr/>
          </p:nvSpPr>
          <p:spPr>
            <a:xfrm>
              <a:off x="7349948" y="3038077"/>
              <a:ext cx="1061829" cy="253916"/>
            </a:xfrm>
            <a:prstGeom prst="rect">
              <a:avLst/>
            </a:prstGeom>
            <a:noFill/>
          </p:spPr>
          <p:txBody>
            <a:bodyPr wrap="none">
              <a:normAutofit fontScale="77500" lnSpcReduction="20000"/>
            </a:bodyPr>
            <a:lstStyle/>
            <a:p>
              <a:pPr algn="r"/>
              <a:r>
                <a:rPr altLang="en-US" b="1" lang="zh-CN" sz="1600">
                  <a:solidFill>
                    <a:schemeClr val="accent2"/>
                  </a:solidFill>
                  <a:ea charset="-122" panose="020b0503020204020204" pitchFamily="34" typeface="微软雅黑"/>
                </a:rPr>
                <a:t>标题文本预设</a:t>
              </a:r>
            </a:p>
          </p:txBody>
        </p:sp>
        <p:grpSp>
          <p:nvGrpSpPr>
            <p:cNvPr id="15" name="组合 14">
              <a:extLst>
                <a:ext uri="{FF2B5EF4-FFF2-40B4-BE49-F238E27FC236}">
                  <a16:creationId xmlns:a16="http://schemas.microsoft.com/office/drawing/2014/main" id="{DDCE3626-7E35-43AD-B4F2-54FCD7E87602}"/>
                </a:ext>
              </a:extLst>
            </p:cNvPr>
            <p:cNvGrpSpPr/>
            <p:nvPr/>
          </p:nvGrpSpPr>
          <p:grpSpPr>
            <a:xfrm>
              <a:off x="5718102" y="3027215"/>
              <a:ext cx="493226" cy="493226"/>
              <a:chOff x="8544273" y="2820469"/>
              <a:chExt cx="619662" cy="619662"/>
            </a:xfrm>
          </p:grpSpPr>
          <p:sp>
            <p:nvSpPr>
              <p:cNvPr id="17" name="ïṧḷïḓê-Oval 16">
                <a:extLst>
                  <a:ext uri="{FF2B5EF4-FFF2-40B4-BE49-F238E27FC236}">
                    <a16:creationId xmlns:a16="http://schemas.microsoft.com/office/drawing/2014/main" id="{90F4919B-7740-48D4-877D-C43A1279C942}"/>
                  </a:ext>
                </a:extLst>
              </p:cNvPr>
              <p:cNvSpPr/>
              <p:nvPr/>
            </p:nvSpPr>
            <p:spPr>
              <a:xfrm>
                <a:off x="8544273" y="2820469"/>
                <a:ext cx="619662" cy="619662"/>
              </a:xfrm>
              <a:prstGeom prst="ellipse">
                <a:avLst/>
              </a:prstGeom>
              <a:solidFill>
                <a:schemeClr val="bg1"/>
              </a:solidFill>
              <a:ln algn="ctr" cap="flat" cmpd="sng" w="9525">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ïṧḷïḓê-Freeform 17">
                <a:extLst>
                  <a:ext uri="{FF2B5EF4-FFF2-40B4-BE49-F238E27FC236}">
                    <a16:creationId xmlns:a16="http://schemas.microsoft.com/office/drawing/2014/main" id="{2F7B5B16-DB73-4E34-8AA6-33B371BC5647}"/>
                  </a:ext>
                </a:extLst>
              </p:cNvPr>
              <p:cNvSpPr/>
              <p:nvPr/>
            </p:nvSpPr>
            <p:spPr>
              <a:xfrm>
                <a:off x="8661024" y="2946163"/>
                <a:ext cx="386158" cy="368276"/>
              </a:xfrm>
              <a:custGeom>
                <a:gdLst>
                  <a:gd fmla="*/ 315778 w 607639" name="connsiteX0"/>
                  <a:gd fmla="*/ 173080 h 579502" name="connsiteY0"/>
                  <a:gd fmla="*/ 315778 w 607639" name="connsiteX1"/>
                  <a:gd fmla="*/ 266058 h 579502" name="connsiteY1"/>
                  <a:gd fmla="*/ 303493 w 607639" name="connsiteX2"/>
                  <a:gd fmla="*/ 278325 h 579502" name="connsiteY2"/>
                  <a:gd fmla="*/ 210375 w 607639" name="connsiteX3"/>
                  <a:gd fmla="*/ 278325 h 579502" name="connsiteY3"/>
                  <a:gd fmla="*/ 303493 w 607639" name="connsiteX4"/>
                  <a:gd fmla="*/ 359925 h 579502" name="connsiteY4"/>
                  <a:gd fmla="*/ 397500 w 607639" name="connsiteX5"/>
                  <a:gd fmla="*/ 266058 h 579502" name="connsiteY5"/>
                  <a:gd fmla="*/ 315778 w 607639" name="connsiteX6"/>
                  <a:gd fmla="*/ 173080 h 579502" name="connsiteY6"/>
                  <a:gd fmla="*/ 249814 w 607639" name="connsiteX7"/>
                  <a:gd fmla="*/ 160816 h 579502" name="connsiteY7"/>
                  <a:gd fmla="*/ 198110 w 607639" name="connsiteX8"/>
                  <a:gd fmla="*/ 212449 h 579502" name="connsiteY8"/>
                  <a:gd fmla="*/ 249814 w 607639" name="connsiteX9"/>
                  <a:gd fmla="*/ 212449 h 579502" name="connsiteY9"/>
                  <a:gd fmla="*/ 303493 w 607639" name="connsiteX10"/>
                  <a:gd fmla="*/ 147835 h 579502" name="connsiteY10"/>
                  <a:gd fmla="*/ 421981 w 607639" name="connsiteX11"/>
                  <a:gd fmla="*/ 266058 h 579502" name="connsiteY11"/>
                  <a:gd fmla="*/ 303493 w 607639" name="connsiteX12"/>
                  <a:gd fmla="*/ 384370 h 579502" name="connsiteY12"/>
                  <a:gd fmla="*/ 185093 w 607639" name="connsiteX13"/>
                  <a:gd fmla="*/ 266058 h 579502" name="connsiteY13"/>
                  <a:gd fmla="*/ 197289 w 607639" name="connsiteX14"/>
                  <a:gd fmla="*/ 253880 h 579502" name="connsiteY14"/>
                  <a:gd fmla="*/ 291297 w 607639" name="connsiteX15"/>
                  <a:gd fmla="*/ 253880 h 579502" name="connsiteY15"/>
                  <a:gd fmla="*/ 291297 w 607639" name="connsiteX16"/>
                  <a:gd fmla="*/ 160013 h 579502" name="connsiteY16"/>
                  <a:gd fmla="*/ 303493 w 607639" name="connsiteX17"/>
                  <a:gd fmla="*/ 147835 h 579502" name="connsiteY17"/>
                  <a:gd fmla="*/ 262095 w 607639" name="connsiteX18"/>
                  <a:gd fmla="*/ 135133 h 579502" name="connsiteY18"/>
                  <a:gd fmla="*/ 274287 w 607639" name="connsiteX19"/>
                  <a:gd fmla="*/ 147397 h 579502" name="connsiteY19"/>
                  <a:gd fmla="*/ 274287 w 607639" name="connsiteX20"/>
                  <a:gd fmla="*/ 224713 h 579502" name="connsiteY20"/>
                  <a:gd fmla="*/ 262095 w 607639" name="connsiteX21"/>
                  <a:gd fmla="*/ 236888 h 579502" name="connsiteY21"/>
                  <a:gd fmla="*/ 184672 w 607639" name="connsiteX22"/>
                  <a:gd fmla="*/ 236888 h 579502" name="connsiteY22"/>
                  <a:gd fmla="*/ 172391 w 607639" name="connsiteX23"/>
                  <a:gd fmla="*/ 224713 h 579502" name="connsiteY23"/>
                  <a:gd fmla="*/ 262095 w 607639" name="connsiteX24"/>
                  <a:gd fmla="*/ 135133 h 579502" name="connsiteY24"/>
                  <a:gd fmla="*/ 58120 w 607639" name="connsiteX25"/>
                  <a:gd fmla="*/ 108514 h 579502" name="connsiteY25"/>
                  <a:gd fmla="*/ 58120 w 607639" name="connsiteX26"/>
                  <a:gd fmla="*/ 413970 h 579502" name="connsiteY26"/>
                  <a:gd fmla="*/ 549430 w 607639" name="connsiteX27"/>
                  <a:gd fmla="*/ 413970 h 579502" name="connsiteY27"/>
                  <a:gd fmla="*/ 549430 w 607639" name="connsiteX28"/>
                  <a:gd fmla="*/ 108514 h 579502" name="connsiteY28"/>
                  <a:gd fmla="*/ 27236 w 607639" name="connsiteX29"/>
                  <a:gd fmla="*/ 56079 h 579502" name="connsiteY29"/>
                  <a:gd fmla="*/ 27236 w 607639" name="connsiteX30"/>
                  <a:gd fmla="*/ 81319 h 579502" name="connsiteY30"/>
                  <a:gd fmla="*/ 580403 w 607639" name="connsiteX31"/>
                  <a:gd fmla="*/ 81319 h 579502" name="connsiteY31"/>
                  <a:gd fmla="*/ 580403 w 607639" name="connsiteX32"/>
                  <a:gd fmla="*/ 56079 h 579502" name="connsiteY32"/>
                  <a:gd fmla="*/ 303775 w 607639" name="connsiteX33"/>
                  <a:gd fmla="*/ 0 h 579502" name="connsiteY33"/>
                  <a:gd fmla="*/ 317393 w 607639" name="connsiteX34"/>
                  <a:gd fmla="*/ 13597 h 579502" name="connsiteY34"/>
                  <a:gd fmla="*/ 317393 w 607639" name="connsiteX35"/>
                  <a:gd fmla="*/ 28884 h 579502" name="connsiteY35"/>
                  <a:gd fmla="*/ 580403 w 607639" name="connsiteX36"/>
                  <a:gd fmla="*/ 28884 h 579502" name="connsiteY36"/>
                  <a:gd fmla="*/ 607639 w 607639" name="connsiteX37"/>
                  <a:gd fmla="*/ 56079 h 579502" name="connsiteY37"/>
                  <a:gd fmla="*/ 607639 w 607639" name="connsiteX38"/>
                  <a:gd fmla="*/ 81319 h 579502" name="connsiteY38"/>
                  <a:gd fmla="*/ 580403 w 607639" name="connsiteX39"/>
                  <a:gd fmla="*/ 108514 h 579502" name="connsiteY39"/>
                  <a:gd fmla="*/ 576665 w 607639" name="connsiteX40"/>
                  <a:gd fmla="*/ 108514 h 579502" name="connsiteY40"/>
                  <a:gd fmla="*/ 576665 w 607639" name="connsiteX41"/>
                  <a:gd fmla="*/ 413970 h 579502" name="connsiteY41"/>
                  <a:gd fmla="*/ 549430 w 607639" name="connsiteX42"/>
                  <a:gd fmla="*/ 441165 h 579502" name="connsiteY42"/>
                  <a:gd fmla="*/ 317393 w 607639" name="connsiteX43"/>
                  <a:gd fmla="*/ 441165 h 579502" name="connsiteY43"/>
                  <a:gd fmla="*/ 317393 w 607639" name="connsiteX44"/>
                  <a:gd fmla="*/ 481069 h 579502" name="connsiteY44"/>
                  <a:gd fmla="*/ 418236 w 607639" name="connsiteX45"/>
                  <a:gd fmla="*/ 554923 h 579502" name="connsiteY45"/>
                  <a:gd fmla="*/ 421173 w 607639" name="connsiteX46"/>
                  <a:gd fmla="*/ 573942 h 579502" name="connsiteY46"/>
                  <a:gd fmla="*/ 410225 w 607639" name="connsiteX47"/>
                  <a:gd fmla="*/ 579452 h 579502" name="connsiteY47"/>
                  <a:gd fmla="*/ 402215 w 607639" name="connsiteX48"/>
                  <a:gd fmla="*/ 576874 h 579502" name="connsiteY48"/>
                  <a:gd fmla="*/ 317393 w 607639" name="connsiteX49"/>
                  <a:gd fmla="*/ 514752 h 579502" name="connsiteY49"/>
                  <a:gd fmla="*/ 317393 w 607639" name="connsiteX50"/>
                  <a:gd fmla="*/ 565854 h 579502" name="connsiteY50"/>
                  <a:gd fmla="*/ 303775 w 607639" name="connsiteX51"/>
                  <a:gd fmla="*/ 579452 h 579502" name="connsiteY51"/>
                  <a:gd fmla="*/ 290157 w 607639" name="connsiteX52"/>
                  <a:gd fmla="*/ 565854 h 579502" name="connsiteY52"/>
                  <a:gd fmla="*/ 290157 w 607639" name="connsiteX53"/>
                  <a:gd fmla="*/ 514752 h 579502" name="connsiteY53"/>
                  <a:gd fmla="*/ 205424 w 607639" name="connsiteX54"/>
                  <a:gd fmla="*/ 576874 h 579502" name="connsiteY54"/>
                  <a:gd fmla="*/ 186377 w 607639" name="connsiteX55"/>
                  <a:gd fmla="*/ 573942 h 579502" name="connsiteY55"/>
                  <a:gd fmla="*/ 189314 w 607639" name="connsiteX56"/>
                  <a:gd fmla="*/ 554923 h 579502" name="connsiteY56"/>
                  <a:gd fmla="*/ 290157 w 607639" name="connsiteX57"/>
                  <a:gd fmla="*/ 481069 h 579502" name="connsiteY57"/>
                  <a:gd fmla="*/ 290157 w 607639" name="connsiteX58"/>
                  <a:gd fmla="*/ 441165 h 579502" name="connsiteY58"/>
                  <a:gd fmla="*/ 58120 w 607639" name="connsiteX59"/>
                  <a:gd fmla="*/ 441165 h 579502" name="connsiteY59"/>
                  <a:gd fmla="*/ 30885 w 607639" name="connsiteX60"/>
                  <a:gd fmla="*/ 413970 h 579502" name="connsiteY60"/>
                  <a:gd fmla="*/ 30885 w 607639" name="connsiteX61"/>
                  <a:gd fmla="*/ 108514 h 579502" name="connsiteY61"/>
                  <a:gd fmla="*/ 27236 w 607639" name="connsiteX62"/>
                  <a:gd fmla="*/ 108514 h 579502" name="connsiteY62"/>
                  <a:gd fmla="*/ 0 w 607639" name="connsiteX63"/>
                  <a:gd fmla="*/ 81319 h 579502" name="connsiteY63"/>
                  <a:gd fmla="*/ 0 w 607639" name="connsiteX64"/>
                  <a:gd fmla="*/ 56079 h 579502" name="connsiteY64"/>
                  <a:gd fmla="*/ 27236 w 607639" name="connsiteX65"/>
                  <a:gd fmla="*/ 28884 h 579502" name="connsiteY65"/>
                  <a:gd fmla="*/ 290157 w 607639" name="connsiteX66"/>
                  <a:gd fmla="*/ 28884 h 579502" name="connsiteY66"/>
                  <a:gd fmla="*/ 290157 w 607639" name="connsiteX67"/>
                  <a:gd fmla="*/ 13597 h 579502" name="connsiteY67"/>
                  <a:gd fmla="*/ 303775 w 607639" name="connsiteX68"/>
                  <a:gd fmla="*/ 0 h 579502"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79502" w="607639">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2"/>
              </a:solidFill>
              <a:ln cap="flat" w="12700">
                <a:noFill/>
                <a:miter lim="400000"/>
              </a:ln>
              <a:effectLst/>
            </p:spPr>
            <p:txBody>
              <a:bodyPr anchor="ctr"/>
              <a:lstStyle/>
              <a:p>
                <a:pPr algn="ctr"/>
                <a:endParaRPr>
                  <a:ea charset="-122" panose="020b0503020204020204" pitchFamily="34" typeface="微软雅黑"/>
                </a:endParaRPr>
              </a:p>
            </p:txBody>
          </p:sp>
        </p:grpSp>
        <p:sp>
          <p:nvSpPr>
            <p:cNvPr id="16" name="ïṧḷïḓê-文本框 32">
              <a:extLst>
                <a:ext uri="{FF2B5EF4-FFF2-40B4-BE49-F238E27FC236}">
                  <a16:creationId xmlns:a16="http://schemas.microsoft.com/office/drawing/2014/main" id="{0224614F-44E9-4CC5-B681-04BAD945E2C6}"/>
                </a:ext>
              </a:extLst>
            </p:cNvPr>
            <p:cNvSpPr txBox="1"/>
            <p:nvPr/>
          </p:nvSpPr>
          <p:spPr>
            <a:xfrm>
              <a:off x="6779940" y="3520441"/>
              <a:ext cx="1657472" cy="429434"/>
            </a:xfrm>
            <a:prstGeom prst="rect">
              <a:avLst/>
            </a:prstGeom>
            <a:noFill/>
          </p:spPr>
          <p:txBody>
            <a:bodyPr wrap="square">
              <a:normAutofit fontScale="92500" lnSpcReduction="10000"/>
            </a:bodyPr>
            <a:lstStyle/>
            <a:p>
              <a:pPr algn="r" lvl="0">
                <a:lnSpc>
                  <a:spcPct val="120000"/>
                </a:lnSpc>
              </a:pPr>
              <a:r>
                <a:rPr altLang="en-US" lang="zh-CN" sz="1050">
                  <a:solidFill>
                    <a:schemeClr val="dk1">
                      <a:lumMod val="100000"/>
                    </a:schemeClr>
                  </a:solidFill>
                  <a:ea charset="-122" panose="020b0503020204020204" pitchFamily="34" typeface="微软雅黑"/>
                </a:rPr>
                <a:t>点击输入替换内容</a:t>
              </a:r>
            </a:p>
            <a:p>
              <a:pPr algn="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sp>
        <p:nvSpPr>
          <p:cNvPr id="23" name="Title 1">
            <a:extLst>
              <a:ext uri="{FF2B5EF4-FFF2-40B4-BE49-F238E27FC236}">
                <a16:creationId xmlns:a16="http://schemas.microsoft.com/office/drawing/2014/main" id="{47A7C139-0F2A-479E-B5AC-126099CB7625}"/>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明年工作计划</a:t>
            </a:r>
          </a:p>
        </p:txBody>
      </p:sp>
    </p:spTree>
    <p:custDataLst>
      <p:tags r:id="rId4"/>
    </p:custDataLst>
    <p:extLst>
      <p:ext uri="{BB962C8B-B14F-4D97-AF65-F5344CB8AC3E}">
        <p14:creationId val="415438591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8">
                                  <p:stCondLst>
                                    <p:cond delay="0"/>
                                  </p:stCondLst>
                                  <p:childTnLst>
                                    <p:set>
                                      <p:cBhvr>
                                        <p:cTn dur="1" fill="hold" id="13">
                                          <p:stCondLst>
                                            <p:cond delay="0"/>
                                          </p:stCondLst>
                                        </p:cTn>
                                        <p:tgtEl>
                                          <p:spTgt spid="21"/>
                                        </p:tgtEl>
                                        <p:attrNameLst>
                                          <p:attrName>style.visibility</p:attrName>
                                        </p:attrNameLst>
                                      </p:cBhvr>
                                      <p:to>
                                        <p:strVal val="visible"/>
                                      </p:to>
                                    </p:set>
                                    <p:anim calcmode="lin" valueType="num">
                                      <p:cBhvr additive="base">
                                        <p:cTn dur="500" fill="hold" id="14"/>
                                        <p:tgtEl>
                                          <p:spTgt spid="21"/>
                                        </p:tgtEl>
                                        <p:attrNameLst>
                                          <p:attrName>ppt_x</p:attrName>
                                        </p:attrNameLst>
                                      </p:cBhvr>
                                      <p:tavLst>
                                        <p:tav tm="0">
                                          <p:val>
                                            <p:strVal val="0-#ppt_w/2"/>
                                          </p:val>
                                        </p:tav>
                                        <p:tav tm="100000">
                                          <p:val>
                                            <p:strVal val="#ppt_x"/>
                                          </p:val>
                                        </p:tav>
                                      </p:tavLst>
                                    </p:anim>
                                    <p:anim calcmode="lin" valueType="num">
                                      <p:cBhvr additive="base">
                                        <p:cTn dur="500" fill="hold" id="15"/>
                                        <p:tgtEl>
                                          <p:spTgt spid="21"/>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0"/>
                                  </p:stCondLst>
                                  <p:childTnLst>
                                    <p:set>
                                      <p:cBhvr>
                                        <p:cTn dur="1" fill="hold" id="17">
                                          <p:stCondLst>
                                            <p:cond delay="0"/>
                                          </p:stCondLst>
                                        </p:cTn>
                                        <p:tgtEl>
                                          <p:spTgt spid="22"/>
                                        </p:tgtEl>
                                        <p:attrNameLst>
                                          <p:attrName>style.visibility</p:attrName>
                                        </p:attrNameLst>
                                      </p:cBhvr>
                                      <p:to>
                                        <p:strVal val="visible"/>
                                      </p:to>
                                    </p:set>
                                    <p:anim calcmode="lin" valueType="num">
                                      <p:cBhvr additive="base">
                                        <p:cTn dur="500" fill="hold" id="18"/>
                                        <p:tgtEl>
                                          <p:spTgt spid="22"/>
                                        </p:tgtEl>
                                        <p:attrNameLst>
                                          <p:attrName>ppt_x</p:attrName>
                                        </p:attrNameLst>
                                      </p:cBhvr>
                                      <p:tavLst>
                                        <p:tav tm="0">
                                          <p:val>
                                            <p:strVal val="1+#ppt_w/2"/>
                                          </p:val>
                                        </p:tav>
                                        <p:tav tm="100000">
                                          <p:val>
                                            <p:strVal val="#ppt_x"/>
                                          </p:val>
                                        </p:tav>
                                      </p:tavLst>
                                    </p:anim>
                                    <p:anim calcmode="lin" valueType="num">
                                      <p:cBhvr additive="base">
                                        <p:cTn dur="500" fill="hold" id="19"/>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a:extLst>
              <a:ext uri="{FF2B5EF4-FFF2-40B4-BE49-F238E27FC236}">
                <a16:creationId xmlns:a16="http://schemas.microsoft.com/office/drawing/2014/main" id="{6AF97065-2998-4934-BE87-02CFB254D4E0}"/>
              </a:ext>
            </a:extLst>
          </p:cNvPr>
          <p:cNvGrpSpPr/>
          <p:nvPr/>
        </p:nvGrpSpPr>
        <p:grpSpPr>
          <a:xfrm>
            <a:off x="3002185" y="1892941"/>
            <a:ext cx="2892962" cy="1886390"/>
            <a:chOff x="3002185" y="1892941"/>
            <a:chExt cx="2892962" cy="1886390"/>
          </a:xfrm>
        </p:grpSpPr>
        <p:sp>
          <p:nvSpPr>
            <p:cNvPr id="4" name="i$liḋe-Oval 13">
              <a:extLst>
                <a:ext uri="{FF2B5EF4-FFF2-40B4-BE49-F238E27FC236}">
                  <a16:creationId xmlns:a16="http://schemas.microsoft.com/office/drawing/2014/main" id="{E5211878-6577-4A77-93CB-D38FD1AB7B8C}"/>
                </a:ext>
              </a:extLst>
            </p:cNvPr>
            <p:cNvSpPr/>
            <p:nvPr/>
          </p:nvSpPr>
          <p:spPr>
            <a:xfrm>
              <a:off x="3002185" y="1892941"/>
              <a:ext cx="635521" cy="6355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fontScale="92500" lnSpcReduction="20000"/>
            </a:bodyPr>
            <a:lstStyle/>
            <a:p>
              <a:pPr algn="ctr">
                <a:buClr>
                  <a:prstClr val="white"/>
                </a:buClr>
                <a:defRPr/>
              </a:pPr>
              <a:r>
                <a:rPr altLang="ko-KR" b="1" lang="en-US" sz="3600">
                  <a:solidFill>
                    <a:schemeClr val="bg1"/>
                  </a:solidFill>
                </a:rPr>
                <a:t>01</a:t>
              </a:r>
            </a:p>
          </p:txBody>
        </p:sp>
        <p:sp>
          <p:nvSpPr>
            <p:cNvPr id="5" name="i$liḋe-Oval 14">
              <a:extLst>
                <a:ext uri="{FF2B5EF4-FFF2-40B4-BE49-F238E27FC236}">
                  <a16:creationId xmlns:a16="http://schemas.microsoft.com/office/drawing/2014/main" id="{FDD96777-08AD-4333-B49A-C5C53CBC0A27}"/>
                </a:ext>
              </a:extLst>
            </p:cNvPr>
            <p:cNvSpPr/>
            <p:nvPr/>
          </p:nvSpPr>
          <p:spPr>
            <a:xfrm>
              <a:off x="3002185" y="3143810"/>
              <a:ext cx="635521" cy="6355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fontScale="92500" lnSpcReduction="20000"/>
            </a:bodyPr>
            <a:lstStyle/>
            <a:p>
              <a:pPr algn="ctr">
                <a:buClr>
                  <a:prstClr val="white"/>
                </a:buClr>
                <a:defRPr/>
              </a:pPr>
              <a:r>
                <a:rPr altLang="ko-KR" b="1" lang="en-US" sz="3600">
                  <a:solidFill>
                    <a:schemeClr val="bg1"/>
                  </a:solidFill>
                </a:rPr>
                <a:t>04</a:t>
              </a:r>
            </a:p>
          </p:txBody>
        </p:sp>
        <p:sp>
          <p:nvSpPr>
            <p:cNvPr id="6" name="i$liḋe-Oval 15">
              <a:extLst>
                <a:ext uri="{FF2B5EF4-FFF2-40B4-BE49-F238E27FC236}">
                  <a16:creationId xmlns:a16="http://schemas.microsoft.com/office/drawing/2014/main" id="{1F1C386F-5722-4472-93DB-E62FB73EE803}"/>
                </a:ext>
              </a:extLst>
            </p:cNvPr>
            <p:cNvSpPr/>
            <p:nvPr/>
          </p:nvSpPr>
          <p:spPr>
            <a:xfrm>
              <a:off x="5259626" y="1892941"/>
              <a:ext cx="635521" cy="6355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fontScale="92500" lnSpcReduction="20000"/>
            </a:bodyPr>
            <a:lstStyle/>
            <a:p>
              <a:pPr algn="ctr">
                <a:buClr>
                  <a:prstClr val="white"/>
                </a:buClr>
                <a:defRPr/>
              </a:pPr>
              <a:r>
                <a:rPr altLang="ko-KR" b="1" lang="en-US" sz="3600">
                  <a:solidFill>
                    <a:schemeClr val="bg1"/>
                  </a:solidFill>
                </a:rPr>
                <a:t>02</a:t>
              </a:r>
            </a:p>
          </p:txBody>
        </p:sp>
        <p:sp>
          <p:nvSpPr>
            <p:cNvPr id="7" name="i$liḋe-Oval 16">
              <a:extLst>
                <a:ext uri="{FF2B5EF4-FFF2-40B4-BE49-F238E27FC236}">
                  <a16:creationId xmlns:a16="http://schemas.microsoft.com/office/drawing/2014/main" id="{6B7352DE-2A0C-49BE-BABA-A7418472D613}"/>
                </a:ext>
              </a:extLst>
            </p:cNvPr>
            <p:cNvSpPr/>
            <p:nvPr/>
          </p:nvSpPr>
          <p:spPr>
            <a:xfrm>
              <a:off x="5259626" y="3143810"/>
              <a:ext cx="635521" cy="6355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fontScale="92500" lnSpcReduction="20000"/>
            </a:bodyPr>
            <a:lstStyle/>
            <a:p>
              <a:pPr algn="ctr">
                <a:buClr>
                  <a:prstClr val="white"/>
                </a:buClr>
                <a:defRPr/>
              </a:pPr>
              <a:r>
                <a:rPr altLang="ko-KR" b="1" lang="en-US" sz="3600">
                  <a:solidFill>
                    <a:schemeClr val="bg1"/>
                  </a:solidFill>
                </a:rPr>
                <a:t>03</a:t>
              </a:r>
            </a:p>
          </p:txBody>
        </p:sp>
      </p:grpSp>
      <p:grpSp>
        <p:nvGrpSpPr>
          <p:cNvPr id="24" name="组合 23">
            <a:extLst>
              <a:ext uri="{FF2B5EF4-FFF2-40B4-BE49-F238E27FC236}">
                <a16:creationId xmlns:a16="http://schemas.microsoft.com/office/drawing/2014/main" id="{D017CC03-E36C-4F2F-8A63-5BA257CB1A13}"/>
              </a:ext>
            </a:extLst>
          </p:cNvPr>
          <p:cNvGrpSpPr/>
          <p:nvPr/>
        </p:nvGrpSpPr>
        <p:grpSpPr>
          <a:xfrm>
            <a:off x="3209392" y="1587449"/>
            <a:ext cx="2481382" cy="2481382"/>
            <a:chOff x="3209392" y="1587449"/>
            <a:chExt cx="2481382" cy="2481382"/>
          </a:xfrm>
        </p:grpSpPr>
        <p:grpSp>
          <p:nvGrpSpPr>
            <p:cNvPr id="3" name="Group 1">
              <a:extLst>
                <a:ext uri="{FF2B5EF4-FFF2-40B4-BE49-F238E27FC236}">
                  <a16:creationId xmlns:a16="http://schemas.microsoft.com/office/drawing/2014/main" id="{707F89FE-1D41-4608-AC06-06C05E53204A}"/>
                </a:ext>
              </a:extLst>
            </p:cNvPr>
            <p:cNvGrpSpPr/>
            <p:nvPr/>
          </p:nvGrpSpPr>
          <p:grpSpPr>
            <a:xfrm>
              <a:off x="3209392" y="1587449"/>
              <a:ext cx="2481382" cy="2481382"/>
              <a:chOff x="2915816" y="2564904"/>
              <a:chExt cx="3312368" cy="3312368"/>
            </a:xfrm>
          </p:grpSpPr>
          <p:sp>
            <p:nvSpPr>
              <p:cNvPr id="21" name="i$liḋe-Oval 2">
                <a:extLst>
                  <a:ext uri="{FF2B5EF4-FFF2-40B4-BE49-F238E27FC236}">
                    <a16:creationId xmlns:a16="http://schemas.microsoft.com/office/drawing/2014/main" id="{D3E6EC52-F459-4F5E-9504-7EA62FFF6E1C}"/>
                  </a:ext>
                </a:extLst>
              </p:cNvPr>
              <p:cNvSpPr/>
              <p:nvPr/>
            </p:nvSpPr>
            <p:spPr>
              <a:xfrm>
                <a:off x="3838470" y="2564904"/>
                <a:ext cx="1467060" cy="3312368"/>
              </a:xfrm>
              <a:prstGeom prst="ellipse">
                <a:avLst/>
              </a:prstGeom>
              <a:solidFill>
                <a:srgbClr val="92A4A4">
                  <a:alpha val="10000"/>
                </a:srgbClr>
              </a:solidFill>
              <a:ln w="127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i$liḋe-Oval 3">
                <a:extLst>
                  <a:ext uri="{FF2B5EF4-FFF2-40B4-BE49-F238E27FC236}">
                    <a16:creationId xmlns:a16="http://schemas.microsoft.com/office/drawing/2014/main" id="{F6F9C174-43C9-463B-9F41-870DBBC163F3}"/>
                  </a:ext>
                </a:extLst>
              </p:cNvPr>
              <p:cNvSpPr/>
              <p:nvPr/>
            </p:nvSpPr>
            <p:spPr>
              <a:xfrm flipH="1" rot="18000000">
                <a:off x="3838470" y="2564904"/>
                <a:ext cx="1467060" cy="3312368"/>
              </a:xfrm>
              <a:prstGeom prst="ellipse">
                <a:avLst/>
              </a:prstGeom>
              <a:solidFill>
                <a:srgbClr val="92A4A4">
                  <a:alpha val="10000"/>
                </a:srgbClr>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i$liḋe-Oval 4">
                <a:extLst>
                  <a:ext uri="{FF2B5EF4-FFF2-40B4-BE49-F238E27FC236}">
                    <a16:creationId xmlns:a16="http://schemas.microsoft.com/office/drawing/2014/main" id="{3093AC34-B14D-4E1A-A748-93E069E36468}"/>
                  </a:ext>
                </a:extLst>
              </p:cNvPr>
              <p:cNvSpPr/>
              <p:nvPr/>
            </p:nvSpPr>
            <p:spPr>
              <a:xfrm rot="3600000">
                <a:off x="3838470" y="2564904"/>
                <a:ext cx="1467060" cy="3312368"/>
              </a:xfrm>
              <a:prstGeom prst="ellipse">
                <a:avLst/>
              </a:prstGeom>
              <a:solidFill>
                <a:srgbClr val="92A4A4">
                  <a:alpha val="10000"/>
                </a:srgbClr>
              </a:solidFill>
              <a:ln w="127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8" name="i$liḋe-TextBox 21">
              <a:extLst>
                <a:ext uri="{FF2B5EF4-FFF2-40B4-BE49-F238E27FC236}">
                  <a16:creationId xmlns:a16="http://schemas.microsoft.com/office/drawing/2014/main" id="{42BE9ACD-3817-4417-AE95-C85CCE3C52FC}"/>
                </a:ext>
              </a:extLst>
            </p:cNvPr>
            <p:cNvSpPr txBox="1"/>
            <p:nvPr/>
          </p:nvSpPr>
          <p:spPr bwMode="auto">
            <a:xfrm>
              <a:off x="3833328" y="2674849"/>
              <a:ext cx="1233511" cy="221551"/>
            </a:xfrm>
            <a:prstGeom prst="rect">
              <a:avLst/>
            </a:prstGeom>
            <a:noFill/>
            <a:scene3d>
              <a:camera prst="orthographicFront">
                <a:rot lat="0" lon="0" rev="0"/>
              </a:camera>
              <a:lightRig dir="t" rig="threePt"/>
            </a:scene3d>
            <a:sp3d prstMaterial="matte">
              <a:bevelT h="1270" w="1270"/>
            </a:sp3d>
          </p:spPr>
          <p:txBody>
            <a:bodyPr anchor="t" anchorCtr="0" bIns="0" lIns="0" rIns="0" tIns="0" wrap="none">
              <a:normAutofit fontScale="85000" lnSpcReduction="20000"/>
              <a:sp3d/>
            </a:bodyPr>
            <a:lstStyle/>
            <a:p>
              <a:pPr algn="ctr">
                <a:buClr>
                  <a:prstClr val="white"/>
                </a:buClr>
                <a:defRPr/>
              </a:pPr>
              <a:r>
                <a:rPr altLang="en-US" b="1" lang="zh-CN" sz="2133">
                  <a:solidFill>
                    <a:schemeClr val="tx1">
                      <a:lumMod val="75000"/>
                      <a:lumOff val="25000"/>
                    </a:schemeClr>
                  </a:solidFill>
                  <a:ea charset="-122" panose="020b0503020204020204" pitchFamily="34" typeface="微软雅黑"/>
                </a:rPr>
                <a:t>标题文本预设</a:t>
              </a:r>
            </a:p>
          </p:txBody>
        </p:sp>
      </p:grpSp>
      <p:grpSp>
        <p:nvGrpSpPr>
          <p:cNvPr id="26" name="组合 25">
            <a:extLst>
              <a:ext uri="{FF2B5EF4-FFF2-40B4-BE49-F238E27FC236}">
                <a16:creationId xmlns:a16="http://schemas.microsoft.com/office/drawing/2014/main" id="{FDDE001F-C360-451E-939C-E228D1B33048}"/>
              </a:ext>
            </a:extLst>
          </p:cNvPr>
          <p:cNvGrpSpPr/>
          <p:nvPr/>
        </p:nvGrpSpPr>
        <p:grpSpPr>
          <a:xfrm>
            <a:off x="818268" y="1862863"/>
            <a:ext cx="7260796" cy="1998222"/>
            <a:chOff x="818268" y="1862863"/>
            <a:chExt cx="7260796" cy="1998222"/>
          </a:xfrm>
        </p:grpSpPr>
        <p:grpSp>
          <p:nvGrpSpPr>
            <p:cNvPr id="9" name="Group 23">
              <a:extLst>
                <a:ext uri="{FF2B5EF4-FFF2-40B4-BE49-F238E27FC236}">
                  <a16:creationId xmlns:a16="http://schemas.microsoft.com/office/drawing/2014/main" id="{4986FFB7-6612-4471-BD6A-8E21608196AD}"/>
                </a:ext>
              </a:extLst>
            </p:cNvPr>
            <p:cNvGrpSpPr/>
            <p:nvPr/>
          </p:nvGrpSpPr>
          <p:grpSpPr>
            <a:xfrm>
              <a:off x="818268" y="1862863"/>
              <a:ext cx="2325463" cy="572465"/>
              <a:chOff x="1073412" y="1808822"/>
              <a:chExt cx="3100617" cy="763287"/>
            </a:xfrm>
          </p:grpSpPr>
          <p:sp>
            <p:nvSpPr>
              <p:cNvPr id="19" name="i$liḋe-TextBox 28">
                <a:extLst>
                  <a:ext uri="{FF2B5EF4-FFF2-40B4-BE49-F238E27FC236}">
                    <a16:creationId xmlns:a16="http://schemas.microsoft.com/office/drawing/2014/main" id="{7A542E4F-D69A-4AC5-B262-7B6D95908194}"/>
                  </a:ext>
                </a:extLst>
              </p:cNvPr>
              <p:cNvSpPr txBox="1"/>
              <p:nvPr/>
            </p:nvSpPr>
            <p:spPr bwMode="auto">
              <a:xfrm>
                <a:off x="1073412" y="1808822"/>
                <a:ext cx="2911889" cy="246222"/>
              </a:xfrm>
              <a:prstGeom prst="rect">
                <a:avLst/>
              </a:prstGeom>
            </p:spPr>
            <p:txBody>
              <a:bodyPr anchor="ctr" bIns="0" lIns="0" rIns="360000" tIns="0" wrap="none">
                <a:normAutofit fontScale="92500" lnSpcReduction="20000"/>
              </a:bodyPr>
              <a:lstStyle/>
              <a:p>
                <a:pPr algn="r" indent="0" marL="0">
                  <a:defRPr/>
                </a:pPr>
                <a:r>
                  <a:rPr altLang="en-US" b="1" lang="zh-CN" sz="1600">
                    <a:solidFill>
                      <a:schemeClr val="accent1"/>
                    </a:solidFill>
                    <a:ea charset="-122" panose="020b0503020204020204" pitchFamily="34" typeface="微软雅黑"/>
                  </a:rPr>
                  <a:t>标题文本预设</a:t>
                </a:r>
              </a:p>
            </p:txBody>
          </p:sp>
          <p:sp>
            <p:nvSpPr>
              <p:cNvPr id="20" name="i$liḋe-TextBox 29">
                <a:extLst>
                  <a:ext uri="{FF2B5EF4-FFF2-40B4-BE49-F238E27FC236}">
                    <a16:creationId xmlns:a16="http://schemas.microsoft.com/office/drawing/2014/main" id="{4168BED2-AA86-43DA-B35E-659416CA6A3E}"/>
                  </a:ext>
                </a:extLst>
              </p:cNvPr>
              <p:cNvSpPr txBox="1"/>
              <p:nvPr/>
            </p:nvSpPr>
            <p:spPr bwMode="auto">
              <a:xfrm>
                <a:off x="1262140" y="2055043"/>
                <a:ext cx="2911889" cy="517066"/>
              </a:xfrm>
              <a:prstGeom prst="rect">
                <a:avLst/>
              </a:prstGeom>
            </p:spPr>
            <p:txBody>
              <a:bodyPr anchor="t" anchorCtr="0" bIns="0" lIns="0" rIns="360000" tIns="0" wrap="square">
                <a:normAutofit/>
              </a:bodyPr>
              <a:lstStyle/>
              <a:p>
                <a:pPr lvl="0">
                  <a:lnSpc>
                    <a:spcPct val="120000"/>
                  </a:lnSpc>
                </a:pPr>
                <a:r>
                  <a:rPr altLang="en-US" lang="zh-CN" sz="1050">
                    <a:solidFill>
                      <a:schemeClr val="dk1">
                        <a:lumMod val="100000"/>
                      </a:schemeClr>
                    </a:solidFill>
                    <a:ea charset="-122" panose="020b0503020204020204" pitchFamily="34" typeface="微软雅黑"/>
                  </a:rPr>
                  <a:t>点击输入替换内容</a:t>
                </a:r>
              </a:p>
              <a:p>
                <a:pP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grpSp>
          <p:nvGrpSpPr>
            <p:cNvPr id="10" name="Group 30">
              <a:extLst>
                <a:ext uri="{FF2B5EF4-FFF2-40B4-BE49-F238E27FC236}">
                  <a16:creationId xmlns:a16="http://schemas.microsoft.com/office/drawing/2014/main" id="{C0A59AAE-D042-4705-B510-88BE2247CB30}"/>
                </a:ext>
              </a:extLst>
            </p:cNvPr>
            <p:cNvGrpSpPr/>
            <p:nvPr/>
          </p:nvGrpSpPr>
          <p:grpSpPr>
            <a:xfrm>
              <a:off x="5895147" y="1862865"/>
              <a:ext cx="2183917" cy="572465"/>
              <a:chOff x="8323877" y="1808825"/>
              <a:chExt cx="2911889" cy="763287"/>
            </a:xfrm>
          </p:grpSpPr>
          <p:sp>
            <p:nvSpPr>
              <p:cNvPr id="17" name="i$liḋe-TextBox 31">
                <a:extLst>
                  <a:ext uri="{FF2B5EF4-FFF2-40B4-BE49-F238E27FC236}">
                    <a16:creationId xmlns:a16="http://schemas.microsoft.com/office/drawing/2014/main" id="{D4386D55-9E12-4FF5-B612-DCAF451792F5}"/>
                  </a:ext>
                </a:extLst>
              </p:cNvPr>
              <p:cNvSpPr txBox="1"/>
              <p:nvPr/>
            </p:nvSpPr>
            <p:spPr bwMode="auto">
              <a:xfrm>
                <a:off x="8323877" y="2055047"/>
                <a:ext cx="2911889" cy="517065"/>
              </a:xfrm>
              <a:prstGeom prst="rect">
                <a:avLst/>
              </a:prstGeom>
            </p:spPr>
            <p:txBody>
              <a:bodyPr anchor="ctr" anchorCtr="0" bIns="0" lIns="360000" rIns="0" tIns="0" wrap="square">
                <a:normAutofit/>
              </a:bodyPr>
              <a:lstStyle/>
              <a:p>
                <a:pPr lvl="0">
                  <a:lnSpc>
                    <a:spcPct val="120000"/>
                  </a:lnSpc>
                </a:pPr>
                <a:r>
                  <a:rPr altLang="en-US" lang="zh-CN" sz="1050">
                    <a:solidFill>
                      <a:schemeClr val="dk1">
                        <a:lumMod val="100000"/>
                      </a:schemeClr>
                    </a:solidFill>
                    <a:ea charset="-122" panose="020b0503020204020204" pitchFamily="34" typeface="微软雅黑"/>
                  </a:rPr>
                  <a:t>点击输入替换内容</a:t>
                </a:r>
              </a:p>
              <a:p>
                <a:pPr lvl="0">
                  <a:lnSpc>
                    <a:spcPct val="120000"/>
                  </a:lnSpc>
                </a:pPr>
                <a:r>
                  <a:rPr altLang="en-US" lang="zh-CN" sz="1050">
                    <a:solidFill>
                      <a:schemeClr val="dk1">
                        <a:lumMod val="100000"/>
                      </a:schemeClr>
                    </a:solidFill>
                    <a:ea charset="-122" panose="020b0503020204020204" pitchFamily="34" typeface="微软雅黑"/>
                  </a:rPr>
                  <a:t>点击输入替换内容</a:t>
                </a:r>
              </a:p>
            </p:txBody>
          </p:sp>
          <p:sp>
            <p:nvSpPr>
              <p:cNvPr id="18" name="i$liḋe-TextBox 32">
                <a:extLst>
                  <a:ext uri="{FF2B5EF4-FFF2-40B4-BE49-F238E27FC236}">
                    <a16:creationId xmlns:a16="http://schemas.microsoft.com/office/drawing/2014/main" id="{968F8EB9-5619-459E-B2A4-3F8B4A7E34E5}"/>
                  </a:ext>
                </a:extLst>
              </p:cNvPr>
              <p:cNvSpPr txBox="1"/>
              <p:nvPr/>
            </p:nvSpPr>
            <p:spPr bwMode="auto">
              <a:xfrm>
                <a:off x="8323877" y="1808825"/>
                <a:ext cx="1594622" cy="246221"/>
              </a:xfrm>
              <a:prstGeom prst="rect">
                <a:avLst/>
              </a:prstGeom>
            </p:spPr>
            <p:txBody>
              <a:bodyPr anchor="ctr" anchorCtr="0" bIns="0" lIns="360000" rIns="0" tIns="0" wrap="none">
                <a:normAutofit fontScale="92500" lnSpcReduction="20000"/>
              </a:bodyPr>
              <a:lstStyle/>
              <a:p>
                <a:pPr indent="0" marL="0">
                  <a:defRPr/>
                </a:pPr>
                <a:r>
                  <a:rPr altLang="en-US" b="1" lang="zh-CN" sz="1600">
                    <a:solidFill>
                      <a:schemeClr val="accent2"/>
                    </a:solidFill>
                    <a:ea charset="-122" panose="020b0503020204020204" pitchFamily="34" typeface="微软雅黑"/>
                  </a:rPr>
                  <a:t>标题文本预设</a:t>
                </a:r>
              </a:p>
            </p:txBody>
          </p:sp>
        </p:grpSp>
        <p:grpSp>
          <p:nvGrpSpPr>
            <p:cNvPr id="11" name="Group 33">
              <a:extLst>
                <a:ext uri="{FF2B5EF4-FFF2-40B4-BE49-F238E27FC236}">
                  <a16:creationId xmlns:a16="http://schemas.microsoft.com/office/drawing/2014/main" id="{274E11AD-BD06-4A13-9A4E-D8DF93FA8E41}"/>
                </a:ext>
              </a:extLst>
            </p:cNvPr>
            <p:cNvGrpSpPr/>
            <p:nvPr/>
          </p:nvGrpSpPr>
          <p:grpSpPr>
            <a:xfrm>
              <a:off x="5895147" y="3212169"/>
              <a:ext cx="2183917" cy="572465"/>
              <a:chOff x="8323877" y="1808825"/>
              <a:chExt cx="2911889" cy="763287"/>
            </a:xfrm>
          </p:grpSpPr>
          <p:sp>
            <p:nvSpPr>
              <p:cNvPr id="15" name="i$liḋe-TextBox 34">
                <a:extLst>
                  <a:ext uri="{FF2B5EF4-FFF2-40B4-BE49-F238E27FC236}">
                    <a16:creationId xmlns:a16="http://schemas.microsoft.com/office/drawing/2014/main" id="{0393B276-7110-4420-94A0-3BDA537E40A0}"/>
                  </a:ext>
                </a:extLst>
              </p:cNvPr>
              <p:cNvSpPr txBox="1"/>
              <p:nvPr/>
            </p:nvSpPr>
            <p:spPr bwMode="auto">
              <a:xfrm>
                <a:off x="8323877" y="2055047"/>
                <a:ext cx="2911889" cy="517065"/>
              </a:xfrm>
              <a:prstGeom prst="rect">
                <a:avLst/>
              </a:prstGeom>
            </p:spPr>
            <p:txBody>
              <a:bodyPr anchor="ctr" anchorCtr="0" bIns="0" lIns="360000" rIns="0" tIns="0" wrap="square">
                <a:normAutofit/>
              </a:bodyPr>
              <a:lstStyle/>
              <a:p>
                <a:pPr lvl="0">
                  <a:lnSpc>
                    <a:spcPct val="120000"/>
                  </a:lnSpc>
                </a:pPr>
                <a:r>
                  <a:rPr altLang="en-US" lang="zh-CN" sz="1050">
                    <a:solidFill>
                      <a:schemeClr val="dk1">
                        <a:lumMod val="100000"/>
                      </a:schemeClr>
                    </a:solidFill>
                    <a:ea charset="-122" panose="020b0503020204020204" pitchFamily="34" typeface="微软雅黑"/>
                  </a:rPr>
                  <a:t>点击输入替换内容</a:t>
                </a:r>
              </a:p>
              <a:p>
                <a:pPr lvl="0">
                  <a:lnSpc>
                    <a:spcPct val="120000"/>
                  </a:lnSpc>
                </a:pPr>
                <a:r>
                  <a:rPr altLang="en-US" lang="zh-CN" sz="1050">
                    <a:solidFill>
                      <a:schemeClr val="dk1">
                        <a:lumMod val="100000"/>
                      </a:schemeClr>
                    </a:solidFill>
                    <a:ea charset="-122" panose="020b0503020204020204" pitchFamily="34" typeface="微软雅黑"/>
                  </a:rPr>
                  <a:t>点击输入替换内容</a:t>
                </a:r>
              </a:p>
            </p:txBody>
          </p:sp>
          <p:sp>
            <p:nvSpPr>
              <p:cNvPr id="16" name="i$liḋe-TextBox 35">
                <a:extLst>
                  <a:ext uri="{FF2B5EF4-FFF2-40B4-BE49-F238E27FC236}">
                    <a16:creationId xmlns:a16="http://schemas.microsoft.com/office/drawing/2014/main" id="{01673CC1-FD47-4875-BAC7-0ADCCA848A75}"/>
                  </a:ext>
                </a:extLst>
              </p:cNvPr>
              <p:cNvSpPr txBox="1"/>
              <p:nvPr/>
            </p:nvSpPr>
            <p:spPr bwMode="auto">
              <a:xfrm>
                <a:off x="8323877" y="1808825"/>
                <a:ext cx="1594622" cy="246221"/>
              </a:xfrm>
              <a:prstGeom prst="rect">
                <a:avLst/>
              </a:prstGeom>
            </p:spPr>
            <p:txBody>
              <a:bodyPr anchor="ctr" anchorCtr="0" bIns="0" lIns="360000" rIns="0" tIns="0" wrap="none">
                <a:normAutofit fontScale="92500" lnSpcReduction="20000"/>
              </a:bodyPr>
              <a:lstStyle/>
              <a:p>
                <a:pPr indent="0" marL="0">
                  <a:defRPr/>
                </a:pPr>
                <a:r>
                  <a:rPr altLang="en-US" b="1" lang="zh-CN" sz="1600">
                    <a:solidFill>
                      <a:schemeClr val="accent3">
                        <a:lumMod val="100000"/>
                      </a:schemeClr>
                    </a:solidFill>
                    <a:ea charset="-122" panose="020b0503020204020204" pitchFamily="34" typeface="微软雅黑"/>
                  </a:rPr>
                  <a:t>标题文本预设</a:t>
                </a:r>
              </a:p>
            </p:txBody>
          </p:sp>
        </p:grpSp>
        <p:grpSp>
          <p:nvGrpSpPr>
            <p:cNvPr id="12" name="Group 36">
              <a:extLst>
                <a:ext uri="{FF2B5EF4-FFF2-40B4-BE49-F238E27FC236}">
                  <a16:creationId xmlns:a16="http://schemas.microsoft.com/office/drawing/2014/main" id="{4FD8EA83-64FB-41B9-929D-E24E308C93E8}"/>
                </a:ext>
              </a:extLst>
            </p:cNvPr>
            <p:cNvGrpSpPr/>
            <p:nvPr/>
          </p:nvGrpSpPr>
          <p:grpSpPr>
            <a:xfrm>
              <a:off x="818268" y="3288620"/>
              <a:ext cx="2325463" cy="572465"/>
              <a:chOff x="1073412" y="1808822"/>
              <a:chExt cx="3100617" cy="763287"/>
            </a:xfrm>
          </p:grpSpPr>
          <p:sp>
            <p:nvSpPr>
              <p:cNvPr id="13" name="i$liḋe-TextBox 37">
                <a:extLst>
                  <a:ext uri="{FF2B5EF4-FFF2-40B4-BE49-F238E27FC236}">
                    <a16:creationId xmlns:a16="http://schemas.microsoft.com/office/drawing/2014/main" id="{7E3DAC0A-2145-4E1B-BB9D-4C46D2BE163F}"/>
                  </a:ext>
                </a:extLst>
              </p:cNvPr>
              <p:cNvSpPr txBox="1"/>
              <p:nvPr/>
            </p:nvSpPr>
            <p:spPr bwMode="auto">
              <a:xfrm>
                <a:off x="1073412" y="1808822"/>
                <a:ext cx="2911889" cy="246222"/>
              </a:xfrm>
              <a:prstGeom prst="rect">
                <a:avLst/>
              </a:prstGeom>
            </p:spPr>
            <p:txBody>
              <a:bodyPr anchor="ctr" bIns="0" lIns="0" rIns="360000" tIns="0" wrap="none">
                <a:normAutofit fontScale="92500" lnSpcReduction="20000"/>
              </a:bodyPr>
              <a:lstStyle/>
              <a:p>
                <a:pPr algn="r" indent="0" marL="0">
                  <a:defRPr/>
                </a:pPr>
                <a:r>
                  <a:rPr altLang="en-US" b="1" lang="zh-CN" sz="1600">
                    <a:solidFill>
                      <a:schemeClr val="accent4">
                        <a:lumMod val="100000"/>
                      </a:schemeClr>
                    </a:solidFill>
                    <a:ea charset="-122" panose="020b0503020204020204" pitchFamily="34" typeface="微软雅黑"/>
                  </a:rPr>
                  <a:t>标题文本预设</a:t>
                </a:r>
              </a:p>
            </p:txBody>
          </p:sp>
          <p:sp>
            <p:nvSpPr>
              <p:cNvPr id="14" name="i$liḋe-TextBox 38">
                <a:extLst>
                  <a:ext uri="{FF2B5EF4-FFF2-40B4-BE49-F238E27FC236}">
                    <a16:creationId xmlns:a16="http://schemas.microsoft.com/office/drawing/2014/main" id="{AE7A09E4-A4F0-447A-B0BC-79880B3DDC47}"/>
                  </a:ext>
                </a:extLst>
              </p:cNvPr>
              <p:cNvSpPr txBox="1"/>
              <p:nvPr/>
            </p:nvSpPr>
            <p:spPr bwMode="auto">
              <a:xfrm>
                <a:off x="1262140" y="2055043"/>
                <a:ext cx="2911889" cy="517066"/>
              </a:xfrm>
              <a:prstGeom prst="rect">
                <a:avLst/>
              </a:prstGeom>
            </p:spPr>
            <p:txBody>
              <a:bodyPr anchor="t" anchorCtr="0" bIns="0" lIns="0" rIns="360000" tIns="0" wrap="square">
                <a:normAutofit/>
              </a:bodyPr>
              <a:lstStyle/>
              <a:p>
                <a:pPr lvl="0">
                  <a:lnSpc>
                    <a:spcPct val="120000"/>
                  </a:lnSpc>
                </a:pPr>
                <a:r>
                  <a:rPr altLang="en-US" lang="zh-CN" sz="1050">
                    <a:solidFill>
                      <a:schemeClr val="dk1">
                        <a:lumMod val="100000"/>
                      </a:schemeClr>
                    </a:solidFill>
                    <a:ea charset="-122" panose="020b0503020204020204" pitchFamily="34" typeface="微软雅黑"/>
                  </a:rPr>
                  <a:t>点击输入替换内容</a:t>
                </a:r>
              </a:p>
              <a:p>
                <a:pP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grpSp>
      <p:sp>
        <p:nvSpPr>
          <p:cNvPr id="27" name="Title 1">
            <a:extLst>
              <a:ext uri="{FF2B5EF4-FFF2-40B4-BE49-F238E27FC236}">
                <a16:creationId xmlns:a16="http://schemas.microsoft.com/office/drawing/2014/main" id="{789606EC-396A-4886-89E7-EE54181F5E7C}"/>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明年工作计划</a:t>
            </a:r>
          </a:p>
        </p:txBody>
      </p:sp>
    </p:spTree>
    <p:custDataLst>
      <p:tags r:id="rId3"/>
    </p:custDataLst>
    <p:extLst>
      <p:ext uri="{BB962C8B-B14F-4D97-AF65-F5344CB8AC3E}">
        <p14:creationId val="55615146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 calcmode="lin" valueType="num">
                                      <p:cBhvr>
                                        <p:cTn dur="500" fill="hold" id="9"/>
                                        <p:tgtEl>
                                          <p:spTgt spid="24"/>
                                        </p:tgtEl>
                                        <p:attrNameLst>
                                          <p:attrName>style.rotation</p:attrName>
                                        </p:attrNameLst>
                                      </p:cBhvr>
                                      <p:tavLst>
                                        <p:tav tm="0">
                                          <p:val>
                                            <p:fltVal val="360"/>
                                          </p:val>
                                        </p:tav>
                                        <p:tav tm="100000">
                                          <p:val>
                                            <p:fltVal val="0"/>
                                          </p:val>
                                        </p:tav>
                                      </p:tavLst>
                                    </p:anim>
                                    <p:animEffect filter="fade" transition="in">
                                      <p:cBhvr>
                                        <p:cTn dur="500" id="10"/>
                                        <p:tgtEl>
                                          <p:spTgt spid="2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53" presetSubtype="0">
                                  <p:stCondLst>
                                    <p:cond delay="0"/>
                                  </p:stCondLst>
                                  <p:childTnLst>
                                    <p:set>
                                      <p:cBhvr>
                                        <p:cTn dur="1" fill="hold" id="14">
                                          <p:stCondLst>
                                            <p:cond delay="0"/>
                                          </p:stCondLst>
                                        </p:cTn>
                                        <p:tgtEl>
                                          <p:spTgt spid="25"/>
                                        </p:tgtEl>
                                        <p:attrNameLst>
                                          <p:attrName>style.visibility</p:attrName>
                                        </p:attrNameLst>
                                      </p:cBhvr>
                                      <p:to>
                                        <p:strVal val="visible"/>
                                      </p:to>
                                    </p:set>
                                    <p:anim calcmode="lin" valueType="num">
                                      <p:cBhvr>
                                        <p:cTn dur="500" fill="hold" id="15"/>
                                        <p:tgtEl>
                                          <p:spTgt spid="25"/>
                                        </p:tgtEl>
                                        <p:attrNameLst>
                                          <p:attrName>ppt_w</p:attrName>
                                        </p:attrNameLst>
                                      </p:cBhvr>
                                      <p:tavLst>
                                        <p:tav tm="0">
                                          <p:val>
                                            <p:fltVal val="0"/>
                                          </p:val>
                                        </p:tav>
                                        <p:tav tm="100000">
                                          <p:val>
                                            <p:strVal val="#ppt_w"/>
                                          </p:val>
                                        </p:tav>
                                      </p:tavLst>
                                    </p:anim>
                                    <p:anim calcmode="lin" valueType="num">
                                      <p:cBhvr>
                                        <p:cTn dur="500" fill="hold" id="16"/>
                                        <p:tgtEl>
                                          <p:spTgt spid="25"/>
                                        </p:tgtEl>
                                        <p:attrNameLst>
                                          <p:attrName>ppt_h</p:attrName>
                                        </p:attrNameLst>
                                      </p:cBhvr>
                                      <p:tavLst>
                                        <p:tav tm="0">
                                          <p:val>
                                            <p:fltVal val="0"/>
                                          </p:val>
                                        </p:tav>
                                        <p:tav tm="100000">
                                          <p:val>
                                            <p:strVal val="#ppt_h"/>
                                          </p:val>
                                        </p:tav>
                                      </p:tavLst>
                                    </p:anim>
                                    <p:animEffect filter="fade" transition="in">
                                      <p:cBhvr>
                                        <p:cTn dur="500" id="17"/>
                                        <p:tgtEl>
                                          <p:spTgt spid="2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53" presetSubtype="0">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p:cTn dur="500" fill="hold" id="22"/>
                                        <p:tgtEl>
                                          <p:spTgt spid="26"/>
                                        </p:tgtEl>
                                        <p:attrNameLst>
                                          <p:attrName>ppt_w</p:attrName>
                                        </p:attrNameLst>
                                      </p:cBhvr>
                                      <p:tavLst>
                                        <p:tav tm="0">
                                          <p:val>
                                            <p:fltVal val="0"/>
                                          </p:val>
                                        </p:tav>
                                        <p:tav tm="100000">
                                          <p:val>
                                            <p:strVal val="#ppt_w"/>
                                          </p:val>
                                        </p:tav>
                                      </p:tavLst>
                                    </p:anim>
                                    <p:anim calcmode="lin" valueType="num">
                                      <p:cBhvr>
                                        <p:cTn dur="500" fill="hold" id="23"/>
                                        <p:tgtEl>
                                          <p:spTgt spid="26"/>
                                        </p:tgtEl>
                                        <p:attrNameLst>
                                          <p:attrName>ppt_h</p:attrName>
                                        </p:attrNameLst>
                                      </p:cBhvr>
                                      <p:tavLst>
                                        <p:tav tm="0">
                                          <p:val>
                                            <p:fltVal val="0"/>
                                          </p:val>
                                        </p:tav>
                                        <p:tav tm="100000">
                                          <p:val>
                                            <p:strVal val="#ppt_h"/>
                                          </p:val>
                                        </p:tav>
                                      </p:tavLst>
                                    </p:anim>
                                    <p:animEffect filter="fade" transition="in">
                                      <p:cBhvr>
                                        <p:cTn dur="500" id="24"/>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221243" y="1336740"/>
            <a:ext cx="4312872" cy="2461721"/>
            <a:chOff x="345504" y="1787852"/>
            <a:chExt cx="5750496" cy="3282295"/>
          </a:xfrm>
        </p:grpSpPr>
        <p:grpSp>
          <p:nvGrpSpPr>
            <p:cNvPr id="17" name="组合 16"/>
            <p:cNvGrpSpPr/>
            <p:nvPr/>
          </p:nvGrpSpPr>
          <p:grpSpPr>
            <a:xfrm>
              <a:off x="345504" y="1787852"/>
              <a:ext cx="5750496" cy="3282295"/>
              <a:chOff x="8540751" y="4843463"/>
              <a:chExt cx="8012112" cy="4562475"/>
            </a:xfrm>
            <a:effectLst/>
          </p:grpSpPr>
          <p:sp>
            <p:nvSpPr>
              <p:cNvPr id="19" name="任意多边形: 形状 18"/>
              <p:cNvSpPr/>
              <p:nvPr/>
            </p:nvSpPr>
            <p:spPr bwMode="auto">
              <a:xfrm>
                <a:off x="9321800" y="4843463"/>
                <a:ext cx="6480176" cy="4421188"/>
              </a:xfrm>
              <a:custGeom>
                <a:gdLst>
                  <a:gd fmla="*/ 17508 w 18000" name="T0"/>
                  <a:gd fmla="*/ 12280 h 12281" name="T1"/>
                  <a:gd fmla="*/ 491 w 18000" name="T2"/>
                  <a:gd fmla="*/ 12280 h 12281" name="T3"/>
                  <a:gd fmla="*/ 0 w 18000" name="T4"/>
                  <a:gd fmla="*/ 11792 h 12281" name="T5"/>
                  <a:gd fmla="*/ 0 w 18000" name="T6"/>
                  <a:gd fmla="*/ 488 h 12281" name="T7"/>
                  <a:gd fmla="*/ 491 w 18000" name="T8"/>
                  <a:gd fmla="*/ 0 h 12281" name="T9"/>
                  <a:gd fmla="*/ 17508 w 18000" name="T10"/>
                  <a:gd fmla="*/ 0 h 12281" name="T11"/>
                  <a:gd fmla="*/ 17999 w 18000" name="T12"/>
                  <a:gd fmla="*/ 488 h 12281" name="T13"/>
                  <a:gd fmla="*/ 17999 w 18000" name="T14"/>
                  <a:gd fmla="*/ 11792 h 12281" name="T15"/>
                  <a:gd fmla="*/ 17508 w 18000" name="T16"/>
                  <a:gd fmla="*/ 12280 h 1228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8000" name="T27"/>
                  <a:gd fmla="*/ 0 h 12281" name="T28"/>
                  <a:gd fmla="*/ 18000 w 18000" name="T29"/>
                  <a:gd fmla="*/ 12281 h 1228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281" w="18000">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lc="http://schemas.openxmlformats.org/drawingml/2006/lockedCanvas" w="9525">
                    <a:solidFill>
                      <a:srgbClr val="000000"/>
                    </a:solidFill>
                    <a:bevel/>
                    <a:headEnd/>
                    <a:tailEnd/>
                  </a14:hiddenLine>
                </a:ext>
              </a:extLst>
            </p:spPr>
            <p:txBody>
              <a:bodyPr anchor="ctr"/>
              <a:lstStyle/>
              <a:p>
                <a:pPr algn="ctr"/>
                <a:endParaRPr>
                  <a:ea charset="-122" panose="020b0503020204020204" pitchFamily="34" typeface="微软雅黑"/>
                </a:endParaRPr>
              </a:p>
            </p:txBody>
          </p:sp>
          <p:sp>
            <p:nvSpPr>
              <p:cNvPr id="20" name="任意多边形: 形状 19"/>
              <p:cNvSpPr/>
              <p:nvPr/>
            </p:nvSpPr>
            <p:spPr bwMode="auto">
              <a:xfrm>
                <a:off x="8542336" y="9169402"/>
                <a:ext cx="8008936" cy="142874"/>
              </a:xfrm>
              <a:custGeom>
                <a:gdLst>
                  <a:gd fmla="*/ 22247 w 22248" name="T0"/>
                  <a:gd fmla="*/ 398 h 657" name="T1"/>
                  <a:gd fmla="*/ 21410 w 22248" name="T2"/>
                  <a:gd fmla="*/ 656 h 657" name="T3"/>
                  <a:gd fmla="*/ 870 w 22248" name="T4"/>
                  <a:gd fmla="*/ 656 h 657" name="T5"/>
                  <a:gd fmla="*/ 0 w 22248" name="T6"/>
                  <a:gd fmla="*/ 398 h 657" name="T7"/>
                  <a:gd fmla="*/ 0 w 22248" name="T8"/>
                  <a:gd fmla="*/ 0 h 657" name="T9"/>
                  <a:gd fmla="*/ 22247 w 22248" name="T10"/>
                  <a:gd fmla="*/ 0 h 657" name="T11"/>
                  <a:gd fmla="*/ 22247 w 22248" name="T12"/>
                  <a:gd fmla="*/ 398 h 657" name="T13"/>
                  <a:gd fmla="*/ 0 60000 65536" name="T14"/>
                  <a:gd fmla="*/ 0 60000 65536" name="T15"/>
                  <a:gd fmla="*/ 0 60000 65536" name="T16"/>
                  <a:gd fmla="*/ 0 60000 65536" name="T17"/>
                  <a:gd fmla="*/ 0 60000 65536" name="T18"/>
                  <a:gd fmla="*/ 0 60000 65536" name="T19"/>
                  <a:gd fmla="*/ 0 60000 65536" name="T20"/>
                  <a:gd fmla="*/ 0 w 22248" name="T21"/>
                  <a:gd fmla="*/ 0 h 657" name="T22"/>
                  <a:gd fmla="*/ 22248 w 22248" name="T23"/>
                  <a:gd fmla="*/ 657 h 65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57" w="22248">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lc="http://schemas.openxmlformats.org/drawingml/2006/lockedCanvas" w="9525">
                    <a:solidFill>
                      <a:srgbClr val="000000"/>
                    </a:solidFill>
                    <a:bevel/>
                    <a:headEnd/>
                    <a:tailEnd/>
                  </a14:hiddenLine>
                </a:ext>
              </a:extLst>
            </p:spPr>
            <p:txBody>
              <a:bodyPr anchor="ctr"/>
              <a:lstStyle/>
              <a:p>
                <a:pPr algn="ctr"/>
                <a:endParaRPr>
                  <a:ea charset="-122" panose="020b0503020204020204" pitchFamily="34" typeface="微软雅黑"/>
                </a:endParaRPr>
              </a:p>
            </p:txBody>
          </p:sp>
          <p:sp>
            <p:nvSpPr>
              <p:cNvPr id="21" name="任意多边形: 形状 20"/>
              <p:cNvSpPr/>
              <p:nvPr/>
            </p:nvSpPr>
            <p:spPr bwMode="auto">
              <a:xfrm>
                <a:off x="8542339" y="9169399"/>
                <a:ext cx="8008939" cy="236539"/>
              </a:xfrm>
              <a:custGeom>
                <a:gdLst>
                  <a:gd fmla="*/ 22247 w 22248" name="T0"/>
                  <a:gd fmla="*/ 398 h 657" name="T1"/>
                  <a:gd fmla="*/ 21410 w 22248" name="T2"/>
                  <a:gd fmla="*/ 656 h 657" name="T3"/>
                  <a:gd fmla="*/ 870 w 22248" name="T4"/>
                  <a:gd fmla="*/ 656 h 657" name="T5"/>
                  <a:gd fmla="*/ 0 w 22248" name="T6"/>
                  <a:gd fmla="*/ 398 h 657" name="T7"/>
                  <a:gd fmla="*/ 0 w 22248" name="T8"/>
                  <a:gd fmla="*/ 0 h 657" name="T9"/>
                  <a:gd fmla="*/ 22247 w 22248" name="T10"/>
                  <a:gd fmla="*/ 0 h 657" name="T11"/>
                  <a:gd fmla="*/ 22247 w 22248" name="T12"/>
                  <a:gd fmla="*/ 398 h 657" name="T13"/>
                  <a:gd fmla="*/ 0 60000 65536" name="T14"/>
                  <a:gd fmla="*/ 0 60000 65536" name="T15"/>
                  <a:gd fmla="*/ 0 60000 65536" name="T16"/>
                  <a:gd fmla="*/ 0 60000 65536" name="T17"/>
                  <a:gd fmla="*/ 0 60000 65536" name="T18"/>
                  <a:gd fmla="*/ 0 60000 65536" name="T19"/>
                  <a:gd fmla="*/ 0 60000 65536" name="T20"/>
                  <a:gd fmla="*/ 0 w 22248" name="T21"/>
                  <a:gd fmla="*/ 0 h 657" name="T22"/>
                  <a:gd fmla="*/ 22248 w 22248" name="T23"/>
                  <a:gd fmla="*/ 657 h 65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57" w="22248">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a:extLst>
                <a:ext uri="{909E8E84-426E-40dd-AFC4-6F175D3DCCD1}">
                  <a14:hiddenFill xmlns:lc="http://schemas.openxmlformats.org/drawingml/2006/lockedCanvas">
                    <a:solidFill>
                      <a:srgbClr val="FFFFFF"/>
                    </a:solidFill>
                  </a14:hiddenFill>
                </a:ext>
              </a:extLst>
            </p:spPr>
            <p:txBody>
              <a:bodyPr anchor="ctr"/>
              <a:lstStyle/>
              <a:p>
                <a:pPr algn="ctr"/>
                <a:endParaRPr>
                  <a:ea charset="-122" panose="020b0503020204020204" pitchFamily="34" typeface="微软雅黑"/>
                </a:endParaRPr>
              </a:p>
            </p:txBody>
          </p:sp>
          <p:sp>
            <p:nvSpPr>
              <p:cNvPr id="22" name="任意多边形: 形状 21"/>
              <p:cNvSpPr/>
              <p:nvPr/>
            </p:nvSpPr>
            <p:spPr bwMode="auto">
              <a:xfrm>
                <a:off x="8540751" y="9312275"/>
                <a:ext cx="8012112" cy="93663"/>
              </a:xfrm>
              <a:custGeom>
                <a:gdLst>
                  <a:gd fmla="*/ 0 w 22256" name="T0"/>
                  <a:gd fmla="*/ 0 h 262" name="T1"/>
                  <a:gd fmla="*/ 870 w 22256" name="T2"/>
                  <a:gd fmla="*/ 261 h 262" name="T3"/>
                  <a:gd fmla="*/ 21418 w 22256" name="T4"/>
                  <a:gd fmla="*/ 261 h 262" name="T5"/>
                  <a:gd fmla="*/ 22255 w 22256" name="T6"/>
                  <a:gd fmla="*/ 0 h 262" name="T7"/>
                  <a:gd fmla="*/ 0 w 22256" name="T8"/>
                  <a:gd fmla="*/ 0 h 262" name="T9"/>
                  <a:gd fmla="*/ 0 60000 65536" name="T10"/>
                  <a:gd fmla="*/ 0 60000 65536" name="T11"/>
                  <a:gd fmla="*/ 0 60000 65536" name="T12"/>
                  <a:gd fmla="*/ 0 60000 65536" name="T13"/>
                  <a:gd fmla="*/ 0 60000 65536" name="T14"/>
                  <a:gd fmla="*/ 0 w 22256" name="T15"/>
                  <a:gd fmla="*/ 0 h 262" name="T16"/>
                  <a:gd fmla="*/ 22256 w 22256" name="T17"/>
                  <a:gd fmla="*/ 262 h 262" name="T18"/>
                </a:gdLst>
                <a:cxnLst>
                  <a:cxn ang="T10">
                    <a:pos x="T0" y="T1"/>
                  </a:cxn>
                  <a:cxn ang="T11">
                    <a:pos x="T2" y="T3"/>
                  </a:cxn>
                  <a:cxn ang="T12">
                    <a:pos x="T4" y="T5"/>
                  </a:cxn>
                  <a:cxn ang="T13">
                    <a:pos x="T6" y="T7"/>
                  </a:cxn>
                  <a:cxn ang="T14">
                    <a:pos x="T8" y="T9"/>
                  </a:cxn>
                </a:cxnLst>
                <a:rect b="T18" l="T15" r="T17" t="T16"/>
                <a:pathLst>
                  <a:path h="262" w="22256">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lc="http://schemas.openxmlformats.org/drawingml/2006/lockedCanvas" w="9525">
                    <a:solidFill>
                      <a:srgbClr val="000000"/>
                    </a:solidFill>
                    <a:bevel/>
                    <a:headEnd/>
                    <a:tailEnd/>
                  </a14:hiddenLine>
                </a:ext>
              </a:extLst>
            </p:spPr>
            <p:txBody>
              <a:bodyPr anchor="ctr"/>
              <a:lstStyle/>
              <a:p>
                <a:pPr algn="ctr"/>
                <a:endParaRPr>
                  <a:ea charset="-122" panose="020b0503020204020204" pitchFamily="34" typeface="微软雅黑"/>
                </a:endParaRPr>
              </a:p>
            </p:txBody>
          </p:sp>
          <p:sp>
            <p:nvSpPr>
              <p:cNvPr id="23" name="任意多边形: 形状 22"/>
              <p:cNvSpPr/>
              <p:nvPr/>
            </p:nvSpPr>
            <p:spPr bwMode="auto">
              <a:xfrm>
                <a:off x="11979275" y="9167813"/>
                <a:ext cx="1141413" cy="88900"/>
              </a:xfrm>
              <a:custGeom>
                <a:gdLst>
                  <a:gd fmla="*/ 0 w 3171" name="T0"/>
                  <a:gd fmla="*/ 0 h 249" name="T1"/>
                  <a:gd fmla="*/ 349 w 3171" name="T2"/>
                  <a:gd fmla="*/ 248 h 249" name="T3"/>
                  <a:gd fmla="*/ 2821 w 3171" name="T4"/>
                  <a:gd fmla="*/ 248 h 249" name="T5"/>
                  <a:gd fmla="*/ 3170 w 3171" name="T6"/>
                  <a:gd fmla="*/ 0 h 249" name="T7"/>
                  <a:gd fmla="*/ 0 w 3171" name="T8"/>
                  <a:gd fmla="*/ 0 h 249" name="T9"/>
                  <a:gd fmla="*/ 0 60000 65536" name="T10"/>
                  <a:gd fmla="*/ 0 60000 65536" name="T11"/>
                  <a:gd fmla="*/ 0 60000 65536" name="T12"/>
                  <a:gd fmla="*/ 0 60000 65536" name="T13"/>
                  <a:gd fmla="*/ 0 60000 65536" name="T14"/>
                  <a:gd fmla="*/ 0 w 3171" name="T15"/>
                  <a:gd fmla="*/ 0 h 249" name="T16"/>
                  <a:gd fmla="*/ 3171 w 3171" name="T17"/>
                  <a:gd fmla="*/ 249 h 249" name="T18"/>
                </a:gdLst>
                <a:cxnLst>
                  <a:cxn ang="T10">
                    <a:pos x="T0" y="T1"/>
                  </a:cxn>
                  <a:cxn ang="T11">
                    <a:pos x="T2" y="T3"/>
                  </a:cxn>
                  <a:cxn ang="T12">
                    <a:pos x="T4" y="T5"/>
                  </a:cxn>
                  <a:cxn ang="T13">
                    <a:pos x="T6" y="T7"/>
                  </a:cxn>
                  <a:cxn ang="T14">
                    <a:pos x="T8" y="T9"/>
                  </a:cxn>
                </a:cxnLst>
                <a:rect b="T18" l="T15" r="T17" t="T16"/>
                <a:pathLst>
                  <a:path h="249" w="3171">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lc="http://schemas.openxmlformats.org/drawingml/2006/lockedCanvas" w="9525">
                    <a:solidFill>
                      <a:srgbClr val="000000"/>
                    </a:solidFill>
                    <a:bevel/>
                    <a:headEnd/>
                    <a:tailEnd/>
                  </a14:hiddenLine>
                </a:ext>
              </a:extLst>
            </p:spPr>
            <p:txBody>
              <a:bodyPr anchor="ctr"/>
              <a:lstStyle/>
              <a:p>
                <a:pPr algn="ctr"/>
                <a:endParaRPr>
                  <a:ea charset="-122" panose="020b0503020204020204" pitchFamily="34" typeface="微软雅黑"/>
                </a:endParaRPr>
              </a:p>
            </p:txBody>
          </p:sp>
          <p:sp>
            <p:nvSpPr>
              <p:cNvPr id="24" name="任意多边形: 形状 23"/>
              <p:cNvSpPr/>
              <p:nvPr/>
            </p:nvSpPr>
            <p:spPr bwMode="auto">
              <a:xfrm>
                <a:off x="12571413" y="4937125"/>
                <a:ext cx="38100" cy="36513"/>
              </a:xfrm>
              <a:custGeom>
                <a:gdLst>
                  <a:gd fmla="*/ 51 w 104" name="T0"/>
                  <a:gd fmla="*/ 102 h 103" name="T1"/>
                  <a:gd fmla="*/ 0 w 104" name="T2"/>
                  <a:gd fmla="*/ 51 h 103" name="T3"/>
                  <a:gd fmla="*/ 51 w 104" name="T4"/>
                  <a:gd fmla="*/ 0 h 103" name="T5"/>
                  <a:gd fmla="*/ 103 w 104" name="T6"/>
                  <a:gd fmla="*/ 51 h 103" name="T7"/>
                  <a:gd fmla="*/ 51 w 104" name="T8"/>
                  <a:gd fmla="*/ 102 h 103" name="T9"/>
                  <a:gd fmla="*/ 0 60000 65536" name="T10"/>
                  <a:gd fmla="*/ 0 60000 65536" name="T11"/>
                  <a:gd fmla="*/ 0 60000 65536" name="T12"/>
                  <a:gd fmla="*/ 0 60000 65536" name="T13"/>
                  <a:gd fmla="*/ 0 60000 65536" name="T14"/>
                  <a:gd fmla="*/ 0 w 104" name="T15"/>
                  <a:gd fmla="*/ 0 h 103" name="T16"/>
                  <a:gd fmla="*/ 104 w 104" name="T17"/>
                  <a:gd fmla="*/ 103 h 103" name="T18"/>
                </a:gdLst>
                <a:cxnLst>
                  <a:cxn ang="T10">
                    <a:pos x="T0" y="T1"/>
                  </a:cxn>
                  <a:cxn ang="T11">
                    <a:pos x="T2" y="T3"/>
                  </a:cxn>
                  <a:cxn ang="T12">
                    <a:pos x="T4" y="T5"/>
                  </a:cxn>
                  <a:cxn ang="T13">
                    <a:pos x="T6" y="T7"/>
                  </a:cxn>
                  <a:cxn ang="T14">
                    <a:pos x="T8" y="T9"/>
                  </a:cxn>
                </a:cxnLst>
                <a:rect b="T18" l="T15" r="T17" t="T16"/>
                <a:pathLst>
                  <a:path h="103" w="104">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lc="http://schemas.openxmlformats.org/drawingml/2006/lockedCanvas" w="9525">
                    <a:solidFill>
                      <a:srgbClr val="000000"/>
                    </a:solidFill>
                    <a:bevel/>
                    <a:headEnd/>
                    <a:tailEnd/>
                  </a14:hiddenLine>
                </a:ext>
              </a:extLst>
            </p:spPr>
            <p:txBody>
              <a:bodyPr anchor="ctr"/>
              <a:lstStyle/>
              <a:p>
                <a:pPr algn="ctr"/>
                <a:endParaRPr>
                  <a:ea charset="-122" panose="020b0503020204020204" pitchFamily="34" typeface="微软雅黑"/>
                </a:endParaRPr>
              </a:p>
            </p:txBody>
          </p:sp>
        </p:grpSp>
        <p:sp>
          <p:nvSpPr>
            <p:cNvPr id="18" name="矩形 17"/>
            <p:cNvSpPr/>
            <p:nvPr/>
          </p:nvSpPr>
          <p:spPr>
            <a:xfrm>
              <a:off x="1085227" y="2041661"/>
              <a:ext cx="4271050" cy="2700705"/>
            </a:xfrm>
            <a:prstGeom prst="rect">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5" name="组合 24"/>
          <p:cNvGrpSpPr/>
          <p:nvPr/>
        </p:nvGrpSpPr>
        <p:grpSpPr>
          <a:xfrm>
            <a:off x="4584120" y="1336741"/>
            <a:ext cx="4338638" cy="1209429"/>
            <a:chOff x="4584120" y="1336741"/>
            <a:chExt cx="4338638" cy="1209429"/>
          </a:xfrm>
        </p:grpSpPr>
        <p:sp>
          <p:nvSpPr>
            <p:cNvPr id="5" name="矩形 4"/>
            <p:cNvSpPr/>
            <p:nvPr/>
          </p:nvSpPr>
          <p:spPr bwMode="auto">
            <a:xfrm>
              <a:off x="4584120" y="1336741"/>
              <a:ext cx="4338638" cy="1209429"/>
            </a:xfrm>
            <a:prstGeom prst="rect">
              <a:avLst/>
            </a:prstGeom>
            <a:solidFill>
              <a:schemeClr val="accent1">
                <a:lumMod val="100000"/>
              </a:schemeClr>
            </a:solidFill>
            <a:ln w="19050">
              <a:noFill/>
              <a:round/>
            </a:ln>
          </p:spPr>
          <p:txBody>
            <a:bodyPr anchor="ctr"/>
            <a:lstStyle/>
            <a:p>
              <a:pPr algn="ctr"/>
              <a:endParaRPr>
                <a:ea charset="-122" panose="020b0503020204020204" pitchFamily="34" typeface="微软雅黑"/>
              </a:endParaRPr>
            </a:p>
          </p:txBody>
        </p:sp>
        <p:sp>
          <p:nvSpPr>
            <p:cNvPr id="7" name="椭圆 6"/>
            <p:cNvSpPr/>
            <p:nvPr/>
          </p:nvSpPr>
          <p:spPr bwMode="auto">
            <a:xfrm>
              <a:off x="4750139" y="1603918"/>
              <a:ext cx="675075" cy="675075"/>
            </a:xfrm>
            <a:prstGeom prst="ellipse">
              <a:avLst/>
            </a:prstGeom>
            <a:solidFill>
              <a:schemeClr val="bg1"/>
            </a:solidFill>
            <a:ln w="19050">
              <a:noFill/>
              <a:round/>
            </a:ln>
          </p:spPr>
          <p:txBody>
            <a:bodyPr anchor="ctr"/>
            <a:lstStyle/>
            <a:p>
              <a:pPr algn="ctr"/>
              <a:endParaRPr>
                <a:ea charset="-122" panose="020b0503020204020204" pitchFamily="34" typeface="微软雅黑"/>
              </a:endParaRPr>
            </a:p>
          </p:txBody>
        </p:sp>
        <p:sp>
          <p:nvSpPr>
            <p:cNvPr id="9" name="任意多边形: 形状 8"/>
            <p:cNvSpPr/>
            <p:nvPr/>
          </p:nvSpPr>
          <p:spPr bwMode="auto">
            <a:xfrm>
              <a:off x="4886301" y="1745753"/>
              <a:ext cx="402750" cy="391405"/>
            </a:xfrm>
            <a:custGeom>
              <a:gdLst>
                <a:gd fmla="*/ 279778 w 338138" name="connsiteX0"/>
                <a:gd fmla="*/ 231775 h 328613" name="connsiteY0"/>
                <a:gd fmla="*/ 289126 w 338138" name="connsiteX1"/>
                <a:gd fmla="*/ 271719 h 328613" name="connsiteY1"/>
                <a:gd fmla="*/ 283784 w 338138" name="connsiteX2"/>
                <a:gd fmla="*/ 279708 h 328613" name="connsiteY2"/>
                <a:gd fmla="*/ 282449 w 338138" name="connsiteX3"/>
                <a:gd fmla="*/ 279708 h 328613" name="connsiteY3"/>
                <a:gd fmla="*/ 275771 w 338138" name="connsiteX4"/>
                <a:gd fmla="*/ 274382 h 328613" name="connsiteY4"/>
                <a:gd fmla="*/ 265087 w 338138" name="connsiteX5"/>
                <a:gd fmla="*/ 234438 h 328613" name="connsiteY5"/>
                <a:gd fmla="*/ 239712 w 338138" name="connsiteX6"/>
                <a:gd fmla="*/ 273050 h 328613" name="connsiteY6"/>
                <a:gd fmla="*/ 282449 w 338138" name="connsiteX7"/>
                <a:gd fmla="*/ 314325 h 328613" name="connsiteY7"/>
                <a:gd fmla="*/ 323850 w 338138" name="connsiteX8"/>
                <a:gd fmla="*/ 273050 h 328613" name="connsiteY8"/>
                <a:gd fmla="*/ 282449 w 338138" name="connsiteX9"/>
                <a:gd fmla="*/ 231775 h 328613" name="connsiteY9"/>
                <a:gd fmla="*/ 279778 w 338138" name="connsiteX10"/>
                <a:gd fmla="*/ 231775 h 328613" name="connsiteY10"/>
                <a:gd fmla="*/ 55688 w 338138" name="connsiteX11"/>
                <a:gd fmla="*/ 231775 h 328613" name="connsiteY11"/>
                <a:gd fmla="*/ 14287 w 338138" name="connsiteX12"/>
                <a:gd fmla="*/ 273050 h 328613" name="connsiteY12"/>
                <a:gd fmla="*/ 55688 w 338138" name="connsiteX13"/>
                <a:gd fmla="*/ 314325 h 328613" name="connsiteY13"/>
                <a:gd fmla="*/ 98425 w 338138" name="connsiteX14"/>
                <a:gd fmla="*/ 273050 h 328613" name="connsiteY14"/>
                <a:gd fmla="*/ 97089 w 338138" name="connsiteX15"/>
                <a:gd fmla="*/ 265062 h 328613" name="connsiteY15"/>
                <a:gd fmla="*/ 58359 w 338138" name="connsiteX16"/>
                <a:gd fmla="*/ 279708 h 328613" name="connsiteY16"/>
                <a:gd fmla="*/ 55688 w 338138" name="connsiteX17"/>
                <a:gd fmla="*/ 279708 h 328613" name="connsiteY17"/>
                <a:gd fmla="*/ 49011 w 338138" name="connsiteX18"/>
                <a:gd fmla="*/ 275713 h 328613" name="connsiteY18"/>
                <a:gd fmla="*/ 53017 w 338138" name="connsiteX19"/>
                <a:gd fmla="*/ 266393 h 328613" name="connsiteY19"/>
                <a:gd fmla="*/ 91747 w 338138" name="connsiteX20"/>
                <a:gd fmla="*/ 251747 h 328613" name="connsiteY20"/>
                <a:gd fmla="*/ 55688 w 338138" name="connsiteX21"/>
                <a:gd fmla="*/ 231775 h 328613" name="connsiteY21"/>
                <a:gd fmla="*/ 39613 w 338138" name="connsiteX22"/>
                <a:gd fmla="*/ 195263 h 328613" name="connsiteY22"/>
                <a:gd fmla="*/ 92431 w 338138" name="connsiteX23"/>
                <a:gd fmla="*/ 195263 h 328613" name="connsiteY23"/>
                <a:gd fmla="*/ 97713 w 338138" name="connsiteX24"/>
                <a:gd fmla="*/ 196583 h 328613" name="connsiteY24"/>
                <a:gd fmla="*/ 138647 w 338138" name="connsiteX25"/>
                <a:gd fmla="*/ 237513 h 328613" name="connsiteY25"/>
                <a:gd fmla="*/ 139967 w 338138" name="connsiteX26"/>
                <a:gd fmla="*/ 244114 h 328613" name="connsiteY26"/>
                <a:gd fmla="*/ 136006 w 338138" name="connsiteX27"/>
                <a:gd fmla="*/ 249395 h 328613" name="connsiteY27"/>
                <a:gd fmla="*/ 109597 w 338138" name="connsiteX28"/>
                <a:gd fmla="*/ 259958 h 328613" name="connsiteY28"/>
                <a:gd fmla="*/ 110918 w 338138" name="connsiteX29"/>
                <a:gd fmla="*/ 273161 h 328613" name="connsiteY29"/>
                <a:gd fmla="*/ 55459 w 338138" name="connsiteX30"/>
                <a:gd fmla="*/ 328613 h 328613" name="connsiteY30"/>
                <a:gd fmla="*/ 0 w 338138" name="connsiteX31"/>
                <a:gd fmla="*/ 273161 h 328613" name="connsiteY31"/>
                <a:gd fmla="*/ 55459 w 338138" name="connsiteX32"/>
                <a:gd fmla="*/ 217708 h 328613" name="connsiteY32"/>
                <a:gd fmla="*/ 104315 w 338138" name="connsiteX33"/>
                <a:gd fmla="*/ 246755 h 328613" name="connsiteY33"/>
                <a:gd fmla="*/ 121481 w 338138" name="connsiteX34"/>
                <a:gd fmla="*/ 240153 h 328613" name="connsiteY34"/>
                <a:gd fmla="*/ 89790 w 338138" name="connsiteX35"/>
                <a:gd fmla="*/ 208466 h 328613" name="connsiteY35"/>
                <a:gd fmla="*/ 39613 w 338138" name="connsiteX36"/>
                <a:gd fmla="*/ 208466 h 328613" name="connsiteY36"/>
                <a:gd fmla="*/ 33011 w 338138" name="connsiteX37"/>
                <a:gd fmla="*/ 201864 h 328613" name="connsiteY37"/>
                <a:gd fmla="*/ 39613 w 338138" name="connsiteX38"/>
                <a:gd fmla="*/ 195263 h 328613" name="connsiteY38"/>
                <a:gd fmla="*/ 155575 w 338138" name="connsiteX39"/>
                <a:gd fmla="*/ 0 h 328613" name="connsiteY39"/>
                <a:gd fmla="*/ 191294 w 338138" name="connsiteX40"/>
                <a:gd fmla="*/ 35490 h 328613" name="connsiteY40"/>
                <a:gd fmla="*/ 156898 w 338138" name="connsiteX41"/>
                <a:gd fmla="*/ 70980 h 328613" name="connsiteY41"/>
                <a:gd fmla="*/ 167481 w 338138" name="connsiteX42"/>
                <a:gd fmla="*/ 80181 h 328613" name="connsiteY42"/>
                <a:gd fmla="*/ 168804 w 338138" name="connsiteX43"/>
                <a:gd fmla="*/ 81496 h 328613" name="connsiteY43"/>
                <a:gd fmla="*/ 196586 w 338138" name="connsiteX44"/>
                <a:gd fmla="*/ 126187 h 328613" name="connsiteY44"/>
                <a:gd fmla="*/ 225690 w 338138" name="connsiteX45"/>
                <a:gd fmla="*/ 130131 h 328613" name="connsiteY45"/>
                <a:gd fmla="*/ 234950 w 338138" name="connsiteX46"/>
                <a:gd fmla="*/ 138017 h 328613" name="connsiteY46"/>
                <a:gd fmla="*/ 257440 w 338138" name="connsiteX47"/>
                <a:gd fmla="*/ 149847 h 328613" name="connsiteY47"/>
                <a:gd fmla="*/ 260086 w 338138" name="connsiteX48"/>
                <a:gd fmla="*/ 155105 h 328613" name="connsiteY48"/>
                <a:gd fmla="*/ 270669 w 338138" name="connsiteX49"/>
                <a:gd fmla="*/ 197168 h 328613" name="connsiteY49"/>
                <a:gd fmla="*/ 278607 w 338138" name="connsiteX50"/>
                <a:gd fmla="*/ 197168 h 328613" name="connsiteY50"/>
                <a:gd fmla="*/ 315648 w 338138" name="connsiteX51"/>
                <a:gd fmla="*/ 205054 h 328613" name="connsiteY51"/>
                <a:gd fmla="*/ 319617 w 338138" name="connsiteX52"/>
                <a:gd fmla="*/ 214255 h 328613" name="connsiteY52"/>
                <a:gd fmla="*/ 310357 w 338138" name="connsiteX53"/>
                <a:gd fmla="*/ 216884 h 328613" name="connsiteY53"/>
                <a:gd fmla="*/ 278607 w 338138" name="connsiteX54"/>
                <a:gd fmla="*/ 210312 h 328613" name="connsiteY54"/>
                <a:gd fmla="*/ 274638 w 338138" name="connsiteX55"/>
                <a:gd fmla="*/ 211627 h 328613" name="connsiteY55"/>
                <a:gd fmla="*/ 275961 w 338138" name="connsiteX56"/>
                <a:gd fmla="*/ 218199 h 328613" name="connsiteY56"/>
                <a:gd fmla="*/ 282575 w 338138" name="connsiteX57"/>
                <a:gd fmla="*/ 218199 h 328613" name="connsiteY57"/>
                <a:gd fmla="*/ 338138 w 338138" name="connsiteX58"/>
                <a:gd fmla="*/ 273406 h 328613" name="connsiteY58"/>
                <a:gd fmla="*/ 282575 w 338138" name="connsiteX59"/>
                <a:gd fmla="*/ 328613 h 328613" name="connsiteY59"/>
                <a:gd fmla="*/ 229659 w 338138" name="connsiteX60"/>
                <a:gd fmla="*/ 289180 h 328613" name="connsiteY60"/>
                <a:gd fmla="*/ 183356 w 338138" name="connsiteX61"/>
                <a:gd fmla="*/ 289180 h 328613" name="connsiteY61"/>
                <a:gd fmla="*/ 175419 w 338138" name="connsiteX62"/>
                <a:gd fmla="*/ 282607 h 328613" name="connsiteY62"/>
                <a:gd fmla="*/ 183356 w 338138" name="connsiteX63"/>
                <a:gd fmla="*/ 276035 h 328613" name="connsiteY63"/>
                <a:gd fmla="*/ 227013 w 338138" name="connsiteX64"/>
                <a:gd fmla="*/ 276035 h 328613" name="connsiteY64"/>
                <a:gd fmla="*/ 227013 w 338138" name="connsiteX65"/>
                <a:gd fmla="*/ 273406 h 328613" name="connsiteY65"/>
                <a:gd fmla="*/ 262732 w 338138" name="connsiteX66"/>
                <a:gd fmla="*/ 222142 h 328613" name="connsiteY66"/>
                <a:gd fmla="*/ 261409 w 338138" name="connsiteX67"/>
                <a:gd fmla="*/ 214255 h 328613" name="connsiteY67"/>
                <a:gd fmla="*/ 230981 w 338138" name="connsiteX68"/>
                <a:gd fmla="*/ 239231 h 328613" name="connsiteY68"/>
                <a:gd fmla="*/ 224367 w 338138" name="connsiteX69"/>
                <a:gd fmla="*/ 243174 h 328613" name="connsiteY69"/>
                <a:gd fmla="*/ 221721 w 338138" name="connsiteX70"/>
                <a:gd fmla="*/ 241859 h 328613" name="connsiteY70"/>
                <a:gd fmla="*/ 219075 w 338138" name="connsiteX71"/>
                <a:gd fmla="*/ 232658 h 328613" name="connsiteY71"/>
                <a:gd fmla="*/ 257440 w 338138" name="connsiteX72"/>
                <a:gd fmla="*/ 201111 h 328613" name="connsiteY72"/>
                <a:gd fmla="*/ 248180 w 338138" name="connsiteX73"/>
                <a:gd fmla="*/ 160363 h 328613" name="connsiteY73"/>
                <a:gd fmla="*/ 228336 w 338138" name="connsiteX74"/>
                <a:gd fmla="*/ 151162 h 328613" name="connsiteY74"/>
                <a:gd fmla="*/ 227013 w 338138" name="connsiteX75"/>
                <a:gd fmla="*/ 149847 h 328613" name="connsiteY75"/>
                <a:gd fmla="*/ 224367 w 338138" name="connsiteX76"/>
                <a:gd fmla="*/ 149847 h 328613" name="connsiteY76"/>
                <a:gd fmla="*/ 188648 w 338138" name="connsiteX77"/>
                <a:gd fmla="*/ 149847 h 328613" name="connsiteY77"/>
                <a:gd fmla="*/ 179388 w 338138" name="connsiteX78"/>
                <a:gd fmla="*/ 145904 h 328613" name="connsiteY78"/>
                <a:gd fmla="*/ 178065 w 338138" name="connsiteX79"/>
                <a:gd fmla="*/ 144589 h 328613" name="connsiteY79"/>
                <a:gd fmla="*/ 170127 w 338138" name="connsiteX80"/>
                <a:gd fmla="*/ 134074 h 328613" name="connsiteY80"/>
                <a:gd fmla="*/ 168804 w 338138" name="connsiteX81"/>
                <a:gd fmla="*/ 140646 h 328613" name="connsiteY81"/>
                <a:gd fmla="*/ 167481 w 338138" name="connsiteX82"/>
                <a:gd fmla="*/ 148533 h 328613" name="connsiteY82"/>
                <a:gd fmla="*/ 166158 w 338138" name="connsiteX83"/>
                <a:gd fmla="*/ 152476 h 328613" name="connsiteY83"/>
                <a:gd fmla="*/ 166158 w 338138" name="connsiteX84"/>
                <a:gd fmla="*/ 156420 h 328613" name="connsiteY84"/>
                <a:gd fmla="*/ 163513 w 338138" name="connsiteX85"/>
                <a:gd fmla="*/ 164306 h 328613" name="connsiteY85"/>
                <a:gd fmla="*/ 162190 w 338138" name="connsiteX86"/>
                <a:gd fmla="*/ 170879 h 328613" name="connsiteY86"/>
                <a:gd fmla="*/ 160867 w 338138" name="connsiteX87"/>
                <a:gd fmla="*/ 173507 h 328613" name="connsiteY87"/>
                <a:gd fmla="*/ 200554 w 338138" name="connsiteX88"/>
                <a:gd fmla="*/ 182709 h 328613" name="connsiteY88"/>
                <a:gd fmla="*/ 201877 w 338138" name="connsiteX89"/>
                <a:gd fmla="*/ 182709 h 328613" name="connsiteY89"/>
                <a:gd fmla="*/ 215106 w 338138" name="connsiteX90"/>
                <a:gd fmla="*/ 205054 h 328613" name="connsiteY90"/>
                <a:gd fmla="*/ 212461 w 338138" name="connsiteX91"/>
                <a:gd fmla="*/ 210312 h 328613" name="connsiteY91"/>
                <a:gd fmla="*/ 163513 w 338138" name="connsiteX92"/>
                <a:gd fmla="*/ 289180 h 328613" name="connsiteY92"/>
                <a:gd fmla="*/ 144992 w 338138" name="connsiteX93"/>
                <a:gd fmla="*/ 293123 h 328613" name="connsiteY93"/>
                <a:gd fmla="*/ 139700 w 338138" name="connsiteX94"/>
                <a:gd fmla="*/ 276035 h 328613" name="connsiteY94"/>
                <a:gd fmla="*/ 168804 w 338138" name="connsiteX95"/>
                <a:gd fmla="*/ 214255 h 328613" name="connsiteY95"/>
                <a:gd fmla="*/ 125148 w 338138" name="connsiteX96"/>
                <a:gd fmla="*/ 206369 h 328613" name="connsiteY96"/>
                <a:gd fmla="*/ 103981 w 338138" name="connsiteX97"/>
                <a:gd fmla="*/ 195853 h 328613" name="connsiteY97"/>
                <a:gd fmla="*/ 97367 w 338138" name="connsiteX98"/>
                <a:gd fmla="*/ 164306 h 328613" name="connsiteY98"/>
                <a:gd fmla="*/ 121179 w 338138" name="connsiteX99"/>
                <a:gd fmla="*/ 95955 h 328613" name="connsiteY99"/>
                <a:gd fmla="*/ 121179 w 338138" name="connsiteX100"/>
                <a:gd fmla="*/ 90697 h 328613" name="connsiteY100"/>
                <a:gd fmla="*/ 143669 w 338138" name="connsiteX101"/>
                <a:gd fmla="*/ 68351 h 328613" name="connsiteY101"/>
                <a:gd fmla="*/ 119856 w 338138" name="connsiteX102"/>
                <a:gd fmla="*/ 35490 h 328613" name="connsiteY102"/>
                <a:gd fmla="*/ 155575 w 338138" name="connsiteX103"/>
                <a:gd fmla="*/ 0 h 328613" name="connsiteY1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b="b" l="l" r="r" t="t"/>
              <a:pathLst>
                <a:path h="328613" w="338138">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chemeClr val="accent1">
                <a:lumMod val="100000"/>
              </a:schemeClr>
            </a:solidFill>
            <a:ln w="19050">
              <a:noFill/>
              <a:round/>
            </a:ln>
          </p:spPr>
          <p:txBody>
            <a:bodyPr anchor="ctr"/>
            <a:lstStyle/>
            <a:p>
              <a:pPr algn="ctr"/>
              <a:endParaRPr>
                <a:ea charset="-122" panose="020b0503020204020204" pitchFamily="34" typeface="微软雅黑"/>
              </a:endParaRPr>
            </a:p>
          </p:txBody>
        </p:sp>
        <p:grpSp>
          <p:nvGrpSpPr>
            <p:cNvPr id="11" name="组合 10"/>
            <p:cNvGrpSpPr/>
            <p:nvPr/>
          </p:nvGrpSpPr>
          <p:grpSpPr>
            <a:xfrm>
              <a:off x="5591232" y="1569492"/>
              <a:ext cx="3155350" cy="743926"/>
              <a:chOff x="7505490" y="2041661"/>
              <a:chExt cx="4207134" cy="991902"/>
            </a:xfrm>
          </p:grpSpPr>
          <p:sp>
            <p:nvSpPr>
              <p:cNvPr id="15" name="文本框 20"/>
              <p:cNvSpPr txBox="1"/>
              <p:nvPr/>
            </p:nvSpPr>
            <p:spPr>
              <a:xfrm>
                <a:off x="7505490" y="2041661"/>
                <a:ext cx="4207134" cy="422405"/>
              </a:xfrm>
              <a:prstGeom prst="rect">
                <a:avLst/>
              </a:prstGeom>
              <a:noFill/>
            </p:spPr>
            <p:txBody>
              <a:bodyPr anchor="b" anchorCtr="0" bIns="72000" lIns="72000" rIns="72000" tIns="72000" wrap="none">
                <a:normAutofit fontScale="77500" lnSpcReduction="20000"/>
              </a:bodyPr>
              <a:lstStyle/>
              <a:p>
                <a:r>
                  <a:rPr altLang="en-US" b="1" lang="zh-CN">
                    <a:solidFill>
                      <a:schemeClr val="bg1"/>
                    </a:solidFill>
                    <a:ea charset="-122" panose="020b0503020204020204" pitchFamily="34" typeface="微软雅黑"/>
                  </a:rPr>
                  <a:t>标题文本预设</a:t>
                </a:r>
              </a:p>
            </p:txBody>
          </p:sp>
          <p:sp>
            <p:nvSpPr>
              <p:cNvPr id="16" name="文本框 21"/>
              <p:cNvSpPr txBox="1"/>
              <p:nvPr/>
            </p:nvSpPr>
            <p:spPr>
              <a:xfrm>
                <a:off x="7505490" y="2464067"/>
                <a:ext cx="2193419" cy="569496"/>
              </a:xfrm>
              <a:prstGeom prst="rect">
                <a:avLst/>
              </a:prstGeom>
              <a:noFill/>
            </p:spPr>
            <p:txBody>
              <a:bodyPr anchor="t" anchorCtr="0" bIns="72000" lIns="72000" rIns="72000" tIns="72000" wrap="square">
                <a:normAutofit fontScale="77500" lnSpcReduction="20000"/>
              </a:bodyPr>
              <a:lstStyle/>
              <a:p>
                <a:pPr algn="r" lvl="0">
                  <a:lnSpc>
                    <a:spcPct val="120000"/>
                  </a:lnSpc>
                </a:pPr>
                <a:r>
                  <a:rPr altLang="en-US" lang="zh-CN" sz="1200">
                    <a:solidFill>
                      <a:schemeClr val="bg1"/>
                    </a:solidFill>
                    <a:ea charset="-122" panose="020b0503020204020204" pitchFamily="34" typeface="微软雅黑"/>
                  </a:rPr>
                  <a:t>点击输入替换内容</a:t>
                </a:r>
              </a:p>
              <a:p>
                <a:pPr algn="r" lvl="0">
                  <a:lnSpc>
                    <a:spcPct val="120000"/>
                  </a:lnSpc>
                </a:pPr>
                <a:r>
                  <a:rPr altLang="en-US" lang="zh-CN" sz="1200">
                    <a:solidFill>
                      <a:schemeClr val="bg1"/>
                    </a:solidFill>
                    <a:ea charset="-122" panose="020b0503020204020204" pitchFamily="34" typeface="微软雅黑"/>
                  </a:rPr>
                  <a:t>点击输入替换内容</a:t>
                </a:r>
              </a:p>
            </p:txBody>
          </p:sp>
        </p:grpSp>
      </p:grpSp>
      <p:grpSp>
        <p:nvGrpSpPr>
          <p:cNvPr id="26" name="组合 25"/>
          <p:cNvGrpSpPr/>
          <p:nvPr/>
        </p:nvGrpSpPr>
        <p:grpSpPr>
          <a:xfrm>
            <a:off x="4584120" y="2597330"/>
            <a:ext cx="4338638" cy="1209429"/>
            <a:chOff x="4584120" y="2597330"/>
            <a:chExt cx="4338638" cy="1209429"/>
          </a:xfrm>
        </p:grpSpPr>
        <p:sp>
          <p:nvSpPr>
            <p:cNvPr id="6" name="矩形 5"/>
            <p:cNvSpPr/>
            <p:nvPr/>
          </p:nvSpPr>
          <p:spPr bwMode="auto">
            <a:xfrm>
              <a:off x="4584120" y="2597330"/>
              <a:ext cx="4338638" cy="1209429"/>
            </a:xfrm>
            <a:prstGeom prst="rect">
              <a:avLst/>
            </a:prstGeom>
            <a:solidFill>
              <a:schemeClr val="accent2"/>
            </a:solidFill>
            <a:ln w="19050">
              <a:noFill/>
              <a:round/>
            </a:ln>
          </p:spPr>
          <p:txBody>
            <a:bodyPr anchor="ctr"/>
            <a:lstStyle/>
            <a:p>
              <a:pPr algn="ctr"/>
              <a:endParaRPr>
                <a:ea charset="-122" panose="020b0503020204020204" pitchFamily="34" typeface="微软雅黑"/>
              </a:endParaRPr>
            </a:p>
          </p:txBody>
        </p:sp>
        <p:sp>
          <p:nvSpPr>
            <p:cNvPr id="8" name="椭圆 7"/>
            <p:cNvSpPr/>
            <p:nvPr/>
          </p:nvSpPr>
          <p:spPr bwMode="auto">
            <a:xfrm>
              <a:off x="4750139" y="2864507"/>
              <a:ext cx="675075" cy="675075"/>
            </a:xfrm>
            <a:prstGeom prst="ellipse">
              <a:avLst/>
            </a:prstGeom>
            <a:solidFill>
              <a:schemeClr val="bg1"/>
            </a:solidFill>
            <a:ln w="19050">
              <a:noFill/>
              <a:round/>
            </a:ln>
          </p:spPr>
          <p:txBody>
            <a:bodyPr anchor="ctr"/>
            <a:lstStyle/>
            <a:p>
              <a:pPr algn="ctr"/>
              <a:endParaRPr>
                <a:ea charset="-122" panose="020b0503020204020204" pitchFamily="34" typeface="微软雅黑"/>
              </a:endParaRPr>
            </a:p>
          </p:txBody>
        </p:sp>
        <p:sp>
          <p:nvSpPr>
            <p:cNvPr id="10" name="任意多边形: 形状 9"/>
            <p:cNvSpPr/>
            <p:nvPr/>
          </p:nvSpPr>
          <p:spPr bwMode="auto">
            <a:xfrm>
              <a:off x="4886301" y="3037798"/>
              <a:ext cx="402750" cy="328492"/>
            </a:xfrm>
            <a:custGeom>
              <a:gdLst>
                <a:gd fmla="*/ 39952 w 338667" name="connsiteX0"/>
                <a:gd fmla="*/ 252412 h 276225" name="connsiteY0"/>
                <a:gd fmla="*/ 297127 w 338667" name="connsiteX1"/>
                <a:gd fmla="*/ 252412 h 276225" name="connsiteY1"/>
                <a:gd fmla="*/ 297127 w 338667" name="connsiteX2"/>
                <a:gd fmla="*/ 276225 h 276225" name="connsiteY2"/>
                <a:gd fmla="*/ 39952 w 338667" name="connsiteX3"/>
                <a:gd fmla="*/ 276225 h 276225" name="connsiteY3"/>
                <a:gd fmla="*/ 169334 w 338667" name="connsiteX4"/>
                <a:gd fmla="*/ 98425 h 276225" name="connsiteY4"/>
                <a:gd fmla="*/ 225690 w 338667" name="connsiteX5"/>
                <a:gd fmla="*/ 154918 h 276225" name="connsiteY5"/>
                <a:gd fmla="*/ 221758 w 338667" name="connsiteX6"/>
                <a:gd fmla="*/ 177253 h 276225" name="connsiteY6"/>
                <a:gd fmla="*/ 206031 w 338667" name="connsiteX7"/>
                <a:gd fmla="*/ 169370 h 276225" name="connsiteY7"/>
                <a:gd fmla="*/ 206031 w 338667" name="connsiteX8"/>
                <a:gd fmla="*/ 168056 h 276225" name="connsiteY8"/>
                <a:gd fmla="*/ 208652 w 338667" name="connsiteX9"/>
                <a:gd fmla="*/ 154918 h 276225" name="connsiteY9"/>
                <a:gd fmla="*/ 169334 w 338667" name="connsiteX10"/>
                <a:gd fmla="*/ 116818 h 276225" name="connsiteY10"/>
                <a:gd fmla="*/ 130015 w 338667" name="connsiteX11"/>
                <a:gd fmla="*/ 154918 h 276225" name="connsiteY11"/>
                <a:gd fmla="*/ 169334 w 338667" name="connsiteX12"/>
                <a:gd fmla="*/ 194332 h 276225" name="connsiteY12"/>
                <a:gd fmla="*/ 198167 w 338667" name="connsiteX13"/>
                <a:gd fmla="*/ 181194 h 276225" name="connsiteY13"/>
                <a:gd fmla="*/ 199478 w 338667" name="connsiteX14"/>
                <a:gd fmla="*/ 181194 h 276225" name="connsiteY14"/>
                <a:gd fmla="*/ 213895 w 338667" name="connsiteX15"/>
                <a:gd fmla="*/ 190391 h 276225" name="connsiteY15"/>
                <a:gd fmla="*/ 169334 w 338667" name="connsiteX16"/>
                <a:gd fmla="*/ 212725 h 276225" name="connsiteY16"/>
                <a:gd fmla="*/ 112977 w 338667" name="connsiteX17"/>
                <a:gd fmla="*/ 156232 h 276225" name="connsiteY17"/>
                <a:gd fmla="*/ 169334 w 338667" name="connsiteX18"/>
                <a:gd fmla="*/ 98425 h 276225" name="connsiteY18"/>
                <a:gd fmla="*/ 169740 w 338667" name="connsiteX19"/>
                <a:gd fmla="*/ 84137 h 276225" name="connsiteY19"/>
                <a:gd fmla="*/ 98689 w 338667" name="connsiteX20"/>
                <a:gd fmla="*/ 157031 h 276225" name="connsiteY20"/>
                <a:gd fmla="*/ 169740 w 338667" name="connsiteX21"/>
                <a:gd fmla="*/ 228600 h 276225" name="connsiteY21"/>
                <a:gd fmla="*/ 227634 w 338667" name="connsiteX22"/>
                <a:gd fmla="*/ 198117 h 276225" name="connsiteY22"/>
                <a:gd fmla="*/ 236845 w 338667" name="connsiteX23"/>
                <a:gd fmla="*/ 203418 h 276225" name="connsiteY23"/>
                <a:gd fmla="*/ 242108 w 338667" name="connsiteX24"/>
                <a:gd fmla="*/ 199442 h 276225" name="connsiteY24"/>
                <a:gd fmla="*/ 239476 w 338667" name="connsiteX25"/>
                <a:gd fmla="*/ 190165 h 276225" name="connsiteY25"/>
                <a:gd fmla="*/ 234213 w 338667" name="connsiteX26"/>
                <a:gd fmla="*/ 186189 h 276225" name="connsiteY26"/>
                <a:gd fmla="*/ 240792 w 338667" name="connsiteX27"/>
                <a:gd fmla="*/ 157031 h 276225" name="connsiteY27"/>
                <a:gd fmla="*/ 169740 w 338667" name="connsiteX28"/>
                <a:gd fmla="*/ 84137 h 276225" name="connsiteY28"/>
                <a:gd fmla="*/ 280981 w 338667" name="connsiteX29"/>
                <a:gd fmla="*/ 82550 h 276225" name="connsiteY29"/>
                <a:gd fmla="*/ 333639 w 338667" name="connsiteX30"/>
                <a:gd fmla="*/ 82550 h 276225" name="connsiteY30"/>
                <a:gd fmla="*/ 331006 w 338667" name="connsiteX31"/>
                <a:gd fmla="*/ 92075 h 276225" name="connsiteY31"/>
                <a:gd fmla="*/ 279664 w 338667" name="connsiteX32"/>
                <a:gd fmla="*/ 92075 h 276225" name="connsiteY32"/>
                <a:gd fmla="*/ 280981 w 338667" name="connsiteX33"/>
                <a:gd fmla="*/ 82550 h 276225" name="connsiteY33"/>
                <a:gd fmla="*/ 5027 w 338667" name="connsiteX34"/>
                <a:gd fmla="*/ 82550 h 276225" name="connsiteY34"/>
                <a:gd fmla="*/ 57685 w 338667" name="connsiteX35"/>
                <a:gd fmla="*/ 82550 h 276225" name="connsiteY35"/>
                <a:gd fmla="*/ 59002 w 338667" name="connsiteX36"/>
                <a:gd fmla="*/ 92075 h 276225" name="connsiteY36"/>
                <a:gd fmla="*/ 7660 w 338667" name="connsiteX37"/>
                <a:gd fmla="*/ 92075 h 276225" name="connsiteY37"/>
                <a:gd fmla="*/ 5027 w 338667" name="connsiteX38"/>
                <a:gd fmla="*/ 82550 h 276225" name="connsiteY38"/>
                <a:gd fmla="*/ 106627 w 338667" name="connsiteX39"/>
                <a:gd fmla="*/ 47625 h 276225" name="connsiteY39"/>
                <a:gd fmla="*/ 128852 w 338667" name="connsiteX40"/>
                <a:gd fmla="*/ 47625 h 276225" name="connsiteY40"/>
                <a:gd fmla="*/ 128852 w 338667" name="connsiteX41"/>
                <a:gd fmla="*/ 66675 h 276225" name="connsiteY41"/>
                <a:gd fmla="*/ 209815 w 338667" name="connsiteX42"/>
                <a:gd fmla="*/ 66675 h 276225" name="connsiteY42"/>
                <a:gd fmla="*/ 209815 w 338667" name="connsiteX43"/>
                <a:gd fmla="*/ 47625 h 276225" name="connsiteY43"/>
                <a:gd fmla="*/ 232040 w 338667" name="connsiteX44"/>
                <a:gd fmla="*/ 47625 h 276225" name="connsiteY44"/>
                <a:gd fmla="*/ 232040 w 338667" name="connsiteX45"/>
                <a:gd fmla="*/ 66675 h 276225" name="connsiteY45"/>
                <a:gd fmla="*/ 254265 w 338667" name="connsiteX46"/>
                <a:gd fmla="*/ 66675 h 276225" name="connsiteY46"/>
                <a:gd fmla="*/ 295540 w 338667" name="connsiteX47"/>
                <a:gd fmla="*/ 238125 h 276225" name="connsiteY47"/>
                <a:gd fmla="*/ 43127 w 338667" name="connsiteX48"/>
                <a:gd fmla="*/ 238125 h 276225" name="connsiteY48"/>
                <a:gd fmla="*/ 84402 w 338667" name="connsiteX49"/>
                <a:gd fmla="*/ 66675 h 276225" name="connsiteY49"/>
                <a:gd fmla="*/ 106627 w 338667" name="connsiteX50"/>
                <a:gd fmla="*/ 66675 h 276225" name="connsiteY50"/>
                <a:gd fmla="*/ 169334 w 338667" name="connsiteX51"/>
                <a:gd fmla="*/ 0 h 276225" name="connsiteY51"/>
                <a:gd fmla="*/ 333376 w 338667" name="connsiteX52"/>
                <a:gd fmla="*/ 30193 h 276225" name="connsiteY52"/>
                <a:gd fmla="*/ 337344 w 338667" name="connsiteX53"/>
                <a:gd fmla="*/ 68263 h 276225" name="connsiteY53"/>
                <a:gd fmla="*/ 281782 w 338667" name="connsiteX54"/>
                <a:gd fmla="*/ 68263 h 276225" name="connsiteY54"/>
                <a:gd fmla="*/ 275167 w 338667" name="connsiteX55"/>
                <a:gd fmla="*/ 45946 h 276225" name="connsiteY55"/>
                <a:gd fmla="*/ 169334 w 338667" name="connsiteX56"/>
                <a:gd fmla="*/ 19691 h 276225" name="connsiteY56"/>
                <a:gd fmla="*/ 63500 w 338667" name="connsiteX57"/>
                <a:gd fmla="*/ 45946 h 276225" name="connsiteY57"/>
                <a:gd fmla="*/ 56885 w 338667" name="connsiteX58"/>
                <a:gd fmla="*/ 68263 h 276225" name="connsiteY58"/>
                <a:gd fmla="*/ 1323 w 338667" name="connsiteX59"/>
                <a:gd fmla="*/ 68263 h 276225" name="connsiteY59"/>
                <a:gd fmla="*/ 5291 w 338667" name="connsiteX60"/>
                <a:gd fmla="*/ 30193 h 276225" name="connsiteY60"/>
                <a:gd fmla="*/ 169334 w 338667" name="connsiteX61"/>
                <a:gd fmla="*/ 0 h 276225"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276225" w="338667">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chemeClr val="accent2"/>
            </a:solidFill>
            <a:ln w="19050">
              <a:noFill/>
              <a:round/>
            </a:ln>
          </p:spPr>
          <p:txBody>
            <a:bodyPr anchor="ctr"/>
            <a:lstStyle/>
            <a:p>
              <a:pPr algn="ctr"/>
              <a:endParaRPr>
                <a:ea charset="-122" panose="020b0503020204020204" pitchFamily="34" typeface="微软雅黑"/>
              </a:endParaRPr>
            </a:p>
          </p:txBody>
        </p:sp>
        <p:grpSp>
          <p:nvGrpSpPr>
            <p:cNvPr id="12" name="组合 11"/>
            <p:cNvGrpSpPr/>
            <p:nvPr/>
          </p:nvGrpSpPr>
          <p:grpSpPr>
            <a:xfrm>
              <a:off x="5591232" y="2832613"/>
              <a:ext cx="3155350" cy="743926"/>
              <a:chOff x="7505490" y="2041661"/>
              <a:chExt cx="4207134" cy="991902"/>
            </a:xfrm>
          </p:grpSpPr>
          <p:sp>
            <p:nvSpPr>
              <p:cNvPr id="13" name="文本框 25"/>
              <p:cNvSpPr txBox="1"/>
              <p:nvPr/>
            </p:nvSpPr>
            <p:spPr>
              <a:xfrm>
                <a:off x="7505490" y="2041661"/>
                <a:ext cx="4207134" cy="422405"/>
              </a:xfrm>
              <a:prstGeom prst="rect">
                <a:avLst/>
              </a:prstGeom>
              <a:noFill/>
            </p:spPr>
            <p:txBody>
              <a:bodyPr anchor="b" anchorCtr="0" bIns="72000" lIns="72000" rIns="72000" tIns="72000" wrap="none">
                <a:normAutofit fontScale="77500" lnSpcReduction="20000"/>
              </a:bodyPr>
              <a:lstStyle/>
              <a:p>
                <a:r>
                  <a:rPr altLang="en-US" b="1" lang="zh-CN">
                    <a:solidFill>
                      <a:schemeClr val="bg1"/>
                    </a:solidFill>
                    <a:ea charset="-122" panose="020b0503020204020204" pitchFamily="34" typeface="微软雅黑"/>
                  </a:rPr>
                  <a:t>标题文本预设</a:t>
                </a:r>
              </a:p>
            </p:txBody>
          </p:sp>
          <p:sp>
            <p:nvSpPr>
              <p:cNvPr id="14" name="文本框 26"/>
              <p:cNvSpPr txBox="1"/>
              <p:nvPr/>
            </p:nvSpPr>
            <p:spPr>
              <a:xfrm>
                <a:off x="7505490" y="2464067"/>
                <a:ext cx="2193419" cy="569496"/>
              </a:xfrm>
              <a:prstGeom prst="rect">
                <a:avLst/>
              </a:prstGeom>
              <a:noFill/>
            </p:spPr>
            <p:txBody>
              <a:bodyPr anchor="t" anchorCtr="0" bIns="72000" lIns="72000" rIns="72000" tIns="72000" wrap="square">
                <a:normAutofit fontScale="77500" lnSpcReduction="20000"/>
              </a:bodyPr>
              <a:lstStyle/>
              <a:p>
                <a:pPr algn="r" lvl="0">
                  <a:lnSpc>
                    <a:spcPct val="120000"/>
                  </a:lnSpc>
                </a:pPr>
                <a:r>
                  <a:rPr altLang="en-US" lang="zh-CN" sz="1200">
                    <a:solidFill>
                      <a:schemeClr val="bg1"/>
                    </a:solidFill>
                    <a:ea charset="-122" panose="020b0503020204020204" pitchFamily="34" typeface="微软雅黑"/>
                  </a:rPr>
                  <a:t>点击输入替换内容</a:t>
                </a:r>
              </a:p>
              <a:p>
                <a:pPr algn="r" lvl="0">
                  <a:lnSpc>
                    <a:spcPct val="120000"/>
                  </a:lnSpc>
                </a:pPr>
                <a:r>
                  <a:rPr altLang="en-US" lang="zh-CN" sz="1200">
                    <a:solidFill>
                      <a:schemeClr val="bg1"/>
                    </a:solidFill>
                    <a:ea charset="-122" panose="020b0503020204020204" pitchFamily="34" typeface="微软雅黑"/>
                  </a:rPr>
                  <a:t>点击输入替换内容</a:t>
                </a:r>
              </a:p>
            </p:txBody>
          </p:sp>
        </p:grpSp>
      </p:grpSp>
      <p:sp>
        <p:nvSpPr>
          <p:cNvPr id="27" name="Title 1">
            <a:extLst>
              <a:ext uri="{FF2B5EF4-FFF2-40B4-BE49-F238E27FC236}">
                <a16:creationId xmlns:a16="http://schemas.microsoft.com/office/drawing/2014/main" id="{B013D110-1EDF-4DC7-A4AF-D8C1D843E8F8}"/>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工作完成情况</a:t>
            </a:r>
          </a:p>
        </p:txBody>
      </p:sp>
    </p:spTree>
    <p:extLst>
      <p:ext uri="{BB962C8B-B14F-4D97-AF65-F5344CB8AC3E}">
        <p14:creationId val="384719187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6" presetSubtype="0">
                                  <p:stCondLst>
                                    <p:cond delay="0"/>
                                  </p:stCondLst>
                                  <p:childTnLst>
                                    <p:set>
                                      <p:cBhvr>
                                        <p:cTn dur="1" fill="hold" id="10">
                                          <p:stCondLst>
                                            <p:cond delay="0"/>
                                          </p:stCondLst>
                                        </p:cTn>
                                        <p:tgtEl>
                                          <p:spTgt spid="26"/>
                                        </p:tgtEl>
                                        <p:attrNameLst>
                                          <p:attrName>style.visibility</p:attrName>
                                        </p:attrNameLst>
                                      </p:cBhvr>
                                      <p:to>
                                        <p:strVal val="visible"/>
                                      </p:to>
                                    </p:set>
                                    <p:animEffect filter="wipe(down)" transition="in">
                                      <p:cBhvr>
                                        <p:cTn dur="580" id="11">
                                          <p:stCondLst>
                                            <p:cond delay="0"/>
                                          </p:stCondLst>
                                        </p:cTn>
                                        <p:tgtEl>
                                          <p:spTgt spid="26"/>
                                        </p:tgtEl>
                                      </p:cBhvr>
                                    </p:animEffect>
                                    <p:anim calcmode="lin" valueType="num">
                                      <p:cBhvr>
                                        <p:cTn dur="1822" id="1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dur="664" id="13" tmFilter="0.0,0.0; 0.25,0.07; 0.50,0.2; 0.75,0.467; 1.0,1.0">
                                          <p:stCondLst>
                                            <p:cond delay="0"/>
                                          </p:stCondLst>
                                        </p:cTn>
                                        <p:tgtEl>
                                          <p:spTgt spid="26"/>
                                        </p:tgtEl>
                                        <p:attrNameLst>
                                          <p:attrName>ppt_y</p:attrName>
                                        </p:attrNameLst>
                                      </p:cBhvr>
                                      <p:tavLst>
                                        <p:tav fmla="#ppt_y-sin(pi*$)/3" tm="0">
                                          <p:val>
                                            <p:fltVal val="0.5"/>
                                          </p:val>
                                        </p:tav>
                                        <p:tav tm="100000">
                                          <p:val>
                                            <p:fltVal val="1"/>
                                          </p:val>
                                        </p:tav>
                                      </p:tavLst>
                                    </p:anim>
                                    <p:anim calcmode="lin" valueType="num">
                                      <p:cBhvr>
                                        <p:cTn dur="664" id="14" tmFilter="0, 0; 0.125,0.2665; 0.25,0.4; 0.375,0.465; 0.5,0.5;  0.625,0.535; 0.75,0.6; 0.875,0.7335; 1,1">
                                          <p:stCondLst>
                                            <p:cond delay="664"/>
                                          </p:stCondLst>
                                        </p:cTn>
                                        <p:tgtEl>
                                          <p:spTgt spid="26"/>
                                        </p:tgtEl>
                                        <p:attrNameLst>
                                          <p:attrName>ppt_y</p:attrName>
                                        </p:attrNameLst>
                                      </p:cBhvr>
                                      <p:tavLst>
                                        <p:tav fmla="#ppt_y-sin(pi*$)/9" tm="0">
                                          <p:val>
                                            <p:fltVal val="0"/>
                                          </p:val>
                                        </p:tav>
                                        <p:tav tm="100000">
                                          <p:val>
                                            <p:fltVal val="1"/>
                                          </p:val>
                                        </p:tav>
                                      </p:tavLst>
                                    </p:anim>
                                    <p:anim calcmode="lin" valueType="num">
                                      <p:cBhvr>
                                        <p:cTn dur="332" id="15" tmFilter="0, 0; 0.125,0.2665; 0.25,0.4; 0.375,0.465; 0.5,0.5;  0.625,0.535; 0.75,0.6; 0.875,0.7335; 1,1">
                                          <p:stCondLst>
                                            <p:cond delay="1324"/>
                                          </p:stCondLst>
                                        </p:cTn>
                                        <p:tgtEl>
                                          <p:spTgt spid="26"/>
                                        </p:tgtEl>
                                        <p:attrNameLst>
                                          <p:attrName>ppt_y</p:attrName>
                                        </p:attrNameLst>
                                      </p:cBhvr>
                                      <p:tavLst>
                                        <p:tav fmla="#ppt_y-sin(pi*$)/27" tm="0">
                                          <p:val>
                                            <p:fltVal val="0"/>
                                          </p:val>
                                        </p:tav>
                                        <p:tav tm="100000">
                                          <p:val>
                                            <p:fltVal val="1"/>
                                          </p:val>
                                        </p:tav>
                                      </p:tavLst>
                                    </p:anim>
                                    <p:anim calcmode="lin" valueType="num">
                                      <p:cBhvr>
                                        <p:cTn dur="164" id="16" tmFilter="0, 0; 0.125,0.2665; 0.25,0.4; 0.375,0.465; 0.5,0.5;  0.625,0.535; 0.75,0.6; 0.875,0.7335; 1,1">
                                          <p:stCondLst>
                                            <p:cond delay="1656"/>
                                          </p:stCondLst>
                                        </p:cTn>
                                        <p:tgtEl>
                                          <p:spTgt spid="26"/>
                                        </p:tgtEl>
                                        <p:attrNameLst>
                                          <p:attrName>ppt_y</p:attrName>
                                        </p:attrNameLst>
                                      </p:cBhvr>
                                      <p:tavLst>
                                        <p:tav fmla="#ppt_y-sin(pi*$)/81" tm="0">
                                          <p:val>
                                            <p:fltVal val="0"/>
                                          </p:val>
                                        </p:tav>
                                        <p:tav tm="100000">
                                          <p:val>
                                            <p:fltVal val="1"/>
                                          </p:val>
                                        </p:tav>
                                      </p:tavLst>
                                    </p:anim>
                                    <p:animScale>
                                      <p:cBhvr>
                                        <p:cTn dur="26" id="17">
                                          <p:stCondLst>
                                            <p:cond delay="650"/>
                                          </p:stCondLst>
                                        </p:cTn>
                                        <p:tgtEl>
                                          <p:spTgt spid="26"/>
                                        </p:tgtEl>
                                      </p:cBhvr>
                                      <p:to x="100000" y="60000"/>
                                    </p:animScale>
                                    <p:animScale>
                                      <p:cBhvr>
                                        <p:cTn decel="50000" dur="166" id="18">
                                          <p:stCondLst>
                                            <p:cond delay="676"/>
                                          </p:stCondLst>
                                        </p:cTn>
                                        <p:tgtEl>
                                          <p:spTgt spid="26"/>
                                        </p:tgtEl>
                                      </p:cBhvr>
                                      <p:to x="100000" y="100000"/>
                                    </p:animScale>
                                    <p:animScale>
                                      <p:cBhvr>
                                        <p:cTn dur="26" id="19">
                                          <p:stCondLst>
                                            <p:cond delay="1312"/>
                                          </p:stCondLst>
                                        </p:cTn>
                                        <p:tgtEl>
                                          <p:spTgt spid="26"/>
                                        </p:tgtEl>
                                      </p:cBhvr>
                                      <p:to x="100000" y="80000"/>
                                    </p:animScale>
                                    <p:animScale>
                                      <p:cBhvr>
                                        <p:cTn decel="50000" dur="166" id="20">
                                          <p:stCondLst>
                                            <p:cond delay="1338"/>
                                          </p:stCondLst>
                                        </p:cTn>
                                        <p:tgtEl>
                                          <p:spTgt spid="26"/>
                                        </p:tgtEl>
                                      </p:cBhvr>
                                      <p:to x="100000" y="100000"/>
                                    </p:animScale>
                                    <p:animScale>
                                      <p:cBhvr>
                                        <p:cTn dur="26" id="21">
                                          <p:stCondLst>
                                            <p:cond delay="1642"/>
                                          </p:stCondLst>
                                        </p:cTn>
                                        <p:tgtEl>
                                          <p:spTgt spid="26"/>
                                        </p:tgtEl>
                                      </p:cBhvr>
                                      <p:to x="100000" y="90000"/>
                                    </p:animScale>
                                    <p:animScale>
                                      <p:cBhvr>
                                        <p:cTn decel="50000" dur="166" id="22">
                                          <p:stCondLst>
                                            <p:cond delay="1668"/>
                                          </p:stCondLst>
                                        </p:cTn>
                                        <p:tgtEl>
                                          <p:spTgt spid="26"/>
                                        </p:tgtEl>
                                      </p:cBhvr>
                                      <p:to x="100000" y="100000"/>
                                    </p:animScale>
                                    <p:animScale>
                                      <p:cBhvr>
                                        <p:cTn dur="26" id="23">
                                          <p:stCondLst>
                                            <p:cond delay="1808"/>
                                          </p:stCondLst>
                                        </p:cTn>
                                        <p:tgtEl>
                                          <p:spTgt spid="26"/>
                                        </p:tgtEl>
                                      </p:cBhvr>
                                      <p:to x="100000" y="95000"/>
                                    </p:animScale>
                                    <p:animScale>
                                      <p:cBhvr>
                                        <p:cTn decel="50000" dur="166" id="24">
                                          <p:stCondLst>
                                            <p:cond delay="1834"/>
                                          </p:stCondLst>
                                        </p:cTn>
                                        <p:tgtEl>
                                          <p:spTgt spid="26"/>
                                        </p:tgtEl>
                                      </p:cBhvr>
                                      <p:to x="100000" y="100000"/>
                                    </p:animScale>
                                  </p:childTnLst>
                                </p:cTn>
                              </p:par>
                            </p:childTnLst>
                          </p:cTn>
                        </p:par>
                        <p:par>
                          <p:cTn fill="hold" id="25" nodeType="afterGroup">
                            <p:stCondLst>
                              <p:cond delay="2500"/>
                            </p:stCondLst>
                            <p:childTnLst>
                              <p:par>
                                <p:cTn fill="hold" id="26" nodeType="afterEffect" presetClass="entr" presetID="26" presetSubtype="0">
                                  <p:stCondLst>
                                    <p:cond delay="0"/>
                                  </p:stCondLst>
                                  <p:childTnLst>
                                    <p:set>
                                      <p:cBhvr>
                                        <p:cTn dur="1" fill="hold" id="27">
                                          <p:stCondLst>
                                            <p:cond delay="0"/>
                                          </p:stCondLst>
                                        </p:cTn>
                                        <p:tgtEl>
                                          <p:spTgt spid="25"/>
                                        </p:tgtEl>
                                        <p:attrNameLst>
                                          <p:attrName>style.visibility</p:attrName>
                                        </p:attrNameLst>
                                      </p:cBhvr>
                                      <p:to>
                                        <p:strVal val="visible"/>
                                      </p:to>
                                    </p:set>
                                    <p:animEffect filter="wipe(down)" transition="in">
                                      <p:cBhvr>
                                        <p:cTn dur="580" id="28">
                                          <p:stCondLst>
                                            <p:cond delay="0"/>
                                          </p:stCondLst>
                                        </p:cTn>
                                        <p:tgtEl>
                                          <p:spTgt spid="25"/>
                                        </p:tgtEl>
                                      </p:cBhvr>
                                    </p:animEffect>
                                    <p:anim calcmode="lin" valueType="num">
                                      <p:cBhvr>
                                        <p:cTn dur="1822" id="29"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dur="664" id="30" tmFilter="0.0,0.0; 0.25,0.07; 0.50,0.2; 0.75,0.467; 1.0,1.0">
                                          <p:stCondLst>
                                            <p:cond delay="0"/>
                                          </p:stCondLst>
                                        </p:cTn>
                                        <p:tgtEl>
                                          <p:spTgt spid="25"/>
                                        </p:tgtEl>
                                        <p:attrNameLst>
                                          <p:attrName>ppt_y</p:attrName>
                                        </p:attrNameLst>
                                      </p:cBhvr>
                                      <p:tavLst>
                                        <p:tav fmla="#ppt_y-sin(pi*$)/3" tm="0">
                                          <p:val>
                                            <p:fltVal val="0.5"/>
                                          </p:val>
                                        </p:tav>
                                        <p:tav tm="100000">
                                          <p:val>
                                            <p:fltVal val="1"/>
                                          </p:val>
                                        </p:tav>
                                      </p:tavLst>
                                    </p:anim>
                                    <p:anim calcmode="lin" valueType="num">
                                      <p:cBhvr>
                                        <p:cTn dur="664" id="31" tmFilter="0, 0; 0.125,0.2665; 0.25,0.4; 0.375,0.465; 0.5,0.5;  0.625,0.535; 0.75,0.6; 0.875,0.7335; 1,1">
                                          <p:stCondLst>
                                            <p:cond delay="664"/>
                                          </p:stCondLst>
                                        </p:cTn>
                                        <p:tgtEl>
                                          <p:spTgt spid="25"/>
                                        </p:tgtEl>
                                        <p:attrNameLst>
                                          <p:attrName>ppt_y</p:attrName>
                                        </p:attrNameLst>
                                      </p:cBhvr>
                                      <p:tavLst>
                                        <p:tav fmla="#ppt_y-sin(pi*$)/9" tm="0">
                                          <p:val>
                                            <p:fltVal val="0"/>
                                          </p:val>
                                        </p:tav>
                                        <p:tav tm="100000">
                                          <p:val>
                                            <p:fltVal val="1"/>
                                          </p:val>
                                        </p:tav>
                                      </p:tavLst>
                                    </p:anim>
                                    <p:anim calcmode="lin" valueType="num">
                                      <p:cBhvr>
                                        <p:cTn dur="332" id="32" tmFilter="0, 0; 0.125,0.2665; 0.25,0.4; 0.375,0.465; 0.5,0.5;  0.625,0.535; 0.75,0.6; 0.875,0.7335; 1,1">
                                          <p:stCondLst>
                                            <p:cond delay="1324"/>
                                          </p:stCondLst>
                                        </p:cTn>
                                        <p:tgtEl>
                                          <p:spTgt spid="25"/>
                                        </p:tgtEl>
                                        <p:attrNameLst>
                                          <p:attrName>ppt_y</p:attrName>
                                        </p:attrNameLst>
                                      </p:cBhvr>
                                      <p:tavLst>
                                        <p:tav fmla="#ppt_y-sin(pi*$)/27" tm="0">
                                          <p:val>
                                            <p:fltVal val="0"/>
                                          </p:val>
                                        </p:tav>
                                        <p:tav tm="100000">
                                          <p:val>
                                            <p:fltVal val="1"/>
                                          </p:val>
                                        </p:tav>
                                      </p:tavLst>
                                    </p:anim>
                                    <p:anim calcmode="lin" valueType="num">
                                      <p:cBhvr>
                                        <p:cTn dur="164" id="33" tmFilter="0, 0; 0.125,0.2665; 0.25,0.4; 0.375,0.465; 0.5,0.5;  0.625,0.535; 0.75,0.6; 0.875,0.7335; 1,1">
                                          <p:stCondLst>
                                            <p:cond delay="1656"/>
                                          </p:stCondLst>
                                        </p:cTn>
                                        <p:tgtEl>
                                          <p:spTgt spid="25"/>
                                        </p:tgtEl>
                                        <p:attrNameLst>
                                          <p:attrName>ppt_y</p:attrName>
                                        </p:attrNameLst>
                                      </p:cBhvr>
                                      <p:tavLst>
                                        <p:tav fmla="#ppt_y-sin(pi*$)/81" tm="0">
                                          <p:val>
                                            <p:fltVal val="0"/>
                                          </p:val>
                                        </p:tav>
                                        <p:tav tm="100000">
                                          <p:val>
                                            <p:fltVal val="1"/>
                                          </p:val>
                                        </p:tav>
                                      </p:tavLst>
                                    </p:anim>
                                    <p:animScale>
                                      <p:cBhvr>
                                        <p:cTn dur="26" id="34">
                                          <p:stCondLst>
                                            <p:cond delay="650"/>
                                          </p:stCondLst>
                                        </p:cTn>
                                        <p:tgtEl>
                                          <p:spTgt spid="25"/>
                                        </p:tgtEl>
                                      </p:cBhvr>
                                      <p:to x="100000" y="60000"/>
                                    </p:animScale>
                                    <p:animScale>
                                      <p:cBhvr>
                                        <p:cTn decel="50000" dur="166" id="35">
                                          <p:stCondLst>
                                            <p:cond delay="676"/>
                                          </p:stCondLst>
                                        </p:cTn>
                                        <p:tgtEl>
                                          <p:spTgt spid="25"/>
                                        </p:tgtEl>
                                      </p:cBhvr>
                                      <p:to x="100000" y="100000"/>
                                    </p:animScale>
                                    <p:animScale>
                                      <p:cBhvr>
                                        <p:cTn dur="26" id="36">
                                          <p:stCondLst>
                                            <p:cond delay="1312"/>
                                          </p:stCondLst>
                                        </p:cTn>
                                        <p:tgtEl>
                                          <p:spTgt spid="25"/>
                                        </p:tgtEl>
                                      </p:cBhvr>
                                      <p:to x="100000" y="80000"/>
                                    </p:animScale>
                                    <p:animScale>
                                      <p:cBhvr>
                                        <p:cTn decel="50000" dur="166" id="37">
                                          <p:stCondLst>
                                            <p:cond delay="1338"/>
                                          </p:stCondLst>
                                        </p:cTn>
                                        <p:tgtEl>
                                          <p:spTgt spid="25"/>
                                        </p:tgtEl>
                                      </p:cBhvr>
                                      <p:to x="100000" y="100000"/>
                                    </p:animScale>
                                    <p:animScale>
                                      <p:cBhvr>
                                        <p:cTn dur="26" id="38">
                                          <p:stCondLst>
                                            <p:cond delay="1642"/>
                                          </p:stCondLst>
                                        </p:cTn>
                                        <p:tgtEl>
                                          <p:spTgt spid="25"/>
                                        </p:tgtEl>
                                      </p:cBhvr>
                                      <p:to x="100000" y="90000"/>
                                    </p:animScale>
                                    <p:animScale>
                                      <p:cBhvr>
                                        <p:cTn decel="50000" dur="166" id="39">
                                          <p:stCondLst>
                                            <p:cond delay="1668"/>
                                          </p:stCondLst>
                                        </p:cTn>
                                        <p:tgtEl>
                                          <p:spTgt spid="25"/>
                                        </p:tgtEl>
                                      </p:cBhvr>
                                      <p:to x="100000" y="100000"/>
                                    </p:animScale>
                                    <p:animScale>
                                      <p:cBhvr>
                                        <p:cTn dur="26" id="40">
                                          <p:stCondLst>
                                            <p:cond delay="1808"/>
                                          </p:stCondLst>
                                        </p:cTn>
                                        <p:tgtEl>
                                          <p:spTgt spid="25"/>
                                        </p:tgtEl>
                                      </p:cBhvr>
                                      <p:to x="100000" y="95000"/>
                                    </p:animScale>
                                    <p:animScale>
                                      <p:cBhvr>
                                        <p:cTn decel="50000" dur="166" id="41">
                                          <p:stCondLst>
                                            <p:cond delay="1834"/>
                                          </p:stCondLst>
                                        </p:cTn>
                                        <p:tgtEl>
                                          <p:spTgt spid="25"/>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751076" y="1545636"/>
            <a:ext cx="1562751" cy="2502021"/>
            <a:chOff x="751076" y="1545636"/>
            <a:chExt cx="1562751" cy="2502021"/>
          </a:xfrm>
        </p:grpSpPr>
        <p:sp>
          <p:nvSpPr>
            <p:cNvPr id="4" name="Freeform: Shape 1"/>
            <p:cNvSpPr/>
            <p:nvPr/>
          </p:nvSpPr>
          <p:spPr bwMode="auto">
            <a:xfrm>
              <a:off x="853225" y="2157905"/>
              <a:ext cx="1357831" cy="1251945"/>
            </a:xfrm>
            <a:custGeom>
              <a:gdLst>
                <a:gd fmla="*/ 1730375 w 21600" name="T0"/>
                <a:gd fmla="*/ 1595438 h 21600" name="T1"/>
                <a:gd fmla="*/ 1730375 w 21600" name="T2"/>
                <a:gd fmla="*/ 1595438 h 21600" name="T3"/>
                <a:gd fmla="*/ 1730375 w 21600" name="T4"/>
                <a:gd fmla="*/ 1595438 h 21600" name="T5"/>
                <a:gd fmla="*/ 1730375 w 21600" name="T6"/>
                <a:gd fmla="*/ 159543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accent1"/>
            </a:solidFill>
            <a:ln>
              <a:noFill/>
            </a:ln>
            <a:effectLst/>
            <a:extLst/>
          </p:spPr>
          <p:txBody>
            <a:bodyPr anchor="ctr"/>
            <a:lstStyle/>
            <a:p>
              <a:pPr algn="ctr"/>
              <a:endParaRPr>
                <a:ea charset="-122" panose="020b0503020204020204" pitchFamily="34" typeface="微软雅黑"/>
              </a:endParaRPr>
            </a:p>
          </p:txBody>
        </p:sp>
        <p:sp>
          <p:nvSpPr>
            <p:cNvPr id="5" name="Freeform: Shape 2"/>
            <p:cNvSpPr/>
            <p:nvPr/>
          </p:nvSpPr>
          <p:spPr bwMode="auto">
            <a:xfrm>
              <a:off x="1005202" y="1545636"/>
              <a:ext cx="1053876" cy="2790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rmAutofit/>
            </a:bodyPr>
            <a:lstStyle/>
            <a:p>
              <a:pPr algn="ctr" defTabSz="584141">
                <a:defRPr/>
              </a:pPr>
              <a:r>
                <a:rPr altLang="en-US" b="1" lang="zh-CN">
                  <a:solidFill>
                    <a:srgbClr val="4D4E4C"/>
                  </a:solidFill>
                  <a:ea charset="-122" panose="020b0503020204020204" pitchFamily="34" typeface="微软雅黑"/>
                </a:rPr>
                <a:t>关键词</a:t>
              </a:r>
            </a:p>
          </p:txBody>
        </p:sp>
        <p:sp>
          <p:nvSpPr>
            <p:cNvPr id="6" name="Freeform: Shape 3"/>
            <p:cNvSpPr/>
            <p:nvPr/>
          </p:nvSpPr>
          <p:spPr bwMode="auto">
            <a:xfrm>
              <a:off x="1076208" y="1817825"/>
              <a:ext cx="911865" cy="15945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rmAutofit fontScale="92500" lnSpcReduction="10000"/>
            </a:bodyPr>
            <a:lstStyle/>
            <a:p>
              <a:pPr algn="ctr" defTabSz="825418">
                <a:defRPr/>
              </a:pPr>
              <a:r>
                <a:rPr altLang="en-US" lang="zh-CN" sz="1200">
                  <a:ea charset="-122" panose="020b0503020204020204" pitchFamily="34" typeface="微软雅黑"/>
                </a:rPr>
                <a:t>标题文本预设</a:t>
              </a:r>
            </a:p>
          </p:txBody>
        </p:sp>
        <p:sp>
          <p:nvSpPr>
            <p:cNvPr id="7" name="Freeform: Shape 4"/>
            <p:cNvSpPr/>
            <p:nvPr/>
          </p:nvSpPr>
          <p:spPr bwMode="auto">
            <a:xfrm>
              <a:off x="751076" y="3516359"/>
              <a:ext cx="1562751" cy="5312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square">
              <a:normAutofit/>
            </a:bodyPr>
            <a:lstStyle/>
            <a:p>
              <a:pPr algn="r" lvl="0">
                <a:lnSpc>
                  <a:spcPct val="120000"/>
                </a:lnSpc>
              </a:pPr>
              <a:r>
                <a:rPr altLang="en-US" lang="zh-CN" sz="1050">
                  <a:solidFill>
                    <a:schemeClr val="dk1">
                      <a:lumMod val="100000"/>
                    </a:schemeClr>
                  </a:solidFill>
                  <a:ea charset="-122" panose="020b0503020204020204" pitchFamily="34" typeface="微软雅黑"/>
                </a:rPr>
                <a:t>点击输入替换内容</a:t>
              </a:r>
            </a:p>
            <a:p>
              <a:pPr algn="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grpSp>
        <p:nvGrpSpPr>
          <p:cNvPr id="21" name="组合 20"/>
          <p:cNvGrpSpPr/>
          <p:nvPr/>
        </p:nvGrpSpPr>
        <p:grpSpPr>
          <a:xfrm>
            <a:off x="2777234" y="1545636"/>
            <a:ext cx="1562752" cy="2502021"/>
            <a:chOff x="2777234" y="1545636"/>
            <a:chExt cx="1562752" cy="2502021"/>
          </a:xfrm>
        </p:grpSpPr>
        <p:sp>
          <p:nvSpPr>
            <p:cNvPr id="8" name="Freeform: Shape 5"/>
            <p:cNvSpPr/>
            <p:nvPr/>
          </p:nvSpPr>
          <p:spPr bwMode="auto">
            <a:xfrm>
              <a:off x="2880006" y="2157905"/>
              <a:ext cx="1357831" cy="1251945"/>
            </a:xfrm>
            <a:custGeom>
              <a:gdLst>
                <a:gd fmla="*/ 1730375 w 21600" name="T0"/>
                <a:gd fmla="*/ 1595438 h 21600" name="T1"/>
                <a:gd fmla="*/ 1730375 w 21600" name="T2"/>
                <a:gd fmla="*/ 1595438 h 21600" name="T3"/>
                <a:gd fmla="*/ 1730375 w 21600" name="T4"/>
                <a:gd fmla="*/ 1595438 h 21600" name="T5"/>
                <a:gd fmla="*/ 1730375 w 21600" name="T6"/>
                <a:gd fmla="*/ 159543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accent2"/>
            </a:solidFill>
            <a:ln>
              <a:noFill/>
            </a:ln>
            <a:effectLst/>
            <a:extLst/>
          </p:spPr>
          <p:txBody>
            <a:bodyPr anchor="ctr"/>
            <a:lstStyle/>
            <a:p>
              <a:pPr algn="ctr"/>
              <a:endParaRPr>
                <a:ea charset="-122" panose="020b0503020204020204" pitchFamily="34" typeface="微软雅黑"/>
              </a:endParaRPr>
            </a:p>
          </p:txBody>
        </p:sp>
        <p:sp>
          <p:nvSpPr>
            <p:cNvPr id="9" name="Freeform: Shape 6"/>
            <p:cNvSpPr/>
            <p:nvPr/>
          </p:nvSpPr>
          <p:spPr bwMode="auto">
            <a:xfrm>
              <a:off x="3055652" y="1545636"/>
              <a:ext cx="1006539" cy="2790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rmAutofit/>
            </a:bodyPr>
            <a:lstStyle/>
            <a:p>
              <a:pPr algn="ctr" defTabSz="584141">
                <a:defRPr/>
              </a:pPr>
              <a:r>
                <a:rPr altLang="en-US" b="1" lang="zh-CN">
                  <a:solidFill>
                    <a:srgbClr val="4D4E4C"/>
                  </a:solidFill>
                  <a:ea charset="-122" panose="020b0503020204020204" pitchFamily="34" typeface="微软雅黑"/>
                </a:rPr>
                <a:t>关键词</a:t>
              </a:r>
            </a:p>
          </p:txBody>
        </p:sp>
        <p:sp>
          <p:nvSpPr>
            <p:cNvPr id="10" name="Freeform: Shape 7"/>
            <p:cNvSpPr/>
            <p:nvPr/>
          </p:nvSpPr>
          <p:spPr bwMode="auto">
            <a:xfrm>
              <a:off x="2941669" y="1817825"/>
              <a:ext cx="1233883" cy="15945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rmAutofit fontScale="92500" lnSpcReduction="10000"/>
            </a:bodyPr>
            <a:lstStyle/>
            <a:p>
              <a:pPr algn="ctr" defTabSz="825418">
                <a:defRPr/>
              </a:pPr>
              <a:r>
                <a:rPr altLang="en-US" lang="zh-CN" sz="1200">
                  <a:ea charset="-122" panose="020b0503020204020204" pitchFamily="34" typeface="微软雅黑"/>
                </a:rPr>
                <a:t>标题文本预设</a:t>
              </a:r>
            </a:p>
          </p:txBody>
        </p:sp>
        <p:sp>
          <p:nvSpPr>
            <p:cNvPr id="11" name="Freeform: Shape 8"/>
            <p:cNvSpPr/>
            <p:nvPr/>
          </p:nvSpPr>
          <p:spPr bwMode="auto">
            <a:xfrm>
              <a:off x="2777234" y="3516359"/>
              <a:ext cx="1562752" cy="5312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square">
              <a:normAutofit/>
            </a:bodyPr>
            <a:lstStyle/>
            <a:p>
              <a:pPr algn="r" lvl="0">
                <a:lnSpc>
                  <a:spcPct val="120000"/>
                </a:lnSpc>
              </a:pPr>
              <a:r>
                <a:rPr altLang="en-US" lang="zh-CN" sz="1050">
                  <a:solidFill>
                    <a:schemeClr val="dk1">
                      <a:lumMod val="100000"/>
                    </a:schemeClr>
                  </a:solidFill>
                  <a:ea charset="-122" panose="020b0503020204020204" pitchFamily="34" typeface="微软雅黑"/>
                </a:rPr>
                <a:t>点击输入替换内容</a:t>
              </a:r>
            </a:p>
            <a:p>
              <a:pPr algn="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grpSp>
        <p:nvGrpSpPr>
          <p:cNvPr id="22" name="组合 21"/>
          <p:cNvGrpSpPr/>
          <p:nvPr/>
        </p:nvGrpSpPr>
        <p:grpSpPr>
          <a:xfrm>
            <a:off x="4804015" y="1545636"/>
            <a:ext cx="1562752" cy="2502021"/>
            <a:chOff x="4804015" y="1545636"/>
            <a:chExt cx="1562752" cy="2502021"/>
          </a:xfrm>
        </p:grpSpPr>
        <p:sp>
          <p:nvSpPr>
            <p:cNvPr id="12" name="Freeform: Shape 9"/>
            <p:cNvSpPr/>
            <p:nvPr/>
          </p:nvSpPr>
          <p:spPr bwMode="auto">
            <a:xfrm>
              <a:off x="4906164" y="2157905"/>
              <a:ext cx="1357831" cy="1251945"/>
            </a:xfrm>
            <a:custGeom>
              <a:gdLst>
                <a:gd fmla="*/ 1730375 w 21600" name="T0"/>
                <a:gd fmla="*/ 1595438 h 21600" name="T1"/>
                <a:gd fmla="*/ 1730375 w 21600" name="T2"/>
                <a:gd fmla="*/ 1595438 h 21600" name="T3"/>
                <a:gd fmla="*/ 1730375 w 21600" name="T4"/>
                <a:gd fmla="*/ 1595438 h 21600" name="T5"/>
                <a:gd fmla="*/ 1730375 w 21600" name="T6"/>
                <a:gd fmla="*/ 159543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accent3"/>
            </a:solidFill>
            <a:ln>
              <a:noFill/>
            </a:ln>
            <a:effectLst/>
            <a:extLst/>
          </p:spPr>
          <p:txBody>
            <a:bodyPr anchor="ctr"/>
            <a:lstStyle/>
            <a:p>
              <a:pPr algn="ctr"/>
              <a:endParaRPr>
                <a:ea charset="-122" panose="020b0503020204020204" pitchFamily="34" typeface="微软雅黑"/>
              </a:endParaRPr>
            </a:p>
          </p:txBody>
        </p:sp>
        <p:sp>
          <p:nvSpPr>
            <p:cNvPr id="13" name="Freeform: Shape 10"/>
            <p:cNvSpPr/>
            <p:nvPr/>
          </p:nvSpPr>
          <p:spPr bwMode="auto">
            <a:xfrm>
              <a:off x="5077450" y="1545636"/>
              <a:ext cx="1015259" cy="2790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rmAutofit/>
            </a:bodyPr>
            <a:lstStyle/>
            <a:p>
              <a:pPr algn="ctr" defTabSz="584141">
                <a:defRPr/>
              </a:pPr>
              <a:r>
                <a:rPr altLang="en-US" b="1" lang="zh-CN">
                  <a:solidFill>
                    <a:srgbClr val="4D4E4C"/>
                  </a:solidFill>
                  <a:ea charset="-122" panose="020b0503020204020204" pitchFamily="34" typeface="微软雅黑"/>
                </a:rPr>
                <a:t>关键词</a:t>
              </a:r>
            </a:p>
          </p:txBody>
        </p:sp>
        <p:sp>
          <p:nvSpPr>
            <p:cNvPr id="14" name="Freeform: Shape 11"/>
            <p:cNvSpPr/>
            <p:nvPr/>
          </p:nvSpPr>
          <p:spPr bwMode="auto">
            <a:xfrm>
              <a:off x="5078074" y="1817825"/>
              <a:ext cx="1014636" cy="1594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rmAutofit fontScale="92500" lnSpcReduction="10000"/>
            </a:bodyPr>
            <a:lstStyle/>
            <a:p>
              <a:pPr algn="ctr" defTabSz="825418">
                <a:defRPr/>
              </a:pPr>
              <a:r>
                <a:rPr altLang="en-US" lang="zh-CN" sz="1200">
                  <a:ea charset="-122" panose="020b0503020204020204" pitchFamily="34" typeface="微软雅黑"/>
                </a:rPr>
                <a:t>标题文本预设</a:t>
              </a:r>
            </a:p>
          </p:txBody>
        </p:sp>
        <p:sp>
          <p:nvSpPr>
            <p:cNvPr id="15" name="Freeform: Shape 12"/>
            <p:cNvSpPr/>
            <p:nvPr/>
          </p:nvSpPr>
          <p:spPr bwMode="auto">
            <a:xfrm>
              <a:off x="4804015" y="3516359"/>
              <a:ext cx="1562752" cy="5312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square">
              <a:normAutofit/>
            </a:bodyPr>
            <a:lstStyle/>
            <a:p>
              <a:pPr algn="r" lvl="0">
                <a:lnSpc>
                  <a:spcPct val="120000"/>
                </a:lnSpc>
              </a:pPr>
              <a:r>
                <a:rPr altLang="en-US" lang="zh-CN" sz="1050">
                  <a:solidFill>
                    <a:schemeClr val="dk1">
                      <a:lumMod val="100000"/>
                    </a:schemeClr>
                  </a:solidFill>
                  <a:ea charset="-122" panose="020b0503020204020204" pitchFamily="34" typeface="微软雅黑"/>
                </a:rPr>
                <a:t>点击输入替换内容</a:t>
              </a:r>
            </a:p>
            <a:p>
              <a:pPr algn="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grpSp>
        <p:nvGrpSpPr>
          <p:cNvPr id="23" name="组合 22"/>
          <p:cNvGrpSpPr/>
          <p:nvPr/>
        </p:nvGrpSpPr>
        <p:grpSpPr>
          <a:xfrm>
            <a:off x="6830174" y="1545636"/>
            <a:ext cx="1562751" cy="2502021"/>
            <a:chOff x="6830174" y="1545636"/>
            <a:chExt cx="1562751" cy="2502021"/>
          </a:xfrm>
        </p:grpSpPr>
        <p:sp>
          <p:nvSpPr>
            <p:cNvPr id="16" name="Freeform: Shape 13"/>
            <p:cNvSpPr/>
            <p:nvPr/>
          </p:nvSpPr>
          <p:spPr bwMode="auto">
            <a:xfrm>
              <a:off x="6932945" y="2157905"/>
              <a:ext cx="1357831" cy="1251945"/>
            </a:xfrm>
            <a:custGeom>
              <a:gdLst>
                <a:gd fmla="*/ 1730375 w 21600" name="T0"/>
                <a:gd fmla="*/ 1595438 h 21600" name="T1"/>
                <a:gd fmla="*/ 1730375 w 21600" name="T2"/>
                <a:gd fmla="*/ 1595438 h 21600" name="T3"/>
                <a:gd fmla="*/ 1730375 w 21600" name="T4"/>
                <a:gd fmla="*/ 1595438 h 21600" name="T5"/>
                <a:gd fmla="*/ 1730375 w 21600" name="T6"/>
                <a:gd fmla="*/ 159543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chemeClr val="accent4"/>
            </a:solidFill>
            <a:ln>
              <a:noFill/>
            </a:ln>
            <a:effectLst/>
            <a:extLst/>
          </p:spPr>
          <p:txBody>
            <a:bodyPr anchor="ctr"/>
            <a:lstStyle/>
            <a:p>
              <a:pPr algn="ctr"/>
              <a:endParaRPr>
                <a:ea charset="-122" panose="020b0503020204020204" pitchFamily="34" typeface="微软雅黑"/>
              </a:endParaRPr>
            </a:p>
          </p:txBody>
        </p:sp>
        <p:sp>
          <p:nvSpPr>
            <p:cNvPr id="17" name="Freeform: Shape 14"/>
            <p:cNvSpPr/>
            <p:nvPr/>
          </p:nvSpPr>
          <p:spPr bwMode="auto">
            <a:xfrm>
              <a:off x="7104231" y="1545636"/>
              <a:ext cx="1015259" cy="2790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rmAutofit/>
            </a:bodyPr>
            <a:lstStyle/>
            <a:p>
              <a:pPr algn="ctr" defTabSz="584141">
                <a:defRPr/>
              </a:pPr>
              <a:r>
                <a:rPr altLang="en-US" b="1" lang="zh-CN">
                  <a:solidFill>
                    <a:srgbClr val="4D4E4C"/>
                  </a:solidFill>
                  <a:ea charset="-122" panose="020b0503020204020204" pitchFamily="34" typeface="微软雅黑"/>
                </a:rPr>
                <a:t>关键词</a:t>
              </a:r>
            </a:p>
          </p:txBody>
        </p:sp>
        <p:sp>
          <p:nvSpPr>
            <p:cNvPr id="18" name="Freeform: Shape 15"/>
            <p:cNvSpPr/>
            <p:nvPr/>
          </p:nvSpPr>
          <p:spPr bwMode="auto">
            <a:xfrm>
              <a:off x="7064991" y="1817825"/>
              <a:ext cx="1093739" cy="15945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rmAutofit fontScale="92500" lnSpcReduction="10000"/>
            </a:bodyPr>
            <a:lstStyle/>
            <a:p>
              <a:pPr algn="ctr" defTabSz="825418">
                <a:defRPr/>
              </a:pPr>
              <a:r>
                <a:rPr altLang="en-US" lang="zh-CN" sz="1200">
                  <a:ea charset="-122" panose="020b0503020204020204" pitchFamily="34" typeface="微软雅黑"/>
                </a:rPr>
                <a:t>标题文本预设</a:t>
              </a:r>
            </a:p>
          </p:txBody>
        </p:sp>
        <p:sp>
          <p:nvSpPr>
            <p:cNvPr id="19" name="Freeform: Shape 16"/>
            <p:cNvSpPr/>
            <p:nvPr/>
          </p:nvSpPr>
          <p:spPr bwMode="auto">
            <a:xfrm>
              <a:off x="6830174" y="3516359"/>
              <a:ext cx="1562751" cy="5312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square">
              <a:normAutofit/>
            </a:bodyPr>
            <a:lstStyle/>
            <a:p>
              <a:pPr algn="r" lvl="0">
                <a:lnSpc>
                  <a:spcPct val="120000"/>
                </a:lnSpc>
              </a:pPr>
              <a:r>
                <a:rPr altLang="en-US" lang="zh-CN" sz="1050">
                  <a:solidFill>
                    <a:schemeClr val="dk1">
                      <a:lumMod val="100000"/>
                    </a:schemeClr>
                  </a:solidFill>
                  <a:ea charset="-122" panose="020b0503020204020204" pitchFamily="34" typeface="微软雅黑"/>
                </a:rPr>
                <a:t>点击输入替换内容</a:t>
              </a:r>
            </a:p>
            <a:p>
              <a:pPr algn="r" lvl="0">
                <a:lnSpc>
                  <a:spcPct val="120000"/>
                </a:lnSpc>
              </a:pPr>
              <a:r>
                <a:rPr altLang="en-US" lang="zh-CN" sz="1050">
                  <a:solidFill>
                    <a:schemeClr val="dk1">
                      <a:lumMod val="100000"/>
                    </a:schemeClr>
                  </a:solidFill>
                  <a:ea charset="-122" panose="020b0503020204020204" pitchFamily="34" typeface="微软雅黑"/>
                </a:rPr>
                <a:t>点击输入替换内容</a:t>
              </a:r>
            </a:p>
          </p:txBody>
        </p:sp>
      </p:grpSp>
      <p:sp>
        <p:nvSpPr>
          <p:cNvPr id="24" name="Title 1">
            <a:extLst>
              <a:ext uri="{FF2B5EF4-FFF2-40B4-BE49-F238E27FC236}">
                <a16:creationId xmlns:a16="http://schemas.microsoft.com/office/drawing/2014/main" id="{D217C913-77D2-4648-8B17-DD2FE04BB604}"/>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明年工作计划</a:t>
            </a:r>
          </a:p>
        </p:txBody>
      </p:sp>
    </p:spTree>
    <p:extLst>
      <p:ext uri="{BB962C8B-B14F-4D97-AF65-F5344CB8AC3E}">
        <p14:creationId val="399487239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21"/>
                                        </p:tgtEl>
                                        <p:attrNameLst>
                                          <p:attrName>style.visibility</p:attrName>
                                        </p:attrNameLst>
                                      </p:cBhvr>
                                      <p:to>
                                        <p:strVal val="visible"/>
                                      </p:to>
                                    </p:set>
                                    <p:animEffect filter="fade" transition="in">
                                      <p:cBhvr>
                                        <p:cTn dur="1000" id="13"/>
                                        <p:tgtEl>
                                          <p:spTgt spid="21"/>
                                        </p:tgtEl>
                                      </p:cBhvr>
                                    </p:animEffect>
                                    <p:anim calcmode="lin" valueType="num">
                                      <p:cBhvr>
                                        <p:cTn dur="1000" fill="hold" id="14"/>
                                        <p:tgtEl>
                                          <p:spTgt spid="21"/>
                                        </p:tgtEl>
                                        <p:attrNameLst>
                                          <p:attrName>ppt_x</p:attrName>
                                        </p:attrNameLst>
                                      </p:cBhvr>
                                      <p:tavLst>
                                        <p:tav tm="0">
                                          <p:val>
                                            <p:strVal val="#ppt_x"/>
                                          </p:val>
                                        </p:tav>
                                        <p:tav tm="100000">
                                          <p:val>
                                            <p:strVal val="#ppt_x"/>
                                          </p:val>
                                        </p:tav>
                                      </p:tavLst>
                                    </p:anim>
                                    <p:anim calcmode="lin" valueType="num">
                                      <p:cBhvr>
                                        <p:cTn dur="1000" fill="hold" id="15"/>
                                        <p:tgtEl>
                                          <p:spTgt spid="2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22"/>
                                        </p:tgtEl>
                                        <p:attrNameLst>
                                          <p:attrName>style.visibility</p:attrName>
                                        </p:attrNameLst>
                                      </p:cBhvr>
                                      <p:to>
                                        <p:strVal val="visible"/>
                                      </p:to>
                                    </p:set>
                                    <p:animEffect filter="fade" transition="in">
                                      <p:cBhvr>
                                        <p:cTn dur="1000" id="19"/>
                                        <p:tgtEl>
                                          <p:spTgt spid="22"/>
                                        </p:tgtEl>
                                      </p:cBhvr>
                                    </p:animEffect>
                                    <p:anim calcmode="lin" valueType="num">
                                      <p:cBhvr>
                                        <p:cTn dur="1000" fill="hold" id="20"/>
                                        <p:tgtEl>
                                          <p:spTgt spid="22"/>
                                        </p:tgtEl>
                                        <p:attrNameLst>
                                          <p:attrName>ppt_x</p:attrName>
                                        </p:attrNameLst>
                                      </p:cBhvr>
                                      <p:tavLst>
                                        <p:tav tm="0">
                                          <p:val>
                                            <p:strVal val="#ppt_x"/>
                                          </p:val>
                                        </p:tav>
                                        <p:tav tm="100000">
                                          <p:val>
                                            <p:strVal val="#ppt_x"/>
                                          </p:val>
                                        </p:tav>
                                      </p:tavLst>
                                    </p:anim>
                                    <p:anim calcmode="lin" valueType="num">
                                      <p:cBhvr>
                                        <p:cTn dur="1000" fill="hold" id="21"/>
                                        <p:tgtEl>
                                          <p:spTgt spid="22"/>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TextBox 26"/>
          <p:cNvSpPr txBox="1"/>
          <p:nvPr/>
        </p:nvSpPr>
        <p:spPr>
          <a:xfrm>
            <a:off x="10609991" y="6382590"/>
            <a:ext cx="868680" cy="365760"/>
          </a:xfrm>
          <a:prstGeom prst="rect">
            <a:avLst/>
          </a:prstGeom>
          <a:noFill/>
        </p:spPr>
        <p:txBody>
          <a:bodyPr rtlCol="0" wrap="none">
            <a:spAutoFit/>
          </a:bodyPr>
          <a:lstStyle/>
          <a:p>
            <a:r>
              <a:rPr altLang="en-US" lang="zh-CN">
                <a:ea charset="-122" panose="020b0503020204020204" pitchFamily="34" typeface="微软雅黑"/>
              </a:rPr>
              <a:t>延时符</a:t>
            </a:r>
          </a:p>
        </p:txBody>
      </p:sp>
      <p:sp>
        <p:nvSpPr>
          <p:cNvPr id="19" name="等腰三角形 18">
            <a:extLst>
              <a:ext uri="{FF2B5EF4-FFF2-40B4-BE49-F238E27FC236}">
                <a16:creationId xmlns:a16="http://schemas.microsoft.com/office/drawing/2014/main" id="{E17498E9-E604-42BA-A071-71FC27707E9C}"/>
              </a:ext>
            </a:extLst>
          </p:cNvPr>
          <p:cNvSpPr/>
          <p:nvPr/>
        </p:nvSpPr>
        <p:spPr>
          <a:xfrm>
            <a:off x="0" y="0"/>
            <a:ext cx="5004048" cy="5143500"/>
          </a:xfrm>
          <a:prstGeom prst="triangle">
            <a:avLst>
              <a:gd fmla="val 0" name="adj"/>
            </a:avLst>
          </a:prstGeom>
          <a:blipFill dpi="0" rotWithShape="1">
            <a:blip r:embed="rId4">
              <a:extLst>
                <a:ext uri="{28A0092B-C50C-407E-A947-70E740481C1C}">
                  <a14:useLocalDpi val="0"/>
                </a:ext>
              </a:extLst>
            </a:blip>
            <a:stretch>
              <a:fillRect l="-27090" r="-270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0" name="矩形 19">
            <a:extLst>
              <a:ext uri="{FF2B5EF4-FFF2-40B4-BE49-F238E27FC236}">
                <a16:creationId xmlns:a16="http://schemas.microsoft.com/office/drawing/2014/main" id="{43FDBE16-5EB1-435D-9BF8-591C3ED57218}"/>
              </a:ext>
            </a:extLst>
          </p:cNvPr>
          <p:cNvSpPr/>
          <p:nvPr/>
        </p:nvSpPr>
        <p:spPr>
          <a:xfrm>
            <a:off x="251520" y="267494"/>
            <a:ext cx="8640960" cy="46085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2" name="文本框 21">
            <a:extLst>
              <a:ext uri="{FF2B5EF4-FFF2-40B4-BE49-F238E27FC236}">
                <a16:creationId xmlns:a16="http://schemas.microsoft.com/office/drawing/2014/main" id="{81792B32-6EB8-4191-B731-6BB45840639F}"/>
              </a:ext>
            </a:extLst>
          </p:cNvPr>
          <p:cNvSpPr txBox="1"/>
          <p:nvPr/>
        </p:nvSpPr>
        <p:spPr>
          <a:xfrm>
            <a:off x="5027375" y="2633897"/>
            <a:ext cx="4278331" cy="411480"/>
          </a:xfrm>
          <a:prstGeom prst="rect">
            <a:avLst/>
          </a:prstGeom>
          <a:noFill/>
        </p:spPr>
        <p:txBody>
          <a:bodyPr rtlCol="0" wrap="square">
            <a:spAutoFit/>
          </a:bodyPr>
          <a:lstStyle/>
          <a:p>
            <a:r>
              <a:rPr altLang="zh-CN" kumimoji="1" lang="en-US" sz="1050">
                <a:solidFill>
                  <a:srgbClr val="1F2732"/>
                </a:solidFill>
                <a:latin charset="0" typeface="Microsoft YaHei"/>
                <a:ea charset="0" typeface="Microsoft YaHei"/>
                <a:cs charset="0" typeface="Microsoft YaHei"/>
              </a:rPr>
              <a:t>Please click here to modify the text for example </a:t>
            </a:r>
          </a:p>
          <a:p>
            <a:r>
              <a:rPr altLang="zh-CN" kumimoji="1" lang="en-US" sz="1050">
                <a:solidFill>
                  <a:srgbClr val="1F2732"/>
                </a:solidFill>
                <a:latin charset="0" typeface="Microsoft YaHei"/>
                <a:ea charset="0" typeface="Microsoft YaHei"/>
                <a:cs charset="0" typeface="Microsoft YaHei"/>
              </a:rPr>
              <a:t>The text here you may post texts</a:t>
            </a:r>
          </a:p>
        </p:txBody>
      </p:sp>
      <p:cxnSp>
        <p:nvCxnSpPr>
          <p:cNvPr id="23" name="直接连接符 22">
            <a:extLst>
              <a:ext uri="{FF2B5EF4-FFF2-40B4-BE49-F238E27FC236}">
                <a16:creationId xmlns:a16="http://schemas.microsoft.com/office/drawing/2014/main" id="{7899A7EC-0348-40F0-B2C7-11BC169FDBBE}"/>
              </a:ext>
            </a:extLst>
          </p:cNvPr>
          <p:cNvCxnSpPr/>
          <p:nvPr/>
        </p:nvCxnSpPr>
        <p:spPr>
          <a:xfrm>
            <a:off x="5076056" y="2434859"/>
            <a:ext cx="2448272" cy="0"/>
          </a:xfrm>
          <a:prstGeom prst="line">
            <a:avLst/>
          </a:prstGeom>
          <a:ln w="28575">
            <a:solidFill>
              <a:srgbClr val="3B3B3B"/>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08D4E9CB-AB84-4DF1-9822-59FD1C48A639}"/>
              </a:ext>
            </a:extLst>
          </p:cNvPr>
          <p:cNvSpPr txBox="1"/>
          <p:nvPr/>
        </p:nvSpPr>
        <p:spPr>
          <a:xfrm>
            <a:off x="3419872" y="1447032"/>
            <a:ext cx="6372701" cy="845820"/>
          </a:xfrm>
          <a:prstGeom prst="rect">
            <a:avLst/>
          </a:prstGeom>
          <a:noFill/>
        </p:spPr>
        <p:txBody>
          <a:bodyPr rtlCol="0" wrap="square">
            <a:spAutoFit/>
          </a:bodyPr>
          <a:lstStyle/>
          <a:p>
            <a:pPr algn="ctr" fontAlgn="auto">
              <a:lnSpc>
                <a:spcPct val="100000"/>
              </a:lnSpc>
            </a:pPr>
            <a:r>
              <a:rPr altLang="zh-CN" lang="en-US" sz="4950">
                <a:solidFill>
                  <a:srgbClr val="3B3B3B"/>
                </a:solidFill>
                <a:latin charset="-122" panose="02010600040101010101" typeface="华文细黑"/>
                <a:ea charset="-122" panose="02010600040101010101" typeface="华文细黑"/>
              </a:rPr>
              <a:t>THANK YOU</a:t>
            </a:r>
          </a:p>
        </p:txBody>
      </p:sp>
      <p:sp>
        <p:nvSpPr>
          <p:cNvPr id="8" name="矩形 7"/>
          <p:cNvSpPr/>
          <p:nvPr/>
        </p:nvSpPr>
        <p:spPr>
          <a:xfrm>
            <a:off x="5257506" y="3140445"/>
            <a:ext cx="2621280" cy="579120"/>
          </a:xfrm>
          <a:prstGeom prst="rect">
            <a:avLst/>
          </a:prstGeom>
          <a:noFill/>
        </p:spPr>
        <p:txBody>
          <a:bodyPr bIns="45720" lIns="91440" rIns="91440" tIns="45720" wrap="none">
            <a:spAutoFit/>
          </a:bodyPr>
          <a:lstStyle/>
          <a:p>
            <a:pPr algn="ctr"/>
            <a:r>
              <a:rPr altLang="en-US" lang="zh-CN" smtClean="0" sz="3200">
                <a:ln w="0"/>
                <a:effectLst>
                  <a:outerShdw algn="tl" blurRad="38100" dir="2700000" dist="19050" rotWithShape="0">
                    <a:schemeClr val="dk1">
                      <a:alpha val="40000"/>
                    </a:schemeClr>
                  </a:outerShdw>
                </a:effectLst>
                <a:latin charset="-122" pitchFamily="34" typeface="微软雅黑"/>
                <a:ea charset="-122" panose="020b0503020204020204" pitchFamily="34" typeface="微软雅黑"/>
              </a:rPr>
              <a:t>感谢一路有你</a:t>
            </a:r>
          </a:p>
        </p:txBody>
      </p:sp>
    </p:spTree>
    <p:custDataLst>
      <p:tags r:id="rId5"/>
    </p:custDataLst>
    <p:extLst>
      <p:ext uri="{BB962C8B-B14F-4D97-AF65-F5344CB8AC3E}">
        <p14:creationId val="1228628852"/>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par>
                          <p:cTn fill="hold" id="14" nodeType="afterGroup">
                            <p:stCondLst>
                              <p:cond delay="1500"/>
                            </p:stCondLst>
                            <p:childTnLst>
                              <p:par>
                                <p:cTn fill="hold" grpId="2" id="15" nodeType="afterEffect" presetClass="entr" presetID="29" presetSubtype="0">
                                  <p:stCondLst>
                                    <p:cond delay="0"/>
                                  </p:stCondLst>
                                  <p:iterate type="lt">
                                    <p:tmPct val="0"/>
                                  </p:iterate>
                                  <p:childTnLst>
                                    <p:set>
                                      <p:cBhvr>
                                        <p:cTn dur="1" fill="hold" id="16">
                                          <p:stCondLst>
                                            <p:cond delay="0"/>
                                          </p:stCondLst>
                                        </p:cTn>
                                        <p:tgtEl>
                                          <p:spTgt spid="24"/>
                                        </p:tgtEl>
                                        <p:attrNameLst>
                                          <p:attrName>style.visibility</p:attrName>
                                        </p:attrNameLst>
                                      </p:cBhvr>
                                      <p:to>
                                        <p:strVal val="visible"/>
                                      </p:to>
                                    </p:set>
                                    <p:anim calcmode="lin" valueType="num">
                                      <p:cBhvr>
                                        <p:cTn dur="500" fill="hold" id="17"/>
                                        <p:tgtEl>
                                          <p:spTgt spid="24"/>
                                        </p:tgtEl>
                                        <p:attrNameLst>
                                          <p:attrName>ppt_x</p:attrName>
                                        </p:attrNameLst>
                                      </p:cBhvr>
                                      <p:tavLst>
                                        <p:tav tm="0">
                                          <p:val>
                                            <p:strVal val="#ppt_x-.2"/>
                                          </p:val>
                                        </p:tav>
                                        <p:tav tm="100000">
                                          <p:val>
                                            <p:strVal val="#ppt_x"/>
                                          </p:val>
                                        </p:tav>
                                      </p:tavLst>
                                    </p:anim>
                                    <p:anim calcmode="lin" valueType="num">
                                      <p:cBhvr>
                                        <p:cTn dur="500" fill="hold" id="18"/>
                                        <p:tgtEl>
                                          <p:spTgt spid="24"/>
                                        </p:tgtEl>
                                        <p:attrNameLst>
                                          <p:attrName>ppt_y</p:attrName>
                                        </p:attrNameLst>
                                      </p:cBhvr>
                                      <p:tavLst>
                                        <p:tav tm="0">
                                          <p:val>
                                            <p:strVal val="#ppt_y"/>
                                          </p:val>
                                        </p:tav>
                                        <p:tav tm="100000">
                                          <p:val>
                                            <p:strVal val="#ppt_y"/>
                                          </p:val>
                                        </p:tav>
                                      </p:tavLst>
                                    </p:anim>
                                    <p:animEffect filter="wipe(right)" prLst="gradientSize: 0.1" transition="in">
                                      <p:cBhvr>
                                        <p:cTn dur="500" id="19"/>
                                        <p:tgtEl>
                                          <p:spTgt spid="24"/>
                                        </p:tgtEl>
                                      </p:cBhvr>
                                    </p:animEffect>
                                  </p:childTnLst>
                                </p:cTn>
                              </p:par>
                            </p:childTnLst>
                          </p:cTn>
                        </p:par>
                        <p:par>
                          <p:cTn fill="hold" id="20" nodeType="afterGroup">
                            <p:stCondLst>
                              <p:cond delay="2000"/>
                            </p:stCondLst>
                            <p:childTnLst>
                              <p:par>
                                <p:cTn fill="hold" id="21" nodeType="afterEffect" presetClass="entr" presetID="16" presetSubtype="21">
                                  <p:stCondLst>
                                    <p:cond delay="0"/>
                                  </p:stCondLst>
                                  <p:childTnLst>
                                    <p:set>
                                      <p:cBhvr>
                                        <p:cTn dur="1" fill="hold" id="22">
                                          <p:stCondLst>
                                            <p:cond delay="0"/>
                                          </p:stCondLst>
                                        </p:cTn>
                                        <p:tgtEl>
                                          <p:spTgt spid="23"/>
                                        </p:tgtEl>
                                        <p:attrNameLst>
                                          <p:attrName>style.visibility</p:attrName>
                                        </p:attrNameLst>
                                      </p:cBhvr>
                                      <p:to>
                                        <p:strVal val="visible"/>
                                      </p:to>
                                    </p:set>
                                    <p:animEffect filter="barn(inVertical)" transition="in">
                                      <p:cBhvr>
                                        <p:cTn dur="500" id="23"/>
                                        <p:tgtEl>
                                          <p:spTgt spid="23"/>
                                        </p:tgtEl>
                                      </p:cBhvr>
                                    </p:animEffect>
                                  </p:childTnLst>
                                </p:cTn>
                              </p:par>
                              <p:par>
                                <p:cTn fill="hold" grpId="0" id="24" nodeType="withEffect" presetClass="entr" presetID="42" presetSubtype="0">
                                  <p:stCondLst>
                                    <p:cond delay="0"/>
                                  </p:stCondLst>
                                  <p:childTnLst>
                                    <p:set>
                                      <p:cBhvr>
                                        <p:cTn dur="1" fill="hold" id="25">
                                          <p:stCondLst>
                                            <p:cond delay="0"/>
                                          </p:stCondLst>
                                        </p:cTn>
                                        <p:tgtEl>
                                          <p:spTgt spid="22"/>
                                        </p:tgtEl>
                                        <p:attrNameLst>
                                          <p:attrName>style.visibility</p:attrName>
                                        </p:attrNameLst>
                                      </p:cBhvr>
                                      <p:to>
                                        <p:strVal val="visible"/>
                                      </p:to>
                                    </p:set>
                                    <p:animEffect filter="fade" transition="in">
                                      <p:cBhvr>
                                        <p:cTn dur="1000" id="26"/>
                                        <p:tgtEl>
                                          <p:spTgt spid="22"/>
                                        </p:tgtEl>
                                      </p:cBhvr>
                                    </p:animEffect>
                                    <p:anim calcmode="lin" valueType="num">
                                      <p:cBhvr>
                                        <p:cTn dur="1000" fill="hold" id="27"/>
                                        <p:tgtEl>
                                          <p:spTgt spid="22"/>
                                        </p:tgtEl>
                                        <p:attrNameLst>
                                          <p:attrName>ppt_x</p:attrName>
                                        </p:attrNameLst>
                                      </p:cBhvr>
                                      <p:tavLst>
                                        <p:tav tm="0">
                                          <p:val>
                                            <p:strVal val="#ppt_x"/>
                                          </p:val>
                                        </p:tav>
                                        <p:tav tm="100000">
                                          <p:val>
                                            <p:strVal val="#ppt_x"/>
                                          </p:val>
                                        </p:tav>
                                      </p:tavLst>
                                    </p:anim>
                                    <p:anim calcmode="lin" valueType="num">
                                      <p:cBhvr>
                                        <p:cTn dur="1000" fill="hold" id="28"/>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2"/>
      <p:bldP grpId="2" spid="2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BCF36AA9-468E-47A2-B525-114DDEAA5E0D}"/>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等腰三角形 23">
            <a:extLst>
              <a:ext uri="{FF2B5EF4-FFF2-40B4-BE49-F238E27FC236}">
                <a16:creationId xmlns:a16="http://schemas.microsoft.com/office/drawing/2014/main" id="{8087D682-B836-4596-BB63-5A28F72470B4}"/>
              </a:ext>
            </a:extLst>
          </p:cNvPr>
          <p:cNvSpPr/>
          <p:nvPr/>
        </p:nvSpPr>
        <p:spPr>
          <a:xfrm rot="10800000">
            <a:off x="6876255" y="-1"/>
            <a:ext cx="2267743" cy="2330941"/>
          </a:xfrm>
          <a:prstGeom prst="triangle">
            <a:avLst>
              <a:gd fmla="val 0" name="adj"/>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TextBox 7">
            <a:extLst>
              <a:ext uri="{FF2B5EF4-FFF2-40B4-BE49-F238E27FC236}">
                <a16:creationId xmlns:a16="http://schemas.microsoft.com/office/drawing/2014/main" id="{DD1FF2C8-2F57-46BD-8AA8-E9BEF4EE2C43}"/>
              </a:ext>
            </a:extLst>
          </p:cNvPr>
          <p:cNvSpPr>
            <a:spLocks noChangeArrowheads="1"/>
          </p:cNvSpPr>
          <p:nvPr/>
        </p:nvSpPr>
        <p:spPr bwMode="auto">
          <a:xfrm>
            <a:off x="1760640" y="2502711"/>
            <a:ext cx="5622719"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defRPr/>
            </a:pPr>
            <a:r>
              <a:rPr altLang="en-US" b="1" lang="zh-CN" sz="2800">
                <a:solidFill>
                  <a:srgbClr val="3B3B3B"/>
                </a:solidFill>
                <a:latin charset="-122" pitchFamily="34" typeface="微软雅黑"/>
                <a:ea charset="-122" panose="020b0503020204020204" pitchFamily="34" typeface="微软雅黑"/>
                <a:cs typeface="+mn-ea"/>
                <a:sym typeface="+mn-lt"/>
              </a:rPr>
              <a:t>年度工作概述</a:t>
            </a:r>
          </a:p>
        </p:txBody>
      </p:sp>
      <p:sp>
        <p:nvSpPr>
          <p:cNvPr id="22" name="矩形 21">
            <a:extLst>
              <a:ext uri="{FF2B5EF4-FFF2-40B4-BE49-F238E27FC236}">
                <a16:creationId xmlns:a16="http://schemas.microsoft.com/office/drawing/2014/main" id="{10001072-4841-420C-B165-B7257D71E421}"/>
              </a:ext>
            </a:extLst>
          </p:cNvPr>
          <p:cNvSpPr/>
          <p:nvPr/>
        </p:nvSpPr>
        <p:spPr>
          <a:xfrm>
            <a:off x="4115228" y="1707654"/>
            <a:ext cx="1968940" cy="914400"/>
          </a:xfrm>
          <a:prstGeom prst="rect">
            <a:avLst/>
          </a:prstGeom>
        </p:spPr>
        <p:txBody>
          <a:bodyPr wrap="square">
            <a:spAutoFit/>
          </a:bodyPr>
          <a:lstStyle/>
          <a:p>
            <a:pPr fontAlgn="auto">
              <a:spcBef>
                <a:spcPct val="0"/>
              </a:spcBef>
              <a:spcAft>
                <a:spcPct val="0"/>
              </a:spcAft>
              <a:defRPr/>
            </a:pPr>
            <a:r>
              <a:rPr altLang="zh-CN" lang="en-US" spc="300" sz="5400">
                <a:solidFill>
                  <a:srgbClr val="3B3B3B"/>
                </a:solidFill>
                <a:latin charset="0" panose="02050806060905020404" pitchFamily="18" typeface="Bernard MT Condensed"/>
                <a:ea charset="-122" panose="020b0503020204020204" pitchFamily="34" typeface="微软雅黑"/>
                <a:cs typeface="+mn-ea"/>
                <a:sym typeface="+mn-lt"/>
              </a:rPr>
              <a:t>01</a:t>
            </a:r>
          </a:p>
        </p:txBody>
      </p:sp>
      <p:sp>
        <p:nvSpPr>
          <p:cNvPr id="12" name="等腰三角形 11">
            <a:extLst>
              <a:ext uri="{FF2B5EF4-FFF2-40B4-BE49-F238E27FC236}">
                <a16:creationId xmlns:a16="http://schemas.microsoft.com/office/drawing/2014/main" id="{FEE2F73E-2FF5-487D-9244-4EFDA0A0563D}"/>
              </a:ext>
            </a:extLst>
          </p:cNvPr>
          <p:cNvSpPr/>
          <p:nvPr/>
        </p:nvSpPr>
        <p:spPr>
          <a:xfrm>
            <a:off x="0" y="0"/>
            <a:ext cx="5004048" cy="5143500"/>
          </a:xfrm>
          <a:prstGeom prst="triangle">
            <a:avLst>
              <a:gd fmla="val 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3" name="矩形 22">
            <a:extLst>
              <a:ext uri="{FF2B5EF4-FFF2-40B4-BE49-F238E27FC236}">
                <a16:creationId xmlns:a16="http://schemas.microsoft.com/office/drawing/2014/main" id="{B3390856-A54F-47A8-9CF0-4D6BF200AA28}"/>
              </a:ext>
            </a:extLst>
          </p:cNvPr>
          <p:cNvSpPr/>
          <p:nvPr/>
        </p:nvSpPr>
        <p:spPr>
          <a:xfrm>
            <a:off x="251520" y="267494"/>
            <a:ext cx="8640960" cy="46085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Tree>
    <p:extLst>
      <p:ext uri="{BB962C8B-B14F-4D97-AF65-F5344CB8AC3E}">
        <p14:creationId val="223798728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23"/>
                                        </p:tgtEl>
                                        <p:attrNameLst>
                                          <p:attrName>style.visibility</p:attrName>
                                        </p:attrNameLst>
                                      </p:cBhvr>
                                      <p:to>
                                        <p:strVal val="visible"/>
                                      </p:to>
                                    </p:set>
                                    <p:animEffect filter="wipe(left)" transition="in">
                                      <p:cBhvr>
                                        <p:cTn dur="500" id="13"/>
                                        <p:tgtEl>
                                          <p:spTgt spid="23"/>
                                        </p:tgtEl>
                                      </p:cBhvr>
                                    </p:animEffect>
                                  </p:childTnLst>
                                </p:cTn>
                              </p:par>
                              <p:par>
                                <p:cTn fill="hold" grpId="0" id="14" nodeType="withEffect" presetClass="entr" presetID="2" presetSubtype="1">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additive="base">
                                        <p:cTn dur="500" fill="hold" id="16"/>
                                        <p:tgtEl>
                                          <p:spTgt spid="24"/>
                                        </p:tgtEl>
                                        <p:attrNameLst>
                                          <p:attrName>ppt_x</p:attrName>
                                        </p:attrNameLst>
                                      </p:cBhvr>
                                      <p:tavLst>
                                        <p:tav tm="0">
                                          <p:val>
                                            <p:strVal val="#ppt_x"/>
                                          </p:val>
                                        </p:tav>
                                        <p:tav tm="100000">
                                          <p:val>
                                            <p:strVal val="#ppt_x"/>
                                          </p:val>
                                        </p:tav>
                                      </p:tavLst>
                                    </p:anim>
                                    <p:anim calcmode="lin" valueType="num">
                                      <p:cBhvr additive="base">
                                        <p:cTn dur="500" fill="hold" id="17"/>
                                        <p:tgtEl>
                                          <p:spTgt spid="24"/>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14" presetSubtype="10">
                                  <p:stCondLst>
                                    <p:cond delay="0"/>
                                  </p:stCondLst>
                                  <p:childTnLst>
                                    <p:set>
                                      <p:cBhvr>
                                        <p:cTn dur="1" fill="hold" id="20">
                                          <p:stCondLst>
                                            <p:cond delay="0"/>
                                          </p:stCondLst>
                                        </p:cTn>
                                        <p:tgtEl>
                                          <p:spTgt spid="22"/>
                                        </p:tgtEl>
                                        <p:attrNameLst>
                                          <p:attrName>style.visibility</p:attrName>
                                        </p:attrNameLst>
                                      </p:cBhvr>
                                      <p:to>
                                        <p:strVal val="visible"/>
                                      </p:to>
                                    </p:set>
                                    <p:animEffect filter="randombar(horizontal)" transition="in">
                                      <p:cBhvr>
                                        <p:cTn dur="500" id="21"/>
                                        <p:tgtEl>
                                          <p:spTgt spid="22"/>
                                        </p:tgtEl>
                                      </p:cBhvr>
                                    </p:animEffect>
                                  </p:childTnLst>
                                </p:cTn>
                              </p:par>
                            </p:childTnLst>
                          </p:cTn>
                        </p:par>
                        <p:par>
                          <p:cTn fill="hold" id="22" nodeType="afterGroup">
                            <p:stCondLst>
                              <p:cond delay="2000"/>
                            </p:stCondLst>
                            <p:childTnLst>
                              <p:par>
                                <p:cTn fill="hold" grpId="0" id="23" nodeType="afterEffect" presetClass="entr" presetID="56" presetSubtype="0">
                                  <p:stCondLst>
                                    <p:cond delay="0"/>
                                  </p:stCondLst>
                                  <p:iterate type="lt">
                                    <p:tmPct val="10000"/>
                                  </p:iterate>
                                  <p:childTnLst>
                                    <p:set>
                                      <p:cBhvr>
                                        <p:cTn dur="1" fill="hold" id="24">
                                          <p:stCondLst>
                                            <p:cond delay="0"/>
                                          </p:stCondLst>
                                        </p:cTn>
                                        <p:tgtEl>
                                          <p:spTgt spid="21"/>
                                        </p:tgtEl>
                                        <p:attrNameLst>
                                          <p:attrName>style.visibility</p:attrName>
                                        </p:attrNameLst>
                                      </p:cBhvr>
                                      <p:to>
                                        <p:strVal val="visible"/>
                                      </p:to>
                                    </p:set>
                                    <p:anim by="(-#ppt_w*2)" calcmode="lin" valueType="num">
                                      <p:cBhvr rctx="PPT">
                                        <p:cTn autoRev="1" dur="500" fill="hold" id="25">
                                          <p:stCondLst>
                                            <p:cond delay="0"/>
                                          </p:stCondLst>
                                        </p:cTn>
                                        <p:tgtEl>
                                          <p:spTgt spid="21"/>
                                        </p:tgtEl>
                                        <p:attrNameLst>
                                          <p:attrName>ppt_w</p:attrName>
                                        </p:attrNameLst>
                                      </p:cBhvr>
                                    </p:anim>
                                    <p:anim by="(#ppt_w*0.50)" calcmode="lin" valueType="num">
                                      <p:cBhvr>
                                        <p:cTn autoRev="1" decel="50000" dur="500" fill="hold" id="26">
                                          <p:stCondLst>
                                            <p:cond delay="0"/>
                                          </p:stCondLst>
                                        </p:cTn>
                                        <p:tgtEl>
                                          <p:spTgt spid="21"/>
                                        </p:tgtEl>
                                        <p:attrNameLst>
                                          <p:attrName>ppt_x</p:attrName>
                                        </p:attrNameLst>
                                      </p:cBhvr>
                                    </p:anim>
                                    <p:anim calcmode="lin" from="(-#ppt_h/2)" to="(#ppt_y)" valueType="num">
                                      <p:cBhvr>
                                        <p:cTn dur="1000" fill="hold" id="27">
                                          <p:stCondLst>
                                            <p:cond delay="0"/>
                                          </p:stCondLst>
                                        </p:cTn>
                                        <p:tgtEl>
                                          <p:spTgt spid="21"/>
                                        </p:tgtEl>
                                        <p:attrNameLst>
                                          <p:attrName>ppt_y</p:attrName>
                                        </p:attrNameLst>
                                      </p:cBhvr>
                                    </p:anim>
                                    <p:animRot by="21600000">
                                      <p:cBhvr>
                                        <p:cTn dur="1000" fill="hold" id="28">
                                          <p:stCondLst>
                                            <p:cond delay="0"/>
                                          </p:stCondLst>
                                        </p:cTn>
                                        <p:tgtEl>
                                          <p:spTgt spid="21"/>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1"/>
      <p:bldP grpId="0" spid="22"/>
      <p:bldP grpId="0" spid="12"/>
      <p:bldP grpId="0" spid="2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Rectangle 2"/>
          <p:cNvSpPr/>
          <p:nvPr/>
        </p:nvSpPr>
        <p:spPr>
          <a:xfrm>
            <a:off x="4761024" y="842963"/>
            <a:ext cx="5067559" cy="3744516"/>
          </a:xfrm>
          <a:prstGeom prst="rect">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Rectangle: Folded Corner 1"/>
          <p:cNvSpPr/>
          <p:nvPr/>
        </p:nvSpPr>
        <p:spPr>
          <a:xfrm>
            <a:off x="4209169" y="842968"/>
            <a:ext cx="725672" cy="867218"/>
          </a:xfrm>
          <a:prstGeom prst="foldedCorne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lvl="0"/>
            <a:r>
              <a:rPr altLang="en-US" b="1" lang="zh-CN" sz="1200">
                <a:solidFill>
                  <a:schemeClr val="bg1"/>
                </a:solidFill>
                <a:ea charset="-122" panose="020b0503020204020204" pitchFamily="34" typeface="微软雅黑"/>
              </a:rPr>
              <a:t>标题文本</a:t>
            </a:r>
          </a:p>
        </p:txBody>
      </p:sp>
      <p:grpSp>
        <p:nvGrpSpPr>
          <p:cNvPr id="14" name="Group 13"/>
          <p:cNvGrpSpPr/>
          <p:nvPr/>
        </p:nvGrpSpPr>
        <p:grpSpPr>
          <a:xfrm>
            <a:off x="539359" y="1240269"/>
            <a:ext cx="2616521" cy="677687"/>
            <a:chOff x="6487915" y="1484784"/>
            <a:chExt cx="4953305" cy="903582"/>
          </a:xfrm>
        </p:grpSpPr>
        <p:sp>
          <p:nvSpPr>
            <p:cNvPr id="24" name="TextBox 16"/>
            <p:cNvSpPr txBox="1"/>
            <p:nvPr/>
          </p:nvSpPr>
          <p:spPr>
            <a:xfrm>
              <a:off x="6487915" y="1484784"/>
              <a:ext cx="4953305" cy="377026"/>
            </a:xfrm>
            <a:prstGeom prst="rect">
              <a:avLst/>
            </a:prstGeom>
            <a:noFill/>
            <a:extLst>
              <a:ext uri="{909E8E84-426E-40DD-AFC4-6F175D3DCCD1}">
                <a14:hiddenFill>
                  <a:solidFill>
                    <a:schemeClr val="accent1">
                      <a:lumMod val="100000"/>
                    </a:schemeClr>
                  </a:solidFill>
                </a14:hiddenFill>
              </a:ext>
            </a:extLst>
          </p:spPr>
          <p:txBody>
            <a:bodyPr anchor="b" anchorCtr="0" bIns="0" lIns="0" rIns="0" tIns="0" wrap="none">
              <a:normAutofit fontScale="92500" lnSpcReduction="20000"/>
            </a:bodyPr>
            <a:lstStyle/>
            <a:p>
              <a:r>
                <a:rPr altLang="en-US" b="1" lang="zh-CN" sz="2400">
                  <a:ea charset="-122" panose="020b0503020204020204" pitchFamily="34" typeface="微软雅黑"/>
                </a:rPr>
                <a:t>标题文本预设</a:t>
              </a:r>
            </a:p>
          </p:txBody>
        </p:sp>
        <p:sp>
          <p:nvSpPr>
            <p:cNvPr id="25" name="TextBox 21"/>
            <p:cNvSpPr txBox="1"/>
            <p:nvPr/>
          </p:nvSpPr>
          <p:spPr>
            <a:xfrm>
              <a:off x="6487915" y="1861811"/>
              <a:ext cx="2999350" cy="526555"/>
            </a:xfrm>
            <a:prstGeom prst="rect">
              <a:avLst/>
            </a:prstGeom>
            <a:noFill/>
          </p:spPr>
          <p:txBody>
            <a:bodyPr anchor="t" anchorCtr="0" bIns="0" lIns="0" rIns="0" tIns="0" wrap="square">
              <a:normAutofit/>
            </a:bodyPr>
            <a:lstStyle/>
            <a:p>
              <a:pPr algn="r" lvl="0">
                <a:lnSpc>
                  <a:spcPct val="120000"/>
                </a:lnSpc>
              </a:pPr>
              <a:r>
                <a:rPr altLang="en-US" lang="zh-CN" sz="1000">
                  <a:solidFill>
                    <a:schemeClr val="dk1">
                      <a:lumMod val="100000"/>
                    </a:schemeClr>
                  </a:solidFill>
                  <a:ea charset="-122" panose="020b0503020204020204" pitchFamily="34" typeface="微软雅黑"/>
                </a:rPr>
                <a:t>点击输入替换内容</a:t>
              </a:r>
            </a:p>
            <a:p>
              <a:pPr algn="r" lvl="0">
                <a:lnSpc>
                  <a:spcPct val="120000"/>
                </a:lnSpc>
              </a:pPr>
              <a:r>
                <a:rPr altLang="en-US" lang="zh-CN" sz="1000">
                  <a:solidFill>
                    <a:schemeClr val="dk1">
                      <a:lumMod val="100000"/>
                    </a:schemeClr>
                  </a:solidFill>
                  <a:ea charset="-122" panose="020b0503020204020204" pitchFamily="34" typeface="微软雅黑"/>
                </a:rPr>
                <a:t>点击输入替换内容</a:t>
              </a:r>
            </a:p>
          </p:txBody>
        </p:sp>
      </p:grpSp>
      <p:grpSp>
        <p:nvGrpSpPr>
          <p:cNvPr id="28" name="组合 27"/>
          <p:cNvGrpSpPr/>
          <p:nvPr/>
        </p:nvGrpSpPr>
        <p:grpSpPr>
          <a:xfrm>
            <a:off x="539359" y="2125721"/>
            <a:ext cx="1360751" cy="1464486"/>
            <a:chOff x="539359" y="2125721"/>
            <a:chExt cx="1360751" cy="1464486"/>
          </a:xfrm>
        </p:grpSpPr>
        <p:sp>
          <p:nvSpPr>
            <p:cNvPr id="4" name="Rectangle: Rounded Corners 17"/>
            <p:cNvSpPr/>
            <p:nvPr/>
          </p:nvSpPr>
          <p:spPr>
            <a:xfrm>
              <a:off x="539359" y="2125723"/>
              <a:ext cx="1186577" cy="1464482"/>
            </a:xfrm>
            <a:prstGeom prst="roundRect">
              <a:avLst>
                <a:gd fmla="val 4626"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lvl="0"/>
              <a:endParaRPr altLang="en-US" lang="zh-CN" sz="1400">
                <a:ea charset="-122" panose="020b0503020204020204" pitchFamily="34" typeface="微软雅黑"/>
              </a:endParaRPr>
            </a:p>
          </p:txBody>
        </p:sp>
        <p:sp>
          <p:nvSpPr>
            <p:cNvPr id="7" name="Freeform: Shape 3"/>
            <p:cNvSpPr/>
            <p:nvPr/>
          </p:nvSpPr>
          <p:spPr>
            <a:xfrm>
              <a:off x="783434" y="2125721"/>
              <a:ext cx="909198" cy="1464480"/>
            </a:xfrm>
            <a:custGeom>
              <a:gdLst>
                <a:gd fmla="*/ 0 w 1972131" name="connsiteX0"/>
                <a:gd fmla="*/ 0 h 3176587" name="connsiteY0"/>
                <a:gd fmla="*/ 1972131 w 1972131" name="connsiteX1"/>
                <a:gd fmla="*/ 0 h 3176587" name="connsiteY1"/>
                <a:gd fmla="*/ 1972131 w 1972131" name="connsiteX2"/>
                <a:gd fmla="*/ 3176587 h 3176587" name="connsiteY2"/>
                <a:gd fmla="*/ 0 w 1972131" name="connsiteX3"/>
                <a:gd fmla="*/ 3176587 h 3176587" name="connsiteY3"/>
                <a:gd fmla="*/ 0 w 1972131" name="connsiteX4"/>
                <a:gd fmla="*/ 0 h 31765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176587" w="1972131">
                  <a:moveTo>
                    <a:pt x="0" y="0"/>
                  </a:moveTo>
                  <a:lnTo>
                    <a:pt x="1972131" y="0"/>
                  </a:lnTo>
                  <a:lnTo>
                    <a:pt x="1972131" y="3176587"/>
                  </a:lnTo>
                  <a:lnTo>
                    <a:pt x="0" y="3176587"/>
                  </a:lnTo>
                  <a:lnTo>
                    <a:pt x="0" y="0"/>
                  </a:lnTo>
                  <a:close/>
                </a:path>
              </a:pathLst>
            </a:custGeom>
            <a:no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lstStyle/>
            <a:p>
              <a:pPr algn="ctr"/>
              <a:endParaRPr/>
            </a:p>
          </p:txBody>
        </p:sp>
        <p:sp>
          <p:nvSpPr>
            <p:cNvPr id="8" name="Flowchart: Extract 5"/>
            <p:cNvSpPr/>
            <p:nvPr/>
          </p:nvSpPr>
          <p:spPr>
            <a:xfrm rot="5400000">
              <a:off x="1700996" y="3289330"/>
              <a:ext cx="215167" cy="183060"/>
            </a:xfrm>
            <a:prstGeom prst="flowChartExtract">
              <a:avLst/>
            </a:prstGeom>
            <a:solidFill>
              <a:schemeClr val="accent1"/>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a:p>
          </p:txBody>
        </p:sp>
        <p:grpSp>
          <p:nvGrpSpPr>
            <p:cNvPr id="15" name="Group 15"/>
            <p:cNvGrpSpPr/>
            <p:nvPr/>
          </p:nvGrpSpPr>
          <p:grpSpPr>
            <a:xfrm>
              <a:off x="539359" y="2125724"/>
              <a:ext cx="1186577" cy="1464483"/>
              <a:chOff x="4886324" y="2414406"/>
              <a:chExt cx="7305675" cy="1360668"/>
            </a:xfrm>
          </p:grpSpPr>
          <p:sp>
            <p:nvSpPr>
              <p:cNvPr id="22" name="Rectangle 20"/>
              <p:cNvSpPr/>
              <p:nvPr/>
            </p:nvSpPr>
            <p:spPr>
              <a:xfrm>
                <a:off x="4886324" y="2414406"/>
                <a:ext cx="7305675" cy="506244"/>
              </a:xfrm>
              <a:prstGeom prst="rect">
                <a:avLst/>
              </a:prstGeom>
            </p:spPr>
            <p:txBody>
              <a:bodyPr anchor="b" anchorCtr="0" wrap="none">
                <a:normAutofit/>
              </a:bodyPr>
              <a:lstStyle/>
              <a:p>
                <a:pPr algn="ctr"/>
                <a:r>
                  <a:rPr altLang="en-US" b="1" lang="zh-CN" sz="1200">
                    <a:solidFill>
                      <a:schemeClr val="bg1">
                        <a:lumMod val="100000"/>
                      </a:schemeClr>
                    </a:solidFill>
                    <a:ea charset="-122" panose="020b0503020204020204" pitchFamily="34" typeface="微软雅黑"/>
                  </a:rPr>
                  <a:t>标题文本预设</a:t>
                </a:r>
              </a:p>
            </p:txBody>
          </p:sp>
          <p:sp>
            <p:nvSpPr>
              <p:cNvPr id="23" name="Rectangle 22"/>
              <p:cNvSpPr/>
              <p:nvPr/>
            </p:nvSpPr>
            <p:spPr>
              <a:xfrm>
                <a:off x="4886324" y="2897959"/>
                <a:ext cx="7305675" cy="877115"/>
              </a:xfrm>
              <a:prstGeom prst="rect">
                <a:avLst/>
              </a:prstGeom>
            </p:spPr>
            <p:txBody>
              <a:bodyPr anchor="t" anchorCtr="0" wrap="square">
                <a:noAutofit/>
              </a:bodyPr>
              <a:lstStyle/>
              <a:p>
                <a:pPr algn="r" lvl="0">
                  <a:lnSpc>
                    <a:spcPct val="120000"/>
                  </a:lnSpc>
                </a:pPr>
                <a:r>
                  <a:rPr altLang="en-US" lang="zh-CN" sz="1050">
                    <a:solidFill>
                      <a:schemeClr val="bg1"/>
                    </a:solidFill>
                    <a:ea charset="-122" panose="020b0503020204020204" pitchFamily="34" typeface="微软雅黑"/>
                  </a:rPr>
                  <a:t>点击输入替换内容</a:t>
                </a:r>
              </a:p>
              <a:p>
                <a:pPr algn="r" lvl="0">
                  <a:lnSpc>
                    <a:spcPct val="120000"/>
                  </a:lnSpc>
                </a:pPr>
                <a:r>
                  <a:rPr altLang="en-US" lang="zh-CN" sz="1050">
                    <a:solidFill>
                      <a:schemeClr val="bg1"/>
                    </a:solidFill>
                    <a:ea charset="-122" panose="020b0503020204020204" pitchFamily="34" typeface="微软雅黑"/>
                  </a:rPr>
                  <a:t>点击输入替换内容</a:t>
                </a:r>
              </a:p>
            </p:txBody>
          </p:sp>
        </p:grpSp>
      </p:grpSp>
      <p:grpSp>
        <p:nvGrpSpPr>
          <p:cNvPr id="29" name="组合 28"/>
          <p:cNvGrpSpPr/>
          <p:nvPr/>
        </p:nvGrpSpPr>
        <p:grpSpPr>
          <a:xfrm>
            <a:off x="1819480" y="2125721"/>
            <a:ext cx="1343744" cy="1464486"/>
            <a:chOff x="1819480" y="2125721"/>
            <a:chExt cx="1343744" cy="1464486"/>
          </a:xfrm>
        </p:grpSpPr>
        <p:sp>
          <p:nvSpPr>
            <p:cNvPr id="5" name="Rectangle: Rounded Corners 18"/>
            <p:cNvSpPr/>
            <p:nvPr/>
          </p:nvSpPr>
          <p:spPr>
            <a:xfrm>
              <a:off x="1819480" y="2125723"/>
              <a:ext cx="1186577" cy="1464482"/>
            </a:xfrm>
            <a:prstGeom prst="roundRect">
              <a:avLst>
                <a:gd fmla="val 462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lvl="0"/>
              <a:endParaRPr altLang="en-US" lang="zh-CN">
                <a:ea charset="-122" panose="020b0503020204020204" pitchFamily="34" typeface="微软雅黑"/>
              </a:endParaRPr>
            </a:p>
          </p:txBody>
        </p:sp>
        <p:sp>
          <p:nvSpPr>
            <p:cNvPr id="9" name="Freeform: Shape 6"/>
            <p:cNvSpPr/>
            <p:nvPr/>
          </p:nvSpPr>
          <p:spPr>
            <a:xfrm>
              <a:off x="2046549" y="2125721"/>
              <a:ext cx="909198" cy="1464480"/>
            </a:xfrm>
            <a:custGeom>
              <a:gdLst>
                <a:gd fmla="*/ 0 w 1972131" name="connsiteX0"/>
                <a:gd fmla="*/ 0 h 3176587" name="connsiteY0"/>
                <a:gd fmla="*/ 1972131 w 1972131" name="connsiteX1"/>
                <a:gd fmla="*/ 0 h 3176587" name="connsiteY1"/>
                <a:gd fmla="*/ 1972131 w 1972131" name="connsiteX2"/>
                <a:gd fmla="*/ 3176587 h 3176587" name="connsiteY2"/>
                <a:gd fmla="*/ 0 w 1972131" name="connsiteX3"/>
                <a:gd fmla="*/ 3176587 h 3176587" name="connsiteY3"/>
                <a:gd fmla="*/ 0 w 1972131" name="connsiteX4"/>
                <a:gd fmla="*/ 0 h 31765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176587" w="1972131">
                  <a:moveTo>
                    <a:pt x="0" y="0"/>
                  </a:moveTo>
                  <a:lnTo>
                    <a:pt x="1972131" y="0"/>
                  </a:lnTo>
                  <a:lnTo>
                    <a:pt x="1972131" y="3176587"/>
                  </a:lnTo>
                  <a:lnTo>
                    <a:pt x="0" y="3176587"/>
                  </a:lnTo>
                  <a:lnTo>
                    <a:pt x="0" y="0"/>
                  </a:lnTo>
                  <a:close/>
                </a:path>
              </a:pathLst>
            </a:custGeom>
            <a:no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lstStyle/>
            <a:p>
              <a:pPr algn="ctr"/>
              <a:endParaRPr/>
            </a:p>
          </p:txBody>
        </p:sp>
        <p:sp>
          <p:nvSpPr>
            <p:cNvPr id="10" name="Flowchart: Extract 8"/>
            <p:cNvSpPr/>
            <p:nvPr/>
          </p:nvSpPr>
          <p:spPr>
            <a:xfrm rot="5400000">
              <a:off x="2964110" y="3289330"/>
              <a:ext cx="215167" cy="183060"/>
            </a:xfrm>
            <a:prstGeom prst="flowChartExtract">
              <a:avLst/>
            </a:prstGeom>
            <a:solidFill>
              <a:schemeClr val="accent2"/>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a:p>
          </p:txBody>
        </p:sp>
        <p:grpSp>
          <p:nvGrpSpPr>
            <p:cNvPr id="16" name="Group 23"/>
            <p:cNvGrpSpPr/>
            <p:nvPr/>
          </p:nvGrpSpPr>
          <p:grpSpPr>
            <a:xfrm>
              <a:off x="1819480" y="2125724"/>
              <a:ext cx="1186577" cy="1464483"/>
              <a:chOff x="4886324" y="2414406"/>
              <a:chExt cx="7305675" cy="1360668"/>
            </a:xfrm>
          </p:grpSpPr>
          <p:sp>
            <p:nvSpPr>
              <p:cNvPr id="20" name="Rectangle 24"/>
              <p:cNvSpPr/>
              <p:nvPr/>
            </p:nvSpPr>
            <p:spPr>
              <a:xfrm>
                <a:off x="4886324" y="2414406"/>
                <a:ext cx="7305675" cy="506244"/>
              </a:xfrm>
              <a:prstGeom prst="rect">
                <a:avLst/>
              </a:prstGeom>
            </p:spPr>
            <p:txBody>
              <a:bodyPr anchor="b" anchorCtr="0" wrap="none">
                <a:normAutofit/>
              </a:bodyPr>
              <a:lstStyle/>
              <a:p>
                <a:pPr algn="ctr"/>
                <a:r>
                  <a:rPr altLang="en-US" b="1" lang="zh-CN" sz="1200">
                    <a:solidFill>
                      <a:schemeClr val="bg1">
                        <a:lumMod val="100000"/>
                      </a:schemeClr>
                    </a:solidFill>
                    <a:ea charset="-122" panose="020b0503020204020204" pitchFamily="34" typeface="微软雅黑"/>
                  </a:rPr>
                  <a:t>标题文本预设</a:t>
                </a:r>
              </a:p>
            </p:txBody>
          </p:sp>
          <p:sp>
            <p:nvSpPr>
              <p:cNvPr id="21" name="Rectangle 25"/>
              <p:cNvSpPr/>
              <p:nvPr/>
            </p:nvSpPr>
            <p:spPr>
              <a:xfrm>
                <a:off x="4886324" y="2897959"/>
                <a:ext cx="7305675" cy="877115"/>
              </a:xfrm>
              <a:prstGeom prst="rect">
                <a:avLst/>
              </a:prstGeom>
            </p:spPr>
            <p:txBody>
              <a:bodyPr anchor="t" anchorCtr="0" wrap="square">
                <a:noAutofit/>
              </a:bodyPr>
              <a:lstStyle/>
              <a:p>
                <a:pPr algn="r" lvl="0">
                  <a:lnSpc>
                    <a:spcPct val="120000"/>
                  </a:lnSpc>
                </a:pPr>
                <a:r>
                  <a:rPr altLang="en-US" lang="zh-CN" sz="1050">
                    <a:solidFill>
                      <a:schemeClr val="bg1"/>
                    </a:solidFill>
                    <a:ea charset="-122" panose="020b0503020204020204" pitchFamily="34" typeface="微软雅黑"/>
                  </a:rPr>
                  <a:t>点击输入替换内容</a:t>
                </a:r>
              </a:p>
              <a:p>
                <a:pPr algn="r" lvl="0">
                  <a:lnSpc>
                    <a:spcPct val="120000"/>
                  </a:lnSpc>
                </a:pPr>
                <a:r>
                  <a:rPr altLang="en-US" lang="zh-CN" sz="1050">
                    <a:solidFill>
                      <a:schemeClr val="bg1"/>
                    </a:solidFill>
                    <a:ea charset="-122" panose="020b0503020204020204" pitchFamily="34" typeface="微软雅黑"/>
                  </a:rPr>
                  <a:t>点击输入替换内容</a:t>
                </a:r>
              </a:p>
            </p:txBody>
          </p:sp>
        </p:grpSp>
      </p:grpSp>
      <p:grpSp>
        <p:nvGrpSpPr>
          <p:cNvPr id="30" name="组合 29"/>
          <p:cNvGrpSpPr/>
          <p:nvPr/>
        </p:nvGrpSpPr>
        <p:grpSpPr>
          <a:xfrm>
            <a:off x="3099415" y="2125721"/>
            <a:ext cx="1186577" cy="1464486"/>
            <a:chOff x="3099415" y="2125721"/>
            <a:chExt cx="1186577" cy="1464486"/>
          </a:xfrm>
        </p:grpSpPr>
        <p:sp>
          <p:nvSpPr>
            <p:cNvPr id="6" name="Rectangle: Rounded Corners 19"/>
            <p:cNvSpPr/>
            <p:nvPr/>
          </p:nvSpPr>
          <p:spPr>
            <a:xfrm>
              <a:off x="3099415" y="2125723"/>
              <a:ext cx="1186577" cy="1464482"/>
            </a:xfrm>
            <a:prstGeom prst="roundRect">
              <a:avLst>
                <a:gd fmla="val 4626"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lvl="0"/>
              <a:endParaRPr altLang="en-US" lang="zh-CN">
                <a:ea charset="-122" panose="020b0503020204020204" pitchFamily="34" typeface="微软雅黑"/>
              </a:endParaRPr>
            </a:p>
          </p:txBody>
        </p:sp>
        <p:sp>
          <p:nvSpPr>
            <p:cNvPr id="11" name="Freeform: Shape 9"/>
            <p:cNvSpPr/>
            <p:nvPr/>
          </p:nvSpPr>
          <p:spPr>
            <a:xfrm>
              <a:off x="3309663" y="2125721"/>
              <a:ext cx="909198" cy="1464480"/>
            </a:xfrm>
            <a:custGeom>
              <a:gdLst>
                <a:gd fmla="*/ 0 w 1972131" name="connsiteX0"/>
                <a:gd fmla="*/ 0 h 3176587" name="connsiteY0"/>
                <a:gd fmla="*/ 1972131 w 1972131" name="connsiteX1"/>
                <a:gd fmla="*/ 0 h 3176587" name="connsiteY1"/>
                <a:gd fmla="*/ 1972131 w 1972131" name="connsiteX2"/>
                <a:gd fmla="*/ 3176587 h 3176587" name="connsiteY2"/>
                <a:gd fmla="*/ 0 w 1972131" name="connsiteX3"/>
                <a:gd fmla="*/ 3176587 h 3176587" name="connsiteY3"/>
                <a:gd fmla="*/ 0 w 1972131" name="connsiteX4"/>
                <a:gd fmla="*/ 0 h 31765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176587" w="1972131">
                  <a:moveTo>
                    <a:pt x="0" y="0"/>
                  </a:moveTo>
                  <a:lnTo>
                    <a:pt x="1972131" y="0"/>
                  </a:lnTo>
                  <a:lnTo>
                    <a:pt x="1972131" y="3176587"/>
                  </a:lnTo>
                  <a:lnTo>
                    <a:pt x="0" y="3176587"/>
                  </a:lnTo>
                  <a:lnTo>
                    <a:pt x="0" y="0"/>
                  </a:lnTo>
                  <a:close/>
                </a:path>
              </a:pathLst>
            </a:custGeom>
            <a:no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lstStyle/>
            <a:p>
              <a:pPr algn="ctr"/>
              <a:endParaRPr/>
            </a:p>
          </p:txBody>
        </p:sp>
        <p:grpSp>
          <p:nvGrpSpPr>
            <p:cNvPr id="17" name="Group 26"/>
            <p:cNvGrpSpPr/>
            <p:nvPr/>
          </p:nvGrpSpPr>
          <p:grpSpPr>
            <a:xfrm>
              <a:off x="3099415" y="2125724"/>
              <a:ext cx="1186577" cy="1464483"/>
              <a:chOff x="4886324" y="2414406"/>
              <a:chExt cx="7305675" cy="1360668"/>
            </a:xfrm>
          </p:grpSpPr>
          <p:sp>
            <p:nvSpPr>
              <p:cNvPr id="18" name="Rectangle 27"/>
              <p:cNvSpPr/>
              <p:nvPr/>
            </p:nvSpPr>
            <p:spPr>
              <a:xfrm>
                <a:off x="4886324" y="2414406"/>
                <a:ext cx="7305675" cy="506244"/>
              </a:xfrm>
              <a:prstGeom prst="rect">
                <a:avLst/>
              </a:prstGeom>
            </p:spPr>
            <p:txBody>
              <a:bodyPr anchor="b" anchorCtr="0" wrap="none">
                <a:normAutofit/>
              </a:bodyPr>
              <a:lstStyle/>
              <a:p>
                <a:pPr algn="ctr"/>
                <a:r>
                  <a:rPr altLang="en-US" b="1" lang="zh-CN" sz="1200">
                    <a:solidFill>
                      <a:schemeClr val="bg1">
                        <a:lumMod val="100000"/>
                      </a:schemeClr>
                    </a:solidFill>
                    <a:ea charset="-122" panose="020b0503020204020204" pitchFamily="34" typeface="微软雅黑"/>
                  </a:rPr>
                  <a:t>标题文本预设</a:t>
                </a:r>
              </a:p>
            </p:txBody>
          </p:sp>
          <p:sp>
            <p:nvSpPr>
              <p:cNvPr id="19" name="Rectangle 28"/>
              <p:cNvSpPr/>
              <p:nvPr/>
            </p:nvSpPr>
            <p:spPr>
              <a:xfrm>
                <a:off x="4886324" y="2897959"/>
                <a:ext cx="7305675" cy="877115"/>
              </a:xfrm>
              <a:prstGeom prst="rect">
                <a:avLst/>
              </a:prstGeom>
            </p:spPr>
            <p:txBody>
              <a:bodyPr anchor="t" anchorCtr="0" wrap="square">
                <a:noAutofit/>
              </a:bodyPr>
              <a:lstStyle/>
              <a:p>
                <a:pPr algn="r" lvl="0">
                  <a:lnSpc>
                    <a:spcPct val="120000"/>
                  </a:lnSpc>
                </a:pPr>
                <a:r>
                  <a:rPr altLang="en-US" lang="zh-CN" sz="1050">
                    <a:solidFill>
                      <a:schemeClr val="bg1"/>
                    </a:solidFill>
                    <a:ea charset="-122" panose="020b0503020204020204" pitchFamily="34" typeface="微软雅黑"/>
                  </a:rPr>
                  <a:t>点击输入替换内容</a:t>
                </a:r>
              </a:p>
              <a:p>
                <a:pPr algn="r" lvl="0">
                  <a:lnSpc>
                    <a:spcPct val="120000"/>
                  </a:lnSpc>
                </a:pPr>
                <a:r>
                  <a:rPr altLang="en-US" lang="zh-CN" sz="1050">
                    <a:solidFill>
                      <a:schemeClr val="bg1"/>
                    </a:solidFill>
                    <a:ea charset="-122" panose="020b0503020204020204" pitchFamily="34" typeface="微软雅黑"/>
                  </a:rPr>
                  <a:t>点击输入替换内容</a:t>
                </a:r>
              </a:p>
            </p:txBody>
          </p:sp>
        </p:grpSp>
      </p:grpSp>
      <p:sp>
        <p:nvSpPr>
          <p:cNvPr id="27" name="Title 1">
            <a:extLst>
              <a:ext uri="{FF2B5EF4-FFF2-40B4-BE49-F238E27FC236}">
                <a16:creationId xmlns:a16="http://schemas.microsoft.com/office/drawing/2014/main" id="{86132E5D-49EB-4835-A208-60FB691F8DB8}"/>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年度工作总结</a:t>
            </a:r>
          </a:p>
        </p:txBody>
      </p:sp>
    </p:spTree>
    <p:extLst>
      <p:ext uri="{BB962C8B-B14F-4D97-AF65-F5344CB8AC3E}">
        <p14:creationId val="207684097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14"/>
                                        </p:tgtEl>
                                        <p:attrNameLst>
                                          <p:attrName>style.visibility</p:attrName>
                                        </p:attrNameLst>
                                      </p:cBhvr>
                                      <p:to>
                                        <p:strVal val="visible"/>
                                      </p:to>
                                    </p:set>
                                    <p:animEffect filter="barn(inVertical)"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500" fill="hold" id="11"/>
                                        <p:tgtEl>
                                          <p:spTgt spid="12"/>
                                        </p:tgtEl>
                                        <p:attrNameLst>
                                          <p:attrName>ppt_w</p:attrName>
                                        </p:attrNameLst>
                                      </p:cBhvr>
                                      <p:tavLst>
                                        <p:tav tm="0">
                                          <p:val>
                                            <p:fltVal val="0"/>
                                          </p:val>
                                        </p:tav>
                                        <p:tav tm="100000">
                                          <p:val>
                                            <p:strVal val="#ppt_w"/>
                                          </p:val>
                                        </p:tav>
                                      </p:tavLst>
                                    </p:anim>
                                    <p:anim calcmode="lin" valueType="num">
                                      <p:cBhvr>
                                        <p:cTn dur="500" fill="hold" id="12"/>
                                        <p:tgtEl>
                                          <p:spTgt spid="12"/>
                                        </p:tgtEl>
                                        <p:attrNameLst>
                                          <p:attrName>ppt_h</p:attrName>
                                        </p:attrNameLst>
                                      </p:cBhvr>
                                      <p:tavLst>
                                        <p:tav tm="0">
                                          <p:val>
                                            <p:fltVal val="0"/>
                                          </p:val>
                                        </p:tav>
                                        <p:tav tm="100000">
                                          <p:val>
                                            <p:strVal val="#ppt_h"/>
                                          </p:val>
                                        </p:tav>
                                      </p:tavLst>
                                    </p:anim>
                                    <p:animEffect filter="fade" transition="in">
                                      <p:cBhvr>
                                        <p:cTn dur="500" id="13"/>
                                        <p:tgtEl>
                                          <p:spTgt spid="12"/>
                                        </p:tgtEl>
                                      </p:cBhvr>
                                    </p:animEffect>
                                  </p:childTnLst>
                                </p:cTn>
                              </p:par>
                            </p:childTnLst>
                          </p:cTn>
                        </p:par>
                        <p:par>
                          <p:cTn fill="hold" id="14" nodeType="afterGroup">
                            <p:stCondLst>
                              <p:cond delay="1000"/>
                            </p:stCondLst>
                            <p:childTnLst>
                              <p:par>
                                <p:cTn fill="hold" grpId="0" id="15" nodeType="afterEffect" presetClass="entr" presetID="14" presetSubtype="10">
                                  <p:stCondLst>
                                    <p:cond delay="0"/>
                                  </p:stCondLst>
                                  <p:childTnLst>
                                    <p:set>
                                      <p:cBhvr>
                                        <p:cTn dur="1" fill="hold" id="16">
                                          <p:stCondLst>
                                            <p:cond delay="0"/>
                                          </p:stCondLst>
                                        </p:cTn>
                                        <p:tgtEl>
                                          <p:spTgt spid="13"/>
                                        </p:tgtEl>
                                        <p:attrNameLst>
                                          <p:attrName>style.visibility</p:attrName>
                                        </p:attrNameLst>
                                      </p:cBhvr>
                                      <p:to>
                                        <p:strVal val="visible"/>
                                      </p:to>
                                    </p:set>
                                    <p:animEffect filter="randombar(horizontal)" transition="in">
                                      <p:cBhvr>
                                        <p:cTn dur="500" id="17"/>
                                        <p:tgtEl>
                                          <p:spTgt spid="13"/>
                                        </p:tgtEl>
                                      </p:cBhvr>
                                    </p:animEffect>
                                  </p:childTnLst>
                                </p:cTn>
                              </p:par>
                            </p:childTnLst>
                          </p:cTn>
                        </p:par>
                        <p:par>
                          <p:cTn fill="hold" id="18" nodeType="afterGroup">
                            <p:stCondLst>
                              <p:cond delay="1500"/>
                            </p:stCondLst>
                            <p:childTnLst>
                              <p:par>
                                <p:cTn fill="hold" id="19" nodeType="afterEffect" presetClass="entr" presetID="2" presetSubtype="8">
                                  <p:stCondLst>
                                    <p:cond delay="0"/>
                                  </p:stCondLst>
                                  <p:childTnLst>
                                    <p:set>
                                      <p:cBhvr>
                                        <p:cTn dur="1" fill="hold" id="20">
                                          <p:stCondLst>
                                            <p:cond delay="0"/>
                                          </p:stCondLst>
                                        </p:cTn>
                                        <p:tgtEl>
                                          <p:spTgt spid="30"/>
                                        </p:tgtEl>
                                        <p:attrNameLst>
                                          <p:attrName>style.visibility</p:attrName>
                                        </p:attrNameLst>
                                      </p:cBhvr>
                                      <p:to>
                                        <p:strVal val="visible"/>
                                      </p:to>
                                    </p:set>
                                    <p:anim calcmode="lin" valueType="num">
                                      <p:cBhvr additive="base">
                                        <p:cTn dur="500" fill="hold" id="21"/>
                                        <p:tgtEl>
                                          <p:spTgt spid="30"/>
                                        </p:tgtEl>
                                        <p:attrNameLst>
                                          <p:attrName>ppt_x</p:attrName>
                                        </p:attrNameLst>
                                      </p:cBhvr>
                                      <p:tavLst>
                                        <p:tav tm="0">
                                          <p:val>
                                            <p:strVal val="0-#ppt_w/2"/>
                                          </p:val>
                                        </p:tav>
                                        <p:tav tm="100000">
                                          <p:val>
                                            <p:strVal val="#ppt_x"/>
                                          </p:val>
                                        </p:tav>
                                      </p:tavLst>
                                    </p:anim>
                                    <p:anim calcmode="lin" valueType="num">
                                      <p:cBhvr additive="base">
                                        <p:cTn dur="500" fill="hold" id="22"/>
                                        <p:tgtEl>
                                          <p:spTgt spid="30"/>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8">
                                  <p:stCondLst>
                                    <p:cond delay="0"/>
                                  </p:stCondLst>
                                  <p:childTnLst>
                                    <p:set>
                                      <p:cBhvr>
                                        <p:cTn dur="1" fill="hold" id="25">
                                          <p:stCondLst>
                                            <p:cond delay="0"/>
                                          </p:stCondLst>
                                        </p:cTn>
                                        <p:tgtEl>
                                          <p:spTgt spid="29"/>
                                        </p:tgtEl>
                                        <p:attrNameLst>
                                          <p:attrName>style.visibility</p:attrName>
                                        </p:attrNameLst>
                                      </p:cBhvr>
                                      <p:to>
                                        <p:strVal val="visible"/>
                                      </p:to>
                                    </p:set>
                                    <p:anim calcmode="lin" valueType="num">
                                      <p:cBhvr additive="base">
                                        <p:cTn dur="500" fill="hold" id="26"/>
                                        <p:tgtEl>
                                          <p:spTgt spid="29"/>
                                        </p:tgtEl>
                                        <p:attrNameLst>
                                          <p:attrName>ppt_x</p:attrName>
                                        </p:attrNameLst>
                                      </p:cBhvr>
                                      <p:tavLst>
                                        <p:tav tm="0">
                                          <p:val>
                                            <p:strVal val="0-#ppt_w/2"/>
                                          </p:val>
                                        </p:tav>
                                        <p:tav tm="100000">
                                          <p:val>
                                            <p:strVal val="#ppt_x"/>
                                          </p:val>
                                        </p:tav>
                                      </p:tavLst>
                                    </p:anim>
                                    <p:anim calcmode="lin" valueType="num">
                                      <p:cBhvr additive="base">
                                        <p:cTn dur="500" fill="hold" id="27"/>
                                        <p:tgtEl>
                                          <p:spTgt spid="29"/>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8">
                                  <p:stCondLst>
                                    <p:cond delay="0"/>
                                  </p:stCondLst>
                                  <p:childTnLst>
                                    <p:set>
                                      <p:cBhvr>
                                        <p:cTn dur="1" fill="hold" id="30">
                                          <p:stCondLst>
                                            <p:cond delay="0"/>
                                          </p:stCondLst>
                                        </p:cTn>
                                        <p:tgtEl>
                                          <p:spTgt spid="28"/>
                                        </p:tgtEl>
                                        <p:attrNameLst>
                                          <p:attrName>style.visibility</p:attrName>
                                        </p:attrNameLst>
                                      </p:cBhvr>
                                      <p:to>
                                        <p:strVal val="visible"/>
                                      </p:to>
                                    </p:set>
                                    <p:anim calcmode="lin" valueType="num">
                                      <p:cBhvr additive="base">
                                        <p:cTn dur="500" fill="hold" id="31"/>
                                        <p:tgtEl>
                                          <p:spTgt spid="28"/>
                                        </p:tgtEl>
                                        <p:attrNameLst>
                                          <p:attrName>ppt_x</p:attrName>
                                        </p:attrNameLst>
                                      </p:cBhvr>
                                      <p:tavLst>
                                        <p:tav tm="0">
                                          <p:val>
                                            <p:strVal val="0-#ppt_w/2"/>
                                          </p:val>
                                        </p:tav>
                                        <p:tav tm="100000">
                                          <p:val>
                                            <p:strVal val="#ppt_x"/>
                                          </p:val>
                                        </p:tav>
                                      </p:tavLst>
                                    </p:anim>
                                    <p:anim calcmode="lin" valueType="num">
                                      <p:cBhvr additive="base">
                                        <p:cTn dur="500" fill="hold" id="32"/>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a:extLst>
              <a:ext uri="{FF2B5EF4-FFF2-40B4-BE49-F238E27FC236}">
                <a16:creationId xmlns:a16="http://schemas.microsoft.com/office/drawing/2014/main" id="{909765C1-6FAD-48A3-B0E5-7944A31650E0}"/>
              </a:ext>
            </a:extLst>
          </p:cNvPr>
          <p:cNvGrpSpPr/>
          <p:nvPr/>
        </p:nvGrpSpPr>
        <p:grpSpPr>
          <a:xfrm>
            <a:off x="649905" y="1386812"/>
            <a:ext cx="2405287" cy="792836"/>
            <a:chOff x="649905" y="1386812"/>
            <a:chExt cx="2405287" cy="792836"/>
          </a:xfrm>
        </p:grpSpPr>
        <p:grpSp>
          <p:nvGrpSpPr>
            <p:cNvPr id="3" name="Group 6">
              <a:extLst>
                <a:ext uri="{FF2B5EF4-FFF2-40B4-BE49-F238E27FC236}">
                  <a16:creationId xmlns:a16="http://schemas.microsoft.com/office/drawing/2014/main" id="{5E92D899-7A46-41B1-91CD-5418020A2C44}"/>
                </a:ext>
              </a:extLst>
            </p:cNvPr>
            <p:cNvGrpSpPr/>
            <p:nvPr/>
          </p:nvGrpSpPr>
          <p:grpSpPr>
            <a:xfrm>
              <a:off x="1437050" y="1386812"/>
              <a:ext cx="1618142" cy="792836"/>
              <a:chOff x="1916067" y="1808818"/>
              <a:chExt cx="2157522" cy="1057115"/>
            </a:xfrm>
          </p:grpSpPr>
          <p:sp>
            <p:nvSpPr>
              <p:cNvPr id="25" name="ïṧḷïḓê-TextBox 80">
                <a:extLst>
                  <a:ext uri="{FF2B5EF4-FFF2-40B4-BE49-F238E27FC236}">
                    <a16:creationId xmlns:a16="http://schemas.microsoft.com/office/drawing/2014/main" id="{109F3601-13EE-4F38-91B7-B7DC9847B39F}"/>
                  </a:ext>
                </a:extLst>
              </p:cNvPr>
              <p:cNvSpPr txBox="1"/>
              <p:nvPr/>
            </p:nvSpPr>
            <p:spPr>
              <a:xfrm>
                <a:off x="1916067" y="2080247"/>
                <a:ext cx="2157522" cy="785686"/>
              </a:xfrm>
              <a:prstGeom prst="rect">
                <a:avLst/>
              </a:prstGeom>
              <a:noFill/>
            </p:spPr>
            <p:txBody>
              <a:bodyPr wrap="square">
                <a:normAutofit/>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26" name="ïṧḷïḓê-Rectangle 81">
                <a:extLst>
                  <a:ext uri="{FF2B5EF4-FFF2-40B4-BE49-F238E27FC236}">
                    <a16:creationId xmlns:a16="http://schemas.microsoft.com/office/drawing/2014/main" id="{6712D909-5C65-4892-B5E3-2B367D3F7636}"/>
                  </a:ext>
                </a:extLst>
              </p:cNvPr>
              <p:cNvSpPr/>
              <p:nvPr/>
            </p:nvSpPr>
            <p:spPr>
              <a:xfrm>
                <a:off x="1916067" y="1808818"/>
                <a:ext cx="1107996" cy="276999"/>
              </a:xfrm>
              <a:prstGeom prst="rect">
                <a:avLst/>
              </a:prstGeom>
            </p:spPr>
            <p:txBody>
              <a:bodyPr wrap="none">
                <a:normAutofit fontScale="77500" lnSpcReduction="20000"/>
              </a:bodyPr>
              <a:lstStyle/>
              <a:p>
                <a:pPr>
                  <a:spcBef>
                    <a:spcPct val="0"/>
                  </a:spcBef>
                  <a:defRPr/>
                </a:pPr>
                <a:r>
                  <a:rPr altLang="en-US" b="1" lang="zh-CN" sz="1200">
                    <a:solidFill>
                      <a:schemeClr val="accent1"/>
                    </a:solidFill>
                    <a:ea charset="-122" panose="020b0503020204020204" pitchFamily="34" typeface="微软雅黑"/>
                  </a:rPr>
                  <a:t>标题文本预设</a:t>
                </a:r>
              </a:p>
            </p:txBody>
          </p:sp>
        </p:grpSp>
        <p:sp>
          <p:nvSpPr>
            <p:cNvPr id="4" name="ïṧḷïḓê-Oval 82">
              <a:extLst>
                <a:ext uri="{FF2B5EF4-FFF2-40B4-BE49-F238E27FC236}">
                  <a16:creationId xmlns:a16="http://schemas.microsoft.com/office/drawing/2014/main" id="{3FCA0D5C-6A70-480E-B4D3-A1CF370AB71E}"/>
                </a:ext>
              </a:extLst>
            </p:cNvPr>
            <p:cNvSpPr/>
            <p:nvPr/>
          </p:nvSpPr>
          <p:spPr bwMode="auto">
            <a:xfrm>
              <a:off x="649905" y="1410015"/>
              <a:ext cx="746430" cy="746430"/>
            </a:xfrm>
            <a:prstGeom prst="ellipse">
              <a:avLst/>
            </a:prstGeom>
            <a:noFill/>
            <a:ln w="19050">
              <a:solidFill>
                <a:schemeClr val="accent1"/>
              </a:solidFill>
              <a:round/>
            </a:ln>
          </p:spPr>
          <p:txBody>
            <a:bodyPr anchor="ctr" anchorCtr="1" bIns="45720" compatLnSpc="1" lIns="91440" rIns="91440" tIns="45720" vert="horz" wrap="none">
              <a:prstTxWarp prst="textNoShape">
                <a:avLst/>
              </a:prstTxWarp>
              <a:normAutofit/>
            </a:bodyPr>
            <a:lstStyle/>
            <a:p>
              <a:pPr algn="ctr"/>
              <a:r>
                <a:rPr b="1" lang="en-US" sz="2800">
                  <a:solidFill>
                    <a:schemeClr val="accent1"/>
                  </a:solidFill>
                  <a:ea charset="-122" panose="020b0503020204020204" pitchFamily="34" typeface="微软雅黑"/>
                </a:rPr>
                <a:t>01</a:t>
              </a:r>
            </a:p>
          </p:txBody>
        </p:sp>
      </p:grpSp>
      <p:grpSp>
        <p:nvGrpSpPr>
          <p:cNvPr id="32" name="组合 31">
            <a:extLst>
              <a:ext uri="{FF2B5EF4-FFF2-40B4-BE49-F238E27FC236}">
                <a16:creationId xmlns:a16="http://schemas.microsoft.com/office/drawing/2014/main" id="{AF6969E4-AEA7-4279-9330-EC18B7EB8FD0}"/>
              </a:ext>
            </a:extLst>
          </p:cNvPr>
          <p:cNvGrpSpPr/>
          <p:nvPr/>
        </p:nvGrpSpPr>
        <p:grpSpPr>
          <a:xfrm>
            <a:off x="649905" y="3152872"/>
            <a:ext cx="2405287" cy="792836"/>
            <a:chOff x="649905" y="3152872"/>
            <a:chExt cx="2405287" cy="792836"/>
          </a:xfrm>
        </p:grpSpPr>
        <p:grpSp>
          <p:nvGrpSpPr>
            <p:cNvPr id="5" name="Group 5">
              <a:extLst>
                <a:ext uri="{FF2B5EF4-FFF2-40B4-BE49-F238E27FC236}">
                  <a16:creationId xmlns:a16="http://schemas.microsoft.com/office/drawing/2014/main" id="{D97EB062-C20A-4C70-87A0-0B7506404FEB}"/>
                </a:ext>
              </a:extLst>
            </p:cNvPr>
            <p:cNvGrpSpPr/>
            <p:nvPr/>
          </p:nvGrpSpPr>
          <p:grpSpPr>
            <a:xfrm>
              <a:off x="1437050" y="3152872"/>
              <a:ext cx="1618142" cy="792836"/>
              <a:chOff x="1916067" y="4163565"/>
              <a:chExt cx="2157522" cy="1057115"/>
            </a:xfrm>
          </p:grpSpPr>
          <p:sp>
            <p:nvSpPr>
              <p:cNvPr id="23" name="ïṧḷïḓê-TextBox 142">
                <a:extLst>
                  <a:ext uri="{FF2B5EF4-FFF2-40B4-BE49-F238E27FC236}">
                    <a16:creationId xmlns:a16="http://schemas.microsoft.com/office/drawing/2014/main" id="{51105DDD-56AE-442A-A863-77AB6D3E24A9}"/>
                  </a:ext>
                </a:extLst>
              </p:cNvPr>
              <p:cNvSpPr txBox="1"/>
              <p:nvPr/>
            </p:nvSpPr>
            <p:spPr>
              <a:xfrm>
                <a:off x="1916067" y="4434994"/>
                <a:ext cx="2157522" cy="785686"/>
              </a:xfrm>
              <a:prstGeom prst="rect">
                <a:avLst/>
              </a:prstGeom>
              <a:noFill/>
            </p:spPr>
            <p:txBody>
              <a:bodyPr wrap="square">
                <a:normAutofit/>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24" name="ïṧḷïḓê-Rectangle 143">
                <a:extLst>
                  <a:ext uri="{FF2B5EF4-FFF2-40B4-BE49-F238E27FC236}">
                    <a16:creationId xmlns:a16="http://schemas.microsoft.com/office/drawing/2014/main" id="{CCFE1B8B-56D7-4E59-A4F2-5368A5BF22EE}"/>
                  </a:ext>
                </a:extLst>
              </p:cNvPr>
              <p:cNvSpPr/>
              <p:nvPr/>
            </p:nvSpPr>
            <p:spPr>
              <a:xfrm>
                <a:off x="1916067" y="4163565"/>
                <a:ext cx="1107996" cy="276999"/>
              </a:xfrm>
              <a:prstGeom prst="rect">
                <a:avLst/>
              </a:prstGeom>
            </p:spPr>
            <p:txBody>
              <a:bodyPr wrap="none">
                <a:normAutofit fontScale="77500" lnSpcReduction="20000"/>
              </a:bodyPr>
              <a:lstStyle/>
              <a:p>
                <a:pPr>
                  <a:spcBef>
                    <a:spcPct val="0"/>
                  </a:spcBef>
                  <a:defRPr/>
                </a:pPr>
                <a:r>
                  <a:rPr altLang="en-US" b="1" lang="zh-CN" sz="1200">
                    <a:solidFill>
                      <a:schemeClr val="accent4"/>
                    </a:solidFill>
                    <a:ea charset="-122" panose="020b0503020204020204" pitchFamily="34" typeface="微软雅黑"/>
                  </a:rPr>
                  <a:t>标题文本预设</a:t>
                </a:r>
              </a:p>
            </p:txBody>
          </p:sp>
        </p:grpSp>
        <p:sp>
          <p:nvSpPr>
            <p:cNvPr id="6" name="ïṧḷïḓê-Oval 144">
              <a:extLst>
                <a:ext uri="{FF2B5EF4-FFF2-40B4-BE49-F238E27FC236}">
                  <a16:creationId xmlns:a16="http://schemas.microsoft.com/office/drawing/2014/main" id="{87744E09-2ECA-454F-8815-1C3001B7CEF3}"/>
                </a:ext>
              </a:extLst>
            </p:cNvPr>
            <p:cNvSpPr/>
            <p:nvPr/>
          </p:nvSpPr>
          <p:spPr bwMode="auto">
            <a:xfrm>
              <a:off x="649905" y="3176074"/>
              <a:ext cx="746430" cy="746430"/>
            </a:xfrm>
            <a:prstGeom prst="ellipse">
              <a:avLst/>
            </a:prstGeom>
            <a:noFill/>
            <a:ln w="19050">
              <a:solidFill>
                <a:schemeClr val="accent4"/>
              </a:solidFill>
              <a:round/>
            </a:ln>
          </p:spPr>
          <p:txBody>
            <a:bodyPr anchor="ctr" anchorCtr="1" bIns="45720" compatLnSpc="1" lIns="91440" rIns="91440" tIns="45720" vert="horz" wrap="none">
              <a:prstTxWarp prst="textNoShape">
                <a:avLst/>
              </a:prstTxWarp>
              <a:normAutofit/>
            </a:bodyPr>
            <a:lstStyle/>
            <a:p>
              <a:pPr algn="ctr"/>
              <a:r>
                <a:rPr b="1" lang="en-US" sz="2800">
                  <a:solidFill>
                    <a:schemeClr val="accent4"/>
                  </a:solidFill>
                  <a:ea charset="-122" panose="020b0503020204020204" pitchFamily="34" typeface="微软雅黑"/>
                </a:rPr>
                <a:t>04</a:t>
              </a:r>
            </a:p>
          </p:txBody>
        </p:sp>
      </p:grpSp>
      <p:grpSp>
        <p:nvGrpSpPr>
          <p:cNvPr id="28" name="组合 27">
            <a:extLst>
              <a:ext uri="{FF2B5EF4-FFF2-40B4-BE49-F238E27FC236}">
                <a16:creationId xmlns:a16="http://schemas.microsoft.com/office/drawing/2014/main" id="{8F28945B-32FA-46BE-89BF-C07D3D4BBB0D}"/>
              </a:ext>
            </a:extLst>
          </p:cNvPr>
          <p:cNvGrpSpPr/>
          <p:nvPr/>
        </p:nvGrpSpPr>
        <p:grpSpPr>
          <a:xfrm>
            <a:off x="3424633" y="1386812"/>
            <a:ext cx="2405286" cy="792836"/>
            <a:chOff x="3424633" y="1386812"/>
            <a:chExt cx="2405286" cy="792836"/>
          </a:xfrm>
        </p:grpSpPr>
        <p:grpSp>
          <p:nvGrpSpPr>
            <p:cNvPr id="7" name="Group 7">
              <a:extLst>
                <a:ext uri="{FF2B5EF4-FFF2-40B4-BE49-F238E27FC236}">
                  <a16:creationId xmlns:a16="http://schemas.microsoft.com/office/drawing/2014/main" id="{16154F99-D155-479B-9FD9-833E05CD6A8A}"/>
                </a:ext>
              </a:extLst>
            </p:cNvPr>
            <p:cNvGrpSpPr/>
            <p:nvPr/>
          </p:nvGrpSpPr>
          <p:grpSpPr>
            <a:xfrm>
              <a:off x="4211777" y="1386812"/>
              <a:ext cx="1618142" cy="792836"/>
              <a:chOff x="5615704" y="1808818"/>
              <a:chExt cx="2157522" cy="1057115"/>
            </a:xfrm>
          </p:grpSpPr>
          <p:sp>
            <p:nvSpPr>
              <p:cNvPr id="21" name="ïṧḷïḓê-TextBox 134">
                <a:extLst>
                  <a:ext uri="{FF2B5EF4-FFF2-40B4-BE49-F238E27FC236}">
                    <a16:creationId xmlns:a16="http://schemas.microsoft.com/office/drawing/2014/main" id="{833C2DB6-6449-43E5-AF20-3791F95FC285}"/>
                  </a:ext>
                </a:extLst>
              </p:cNvPr>
              <p:cNvSpPr txBox="1"/>
              <p:nvPr/>
            </p:nvSpPr>
            <p:spPr>
              <a:xfrm>
                <a:off x="5615704" y="2080247"/>
                <a:ext cx="2157522" cy="785686"/>
              </a:xfrm>
              <a:prstGeom prst="rect">
                <a:avLst/>
              </a:prstGeom>
              <a:noFill/>
            </p:spPr>
            <p:txBody>
              <a:bodyPr wrap="square">
                <a:normAutofit/>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22" name="ïṧḷïḓê-Rectangle 135">
                <a:extLst>
                  <a:ext uri="{FF2B5EF4-FFF2-40B4-BE49-F238E27FC236}">
                    <a16:creationId xmlns:a16="http://schemas.microsoft.com/office/drawing/2014/main" id="{FFC8FCA2-ACA7-42CE-87C4-A4CB346F2182}"/>
                  </a:ext>
                </a:extLst>
              </p:cNvPr>
              <p:cNvSpPr/>
              <p:nvPr/>
            </p:nvSpPr>
            <p:spPr>
              <a:xfrm>
                <a:off x="5615704" y="1808818"/>
                <a:ext cx="1107996" cy="276999"/>
              </a:xfrm>
              <a:prstGeom prst="rect">
                <a:avLst/>
              </a:prstGeom>
            </p:spPr>
            <p:txBody>
              <a:bodyPr wrap="none">
                <a:normAutofit fontScale="77500" lnSpcReduction="20000"/>
              </a:bodyPr>
              <a:lstStyle/>
              <a:p>
                <a:pPr>
                  <a:spcBef>
                    <a:spcPct val="0"/>
                  </a:spcBef>
                  <a:defRPr/>
                </a:pPr>
                <a:r>
                  <a:rPr altLang="en-US" b="1" lang="zh-CN" sz="1200">
                    <a:solidFill>
                      <a:schemeClr val="accent2"/>
                    </a:solidFill>
                    <a:ea charset="-122" panose="020b0503020204020204" pitchFamily="34" typeface="微软雅黑"/>
                  </a:rPr>
                  <a:t>标题文本预设</a:t>
                </a:r>
              </a:p>
            </p:txBody>
          </p:sp>
        </p:grpSp>
        <p:sp>
          <p:nvSpPr>
            <p:cNvPr id="8" name="ïṧḷïḓê-Oval 136">
              <a:extLst>
                <a:ext uri="{FF2B5EF4-FFF2-40B4-BE49-F238E27FC236}">
                  <a16:creationId xmlns:a16="http://schemas.microsoft.com/office/drawing/2014/main" id="{4EE7ED38-E068-4F0E-B4FE-520797D1E6C8}"/>
                </a:ext>
              </a:extLst>
            </p:cNvPr>
            <p:cNvSpPr/>
            <p:nvPr/>
          </p:nvSpPr>
          <p:spPr bwMode="auto">
            <a:xfrm>
              <a:off x="3424633" y="1410015"/>
              <a:ext cx="746430" cy="746430"/>
            </a:xfrm>
            <a:prstGeom prst="ellipse">
              <a:avLst/>
            </a:prstGeom>
            <a:noFill/>
            <a:ln w="19050">
              <a:solidFill>
                <a:schemeClr val="accent2"/>
              </a:solidFill>
              <a:round/>
            </a:ln>
          </p:spPr>
          <p:txBody>
            <a:bodyPr anchor="ctr" anchorCtr="1" bIns="45720" compatLnSpc="1" lIns="91440" rIns="91440" tIns="45720" vert="horz" wrap="none">
              <a:prstTxWarp prst="textNoShape">
                <a:avLst/>
              </a:prstTxWarp>
              <a:normAutofit/>
            </a:bodyPr>
            <a:lstStyle/>
            <a:p>
              <a:pPr algn="ctr"/>
              <a:r>
                <a:rPr b="1" lang="en-US" sz="2800">
                  <a:solidFill>
                    <a:schemeClr val="accent2"/>
                  </a:solidFill>
                  <a:ea charset="-122" panose="020b0503020204020204" pitchFamily="34" typeface="微软雅黑"/>
                </a:rPr>
                <a:t>02</a:t>
              </a:r>
            </a:p>
          </p:txBody>
        </p:sp>
      </p:grpSp>
      <p:grpSp>
        <p:nvGrpSpPr>
          <p:cNvPr id="31" name="组合 30">
            <a:extLst>
              <a:ext uri="{FF2B5EF4-FFF2-40B4-BE49-F238E27FC236}">
                <a16:creationId xmlns:a16="http://schemas.microsoft.com/office/drawing/2014/main" id="{B7627180-5F29-4BCC-A7A0-B6DFD55AE465}"/>
              </a:ext>
            </a:extLst>
          </p:cNvPr>
          <p:cNvGrpSpPr/>
          <p:nvPr/>
        </p:nvGrpSpPr>
        <p:grpSpPr>
          <a:xfrm>
            <a:off x="3424633" y="3152872"/>
            <a:ext cx="2405286" cy="792836"/>
            <a:chOff x="3424633" y="3152872"/>
            <a:chExt cx="2405286" cy="792836"/>
          </a:xfrm>
        </p:grpSpPr>
        <p:grpSp>
          <p:nvGrpSpPr>
            <p:cNvPr id="9" name="Group 9">
              <a:extLst>
                <a:ext uri="{FF2B5EF4-FFF2-40B4-BE49-F238E27FC236}">
                  <a16:creationId xmlns:a16="http://schemas.microsoft.com/office/drawing/2014/main" id="{1C2F355A-EECF-4F4C-BE5A-DB3C17261F0A}"/>
                </a:ext>
              </a:extLst>
            </p:cNvPr>
            <p:cNvGrpSpPr/>
            <p:nvPr/>
          </p:nvGrpSpPr>
          <p:grpSpPr>
            <a:xfrm>
              <a:off x="4211777" y="3152872"/>
              <a:ext cx="1618142" cy="792836"/>
              <a:chOff x="5615704" y="4163565"/>
              <a:chExt cx="2157522" cy="1057115"/>
            </a:xfrm>
          </p:grpSpPr>
          <p:sp>
            <p:nvSpPr>
              <p:cNvPr id="19" name="ïṧḷïḓê-TextBox 146">
                <a:extLst>
                  <a:ext uri="{FF2B5EF4-FFF2-40B4-BE49-F238E27FC236}">
                    <a16:creationId xmlns:a16="http://schemas.microsoft.com/office/drawing/2014/main" id="{3BA8D6DB-A625-4FA2-80A9-F57F82605B53}"/>
                  </a:ext>
                </a:extLst>
              </p:cNvPr>
              <p:cNvSpPr txBox="1"/>
              <p:nvPr/>
            </p:nvSpPr>
            <p:spPr>
              <a:xfrm>
                <a:off x="5615704" y="4434994"/>
                <a:ext cx="2157522" cy="785686"/>
              </a:xfrm>
              <a:prstGeom prst="rect">
                <a:avLst/>
              </a:prstGeom>
              <a:noFill/>
            </p:spPr>
            <p:txBody>
              <a:bodyPr wrap="square">
                <a:normAutofit/>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20" name="ïṧḷïḓê-Rectangle 147">
                <a:extLst>
                  <a:ext uri="{FF2B5EF4-FFF2-40B4-BE49-F238E27FC236}">
                    <a16:creationId xmlns:a16="http://schemas.microsoft.com/office/drawing/2014/main" id="{164983FD-2FA8-48C1-8101-DB703EA59EF1}"/>
                  </a:ext>
                </a:extLst>
              </p:cNvPr>
              <p:cNvSpPr/>
              <p:nvPr/>
            </p:nvSpPr>
            <p:spPr>
              <a:xfrm>
                <a:off x="5615704" y="4163565"/>
                <a:ext cx="1107996" cy="276999"/>
              </a:xfrm>
              <a:prstGeom prst="rect">
                <a:avLst/>
              </a:prstGeom>
            </p:spPr>
            <p:txBody>
              <a:bodyPr wrap="none">
                <a:normAutofit fontScale="77500" lnSpcReduction="20000"/>
              </a:bodyPr>
              <a:lstStyle/>
              <a:p>
                <a:pPr>
                  <a:spcBef>
                    <a:spcPct val="0"/>
                  </a:spcBef>
                  <a:defRPr/>
                </a:pPr>
                <a:r>
                  <a:rPr altLang="en-US" b="1" lang="zh-CN" sz="1200">
                    <a:solidFill>
                      <a:schemeClr val="accent5"/>
                    </a:solidFill>
                    <a:ea charset="-122" panose="020b0503020204020204" pitchFamily="34" typeface="微软雅黑"/>
                  </a:rPr>
                  <a:t>标题文本预设</a:t>
                </a:r>
              </a:p>
            </p:txBody>
          </p:sp>
        </p:grpSp>
        <p:sp>
          <p:nvSpPr>
            <p:cNvPr id="10" name="ïṧḷïḓê-Oval 148">
              <a:extLst>
                <a:ext uri="{FF2B5EF4-FFF2-40B4-BE49-F238E27FC236}">
                  <a16:creationId xmlns:a16="http://schemas.microsoft.com/office/drawing/2014/main" id="{46D37E94-8820-4A55-8DF9-4CB46AE321F5}"/>
                </a:ext>
              </a:extLst>
            </p:cNvPr>
            <p:cNvSpPr/>
            <p:nvPr/>
          </p:nvSpPr>
          <p:spPr bwMode="auto">
            <a:xfrm>
              <a:off x="3424633" y="3176074"/>
              <a:ext cx="746430" cy="746430"/>
            </a:xfrm>
            <a:prstGeom prst="ellipse">
              <a:avLst/>
            </a:prstGeom>
            <a:noFill/>
            <a:ln w="19050">
              <a:solidFill>
                <a:schemeClr val="accent5"/>
              </a:solidFill>
              <a:round/>
            </a:ln>
          </p:spPr>
          <p:txBody>
            <a:bodyPr anchor="ctr" anchorCtr="1" bIns="45720" compatLnSpc="1" lIns="91440" rIns="91440" tIns="45720" vert="horz" wrap="none">
              <a:prstTxWarp prst="textNoShape">
                <a:avLst/>
              </a:prstTxWarp>
              <a:normAutofit/>
            </a:bodyPr>
            <a:lstStyle/>
            <a:p>
              <a:pPr algn="ctr"/>
              <a:r>
                <a:rPr b="1" lang="en-US" sz="2800">
                  <a:solidFill>
                    <a:schemeClr val="accent5"/>
                  </a:solidFill>
                  <a:ea charset="-122" panose="020b0503020204020204" pitchFamily="34" typeface="微软雅黑"/>
                </a:rPr>
                <a:t>05</a:t>
              </a:r>
            </a:p>
          </p:txBody>
        </p:sp>
      </p:grpSp>
      <p:grpSp>
        <p:nvGrpSpPr>
          <p:cNvPr id="29" name="组合 28">
            <a:extLst>
              <a:ext uri="{FF2B5EF4-FFF2-40B4-BE49-F238E27FC236}">
                <a16:creationId xmlns:a16="http://schemas.microsoft.com/office/drawing/2014/main" id="{E3E3FDF6-D22D-4C96-AB74-9193BED636B1}"/>
              </a:ext>
            </a:extLst>
          </p:cNvPr>
          <p:cNvGrpSpPr/>
          <p:nvPr/>
        </p:nvGrpSpPr>
        <p:grpSpPr>
          <a:xfrm>
            <a:off x="6199361" y="1386812"/>
            <a:ext cx="2405286" cy="792836"/>
            <a:chOff x="6199361" y="1386812"/>
            <a:chExt cx="2405286" cy="792836"/>
          </a:xfrm>
        </p:grpSpPr>
        <p:grpSp>
          <p:nvGrpSpPr>
            <p:cNvPr id="11" name="Group 8">
              <a:extLst>
                <a:ext uri="{FF2B5EF4-FFF2-40B4-BE49-F238E27FC236}">
                  <a16:creationId xmlns:a16="http://schemas.microsoft.com/office/drawing/2014/main" id="{8956D9FC-3257-429C-85D3-4EE108F115B6}"/>
                </a:ext>
              </a:extLst>
            </p:cNvPr>
            <p:cNvGrpSpPr/>
            <p:nvPr/>
          </p:nvGrpSpPr>
          <p:grpSpPr>
            <a:xfrm>
              <a:off x="6986505" y="1386812"/>
              <a:ext cx="1618142" cy="792836"/>
              <a:chOff x="9315341" y="1808818"/>
              <a:chExt cx="2157522" cy="1057115"/>
            </a:xfrm>
          </p:grpSpPr>
          <p:sp>
            <p:nvSpPr>
              <p:cNvPr id="17" name="îṣļîḑé-TextBox 138">
                <a:extLst>
                  <a:ext uri="{FF2B5EF4-FFF2-40B4-BE49-F238E27FC236}">
                    <a16:creationId xmlns:a16="http://schemas.microsoft.com/office/drawing/2014/main" id="{9A972488-8773-4AD5-8ABE-2EB7D9573446}"/>
                  </a:ext>
                </a:extLst>
              </p:cNvPr>
              <p:cNvSpPr txBox="1"/>
              <p:nvPr/>
            </p:nvSpPr>
            <p:spPr>
              <a:xfrm>
                <a:off x="9315341" y="2080247"/>
                <a:ext cx="2157522" cy="785686"/>
              </a:xfrm>
              <a:prstGeom prst="rect">
                <a:avLst/>
              </a:prstGeom>
              <a:noFill/>
            </p:spPr>
            <p:txBody>
              <a:bodyPr wrap="square">
                <a:normAutofit/>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18" name="îṣļîḑé-Rectangle 139">
                <a:extLst>
                  <a:ext uri="{FF2B5EF4-FFF2-40B4-BE49-F238E27FC236}">
                    <a16:creationId xmlns:a16="http://schemas.microsoft.com/office/drawing/2014/main" id="{53AF98E3-7CAA-477D-9852-23688DC87E82}"/>
                  </a:ext>
                </a:extLst>
              </p:cNvPr>
              <p:cNvSpPr/>
              <p:nvPr/>
            </p:nvSpPr>
            <p:spPr>
              <a:xfrm>
                <a:off x="9315341" y="1808818"/>
                <a:ext cx="1107996" cy="276999"/>
              </a:xfrm>
              <a:prstGeom prst="rect">
                <a:avLst/>
              </a:prstGeom>
            </p:spPr>
            <p:txBody>
              <a:bodyPr wrap="none">
                <a:normAutofit fontScale="77500" lnSpcReduction="20000"/>
              </a:bodyPr>
              <a:lstStyle/>
              <a:p>
                <a:pPr>
                  <a:spcBef>
                    <a:spcPct val="0"/>
                  </a:spcBef>
                  <a:defRPr/>
                </a:pPr>
                <a:r>
                  <a:rPr altLang="en-US" b="1" lang="zh-CN" sz="1200">
                    <a:solidFill>
                      <a:schemeClr val="accent3"/>
                    </a:solidFill>
                    <a:ea charset="-122" panose="020b0503020204020204" pitchFamily="34" typeface="微软雅黑"/>
                  </a:rPr>
                  <a:t>标题文本预设</a:t>
                </a:r>
              </a:p>
            </p:txBody>
          </p:sp>
        </p:grpSp>
        <p:sp>
          <p:nvSpPr>
            <p:cNvPr id="12" name="îṣļîḑé-Oval 140">
              <a:extLst>
                <a:ext uri="{FF2B5EF4-FFF2-40B4-BE49-F238E27FC236}">
                  <a16:creationId xmlns:a16="http://schemas.microsoft.com/office/drawing/2014/main" id="{2271B8B9-1BE8-433B-9904-BDE75CB154BF}"/>
                </a:ext>
              </a:extLst>
            </p:cNvPr>
            <p:cNvSpPr/>
            <p:nvPr/>
          </p:nvSpPr>
          <p:spPr bwMode="auto">
            <a:xfrm>
              <a:off x="6199361" y="1410015"/>
              <a:ext cx="746430" cy="746430"/>
            </a:xfrm>
            <a:prstGeom prst="ellipse">
              <a:avLst/>
            </a:prstGeom>
            <a:noFill/>
            <a:ln w="19050">
              <a:solidFill>
                <a:schemeClr val="accent3"/>
              </a:solidFill>
              <a:round/>
            </a:ln>
          </p:spPr>
          <p:txBody>
            <a:bodyPr anchor="ctr" anchorCtr="1" bIns="45720" compatLnSpc="1" lIns="91440" rIns="91440" tIns="45720" vert="horz" wrap="none">
              <a:prstTxWarp prst="textNoShape">
                <a:avLst/>
              </a:prstTxWarp>
              <a:normAutofit/>
            </a:bodyPr>
            <a:lstStyle/>
            <a:p>
              <a:pPr algn="ctr"/>
              <a:r>
                <a:rPr b="1" lang="en-US" sz="2800">
                  <a:solidFill>
                    <a:schemeClr val="accent3"/>
                  </a:solidFill>
                  <a:ea charset="-122" panose="020b0503020204020204" pitchFamily="34" typeface="微软雅黑"/>
                </a:rPr>
                <a:t>03</a:t>
              </a:r>
            </a:p>
          </p:txBody>
        </p:sp>
      </p:grpSp>
      <p:grpSp>
        <p:nvGrpSpPr>
          <p:cNvPr id="30" name="组合 29">
            <a:extLst>
              <a:ext uri="{FF2B5EF4-FFF2-40B4-BE49-F238E27FC236}">
                <a16:creationId xmlns:a16="http://schemas.microsoft.com/office/drawing/2014/main" id="{5C4FEDD5-F40A-4D55-997E-51EEBC395A52}"/>
              </a:ext>
            </a:extLst>
          </p:cNvPr>
          <p:cNvGrpSpPr/>
          <p:nvPr/>
        </p:nvGrpSpPr>
        <p:grpSpPr>
          <a:xfrm>
            <a:off x="6199361" y="3152872"/>
            <a:ext cx="2405286" cy="792836"/>
            <a:chOff x="6199361" y="3152872"/>
            <a:chExt cx="2405286" cy="792836"/>
          </a:xfrm>
        </p:grpSpPr>
        <p:grpSp>
          <p:nvGrpSpPr>
            <p:cNvPr id="13" name="Group 10">
              <a:extLst>
                <a:ext uri="{FF2B5EF4-FFF2-40B4-BE49-F238E27FC236}">
                  <a16:creationId xmlns:a16="http://schemas.microsoft.com/office/drawing/2014/main" id="{49034313-D805-47D8-AB7E-4F7ECDF90371}"/>
                </a:ext>
              </a:extLst>
            </p:cNvPr>
            <p:cNvGrpSpPr/>
            <p:nvPr/>
          </p:nvGrpSpPr>
          <p:grpSpPr>
            <a:xfrm>
              <a:off x="6986505" y="3152872"/>
              <a:ext cx="1618142" cy="792836"/>
              <a:chOff x="9315341" y="4163565"/>
              <a:chExt cx="2157522" cy="1057115"/>
            </a:xfrm>
          </p:grpSpPr>
          <p:sp>
            <p:nvSpPr>
              <p:cNvPr id="15" name="îṣļîḑé-TextBox 150">
                <a:extLst>
                  <a:ext uri="{FF2B5EF4-FFF2-40B4-BE49-F238E27FC236}">
                    <a16:creationId xmlns:a16="http://schemas.microsoft.com/office/drawing/2014/main" id="{14B52BE8-305C-47D4-9748-D1F4DEBC9FF5}"/>
                  </a:ext>
                </a:extLst>
              </p:cNvPr>
              <p:cNvSpPr txBox="1"/>
              <p:nvPr/>
            </p:nvSpPr>
            <p:spPr>
              <a:xfrm>
                <a:off x="9315341" y="4434994"/>
                <a:ext cx="2157522" cy="785686"/>
              </a:xfrm>
              <a:prstGeom prst="rect">
                <a:avLst/>
              </a:prstGeom>
              <a:noFill/>
            </p:spPr>
            <p:txBody>
              <a:bodyPr wrap="square">
                <a:normAutofit/>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16" name="îṣļîḑé-Rectangle 151">
                <a:extLst>
                  <a:ext uri="{FF2B5EF4-FFF2-40B4-BE49-F238E27FC236}">
                    <a16:creationId xmlns:a16="http://schemas.microsoft.com/office/drawing/2014/main" id="{FA3FBF63-E11C-47D6-A75A-A86DCFFEE3BC}"/>
                  </a:ext>
                </a:extLst>
              </p:cNvPr>
              <p:cNvSpPr/>
              <p:nvPr/>
            </p:nvSpPr>
            <p:spPr>
              <a:xfrm>
                <a:off x="9315341" y="4163565"/>
                <a:ext cx="1107996" cy="276999"/>
              </a:xfrm>
              <a:prstGeom prst="rect">
                <a:avLst/>
              </a:prstGeom>
            </p:spPr>
            <p:txBody>
              <a:bodyPr wrap="none">
                <a:normAutofit fontScale="77500" lnSpcReduction="20000"/>
              </a:bodyPr>
              <a:lstStyle/>
              <a:p>
                <a:pPr>
                  <a:spcBef>
                    <a:spcPct val="0"/>
                  </a:spcBef>
                  <a:defRPr/>
                </a:pPr>
                <a:r>
                  <a:rPr altLang="en-US" b="1" lang="zh-CN" sz="1200">
                    <a:solidFill>
                      <a:schemeClr val="accent6"/>
                    </a:solidFill>
                    <a:ea charset="-122" panose="020b0503020204020204" pitchFamily="34" typeface="微软雅黑"/>
                  </a:rPr>
                  <a:t>标题文本预设</a:t>
                </a:r>
              </a:p>
            </p:txBody>
          </p:sp>
        </p:grpSp>
        <p:sp>
          <p:nvSpPr>
            <p:cNvPr id="14" name="îṣļîḑé-Oval 152">
              <a:extLst>
                <a:ext uri="{FF2B5EF4-FFF2-40B4-BE49-F238E27FC236}">
                  <a16:creationId xmlns:a16="http://schemas.microsoft.com/office/drawing/2014/main" id="{921EE87F-3264-4310-AA8B-CC92D798546A}"/>
                </a:ext>
              </a:extLst>
            </p:cNvPr>
            <p:cNvSpPr/>
            <p:nvPr/>
          </p:nvSpPr>
          <p:spPr bwMode="auto">
            <a:xfrm>
              <a:off x="6199361" y="3176074"/>
              <a:ext cx="746430" cy="746430"/>
            </a:xfrm>
            <a:prstGeom prst="ellipse">
              <a:avLst/>
            </a:prstGeom>
            <a:noFill/>
            <a:ln w="19050">
              <a:solidFill>
                <a:schemeClr val="accent6"/>
              </a:solidFill>
              <a:round/>
            </a:ln>
          </p:spPr>
          <p:txBody>
            <a:bodyPr anchor="ctr" anchorCtr="1" bIns="45720" compatLnSpc="1" lIns="91440" rIns="91440" tIns="45720" vert="horz" wrap="none">
              <a:prstTxWarp prst="textNoShape">
                <a:avLst/>
              </a:prstTxWarp>
              <a:normAutofit/>
            </a:bodyPr>
            <a:lstStyle/>
            <a:p>
              <a:pPr algn="ctr"/>
              <a:r>
                <a:rPr b="1" lang="en-US" sz="2800">
                  <a:solidFill>
                    <a:schemeClr val="accent6"/>
                  </a:solidFill>
                  <a:ea charset="-122" panose="020b0503020204020204" pitchFamily="34" typeface="微软雅黑"/>
                </a:rPr>
                <a:t>06</a:t>
              </a:r>
            </a:p>
          </p:txBody>
        </p:sp>
      </p:grpSp>
      <p:sp>
        <p:nvSpPr>
          <p:cNvPr id="33" name="Title 1">
            <a:extLst>
              <a:ext uri="{FF2B5EF4-FFF2-40B4-BE49-F238E27FC236}">
                <a16:creationId xmlns:a16="http://schemas.microsoft.com/office/drawing/2014/main" id="{A7EE4F08-274A-4537-8011-7B4695A58493}"/>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年度工作总结</a:t>
            </a:r>
          </a:p>
        </p:txBody>
      </p:sp>
    </p:spTree>
    <p:custDataLst>
      <p:tags r:id="rId3"/>
    </p:custDataLst>
    <p:extLst>
      <p:ext uri="{BB962C8B-B14F-4D97-AF65-F5344CB8AC3E}">
        <p14:creationId val="330702656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ppt_x"/>
                                          </p:val>
                                        </p:tav>
                                        <p:tav tm="100000">
                                          <p:val>
                                            <p:strVal val="#ppt_x"/>
                                          </p:val>
                                        </p:tav>
                                      </p:tavLst>
                                    </p:anim>
                                    <p:anim calcmode="lin" valueType="num">
                                      <p:cBhvr additive="base">
                                        <p:cTn dur="500" fill="hold" id="8"/>
                                        <p:tgtEl>
                                          <p:spTgt spid="27"/>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500" fill="hold" id="11"/>
                                        <p:tgtEl>
                                          <p:spTgt spid="28"/>
                                        </p:tgtEl>
                                        <p:attrNameLst>
                                          <p:attrName>ppt_x</p:attrName>
                                        </p:attrNameLst>
                                      </p:cBhvr>
                                      <p:tavLst>
                                        <p:tav tm="0">
                                          <p:val>
                                            <p:strVal val="#ppt_x"/>
                                          </p:val>
                                        </p:tav>
                                        <p:tav tm="100000">
                                          <p:val>
                                            <p:strVal val="#ppt_x"/>
                                          </p:val>
                                        </p:tav>
                                      </p:tavLst>
                                    </p:anim>
                                    <p:anim calcmode="lin" valueType="num">
                                      <p:cBhvr additive="base">
                                        <p:cTn dur="500" fill="hold" id="12"/>
                                        <p:tgtEl>
                                          <p:spTgt spid="28"/>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500" fill="hold" id="15"/>
                                        <p:tgtEl>
                                          <p:spTgt spid="29"/>
                                        </p:tgtEl>
                                        <p:attrNameLst>
                                          <p:attrName>ppt_x</p:attrName>
                                        </p:attrNameLst>
                                      </p:cBhvr>
                                      <p:tavLst>
                                        <p:tav tm="0">
                                          <p:val>
                                            <p:strVal val="#ppt_x"/>
                                          </p:val>
                                        </p:tav>
                                        <p:tav tm="100000">
                                          <p:val>
                                            <p:strVal val="#ppt_x"/>
                                          </p:val>
                                        </p:tav>
                                      </p:tavLst>
                                    </p:anim>
                                    <p:anim calcmode="lin" valueType="num">
                                      <p:cBhvr additive="base">
                                        <p:cTn dur="500" fill="hold" id="16"/>
                                        <p:tgtEl>
                                          <p:spTgt spid="29"/>
                                        </p:tgtEl>
                                        <p:attrNameLst>
                                          <p:attrName>ppt_y</p:attrName>
                                        </p:attrNameLst>
                                      </p:cBhvr>
                                      <p:tavLst>
                                        <p:tav tm="0">
                                          <p:val>
                                            <p:strVal val="0-#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 presetSubtype="4">
                                  <p:stCondLst>
                                    <p:cond delay="0"/>
                                  </p:stCondLst>
                                  <p:childTnLst>
                                    <p:set>
                                      <p:cBhvr>
                                        <p:cTn dur="1" fill="hold" id="20">
                                          <p:stCondLst>
                                            <p:cond delay="0"/>
                                          </p:stCondLst>
                                        </p:cTn>
                                        <p:tgtEl>
                                          <p:spTgt spid="32"/>
                                        </p:tgtEl>
                                        <p:attrNameLst>
                                          <p:attrName>style.visibility</p:attrName>
                                        </p:attrNameLst>
                                      </p:cBhvr>
                                      <p:to>
                                        <p:strVal val="visible"/>
                                      </p:to>
                                    </p:set>
                                    <p:anim calcmode="lin" valueType="num">
                                      <p:cBhvr additive="base">
                                        <p:cTn dur="500" fill="hold" id="21"/>
                                        <p:tgtEl>
                                          <p:spTgt spid="32"/>
                                        </p:tgtEl>
                                        <p:attrNameLst>
                                          <p:attrName>ppt_x</p:attrName>
                                        </p:attrNameLst>
                                      </p:cBhvr>
                                      <p:tavLst>
                                        <p:tav tm="0">
                                          <p:val>
                                            <p:strVal val="#ppt_x"/>
                                          </p:val>
                                        </p:tav>
                                        <p:tav tm="100000">
                                          <p:val>
                                            <p:strVal val="#ppt_x"/>
                                          </p:val>
                                        </p:tav>
                                      </p:tavLst>
                                    </p:anim>
                                    <p:anim calcmode="lin" valueType="num">
                                      <p:cBhvr additive="base">
                                        <p:cTn dur="500" fill="hold" id="22"/>
                                        <p:tgtEl>
                                          <p:spTgt spid="32"/>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31"/>
                                        </p:tgtEl>
                                        <p:attrNameLst>
                                          <p:attrName>style.visibility</p:attrName>
                                        </p:attrNameLst>
                                      </p:cBhvr>
                                      <p:to>
                                        <p:strVal val="visible"/>
                                      </p:to>
                                    </p:set>
                                    <p:anim calcmode="lin" valueType="num">
                                      <p:cBhvr additive="base">
                                        <p:cTn dur="500" fill="hold" id="25"/>
                                        <p:tgtEl>
                                          <p:spTgt spid="31"/>
                                        </p:tgtEl>
                                        <p:attrNameLst>
                                          <p:attrName>ppt_x</p:attrName>
                                        </p:attrNameLst>
                                      </p:cBhvr>
                                      <p:tavLst>
                                        <p:tav tm="0">
                                          <p:val>
                                            <p:strVal val="#ppt_x"/>
                                          </p:val>
                                        </p:tav>
                                        <p:tav tm="100000">
                                          <p:val>
                                            <p:strVal val="#ppt_x"/>
                                          </p:val>
                                        </p:tav>
                                      </p:tavLst>
                                    </p:anim>
                                    <p:anim calcmode="lin" valueType="num">
                                      <p:cBhvr additive="base">
                                        <p:cTn dur="500" fill="hold" id="26"/>
                                        <p:tgtEl>
                                          <p:spTgt spid="31"/>
                                        </p:tgtEl>
                                        <p:attrNameLst>
                                          <p:attrName>ppt_y</p:attrName>
                                        </p:attrNameLst>
                                      </p:cBhvr>
                                      <p:tavLst>
                                        <p:tav tm="0">
                                          <p:val>
                                            <p:strVal val="1+#ppt_h/2"/>
                                          </p:val>
                                        </p:tav>
                                        <p:tav tm="100000">
                                          <p:val>
                                            <p:strVal val="#ppt_y"/>
                                          </p:val>
                                        </p:tav>
                                      </p:tavLst>
                                    </p:anim>
                                  </p:childTnLst>
                                </p:cTn>
                              </p:par>
                              <p:par>
                                <p:cTn fill="hold" id="27" nodeType="withEffect" presetClass="entr" presetID="2" presetSubtype="4">
                                  <p:stCondLst>
                                    <p:cond delay="0"/>
                                  </p:stCondLst>
                                  <p:childTnLst>
                                    <p:set>
                                      <p:cBhvr>
                                        <p:cTn dur="1" fill="hold" id="28">
                                          <p:stCondLst>
                                            <p:cond delay="0"/>
                                          </p:stCondLst>
                                        </p:cTn>
                                        <p:tgtEl>
                                          <p:spTgt spid="30"/>
                                        </p:tgtEl>
                                        <p:attrNameLst>
                                          <p:attrName>style.visibility</p:attrName>
                                        </p:attrNameLst>
                                      </p:cBhvr>
                                      <p:to>
                                        <p:strVal val="visible"/>
                                      </p:to>
                                    </p:set>
                                    <p:anim calcmode="lin" valueType="num">
                                      <p:cBhvr additive="base">
                                        <p:cTn dur="500" fill="hold" id="29"/>
                                        <p:tgtEl>
                                          <p:spTgt spid="30"/>
                                        </p:tgtEl>
                                        <p:attrNameLst>
                                          <p:attrName>ppt_x</p:attrName>
                                        </p:attrNameLst>
                                      </p:cBhvr>
                                      <p:tavLst>
                                        <p:tav tm="0">
                                          <p:val>
                                            <p:strVal val="#ppt_x"/>
                                          </p:val>
                                        </p:tav>
                                        <p:tav tm="100000">
                                          <p:val>
                                            <p:strVal val="#ppt_x"/>
                                          </p:val>
                                        </p:tav>
                                      </p:tavLst>
                                    </p:anim>
                                    <p:anim calcmode="lin" valueType="num">
                                      <p:cBhvr additive="base">
                                        <p:cTn dur="500" fill="hold" id="30"/>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3" name="TextBox 101"/>
          <p:cNvSpPr txBox="1"/>
          <p:nvPr/>
        </p:nvSpPr>
        <p:spPr>
          <a:xfrm>
            <a:off x="6183900" y="914369"/>
            <a:ext cx="1721281" cy="567478"/>
          </a:xfrm>
          <a:prstGeom prst="rect">
            <a:avLst/>
          </a:prstGeom>
        </p:spPr>
        <p:txBody>
          <a:bodyPr anchor="ctr" bIns="45720" lIns="91440" rIns="91440" tIns="45720" vert="horz" wrap="none">
            <a:normAutofit/>
          </a:bodyPr>
          <a:lstStyle/>
          <a:p>
            <a:pPr indent="0" marL="0">
              <a:spcBef>
                <a:spcPct val="0"/>
              </a:spcBef>
              <a:buNone/>
            </a:pPr>
            <a:r>
              <a:rPr altLang="en-US" b="1" lang="zh-CN">
                <a:solidFill>
                  <a:schemeClr val="accent1"/>
                </a:solidFill>
                <a:ea charset="-122" panose="020b0503020204020204" pitchFamily="34" typeface="微软雅黑"/>
              </a:rPr>
              <a:t>标题文本预设</a:t>
            </a:r>
          </a:p>
        </p:txBody>
      </p:sp>
      <p:sp>
        <p:nvSpPr>
          <p:cNvPr id="104" name="TextBox 104"/>
          <p:cNvSpPr txBox="1"/>
          <p:nvPr/>
        </p:nvSpPr>
        <p:spPr>
          <a:xfrm>
            <a:off x="6451070" y="2966632"/>
            <a:ext cx="1721281" cy="567479"/>
          </a:xfrm>
          <a:prstGeom prst="rect">
            <a:avLst/>
          </a:prstGeom>
        </p:spPr>
        <p:txBody>
          <a:bodyPr anchor="ctr" bIns="45720" lIns="91440" rIns="91440" tIns="45720" vert="horz" wrap="none">
            <a:normAutofit/>
          </a:bodyPr>
          <a:lstStyle/>
          <a:p>
            <a:pPr indent="0" marL="0">
              <a:spcBef>
                <a:spcPct val="0"/>
              </a:spcBef>
              <a:buNone/>
            </a:pPr>
            <a:r>
              <a:rPr altLang="en-US" b="1" lang="zh-CN">
                <a:solidFill>
                  <a:schemeClr val="accent2"/>
                </a:solidFill>
                <a:ea charset="-122" panose="020b0503020204020204" pitchFamily="34" typeface="微软雅黑"/>
              </a:rPr>
              <a:t>标题文本预设</a:t>
            </a:r>
          </a:p>
        </p:txBody>
      </p:sp>
      <p:sp>
        <p:nvSpPr>
          <p:cNvPr id="105" name="TextBox 105"/>
          <p:cNvSpPr txBox="1"/>
          <p:nvPr/>
        </p:nvSpPr>
        <p:spPr>
          <a:xfrm>
            <a:off x="1048945" y="1946554"/>
            <a:ext cx="1721281" cy="546257"/>
          </a:xfrm>
          <a:prstGeom prst="rect">
            <a:avLst/>
          </a:prstGeom>
        </p:spPr>
        <p:txBody>
          <a:bodyPr anchor="ctr" bIns="45720" lIns="91440" rIns="91440" tIns="45720" vert="horz" wrap="none">
            <a:normAutofit/>
          </a:bodyPr>
          <a:lstStyle/>
          <a:p>
            <a:pPr algn="r" indent="0" marL="0">
              <a:spcBef>
                <a:spcPct val="0"/>
              </a:spcBef>
              <a:buNone/>
            </a:pPr>
            <a:r>
              <a:rPr altLang="en-US" b="1" lang="zh-CN">
                <a:solidFill>
                  <a:schemeClr val="accent4"/>
                </a:solidFill>
                <a:ea charset="-122" panose="020b0503020204020204" pitchFamily="34" typeface="微软雅黑"/>
              </a:rPr>
              <a:t>标题文本预设</a:t>
            </a:r>
          </a:p>
        </p:txBody>
      </p:sp>
      <p:sp>
        <p:nvSpPr>
          <p:cNvPr id="108" name="TextBox 108"/>
          <p:cNvSpPr txBox="1"/>
          <p:nvPr/>
        </p:nvSpPr>
        <p:spPr>
          <a:xfrm>
            <a:off x="971649" y="3713914"/>
            <a:ext cx="1721281" cy="575961"/>
          </a:xfrm>
          <a:prstGeom prst="rect">
            <a:avLst/>
          </a:prstGeom>
        </p:spPr>
        <p:txBody>
          <a:bodyPr anchor="ctr" bIns="45720" lIns="91440" rIns="91440" tIns="45720" vert="horz" wrap="none">
            <a:normAutofit/>
          </a:bodyPr>
          <a:lstStyle/>
          <a:p>
            <a:pPr algn="r" indent="0" marL="0">
              <a:spcBef>
                <a:spcPct val="0"/>
              </a:spcBef>
              <a:buNone/>
            </a:pPr>
            <a:r>
              <a:rPr altLang="en-US" b="1" lang="zh-CN">
                <a:solidFill>
                  <a:schemeClr val="accent5"/>
                </a:solidFill>
                <a:ea charset="-122" panose="020b0503020204020204" pitchFamily="34" typeface="微软雅黑"/>
              </a:rPr>
              <a:t>标题文本预设</a:t>
            </a:r>
          </a:p>
        </p:txBody>
      </p:sp>
      <p:grpSp>
        <p:nvGrpSpPr>
          <p:cNvPr id="110" name="组合 109"/>
          <p:cNvGrpSpPr/>
          <p:nvPr/>
        </p:nvGrpSpPr>
        <p:grpSpPr>
          <a:xfrm>
            <a:off x="3004967" y="1031134"/>
            <a:ext cx="3373508" cy="3502375"/>
            <a:chOff x="3004967" y="1031134"/>
            <a:chExt cx="3373508" cy="3502375"/>
          </a:xfrm>
        </p:grpSpPr>
        <p:sp>
          <p:nvSpPr>
            <p:cNvPr id="4" name="Freeform: Shape 2"/>
            <p:cNvSpPr/>
            <p:nvPr/>
          </p:nvSpPr>
          <p:spPr bwMode="auto">
            <a:xfrm>
              <a:off x="3499254" y="2090320"/>
              <a:ext cx="531359" cy="753788"/>
            </a:xfrm>
            <a:custGeom>
              <a:gdLst>
                <a:gd fmla="*/ 127 w 127" name="T0"/>
                <a:gd fmla="*/ 54 h 180" name="T1"/>
                <a:gd fmla="*/ 73 w 127" name="T2"/>
                <a:gd fmla="*/ 0 h 180" name="T3"/>
                <a:gd fmla="*/ 0 w 127" name="T4"/>
                <a:gd fmla="*/ 180 h 180" name="T5"/>
                <a:gd fmla="*/ 76 w 127" name="T6"/>
                <a:gd fmla="*/ 180 h 180" name="T7"/>
                <a:gd fmla="*/ 127 w 127" name="T8"/>
                <a:gd fmla="*/ 54 h 180" name="T9"/>
              </a:gdLst>
              <a:cxnLst>
                <a:cxn ang="0">
                  <a:pos x="T0" y="T1"/>
                </a:cxn>
                <a:cxn ang="0">
                  <a:pos x="T2" y="T3"/>
                </a:cxn>
                <a:cxn ang="0">
                  <a:pos x="T4" y="T5"/>
                </a:cxn>
                <a:cxn ang="0">
                  <a:pos x="T6" y="T7"/>
                </a:cxn>
                <a:cxn ang="0">
                  <a:pos x="T8" y="T9"/>
                </a:cxn>
              </a:cxnLst>
              <a:rect b="b" l="0" r="r" t="0"/>
              <a:pathLst>
                <a:path h="180" w="127">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rgbClr val="1E2628"/>
            </a:solidFill>
            <a:ln>
              <a:noFill/>
            </a:ln>
            <a:extLst/>
          </p:spPr>
          <p:txBody>
            <a:bodyPr anchor="ctr"/>
            <a:lstStyle/>
            <a:p>
              <a:pPr algn="ctr"/>
              <a:endParaRPr>
                <a:ea charset="-122" panose="020b0503020204020204" pitchFamily="34" typeface="微软雅黑"/>
              </a:endParaRPr>
            </a:p>
          </p:txBody>
        </p:sp>
        <p:sp>
          <p:nvSpPr>
            <p:cNvPr id="5" name="Freeform: Shape 3"/>
            <p:cNvSpPr/>
            <p:nvPr/>
          </p:nvSpPr>
          <p:spPr bwMode="auto">
            <a:xfrm>
              <a:off x="3495723" y="2838811"/>
              <a:ext cx="1820034" cy="1071543"/>
            </a:xfrm>
            <a:custGeom>
              <a:gdLst>
                <a:gd fmla="*/ 381 w 435" name="T0"/>
                <a:gd fmla="*/ 129 h 256" name="T1"/>
                <a:gd fmla="*/ 256 w 435" name="T2"/>
                <a:gd fmla="*/ 179 h 256" name="T3"/>
                <a:gd fmla="*/ 256 w 435" name="T4"/>
                <a:gd fmla="*/ 179 h 256" name="T5"/>
                <a:gd fmla="*/ 130 w 435" name="T6"/>
                <a:gd fmla="*/ 127 h 256" name="T7"/>
                <a:gd fmla="*/ 130 w 435" name="T8"/>
                <a:gd fmla="*/ 127 h 256" name="T9"/>
                <a:gd fmla="*/ 77 w 435" name="T10"/>
                <a:gd fmla="*/ 0 h 256" name="T11"/>
                <a:gd fmla="*/ 0 w 435" name="T12"/>
                <a:gd fmla="*/ 0 h 256" name="T13"/>
                <a:gd fmla="*/ 75 w 435" name="T14"/>
                <a:gd fmla="*/ 181 h 256" name="T15"/>
                <a:gd fmla="*/ 75 w 435" name="T16"/>
                <a:gd fmla="*/ 181 h 256" name="T17"/>
                <a:gd fmla="*/ 256 w 435" name="T18"/>
                <a:gd fmla="*/ 256 h 256" name="T19"/>
                <a:gd fmla="*/ 256 w 435" name="T20"/>
                <a:gd fmla="*/ 256 h 256" name="T21"/>
                <a:gd fmla="*/ 435 w 435" name="T22"/>
                <a:gd fmla="*/ 183 h 256" name="T23"/>
                <a:gd fmla="*/ 381 w 435" name="T24"/>
                <a:gd fmla="*/ 129 h 2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6" w="435">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chemeClr val="accent5"/>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6" name="Freeform: Shape 4"/>
            <p:cNvSpPr/>
            <p:nvPr/>
          </p:nvSpPr>
          <p:spPr bwMode="auto">
            <a:xfrm>
              <a:off x="5084502" y="2086789"/>
              <a:ext cx="549011" cy="1518167"/>
            </a:xfrm>
            <a:custGeom>
              <a:gdLst>
                <a:gd fmla="*/ 131 w 131" name="T0"/>
                <a:gd fmla="*/ 181 h 363" name="T1"/>
                <a:gd fmla="*/ 131 w 131" name="T2"/>
                <a:gd fmla="*/ 181 h 363" name="T3"/>
                <a:gd fmla="*/ 131 w 131" name="T4"/>
                <a:gd fmla="*/ 181 h 363" name="T5"/>
                <a:gd fmla="*/ 57 w 131" name="T6"/>
                <a:gd fmla="*/ 0 h 363" name="T7"/>
                <a:gd fmla="*/ 2 w 131" name="T8"/>
                <a:gd fmla="*/ 54 h 363" name="T9"/>
                <a:gd fmla="*/ 55 w 131" name="T10"/>
                <a:gd fmla="*/ 181 h 363" name="T11"/>
                <a:gd fmla="*/ 55 w 131" name="T12"/>
                <a:gd fmla="*/ 181 h 363" name="T13"/>
                <a:gd fmla="*/ 0 w 131" name="T14"/>
                <a:gd fmla="*/ 309 h 363" name="T15"/>
                <a:gd fmla="*/ 54 w 131" name="T16"/>
                <a:gd fmla="*/ 363 h 363" name="T17"/>
                <a:gd fmla="*/ 131 w 131" name="T18"/>
                <a:gd fmla="*/ 181 h 363" name="T19"/>
                <a:gd fmla="*/ 131 w 131" name="T20"/>
                <a:gd fmla="*/ 181 h 3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3" w="131">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7" name="Freeform: Shape 5"/>
            <p:cNvSpPr/>
            <p:nvPr/>
          </p:nvSpPr>
          <p:spPr bwMode="auto">
            <a:xfrm>
              <a:off x="3804653" y="1772565"/>
              <a:ext cx="1519931" cy="547246"/>
            </a:xfrm>
            <a:custGeom>
              <a:gdLst>
                <a:gd fmla="*/ 182 w 363" name="T0"/>
                <a:gd fmla="*/ 0 h 131" name="T1"/>
                <a:gd fmla="*/ 0 w 363" name="T2"/>
                <a:gd fmla="*/ 77 h 131" name="T3"/>
                <a:gd fmla="*/ 54 w 363" name="T4"/>
                <a:gd fmla="*/ 131 h 131" name="T5"/>
                <a:gd fmla="*/ 182 w 363" name="T6"/>
                <a:gd fmla="*/ 77 h 131" name="T7"/>
                <a:gd fmla="*/ 308 w 363" name="T8"/>
                <a:gd fmla="*/ 129 h 131" name="T9"/>
                <a:gd fmla="*/ 363 w 363" name="T10"/>
                <a:gd fmla="*/ 75 h 131" name="T11"/>
                <a:gd fmla="*/ 182 w 363" name="T12"/>
                <a:gd fmla="*/ 0 h 131" name="T13"/>
              </a:gdLst>
              <a:cxnLst>
                <a:cxn ang="0">
                  <a:pos x="T0" y="T1"/>
                </a:cxn>
                <a:cxn ang="0">
                  <a:pos x="T2" y="T3"/>
                </a:cxn>
                <a:cxn ang="0">
                  <a:pos x="T4" y="T5"/>
                </a:cxn>
                <a:cxn ang="0">
                  <a:pos x="T6" y="T7"/>
                </a:cxn>
                <a:cxn ang="0">
                  <a:pos x="T8" y="T9"/>
                </a:cxn>
                <a:cxn ang="0">
                  <a:pos x="T10" y="T11"/>
                </a:cxn>
                <a:cxn ang="0">
                  <a:pos x="T12" y="T13"/>
                </a:cxn>
              </a:cxnLst>
              <a:rect b="b" l="0" r="r" t="0"/>
              <a:pathLst>
                <a:path h="131" w="363">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8" name="Oval 6"/>
            <p:cNvSpPr/>
            <p:nvPr/>
          </p:nvSpPr>
          <p:spPr bwMode="auto">
            <a:xfrm>
              <a:off x="6039535" y="2755842"/>
              <a:ext cx="58256" cy="58256"/>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9" name="Oval 7"/>
            <p:cNvSpPr/>
            <p:nvPr/>
          </p:nvSpPr>
          <p:spPr bwMode="auto">
            <a:xfrm>
              <a:off x="6030709" y="2664046"/>
              <a:ext cx="42368" cy="3707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10" name="Oval 8"/>
            <p:cNvSpPr/>
            <p:nvPr/>
          </p:nvSpPr>
          <p:spPr bwMode="auto">
            <a:xfrm>
              <a:off x="6005995" y="2551066"/>
              <a:ext cx="58256" cy="54725"/>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11" name="Oval 9"/>
            <p:cNvSpPr/>
            <p:nvPr/>
          </p:nvSpPr>
          <p:spPr bwMode="auto">
            <a:xfrm>
              <a:off x="5997168" y="2453974"/>
              <a:ext cx="42368" cy="38837"/>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12" name="Oval 10"/>
            <p:cNvSpPr/>
            <p:nvPr/>
          </p:nvSpPr>
          <p:spPr bwMode="auto">
            <a:xfrm>
              <a:off x="5975984" y="2346290"/>
              <a:ext cx="51194"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13" name="Oval 11"/>
            <p:cNvSpPr/>
            <p:nvPr/>
          </p:nvSpPr>
          <p:spPr bwMode="auto">
            <a:xfrm>
              <a:off x="5935382" y="2252729"/>
              <a:ext cx="40602" cy="4236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14" name="Oval 12"/>
            <p:cNvSpPr/>
            <p:nvPr/>
          </p:nvSpPr>
          <p:spPr bwMode="auto">
            <a:xfrm>
              <a:off x="5880658" y="2153872"/>
              <a:ext cx="49429" cy="52959"/>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15" name="Oval 13"/>
            <p:cNvSpPr/>
            <p:nvPr/>
          </p:nvSpPr>
          <p:spPr bwMode="auto">
            <a:xfrm>
              <a:off x="5838290" y="2065606"/>
              <a:ext cx="38837" cy="4236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16" name="Oval 14"/>
            <p:cNvSpPr/>
            <p:nvPr/>
          </p:nvSpPr>
          <p:spPr bwMode="auto">
            <a:xfrm>
              <a:off x="5780035" y="1964983"/>
              <a:ext cx="58256" cy="58256"/>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17" name="Oval 15"/>
            <p:cNvSpPr/>
            <p:nvPr/>
          </p:nvSpPr>
          <p:spPr bwMode="auto">
            <a:xfrm>
              <a:off x="5712953" y="1876718"/>
              <a:ext cx="67082" cy="63551"/>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18" name="Oval 16"/>
            <p:cNvSpPr/>
            <p:nvPr/>
          </p:nvSpPr>
          <p:spPr bwMode="auto">
            <a:xfrm>
              <a:off x="5651167" y="1814932"/>
              <a:ext cx="40602" cy="4060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19" name="Oval 17"/>
            <p:cNvSpPr/>
            <p:nvPr/>
          </p:nvSpPr>
          <p:spPr bwMode="auto">
            <a:xfrm>
              <a:off x="5562901" y="1726666"/>
              <a:ext cx="67082" cy="6708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20" name="Oval 18"/>
            <p:cNvSpPr/>
            <p:nvPr/>
          </p:nvSpPr>
          <p:spPr bwMode="auto">
            <a:xfrm>
              <a:off x="5495820" y="1654289"/>
              <a:ext cx="54725" cy="60020"/>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21" name="Oval 19"/>
            <p:cNvSpPr/>
            <p:nvPr/>
          </p:nvSpPr>
          <p:spPr bwMode="auto">
            <a:xfrm>
              <a:off x="5419911" y="1588972"/>
              <a:ext cx="51194" cy="49429"/>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22" name="Oval 20"/>
            <p:cNvSpPr/>
            <p:nvPr/>
          </p:nvSpPr>
          <p:spPr bwMode="auto">
            <a:xfrm>
              <a:off x="5319288" y="1537778"/>
              <a:ext cx="58256" cy="58256"/>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23" name="Oval 21"/>
            <p:cNvSpPr/>
            <p:nvPr/>
          </p:nvSpPr>
          <p:spPr bwMode="auto">
            <a:xfrm>
              <a:off x="5231023" y="1491880"/>
              <a:ext cx="51194" cy="49429"/>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24" name="Oval 22"/>
            <p:cNvSpPr/>
            <p:nvPr/>
          </p:nvSpPr>
          <p:spPr bwMode="auto">
            <a:xfrm>
              <a:off x="5135697" y="1442452"/>
              <a:ext cx="54725" cy="52959"/>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25" name="Oval 23"/>
            <p:cNvSpPr/>
            <p:nvPr/>
          </p:nvSpPr>
          <p:spPr bwMode="auto">
            <a:xfrm>
              <a:off x="5043900" y="1396554"/>
              <a:ext cx="49429"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26" name="Oval 24"/>
            <p:cNvSpPr/>
            <p:nvPr/>
          </p:nvSpPr>
          <p:spPr bwMode="auto">
            <a:xfrm>
              <a:off x="4939747" y="1366543"/>
              <a:ext cx="52959" cy="54725"/>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7" name="Oval 25"/>
            <p:cNvSpPr/>
            <p:nvPr/>
          </p:nvSpPr>
          <p:spPr bwMode="auto">
            <a:xfrm>
              <a:off x="4830298" y="1345360"/>
              <a:ext cx="61786" cy="63551"/>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28" name="Oval 26"/>
            <p:cNvSpPr/>
            <p:nvPr/>
          </p:nvSpPr>
          <p:spPr bwMode="auto">
            <a:xfrm>
              <a:off x="4738502" y="1341829"/>
              <a:ext cx="40602" cy="4060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29" name="Oval 27"/>
            <p:cNvSpPr/>
            <p:nvPr/>
          </p:nvSpPr>
          <p:spPr bwMode="auto">
            <a:xfrm>
              <a:off x="4625522" y="1315349"/>
              <a:ext cx="58256" cy="60020"/>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30" name="Oval 28"/>
            <p:cNvSpPr/>
            <p:nvPr/>
          </p:nvSpPr>
          <p:spPr bwMode="auto">
            <a:xfrm>
              <a:off x="4528430" y="1311819"/>
              <a:ext cx="42368" cy="4236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31" name="Oval 29"/>
            <p:cNvSpPr/>
            <p:nvPr/>
          </p:nvSpPr>
          <p:spPr bwMode="auto">
            <a:xfrm>
              <a:off x="4424277" y="1329472"/>
              <a:ext cx="45898"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32" name="Oval 30"/>
            <p:cNvSpPr/>
            <p:nvPr/>
          </p:nvSpPr>
          <p:spPr bwMode="auto">
            <a:xfrm>
              <a:off x="4307766" y="1333003"/>
              <a:ext cx="65317" cy="67082"/>
            </a:xfrm>
            <a:prstGeom prst="ellipse">
              <a:avLst/>
            </a:prstGeom>
            <a:solidFill>
              <a:srgbClr val="13436C"/>
            </a:solidFill>
            <a:ln>
              <a:solidFill>
                <a:srgbClr val="13436C"/>
              </a:solidFill>
            </a:ln>
            <a:extLst/>
          </p:spPr>
          <p:txBody>
            <a:bodyPr anchor="ctr"/>
            <a:lstStyle/>
            <a:p>
              <a:pPr algn="ctr"/>
              <a:endParaRPr>
                <a:ea charset="-122" panose="020b0503020204020204" pitchFamily="34" typeface="微软雅黑"/>
              </a:endParaRPr>
            </a:p>
          </p:txBody>
        </p:sp>
        <p:sp>
          <p:nvSpPr>
            <p:cNvPr id="33" name="Oval 31"/>
            <p:cNvSpPr/>
            <p:nvPr/>
          </p:nvSpPr>
          <p:spPr bwMode="auto">
            <a:xfrm>
              <a:off x="4201848" y="1348890"/>
              <a:ext cx="67082" cy="6708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34" name="Oval 32"/>
            <p:cNvSpPr/>
            <p:nvPr/>
          </p:nvSpPr>
          <p:spPr bwMode="auto">
            <a:xfrm>
              <a:off x="4110051" y="1378900"/>
              <a:ext cx="45898" cy="4236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35" name="Oval 33"/>
            <p:cNvSpPr/>
            <p:nvPr/>
          </p:nvSpPr>
          <p:spPr bwMode="auto">
            <a:xfrm>
              <a:off x="4005898" y="1408911"/>
              <a:ext cx="58256" cy="52959"/>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36" name="Oval 34"/>
            <p:cNvSpPr/>
            <p:nvPr/>
          </p:nvSpPr>
          <p:spPr bwMode="auto">
            <a:xfrm>
              <a:off x="3914102" y="1454809"/>
              <a:ext cx="54725" cy="58256"/>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37" name="Oval 35"/>
            <p:cNvSpPr/>
            <p:nvPr/>
          </p:nvSpPr>
          <p:spPr bwMode="auto">
            <a:xfrm>
              <a:off x="3813480" y="1500707"/>
              <a:ext cx="67082" cy="61786"/>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38" name="Oval 36"/>
            <p:cNvSpPr/>
            <p:nvPr/>
          </p:nvSpPr>
          <p:spPr bwMode="auto">
            <a:xfrm>
              <a:off x="3728745" y="1558962"/>
              <a:ext cx="45898"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39" name="Oval 37"/>
            <p:cNvSpPr/>
            <p:nvPr/>
          </p:nvSpPr>
          <p:spPr bwMode="auto">
            <a:xfrm>
              <a:off x="3633418" y="1608391"/>
              <a:ext cx="54725" cy="51194"/>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40" name="Oval 38"/>
            <p:cNvSpPr/>
            <p:nvPr/>
          </p:nvSpPr>
          <p:spPr bwMode="auto">
            <a:xfrm>
              <a:off x="3553979" y="1675472"/>
              <a:ext cx="67082" cy="6708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41" name="Oval 39"/>
            <p:cNvSpPr/>
            <p:nvPr/>
          </p:nvSpPr>
          <p:spPr bwMode="auto">
            <a:xfrm>
              <a:off x="3490428" y="1760207"/>
              <a:ext cx="45898"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42" name="Oval 40"/>
            <p:cNvSpPr/>
            <p:nvPr/>
          </p:nvSpPr>
          <p:spPr bwMode="auto">
            <a:xfrm>
              <a:off x="3407458" y="1827289"/>
              <a:ext cx="58256" cy="58256"/>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43" name="Oval 41"/>
            <p:cNvSpPr/>
            <p:nvPr/>
          </p:nvSpPr>
          <p:spPr bwMode="auto">
            <a:xfrm>
              <a:off x="3331550" y="1901432"/>
              <a:ext cx="58256" cy="60020"/>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44" name="Oval 42"/>
            <p:cNvSpPr/>
            <p:nvPr/>
          </p:nvSpPr>
          <p:spPr bwMode="auto">
            <a:xfrm>
              <a:off x="3276825" y="1989697"/>
              <a:ext cx="63551" cy="63551"/>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45" name="Oval 43"/>
            <p:cNvSpPr/>
            <p:nvPr/>
          </p:nvSpPr>
          <p:spPr bwMode="auto">
            <a:xfrm>
              <a:off x="3227396" y="2081494"/>
              <a:ext cx="61786" cy="6708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46" name="Oval 44"/>
            <p:cNvSpPr/>
            <p:nvPr/>
          </p:nvSpPr>
          <p:spPr bwMode="auto">
            <a:xfrm>
              <a:off x="3185029" y="2182117"/>
              <a:ext cx="51194" cy="54725"/>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47" name="Oval 45"/>
            <p:cNvSpPr/>
            <p:nvPr/>
          </p:nvSpPr>
          <p:spPr bwMode="auto">
            <a:xfrm>
              <a:off x="3135600" y="2273913"/>
              <a:ext cx="54725" cy="60020"/>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48" name="Oval 46"/>
            <p:cNvSpPr/>
            <p:nvPr/>
          </p:nvSpPr>
          <p:spPr bwMode="auto">
            <a:xfrm>
              <a:off x="3102059" y="2379831"/>
              <a:ext cx="45898"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49" name="Oval 47"/>
            <p:cNvSpPr/>
            <p:nvPr/>
          </p:nvSpPr>
          <p:spPr bwMode="auto">
            <a:xfrm>
              <a:off x="3077345" y="2475158"/>
              <a:ext cx="61786" cy="63551"/>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50" name="Oval 48"/>
            <p:cNvSpPr/>
            <p:nvPr/>
          </p:nvSpPr>
          <p:spPr bwMode="auto">
            <a:xfrm>
              <a:off x="3068519" y="2584607"/>
              <a:ext cx="45898" cy="49429"/>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51" name="Oval 49"/>
            <p:cNvSpPr/>
            <p:nvPr/>
          </p:nvSpPr>
          <p:spPr bwMode="auto">
            <a:xfrm>
              <a:off x="3050865" y="2692291"/>
              <a:ext cx="45898" cy="4236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52" name="Oval 50"/>
            <p:cNvSpPr/>
            <p:nvPr/>
          </p:nvSpPr>
          <p:spPr bwMode="auto">
            <a:xfrm>
              <a:off x="3031447" y="2789383"/>
              <a:ext cx="52959" cy="58256"/>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53" name="Oval 51"/>
            <p:cNvSpPr/>
            <p:nvPr/>
          </p:nvSpPr>
          <p:spPr bwMode="auto">
            <a:xfrm>
              <a:off x="3043804" y="2902363"/>
              <a:ext cx="45898" cy="4236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54" name="Oval 52"/>
            <p:cNvSpPr/>
            <p:nvPr/>
          </p:nvSpPr>
          <p:spPr bwMode="auto">
            <a:xfrm>
              <a:off x="3063223" y="3006516"/>
              <a:ext cx="42368" cy="4236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55" name="Oval 53"/>
            <p:cNvSpPr/>
            <p:nvPr/>
          </p:nvSpPr>
          <p:spPr bwMode="auto">
            <a:xfrm>
              <a:off x="3068519" y="3098312"/>
              <a:ext cx="67082" cy="6708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56" name="Oval 54"/>
            <p:cNvSpPr/>
            <p:nvPr/>
          </p:nvSpPr>
          <p:spPr bwMode="auto">
            <a:xfrm>
              <a:off x="3084407" y="3204231"/>
              <a:ext cx="67082" cy="6708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57" name="Oval 55"/>
            <p:cNvSpPr/>
            <p:nvPr/>
          </p:nvSpPr>
          <p:spPr bwMode="auto">
            <a:xfrm>
              <a:off x="3117947" y="3317211"/>
              <a:ext cx="42368"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58" name="Oval 56"/>
            <p:cNvSpPr/>
            <p:nvPr/>
          </p:nvSpPr>
          <p:spPr bwMode="auto">
            <a:xfrm>
              <a:off x="3156784" y="3400180"/>
              <a:ext cx="67082" cy="63551"/>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59" name="Oval 57"/>
            <p:cNvSpPr/>
            <p:nvPr/>
          </p:nvSpPr>
          <p:spPr bwMode="auto">
            <a:xfrm>
              <a:off x="3209744" y="3500803"/>
              <a:ext cx="54725" cy="54725"/>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60" name="Oval 58"/>
            <p:cNvSpPr/>
            <p:nvPr/>
          </p:nvSpPr>
          <p:spPr bwMode="auto">
            <a:xfrm>
              <a:off x="3264468" y="3601426"/>
              <a:ext cx="42368" cy="3707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61" name="Oval 59"/>
            <p:cNvSpPr/>
            <p:nvPr/>
          </p:nvSpPr>
          <p:spPr bwMode="auto">
            <a:xfrm>
              <a:off x="3315662" y="3693222"/>
              <a:ext cx="40602" cy="4236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62" name="Oval 60"/>
            <p:cNvSpPr/>
            <p:nvPr/>
          </p:nvSpPr>
          <p:spPr bwMode="auto">
            <a:xfrm>
              <a:off x="3370386" y="3760303"/>
              <a:ext cx="65317" cy="61786"/>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63" name="Oval 61"/>
            <p:cNvSpPr/>
            <p:nvPr/>
          </p:nvSpPr>
          <p:spPr bwMode="auto">
            <a:xfrm>
              <a:off x="3449826" y="3839743"/>
              <a:ext cx="58256" cy="58256"/>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64" name="Oval 62"/>
            <p:cNvSpPr/>
            <p:nvPr/>
          </p:nvSpPr>
          <p:spPr bwMode="auto">
            <a:xfrm>
              <a:off x="3529265" y="3919181"/>
              <a:ext cx="45898"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65" name="Oval 63"/>
            <p:cNvSpPr/>
            <p:nvPr/>
          </p:nvSpPr>
          <p:spPr bwMode="auto">
            <a:xfrm>
              <a:off x="3603408" y="3995089"/>
              <a:ext cx="45898"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66" name="Oval 64"/>
            <p:cNvSpPr/>
            <p:nvPr/>
          </p:nvSpPr>
          <p:spPr bwMode="auto">
            <a:xfrm>
              <a:off x="3675786" y="4048049"/>
              <a:ext cx="67082" cy="6708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67" name="Oval 65"/>
            <p:cNvSpPr/>
            <p:nvPr/>
          </p:nvSpPr>
          <p:spPr bwMode="auto">
            <a:xfrm>
              <a:off x="3779939" y="4108069"/>
              <a:ext cx="45898"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68" name="Oval 66"/>
            <p:cNvSpPr/>
            <p:nvPr/>
          </p:nvSpPr>
          <p:spPr bwMode="auto">
            <a:xfrm>
              <a:off x="3868204" y="4148671"/>
              <a:ext cx="58256" cy="60020"/>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69" name="Oval 67"/>
            <p:cNvSpPr/>
            <p:nvPr/>
          </p:nvSpPr>
          <p:spPr bwMode="auto">
            <a:xfrm>
              <a:off x="3968826" y="4203396"/>
              <a:ext cx="45898"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70" name="Oval 68"/>
            <p:cNvSpPr/>
            <p:nvPr/>
          </p:nvSpPr>
          <p:spPr bwMode="auto">
            <a:xfrm>
              <a:off x="4060623" y="4254590"/>
              <a:ext cx="49429"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71" name="Oval 69"/>
            <p:cNvSpPr/>
            <p:nvPr/>
          </p:nvSpPr>
          <p:spPr bwMode="auto">
            <a:xfrm>
              <a:off x="4168307" y="4274008"/>
              <a:ext cx="38837" cy="38837"/>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72" name="Oval 70"/>
            <p:cNvSpPr/>
            <p:nvPr/>
          </p:nvSpPr>
          <p:spPr bwMode="auto">
            <a:xfrm>
              <a:off x="4260103" y="4279305"/>
              <a:ext cx="67082" cy="6708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73" name="Oval 71"/>
            <p:cNvSpPr/>
            <p:nvPr/>
          </p:nvSpPr>
          <p:spPr bwMode="auto">
            <a:xfrm>
              <a:off x="4366021" y="4295192"/>
              <a:ext cx="67082" cy="6708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74" name="Oval 72"/>
            <p:cNvSpPr/>
            <p:nvPr/>
          </p:nvSpPr>
          <p:spPr bwMode="auto">
            <a:xfrm>
              <a:off x="4482532" y="4325203"/>
              <a:ext cx="37072" cy="3707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75" name="Oval 73"/>
            <p:cNvSpPr/>
            <p:nvPr/>
          </p:nvSpPr>
          <p:spPr bwMode="auto">
            <a:xfrm>
              <a:off x="4583154" y="4325203"/>
              <a:ext cx="45898"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76" name="Oval 74"/>
            <p:cNvSpPr/>
            <p:nvPr/>
          </p:nvSpPr>
          <p:spPr bwMode="auto">
            <a:xfrm>
              <a:off x="4683777" y="4304019"/>
              <a:ext cx="54725" cy="54725"/>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77" name="Oval 75"/>
            <p:cNvSpPr/>
            <p:nvPr/>
          </p:nvSpPr>
          <p:spPr bwMode="auto">
            <a:xfrm>
              <a:off x="4784400" y="4282835"/>
              <a:ext cx="61786" cy="63551"/>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78" name="Oval 76"/>
            <p:cNvSpPr/>
            <p:nvPr/>
          </p:nvSpPr>
          <p:spPr bwMode="auto">
            <a:xfrm>
              <a:off x="4892084" y="4270478"/>
              <a:ext cx="54725" cy="54725"/>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79" name="Oval 77"/>
            <p:cNvSpPr/>
            <p:nvPr/>
          </p:nvSpPr>
          <p:spPr bwMode="auto">
            <a:xfrm>
              <a:off x="4998002" y="4254590"/>
              <a:ext cx="49429" cy="52959"/>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80" name="Oval 78"/>
            <p:cNvSpPr/>
            <p:nvPr/>
          </p:nvSpPr>
          <p:spPr bwMode="auto">
            <a:xfrm>
              <a:off x="5093329" y="4215754"/>
              <a:ext cx="51194"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81" name="Oval 79"/>
            <p:cNvSpPr/>
            <p:nvPr/>
          </p:nvSpPr>
          <p:spPr bwMode="auto">
            <a:xfrm>
              <a:off x="5185125" y="4166325"/>
              <a:ext cx="54725" cy="49429"/>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82" name="Oval 80"/>
            <p:cNvSpPr/>
            <p:nvPr/>
          </p:nvSpPr>
          <p:spPr bwMode="auto">
            <a:xfrm>
              <a:off x="5282217" y="4115131"/>
              <a:ext cx="49429" cy="51194"/>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83" name="Oval 81"/>
            <p:cNvSpPr/>
            <p:nvPr/>
          </p:nvSpPr>
          <p:spPr bwMode="auto">
            <a:xfrm>
              <a:off x="5377544" y="4069233"/>
              <a:ext cx="45898" cy="4589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84" name="Oval 82"/>
            <p:cNvSpPr/>
            <p:nvPr/>
          </p:nvSpPr>
          <p:spPr bwMode="auto">
            <a:xfrm>
              <a:off x="5462279" y="4007447"/>
              <a:ext cx="54725" cy="54725"/>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85" name="Oval 83"/>
            <p:cNvSpPr/>
            <p:nvPr/>
          </p:nvSpPr>
          <p:spPr bwMode="auto">
            <a:xfrm>
              <a:off x="5532891" y="3928008"/>
              <a:ext cx="58256" cy="61786"/>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86" name="Oval 84"/>
            <p:cNvSpPr/>
            <p:nvPr/>
          </p:nvSpPr>
          <p:spPr bwMode="auto">
            <a:xfrm>
              <a:off x="5612330" y="3860926"/>
              <a:ext cx="51194" cy="49429"/>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87" name="Oval 85"/>
            <p:cNvSpPr/>
            <p:nvPr/>
          </p:nvSpPr>
          <p:spPr bwMode="auto">
            <a:xfrm>
              <a:off x="5691769" y="3788548"/>
              <a:ext cx="42368" cy="42368"/>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88" name="Oval 86"/>
            <p:cNvSpPr/>
            <p:nvPr/>
          </p:nvSpPr>
          <p:spPr bwMode="auto">
            <a:xfrm>
              <a:off x="5764146" y="3709109"/>
              <a:ext cx="49429" cy="51194"/>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89" name="Oval 87"/>
            <p:cNvSpPr/>
            <p:nvPr/>
          </p:nvSpPr>
          <p:spPr bwMode="auto">
            <a:xfrm>
              <a:off x="5813575" y="3622609"/>
              <a:ext cx="42368" cy="40602"/>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90" name="Oval 88"/>
            <p:cNvSpPr/>
            <p:nvPr/>
          </p:nvSpPr>
          <p:spPr bwMode="auto">
            <a:xfrm>
              <a:off x="5850647" y="3516691"/>
              <a:ext cx="63551" cy="63551"/>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91" name="Oval 89"/>
            <p:cNvSpPr/>
            <p:nvPr/>
          </p:nvSpPr>
          <p:spPr bwMode="auto">
            <a:xfrm>
              <a:off x="5905372" y="3430190"/>
              <a:ext cx="54725" cy="49429"/>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92" name="Oval 90"/>
            <p:cNvSpPr/>
            <p:nvPr/>
          </p:nvSpPr>
          <p:spPr bwMode="auto">
            <a:xfrm>
              <a:off x="5947739" y="3329568"/>
              <a:ext cx="67082" cy="61786"/>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3" name="Oval 91"/>
            <p:cNvSpPr/>
            <p:nvPr/>
          </p:nvSpPr>
          <p:spPr bwMode="auto">
            <a:xfrm>
              <a:off x="5990107" y="3237772"/>
              <a:ext cx="45898" cy="45898"/>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4" name="Oval 92"/>
            <p:cNvSpPr/>
            <p:nvPr/>
          </p:nvSpPr>
          <p:spPr bwMode="auto">
            <a:xfrm>
              <a:off x="5997168" y="3124792"/>
              <a:ext cx="63551" cy="61786"/>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5" name="Oval 93"/>
            <p:cNvSpPr/>
            <p:nvPr/>
          </p:nvSpPr>
          <p:spPr bwMode="auto">
            <a:xfrm>
              <a:off x="6021882" y="3027700"/>
              <a:ext cx="47663" cy="45898"/>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6" name="Oval 94"/>
            <p:cNvSpPr/>
            <p:nvPr/>
          </p:nvSpPr>
          <p:spPr bwMode="auto">
            <a:xfrm>
              <a:off x="6036004" y="2923546"/>
              <a:ext cx="49429" cy="49429"/>
            </a:xfrm>
            <a:prstGeom prst="ellipse">
              <a:avLst/>
            </a:prstGeom>
            <a:solidFill>
              <a:srgbClr val="13436C"/>
            </a:solidFill>
            <a:ln>
              <a:noFill/>
            </a:ln>
            <a:extLst/>
          </p:spPr>
          <p:txBody>
            <a:bodyPr anchor="ctr"/>
            <a:lstStyle/>
            <a:p>
              <a:pPr algn="ctr"/>
              <a:endParaRPr>
                <a:ea charset="-122" panose="020b0503020204020204" pitchFamily="34" typeface="微软雅黑"/>
              </a:endParaRPr>
            </a:p>
          </p:txBody>
        </p:sp>
        <p:sp>
          <p:nvSpPr>
            <p:cNvPr id="97" name="Oval 95"/>
            <p:cNvSpPr/>
            <p:nvPr/>
          </p:nvSpPr>
          <p:spPr bwMode="auto">
            <a:xfrm>
              <a:off x="4549614" y="1031134"/>
              <a:ext cx="653165" cy="65316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8" name="Oval 96"/>
            <p:cNvSpPr/>
            <p:nvPr/>
          </p:nvSpPr>
          <p:spPr bwMode="auto">
            <a:xfrm>
              <a:off x="5730606" y="2898832"/>
              <a:ext cx="647869" cy="647869"/>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9" name="Oval 97"/>
            <p:cNvSpPr/>
            <p:nvPr/>
          </p:nvSpPr>
          <p:spPr bwMode="auto">
            <a:xfrm>
              <a:off x="3557510" y="3882110"/>
              <a:ext cx="649634" cy="651399"/>
            </a:xfrm>
            <a:prstGeom prst="ellipse">
              <a:avLst/>
            </a:prstGeom>
            <a:solidFill>
              <a:schemeClr val="accent5"/>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100" name="Oval 98"/>
            <p:cNvSpPr/>
            <p:nvPr/>
          </p:nvSpPr>
          <p:spPr bwMode="auto">
            <a:xfrm>
              <a:off x="3004967" y="1973810"/>
              <a:ext cx="418379" cy="421909"/>
            </a:xfrm>
            <a:prstGeom prst="ellipse">
              <a:avLst/>
            </a:pr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109" name="Oval 111"/>
            <p:cNvSpPr/>
            <p:nvPr/>
          </p:nvSpPr>
          <p:spPr>
            <a:xfrm>
              <a:off x="3882327" y="2152348"/>
              <a:ext cx="1382518" cy="1368150"/>
            </a:xfrm>
            <a:prstGeom prst="ellipse">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06" name="Title 1">
            <a:extLst>
              <a:ext uri="{FF2B5EF4-FFF2-40B4-BE49-F238E27FC236}">
                <a16:creationId xmlns:a16="http://schemas.microsoft.com/office/drawing/2014/main" id="{BEF0B9CD-BF14-46EE-87AD-5D963C51492A}"/>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年度工作总结</a:t>
            </a:r>
          </a:p>
        </p:txBody>
      </p:sp>
    </p:spTree>
    <p:extLst>
      <p:ext uri="{BB962C8B-B14F-4D97-AF65-F5344CB8AC3E}">
        <p14:creationId val="4137751434"/>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5" presetSubtype="0">
                                  <p:stCondLst>
                                    <p:cond delay="0"/>
                                  </p:stCondLst>
                                  <p:childTnLst>
                                    <p:set>
                                      <p:cBhvr>
                                        <p:cTn dur="1" fill="hold" id="6">
                                          <p:stCondLst>
                                            <p:cond delay="0"/>
                                          </p:stCondLst>
                                        </p:cTn>
                                        <p:tgtEl>
                                          <p:spTgt spid="110"/>
                                        </p:tgtEl>
                                        <p:attrNameLst>
                                          <p:attrName>style.visibility</p:attrName>
                                        </p:attrNameLst>
                                      </p:cBhvr>
                                      <p:to>
                                        <p:strVal val="visible"/>
                                      </p:to>
                                    </p:set>
                                    <p:animEffect filter="fade" transition="in">
                                      <p:cBhvr>
                                        <p:cTn dur="2000" id="7"/>
                                        <p:tgtEl>
                                          <p:spTgt spid="110"/>
                                        </p:tgtEl>
                                      </p:cBhvr>
                                    </p:animEffect>
                                    <p:anim calcmode="lin" valueType="num">
                                      <p:cBhvr>
                                        <p:cTn dur="2000" fill="hold" id="8"/>
                                        <p:tgtEl>
                                          <p:spTgt spid="110"/>
                                        </p:tgtEl>
                                        <p:attrNameLst>
                                          <p:attrName>ppt_w</p:attrName>
                                        </p:attrNameLst>
                                      </p:cBhvr>
                                      <p:tavLst>
                                        <p:tav fmla="#ppt_w*sin(2.5*pi*$)" tm="0">
                                          <p:val>
                                            <p:fltVal val="0"/>
                                          </p:val>
                                        </p:tav>
                                        <p:tav tm="100000">
                                          <p:val>
                                            <p:fltVal val="1"/>
                                          </p:val>
                                        </p:tav>
                                      </p:tavLst>
                                    </p:anim>
                                    <p:anim calcmode="lin" valueType="num">
                                      <p:cBhvr>
                                        <p:cTn dur="2000" fill="hold" id="9"/>
                                        <p:tgtEl>
                                          <p:spTgt spid="110"/>
                                        </p:tgtEl>
                                        <p:attrNameLst>
                                          <p:attrName>ppt_h</p:attrName>
                                        </p:attrNameLst>
                                      </p:cBhvr>
                                      <p:tavLst>
                                        <p:tav tm="0">
                                          <p:val>
                                            <p:strVal val="#ppt_h"/>
                                          </p:val>
                                        </p:tav>
                                        <p:tav tm="100000">
                                          <p:val>
                                            <p:strVal val="#ppt_h"/>
                                          </p:val>
                                        </p:tav>
                                      </p:tavLst>
                                    </p:anim>
                                  </p:childTnLst>
                                </p:cTn>
                              </p:par>
                            </p:childTnLst>
                          </p:cTn>
                        </p:par>
                        <p:par>
                          <p:cTn fill="hold" id="10" nodeType="afterGroup">
                            <p:stCondLst>
                              <p:cond delay="2000"/>
                            </p:stCondLst>
                            <p:childTnLst>
                              <p:par>
                                <p:cTn fill="hold" grpId="0" id="11" nodeType="afterEffect" presetClass="entr" presetID="42" presetSubtype="0">
                                  <p:stCondLst>
                                    <p:cond delay="0"/>
                                  </p:stCondLst>
                                  <p:childTnLst>
                                    <p:set>
                                      <p:cBhvr>
                                        <p:cTn dur="1" fill="hold" id="12">
                                          <p:stCondLst>
                                            <p:cond delay="0"/>
                                          </p:stCondLst>
                                        </p:cTn>
                                        <p:tgtEl>
                                          <p:spTgt spid="105"/>
                                        </p:tgtEl>
                                        <p:attrNameLst>
                                          <p:attrName>style.visibility</p:attrName>
                                        </p:attrNameLst>
                                      </p:cBhvr>
                                      <p:to>
                                        <p:strVal val="visible"/>
                                      </p:to>
                                    </p:set>
                                    <p:animEffect filter="fade" transition="in">
                                      <p:cBhvr>
                                        <p:cTn dur="1000" id="13"/>
                                        <p:tgtEl>
                                          <p:spTgt spid="105"/>
                                        </p:tgtEl>
                                      </p:cBhvr>
                                    </p:animEffect>
                                    <p:anim calcmode="lin" valueType="num">
                                      <p:cBhvr>
                                        <p:cTn dur="1000" fill="hold" id="14"/>
                                        <p:tgtEl>
                                          <p:spTgt spid="105"/>
                                        </p:tgtEl>
                                        <p:attrNameLst>
                                          <p:attrName>ppt_x</p:attrName>
                                        </p:attrNameLst>
                                      </p:cBhvr>
                                      <p:tavLst>
                                        <p:tav tm="0">
                                          <p:val>
                                            <p:strVal val="#ppt_x"/>
                                          </p:val>
                                        </p:tav>
                                        <p:tav tm="100000">
                                          <p:val>
                                            <p:strVal val="#ppt_x"/>
                                          </p:val>
                                        </p:tav>
                                      </p:tavLst>
                                    </p:anim>
                                    <p:anim calcmode="lin" valueType="num">
                                      <p:cBhvr>
                                        <p:cTn dur="1000" fill="hold" id="15"/>
                                        <p:tgtEl>
                                          <p:spTgt spid="105"/>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108"/>
                                        </p:tgtEl>
                                        <p:attrNameLst>
                                          <p:attrName>style.visibility</p:attrName>
                                        </p:attrNameLst>
                                      </p:cBhvr>
                                      <p:to>
                                        <p:strVal val="visible"/>
                                      </p:to>
                                    </p:set>
                                    <p:animEffect filter="fade" transition="in">
                                      <p:cBhvr>
                                        <p:cTn dur="1000" id="18"/>
                                        <p:tgtEl>
                                          <p:spTgt spid="108"/>
                                        </p:tgtEl>
                                      </p:cBhvr>
                                    </p:animEffect>
                                    <p:anim calcmode="lin" valueType="num">
                                      <p:cBhvr>
                                        <p:cTn dur="1000" fill="hold" id="19"/>
                                        <p:tgtEl>
                                          <p:spTgt spid="108"/>
                                        </p:tgtEl>
                                        <p:attrNameLst>
                                          <p:attrName>ppt_x</p:attrName>
                                        </p:attrNameLst>
                                      </p:cBhvr>
                                      <p:tavLst>
                                        <p:tav tm="0">
                                          <p:val>
                                            <p:strVal val="#ppt_x"/>
                                          </p:val>
                                        </p:tav>
                                        <p:tav tm="100000">
                                          <p:val>
                                            <p:strVal val="#ppt_x"/>
                                          </p:val>
                                        </p:tav>
                                      </p:tavLst>
                                    </p:anim>
                                    <p:anim calcmode="lin" valueType="num">
                                      <p:cBhvr>
                                        <p:cTn dur="1000" fill="hold" id="20"/>
                                        <p:tgtEl>
                                          <p:spTgt spid="108"/>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104"/>
                                        </p:tgtEl>
                                        <p:attrNameLst>
                                          <p:attrName>style.visibility</p:attrName>
                                        </p:attrNameLst>
                                      </p:cBhvr>
                                      <p:to>
                                        <p:strVal val="visible"/>
                                      </p:to>
                                    </p:set>
                                    <p:animEffect filter="fade" transition="in">
                                      <p:cBhvr>
                                        <p:cTn dur="1000" id="23"/>
                                        <p:tgtEl>
                                          <p:spTgt spid="104"/>
                                        </p:tgtEl>
                                      </p:cBhvr>
                                    </p:animEffect>
                                    <p:anim calcmode="lin" valueType="num">
                                      <p:cBhvr>
                                        <p:cTn dur="1000" fill="hold" id="24"/>
                                        <p:tgtEl>
                                          <p:spTgt spid="104"/>
                                        </p:tgtEl>
                                        <p:attrNameLst>
                                          <p:attrName>ppt_x</p:attrName>
                                        </p:attrNameLst>
                                      </p:cBhvr>
                                      <p:tavLst>
                                        <p:tav tm="0">
                                          <p:val>
                                            <p:strVal val="#ppt_x"/>
                                          </p:val>
                                        </p:tav>
                                        <p:tav tm="100000">
                                          <p:val>
                                            <p:strVal val="#ppt_x"/>
                                          </p:val>
                                        </p:tav>
                                      </p:tavLst>
                                    </p:anim>
                                    <p:anim calcmode="lin" valueType="num">
                                      <p:cBhvr>
                                        <p:cTn dur="1000" fill="hold" id="25"/>
                                        <p:tgtEl>
                                          <p:spTgt spid="104"/>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103"/>
                                        </p:tgtEl>
                                        <p:attrNameLst>
                                          <p:attrName>style.visibility</p:attrName>
                                        </p:attrNameLst>
                                      </p:cBhvr>
                                      <p:to>
                                        <p:strVal val="visible"/>
                                      </p:to>
                                    </p:set>
                                    <p:animEffect filter="fade" transition="in">
                                      <p:cBhvr>
                                        <p:cTn dur="1000" id="28"/>
                                        <p:tgtEl>
                                          <p:spTgt spid="103"/>
                                        </p:tgtEl>
                                      </p:cBhvr>
                                    </p:animEffect>
                                    <p:anim calcmode="lin" valueType="num">
                                      <p:cBhvr>
                                        <p:cTn dur="1000" fill="hold" id="29"/>
                                        <p:tgtEl>
                                          <p:spTgt spid="103"/>
                                        </p:tgtEl>
                                        <p:attrNameLst>
                                          <p:attrName>ppt_x</p:attrName>
                                        </p:attrNameLst>
                                      </p:cBhvr>
                                      <p:tavLst>
                                        <p:tav tm="0">
                                          <p:val>
                                            <p:strVal val="#ppt_x"/>
                                          </p:val>
                                        </p:tav>
                                        <p:tav tm="100000">
                                          <p:val>
                                            <p:strVal val="#ppt_x"/>
                                          </p:val>
                                        </p:tav>
                                      </p:tavLst>
                                    </p:anim>
                                    <p:anim calcmode="lin" valueType="num">
                                      <p:cBhvr>
                                        <p:cTn dur="1000" fill="hold" id="30"/>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3"/>
      <p:bldP grpId="0" spid="104"/>
      <p:bldP grpId="0" spid="105"/>
      <p:bldP grpId="0" spid="10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0" name="组合 109"/>
          <p:cNvGrpSpPr/>
          <p:nvPr/>
        </p:nvGrpSpPr>
        <p:grpSpPr>
          <a:xfrm>
            <a:off x="6347829" y="3586933"/>
            <a:ext cx="2651128" cy="79616"/>
            <a:chOff x="6347829" y="3586933"/>
            <a:chExt cx="2651128" cy="79616"/>
          </a:xfrm>
        </p:grpSpPr>
        <p:sp>
          <p:nvSpPr>
            <p:cNvPr id="4" name="Straight Connector 41"/>
            <p:cNvSpPr/>
            <p:nvPr/>
          </p:nvSpPr>
          <p:spPr bwMode="auto">
            <a:xfrm flipH="1">
              <a:off x="6347829" y="3626741"/>
              <a:ext cx="2651128" cy="0"/>
            </a:xfrm>
            <a:prstGeom prst="line">
              <a:avLst/>
            </a:prstGeom>
            <a:noFill/>
            <a:ln cap="sq" w="292100">
              <a:solidFill>
                <a:schemeClr val="accent4"/>
              </a:solidFill>
              <a:prstDash val="solid"/>
              <a:round/>
            </a:ln>
            <a:extLst>
              <a:ext uri="{909E8E84-426E-40DD-AFC4-6F175D3DCCD1}">
                <a14:hiddenFill>
                  <a:noFill/>
                </a14:hiddenFill>
              </a:ext>
            </a:extLst>
          </p:spPr>
          <p:txBody>
            <a:bodyPr anchor="ctr"/>
            <a:lstStyle/>
            <a:p>
              <a:pPr algn="ctr"/>
              <a:endParaRPr>
                <a:ea charset="-122" panose="020b0503020204020204" pitchFamily="34" typeface="微软雅黑"/>
              </a:endParaRPr>
            </a:p>
          </p:txBody>
        </p:sp>
        <p:sp>
          <p:nvSpPr>
            <p:cNvPr id="21" name="Oval 61"/>
            <p:cNvSpPr/>
            <p:nvPr/>
          </p:nvSpPr>
          <p:spPr bwMode="auto">
            <a:xfrm>
              <a:off x="7394455" y="358693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09" name="组合 108"/>
          <p:cNvGrpSpPr/>
          <p:nvPr/>
        </p:nvGrpSpPr>
        <p:grpSpPr>
          <a:xfrm>
            <a:off x="2946412" y="3509806"/>
            <a:ext cx="3413632" cy="223919"/>
            <a:chOff x="2946412" y="3509806"/>
            <a:chExt cx="3413632" cy="223919"/>
          </a:xfrm>
        </p:grpSpPr>
        <p:sp>
          <p:nvSpPr>
            <p:cNvPr id="8" name="Straight Connector 46"/>
            <p:cNvSpPr/>
            <p:nvPr/>
          </p:nvSpPr>
          <p:spPr bwMode="auto">
            <a:xfrm flipH="1">
              <a:off x="2946412" y="3626741"/>
              <a:ext cx="3301673" cy="0"/>
            </a:xfrm>
            <a:prstGeom prst="line">
              <a:avLst/>
            </a:prstGeom>
            <a:noFill/>
            <a:ln cap="rnd" w="292100">
              <a:solidFill>
                <a:schemeClr val="accent3"/>
              </a:solidFill>
              <a:prstDash val="solid"/>
              <a:round/>
            </a:ln>
            <a:extLst>
              <a:ext uri="{909E8E84-426E-40DD-AFC4-6F175D3DCCD1}">
                <a14:hiddenFill>
                  <a:noFill/>
                </a14:hiddenFill>
              </a:ext>
            </a:extLst>
          </p:spPr>
          <p:txBody>
            <a:bodyPr anchor="ctr"/>
            <a:lstStyle/>
            <a:p>
              <a:pPr algn="ctr"/>
              <a:endParaRPr>
                <a:ea charset="-122" panose="020b0503020204020204" pitchFamily="34" typeface="微软雅黑"/>
              </a:endParaRPr>
            </a:p>
          </p:txBody>
        </p:sp>
        <p:sp>
          <p:nvSpPr>
            <p:cNvPr id="11" name="Oval 49"/>
            <p:cNvSpPr/>
            <p:nvPr/>
          </p:nvSpPr>
          <p:spPr bwMode="auto">
            <a:xfrm>
              <a:off x="3763771" y="3509806"/>
              <a:ext cx="223918" cy="22391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Oval 53"/>
            <p:cNvSpPr/>
            <p:nvPr/>
          </p:nvSpPr>
          <p:spPr bwMode="auto">
            <a:xfrm>
              <a:off x="6136126" y="3509806"/>
              <a:ext cx="223918" cy="22391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Oval 60"/>
            <p:cNvSpPr/>
            <p:nvPr/>
          </p:nvSpPr>
          <p:spPr bwMode="auto">
            <a:xfrm>
              <a:off x="5022100" y="358693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08" name="组合 107"/>
          <p:cNvGrpSpPr/>
          <p:nvPr/>
        </p:nvGrpSpPr>
        <p:grpSpPr>
          <a:xfrm>
            <a:off x="2567053" y="2773363"/>
            <a:ext cx="429178" cy="890699"/>
            <a:chOff x="2567053" y="2773363"/>
            <a:chExt cx="429178" cy="890699"/>
          </a:xfrm>
        </p:grpSpPr>
        <p:sp>
          <p:nvSpPr>
            <p:cNvPr id="6" name="Freeform: Shape 43"/>
            <p:cNvSpPr/>
            <p:nvPr/>
          </p:nvSpPr>
          <p:spPr bwMode="auto">
            <a:xfrm>
              <a:off x="2567053" y="2773363"/>
              <a:ext cx="393100" cy="850889"/>
            </a:xfrm>
            <a:custGeom>
              <a:gdLst>
                <a:gd fmla="*/ 326 w 326" name="T0"/>
                <a:gd fmla="*/ 604 h 604" name="T1"/>
                <a:gd fmla="*/ 326 w 326" name="T2"/>
                <a:gd fmla="*/ 604 h 604" name="T3"/>
                <a:gd fmla="*/ 292 w 326" name="T4"/>
                <a:gd fmla="*/ 602 h 604" name="T5"/>
                <a:gd fmla="*/ 260 w 326" name="T6"/>
                <a:gd fmla="*/ 598 h 604" name="T7"/>
                <a:gd fmla="*/ 228 w 326" name="T8"/>
                <a:gd fmla="*/ 590 h 604" name="T9"/>
                <a:gd fmla="*/ 198 w 326" name="T10"/>
                <a:gd fmla="*/ 580 h 604" name="T11"/>
                <a:gd fmla="*/ 170 w 326" name="T12"/>
                <a:gd fmla="*/ 568 h 604" name="T13"/>
                <a:gd fmla="*/ 144 w 326" name="T14"/>
                <a:gd fmla="*/ 552 h 604" name="T15"/>
                <a:gd fmla="*/ 118 w 326" name="T16"/>
                <a:gd fmla="*/ 534 h 604" name="T17"/>
                <a:gd fmla="*/ 96 w 326" name="T18"/>
                <a:gd fmla="*/ 516 h 604" name="T19"/>
                <a:gd fmla="*/ 74 w 326" name="T20"/>
                <a:gd fmla="*/ 494 h 604" name="T21"/>
                <a:gd fmla="*/ 56 w 326" name="T22"/>
                <a:gd fmla="*/ 470 h 604" name="T23"/>
                <a:gd fmla="*/ 40 w 326" name="T24"/>
                <a:gd fmla="*/ 446 h 604" name="T25"/>
                <a:gd fmla="*/ 26 w 326" name="T26"/>
                <a:gd fmla="*/ 420 h 604" name="T27"/>
                <a:gd fmla="*/ 16 w 326" name="T28"/>
                <a:gd fmla="*/ 392 h 604" name="T29"/>
                <a:gd fmla="*/ 8 w 326" name="T30"/>
                <a:gd fmla="*/ 362 h 604" name="T31"/>
                <a:gd fmla="*/ 2 w 326" name="T32"/>
                <a:gd fmla="*/ 332 h 604" name="T33"/>
                <a:gd fmla="*/ 0 w 326" name="T34"/>
                <a:gd fmla="*/ 302 h 604" name="T35"/>
                <a:gd fmla="*/ 0 w 326" name="T36"/>
                <a:gd fmla="*/ 302 h 604" name="T37"/>
                <a:gd fmla="*/ 2 w 326" name="T38"/>
                <a:gd fmla="*/ 270 h 604" name="T39"/>
                <a:gd fmla="*/ 8 w 326" name="T40"/>
                <a:gd fmla="*/ 240 h 604" name="T41"/>
                <a:gd fmla="*/ 16 w 326" name="T42"/>
                <a:gd fmla="*/ 212 h 604" name="T43"/>
                <a:gd fmla="*/ 26 w 326" name="T44"/>
                <a:gd fmla="*/ 184 h 604" name="T45"/>
                <a:gd fmla="*/ 40 w 326" name="T46"/>
                <a:gd fmla="*/ 158 h 604" name="T47"/>
                <a:gd fmla="*/ 56 w 326" name="T48"/>
                <a:gd fmla="*/ 132 h 604" name="T49"/>
                <a:gd fmla="*/ 74 w 326" name="T50"/>
                <a:gd fmla="*/ 110 h 604" name="T51"/>
                <a:gd fmla="*/ 96 w 326" name="T52"/>
                <a:gd fmla="*/ 88 h 604" name="T53"/>
                <a:gd fmla="*/ 118 w 326" name="T54"/>
                <a:gd fmla="*/ 68 h 604" name="T55"/>
                <a:gd fmla="*/ 144 w 326" name="T56"/>
                <a:gd fmla="*/ 52 h 604" name="T57"/>
                <a:gd fmla="*/ 170 w 326" name="T58"/>
                <a:gd fmla="*/ 36 h 604" name="T59"/>
                <a:gd fmla="*/ 198 w 326" name="T60"/>
                <a:gd fmla="*/ 24 h 604" name="T61"/>
                <a:gd fmla="*/ 228 w 326" name="T62"/>
                <a:gd fmla="*/ 14 h 604" name="T63"/>
                <a:gd fmla="*/ 260 w 326" name="T64"/>
                <a:gd fmla="*/ 6 h 604" name="T65"/>
                <a:gd fmla="*/ 292 w 326" name="T66"/>
                <a:gd fmla="*/ 2 h 604" name="T67"/>
                <a:gd fmla="*/ 326 w 326" name="T68"/>
                <a:gd fmla="*/ 0 h 60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04" w="326">
                  <a:moveTo>
                    <a:pt x="326" y="604"/>
                  </a:moveTo>
                  <a:lnTo>
                    <a:pt x="326" y="604"/>
                  </a:lnTo>
                  <a:lnTo>
                    <a:pt x="292" y="602"/>
                  </a:lnTo>
                  <a:lnTo>
                    <a:pt x="260" y="598"/>
                  </a:lnTo>
                  <a:lnTo>
                    <a:pt x="228" y="590"/>
                  </a:lnTo>
                  <a:lnTo>
                    <a:pt x="198" y="580"/>
                  </a:lnTo>
                  <a:lnTo>
                    <a:pt x="170" y="568"/>
                  </a:lnTo>
                  <a:lnTo>
                    <a:pt x="144" y="552"/>
                  </a:lnTo>
                  <a:lnTo>
                    <a:pt x="118" y="534"/>
                  </a:lnTo>
                  <a:lnTo>
                    <a:pt x="96" y="516"/>
                  </a:lnTo>
                  <a:lnTo>
                    <a:pt x="74" y="494"/>
                  </a:lnTo>
                  <a:lnTo>
                    <a:pt x="56" y="470"/>
                  </a:lnTo>
                  <a:lnTo>
                    <a:pt x="40" y="446"/>
                  </a:lnTo>
                  <a:lnTo>
                    <a:pt x="26" y="420"/>
                  </a:lnTo>
                  <a:lnTo>
                    <a:pt x="16" y="392"/>
                  </a:lnTo>
                  <a:lnTo>
                    <a:pt x="8" y="362"/>
                  </a:lnTo>
                  <a:lnTo>
                    <a:pt x="2" y="332"/>
                  </a:lnTo>
                  <a:lnTo>
                    <a:pt x="0" y="302"/>
                  </a:lnTo>
                  <a:lnTo>
                    <a:pt x="0" y="302"/>
                  </a:lnTo>
                  <a:lnTo>
                    <a:pt x="2" y="270"/>
                  </a:lnTo>
                  <a:lnTo>
                    <a:pt x="8" y="240"/>
                  </a:lnTo>
                  <a:lnTo>
                    <a:pt x="16" y="212"/>
                  </a:lnTo>
                  <a:lnTo>
                    <a:pt x="26" y="184"/>
                  </a:lnTo>
                  <a:lnTo>
                    <a:pt x="40" y="158"/>
                  </a:lnTo>
                  <a:lnTo>
                    <a:pt x="56" y="132"/>
                  </a:lnTo>
                  <a:lnTo>
                    <a:pt x="74" y="110"/>
                  </a:lnTo>
                  <a:lnTo>
                    <a:pt x="96" y="88"/>
                  </a:lnTo>
                  <a:lnTo>
                    <a:pt x="118" y="68"/>
                  </a:lnTo>
                  <a:lnTo>
                    <a:pt x="144" y="52"/>
                  </a:lnTo>
                  <a:lnTo>
                    <a:pt x="170" y="36"/>
                  </a:lnTo>
                  <a:lnTo>
                    <a:pt x="198" y="24"/>
                  </a:lnTo>
                  <a:lnTo>
                    <a:pt x="228" y="14"/>
                  </a:lnTo>
                  <a:lnTo>
                    <a:pt x="260" y="6"/>
                  </a:lnTo>
                  <a:lnTo>
                    <a:pt x="292" y="2"/>
                  </a:lnTo>
                  <a:lnTo>
                    <a:pt x="326" y="0"/>
                  </a:lnTo>
                </a:path>
              </a:pathLst>
            </a:custGeom>
            <a:noFill/>
            <a:ln cap="rnd" w="292100">
              <a:solidFill>
                <a:schemeClr val="accent3"/>
              </a:solidFill>
              <a:prstDash val="solid"/>
              <a:round/>
            </a:ln>
            <a:extLst>
              <a:ext uri="{909E8E84-426E-40DD-AFC4-6F175D3DCCD1}">
                <a14:hiddenFill>
                  <a:solidFill>
                    <a:srgbClr val="FFFFFF"/>
                  </a:solidFill>
                </a14:hiddenFill>
              </a:ext>
            </a:extLst>
          </p:spPr>
          <p:txBody>
            <a:bodyPr anchor="ctr"/>
            <a:lstStyle/>
            <a:p>
              <a:pPr algn="ctr"/>
              <a:endParaRPr>
                <a:ea charset="-122" panose="020b0503020204020204" pitchFamily="34" typeface="微软雅黑"/>
              </a:endParaRPr>
            </a:p>
          </p:txBody>
        </p:sp>
        <p:sp>
          <p:nvSpPr>
            <p:cNvPr id="19" name="Oval 59"/>
            <p:cNvSpPr/>
            <p:nvPr/>
          </p:nvSpPr>
          <p:spPr bwMode="auto">
            <a:xfrm>
              <a:off x="2916616" y="3584446"/>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03" name="组合 102"/>
          <p:cNvGrpSpPr/>
          <p:nvPr/>
        </p:nvGrpSpPr>
        <p:grpSpPr>
          <a:xfrm>
            <a:off x="116505" y="1809271"/>
            <a:ext cx="6685327" cy="223919"/>
            <a:chOff x="116505" y="1809271"/>
            <a:chExt cx="6685327" cy="223919"/>
          </a:xfrm>
        </p:grpSpPr>
        <p:sp>
          <p:nvSpPr>
            <p:cNvPr id="5" name="Straight Connector 44"/>
            <p:cNvSpPr/>
            <p:nvPr/>
          </p:nvSpPr>
          <p:spPr bwMode="auto">
            <a:xfrm flipH="1">
              <a:off x="116505" y="1921230"/>
              <a:ext cx="6685327" cy="0"/>
            </a:xfrm>
            <a:prstGeom prst="line">
              <a:avLst/>
            </a:prstGeom>
            <a:noFill/>
            <a:ln cap="sq" w="292100">
              <a:solidFill>
                <a:schemeClr val="accent1"/>
              </a:solidFill>
              <a:prstDash val="solid"/>
              <a:round/>
            </a:ln>
            <a:extLst>
              <a:ext uri="{909E8E84-426E-40DD-AFC4-6F175D3DCCD1}">
                <a14:hiddenFill>
                  <a:noFill/>
                </a14:hiddenFill>
              </a:ext>
            </a:extLst>
          </p:spPr>
          <p:txBody>
            <a:bodyPr anchor="ctr"/>
            <a:lstStyle/>
            <a:p>
              <a:pPr algn="ctr"/>
              <a:endParaRPr>
                <a:ea charset="-122" panose="020b0503020204020204" pitchFamily="34" typeface="微软雅黑"/>
              </a:endParaRPr>
            </a:p>
          </p:txBody>
        </p:sp>
        <p:sp>
          <p:nvSpPr>
            <p:cNvPr id="10" name="Oval 48"/>
            <p:cNvSpPr/>
            <p:nvPr/>
          </p:nvSpPr>
          <p:spPr bwMode="auto">
            <a:xfrm>
              <a:off x="1872882" y="1809271"/>
              <a:ext cx="223918" cy="22391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Oval 50"/>
            <p:cNvSpPr/>
            <p:nvPr/>
          </p:nvSpPr>
          <p:spPr bwMode="auto">
            <a:xfrm>
              <a:off x="5654637" y="1809271"/>
              <a:ext cx="223918" cy="22391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Oval 54"/>
            <p:cNvSpPr/>
            <p:nvPr/>
          </p:nvSpPr>
          <p:spPr bwMode="auto">
            <a:xfrm>
              <a:off x="3484128" y="188142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Oval 55"/>
            <p:cNvSpPr/>
            <p:nvPr/>
          </p:nvSpPr>
          <p:spPr bwMode="auto">
            <a:xfrm>
              <a:off x="4569382" y="188142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06" name="组合 105"/>
          <p:cNvGrpSpPr/>
          <p:nvPr/>
        </p:nvGrpSpPr>
        <p:grpSpPr>
          <a:xfrm>
            <a:off x="2823314" y="2661405"/>
            <a:ext cx="4136268" cy="223919"/>
            <a:chOff x="2823314" y="2661405"/>
            <a:chExt cx="4136268" cy="223919"/>
          </a:xfrm>
        </p:grpSpPr>
        <p:sp>
          <p:nvSpPr>
            <p:cNvPr id="7" name="Straight Connector 45"/>
            <p:cNvSpPr/>
            <p:nvPr/>
          </p:nvSpPr>
          <p:spPr bwMode="auto">
            <a:xfrm flipH="1">
              <a:off x="2956423" y="2773363"/>
              <a:ext cx="2244158" cy="0"/>
            </a:xfrm>
            <a:prstGeom prst="line">
              <a:avLst/>
            </a:prstGeom>
            <a:noFill/>
            <a:ln cap="rnd" w="292100">
              <a:solidFill>
                <a:schemeClr val="accent2"/>
              </a:solidFill>
              <a:prstDash val="solid"/>
              <a:round/>
            </a:ln>
            <a:extLst>
              <a:ext uri="{909E8E84-426E-40DD-AFC4-6F175D3DCCD1}">
                <a14:hiddenFill>
                  <a:noFill/>
                </a14:hiddenFill>
              </a:ext>
            </a:extLst>
          </p:spPr>
          <p:txBody>
            <a:bodyPr anchor="ctr"/>
            <a:lstStyle/>
            <a:p>
              <a:pPr algn="ctr"/>
              <a:endParaRPr>
                <a:ea charset="-122" panose="020b0503020204020204" pitchFamily="34" typeface="微软雅黑"/>
              </a:endParaRPr>
            </a:p>
          </p:txBody>
        </p:sp>
        <p:sp>
          <p:nvSpPr>
            <p:cNvPr id="9" name="Straight Connector 47"/>
            <p:cNvSpPr/>
            <p:nvPr/>
          </p:nvSpPr>
          <p:spPr bwMode="auto">
            <a:xfrm flipH="1">
              <a:off x="5200580" y="2773363"/>
              <a:ext cx="1759002" cy="0"/>
            </a:xfrm>
            <a:prstGeom prst="line">
              <a:avLst/>
            </a:prstGeom>
            <a:noFill/>
            <a:ln cap="rnd" w="292100">
              <a:solidFill>
                <a:schemeClr val="accent2"/>
              </a:solidFill>
              <a:prstDash val="solid"/>
              <a:round/>
            </a:ln>
            <a:extLst>
              <a:ext uri="{909E8E84-426E-40DD-AFC4-6F175D3DCCD1}">
                <a14:hiddenFill>
                  <a:noFill/>
                </a14:hiddenFill>
              </a:ext>
            </a:extLst>
          </p:spPr>
          <p:txBody>
            <a:bodyPr anchor="ctr"/>
            <a:lstStyle/>
            <a:p>
              <a:pPr algn="ctr"/>
              <a:endParaRPr>
                <a:ea charset="-122" panose="020b0503020204020204" pitchFamily="34" typeface="微软雅黑"/>
              </a:endParaRPr>
            </a:p>
          </p:txBody>
        </p:sp>
        <p:sp>
          <p:nvSpPr>
            <p:cNvPr id="13" name="Oval 51"/>
            <p:cNvSpPr/>
            <p:nvPr/>
          </p:nvSpPr>
          <p:spPr bwMode="auto">
            <a:xfrm>
              <a:off x="5088621" y="2661405"/>
              <a:ext cx="223918" cy="22391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Oval 52"/>
            <p:cNvSpPr/>
            <p:nvPr/>
          </p:nvSpPr>
          <p:spPr bwMode="auto">
            <a:xfrm>
              <a:off x="2823314" y="2661405"/>
              <a:ext cx="223918" cy="22391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Oval 58"/>
            <p:cNvSpPr/>
            <p:nvPr/>
          </p:nvSpPr>
          <p:spPr bwMode="auto">
            <a:xfrm>
              <a:off x="6147256" y="2727336"/>
              <a:ext cx="80860" cy="808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11" name="组合 110"/>
          <p:cNvGrpSpPr/>
          <p:nvPr/>
        </p:nvGrpSpPr>
        <p:grpSpPr>
          <a:xfrm>
            <a:off x="1903026" y="1159626"/>
            <a:ext cx="2260245" cy="523275"/>
            <a:chOff x="1903026" y="1159626"/>
            <a:chExt cx="2260245" cy="523275"/>
          </a:xfrm>
        </p:grpSpPr>
        <p:sp>
          <p:nvSpPr>
            <p:cNvPr id="23" name="TextBox 65"/>
            <p:cNvSpPr txBox="1"/>
            <p:nvPr/>
          </p:nvSpPr>
          <p:spPr bwMode="auto">
            <a:xfrm>
              <a:off x="1903027" y="1159626"/>
              <a:ext cx="883656" cy="169325"/>
            </a:xfrm>
            <a:prstGeom prst="rect">
              <a:avLst/>
            </a:prstGeom>
            <a:noFill/>
            <a:scene3d>
              <a:camera prst="orthographicFront">
                <a:rot lat="0" lon="0" rev="0"/>
              </a:camera>
              <a:lightRig dir="t" rig="threePt"/>
            </a:scene3d>
            <a:sp3d prstMaterial="matte">
              <a:bevelT h="1270" w="1270"/>
            </a:sp3d>
          </p:spPr>
          <p:txBody>
            <a:bodyPr bIns="0" lIns="0" rIns="0" tIns="0" wrap="none">
              <a:normAutofit fontScale="85000" lnSpcReduction="10000"/>
              <a:sp3d extrusionH="57150">
                <a:bevelT h="0" w="0"/>
              </a:sp3d>
            </a:bodyPr>
            <a:lstStyle/>
            <a:p>
              <a:pPr>
                <a:buClr>
                  <a:prstClr val="white"/>
                </a:buClr>
                <a:defRPr/>
              </a:pPr>
              <a:r>
                <a:rPr altLang="en-US" b="1" lang="zh-CN" sz="1467">
                  <a:solidFill>
                    <a:schemeClr val="accent1"/>
                  </a:solidFill>
                  <a:ea charset="-122" panose="020b0503020204020204" pitchFamily="34" typeface="微软雅黑"/>
                </a:rPr>
                <a:t>标题文本预设 </a:t>
              </a:r>
            </a:p>
          </p:txBody>
        </p:sp>
        <p:sp>
          <p:nvSpPr>
            <p:cNvPr id="24" name="TextBox 66"/>
            <p:cNvSpPr txBox="1"/>
            <p:nvPr/>
          </p:nvSpPr>
          <p:spPr bwMode="auto">
            <a:xfrm>
              <a:off x="1903026" y="1336652"/>
              <a:ext cx="2260245" cy="346249"/>
            </a:xfrm>
            <a:prstGeom prst="rect">
              <a:avLst/>
            </a:prstGeom>
          </p:spPr>
          <p:txBody>
            <a:bodyPr anchor="ctr" bIns="0" lIns="0" rIns="0" tIns="0" wrap="square">
              <a:normAutofit lnSpcReduction="10000"/>
              <a:scene3d>
                <a:camera prst="orthographicFront"/>
                <a:lightRig dir="t" rig="threePt"/>
              </a:scene3d>
              <a:sp3d>
                <a:bevelT h="0" w="0"/>
              </a:sp3d>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grpSp>
      <p:grpSp>
        <p:nvGrpSpPr>
          <p:cNvPr id="112" name="组合 111"/>
          <p:cNvGrpSpPr/>
          <p:nvPr/>
        </p:nvGrpSpPr>
        <p:grpSpPr>
          <a:xfrm>
            <a:off x="5057607" y="1102684"/>
            <a:ext cx="2260245" cy="505163"/>
            <a:chOff x="5057607" y="1102684"/>
            <a:chExt cx="2260245" cy="505163"/>
          </a:xfrm>
        </p:grpSpPr>
        <p:sp>
          <p:nvSpPr>
            <p:cNvPr id="25" name="TextBox 115"/>
            <p:cNvSpPr txBox="1"/>
            <p:nvPr/>
          </p:nvSpPr>
          <p:spPr bwMode="auto">
            <a:xfrm>
              <a:off x="5057607" y="1261598"/>
              <a:ext cx="2260245" cy="346249"/>
            </a:xfrm>
            <a:prstGeom prst="rect">
              <a:avLst/>
            </a:prstGeom>
          </p:spPr>
          <p:txBody>
            <a:bodyPr anchor="ctr" anchorCtr="0" bIns="0" lIns="0" rIns="0" tIns="0" wrap="square">
              <a:normAutofit lnSpcReduction="10000"/>
              <a:scene3d>
                <a:camera prst="orthographicFront"/>
                <a:lightRig dir="t" rig="threePt"/>
              </a:scene3d>
              <a:sp3d>
                <a:bevelT h="0" w="0"/>
              </a:sp3d>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28" name="TextBox 68"/>
            <p:cNvSpPr txBox="1"/>
            <p:nvPr/>
          </p:nvSpPr>
          <p:spPr bwMode="auto">
            <a:xfrm>
              <a:off x="5057607" y="1102684"/>
              <a:ext cx="883656" cy="169325"/>
            </a:xfrm>
            <a:prstGeom prst="rect">
              <a:avLst/>
            </a:prstGeom>
            <a:noFill/>
            <a:scene3d>
              <a:camera prst="orthographicFront">
                <a:rot lat="0" lon="0" rev="0"/>
              </a:camera>
              <a:lightRig dir="t" rig="threePt"/>
            </a:scene3d>
            <a:sp3d prstMaterial="matte">
              <a:bevelT h="1270" w="1270"/>
            </a:sp3d>
          </p:spPr>
          <p:txBody>
            <a:bodyPr anchor="ctr" anchorCtr="0" bIns="0" lIns="0" rIns="0" tIns="0" wrap="none">
              <a:normAutofit fontScale="85000" lnSpcReduction="10000"/>
              <a:sp3d extrusionH="57150">
                <a:bevelT h="0" w="0"/>
              </a:sp3d>
            </a:bodyPr>
            <a:lstStyle/>
            <a:p>
              <a:pPr>
                <a:buClr>
                  <a:prstClr val="white"/>
                </a:buClr>
                <a:defRPr/>
              </a:pPr>
              <a:r>
                <a:rPr altLang="en-US" b="1" lang="zh-CN" sz="1467">
                  <a:solidFill>
                    <a:schemeClr val="accent2"/>
                  </a:solidFill>
                  <a:ea charset="-122" panose="020b0503020204020204" pitchFamily="34" typeface="微软雅黑"/>
                </a:rPr>
                <a:t>标题文本预设 </a:t>
              </a:r>
            </a:p>
          </p:txBody>
        </p:sp>
      </p:grpSp>
      <p:grpSp>
        <p:nvGrpSpPr>
          <p:cNvPr id="113" name="组合 112"/>
          <p:cNvGrpSpPr/>
          <p:nvPr/>
        </p:nvGrpSpPr>
        <p:grpSpPr>
          <a:xfrm>
            <a:off x="2948380" y="3939902"/>
            <a:ext cx="2260245" cy="525805"/>
            <a:chOff x="2948380" y="3939902"/>
            <a:chExt cx="2260245" cy="525805"/>
          </a:xfrm>
        </p:grpSpPr>
        <p:sp>
          <p:nvSpPr>
            <p:cNvPr id="26" name="TextBox 116"/>
            <p:cNvSpPr txBox="1"/>
            <p:nvPr/>
          </p:nvSpPr>
          <p:spPr bwMode="auto">
            <a:xfrm>
              <a:off x="2948380" y="4119458"/>
              <a:ext cx="2260245" cy="346249"/>
            </a:xfrm>
            <a:prstGeom prst="rect">
              <a:avLst/>
            </a:prstGeom>
          </p:spPr>
          <p:txBody>
            <a:bodyPr anchor="ctr" bIns="0" lIns="0" rIns="0" tIns="0" wrap="square">
              <a:normAutofit lnSpcReduction="10000"/>
              <a:scene3d>
                <a:camera prst="orthographicFront"/>
                <a:lightRig dir="t" rig="threePt"/>
              </a:scene3d>
              <a:sp3d>
                <a:bevelT h="0" w="0"/>
              </a:sp3d>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29" name="TextBox 72"/>
            <p:cNvSpPr txBox="1"/>
            <p:nvPr/>
          </p:nvSpPr>
          <p:spPr bwMode="auto">
            <a:xfrm>
              <a:off x="2956423" y="3939902"/>
              <a:ext cx="883656" cy="169325"/>
            </a:xfrm>
            <a:prstGeom prst="rect">
              <a:avLst/>
            </a:prstGeom>
            <a:noFill/>
            <a:scene3d>
              <a:camera prst="orthographicFront">
                <a:rot lat="0" lon="0" rev="0"/>
              </a:camera>
              <a:lightRig dir="t" rig="threePt"/>
            </a:scene3d>
            <a:sp3d prstMaterial="matte">
              <a:bevelT h="1270" w="1270"/>
            </a:sp3d>
          </p:spPr>
          <p:txBody>
            <a:bodyPr bIns="0" lIns="0" rIns="0" tIns="0" wrap="none">
              <a:normAutofit fontScale="85000" lnSpcReduction="10000"/>
              <a:sp3d extrusionH="57150">
                <a:bevelT h="0" w="0"/>
              </a:sp3d>
            </a:bodyPr>
            <a:lstStyle/>
            <a:p>
              <a:pPr>
                <a:buClr>
                  <a:prstClr val="white"/>
                </a:buClr>
                <a:defRPr/>
              </a:pPr>
              <a:r>
                <a:rPr altLang="en-US" b="1" lang="zh-CN" sz="1467">
                  <a:solidFill>
                    <a:schemeClr val="accent3"/>
                  </a:solidFill>
                  <a:ea charset="-122" panose="020b0503020204020204" pitchFamily="34" typeface="微软雅黑"/>
                </a:rPr>
                <a:t>标题文本预设 </a:t>
              </a:r>
            </a:p>
          </p:txBody>
        </p:sp>
      </p:grpSp>
      <p:grpSp>
        <p:nvGrpSpPr>
          <p:cNvPr id="114" name="组合 113"/>
          <p:cNvGrpSpPr/>
          <p:nvPr/>
        </p:nvGrpSpPr>
        <p:grpSpPr>
          <a:xfrm>
            <a:off x="5808058" y="3939909"/>
            <a:ext cx="2294618" cy="525798"/>
            <a:chOff x="5808058" y="3939909"/>
            <a:chExt cx="2294618" cy="525798"/>
          </a:xfrm>
        </p:grpSpPr>
        <p:sp>
          <p:nvSpPr>
            <p:cNvPr id="27" name="TextBox 117"/>
            <p:cNvSpPr txBox="1"/>
            <p:nvPr/>
          </p:nvSpPr>
          <p:spPr bwMode="auto">
            <a:xfrm>
              <a:off x="5842431" y="4119458"/>
              <a:ext cx="2260245" cy="346249"/>
            </a:xfrm>
            <a:prstGeom prst="rect">
              <a:avLst/>
            </a:prstGeom>
          </p:spPr>
          <p:txBody>
            <a:bodyPr anchor="ctr" bIns="0" lIns="0" rIns="0" tIns="0" wrap="square">
              <a:normAutofit lnSpcReduction="10000"/>
              <a:scene3d>
                <a:camera prst="orthographicFront"/>
                <a:lightRig dir="t" rig="threePt"/>
              </a:scene3d>
              <a:sp3d>
                <a:bevelT h="0" w="0"/>
              </a:sp3d>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30" name="TextBox 75"/>
            <p:cNvSpPr txBox="1"/>
            <p:nvPr/>
          </p:nvSpPr>
          <p:spPr bwMode="auto">
            <a:xfrm>
              <a:off x="5808058" y="3939909"/>
              <a:ext cx="883656" cy="169325"/>
            </a:xfrm>
            <a:prstGeom prst="rect">
              <a:avLst/>
            </a:prstGeom>
            <a:noFill/>
            <a:scene3d>
              <a:camera prst="orthographicFront">
                <a:rot lat="0" lon="0" rev="0"/>
              </a:camera>
              <a:lightRig dir="t" rig="threePt"/>
            </a:scene3d>
            <a:sp3d prstMaterial="matte">
              <a:bevelT h="1270" w="1270"/>
            </a:sp3d>
          </p:spPr>
          <p:txBody>
            <a:bodyPr bIns="0" lIns="0" rIns="0" tIns="0" wrap="none">
              <a:normAutofit fontScale="85000" lnSpcReduction="10000"/>
              <a:sp3d extrusionH="57150">
                <a:bevelT h="0" w="0"/>
              </a:sp3d>
            </a:bodyPr>
            <a:lstStyle/>
            <a:p>
              <a:pPr algn="ctr">
                <a:buClr>
                  <a:prstClr val="white"/>
                </a:buClr>
                <a:defRPr/>
              </a:pPr>
              <a:r>
                <a:rPr altLang="en-US" b="1" lang="zh-CN" sz="1467">
                  <a:solidFill>
                    <a:schemeClr val="accent4"/>
                  </a:solidFill>
                  <a:ea charset="-122" panose="020b0503020204020204" pitchFamily="34" typeface="微软雅黑"/>
                </a:rPr>
                <a:t>标题文本预设 </a:t>
              </a:r>
            </a:p>
          </p:txBody>
        </p:sp>
      </p:grpSp>
      <p:grpSp>
        <p:nvGrpSpPr>
          <p:cNvPr id="104" name="组合 103"/>
          <p:cNvGrpSpPr/>
          <p:nvPr/>
        </p:nvGrpSpPr>
        <p:grpSpPr>
          <a:xfrm>
            <a:off x="6873781" y="1881423"/>
            <a:ext cx="444071" cy="926773"/>
            <a:chOff x="6873781" y="1881423"/>
            <a:chExt cx="444071" cy="926773"/>
          </a:xfrm>
        </p:grpSpPr>
        <p:sp>
          <p:nvSpPr>
            <p:cNvPr id="31" name="Freeform: Shape 42"/>
            <p:cNvSpPr/>
            <p:nvPr/>
          </p:nvSpPr>
          <p:spPr bwMode="auto">
            <a:xfrm>
              <a:off x="6927239" y="1921230"/>
              <a:ext cx="390613" cy="852134"/>
            </a:xfrm>
            <a:custGeom>
              <a:gdLst>
                <a:gd fmla="*/ 0 w 324" name="T0"/>
                <a:gd fmla="*/ 0 h 604" name="T1"/>
                <a:gd fmla="*/ 0 w 324" name="T2"/>
                <a:gd fmla="*/ 0 h 604" name="T3"/>
                <a:gd fmla="*/ 34 w 324" name="T4"/>
                <a:gd fmla="*/ 2 h 604" name="T5"/>
                <a:gd fmla="*/ 66 w 324" name="T6"/>
                <a:gd fmla="*/ 6 h 604" name="T7"/>
                <a:gd fmla="*/ 96 w 324" name="T8"/>
                <a:gd fmla="*/ 14 h 604" name="T9"/>
                <a:gd fmla="*/ 126 w 324" name="T10"/>
                <a:gd fmla="*/ 24 h 604" name="T11"/>
                <a:gd fmla="*/ 154 w 324" name="T12"/>
                <a:gd fmla="*/ 36 h 604" name="T13"/>
                <a:gd fmla="*/ 182 w 324" name="T14"/>
                <a:gd fmla="*/ 52 h 604" name="T15"/>
                <a:gd fmla="*/ 206 w 324" name="T16"/>
                <a:gd fmla="*/ 70 h 604" name="T17"/>
                <a:gd fmla="*/ 230 w 324" name="T18"/>
                <a:gd fmla="*/ 88 h 604" name="T19"/>
                <a:gd fmla="*/ 250 w 324" name="T20"/>
                <a:gd fmla="*/ 110 h 604" name="T21"/>
                <a:gd fmla="*/ 270 w 324" name="T22"/>
                <a:gd fmla="*/ 134 h 604" name="T23"/>
                <a:gd fmla="*/ 286 w 324" name="T24"/>
                <a:gd fmla="*/ 158 h 604" name="T25"/>
                <a:gd fmla="*/ 300 w 324" name="T26"/>
                <a:gd fmla="*/ 184 h 604" name="T27"/>
                <a:gd fmla="*/ 310 w 324" name="T28"/>
                <a:gd fmla="*/ 212 h 604" name="T29"/>
                <a:gd fmla="*/ 318 w 324" name="T30"/>
                <a:gd fmla="*/ 242 h 604" name="T31"/>
                <a:gd fmla="*/ 324 w 324" name="T32"/>
                <a:gd fmla="*/ 272 h 604" name="T33"/>
                <a:gd fmla="*/ 324 w 324" name="T34"/>
                <a:gd fmla="*/ 302 h 604" name="T35"/>
                <a:gd fmla="*/ 324 w 324" name="T36"/>
                <a:gd fmla="*/ 302 h 604" name="T37"/>
                <a:gd fmla="*/ 324 w 324" name="T38"/>
                <a:gd fmla="*/ 332 h 604" name="T39"/>
                <a:gd fmla="*/ 318 w 324" name="T40"/>
                <a:gd fmla="*/ 362 h 604" name="T41"/>
                <a:gd fmla="*/ 310 w 324" name="T42"/>
                <a:gd fmla="*/ 392 h 604" name="T43"/>
                <a:gd fmla="*/ 300 w 324" name="T44"/>
                <a:gd fmla="*/ 420 h 604" name="T45"/>
                <a:gd fmla="*/ 286 w 324" name="T46"/>
                <a:gd fmla="*/ 446 h 604" name="T47"/>
                <a:gd fmla="*/ 270 w 324" name="T48"/>
                <a:gd fmla="*/ 470 h 604" name="T49"/>
                <a:gd fmla="*/ 250 w 324" name="T50"/>
                <a:gd fmla="*/ 494 h 604" name="T51"/>
                <a:gd fmla="*/ 230 w 324" name="T52"/>
                <a:gd fmla="*/ 516 h 604" name="T53"/>
                <a:gd fmla="*/ 206 w 324" name="T54"/>
                <a:gd fmla="*/ 534 h 604" name="T55"/>
                <a:gd fmla="*/ 182 w 324" name="T56"/>
                <a:gd fmla="*/ 552 h 604" name="T57"/>
                <a:gd fmla="*/ 154 w 324" name="T58"/>
                <a:gd fmla="*/ 568 h 604" name="T59"/>
                <a:gd fmla="*/ 126 w 324" name="T60"/>
                <a:gd fmla="*/ 580 h 604" name="T61"/>
                <a:gd fmla="*/ 96 w 324" name="T62"/>
                <a:gd fmla="*/ 590 h 604" name="T63"/>
                <a:gd fmla="*/ 66 w 324" name="T64"/>
                <a:gd fmla="*/ 598 h 604" name="T65"/>
                <a:gd fmla="*/ 34 w 324" name="T66"/>
                <a:gd fmla="*/ 602 h 604" name="T67"/>
                <a:gd fmla="*/ 0 w 324" name="T68"/>
                <a:gd fmla="*/ 604 h 60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04" w="324">
                  <a:moveTo>
                    <a:pt x="0" y="0"/>
                  </a:moveTo>
                  <a:lnTo>
                    <a:pt x="0" y="0"/>
                  </a:lnTo>
                  <a:lnTo>
                    <a:pt x="34" y="2"/>
                  </a:lnTo>
                  <a:lnTo>
                    <a:pt x="66" y="6"/>
                  </a:lnTo>
                  <a:lnTo>
                    <a:pt x="96" y="14"/>
                  </a:lnTo>
                  <a:lnTo>
                    <a:pt x="126" y="24"/>
                  </a:lnTo>
                  <a:lnTo>
                    <a:pt x="154" y="36"/>
                  </a:lnTo>
                  <a:lnTo>
                    <a:pt x="182" y="52"/>
                  </a:lnTo>
                  <a:lnTo>
                    <a:pt x="206" y="70"/>
                  </a:lnTo>
                  <a:lnTo>
                    <a:pt x="230" y="88"/>
                  </a:lnTo>
                  <a:lnTo>
                    <a:pt x="250" y="110"/>
                  </a:lnTo>
                  <a:lnTo>
                    <a:pt x="270" y="134"/>
                  </a:lnTo>
                  <a:lnTo>
                    <a:pt x="286" y="158"/>
                  </a:lnTo>
                  <a:lnTo>
                    <a:pt x="300" y="184"/>
                  </a:lnTo>
                  <a:lnTo>
                    <a:pt x="310" y="212"/>
                  </a:lnTo>
                  <a:lnTo>
                    <a:pt x="318" y="242"/>
                  </a:lnTo>
                  <a:lnTo>
                    <a:pt x="324" y="272"/>
                  </a:lnTo>
                  <a:lnTo>
                    <a:pt x="324" y="302"/>
                  </a:lnTo>
                  <a:lnTo>
                    <a:pt x="324" y="302"/>
                  </a:lnTo>
                  <a:lnTo>
                    <a:pt x="324" y="332"/>
                  </a:lnTo>
                  <a:lnTo>
                    <a:pt x="318" y="362"/>
                  </a:lnTo>
                  <a:lnTo>
                    <a:pt x="310" y="392"/>
                  </a:lnTo>
                  <a:lnTo>
                    <a:pt x="300" y="420"/>
                  </a:lnTo>
                  <a:lnTo>
                    <a:pt x="286" y="446"/>
                  </a:lnTo>
                  <a:lnTo>
                    <a:pt x="270" y="470"/>
                  </a:lnTo>
                  <a:lnTo>
                    <a:pt x="250" y="494"/>
                  </a:lnTo>
                  <a:lnTo>
                    <a:pt x="230" y="516"/>
                  </a:lnTo>
                  <a:lnTo>
                    <a:pt x="206" y="534"/>
                  </a:lnTo>
                  <a:lnTo>
                    <a:pt x="182" y="552"/>
                  </a:lnTo>
                  <a:lnTo>
                    <a:pt x="154" y="568"/>
                  </a:lnTo>
                  <a:lnTo>
                    <a:pt x="126" y="580"/>
                  </a:lnTo>
                  <a:lnTo>
                    <a:pt x="96" y="590"/>
                  </a:lnTo>
                  <a:lnTo>
                    <a:pt x="66" y="598"/>
                  </a:lnTo>
                  <a:lnTo>
                    <a:pt x="34" y="602"/>
                  </a:lnTo>
                  <a:lnTo>
                    <a:pt x="0" y="604"/>
                  </a:lnTo>
                </a:path>
              </a:pathLst>
            </a:custGeom>
            <a:noFill/>
            <a:ln cap="rnd" w="292100">
              <a:solidFill>
                <a:schemeClr val="accent2"/>
              </a:solidFill>
              <a:prstDash val="solid"/>
              <a:round/>
            </a:ln>
            <a:extLst>
              <a:ext uri="{909E8E84-426E-40DD-AFC4-6F175D3DCCD1}">
                <a14:hiddenFill>
                  <a:solidFill>
                    <a:srgbClr val="FFFFFF"/>
                  </a:solidFill>
                </a14:hiddenFill>
              </a:ext>
            </a:extLst>
          </p:spPr>
          <p:txBody>
            <a:bodyPr anchor="ctr"/>
            <a:lstStyle/>
            <a:p>
              <a:pPr algn="ctr"/>
              <a:endParaRPr>
                <a:ea charset="-122" panose="020b0503020204020204" pitchFamily="34" typeface="微软雅黑"/>
              </a:endParaRPr>
            </a:p>
          </p:txBody>
        </p:sp>
        <p:sp>
          <p:nvSpPr>
            <p:cNvPr id="32" name="Oval 56"/>
            <p:cNvSpPr/>
            <p:nvPr/>
          </p:nvSpPr>
          <p:spPr bwMode="auto">
            <a:xfrm>
              <a:off x="6873781" y="188142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Oval 57"/>
            <p:cNvSpPr/>
            <p:nvPr/>
          </p:nvSpPr>
          <p:spPr bwMode="auto">
            <a:xfrm>
              <a:off x="6892938" y="2727336"/>
              <a:ext cx="79615" cy="8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4" name="Group 113"/>
          <p:cNvGrpSpPr/>
          <p:nvPr/>
        </p:nvGrpSpPr>
        <p:grpSpPr>
          <a:xfrm rot="7377629">
            <a:off x="246700" y="1357990"/>
            <a:ext cx="1234736" cy="1216185"/>
            <a:chOff x="811876" y="3094925"/>
            <a:chExt cx="1690688" cy="1665287"/>
          </a:xfrm>
        </p:grpSpPr>
        <p:sp>
          <p:nvSpPr>
            <p:cNvPr id="35" name="Rectangle 5"/>
            <p:cNvSpPr>
              <a:spLocks noChangeAspect="1"/>
            </p:cNvSpPr>
            <p:nvPr/>
          </p:nvSpPr>
          <p:spPr bwMode="auto">
            <a:xfrm>
              <a:off x="811876" y="3099687"/>
              <a:ext cx="1690688" cy="1660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ea charset="-122" panose="020b0503020204020204" pitchFamily="34" typeface="微软雅黑"/>
              </a:endParaRPr>
            </a:p>
          </p:txBody>
        </p:sp>
        <p:sp>
          <p:nvSpPr>
            <p:cNvPr id="36" name="Freeform: Shape 6"/>
            <p:cNvSpPr/>
            <p:nvPr/>
          </p:nvSpPr>
          <p:spPr bwMode="auto">
            <a:xfrm>
              <a:off x="1772314" y="4282375"/>
              <a:ext cx="492125" cy="209550"/>
            </a:xfrm>
            <a:custGeom>
              <a:gdLst>
                <a:gd fmla="*/ 0 w 234" name="T0"/>
                <a:gd fmla="*/ 0 h 104" name="T1"/>
                <a:gd fmla="*/ 62 w 234" name="T2"/>
                <a:gd fmla="*/ 104 h 104" name="T3"/>
                <a:gd fmla="*/ 234 w 234" name="T4"/>
                <a:gd fmla="*/ 62 h 104" name="T5"/>
                <a:gd fmla="*/ 218 w 234" name="T6"/>
                <a:gd fmla="*/ 35 h 104" name="T7"/>
                <a:gd fmla="*/ 194 w 234" name="T8"/>
                <a:gd fmla="*/ 11 h 104" name="T9"/>
                <a:gd fmla="*/ 161 w 234" name="T10"/>
                <a:gd fmla="*/ 2 h 104" name="T11"/>
                <a:gd fmla="*/ 0 w 234" name="T12"/>
                <a:gd fmla="*/ 0 h 104" name="T13"/>
              </a:gdLst>
              <a:cxnLst>
                <a:cxn ang="0">
                  <a:pos x="T0" y="T1"/>
                </a:cxn>
                <a:cxn ang="0">
                  <a:pos x="T2" y="T3"/>
                </a:cxn>
                <a:cxn ang="0">
                  <a:pos x="T4" y="T5"/>
                </a:cxn>
                <a:cxn ang="0">
                  <a:pos x="T6" y="T7"/>
                </a:cxn>
                <a:cxn ang="0">
                  <a:pos x="T8" y="T9"/>
                </a:cxn>
                <a:cxn ang="0">
                  <a:pos x="T10" y="T11"/>
                </a:cxn>
                <a:cxn ang="0">
                  <a:pos x="T12" y="T13"/>
                </a:cxn>
              </a:cxnLst>
              <a:rect b="b" l="0" r="r" t="0"/>
              <a:pathLst>
                <a:path h="104" w="234">
                  <a:moveTo>
                    <a:pt x="0" y="0"/>
                  </a:moveTo>
                  <a:cubicBezTo>
                    <a:pt x="62" y="104"/>
                    <a:pt x="62" y="104"/>
                    <a:pt x="62" y="104"/>
                  </a:cubicBezTo>
                  <a:cubicBezTo>
                    <a:pt x="234" y="62"/>
                    <a:pt x="234" y="62"/>
                    <a:pt x="234" y="62"/>
                  </a:cubicBezTo>
                  <a:cubicBezTo>
                    <a:pt x="218" y="35"/>
                    <a:pt x="218" y="35"/>
                    <a:pt x="218" y="35"/>
                  </a:cubicBezTo>
                  <a:cubicBezTo>
                    <a:pt x="213" y="25"/>
                    <a:pt x="205" y="17"/>
                    <a:pt x="194" y="11"/>
                  </a:cubicBezTo>
                  <a:cubicBezTo>
                    <a:pt x="184" y="5"/>
                    <a:pt x="172" y="2"/>
                    <a:pt x="161" y="2"/>
                  </a:cubicBezTo>
                  <a:cubicBezTo>
                    <a:pt x="0" y="0"/>
                    <a:pt x="0" y="0"/>
                    <a:pt x="0" y="0"/>
                  </a:cubicBezTo>
                </a:path>
              </a:pathLst>
            </a:custGeom>
            <a:solidFill>
              <a:schemeClr val="accent3"/>
            </a:solidFill>
            <a:ln>
              <a:noFill/>
            </a:ln>
          </p:spPr>
          <p:txBody>
            <a:bodyPr anchor="ctr"/>
            <a:lstStyle/>
            <a:p>
              <a:pPr algn="ctr"/>
              <a:endParaRPr>
                <a:ea charset="-122" panose="020b0503020204020204" pitchFamily="34" typeface="微软雅黑"/>
              </a:endParaRPr>
            </a:p>
          </p:txBody>
        </p:sp>
        <p:sp>
          <p:nvSpPr>
            <p:cNvPr id="37" name="Freeform: Shape 7"/>
            <p:cNvSpPr/>
            <p:nvPr/>
          </p:nvSpPr>
          <p:spPr bwMode="auto">
            <a:xfrm>
              <a:off x="1902489" y="4464937"/>
              <a:ext cx="122238" cy="26988"/>
            </a:xfrm>
            <a:custGeom>
              <a:gdLst>
                <a:gd fmla="*/ 77 w 77" name="T0"/>
                <a:gd fmla="*/ 0 h 17" name="T1"/>
                <a:gd fmla="*/ 0 w 77" name="T2"/>
                <a:gd fmla="*/ 17 h 17" name="T3"/>
                <a:gd fmla="*/ 77 w 77" name="T4"/>
                <a:gd fmla="*/ 0 h 17" name="T5"/>
                <a:gd fmla="*/ 77 w 77" name="T6"/>
                <a:gd fmla="*/ 0 h 17" name="T7"/>
              </a:gdLst>
              <a:cxnLst>
                <a:cxn ang="0">
                  <a:pos x="T0" y="T1"/>
                </a:cxn>
                <a:cxn ang="0">
                  <a:pos x="T2" y="T3"/>
                </a:cxn>
                <a:cxn ang="0">
                  <a:pos x="T4" y="T5"/>
                </a:cxn>
                <a:cxn ang="0">
                  <a:pos x="T6" y="T7"/>
                </a:cxn>
              </a:cxnLst>
              <a:rect b="b" l="0" r="r" t="0"/>
              <a:pathLst>
                <a:path h="17" w="77">
                  <a:moveTo>
                    <a:pt x="77" y="0"/>
                  </a:moveTo>
                  <a:lnTo>
                    <a:pt x="0" y="17"/>
                  </a:lnTo>
                  <a:lnTo>
                    <a:pt x="77" y="0"/>
                  </a:lnTo>
                  <a:lnTo>
                    <a:pt x="77" y="0"/>
                  </a:lnTo>
                  <a:close/>
                </a:path>
              </a:pathLst>
            </a:custGeom>
            <a:solidFill>
              <a:srgbClr val="D9D8D7"/>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8" name="Freeform: Shape 8"/>
            <p:cNvSpPr/>
            <p:nvPr/>
          </p:nvSpPr>
          <p:spPr bwMode="auto">
            <a:xfrm>
              <a:off x="1902489" y="4464937"/>
              <a:ext cx="122238" cy="26988"/>
            </a:xfrm>
            <a:custGeom>
              <a:gdLst>
                <a:gd fmla="*/ 77 w 77" name="T0"/>
                <a:gd fmla="*/ 0 h 17" name="T1"/>
                <a:gd fmla="*/ 0 w 77" name="T2"/>
                <a:gd fmla="*/ 17 h 17" name="T3"/>
                <a:gd fmla="*/ 77 w 77" name="T4"/>
                <a:gd fmla="*/ 0 h 17" name="T5"/>
                <a:gd fmla="*/ 77 w 77" name="T6"/>
                <a:gd fmla="*/ 0 h 17" name="T7"/>
              </a:gdLst>
              <a:cxnLst>
                <a:cxn ang="0">
                  <a:pos x="T0" y="T1"/>
                </a:cxn>
                <a:cxn ang="0">
                  <a:pos x="T2" y="T3"/>
                </a:cxn>
                <a:cxn ang="0">
                  <a:pos x="T4" y="T5"/>
                </a:cxn>
                <a:cxn ang="0">
                  <a:pos x="T6" y="T7"/>
                </a:cxn>
              </a:cxnLst>
              <a:rect b="b" l="0" r="r" t="0"/>
              <a:pathLst>
                <a:path h="17" w="77">
                  <a:moveTo>
                    <a:pt x="77" y="0"/>
                  </a:moveTo>
                  <a:lnTo>
                    <a:pt x="0" y="17"/>
                  </a:lnTo>
                  <a:lnTo>
                    <a:pt x="77" y="0"/>
                  </a:lnTo>
                  <a:lnTo>
                    <a:pt x="7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9" name="Freeform: Shape 10"/>
            <p:cNvSpPr/>
            <p:nvPr/>
          </p:nvSpPr>
          <p:spPr bwMode="auto">
            <a:xfrm>
              <a:off x="1596101" y="4282375"/>
              <a:ext cx="306388" cy="476250"/>
            </a:xfrm>
            <a:custGeom>
              <a:gdLst>
                <a:gd fmla="*/ 84 w 146" name="T0"/>
                <a:gd fmla="*/ 0 h 235" name="T1"/>
                <a:gd fmla="*/ 146 w 146" name="T2"/>
                <a:gd fmla="*/ 104 h 235" name="T3"/>
                <a:gd fmla="*/ 26 w 146" name="T4"/>
                <a:gd fmla="*/ 235 h 235" name="T5"/>
                <a:gd fmla="*/ 10 w 146" name="T6"/>
                <a:gd fmla="*/ 208 h 235" name="T7"/>
                <a:gd fmla="*/ 0 w 146" name="T8"/>
                <a:gd fmla="*/ 175 h 235" name="T9"/>
                <a:gd fmla="*/ 8 w 146" name="T10"/>
                <a:gd fmla="*/ 141 h 235" name="T11"/>
                <a:gd fmla="*/ 84 w 146" name="T12"/>
                <a:gd fmla="*/ 0 h 235" name="T13"/>
              </a:gdLst>
              <a:cxnLst>
                <a:cxn ang="0">
                  <a:pos x="T0" y="T1"/>
                </a:cxn>
                <a:cxn ang="0">
                  <a:pos x="T2" y="T3"/>
                </a:cxn>
                <a:cxn ang="0">
                  <a:pos x="T4" y="T5"/>
                </a:cxn>
                <a:cxn ang="0">
                  <a:pos x="T6" y="T7"/>
                </a:cxn>
                <a:cxn ang="0">
                  <a:pos x="T8" y="T9"/>
                </a:cxn>
                <a:cxn ang="0">
                  <a:pos x="T10" y="T11"/>
                </a:cxn>
                <a:cxn ang="0">
                  <a:pos x="T12" y="T13"/>
                </a:cxn>
              </a:cxnLst>
              <a:rect b="b" l="0" r="r" t="0"/>
              <a:pathLst>
                <a:path h="235" w="146">
                  <a:moveTo>
                    <a:pt x="84" y="0"/>
                  </a:moveTo>
                  <a:cubicBezTo>
                    <a:pt x="146" y="104"/>
                    <a:pt x="146" y="104"/>
                    <a:pt x="146" y="104"/>
                  </a:cubicBezTo>
                  <a:cubicBezTo>
                    <a:pt x="26" y="235"/>
                    <a:pt x="26" y="235"/>
                    <a:pt x="26" y="235"/>
                  </a:cubicBezTo>
                  <a:cubicBezTo>
                    <a:pt x="10" y="208"/>
                    <a:pt x="10" y="208"/>
                    <a:pt x="10" y="208"/>
                  </a:cubicBezTo>
                  <a:cubicBezTo>
                    <a:pt x="4" y="198"/>
                    <a:pt x="1" y="187"/>
                    <a:pt x="0" y="175"/>
                  </a:cubicBezTo>
                  <a:cubicBezTo>
                    <a:pt x="0" y="163"/>
                    <a:pt x="3" y="151"/>
                    <a:pt x="8" y="141"/>
                  </a:cubicBezTo>
                  <a:cubicBezTo>
                    <a:pt x="84" y="0"/>
                    <a:pt x="84" y="0"/>
                    <a:pt x="84" y="0"/>
                  </a:cubicBezTo>
                </a:path>
              </a:pathLst>
            </a:custGeom>
            <a:solidFill>
              <a:schemeClr val="accent3"/>
            </a:solidFill>
            <a:ln>
              <a:noFill/>
            </a:ln>
          </p:spPr>
          <p:txBody>
            <a:bodyPr anchor="ctr"/>
            <a:lstStyle/>
            <a:p>
              <a:pPr algn="ctr"/>
              <a:endParaRPr>
                <a:ea charset="-122" panose="020b0503020204020204" pitchFamily="34" typeface="微软雅黑"/>
              </a:endParaRPr>
            </a:p>
          </p:txBody>
        </p:sp>
        <p:sp>
          <p:nvSpPr>
            <p:cNvPr id="40" name="Freeform: Shape 11"/>
            <p:cNvSpPr/>
            <p:nvPr/>
          </p:nvSpPr>
          <p:spPr bwMode="auto">
            <a:xfrm>
              <a:off x="1880264" y="4491925"/>
              <a:ext cx="22225" cy="25400"/>
            </a:xfrm>
            <a:custGeom>
              <a:gdLst>
                <a:gd fmla="*/ 14 w 14" name="T0"/>
                <a:gd fmla="*/ 0 h 16" name="T1"/>
                <a:gd fmla="*/ 0 w 14" name="T2"/>
                <a:gd fmla="*/ 16 h 16" name="T3"/>
                <a:gd fmla="*/ 0 w 14" name="T4"/>
                <a:gd fmla="*/ 16 h 16" name="T5"/>
                <a:gd fmla="*/ 14 w 14" name="T6"/>
                <a:gd fmla="*/ 0 h 16" name="T7"/>
              </a:gdLst>
              <a:cxnLst>
                <a:cxn ang="0">
                  <a:pos x="T0" y="T1"/>
                </a:cxn>
                <a:cxn ang="0">
                  <a:pos x="T2" y="T3"/>
                </a:cxn>
                <a:cxn ang="0">
                  <a:pos x="T4" y="T5"/>
                </a:cxn>
                <a:cxn ang="0">
                  <a:pos x="T6" y="T7"/>
                </a:cxn>
              </a:cxnLst>
              <a:rect b="b" l="0" r="r" t="0"/>
              <a:pathLst>
                <a:path h="16" w="14">
                  <a:moveTo>
                    <a:pt x="14" y="0"/>
                  </a:moveTo>
                  <a:lnTo>
                    <a:pt x="0" y="16"/>
                  </a:lnTo>
                  <a:lnTo>
                    <a:pt x="0" y="16"/>
                  </a:lnTo>
                  <a:lnTo>
                    <a:pt x="14" y="0"/>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1" name="Freeform: Shape 12"/>
            <p:cNvSpPr/>
            <p:nvPr/>
          </p:nvSpPr>
          <p:spPr bwMode="auto">
            <a:xfrm>
              <a:off x="1880264" y="4491925"/>
              <a:ext cx="22225" cy="25400"/>
            </a:xfrm>
            <a:custGeom>
              <a:gdLst>
                <a:gd fmla="*/ 14 w 14" name="T0"/>
                <a:gd fmla="*/ 0 h 16" name="T1"/>
                <a:gd fmla="*/ 0 w 14" name="T2"/>
                <a:gd fmla="*/ 16 h 16" name="T3"/>
                <a:gd fmla="*/ 0 w 14" name="T4"/>
                <a:gd fmla="*/ 16 h 16" name="T5"/>
                <a:gd fmla="*/ 14 w 14" name="T6"/>
                <a:gd fmla="*/ 0 h 16" name="T7"/>
              </a:gdLst>
              <a:cxnLst>
                <a:cxn ang="0">
                  <a:pos x="T0" y="T1"/>
                </a:cxn>
                <a:cxn ang="0">
                  <a:pos x="T2" y="T3"/>
                </a:cxn>
                <a:cxn ang="0">
                  <a:pos x="T4" y="T5"/>
                </a:cxn>
                <a:cxn ang="0">
                  <a:pos x="T6" y="T7"/>
                </a:cxn>
              </a:cxnLst>
              <a:rect b="b" l="0" r="r" t="0"/>
              <a:pathLst>
                <a:path h="16" w="14">
                  <a:moveTo>
                    <a:pt x="14" y="0"/>
                  </a:moveTo>
                  <a:lnTo>
                    <a:pt x="0" y="16"/>
                  </a:lnTo>
                  <a:lnTo>
                    <a:pt x="0" y="16"/>
                  </a:lnTo>
                  <a:lnTo>
                    <a:pt x="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2" name="Freeform: Shape 14"/>
            <p:cNvSpPr/>
            <p:nvPr/>
          </p:nvSpPr>
          <p:spPr bwMode="auto">
            <a:xfrm>
              <a:off x="1057939" y="3207637"/>
              <a:ext cx="714375" cy="976313"/>
            </a:xfrm>
            <a:custGeom>
              <a:gdLst>
                <a:gd fmla="*/ 450 w 450" name="T0"/>
                <a:gd fmla="*/ 551 h 615" name="T1"/>
                <a:gd fmla="*/ 338 w 450" name="T2"/>
                <a:gd fmla="*/ 615 h 615" name="T3"/>
                <a:gd fmla="*/ 0 w 450" name="T4"/>
                <a:gd fmla="*/ 62 h 615" name="T5"/>
                <a:gd fmla="*/ 111 w 450" name="T6"/>
                <a:gd fmla="*/ 0 h 615" name="T7"/>
                <a:gd fmla="*/ 450 w 450" name="T8"/>
                <a:gd fmla="*/ 551 h 615" name="T9"/>
              </a:gdLst>
              <a:cxnLst>
                <a:cxn ang="0">
                  <a:pos x="T0" y="T1"/>
                </a:cxn>
                <a:cxn ang="0">
                  <a:pos x="T2" y="T3"/>
                </a:cxn>
                <a:cxn ang="0">
                  <a:pos x="T4" y="T5"/>
                </a:cxn>
                <a:cxn ang="0">
                  <a:pos x="T6" y="T7"/>
                </a:cxn>
                <a:cxn ang="0">
                  <a:pos x="T8" y="T9"/>
                </a:cxn>
              </a:cxnLst>
              <a:rect b="b" l="0" r="r" t="0"/>
              <a:pathLst>
                <a:path h="615" w="450">
                  <a:moveTo>
                    <a:pt x="450" y="551"/>
                  </a:moveTo>
                  <a:lnTo>
                    <a:pt x="338" y="615"/>
                  </a:lnTo>
                  <a:lnTo>
                    <a:pt x="0" y="62"/>
                  </a:lnTo>
                  <a:lnTo>
                    <a:pt x="111" y="0"/>
                  </a:lnTo>
                  <a:lnTo>
                    <a:pt x="450" y="551"/>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3" name="Freeform: Shape 15"/>
            <p:cNvSpPr/>
            <p:nvPr/>
          </p:nvSpPr>
          <p:spPr bwMode="auto">
            <a:xfrm>
              <a:off x="1057939" y="3207637"/>
              <a:ext cx="714375" cy="976313"/>
            </a:xfrm>
            <a:custGeom>
              <a:gdLst>
                <a:gd fmla="*/ 450 w 450" name="T0"/>
                <a:gd fmla="*/ 551 h 615" name="T1"/>
                <a:gd fmla="*/ 338 w 450" name="T2"/>
                <a:gd fmla="*/ 615 h 615" name="T3"/>
                <a:gd fmla="*/ 0 w 450" name="T4"/>
                <a:gd fmla="*/ 62 h 615" name="T5"/>
                <a:gd fmla="*/ 111 w 450" name="T6"/>
                <a:gd fmla="*/ 0 h 615" name="T7"/>
                <a:gd fmla="*/ 450 w 450" name="T8"/>
                <a:gd fmla="*/ 551 h 615" name="T9"/>
              </a:gdLst>
              <a:cxnLst>
                <a:cxn ang="0">
                  <a:pos x="T0" y="T1"/>
                </a:cxn>
                <a:cxn ang="0">
                  <a:pos x="T2" y="T3"/>
                </a:cxn>
                <a:cxn ang="0">
                  <a:pos x="T4" y="T5"/>
                </a:cxn>
                <a:cxn ang="0">
                  <a:pos x="T6" y="T7"/>
                </a:cxn>
                <a:cxn ang="0">
                  <a:pos x="T8" y="T9"/>
                </a:cxn>
              </a:cxnLst>
              <a:rect b="b" l="0" r="r" t="0"/>
              <a:pathLst>
                <a:path h="615" w="450">
                  <a:moveTo>
                    <a:pt x="450" y="551"/>
                  </a:moveTo>
                  <a:lnTo>
                    <a:pt x="338" y="615"/>
                  </a:lnTo>
                  <a:lnTo>
                    <a:pt x="0" y="62"/>
                  </a:lnTo>
                  <a:lnTo>
                    <a:pt x="111" y="0"/>
                  </a:lnTo>
                  <a:lnTo>
                    <a:pt x="450" y="551"/>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4" name="Freeform: Shape 16"/>
            <p:cNvSpPr/>
            <p:nvPr/>
          </p:nvSpPr>
          <p:spPr bwMode="auto">
            <a:xfrm>
              <a:off x="1013489" y="3094925"/>
              <a:ext cx="265113" cy="323850"/>
            </a:xfrm>
            <a:custGeom>
              <a:gdLst>
                <a:gd fmla="*/ 17 w 126" name="T0"/>
                <a:gd fmla="*/ 1 h 159" name="T1"/>
                <a:gd fmla="*/ 21 w 126" name="T2"/>
                <a:gd fmla="*/ 104 h 159" name="T3"/>
                <a:gd fmla="*/ 109 w 126" name="T4"/>
                <a:gd fmla="*/ 158 h 159" name="T5"/>
                <a:gd fmla="*/ 105 w 126" name="T6"/>
                <a:gd fmla="*/ 55 h 159" name="T7"/>
                <a:gd fmla="*/ 17 w 126" name="T8"/>
                <a:gd fmla="*/ 1 h 159" name="T9"/>
              </a:gdLst>
              <a:cxnLst>
                <a:cxn ang="0">
                  <a:pos x="T0" y="T1"/>
                </a:cxn>
                <a:cxn ang="0">
                  <a:pos x="T2" y="T3"/>
                </a:cxn>
                <a:cxn ang="0">
                  <a:pos x="T4" y="T5"/>
                </a:cxn>
                <a:cxn ang="0">
                  <a:pos x="T6" y="T7"/>
                </a:cxn>
                <a:cxn ang="0">
                  <a:pos x="T8" y="T9"/>
                </a:cxn>
              </a:cxnLst>
              <a:rect b="b" l="0" r="r" t="0"/>
              <a:pathLst>
                <a:path h="159" w="125">
                  <a:moveTo>
                    <a:pt x="17" y="1"/>
                  </a:moveTo>
                  <a:cubicBezTo>
                    <a:pt x="0" y="30"/>
                    <a:pt x="0" y="70"/>
                    <a:pt x="21" y="104"/>
                  </a:cubicBezTo>
                  <a:cubicBezTo>
                    <a:pt x="41" y="139"/>
                    <a:pt x="76" y="159"/>
                    <a:pt x="109" y="158"/>
                  </a:cubicBezTo>
                  <a:cubicBezTo>
                    <a:pt x="126" y="129"/>
                    <a:pt x="126" y="89"/>
                    <a:pt x="105" y="55"/>
                  </a:cubicBezTo>
                  <a:cubicBezTo>
                    <a:pt x="85" y="20"/>
                    <a:pt x="50" y="0"/>
                    <a:pt x="17" y="1"/>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5" name="Freeform: Shape 17"/>
            <p:cNvSpPr/>
            <p:nvPr/>
          </p:nvSpPr>
          <p:spPr bwMode="auto">
            <a:xfrm>
              <a:off x="1491326" y="3823587"/>
              <a:ext cx="384175" cy="620713"/>
            </a:xfrm>
            <a:custGeom>
              <a:gdLst>
                <a:gd fmla="*/ 49 w 183" name="T0"/>
                <a:gd fmla="*/ 178 h 306" name="T1"/>
                <a:gd fmla="*/ 182 w 183" name="T2"/>
                <a:gd fmla="*/ 306 h 306" name="T3"/>
                <a:gd fmla="*/ 134 w 183" name="T4"/>
                <a:gd fmla="*/ 128 h 306" name="T5"/>
                <a:gd fmla="*/ 1 w 183" name="T6"/>
                <a:gd fmla="*/ 0 h 306" name="T7"/>
                <a:gd fmla="*/ 49 w 183" name="T8"/>
                <a:gd fmla="*/ 178 h 306" name="T9"/>
              </a:gdLst>
              <a:cxnLst>
                <a:cxn ang="0">
                  <a:pos x="T0" y="T1"/>
                </a:cxn>
                <a:cxn ang="0">
                  <a:pos x="T2" y="T3"/>
                </a:cxn>
                <a:cxn ang="0">
                  <a:pos x="T4" y="T5"/>
                </a:cxn>
                <a:cxn ang="0">
                  <a:pos x="T6" y="T7"/>
                </a:cxn>
                <a:cxn ang="0">
                  <a:pos x="T8" y="T9"/>
                </a:cxn>
              </a:cxnLst>
              <a:rect b="b" l="0" r="r" t="0"/>
              <a:pathLst>
                <a:path h="306" w="183">
                  <a:moveTo>
                    <a:pt x="49" y="178"/>
                  </a:moveTo>
                  <a:cubicBezTo>
                    <a:pt x="83" y="235"/>
                    <a:pt x="129" y="278"/>
                    <a:pt x="182" y="306"/>
                  </a:cubicBezTo>
                  <a:cubicBezTo>
                    <a:pt x="183" y="247"/>
                    <a:pt x="167" y="185"/>
                    <a:pt x="134" y="128"/>
                  </a:cubicBezTo>
                  <a:cubicBezTo>
                    <a:pt x="100" y="71"/>
                    <a:pt x="53" y="28"/>
                    <a:pt x="1" y="0"/>
                  </a:cubicBezTo>
                  <a:cubicBezTo>
                    <a:pt x="0" y="59"/>
                    <a:pt x="16" y="121"/>
                    <a:pt x="49" y="178"/>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6" name="Freeform: Shape 18"/>
            <p:cNvSpPr/>
            <p:nvPr/>
          </p:nvSpPr>
          <p:spPr bwMode="auto">
            <a:xfrm>
              <a:off x="1759614" y="4239512"/>
              <a:ext cx="114300" cy="204788"/>
            </a:xfrm>
            <a:custGeom>
              <a:gdLst>
                <a:gd fmla="*/ 3 w 54" name="T0"/>
                <a:gd fmla="*/ 0 h 101" name="T1"/>
                <a:gd fmla="*/ 0 w 54" name="T2"/>
                <a:gd fmla="*/ 10 h 101" name="T3"/>
                <a:gd fmla="*/ 54 w 54" name="T4"/>
                <a:gd fmla="*/ 101 h 101" name="T5"/>
                <a:gd fmla="*/ 42 w 54" name="T6"/>
                <a:gd fmla="*/ 10 h 101" name="T7"/>
                <a:gd fmla="*/ 3 w 54" name="T8"/>
                <a:gd fmla="*/ 0 h 101" name="T9"/>
              </a:gdLst>
              <a:cxnLst>
                <a:cxn ang="0">
                  <a:pos x="T0" y="T1"/>
                </a:cxn>
                <a:cxn ang="0">
                  <a:pos x="T2" y="T3"/>
                </a:cxn>
                <a:cxn ang="0">
                  <a:pos x="T4" y="T5"/>
                </a:cxn>
                <a:cxn ang="0">
                  <a:pos x="T6" y="T7"/>
                </a:cxn>
                <a:cxn ang="0">
                  <a:pos x="T8" y="T9"/>
                </a:cxn>
              </a:cxnLst>
              <a:rect b="b" l="0" r="r" t="0"/>
              <a:pathLst>
                <a:path h="100" w="54">
                  <a:moveTo>
                    <a:pt x="3" y="0"/>
                  </a:moveTo>
                  <a:cubicBezTo>
                    <a:pt x="0" y="10"/>
                    <a:pt x="0" y="10"/>
                    <a:pt x="0" y="10"/>
                  </a:cubicBezTo>
                  <a:cubicBezTo>
                    <a:pt x="54" y="101"/>
                    <a:pt x="54" y="101"/>
                    <a:pt x="54" y="101"/>
                  </a:cubicBezTo>
                  <a:cubicBezTo>
                    <a:pt x="54" y="71"/>
                    <a:pt x="50" y="40"/>
                    <a:pt x="42" y="10"/>
                  </a:cubicBezTo>
                  <a:cubicBezTo>
                    <a:pt x="3" y="0"/>
                    <a:pt x="3" y="0"/>
                    <a:pt x="3" y="0"/>
                  </a:cubicBezTo>
                </a:path>
              </a:pathLst>
            </a:custGeom>
            <a:solidFill>
              <a:srgbClr val="D9D8D7"/>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7" name="Freeform: Shape 19"/>
            <p:cNvSpPr/>
            <p:nvPr/>
          </p:nvSpPr>
          <p:spPr bwMode="auto">
            <a:xfrm>
              <a:off x="1937414" y="3421950"/>
              <a:ext cx="117475" cy="74613"/>
            </a:xfrm>
            <a:custGeom>
              <a:gdLst>
                <a:gd fmla="*/ 55 w 56" name="T0"/>
                <a:gd fmla="*/ 4 h 37" name="T1"/>
                <a:gd fmla="*/ 49 w 56" name="T2"/>
                <a:gd fmla="*/ 0 h 37" name="T3"/>
                <a:gd fmla="*/ 42 w 56" name="T4"/>
                <a:gd fmla="*/ 1 h 37" name="T5"/>
                <a:gd fmla="*/ 5 w 56" name="T6"/>
                <a:gd fmla="*/ 23 h 37" name="T7"/>
                <a:gd fmla="*/ 1 w 56" name="T8"/>
                <a:gd fmla="*/ 29 h 37" name="T9"/>
                <a:gd fmla="*/ 2 w 56" name="T10"/>
                <a:gd fmla="*/ 36 h 37" name="T11"/>
                <a:gd fmla="*/ 3 w 56" name="T12"/>
                <a:gd fmla="*/ 37 h 37" name="T13"/>
                <a:gd fmla="*/ 56 w 56" name="T14"/>
                <a:gd fmla="*/ 6 h 37" name="T15"/>
                <a:gd fmla="*/ 55 w 56" name="T16"/>
                <a:gd fmla="*/ 4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56">
                  <a:moveTo>
                    <a:pt x="55" y="4"/>
                  </a:moveTo>
                  <a:cubicBezTo>
                    <a:pt x="54" y="2"/>
                    <a:pt x="52" y="1"/>
                    <a:pt x="49" y="0"/>
                  </a:cubicBezTo>
                  <a:cubicBezTo>
                    <a:pt x="47" y="0"/>
                    <a:pt x="44" y="0"/>
                    <a:pt x="42" y="1"/>
                  </a:cubicBezTo>
                  <a:cubicBezTo>
                    <a:pt x="5" y="23"/>
                    <a:pt x="5" y="23"/>
                    <a:pt x="5" y="23"/>
                  </a:cubicBezTo>
                  <a:cubicBezTo>
                    <a:pt x="3" y="24"/>
                    <a:pt x="2" y="26"/>
                    <a:pt x="1" y="29"/>
                  </a:cubicBezTo>
                  <a:cubicBezTo>
                    <a:pt x="0" y="31"/>
                    <a:pt x="1" y="34"/>
                    <a:pt x="2" y="36"/>
                  </a:cubicBezTo>
                  <a:cubicBezTo>
                    <a:pt x="3" y="37"/>
                    <a:pt x="3" y="37"/>
                    <a:pt x="3" y="37"/>
                  </a:cubicBezTo>
                  <a:cubicBezTo>
                    <a:pt x="56" y="6"/>
                    <a:pt x="56" y="6"/>
                    <a:pt x="56" y="6"/>
                  </a:cubicBezTo>
                  <a:lnTo>
                    <a:pt x="55"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8" name="Freeform: Shape 20"/>
            <p:cNvSpPr/>
            <p:nvPr/>
          </p:nvSpPr>
          <p:spPr bwMode="auto">
            <a:xfrm>
              <a:off x="1943764" y="3434650"/>
              <a:ext cx="274638" cy="365125"/>
            </a:xfrm>
            <a:custGeom>
              <a:gdLst>
                <a:gd fmla="*/ 86 w 131" name="T0"/>
                <a:gd fmla="*/ 57 h 180" name="T1"/>
                <a:gd fmla="*/ 53 w 131" name="T2"/>
                <a:gd fmla="*/ 0 h 180" name="T3"/>
                <a:gd fmla="*/ 0 w 131" name="T4"/>
                <a:gd fmla="*/ 31 h 180" name="T5"/>
                <a:gd fmla="*/ 33 w 131" name="T6"/>
                <a:gd fmla="*/ 88 h 180" name="T7"/>
                <a:gd fmla="*/ 102 w 131" name="T8"/>
                <a:gd fmla="*/ 176 h 180" name="T9"/>
                <a:gd fmla="*/ 105 w 131" name="T10"/>
                <a:gd fmla="*/ 179 h 180" name="T11"/>
                <a:gd fmla="*/ 107 w 131" name="T12"/>
                <a:gd fmla="*/ 180 h 180" name="T13"/>
                <a:gd fmla="*/ 109 w 131" name="T14"/>
                <a:gd fmla="*/ 179 h 180" name="T15"/>
                <a:gd fmla="*/ 129 w 131" name="T16"/>
                <a:gd fmla="*/ 167 h 180" name="T17"/>
                <a:gd fmla="*/ 131 w 131" name="T18"/>
                <a:gd fmla="*/ 165 h 180" name="T19"/>
                <a:gd fmla="*/ 131 w 131" name="T20"/>
                <a:gd fmla="*/ 163 h 180" name="T21"/>
                <a:gd fmla="*/ 130 w 131" name="T22"/>
                <a:gd fmla="*/ 159 h 180" name="T23"/>
                <a:gd fmla="*/ 86 w 131" name="T24"/>
                <a:gd fmla="*/ 57 h 18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0" w="131">
                  <a:moveTo>
                    <a:pt x="86" y="57"/>
                  </a:moveTo>
                  <a:cubicBezTo>
                    <a:pt x="53" y="0"/>
                    <a:pt x="53" y="0"/>
                    <a:pt x="53" y="0"/>
                  </a:cubicBezTo>
                  <a:cubicBezTo>
                    <a:pt x="0" y="31"/>
                    <a:pt x="0" y="31"/>
                    <a:pt x="0" y="31"/>
                  </a:cubicBezTo>
                  <a:cubicBezTo>
                    <a:pt x="33" y="88"/>
                    <a:pt x="33" y="88"/>
                    <a:pt x="33" y="88"/>
                  </a:cubicBezTo>
                  <a:cubicBezTo>
                    <a:pt x="55" y="125"/>
                    <a:pt x="80" y="156"/>
                    <a:pt x="102" y="176"/>
                  </a:cubicBezTo>
                  <a:cubicBezTo>
                    <a:pt x="102" y="177"/>
                    <a:pt x="105" y="179"/>
                    <a:pt x="105" y="179"/>
                  </a:cubicBezTo>
                  <a:cubicBezTo>
                    <a:pt x="105" y="179"/>
                    <a:pt x="106" y="180"/>
                    <a:pt x="107" y="180"/>
                  </a:cubicBezTo>
                  <a:cubicBezTo>
                    <a:pt x="108" y="180"/>
                    <a:pt x="109" y="180"/>
                    <a:pt x="109" y="179"/>
                  </a:cubicBezTo>
                  <a:cubicBezTo>
                    <a:pt x="129" y="167"/>
                    <a:pt x="129" y="167"/>
                    <a:pt x="129" y="167"/>
                  </a:cubicBezTo>
                  <a:cubicBezTo>
                    <a:pt x="130" y="167"/>
                    <a:pt x="131" y="166"/>
                    <a:pt x="131" y="165"/>
                  </a:cubicBezTo>
                  <a:cubicBezTo>
                    <a:pt x="131" y="165"/>
                    <a:pt x="131" y="164"/>
                    <a:pt x="131" y="163"/>
                  </a:cubicBezTo>
                  <a:cubicBezTo>
                    <a:pt x="131" y="163"/>
                    <a:pt x="131" y="160"/>
                    <a:pt x="130" y="159"/>
                  </a:cubicBezTo>
                  <a:cubicBezTo>
                    <a:pt x="123" y="130"/>
                    <a:pt x="108" y="94"/>
                    <a:pt x="86" y="57"/>
                  </a:cubicBezTo>
                </a:path>
              </a:pathLst>
            </a:custGeom>
            <a:solidFill>
              <a:schemeClr val="accent3"/>
            </a:solidFill>
            <a:ln>
              <a:noFill/>
            </a:ln>
          </p:spPr>
          <p:txBody>
            <a:bodyPr anchor="ctr"/>
            <a:lstStyle/>
            <a:p>
              <a:pPr algn="ctr"/>
              <a:endParaRPr>
                <a:ea charset="-122" panose="020b0503020204020204" pitchFamily="34" typeface="微软雅黑"/>
              </a:endParaRPr>
            </a:p>
          </p:txBody>
        </p:sp>
        <p:sp>
          <p:nvSpPr>
            <p:cNvPr id="49" name="Freeform: Shape 21"/>
            <p:cNvSpPr/>
            <p:nvPr/>
          </p:nvSpPr>
          <p:spPr bwMode="auto">
            <a:xfrm>
              <a:off x="1654839" y="3460050"/>
              <a:ext cx="117475" cy="76200"/>
            </a:xfrm>
            <a:custGeom>
              <a:gdLst>
                <a:gd fmla="*/ 55 w 56" name="T0"/>
                <a:gd fmla="*/ 4 h 37" name="T1"/>
                <a:gd fmla="*/ 49 w 56" name="T2"/>
                <a:gd fmla="*/ 0 h 37" name="T3"/>
                <a:gd fmla="*/ 42 w 56" name="T4"/>
                <a:gd fmla="*/ 1 h 37" name="T5"/>
                <a:gd fmla="*/ 5 w 56" name="T6"/>
                <a:gd fmla="*/ 23 h 37" name="T7"/>
                <a:gd fmla="*/ 1 w 56" name="T8"/>
                <a:gd fmla="*/ 29 h 37" name="T9"/>
                <a:gd fmla="*/ 2 w 56" name="T10"/>
                <a:gd fmla="*/ 36 h 37" name="T11"/>
                <a:gd fmla="*/ 3 w 56" name="T12"/>
                <a:gd fmla="*/ 37 h 37" name="T13"/>
                <a:gd fmla="*/ 56 w 56" name="T14"/>
                <a:gd fmla="*/ 6 h 37" name="T15"/>
                <a:gd fmla="*/ 55 w 56" name="T16"/>
                <a:gd fmla="*/ 4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56">
                  <a:moveTo>
                    <a:pt x="55" y="4"/>
                  </a:moveTo>
                  <a:cubicBezTo>
                    <a:pt x="54" y="2"/>
                    <a:pt x="52" y="1"/>
                    <a:pt x="49" y="0"/>
                  </a:cubicBezTo>
                  <a:cubicBezTo>
                    <a:pt x="47" y="0"/>
                    <a:pt x="44" y="0"/>
                    <a:pt x="42" y="1"/>
                  </a:cubicBezTo>
                  <a:cubicBezTo>
                    <a:pt x="5" y="23"/>
                    <a:pt x="5" y="23"/>
                    <a:pt x="5" y="23"/>
                  </a:cubicBezTo>
                  <a:cubicBezTo>
                    <a:pt x="3" y="24"/>
                    <a:pt x="1" y="26"/>
                    <a:pt x="1" y="29"/>
                  </a:cubicBezTo>
                  <a:cubicBezTo>
                    <a:pt x="0" y="31"/>
                    <a:pt x="1" y="34"/>
                    <a:pt x="2" y="36"/>
                  </a:cubicBezTo>
                  <a:cubicBezTo>
                    <a:pt x="3" y="37"/>
                    <a:pt x="3" y="37"/>
                    <a:pt x="3" y="37"/>
                  </a:cubicBezTo>
                  <a:cubicBezTo>
                    <a:pt x="56" y="6"/>
                    <a:pt x="56" y="6"/>
                    <a:pt x="56" y="6"/>
                  </a:cubicBezTo>
                  <a:cubicBezTo>
                    <a:pt x="55" y="4"/>
                    <a:pt x="55" y="4"/>
                    <a:pt x="55" y="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50" name="Freeform: Shape 22"/>
            <p:cNvSpPr/>
            <p:nvPr/>
          </p:nvSpPr>
          <p:spPr bwMode="auto">
            <a:xfrm>
              <a:off x="1661189" y="3472750"/>
              <a:ext cx="276225" cy="365125"/>
            </a:xfrm>
            <a:custGeom>
              <a:gdLst>
                <a:gd fmla="*/ 86 w 131" name="T0"/>
                <a:gd fmla="*/ 57 h 180" name="T1"/>
                <a:gd fmla="*/ 53 w 131" name="T2"/>
                <a:gd fmla="*/ 0 h 180" name="T3"/>
                <a:gd fmla="*/ 0 w 131" name="T4"/>
                <a:gd fmla="*/ 31 h 180" name="T5"/>
                <a:gd fmla="*/ 33 w 131" name="T6"/>
                <a:gd fmla="*/ 88 h 180" name="T7"/>
                <a:gd fmla="*/ 102 w 131" name="T8"/>
                <a:gd fmla="*/ 176 h 180" name="T9"/>
                <a:gd fmla="*/ 105 w 131" name="T10"/>
                <a:gd fmla="*/ 179 h 180" name="T11"/>
                <a:gd fmla="*/ 107 w 131" name="T12"/>
                <a:gd fmla="*/ 180 h 180" name="T13"/>
                <a:gd fmla="*/ 109 w 131" name="T14"/>
                <a:gd fmla="*/ 179 h 180" name="T15"/>
                <a:gd fmla="*/ 129 w 131" name="T16"/>
                <a:gd fmla="*/ 167 h 180" name="T17"/>
                <a:gd fmla="*/ 131 w 131" name="T18"/>
                <a:gd fmla="*/ 165 h 180" name="T19"/>
                <a:gd fmla="*/ 131 w 131" name="T20"/>
                <a:gd fmla="*/ 163 h 180" name="T21"/>
                <a:gd fmla="*/ 130 w 131" name="T22"/>
                <a:gd fmla="*/ 159 h 180" name="T23"/>
                <a:gd fmla="*/ 86 w 131" name="T24"/>
                <a:gd fmla="*/ 57 h 18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0" w="131">
                  <a:moveTo>
                    <a:pt x="86" y="57"/>
                  </a:moveTo>
                  <a:cubicBezTo>
                    <a:pt x="53" y="0"/>
                    <a:pt x="53" y="0"/>
                    <a:pt x="53" y="0"/>
                  </a:cubicBezTo>
                  <a:cubicBezTo>
                    <a:pt x="0" y="31"/>
                    <a:pt x="0" y="31"/>
                    <a:pt x="0" y="31"/>
                  </a:cubicBezTo>
                  <a:cubicBezTo>
                    <a:pt x="33" y="88"/>
                    <a:pt x="33" y="88"/>
                    <a:pt x="33" y="88"/>
                  </a:cubicBezTo>
                  <a:cubicBezTo>
                    <a:pt x="55" y="125"/>
                    <a:pt x="80" y="156"/>
                    <a:pt x="102" y="176"/>
                  </a:cubicBezTo>
                  <a:cubicBezTo>
                    <a:pt x="102" y="177"/>
                    <a:pt x="105" y="179"/>
                    <a:pt x="105" y="179"/>
                  </a:cubicBezTo>
                  <a:cubicBezTo>
                    <a:pt x="105" y="179"/>
                    <a:pt x="106" y="180"/>
                    <a:pt x="107" y="180"/>
                  </a:cubicBezTo>
                  <a:cubicBezTo>
                    <a:pt x="108" y="180"/>
                    <a:pt x="108" y="179"/>
                    <a:pt x="109" y="179"/>
                  </a:cubicBezTo>
                  <a:cubicBezTo>
                    <a:pt x="129" y="167"/>
                    <a:pt x="129" y="167"/>
                    <a:pt x="129" y="167"/>
                  </a:cubicBezTo>
                  <a:cubicBezTo>
                    <a:pt x="130" y="167"/>
                    <a:pt x="130" y="166"/>
                    <a:pt x="131" y="165"/>
                  </a:cubicBezTo>
                  <a:cubicBezTo>
                    <a:pt x="131" y="165"/>
                    <a:pt x="131" y="164"/>
                    <a:pt x="131" y="163"/>
                  </a:cubicBezTo>
                  <a:cubicBezTo>
                    <a:pt x="131" y="163"/>
                    <a:pt x="130" y="160"/>
                    <a:pt x="130" y="159"/>
                  </a:cubicBezTo>
                  <a:cubicBezTo>
                    <a:pt x="123" y="130"/>
                    <a:pt x="108" y="94"/>
                    <a:pt x="86" y="57"/>
                  </a:cubicBezTo>
                </a:path>
              </a:pathLst>
            </a:custGeom>
            <a:solidFill>
              <a:schemeClr val="accent3"/>
            </a:solidFill>
            <a:ln>
              <a:noFill/>
            </a:ln>
          </p:spPr>
          <p:txBody>
            <a:bodyPr anchor="ctr"/>
            <a:lstStyle/>
            <a:p>
              <a:pPr algn="ctr"/>
              <a:endParaRPr>
                <a:ea charset="-122" panose="020b0503020204020204" pitchFamily="34" typeface="微软雅黑"/>
              </a:endParaRPr>
            </a:p>
          </p:txBody>
        </p:sp>
        <p:sp>
          <p:nvSpPr>
            <p:cNvPr id="51" name="Freeform: Shape 23"/>
            <p:cNvSpPr/>
            <p:nvPr/>
          </p:nvSpPr>
          <p:spPr bwMode="auto">
            <a:xfrm>
              <a:off x="1951701" y="3510850"/>
              <a:ext cx="161925" cy="20638"/>
            </a:xfrm>
            <a:custGeom>
              <a:gdLst>
                <a:gd fmla="*/ 0 w 102" name="T0"/>
                <a:gd fmla="*/ 0 h 13" name="T1"/>
                <a:gd fmla="*/ 6 w 102" name="T2"/>
                <a:gd fmla="*/ 12 h 13" name="T3"/>
                <a:gd fmla="*/ 102 w 102" name="T4"/>
                <a:gd fmla="*/ 13 h 13" name="T5"/>
                <a:gd fmla="*/ 95 w 102" name="T6"/>
                <a:gd fmla="*/ 2 h 13" name="T7"/>
                <a:gd fmla="*/ 0 w 102" name="T8"/>
                <a:gd fmla="*/ 0 h 13" name="T9"/>
              </a:gdLst>
              <a:cxnLst>
                <a:cxn ang="0">
                  <a:pos x="T0" y="T1"/>
                </a:cxn>
                <a:cxn ang="0">
                  <a:pos x="T2" y="T3"/>
                </a:cxn>
                <a:cxn ang="0">
                  <a:pos x="T4" y="T5"/>
                </a:cxn>
                <a:cxn ang="0">
                  <a:pos x="T6" y="T7"/>
                </a:cxn>
                <a:cxn ang="0">
                  <a:pos x="T8" y="T9"/>
                </a:cxn>
              </a:cxnLst>
              <a:rect b="b" l="0" r="r" t="0"/>
              <a:pathLst>
                <a:path h="13" w="102">
                  <a:moveTo>
                    <a:pt x="0" y="0"/>
                  </a:moveTo>
                  <a:lnTo>
                    <a:pt x="6" y="12"/>
                  </a:lnTo>
                  <a:lnTo>
                    <a:pt x="102" y="13"/>
                  </a:lnTo>
                  <a:lnTo>
                    <a:pt x="95" y="2"/>
                  </a:lnTo>
                  <a:lnTo>
                    <a:pt x="0" y="0"/>
                  </a:lnTo>
                  <a:close/>
                </a:path>
              </a:pathLst>
            </a:custGeom>
            <a:solidFill>
              <a:schemeClr val="accent3"/>
            </a:solidFill>
            <a:ln>
              <a:noFill/>
            </a:ln>
          </p:spPr>
          <p:txBody>
            <a:bodyPr anchor="ctr"/>
            <a:lstStyle/>
            <a:p>
              <a:pPr algn="ctr"/>
              <a:endParaRPr>
                <a:ea charset="-122" panose="020b0503020204020204" pitchFamily="34" typeface="微软雅黑"/>
              </a:endParaRPr>
            </a:p>
          </p:txBody>
        </p:sp>
        <p:sp>
          <p:nvSpPr>
            <p:cNvPr id="52" name="Freeform: Shape 24"/>
            <p:cNvSpPr/>
            <p:nvPr/>
          </p:nvSpPr>
          <p:spPr bwMode="auto">
            <a:xfrm>
              <a:off x="1951701" y="3510850"/>
              <a:ext cx="161925" cy="20638"/>
            </a:xfrm>
            <a:custGeom>
              <a:gdLst>
                <a:gd fmla="*/ 0 w 102" name="T0"/>
                <a:gd fmla="*/ 0 h 13" name="T1"/>
                <a:gd fmla="*/ 6 w 102" name="T2"/>
                <a:gd fmla="*/ 12 h 13" name="T3"/>
                <a:gd fmla="*/ 102 w 102" name="T4"/>
                <a:gd fmla="*/ 13 h 13" name="T5"/>
                <a:gd fmla="*/ 95 w 102" name="T6"/>
                <a:gd fmla="*/ 2 h 13" name="T7"/>
                <a:gd fmla="*/ 0 w 102" name="T8"/>
                <a:gd fmla="*/ 0 h 13" name="T9"/>
              </a:gdLst>
              <a:cxnLst>
                <a:cxn ang="0">
                  <a:pos x="T0" y="T1"/>
                </a:cxn>
                <a:cxn ang="0">
                  <a:pos x="T2" y="T3"/>
                </a:cxn>
                <a:cxn ang="0">
                  <a:pos x="T4" y="T5"/>
                </a:cxn>
                <a:cxn ang="0">
                  <a:pos x="T6" y="T7"/>
                </a:cxn>
                <a:cxn ang="0">
                  <a:pos x="T8" y="T9"/>
                </a:cxn>
              </a:cxnLst>
              <a:rect b="b" l="0" r="r" t="0"/>
              <a:pathLst>
                <a:path h="13" w="102">
                  <a:moveTo>
                    <a:pt x="0" y="0"/>
                  </a:moveTo>
                  <a:lnTo>
                    <a:pt x="6" y="12"/>
                  </a:lnTo>
                  <a:lnTo>
                    <a:pt x="102" y="13"/>
                  </a:lnTo>
                  <a:lnTo>
                    <a:pt x="95"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53" name="Freeform: Shape 25"/>
            <p:cNvSpPr/>
            <p:nvPr/>
          </p:nvSpPr>
          <p:spPr bwMode="auto">
            <a:xfrm>
              <a:off x="1656426" y="3507675"/>
              <a:ext cx="149225" cy="19050"/>
            </a:xfrm>
            <a:custGeom>
              <a:gdLst>
                <a:gd fmla="*/ 65 w 71" name="T0"/>
                <a:gd fmla="*/ 1 h 10" name="T1"/>
                <a:gd fmla="*/ 71 w 71" name="T2"/>
                <a:gd fmla="*/ 10 h 10" name="T3"/>
                <a:gd fmla="*/ 71 w 71" name="T4"/>
                <a:gd fmla="*/ 10 h 10" name="T5"/>
                <a:gd fmla="*/ 65 w 71" name="T6"/>
                <a:gd fmla="*/ 1 h 10" name="T7"/>
                <a:gd fmla="*/ 4 w 71" name="T8"/>
                <a:gd fmla="*/ 0 h 10" name="T9"/>
                <a:gd fmla="*/ 0 w 71" name="T10"/>
                <a:gd fmla="*/ 6 h 10" name="T11"/>
                <a:gd fmla="*/ 0 w 71" name="T12"/>
                <a:gd fmla="*/ 8 h 10" name="T13"/>
                <a:gd fmla="*/ 0 w 71" name="T14"/>
                <a:gd fmla="*/ 6 h 10" name="T15"/>
                <a:gd fmla="*/ 4 w 71" name="T16"/>
                <a:gd fmla="*/ 0 h 10" name="T17"/>
                <a:gd fmla="*/ 4 w 71" name="T18"/>
                <a:gd fmla="*/ 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71">
                  <a:moveTo>
                    <a:pt x="65" y="1"/>
                  </a:moveTo>
                  <a:cubicBezTo>
                    <a:pt x="71" y="10"/>
                    <a:pt x="71" y="10"/>
                    <a:pt x="71" y="10"/>
                  </a:cubicBezTo>
                  <a:cubicBezTo>
                    <a:pt x="71" y="10"/>
                    <a:pt x="71" y="10"/>
                    <a:pt x="71" y="10"/>
                  </a:cubicBezTo>
                  <a:cubicBezTo>
                    <a:pt x="65" y="1"/>
                    <a:pt x="65" y="1"/>
                    <a:pt x="65" y="1"/>
                  </a:cubicBezTo>
                  <a:moveTo>
                    <a:pt x="4" y="0"/>
                  </a:moveTo>
                  <a:cubicBezTo>
                    <a:pt x="2" y="2"/>
                    <a:pt x="0" y="3"/>
                    <a:pt x="0" y="6"/>
                  </a:cubicBezTo>
                  <a:cubicBezTo>
                    <a:pt x="0" y="6"/>
                    <a:pt x="0" y="7"/>
                    <a:pt x="0" y="8"/>
                  </a:cubicBezTo>
                  <a:cubicBezTo>
                    <a:pt x="0" y="7"/>
                    <a:pt x="0" y="6"/>
                    <a:pt x="0" y="6"/>
                  </a:cubicBezTo>
                  <a:cubicBezTo>
                    <a:pt x="0" y="3"/>
                    <a:pt x="2" y="2"/>
                    <a:pt x="4" y="0"/>
                  </a:cubicBezTo>
                  <a:cubicBezTo>
                    <a:pt x="4" y="0"/>
                    <a:pt x="4" y="0"/>
                    <a:pt x="4" y="0"/>
                  </a:cubicBezTo>
                </a:path>
              </a:pathLst>
            </a:custGeom>
            <a:solidFill>
              <a:srgbClr val="CCCBCA"/>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54" name="Freeform: Shape 26"/>
            <p:cNvSpPr/>
            <p:nvPr/>
          </p:nvSpPr>
          <p:spPr bwMode="auto">
            <a:xfrm>
              <a:off x="1656426" y="3507675"/>
              <a:ext cx="53975" cy="19050"/>
            </a:xfrm>
            <a:custGeom>
              <a:gdLst>
                <a:gd fmla="*/ 4 w 25" name="T0"/>
                <a:gd fmla="*/ 0 h 10" name="T1"/>
                <a:gd fmla="*/ 0 w 25" name="T2"/>
                <a:gd fmla="*/ 6 h 10" name="T3"/>
                <a:gd fmla="*/ 0 w 25" name="T4"/>
                <a:gd fmla="*/ 8 h 10" name="T5"/>
                <a:gd fmla="*/ 0 w 25" name="T6"/>
                <a:gd fmla="*/ 9 h 10" name="T7"/>
                <a:gd fmla="*/ 10 w 25" name="T8"/>
                <a:gd fmla="*/ 10 h 10" name="T9"/>
                <a:gd fmla="*/ 25 w 25" name="T10"/>
                <a:gd fmla="*/ 1 h 10" name="T11"/>
                <a:gd fmla="*/ 4 w 25"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25">
                  <a:moveTo>
                    <a:pt x="4" y="0"/>
                  </a:moveTo>
                  <a:cubicBezTo>
                    <a:pt x="2" y="2"/>
                    <a:pt x="0" y="3"/>
                    <a:pt x="0" y="6"/>
                  </a:cubicBezTo>
                  <a:cubicBezTo>
                    <a:pt x="0" y="6"/>
                    <a:pt x="0" y="7"/>
                    <a:pt x="0" y="8"/>
                  </a:cubicBezTo>
                  <a:cubicBezTo>
                    <a:pt x="0" y="8"/>
                    <a:pt x="0" y="9"/>
                    <a:pt x="0" y="9"/>
                  </a:cubicBezTo>
                  <a:cubicBezTo>
                    <a:pt x="10" y="10"/>
                    <a:pt x="10" y="10"/>
                    <a:pt x="10" y="10"/>
                  </a:cubicBezTo>
                  <a:cubicBezTo>
                    <a:pt x="25" y="1"/>
                    <a:pt x="25" y="1"/>
                    <a:pt x="25" y="1"/>
                  </a:cubicBezTo>
                  <a:cubicBezTo>
                    <a:pt x="4" y="0"/>
                    <a:pt x="4" y="0"/>
                    <a:pt x="4" y="0"/>
                  </a:cubicBezTo>
                </a:path>
              </a:pathLst>
            </a:custGeom>
            <a:solidFill>
              <a:srgbClr val="CCCBCA"/>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55" name="Freeform: Shape 27"/>
            <p:cNvSpPr/>
            <p:nvPr/>
          </p:nvSpPr>
          <p:spPr bwMode="auto">
            <a:xfrm>
              <a:off x="1678651" y="3509262"/>
              <a:ext cx="127000" cy="17463"/>
            </a:xfrm>
            <a:custGeom>
              <a:gdLst>
                <a:gd fmla="*/ 20 w 80" name="T0"/>
                <a:gd fmla="*/ 0 h 11" name="T1"/>
                <a:gd fmla="*/ 0 w 80" name="T2"/>
                <a:gd fmla="*/ 11 h 11" name="T3"/>
                <a:gd fmla="*/ 80 w 80" name="T4"/>
                <a:gd fmla="*/ 11 h 11" name="T5"/>
                <a:gd fmla="*/ 73 w 80" name="T6"/>
                <a:gd fmla="*/ 0 h 11" name="T7"/>
                <a:gd fmla="*/ 20 w 80" name="T8"/>
                <a:gd fmla="*/ 0 h 11" name="T9"/>
              </a:gdLst>
              <a:cxnLst>
                <a:cxn ang="0">
                  <a:pos x="T0" y="T1"/>
                </a:cxn>
                <a:cxn ang="0">
                  <a:pos x="T2" y="T3"/>
                </a:cxn>
                <a:cxn ang="0">
                  <a:pos x="T4" y="T5"/>
                </a:cxn>
                <a:cxn ang="0">
                  <a:pos x="T6" y="T7"/>
                </a:cxn>
                <a:cxn ang="0">
                  <a:pos x="T8" y="T9"/>
                </a:cxn>
              </a:cxnLst>
              <a:rect b="b" l="0" r="r" t="0"/>
              <a:pathLst>
                <a:path h="11" w="80">
                  <a:moveTo>
                    <a:pt x="20" y="0"/>
                  </a:moveTo>
                  <a:lnTo>
                    <a:pt x="0" y="11"/>
                  </a:lnTo>
                  <a:lnTo>
                    <a:pt x="80" y="11"/>
                  </a:lnTo>
                  <a:lnTo>
                    <a:pt x="73" y="0"/>
                  </a:lnTo>
                  <a:lnTo>
                    <a:pt x="20" y="0"/>
                  </a:lnTo>
                  <a:close/>
                </a:path>
              </a:pathLst>
            </a:custGeom>
            <a:solidFill>
              <a:schemeClr val="accent3"/>
            </a:solidFill>
            <a:ln>
              <a:noFill/>
            </a:ln>
          </p:spPr>
          <p:txBody>
            <a:bodyPr anchor="ctr"/>
            <a:lstStyle/>
            <a:p>
              <a:pPr algn="ctr"/>
              <a:endParaRPr>
                <a:ea charset="-122" panose="020b0503020204020204" pitchFamily="34" typeface="微软雅黑"/>
              </a:endParaRPr>
            </a:p>
          </p:txBody>
        </p:sp>
        <p:sp>
          <p:nvSpPr>
            <p:cNvPr id="56" name="Freeform: Shape 28"/>
            <p:cNvSpPr/>
            <p:nvPr/>
          </p:nvSpPr>
          <p:spPr bwMode="auto">
            <a:xfrm>
              <a:off x="1678651" y="3509262"/>
              <a:ext cx="127000" cy="17463"/>
            </a:xfrm>
            <a:custGeom>
              <a:gdLst>
                <a:gd fmla="*/ 20 w 80" name="T0"/>
                <a:gd fmla="*/ 0 h 11" name="T1"/>
                <a:gd fmla="*/ 0 w 80" name="T2"/>
                <a:gd fmla="*/ 11 h 11" name="T3"/>
                <a:gd fmla="*/ 80 w 80" name="T4"/>
                <a:gd fmla="*/ 11 h 11" name="T5"/>
                <a:gd fmla="*/ 73 w 80" name="T6"/>
                <a:gd fmla="*/ 0 h 11" name="T7"/>
                <a:gd fmla="*/ 20 w 80" name="T8"/>
                <a:gd fmla="*/ 0 h 11" name="T9"/>
              </a:gdLst>
              <a:cxnLst>
                <a:cxn ang="0">
                  <a:pos x="T0" y="T1"/>
                </a:cxn>
                <a:cxn ang="0">
                  <a:pos x="T2" y="T3"/>
                </a:cxn>
                <a:cxn ang="0">
                  <a:pos x="T4" y="T5"/>
                </a:cxn>
                <a:cxn ang="0">
                  <a:pos x="T6" y="T7"/>
                </a:cxn>
                <a:cxn ang="0">
                  <a:pos x="T8" y="T9"/>
                </a:cxn>
              </a:cxnLst>
              <a:rect b="b" l="0" r="r" t="0"/>
              <a:pathLst>
                <a:path h="11" w="80">
                  <a:moveTo>
                    <a:pt x="20" y="0"/>
                  </a:moveTo>
                  <a:lnTo>
                    <a:pt x="0" y="11"/>
                  </a:lnTo>
                  <a:lnTo>
                    <a:pt x="80" y="11"/>
                  </a:lnTo>
                  <a:lnTo>
                    <a:pt x="73" y="0"/>
                  </a:lnTo>
                  <a:lnTo>
                    <a:pt x="2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57" name="Freeform: Shape 29"/>
            <p:cNvSpPr/>
            <p:nvPr/>
          </p:nvSpPr>
          <p:spPr bwMode="auto">
            <a:xfrm>
              <a:off x="1429414" y="3523550"/>
              <a:ext cx="1073150" cy="371475"/>
            </a:xfrm>
            <a:custGeom>
              <a:gdLst>
                <a:gd fmla="*/ 510 w 510" name="T0"/>
                <a:gd fmla="*/ 55 h 183" name="T1"/>
                <a:gd fmla="*/ 478 w 510" name="T2"/>
                <a:gd fmla="*/ 27 h 183" name="T3"/>
                <a:gd fmla="*/ 451 w 510" name="T4"/>
                <a:gd fmla="*/ 11 h 183" name="T5"/>
                <a:gd fmla="*/ 419 w 510" name="T6"/>
                <a:gd fmla="*/ 5 h 183" name="T7"/>
                <a:gd fmla="*/ 0 w 510" name="T8"/>
                <a:gd fmla="*/ 0 h 183" name="T9"/>
                <a:gd fmla="*/ 108 w 510" name="T10"/>
                <a:gd fmla="*/ 183 h 183" name="T11"/>
                <a:gd fmla="*/ 193 w 510" name="T12"/>
                <a:gd fmla="*/ 133 h 183" name="T13"/>
                <a:gd fmla="*/ 510 w 510" name="T14"/>
                <a:gd fmla="*/ 55 h 18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3" w="510">
                  <a:moveTo>
                    <a:pt x="510" y="55"/>
                  </a:moveTo>
                  <a:cubicBezTo>
                    <a:pt x="478" y="27"/>
                    <a:pt x="478" y="27"/>
                    <a:pt x="478" y="27"/>
                  </a:cubicBezTo>
                  <a:cubicBezTo>
                    <a:pt x="470" y="21"/>
                    <a:pt x="461" y="15"/>
                    <a:pt x="451" y="11"/>
                  </a:cubicBezTo>
                  <a:cubicBezTo>
                    <a:pt x="440" y="7"/>
                    <a:pt x="430" y="5"/>
                    <a:pt x="419" y="5"/>
                  </a:cubicBezTo>
                  <a:cubicBezTo>
                    <a:pt x="0" y="0"/>
                    <a:pt x="0" y="0"/>
                    <a:pt x="0" y="0"/>
                  </a:cubicBezTo>
                  <a:cubicBezTo>
                    <a:pt x="108" y="183"/>
                    <a:pt x="108" y="183"/>
                    <a:pt x="108" y="183"/>
                  </a:cubicBezTo>
                  <a:cubicBezTo>
                    <a:pt x="193" y="133"/>
                    <a:pt x="193" y="133"/>
                    <a:pt x="193" y="133"/>
                  </a:cubicBezTo>
                  <a:cubicBezTo>
                    <a:pt x="510" y="55"/>
                    <a:pt x="510" y="55"/>
                    <a:pt x="510" y="55"/>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58" name="Freeform: Shape 30"/>
            <p:cNvSpPr/>
            <p:nvPr/>
          </p:nvSpPr>
          <p:spPr bwMode="auto">
            <a:xfrm>
              <a:off x="1642139" y="3642612"/>
              <a:ext cx="788988" cy="252413"/>
            </a:xfrm>
            <a:custGeom>
              <a:gdLst>
                <a:gd fmla="*/ 497 w 497" name="T0"/>
                <a:gd fmla="*/ 5 h 159" name="T1"/>
                <a:gd fmla="*/ 122 w 497" name="T2"/>
                <a:gd fmla="*/ 95 h 159" name="T3"/>
                <a:gd fmla="*/ 9 w 497" name="T4"/>
                <a:gd fmla="*/ 159 h 159" name="T5"/>
                <a:gd fmla="*/ 0 w 497" name="T6"/>
                <a:gd fmla="*/ 143 h 159" name="T7"/>
                <a:gd fmla="*/ 113 w 497" name="T8"/>
                <a:gd fmla="*/ 78 h 159" name="T9"/>
                <a:gd fmla="*/ 490 w 497" name="T10"/>
                <a:gd fmla="*/ 0 h 159" name="T11"/>
                <a:gd fmla="*/ 497 w 497" name="T12"/>
                <a:gd fmla="*/ 5 h 159" name="T13"/>
              </a:gdLst>
              <a:cxnLst>
                <a:cxn ang="0">
                  <a:pos x="T0" y="T1"/>
                </a:cxn>
                <a:cxn ang="0">
                  <a:pos x="T2" y="T3"/>
                </a:cxn>
                <a:cxn ang="0">
                  <a:pos x="T4" y="T5"/>
                </a:cxn>
                <a:cxn ang="0">
                  <a:pos x="T6" y="T7"/>
                </a:cxn>
                <a:cxn ang="0">
                  <a:pos x="T8" y="T9"/>
                </a:cxn>
                <a:cxn ang="0">
                  <a:pos x="T10" y="T11"/>
                </a:cxn>
                <a:cxn ang="0">
                  <a:pos x="T12" y="T13"/>
                </a:cxn>
              </a:cxnLst>
              <a:rect b="b" l="0" r="r" t="0"/>
              <a:pathLst>
                <a:path h="159" w="497">
                  <a:moveTo>
                    <a:pt x="497" y="5"/>
                  </a:moveTo>
                  <a:lnTo>
                    <a:pt x="122" y="95"/>
                  </a:lnTo>
                  <a:lnTo>
                    <a:pt x="9" y="159"/>
                  </a:lnTo>
                  <a:lnTo>
                    <a:pt x="0" y="143"/>
                  </a:lnTo>
                  <a:lnTo>
                    <a:pt x="113" y="78"/>
                  </a:lnTo>
                  <a:lnTo>
                    <a:pt x="490" y="0"/>
                  </a:lnTo>
                  <a:lnTo>
                    <a:pt x="497" y="5"/>
                  </a:lnTo>
                  <a:close/>
                </a:path>
              </a:pathLst>
            </a:custGeom>
            <a:solidFill>
              <a:srgbClr val="CCCBCA"/>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59" name="Freeform: Shape 31"/>
            <p:cNvSpPr/>
            <p:nvPr/>
          </p:nvSpPr>
          <p:spPr bwMode="auto">
            <a:xfrm>
              <a:off x="1642139" y="3642612"/>
              <a:ext cx="788988" cy="252413"/>
            </a:xfrm>
            <a:custGeom>
              <a:gdLst>
                <a:gd fmla="*/ 497 w 497" name="T0"/>
                <a:gd fmla="*/ 5 h 159" name="T1"/>
                <a:gd fmla="*/ 122 w 497" name="T2"/>
                <a:gd fmla="*/ 95 h 159" name="T3"/>
                <a:gd fmla="*/ 9 w 497" name="T4"/>
                <a:gd fmla="*/ 159 h 159" name="T5"/>
                <a:gd fmla="*/ 0 w 497" name="T6"/>
                <a:gd fmla="*/ 143 h 159" name="T7"/>
                <a:gd fmla="*/ 113 w 497" name="T8"/>
                <a:gd fmla="*/ 78 h 159" name="T9"/>
                <a:gd fmla="*/ 490 w 497" name="T10"/>
                <a:gd fmla="*/ 0 h 159" name="T11"/>
                <a:gd fmla="*/ 497 w 497" name="T12"/>
                <a:gd fmla="*/ 5 h 159" name="T13"/>
              </a:gdLst>
              <a:cxnLst>
                <a:cxn ang="0">
                  <a:pos x="T0" y="T1"/>
                </a:cxn>
                <a:cxn ang="0">
                  <a:pos x="T2" y="T3"/>
                </a:cxn>
                <a:cxn ang="0">
                  <a:pos x="T4" y="T5"/>
                </a:cxn>
                <a:cxn ang="0">
                  <a:pos x="T6" y="T7"/>
                </a:cxn>
                <a:cxn ang="0">
                  <a:pos x="T8" y="T9"/>
                </a:cxn>
                <a:cxn ang="0">
                  <a:pos x="T10" y="T11"/>
                </a:cxn>
                <a:cxn ang="0">
                  <a:pos x="T12" y="T13"/>
                </a:cxn>
              </a:cxnLst>
              <a:rect b="b" l="0" r="r" t="0"/>
              <a:pathLst>
                <a:path h="159" w="497">
                  <a:moveTo>
                    <a:pt x="497" y="5"/>
                  </a:moveTo>
                  <a:lnTo>
                    <a:pt x="122" y="95"/>
                  </a:lnTo>
                  <a:lnTo>
                    <a:pt x="9" y="159"/>
                  </a:lnTo>
                  <a:lnTo>
                    <a:pt x="0" y="143"/>
                  </a:lnTo>
                  <a:lnTo>
                    <a:pt x="113" y="78"/>
                  </a:lnTo>
                  <a:lnTo>
                    <a:pt x="490" y="0"/>
                  </a:lnTo>
                  <a:lnTo>
                    <a:pt x="497"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60" name="Freeform: Shape 32"/>
            <p:cNvSpPr/>
            <p:nvPr/>
          </p:nvSpPr>
          <p:spPr bwMode="auto">
            <a:xfrm>
              <a:off x="864264" y="4033137"/>
              <a:ext cx="115888" cy="76200"/>
            </a:xfrm>
            <a:custGeom>
              <a:gdLst>
                <a:gd fmla="*/ 1 w 55" name="T0"/>
                <a:gd fmla="*/ 36 h 38" name="T1"/>
                <a:gd fmla="*/ 0 w 55" name="T2"/>
                <a:gd fmla="*/ 29 h 38" name="T3"/>
                <a:gd fmla="*/ 5 w 55" name="T4"/>
                <a:gd fmla="*/ 24 h 38" name="T5"/>
                <a:gd fmla="*/ 42 w 55" name="T6"/>
                <a:gd fmla="*/ 2 h 38" name="T7"/>
                <a:gd fmla="*/ 49 w 55" name="T8"/>
                <a:gd fmla="*/ 1 h 38" name="T9"/>
                <a:gd fmla="*/ 54 w 55" name="T10"/>
                <a:gd fmla="*/ 5 h 38" name="T11"/>
                <a:gd fmla="*/ 55 w 55" name="T12"/>
                <a:gd fmla="*/ 7 h 38" name="T13"/>
                <a:gd fmla="*/ 2 w 55" name="T14"/>
                <a:gd fmla="*/ 38 h 38" name="T15"/>
                <a:gd fmla="*/ 1 w 55" name="T16"/>
                <a:gd fmla="*/ 36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55">
                  <a:moveTo>
                    <a:pt x="1" y="36"/>
                  </a:moveTo>
                  <a:cubicBezTo>
                    <a:pt x="0" y="34"/>
                    <a:pt x="0" y="32"/>
                    <a:pt x="0" y="29"/>
                  </a:cubicBezTo>
                  <a:cubicBezTo>
                    <a:pt x="1" y="27"/>
                    <a:pt x="3" y="25"/>
                    <a:pt x="5" y="24"/>
                  </a:cubicBezTo>
                  <a:cubicBezTo>
                    <a:pt x="42" y="2"/>
                    <a:pt x="42" y="2"/>
                    <a:pt x="42" y="2"/>
                  </a:cubicBezTo>
                  <a:cubicBezTo>
                    <a:pt x="44" y="0"/>
                    <a:pt x="46" y="0"/>
                    <a:pt x="49" y="1"/>
                  </a:cubicBezTo>
                  <a:cubicBezTo>
                    <a:pt x="51" y="1"/>
                    <a:pt x="53" y="3"/>
                    <a:pt x="54" y="5"/>
                  </a:cubicBezTo>
                  <a:cubicBezTo>
                    <a:pt x="55" y="7"/>
                    <a:pt x="55" y="7"/>
                    <a:pt x="55" y="7"/>
                  </a:cubicBezTo>
                  <a:cubicBezTo>
                    <a:pt x="2" y="38"/>
                    <a:pt x="2" y="38"/>
                    <a:pt x="2" y="38"/>
                  </a:cubicBezTo>
                  <a:lnTo>
                    <a:pt x="1" y="36"/>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61" name="Freeform: Shape 33"/>
            <p:cNvSpPr/>
            <p:nvPr/>
          </p:nvSpPr>
          <p:spPr bwMode="auto">
            <a:xfrm>
              <a:off x="869026" y="4045837"/>
              <a:ext cx="277813" cy="363538"/>
            </a:xfrm>
            <a:custGeom>
              <a:gdLst>
                <a:gd fmla="*/ 34 w 132" name="T0"/>
                <a:gd fmla="*/ 88 h 179" name="T1"/>
                <a:gd fmla="*/ 0 w 132" name="T2"/>
                <a:gd fmla="*/ 31 h 179" name="T3"/>
                <a:gd fmla="*/ 53 w 132" name="T4"/>
                <a:gd fmla="*/ 0 h 179" name="T5"/>
                <a:gd fmla="*/ 87 w 132" name="T6"/>
                <a:gd fmla="*/ 56 h 179" name="T7"/>
                <a:gd fmla="*/ 131 w 132" name="T8"/>
                <a:gd fmla="*/ 159 h 179" name="T9"/>
                <a:gd fmla="*/ 132 w 132" name="T10"/>
                <a:gd fmla="*/ 162 h 179" name="T11"/>
                <a:gd fmla="*/ 131 w 132" name="T12"/>
                <a:gd fmla="*/ 165 h 179" name="T13"/>
                <a:gd fmla="*/ 130 w 132" name="T14"/>
                <a:gd fmla="*/ 167 h 179" name="T15"/>
                <a:gd fmla="*/ 110 w 132" name="T16"/>
                <a:gd fmla="*/ 178 h 179" name="T17"/>
                <a:gd fmla="*/ 107 w 132" name="T18"/>
                <a:gd fmla="*/ 179 h 179" name="T19"/>
                <a:gd fmla="*/ 105 w 132" name="T20"/>
                <a:gd fmla="*/ 178 h 179" name="T21"/>
                <a:gd fmla="*/ 102 w 132" name="T22"/>
                <a:gd fmla="*/ 176 h 179" name="T23"/>
                <a:gd fmla="*/ 34 w 132" name="T24"/>
                <a:gd fmla="*/ 88 h 1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9" w="132">
                  <a:moveTo>
                    <a:pt x="34" y="88"/>
                  </a:moveTo>
                  <a:cubicBezTo>
                    <a:pt x="0" y="31"/>
                    <a:pt x="0" y="31"/>
                    <a:pt x="0" y="31"/>
                  </a:cubicBezTo>
                  <a:cubicBezTo>
                    <a:pt x="53" y="0"/>
                    <a:pt x="53" y="0"/>
                    <a:pt x="53" y="0"/>
                  </a:cubicBezTo>
                  <a:cubicBezTo>
                    <a:pt x="87" y="56"/>
                    <a:pt x="87" y="56"/>
                    <a:pt x="87" y="56"/>
                  </a:cubicBezTo>
                  <a:cubicBezTo>
                    <a:pt x="109" y="93"/>
                    <a:pt x="124" y="130"/>
                    <a:pt x="131" y="159"/>
                  </a:cubicBezTo>
                  <a:cubicBezTo>
                    <a:pt x="131" y="159"/>
                    <a:pt x="132" y="162"/>
                    <a:pt x="132" y="162"/>
                  </a:cubicBezTo>
                  <a:cubicBezTo>
                    <a:pt x="132" y="163"/>
                    <a:pt x="132" y="164"/>
                    <a:pt x="131" y="165"/>
                  </a:cubicBezTo>
                  <a:cubicBezTo>
                    <a:pt x="131" y="166"/>
                    <a:pt x="130" y="166"/>
                    <a:pt x="130" y="167"/>
                  </a:cubicBezTo>
                  <a:cubicBezTo>
                    <a:pt x="110" y="178"/>
                    <a:pt x="110" y="178"/>
                    <a:pt x="110" y="178"/>
                  </a:cubicBezTo>
                  <a:cubicBezTo>
                    <a:pt x="109" y="179"/>
                    <a:pt x="108" y="179"/>
                    <a:pt x="107" y="179"/>
                  </a:cubicBezTo>
                  <a:cubicBezTo>
                    <a:pt x="106" y="179"/>
                    <a:pt x="106" y="179"/>
                    <a:pt x="105" y="178"/>
                  </a:cubicBezTo>
                  <a:cubicBezTo>
                    <a:pt x="105" y="178"/>
                    <a:pt x="103" y="176"/>
                    <a:pt x="102" y="176"/>
                  </a:cubicBezTo>
                  <a:cubicBezTo>
                    <a:pt x="80" y="155"/>
                    <a:pt x="56" y="124"/>
                    <a:pt x="34" y="88"/>
                  </a:cubicBezTo>
                </a:path>
              </a:pathLst>
            </a:custGeom>
            <a:solidFill>
              <a:schemeClr val="accent3"/>
            </a:solidFill>
            <a:ln>
              <a:noFill/>
            </a:ln>
          </p:spPr>
          <p:txBody>
            <a:bodyPr anchor="ctr"/>
            <a:lstStyle/>
            <a:p>
              <a:pPr algn="ctr"/>
              <a:endParaRPr>
                <a:ea charset="-122" panose="020b0503020204020204" pitchFamily="34" typeface="微软雅黑"/>
              </a:endParaRPr>
            </a:p>
          </p:txBody>
        </p:sp>
        <p:sp>
          <p:nvSpPr>
            <p:cNvPr id="62" name="Freeform: Shape 34"/>
            <p:cNvSpPr/>
            <p:nvPr/>
          </p:nvSpPr>
          <p:spPr bwMode="auto">
            <a:xfrm>
              <a:off x="1034126" y="3814062"/>
              <a:ext cx="119063" cy="74613"/>
            </a:xfrm>
            <a:custGeom>
              <a:gdLst>
                <a:gd fmla="*/ 2 w 56" name="T0"/>
                <a:gd fmla="*/ 36 h 37" name="T1"/>
                <a:gd fmla="*/ 1 w 56" name="T2"/>
                <a:gd fmla="*/ 29 h 37" name="T3"/>
                <a:gd fmla="*/ 5 w 56" name="T4"/>
                <a:gd fmla="*/ 23 h 37" name="T5"/>
                <a:gd fmla="*/ 42 w 56" name="T6"/>
                <a:gd fmla="*/ 1 h 37" name="T7"/>
                <a:gd fmla="*/ 49 w 56" name="T8"/>
                <a:gd fmla="*/ 0 h 37" name="T9"/>
                <a:gd fmla="*/ 55 w 56" name="T10"/>
                <a:gd fmla="*/ 5 h 37" name="T11"/>
                <a:gd fmla="*/ 56 w 56" name="T12"/>
                <a:gd fmla="*/ 6 h 37" name="T13"/>
                <a:gd fmla="*/ 3 w 56" name="T14"/>
                <a:gd fmla="*/ 37 h 37" name="T15"/>
                <a:gd fmla="*/ 2 w 56" name="T16"/>
                <a:gd fmla="*/ 36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56">
                  <a:moveTo>
                    <a:pt x="2" y="36"/>
                  </a:moveTo>
                  <a:cubicBezTo>
                    <a:pt x="1" y="34"/>
                    <a:pt x="0" y="31"/>
                    <a:pt x="1" y="29"/>
                  </a:cubicBezTo>
                  <a:cubicBezTo>
                    <a:pt x="1" y="26"/>
                    <a:pt x="3" y="24"/>
                    <a:pt x="5" y="23"/>
                  </a:cubicBezTo>
                  <a:cubicBezTo>
                    <a:pt x="42" y="1"/>
                    <a:pt x="42" y="1"/>
                    <a:pt x="42" y="1"/>
                  </a:cubicBezTo>
                  <a:cubicBezTo>
                    <a:pt x="44" y="0"/>
                    <a:pt x="47" y="0"/>
                    <a:pt x="49" y="0"/>
                  </a:cubicBezTo>
                  <a:cubicBezTo>
                    <a:pt x="52" y="1"/>
                    <a:pt x="53" y="3"/>
                    <a:pt x="55" y="5"/>
                  </a:cubicBezTo>
                  <a:cubicBezTo>
                    <a:pt x="56" y="6"/>
                    <a:pt x="56" y="6"/>
                    <a:pt x="56" y="6"/>
                  </a:cubicBezTo>
                  <a:cubicBezTo>
                    <a:pt x="3" y="37"/>
                    <a:pt x="3" y="37"/>
                    <a:pt x="3" y="37"/>
                  </a:cubicBezTo>
                  <a:cubicBezTo>
                    <a:pt x="2" y="36"/>
                    <a:pt x="2" y="36"/>
                    <a:pt x="2" y="36"/>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63" name="Freeform: Shape 35"/>
            <p:cNvSpPr/>
            <p:nvPr/>
          </p:nvSpPr>
          <p:spPr bwMode="auto">
            <a:xfrm>
              <a:off x="1040476" y="3825175"/>
              <a:ext cx="276225" cy="365125"/>
            </a:xfrm>
            <a:custGeom>
              <a:gdLst>
                <a:gd fmla="*/ 33 w 131" name="T0"/>
                <a:gd fmla="*/ 88 h 180" name="T1"/>
                <a:gd fmla="*/ 0 w 131" name="T2"/>
                <a:gd fmla="*/ 31 h 180" name="T3"/>
                <a:gd fmla="*/ 53 w 131" name="T4"/>
                <a:gd fmla="*/ 0 h 180" name="T5"/>
                <a:gd fmla="*/ 86 w 131" name="T6"/>
                <a:gd fmla="*/ 57 h 180" name="T7"/>
                <a:gd fmla="*/ 130 w 131" name="T8"/>
                <a:gd fmla="*/ 160 h 180" name="T9"/>
                <a:gd fmla="*/ 131 w 131" name="T10"/>
                <a:gd fmla="*/ 163 h 180" name="T11"/>
                <a:gd fmla="*/ 131 w 131" name="T12"/>
                <a:gd fmla="*/ 166 h 180" name="T13"/>
                <a:gd fmla="*/ 129 w 131" name="T14"/>
                <a:gd fmla="*/ 167 h 180" name="T15"/>
                <a:gd fmla="*/ 109 w 131" name="T16"/>
                <a:gd fmla="*/ 179 h 180" name="T17"/>
                <a:gd fmla="*/ 107 w 131" name="T18"/>
                <a:gd fmla="*/ 180 h 180" name="T19"/>
                <a:gd fmla="*/ 104 w 131" name="T20"/>
                <a:gd fmla="*/ 179 h 180" name="T21"/>
                <a:gd fmla="*/ 102 w 131" name="T22"/>
                <a:gd fmla="*/ 176 h 180" name="T23"/>
                <a:gd fmla="*/ 33 w 131" name="T24"/>
                <a:gd fmla="*/ 88 h 18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0" w="131">
                  <a:moveTo>
                    <a:pt x="33" y="88"/>
                  </a:moveTo>
                  <a:cubicBezTo>
                    <a:pt x="0" y="31"/>
                    <a:pt x="0" y="31"/>
                    <a:pt x="0" y="31"/>
                  </a:cubicBezTo>
                  <a:cubicBezTo>
                    <a:pt x="53" y="0"/>
                    <a:pt x="53" y="0"/>
                    <a:pt x="53" y="0"/>
                  </a:cubicBezTo>
                  <a:cubicBezTo>
                    <a:pt x="86" y="57"/>
                    <a:pt x="86" y="57"/>
                    <a:pt x="86" y="57"/>
                  </a:cubicBezTo>
                  <a:cubicBezTo>
                    <a:pt x="108" y="94"/>
                    <a:pt x="123" y="130"/>
                    <a:pt x="130" y="160"/>
                  </a:cubicBezTo>
                  <a:cubicBezTo>
                    <a:pt x="130" y="160"/>
                    <a:pt x="131" y="163"/>
                    <a:pt x="131" y="163"/>
                  </a:cubicBezTo>
                  <a:cubicBezTo>
                    <a:pt x="131" y="164"/>
                    <a:pt x="131" y="165"/>
                    <a:pt x="131" y="166"/>
                  </a:cubicBezTo>
                  <a:cubicBezTo>
                    <a:pt x="130" y="166"/>
                    <a:pt x="130" y="167"/>
                    <a:pt x="129" y="167"/>
                  </a:cubicBezTo>
                  <a:cubicBezTo>
                    <a:pt x="109" y="179"/>
                    <a:pt x="109" y="179"/>
                    <a:pt x="109" y="179"/>
                  </a:cubicBezTo>
                  <a:cubicBezTo>
                    <a:pt x="108" y="180"/>
                    <a:pt x="108" y="180"/>
                    <a:pt x="107" y="180"/>
                  </a:cubicBezTo>
                  <a:cubicBezTo>
                    <a:pt x="106" y="180"/>
                    <a:pt x="105" y="179"/>
                    <a:pt x="104" y="179"/>
                  </a:cubicBezTo>
                  <a:cubicBezTo>
                    <a:pt x="104" y="179"/>
                    <a:pt x="102" y="177"/>
                    <a:pt x="102" y="176"/>
                  </a:cubicBezTo>
                  <a:cubicBezTo>
                    <a:pt x="79" y="156"/>
                    <a:pt x="55" y="125"/>
                    <a:pt x="33" y="88"/>
                  </a:cubicBezTo>
                </a:path>
              </a:pathLst>
            </a:custGeom>
            <a:solidFill>
              <a:schemeClr val="accent3"/>
            </a:solidFill>
            <a:ln>
              <a:noFill/>
            </a:ln>
          </p:spPr>
          <p:txBody>
            <a:bodyPr anchor="ctr"/>
            <a:lstStyle/>
            <a:p>
              <a:pPr algn="ctr"/>
              <a:endParaRPr>
                <a:ea charset="-122" panose="020b0503020204020204" pitchFamily="34" typeface="微软雅黑"/>
              </a:endParaRPr>
            </a:p>
          </p:txBody>
        </p:sp>
        <p:sp>
          <p:nvSpPr>
            <p:cNvPr id="64" name="Freeform: Shape 36"/>
            <p:cNvSpPr/>
            <p:nvPr/>
          </p:nvSpPr>
          <p:spPr bwMode="auto">
            <a:xfrm>
              <a:off x="1062701" y="3814062"/>
              <a:ext cx="80963" cy="131763"/>
            </a:xfrm>
            <a:custGeom>
              <a:gdLst>
                <a:gd fmla="*/ 0 w 39" name="T0"/>
                <a:gd fmla="*/ 55 h 65" name="T1"/>
                <a:gd fmla="*/ 0 w 39" name="T2"/>
                <a:gd fmla="*/ 55 h 65" name="T3"/>
                <a:gd fmla="*/ 6 w 39" name="T4"/>
                <a:gd fmla="*/ 65 h 65" name="T5"/>
                <a:gd fmla="*/ 6 w 39" name="T6"/>
                <a:gd fmla="*/ 65 h 65" name="T7"/>
                <a:gd fmla="*/ 0 w 39" name="T8"/>
                <a:gd fmla="*/ 55 h 65" name="T9"/>
                <a:gd fmla="*/ 30 w 39" name="T10"/>
                <a:gd fmla="*/ 1 h 65" name="T11"/>
                <a:gd fmla="*/ 29 w 39" name="T12"/>
                <a:gd fmla="*/ 1 h 65" name="T13"/>
                <a:gd fmla="*/ 29 w 39" name="T14"/>
                <a:gd fmla="*/ 1 h 65" name="T15"/>
                <a:gd fmla="*/ 30 w 39" name="T16"/>
                <a:gd fmla="*/ 1 h 65" name="T17"/>
                <a:gd fmla="*/ 34 w 39" name="T18"/>
                <a:gd fmla="*/ 0 h 65" name="T19"/>
                <a:gd fmla="*/ 32 w 39" name="T20"/>
                <a:gd fmla="*/ 0 h 65" name="T21"/>
                <a:gd fmla="*/ 34 w 39" name="T22"/>
                <a:gd fmla="*/ 0 h 65" name="T23"/>
                <a:gd fmla="*/ 36 w 39" name="T24"/>
                <a:gd fmla="*/ 0 h 65" name="T25"/>
                <a:gd fmla="*/ 39 w 39" name="T26"/>
                <a:gd fmla="*/ 2 h 65" name="T27"/>
                <a:gd fmla="*/ 39 w 39" name="T28"/>
                <a:gd fmla="*/ 2 h 65" name="T29"/>
                <a:gd fmla="*/ 36 w 39" name="T30"/>
                <a:gd fmla="*/ 0 h 65" name="T31"/>
                <a:gd fmla="*/ 34 w 39" name="T32"/>
                <a:gd fmla="*/ 0 h 6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5" w="39">
                  <a:moveTo>
                    <a:pt x="0" y="55"/>
                  </a:moveTo>
                  <a:cubicBezTo>
                    <a:pt x="0" y="55"/>
                    <a:pt x="0" y="55"/>
                    <a:pt x="0" y="55"/>
                  </a:cubicBezTo>
                  <a:cubicBezTo>
                    <a:pt x="6" y="65"/>
                    <a:pt x="6" y="65"/>
                    <a:pt x="6" y="65"/>
                  </a:cubicBezTo>
                  <a:cubicBezTo>
                    <a:pt x="6" y="65"/>
                    <a:pt x="6" y="65"/>
                    <a:pt x="6" y="65"/>
                  </a:cubicBezTo>
                  <a:cubicBezTo>
                    <a:pt x="0" y="55"/>
                    <a:pt x="0" y="55"/>
                    <a:pt x="0" y="55"/>
                  </a:cubicBezTo>
                  <a:moveTo>
                    <a:pt x="30" y="1"/>
                  </a:moveTo>
                  <a:cubicBezTo>
                    <a:pt x="30" y="1"/>
                    <a:pt x="30" y="1"/>
                    <a:pt x="29" y="1"/>
                  </a:cubicBezTo>
                  <a:cubicBezTo>
                    <a:pt x="29" y="1"/>
                    <a:pt x="29" y="1"/>
                    <a:pt x="29" y="1"/>
                  </a:cubicBezTo>
                  <a:cubicBezTo>
                    <a:pt x="30" y="1"/>
                    <a:pt x="30" y="1"/>
                    <a:pt x="30" y="1"/>
                  </a:cubicBezTo>
                  <a:moveTo>
                    <a:pt x="34" y="0"/>
                  </a:moveTo>
                  <a:cubicBezTo>
                    <a:pt x="33" y="0"/>
                    <a:pt x="33" y="0"/>
                    <a:pt x="32" y="0"/>
                  </a:cubicBezTo>
                  <a:cubicBezTo>
                    <a:pt x="33" y="0"/>
                    <a:pt x="33" y="0"/>
                    <a:pt x="34" y="0"/>
                  </a:cubicBezTo>
                  <a:cubicBezTo>
                    <a:pt x="35" y="0"/>
                    <a:pt x="35" y="0"/>
                    <a:pt x="36" y="0"/>
                  </a:cubicBezTo>
                  <a:cubicBezTo>
                    <a:pt x="37" y="1"/>
                    <a:pt x="38" y="1"/>
                    <a:pt x="39" y="2"/>
                  </a:cubicBezTo>
                  <a:cubicBezTo>
                    <a:pt x="39" y="2"/>
                    <a:pt x="39" y="2"/>
                    <a:pt x="39" y="2"/>
                  </a:cubicBezTo>
                  <a:cubicBezTo>
                    <a:pt x="38" y="1"/>
                    <a:pt x="37" y="1"/>
                    <a:pt x="36" y="0"/>
                  </a:cubicBezTo>
                  <a:cubicBezTo>
                    <a:pt x="35" y="0"/>
                    <a:pt x="35" y="0"/>
                    <a:pt x="34" y="0"/>
                  </a:cubicBezTo>
                </a:path>
              </a:pathLst>
            </a:custGeom>
            <a:solidFill>
              <a:srgbClr val="CCCBCA"/>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65" name="Freeform: Shape 37"/>
            <p:cNvSpPr/>
            <p:nvPr/>
          </p:nvSpPr>
          <p:spPr bwMode="auto">
            <a:xfrm>
              <a:off x="1102389" y="3814062"/>
              <a:ext cx="41275" cy="39688"/>
            </a:xfrm>
            <a:custGeom>
              <a:gdLst>
                <a:gd fmla="*/ 15 w 20" name="T0"/>
                <a:gd fmla="*/ 0 h 20" name="T1"/>
                <a:gd fmla="*/ 13 w 20" name="T2"/>
                <a:gd fmla="*/ 0 h 20" name="T3"/>
                <a:gd fmla="*/ 11 w 20" name="T4"/>
                <a:gd fmla="*/ 1 h 20" name="T5"/>
                <a:gd fmla="*/ 10 w 20" name="T6"/>
                <a:gd fmla="*/ 1 h 20" name="T7"/>
                <a:gd fmla="*/ 0 w 20" name="T8"/>
                <a:gd fmla="*/ 20 h 20" name="T9"/>
                <a:gd fmla="*/ 16 w 20" name="T10"/>
                <a:gd fmla="*/ 11 h 20" name="T11"/>
                <a:gd fmla="*/ 20 w 20" name="T12"/>
                <a:gd fmla="*/ 2 h 20" name="T13"/>
                <a:gd fmla="*/ 17 w 20" name="T14"/>
                <a:gd fmla="*/ 0 h 20" name="T15"/>
                <a:gd fmla="*/ 15 w 20" name="T16"/>
                <a:gd fmla="*/ 0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0">
                  <a:moveTo>
                    <a:pt x="15" y="0"/>
                  </a:moveTo>
                  <a:cubicBezTo>
                    <a:pt x="14" y="0"/>
                    <a:pt x="14" y="0"/>
                    <a:pt x="13" y="0"/>
                  </a:cubicBezTo>
                  <a:cubicBezTo>
                    <a:pt x="12" y="0"/>
                    <a:pt x="12" y="1"/>
                    <a:pt x="11" y="1"/>
                  </a:cubicBezTo>
                  <a:cubicBezTo>
                    <a:pt x="11" y="1"/>
                    <a:pt x="11" y="1"/>
                    <a:pt x="10" y="1"/>
                  </a:cubicBezTo>
                  <a:cubicBezTo>
                    <a:pt x="0" y="20"/>
                    <a:pt x="0" y="20"/>
                    <a:pt x="0" y="20"/>
                  </a:cubicBezTo>
                  <a:cubicBezTo>
                    <a:pt x="16" y="11"/>
                    <a:pt x="16" y="11"/>
                    <a:pt x="16" y="11"/>
                  </a:cubicBezTo>
                  <a:cubicBezTo>
                    <a:pt x="20" y="2"/>
                    <a:pt x="20" y="2"/>
                    <a:pt x="20" y="2"/>
                  </a:cubicBezTo>
                  <a:cubicBezTo>
                    <a:pt x="19" y="1"/>
                    <a:pt x="18" y="1"/>
                    <a:pt x="17" y="0"/>
                  </a:cubicBezTo>
                  <a:cubicBezTo>
                    <a:pt x="16" y="0"/>
                    <a:pt x="16" y="0"/>
                    <a:pt x="15" y="0"/>
                  </a:cubicBezTo>
                </a:path>
              </a:pathLst>
            </a:custGeom>
            <a:solidFill>
              <a:srgbClr val="C1C0BF"/>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66" name="Freeform: Shape 39"/>
            <p:cNvSpPr/>
            <p:nvPr/>
          </p:nvSpPr>
          <p:spPr bwMode="auto">
            <a:xfrm>
              <a:off x="1062701" y="3836287"/>
              <a:ext cx="73025" cy="109538"/>
            </a:xfrm>
            <a:custGeom>
              <a:gdLst>
                <a:gd fmla="*/ 46 w 46" name="T0"/>
                <a:gd fmla="*/ 0 h 69" name="T1"/>
                <a:gd fmla="*/ 25 w 46" name="T2"/>
                <a:gd fmla="*/ 11 h 69" name="T3"/>
                <a:gd fmla="*/ 0 w 46" name="T4"/>
                <a:gd fmla="*/ 56 h 69" name="T5"/>
                <a:gd fmla="*/ 8 w 46" name="T6"/>
                <a:gd fmla="*/ 69 h 69" name="T7"/>
                <a:gd fmla="*/ 46 w 46" name="T8"/>
                <a:gd fmla="*/ 0 h 69" name="T9"/>
              </a:gdLst>
              <a:cxnLst>
                <a:cxn ang="0">
                  <a:pos x="T0" y="T1"/>
                </a:cxn>
                <a:cxn ang="0">
                  <a:pos x="T2" y="T3"/>
                </a:cxn>
                <a:cxn ang="0">
                  <a:pos x="T4" y="T5"/>
                </a:cxn>
                <a:cxn ang="0">
                  <a:pos x="T6" y="T7"/>
                </a:cxn>
                <a:cxn ang="0">
                  <a:pos x="T8" y="T9"/>
                </a:cxn>
              </a:cxnLst>
              <a:rect b="b" l="0" r="r" t="0"/>
              <a:pathLst>
                <a:path h="69" w="46">
                  <a:moveTo>
                    <a:pt x="46" y="0"/>
                  </a:moveTo>
                  <a:lnTo>
                    <a:pt x="25" y="11"/>
                  </a:lnTo>
                  <a:lnTo>
                    <a:pt x="0" y="56"/>
                  </a:lnTo>
                  <a:lnTo>
                    <a:pt x="8" y="69"/>
                  </a:lnTo>
                  <a:lnTo>
                    <a:pt x="4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67" name="Freeform: Shape 40"/>
            <p:cNvSpPr/>
            <p:nvPr/>
          </p:nvSpPr>
          <p:spPr bwMode="auto">
            <a:xfrm>
              <a:off x="916651" y="4058537"/>
              <a:ext cx="84138" cy="147638"/>
            </a:xfrm>
            <a:custGeom>
              <a:gdLst>
                <a:gd fmla="*/ 0 w 53" name="T0"/>
                <a:gd fmla="*/ 81 h 93" name="T1"/>
                <a:gd fmla="*/ 0 w 53" name="T2"/>
                <a:gd fmla="*/ 81 h 93" name="T3"/>
                <a:gd fmla="*/ 8 w 53" name="T4"/>
                <a:gd fmla="*/ 93 h 93" name="T5"/>
                <a:gd fmla="*/ 8 w 53" name="T6"/>
                <a:gd fmla="*/ 93 h 93" name="T7"/>
                <a:gd fmla="*/ 0 w 53" name="T8"/>
                <a:gd fmla="*/ 81 h 93" name="T9"/>
                <a:gd fmla="*/ 45 w 53" name="T10"/>
                <a:gd fmla="*/ 0 h 93" name="T11"/>
                <a:gd fmla="*/ 45 w 53" name="T12"/>
                <a:gd fmla="*/ 0 h 93" name="T13"/>
                <a:gd fmla="*/ 53 w 53" name="T14"/>
                <a:gd fmla="*/ 12 h 93" name="T15"/>
                <a:gd fmla="*/ 53 w 53" name="T16"/>
                <a:gd fmla="*/ 12 h 93" name="T17"/>
                <a:gd fmla="*/ 45 w 53" name="T18"/>
                <a:gd fmla="*/ 0 h 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3" w="52">
                  <a:moveTo>
                    <a:pt x="0" y="81"/>
                  </a:moveTo>
                  <a:lnTo>
                    <a:pt x="0" y="81"/>
                  </a:lnTo>
                  <a:lnTo>
                    <a:pt x="8" y="93"/>
                  </a:lnTo>
                  <a:lnTo>
                    <a:pt x="8" y="93"/>
                  </a:lnTo>
                  <a:lnTo>
                    <a:pt x="0" y="81"/>
                  </a:lnTo>
                  <a:close/>
                  <a:moveTo>
                    <a:pt x="45" y="0"/>
                  </a:moveTo>
                  <a:lnTo>
                    <a:pt x="45" y="0"/>
                  </a:lnTo>
                  <a:lnTo>
                    <a:pt x="53" y="12"/>
                  </a:lnTo>
                  <a:lnTo>
                    <a:pt x="53" y="12"/>
                  </a:lnTo>
                  <a:lnTo>
                    <a:pt x="45" y="0"/>
                  </a:lnTo>
                  <a:close/>
                </a:path>
              </a:pathLst>
            </a:custGeom>
            <a:solidFill>
              <a:srgbClr val="CCCBCA"/>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68" name="Freeform: Shape 78"/>
            <p:cNvSpPr/>
            <p:nvPr/>
          </p:nvSpPr>
          <p:spPr bwMode="auto">
            <a:xfrm>
              <a:off x="916651" y="4058537"/>
              <a:ext cx="84138" cy="147638"/>
            </a:xfrm>
            <a:custGeom>
              <a:gdLst>
                <a:gd fmla="*/ 0 w 53" name="T0"/>
                <a:gd fmla="*/ 81 h 93" name="T1"/>
                <a:gd fmla="*/ 0 w 53" name="T2"/>
                <a:gd fmla="*/ 81 h 93" name="T3"/>
                <a:gd fmla="*/ 8 w 53" name="T4"/>
                <a:gd fmla="*/ 93 h 93" name="T5"/>
                <a:gd fmla="*/ 8 w 53" name="T6"/>
                <a:gd fmla="*/ 93 h 93" name="T7"/>
                <a:gd fmla="*/ 0 w 53" name="T8"/>
                <a:gd fmla="*/ 81 h 93" name="T9"/>
                <a:gd fmla="*/ 45 w 53" name="T10"/>
                <a:gd fmla="*/ 0 h 93" name="T11"/>
                <a:gd fmla="*/ 45 w 53" name="T12"/>
                <a:gd fmla="*/ 0 h 93" name="T13"/>
                <a:gd fmla="*/ 53 w 53" name="T14"/>
                <a:gd fmla="*/ 12 h 93" name="T15"/>
                <a:gd fmla="*/ 53 w 53" name="T16"/>
                <a:gd fmla="*/ 12 h 93" name="T17"/>
                <a:gd fmla="*/ 45 w 53" name="T18"/>
                <a:gd fmla="*/ 0 h 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3" w="52">
                  <a:moveTo>
                    <a:pt x="0" y="81"/>
                  </a:moveTo>
                  <a:lnTo>
                    <a:pt x="0" y="81"/>
                  </a:lnTo>
                  <a:lnTo>
                    <a:pt x="8" y="93"/>
                  </a:lnTo>
                  <a:lnTo>
                    <a:pt x="8" y="93"/>
                  </a:lnTo>
                  <a:lnTo>
                    <a:pt x="0" y="81"/>
                  </a:lnTo>
                  <a:moveTo>
                    <a:pt x="45" y="0"/>
                  </a:moveTo>
                  <a:lnTo>
                    <a:pt x="45" y="0"/>
                  </a:lnTo>
                  <a:lnTo>
                    <a:pt x="53" y="12"/>
                  </a:lnTo>
                  <a:lnTo>
                    <a:pt x="53" y="12"/>
                  </a:lnTo>
                  <a:lnTo>
                    <a:pt x="4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69" name="Freeform: Shape 80"/>
            <p:cNvSpPr/>
            <p:nvPr/>
          </p:nvSpPr>
          <p:spPr bwMode="auto">
            <a:xfrm>
              <a:off x="916651" y="4058537"/>
              <a:ext cx="84138" cy="147638"/>
            </a:xfrm>
            <a:custGeom>
              <a:gdLst>
                <a:gd fmla="*/ 45 w 53" name="T0"/>
                <a:gd fmla="*/ 0 h 93" name="T1"/>
                <a:gd fmla="*/ 0 w 53" name="T2"/>
                <a:gd fmla="*/ 81 h 93" name="T3"/>
                <a:gd fmla="*/ 8 w 53" name="T4"/>
                <a:gd fmla="*/ 93 h 93" name="T5"/>
                <a:gd fmla="*/ 53 w 53" name="T6"/>
                <a:gd fmla="*/ 12 h 93" name="T7"/>
                <a:gd fmla="*/ 45 w 53" name="T8"/>
                <a:gd fmla="*/ 0 h 93" name="T9"/>
              </a:gdLst>
              <a:cxnLst>
                <a:cxn ang="0">
                  <a:pos x="T0" y="T1"/>
                </a:cxn>
                <a:cxn ang="0">
                  <a:pos x="T2" y="T3"/>
                </a:cxn>
                <a:cxn ang="0">
                  <a:pos x="T4" y="T5"/>
                </a:cxn>
                <a:cxn ang="0">
                  <a:pos x="T6" y="T7"/>
                </a:cxn>
                <a:cxn ang="0">
                  <a:pos x="T8" y="T9"/>
                </a:cxn>
              </a:cxnLst>
              <a:rect b="b" l="0" r="r" t="0"/>
              <a:pathLst>
                <a:path h="93" w="52">
                  <a:moveTo>
                    <a:pt x="45" y="0"/>
                  </a:moveTo>
                  <a:lnTo>
                    <a:pt x="0" y="81"/>
                  </a:lnTo>
                  <a:lnTo>
                    <a:pt x="8" y="93"/>
                  </a:lnTo>
                  <a:lnTo>
                    <a:pt x="53" y="12"/>
                  </a:lnTo>
                  <a:lnTo>
                    <a:pt x="4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70" name="Freeform: Shape 81"/>
            <p:cNvSpPr/>
            <p:nvPr/>
          </p:nvSpPr>
          <p:spPr bwMode="auto">
            <a:xfrm>
              <a:off x="811876" y="3625150"/>
              <a:ext cx="666750" cy="958850"/>
            </a:xfrm>
            <a:custGeom>
              <a:gdLst>
                <a:gd fmla="*/ 11 w 317" name="T0"/>
                <a:gd fmla="*/ 473 h 473" name="T1"/>
                <a:gd fmla="*/ 2 w 317" name="T2"/>
                <a:gd fmla="*/ 432 h 473" name="T3"/>
                <a:gd fmla="*/ 1 w 317" name="T4"/>
                <a:gd fmla="*/ 400 h 473" name="T5"/>
                <a:gd fmla="*/ 11 w 317" name="T6"/>
                <a:gd fmla="*/ 370 h 473" name="T7"/>
                <a:gd fmla="*/ 209 w 317" name="T8"/>
                <a:gd fmla="*/ 0 h 473" name="T9"/>
                <a:gd fmla="*/ 317 w 317" name="T10"/>
                <a:gd fmla="*/ 183 h 473" name="T11"/>
                <a:gd fmla="*/ 232 w 317" name="T12"/>
                <a:gd fmla="*/ 233 h 473" name="T13"/>
                <a:gd fmla="*/ 11 w 317" name="T14"/>
                <a:gd fmla="*/ 473 h 4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2" w="317">
                  <a:moveTo>
                    <a:pt x="11" y="473"/>
                  </a:moveTo>
                  <a:cubicBezTo>
                    <a:pt x="2" y="432"/>
                    <a:pt x="2" y="432"/>
                    <a:pt x="2" y="432"/>
                  </a:cubicBezTo>
                  <a:cubicBezTo>
                    <a:pt x="0" y="422"/>
                    <a:pt x="0" y="411"/>
                    <a:pt x="1" y="400"/>
                  </a:cubicBezTo>
                  <a:cubicBezTo>
                    <a:pt x="3" y="389"/>
                    <a:pt x="6" y="379"/>
                    <a:pt x="11" y="370"/>
                  </a:cubicBezTo>
                  <a:cubicBezTo>
                    <a:pt x="209" y="0"/>
                    <a:pt x="209" y="0"/>
                    <a:pt x="209" y="0"/>
                  </a:cubicBezTo>
                  <a:cubicBezTo>
                    <a:pt x="317" y="183"/>
                    <a:pt x="317" y="183"/>
                    <a:pt x="317" y="183"/>
                  </a:cubicBezTo>
                  <a:cubicBezTo>
                    <a:pt x="232" y="233"/>
                    <a:pt x="232" y="233"/>
                    <a:pt x="232" y="233"/>
                  </a:cubicBezTo>
                  <a:cubicBezTo>
                    <a:pt x="11" y="473"/>
                    <a:pt x="11" y="473"/>
                    <a:pt x="11" y="473"/>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71" name="Freeform: Shape 82"/>
            <p:cNvSpPr/>
            <p:nvPr/>
          </p:nvSpPr>
          <p:spPr bwMode="auto">
            <a:xfrm>
              <a:off x="881726" y="3971225"/>
              <a:ext cx="596900" cy="560388"/>
            </a:xfrm>
            <a:custGeom>
              <a:gdLst>
                <a:gd fmla="*/ 1 w 376" name="T0"/>
                <a:gd fmla="*/ 353 h 353" name="T1"/>
                <a:gd fmla="*/ 263 w 376" name="T2"/>
                <a:gd fmla="*/ 79 h 353" name="T3"/>
                <a:gd fmla="*/ 376 w 376" name="T4"/>
                <a:gd fmla="*/ 16 h 353" name="T5"/>
                <a:gd fmla="*/ 367 w 376" name="T6"/>
                <a:gd fmla="*/ 0 h 353" name="T7"/>
                <a:gd fmla="*/ 253 w 376" name="T8"/>
                <a:gd fmla="*/ 64 h 353" name="T9"/>
                <a:gd fmla="*/ 0 w 376" name="T10"/>
                <a:gd fmla="*/ 345 h 353" name="T11"/>
                <a:gd fmla="*/ 1 w 376" name="T12"/>
                <a:gd fmla="*/ 353 h 353" name="T13"/>
              </a:gdLst>
              <a:cxnLst>
                <a:cxn ang="0">
                  <a:pos x="T0" y="T1"/>
                </a:cxn>
                <a:cxn ang="0">
                  <a:pos x="T2" y="T3"/>
                </a:cxn>
                <a:cxn ang="0">
                  <a:pos x="T4" y="T5"/>
                </a:cxn>
                <a:cxn ang="0">
                  <a:pos x="T6" y="T7"/>
                </a:cxn>
                <a:cxn ang="0">
                  <a:pos x="T8" y="T9"/>
                </a:cxn>
                <a:cxn ang="0">
                  <a:pos x="T10" y="T11"/>
                </a:cxn>
                <a:cxn ang="0">
                  <a:pos x="T12" y="T13"/>
                </a:cxn>
              </a:cxnLst>
              <a:rect b="b" l="0" r="r" t="0"/>
              <a:pathLst>
                <a:path h="353" w="376">
                  <a:moveTo>
                    <a:pt x="1" y="353"/>
                  </a:moveTo>
                  <a:lnTo>
                    <a:pt x="263" y="79"/>
                  </a:lnTo>
                  <a:lnTo>
                    <a:pt x="376" y="16"/>
                  </a:lnTo>
                  <a:lnTo>
                    <a:pt x="367" y="0"/>
                  </a:lnTo>
                  <a:lnTo>
                    <a:pt x="253" y="64"/>
                  </a:lnTo>
                  <a:lnTo>
                    <a:pt x="0" y="345"/>
                  </a:lnTo>
                  <a:lnTo>
                    <a:pt x="1" y="353"/>
                  </a:lnTo>
                  <a:close/>
                </a:path>
              </a:pathLst>
            </a:custGeom>
            <a:solidFill>
              <a:srgbClr val="CCCBCA"/>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72" name="Freeform: Shape 83"/>
            <p:cNvSpPr/>
            <p:nvPr/>
          </p:nvSpPr>
          <p:spPr bwMode="auto">
            <a:xfrm>
              <a:off x="881726" y="3971225"/>
              <a:ext cx="596900" cy="560388"/>
            </a:xfrm>
            <a:custGeom>
              <a:gdLst>
                <a:gd fmla="*/ 1 w 376" name="T0"/>
                <a:gd fmla="*/ 353 h 353" name="T1"/>
                <a:gd fmla="*/ 263 w 376" name="T2"/>
                <a:gd fmla="*/ 79 h 353" name="T3"/>
                <a:gd fmla="*/ 376 w 376" name="T4"/>
                <a:gd fmla="*/ 16 h 353" name="T5"/>
                <a:gd fmla="*/ 367 w 376" name="T6"/>
                <a:gd fmla="*/ 0 h 353" name="T7"/>
                <a:gd fmla="*/ 253 w 376" name="T8"/>
                <a:gd fmla="*/ 64 h 353" name="T9"/>
                <a:gd fmla="*/ 0 w 376" name="T10"/>
                <a:gd fmla="*/ 345 h 353" name="T11"/>
                <a:gd fmla="*/ 1 w 376" name="T12"/>
                <a:gd fmla="*/ 353 h 353" name="T13"/>
              </a:gdLst>
              <a:cxnLst>
                <a:cxn ang="0">
                  <a:pos x="T0" y="T1"/>
                </a:cxn>
                <a:cxn ang="0">
                  <a:pos x="T2" y="T3"/>
                </a:cxn>
                <a:cxn ang="0">
                  <a:pos x="T4" y="T5"/>
                </a:cxn>
                <a:cxn ang="0">
                  <a:pos x="T6" y="T7"/>
                </a:cxn>
                <a:cxn ang="0">
                  <a:pos x="T8" y="T9"/>
                </a:cxn>
                <a:cxn ang="0">
                  <a:pos x="T10" y="T11"/>
                </a:cxn>
                <a:cxn ang="0">
                  <a:pos x="T12" y="T13"/>
                </a:cxn>
              </a:cxnLst>
              <a:rect b="b" l="0" r="r" t="0"/>
              <a:pathLst>
                <a:path h="353" w="376">
                  <a:moveTo>
                    <a:pt x="1" y="353"/>
                  </a:moveTo>
                  <a:lnTo>
                    <a:pt x="263" y="79"/>
                  </a:lnTo>
                  <a:lnTo>
                    <a:pt x="376" y="16"/>
                  </a:lnTo>
                  <a:lnTo>
                    <a:pt x="367" y="0"/>
                  </a:lnTo>
                  <a:lnTo>
                    <a:pt x="253" y="64"/>
                  </a:lnTo>
                  <a:lnTo>
                    <a:pt x="0" y="345"/>
                  </a:lnTo>
                  <a:lnTo>
                    <a:pt x="1" y="35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73" name="Freeform: Shape 84"/>
            <p:cNvSpPr/>
            <p:nvPr/>
          </p:nvSpPr>
          <p:spPr bwMode="auto">
            <a:xfrm>
              <a:off x="1429414" y="3523550"/>
              <a:ext cx="100013" cy="1588"/>
            </a:xfrm>
            <a:custGeom>
              <a:gdLst>
                <a:gd fmla="*/ 0 w 63" name="T0"/>
                <a:gd fmla="*/ 0 h 1" name="T1"/>
                <a:gd fmla="*/ 0 w 63" name="T2"/>
                <a:gd fmla="*/ 0 h 1" name="T3"/>
                <a:gd fmla="*/ 63 w 63" name="T4"/>
                <a:gd fmla="*/ 1 h 1" name="T5"/>
                <a:gd fmla="*/ 63 w 63" name="T6"/>
                <a:gd fmla="*/ 1 h 1" name="T7"/>
                <a:gd fmla="*/ 0 w 63" name="T8"/>
                <a:gd fmla="*/ 0 h 1" name="T9"/>
              </a:gdLst>
              <a:cxnLst>
                <a:cxn ang="0">
                  <a:pos x="T0" y="T1"/>
                </a:cxn>
                <a:cxn ang="0">
                  <a:pos x="T2" y="T3"/>
                </a:cxn>
                <a:cxn ang="0">
                  <a:pos x="T4" y="T5"/>
                </a:cxn>
                <a:cxn ang="0">
                  <a:pos x="T6" y="T7"/>
                </a:cxn>
                <a:cxn ang="0">
                  <a:pos x="T8" y="T9"/>
                </a:cxn>
              </a:cxnLst>
              <a:rect b="b" l="0" r="r" t="0"/>
              <a:pathLst>
                <a:path h="1" w="62">
                  <a:moveTo>
                    <a:pt x="0" y="0"/>
                  </a:moveTo>
                  <a:lnTo>
                    <a:pt x="0" y="0"/>
                  </a:lnTo>
                  <a:lnTo>
                    <a:pt x="63" y="1"/>
                  </a:lnTo>
                  <a:lnTo>
                    <a:pt x="63" y="1"/>
                  </a:lnTo>
                  <a:lnTo>
                    <a:pt x="0" y="0"/>
                  </a:lnTo>
                  <a:close/>
                </a:path>
              </a:pathLst>
            </a:custGeom>
            <a:solidFill>
              <a:srgbClr val="D9D8D7"/>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74" name="Freeform: Shape 85"/>
            <p:cNvSpPr/>
            <p:nvPr/>
          </p:nvSpPr>
          <p:spPr bwMode="auto">
            <a:xfrm>
              <a:off x="1429414" y="3523550"/>
              <a:ext cx="100013" cy="1588"/>
            </a:xfrm>
            <a:custGeom>
              <a:gdLst>
                <a:gd fmla="*/ 0 w 63" name="T0"/>
                <a:gd fmla="*/ 0 h 1" name="T1"/>
                <a:gd fmla="*/ 0 w 63" name="T2"/>
                <a:gd fmla="*/ 0 h 1" name="T3"/>
                <a:gd fmla="*/ 63 w 63" name="T4"/>
                <a:gd fmla="*/ 1 h 1" name="T5"/>
                <a:gd fmla="*/ 63 w 63" name="T6"/>
                <a:gd fmla="*/ 1 h 1" name="T7"/>
                <a:gd fmla="*/ 0 w 63" name="T8"/>
                <a:gd fmla="*/ 0 h 1" name="T9"/>
              </a:gdLst>
              <a:cxnLst>
                <a:cxn ang="0">
                  <a:pos x="T0" y="T1"/>
                </a:cxn>
                <a:cxn ang="0">
                  <a:pos x="T2" y="T3"/>
                </a:cxn>
                <a:cxn ang="0">
                  <a:pos x="T4" y="T5"/>
                </a:cxn>
                <a:cxn ang="0">
                  <a:pos x="T6" y="T7"/>
                </a:cxn>
                <a:cxn ang="0">
                  <a:pos x="T8" y="T9"/>
                </a:cxn>
              </a:cxnLst>
              <a:rect b="b" l="0" r="r" t="0"/>
              <a:pathLst>
                <a:path h="1" w="62">
                  <a:moveTo>
                    <a:pt x="0" y="0"/>
                  </a:moveTo>
                  <a:lnTo>
                    <a:pt x="0" y="0"/>
                  </a:lnTo>
                  <a:lnTo>
                    <a:pt x="63" y="1"/>
                  </a:lnTo>
                  <a:lnTo>
                    <a:pt x="63" y="1"/>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75" name="Freeform: Shape 86"/>
            <p:cNvSpPr/>
            <p:nvPr/>
          </p:nvSpPr>
          <p:spPr bwMode="auto">
            <a:xfrm>
              <a:off x="1429414" y="3523550"/>
              <a:ext cx="284163" cy="346075"/>
            </a:xfrm>
            <a:custGeom>
              <a:gdLst>
                <a:gd fmla="*/ 0 w 179" name="T0"/>
                <a:gd fmla="*/ 0 h 218" name="T1"/>
                <a:gd fmla="*/ 120 w 179" name="T2"/>
                <a:gd fmla="*/ 194 h 218" name="T3"/>
                <a:gd fmla="*/ 134 w 179" name="T4"/>
                <a:gd fmla="*/ 218 h 218" name="T5"/>
                <a:gd fmla="*/ 179 w 179" name="T6"/>
                <a:gd fmla="*/ 192 h 218" name="T7"/>
                <a:gd fmla="*/ 63 w 179" name="T8"/>
                <a:gd fmla="*/ 1 h 218" name="T9"/>
                <a:gd fmla="*/ 0 w 179" name="T10"/>
                <a:gd fmla="*/ 0 h 218" name="T11"/>
              </a:gdLst>
              <a:cxnLst>
                <a:cxn ang="0">
                  <a:pos x="T0" y="T1"/>
                </a:cxn>
                <a:cxn ang="0">
                  <a:pos x="T2" y="T3"/>
                </a:cxn>
                <a:cxn ang="0">
                  <a:pos x="T4" y="T5"/>
                </a:cxn>
                <a:cxn ang="0">
                  <a:pos x="T6" y="T7"/>
                </a:cxn>
                <a:cxn ang="0">
                  <a:pos x="T8" y="T9"/>
                </a:cxn>
                <a:cxn ang="0">
                  <a:pos x="T10" y="T11"/>
                </a:cxn>
              </a:cxnLst>
              <a:rect b="b" l="0" r="r" t="0"/>
              <a:pathLst>
                <a:path h="218" w="179">
                  <a:moveTo>
                    <a:pt x="0" y="0"/>
                  </a:moveTo>
                  <a:lnTo>
                    <a:pt x="120" y="194"/>
                  </a:lnTo>
                  <a:lnTo>
                    <a:pt x="134" y="218"/>
                  </a:lnTo>
                  <a:lnTo>
                    <a:pt x="179" y="192"/>
                  </a:lnTo>
                  <a:lnTo>
                    <a:pt x="63" y="1"/>
                  </a:lnTo>
                  <a:lnTo>
                    <a:pt x="0" y="0"/>
                  </a:lnTo>
                  <a:close/>
                </a:path>
              </a:pathLst>
            </a:custGeom>
            <a:solidFill>
              <a:srgbClr val="CDCDCC"/>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76" name="Freeform: Shape 87"/>
            <p:cNvSpPr/>
            <p:nvPr/>
          </p:nvSpPr>
          <p:spPr bwMode="auto">
            <a:xfrm>
              <a:off x="1429414" y="3523550"/>
              <a:ext cx="284163" cy="346075"/>
            </a:xfrm>
            <a:custGeom>
              <a:gdLst>
                <a:gd fmla="*/ 0 w 179" name="T0"/>
                <a:gd fmla="*/ 0 h 218" name="T1"/>
                <a:gd fmla="*/ 120 w 179" name="T2"/>
                <a:gd fmla="*/ 194 h 218" name="T3"/>
                <a:gd fmla="*/ 134 w 179" name="T4"/>
                <a:gd fmla="*/ 218 h 218" name="T5"/>
                <a:gd fmla="*/ 179 w 179" name="T6"/>
                <a:gd fmla="*/ 192 h 218" name="T7"/>
                <a:gd fmla="*/ 63 w 179" name="T8"/>
                <a:gd fmla="*/ 1 h 218" name="T9"/>
                <a:gd fmla="*/ 0 w 179" name="T10"/>
                <a:gd fmla="*/ 0 h 218" name="T11"/>
              </a:gdLst>
              <a:cxnLst>
                <a:cxn ang="0">
                  <a:pos x="T0" y="T1"/>
                </a:cxn>
                <a:cxn ang="0">
                  <a:pos x="T2" y="T3"/>
                </a:cxn>
                <a:cxn ang="0">
                  <a:pos x="T4" y="T5"/>
                </a:cxn>
                <a:cxn ang="0">
                  <a:pos x="T6" y="T7"/>
                </a:cxn>
                <a:cxn ang="0">
                  <a:pos x="T8" y="T9"/>
                </a:cxn>
                <a:cxn ang="0">
                  <a:pos x="T10" y="T11"/>
                </a:cxn>
              </a:cxnLst>
              <a:rect b="b" l="0" r="r" t="0"/>
              <a:pathLst>
                <a:path h="218" w="179">
                  <a:moveTo>
                    <a:pt x="0" y="0"/>
                  </a:moveTo>
                  <a:lnTo>
                    <a:pt x="120" y="194"/>
                  </a:lnTo>
                  <a:lnTo>
                    <a:pt x="134" y="218"/>
                  </a:lnTo>
                  <a:lnTo>
                    <a:pt x="179" y="192"/>
                  </a:lnTo>
                  <a:lnTo>
                    <a:pt x="63" y="1"/>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77" name="Freeform: Shape 88"/>
            <p:cNvSpPr/>
            <p:nvPr/>
          </p:nvSpPr>
          <p:spPr bwMode="auto">
            <a:xfrm>
              <a:off x="1642139" y="3828350"/>
              <a:ext cx="88900" cy="66675"/>
            </a:xfrm>
            <a:custGeom>
              <a:gdLst>
                <a:gd fmla="*/ 45 w 56" name="T0"/>
                <a:gd fmla="*/ 0 h 42" name="T1"/>
                <a:gd fmla="*/ 0 w 56" name="T2"/>
                <a:gd fmla="*/ 26 h 42" name="T3"/>
                <a:gd fmla="*/ 9 w 56" name="T4"/>
                <a:gd fmla="*/ 42 h 42" name="T5"/>
                <a:gd fmla="*/ 56 w 56" name="T6"/>
                <a:gd fmla="*/ 16 h 42" name="T7"/>
                <a:gd fmla="*/ 45 w 56" name="T8"/>
                <a:gd fmla="*/ 0 h 42" name="T9"/>
              </a:gdLst>
              <a:cxnLst>
                <a:cxn ang="0">
                  <a:pos x="T0" y="T1"/>
                </a:cxn>
                <a:cxn ang="0">
                  <a:pos x="T2" y="T3"/>
                </a:cxn>
                <a:cxn ang="0">
                  <a:pos x="T4" y="T5"/>
                </a:cxn>
                <a:cxn ang="0">
                  <a:pos x="T6" y="T7"/>
                </a:cxn>
                <a:cxn ang="0">
                  <a:pos x="T8" y="T9"/>
                </a:cxn>
              </a:cxnLst>
              <a:rect b="b" l="0" r="r" t="0"/>
              <a:pathLst>
                <a:path h="42" w="56">
                  <a:moveTo>
                    <a:pt x="45" y="0"/>
                  </a:moveTo>
                  <a:lnTo>
                    <a:pt x="0" y="26"/>
                  </a:lnTo>
                  <a:lnTo>
                    <a:pt x="9" y="42"/>
                  </a:lnTo>
                  <a:lnTo>
                    <a:pt x="56" y="16"/>
                  </a:lnTo>
                  <a:lnTo>
                    <a:pt x="45" y="0"/>
                  </a:lnTo>
                  <a:close/>
                </a:path>
              </a:pathLst>
            </a:custGeom>
            <a:solidFill>
              <a:srgbClr val="AEADAA"/>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78" name="Freeform: Shape 89"/>
            <p:cNvSpPr/>
            <p:nvPr/>
          </p:nvSpPr>
          <p:spPr bwMode="auto">
            <a:xfrm>
              <a:off x="1642139" y="3828350"/>
              <a:ext cx="88900" cy="66675"/>
            </a:xfrm>
            <a:custGeom>
              <a:gdLst>
                <a:gd fmla="*/ 45 w 56" name="T0"/>
                <a:gd fmla="*/ 0 h 42" name="T1"/>
                <a:gd fmla="*/ 0 w 56" name="T2"/>
                <a:gd fmla="*/ 26 h 42" name="T3"/>
                <a:gd fmla="*/ 9 w 56" name="T4"/>
                <a:gd fmla="*/ 42 h 42" name="T5"/>
                <a:gd fmla="*/ 56 w 56" name="T6"/>
                <a:gd fmla="*/ 16 h 42" name="T7"/>
                <a:gd fmla="*/ 45 w 56" name="T8"/>
                <a:gd fmla="*/ 0 h 42" name="T9"/>
              </a:gdLst>
              <a:cxnLst>
                <a:cxn ang="0">
                  <a:pos x="T0" y="T1"/>
                </a:cxn>
                <a:cxn ang="0">
                  <a:pos x="T2" y="T3"/>
                </a:cxn>
                <a:cxn ang="0">
                  <a:pos x="T4" y="T5"/>
                </a:cxn>
                <a:cxn ang="0">
                  <a:pos x="T6" y="T7"/>
                </a:cxn>
                <a:cxn ang="0">
                  <a:pos x="T8" y="T9"/>
                </a:cxn>
              </a:cxnLst>
              <a:rect b="b" l="0" r="r" t="0"/>
              <a:pathLst>
                <a:path h="42" w="56">
                  <a:moveTo>
                    <a:pt x="45" y="0"/>
                  </a:moveTo>
                  <a:lnTo>
                    <a:pt x="0" y="26"/>
                  </a:lnTo>
                  <a:lnTo>
                    <a:pt x="9" y="42"/>
                  </a:lnTo>
                  <a:lnTo>
                    <a:pt x="56" y="16"/>
                  </a:lnTo>
                  <a:lnTo>
                    <a:pt x="4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79" name="Freeform: Shape 90"/>
            <p:cNvSpPr/>
            <p:nvPr/>
          </p:nvSpPr>
          <p:spPr bwMode="auto">
            <a:xfrm>
              <a:off x="1242089" y="3625150"/>
              <a:ext cx="236538" cy="371475"/>
            </a:xfrm>
            <a:custGeom>
              <a:gdLst>
                <a:gd fmla="*/ 6 w 149" name="T0"/>
                <a:gd fmla="*/ 0 h 234" name="T1"/>
                <a:gd fmla="*/ 6 w 149" name="T2"/>
                <a:gd fmla="*/ 0 h 234" name="T3"/>
                <a:gd fmla="*/ 0 w 149" name="T4"/>
                <a:gd fmla="*/ 10 h 234" name="T5"/>
                <a:gd fmla="*/ 130 w 149" name="T6"/>
                <a:gd fmla="*/ 223 h 234" name="T7"/>
                <a:gd fmla="*/ 140 w 149" name="T8"/>
                <a:gd fmla="*/ 218 h 234" name="T9"/>
                <a:gd fmla="*/ 149 w 149" name="T10"/>
                <a:gd fmla="*/ 234 h 234" name="T11"/>
                <a:gd fmla="*/ 6 w 149" name="T12"/>
                <a:gd fmla="*/ 0 h 234" name="T13"/>
              </a:gdLst>
              <a:cxnLst>
                <a:cxn ang="0">
                  <a:pos x="T0" y="T1"/>
                </a:cxn>
                <a:cxn ang="0">
                  <a:pos x="T2" y="T3"/>
                </a:cxn>
                <a:cxn ang="0">
                  <a:pos x="T4" y="T5"/>
                </a:cxn>
                <a:cxn ang="0">
                  <a:pos x="T6" y="T7"/>
                </a:cxn>
                <a:cxn ang="0">
                  <a:pos x="T8" y="T9"/>
                </a:cxn>
                <a:cxn ang="0">
                  <a:pos x="T10" y="T11"/>
                </a:cxn>
                <a:cxn ang="0">
                  <a:pos x="T12" y="T13"/>
                </a:cxn>
              </a:cxnLst>
              <a:rect b="b" l="0" r="r" t="0"/>
              <a:pathLst>
                <a:path h="234" w="149">
                  <a:moveTo>
                    <a:pt x="6" y="0"/>
                  </a:moveTo>
                  <a:lnTo>
                    <a:pt x="6" y="0"/>
                  </a:lnTo>
                  <a:lnTo>
                    <a:pt x="0" y="10"/>
                  </a:lnTo>
                  <a:lnTo>
                    <a:pt x="130" y="223"/>
                  </a:lnTo>
                  <a:lnTo>
                    <a:pt x="140" y="218"/>
                  </a:lnTo>
                  <a:lnTo>
                    <a:pt x="149" y="234"/>
                  </a:lnTo>
                  <a:lnTo>
                    <a:pt x="6" y="0"/>
                  </a:lnTo>
                  <a:close/>
                </a:path>
              </a:pathLst>
            </a:custGeom>
            <a:solidFill>
              <a:srgbClr val="E5E5E5"/>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80" name="Freeform: Shape 91"/>
            <p:cNvSpPr/>
            <p:nvPr/>
          </p:nvSpPr>
          <p:spPr bwMode="auto">
            <a:xfrm>
              <a:off x="1242089" y="3625150"/>
              <a:ext cx="236538" cy="371475"/>
            </a:xfrm>
            <a:custGeom>
              <a:gdLst>
                <a:gd fmla="*/ 6 w 149" name="T0"/>
                <a:gd fmla="*/ 0 h 234" name="T1"/>
                <a:gd fmla="*/ 6 w 149" name="T2"/>
                <a:gd fmla="*/ 0 h 234" name="T3"/>
                <a:gd fmla="*/ 0 w 149" name="T4"/>
                <a:gd fmla="*/ 10 h 234" name="T5"/>
                <a:gd fmla="*/ 130 w 149" name="T6"/>
                <a:gd fmla="*/ 223 h 234" name="T7"/>
                <a:gd fmla="*/ 140 w 149" name="T8"/>
                <a:gd fmla="*/ 218 h 234" name="T9"/>
                <a:gd fmla="*/ 149 w 149" name="T10"/>
                <a:gd fmla="*/ 234 h 234" name="T11"/>
                <a:gd fmla="*/ 6 w 149" name="T12"/>
                <a:gd fmla="*/ 0 h 234" name="T13"/>
              </a:gdLst>
              <a:cxnLst>
                <a:cxn ang="0">
                  <a:pos x="T0" y="T1"/>
                </a:cxn>
                <a:cxn ang="0">
                  <a:pos x="T2" y="T3"/>
                </a:cxn>
                <a:cxn ang="0">
                  <a:pos x="T4" y="T5"/>
                </a:cxn>
                <a:cxn ang="0">
                  <a:pos x="T6" y="T7"/>
                </a:cxn>
                <a:cxn ang="0">
                  <a:pos x="T8" y="T9"/>
                </a:cxn>
                <a:cxn ang="0">
                  <a:pos x="T10" y="T11"/>
                </a:cxn>
                <a:cxn ang="0">
                  <a:pos x="T12" y="T13"/>
                </a:cxn>
              </a:cxnLst>
              <a:rect b="b" l="0" r="r" t="0"/>
              <a:pathLst>
                <a:path h="234" w="149">
                  <a:moveTo>
                    <a:pt x="6" y="0"/>
                  </a:moveTo>
                  <a:lnTo>
                    <a:pt x="6" y="0"/>
                  </a:lnTo>
                  <a:lnTo>
                    <a:pt x="0" y="10"/>
                  </a:lnTo>
                  <a:lnTo>
                    <a:pt x="130" y="223"/>
                  </a:lnTo>
                  <a:lnTo>
                    <a:pt x="140" y="218"/>
                  </a:lnTo>
                  <a:lnTo>
                    <a:pt x="149" y="234"/>
                  </a:lnTo>
                  <a:lnTo>
                    <a:pt x="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81" name="Freeform: Shape 92"/>
            <p:cNvSpPr/>
            <p:nvPr/>
          </p:nvSpPr>
          <p:spPr bwMode="auto">
            <a:xfrm>
              <a:off x="1448464" y="3971225"/>
              <a:ext cx="30163" cy="33338"/>
            </a:xfrm>
            <a:custGeom>
              <a:gdLst>
                <a:gd fmla="*/ 10 w 19" name="T0"/>
                <a:gd fmla="*/ 0 h 21" name="T1"/>
                <a:gd fmla="*/ 0 w 19" name="T2"/>
                <a:gd fmla="*/ 5 h 21" name="T3"/>
                <a:gd fmla="*/ 10 w 19" name="T4"/>
                <a:gd fmla="*/ 21 h 21" name="T5"/>
                <a:gd fmla="*/ 19 w 19" name="T6"/>
                <a:gd fmla="*/ 16 h 21" name="T7"/>
                <a:gd fmla="*/ 10 w 19" name="T8"/>
                <a:gd fmla="*/ 0 h 21" name="T9"/>
              </a:gdLst>
              <a:cxnLst>
                <a:cxn ang="0">
                  <a:pos x="T0" y="T1"/>
                </a:cxn>
                <a:cxn ang="0">
                  <a:pos x="T2" y="T3"/>
                </a:cxn>
                <a:cxn ang="0">
                  <a:pos x="T4" y="T5"/>
                </a:cxn>
                <a:cxn ang="0">
                  <a:pos x="T6" y="T7"/>
                </a:cxn>
                <a:cxn ang="0">
                  <a:pos x="T8" y="T9"/>
                </a:cxn>
              </a:cxnLst>
              <a:rect b="b" l="0" r="r" t="0"/>
              <a:pathLst>
                <a:path h="21" w="19">
                  <a:moveTo>
                    <a:pt x="10" y="0"/>
                  </a:moveTo>
                  <a:lnTo>
                    <a:pt x="0" y="5"/>
                  </a:lnTo>
                  <a:lnTo>
                    <a:pt x="10" y="21"/>
                  </a:lnTo>
                  <a:lnTo>
                    <a:pt x="19" y="16"/>
                  </a:lnTo>
                  <a:lnTo>
                    <a:pt x="10" y="0"/>
                  </a:lnTo>
                  <a:close/>
                </a:path>
              </a:pathLst>
            </a:custGeom>
            <a:solidFill>
              <a:srgbClr val="C1C0BF"/>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82" name="Freeform: Shape 93"/>
            <p:cNvSpPr/>
            <p:nvPr/>
          </p:nvSpPr>
          <p:spPr bwMode="auto">
            <a:xfrm>
              <a:off x="1448464" y="3971225"/>
              <a:ext cx="30163" cy="33338"/>
            </a:xfrm>
            <a:custGeom>
              <a:gdLst>
                <a:gd fmla="*/ 10 w 19" name="T0"/>
                <a:gd fmla="*/ 0 h 21" name="T1"/>
                <a:gd fmla="*/ 0 w 19" name="T2"/>
                <a:gd fmla="*/ 5 h 21" name="T3"/>
                <a:gd fmla="*/ 10 w 19" name="T4"/>
                <a:gd fmla="*/ 21 h 21" name="T5"/>
                <a:gd fmla="*/ 19 w 19" name="T6"/>
                <a:gd fmla="*/ 16 h 21" name="T7"/>
                <a:gd fmla="*/ 10 w 19" name="T8"/>
                <a:gd fmla="*/ 0 h 21" name="T9"/>
              </a:gdLst>
              <a:cxnLst>
                <a:cxn ang="0">
                  <a:pos x="T0" y="T1"/>
                </a:cxn>
                <a:cxn ang="0">
                  <a:pos x="T2" y="T3"/>
                </a:cxn>
                <a:cxn ang="0">
                  <a:pos x="T4" y="T5"/>
                </a:cxn>
                <a:cxn ang="0">
                  <a:pos x="T6" y="T7"/>
                </a:cxn>
                <a:cxn ang="0">
                  <a:pos x="T8" y="T9"/>
                </a:cxn>
              </a:cxnLst>
              <a:rect b="b" l="0" r="r" t="0"/>
              <a:pathLst>
                <a:path h="21" w="19">
                  <a:moveTo>
                    <a:pt x="10" y="0"/>
                  </a:moveTo>
                  <a:lnTo>
                    <a:pt x="0" y="5"/>
                  </a:lnTo>
                  <a:lnTo>
                    <a:pt x="10" y="21"/>
                  </a:lnTo>
                  <a:lnTo>
                    <a:pt x="19" y="16"/>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83" name="Freeform: Shape 94"/>
            <p:cNvSpPr/>
            <p:nvPr/>
          </p:nvSpPr>
          <p:spPr bwMode="auto">
            <a:xfrm>
              <a:off x="1040476" y="3142550"/>
              <a:ext cx="158750" cy="125413"/>
            </a:xfrm>
            <a:custGeom>
              <a:gdLst>
                <a:gd fmla="*/ 31 w 75" name="T0"/>
                <a:gd fmla="*/ 24 h 62" name="T1"/>
                <a:gd fmla="*/ 75 w 75" name="T2"/>
                <a:gd fmla="*/ 22 h 62" name="T3"/>
                <a:gd fmla="*/ 23 w 75" name="T4"/>
                <a:gd fmla="*/ 10 h 62" name="T5"/>
                <a:gd fmla="*/ 8 w 75" name="T6"/>
                <a:gd fmla="*/ 62 h 62" name="T7"/>
                <a:gd fmla="*/ 31 w 75" name="T8"/>
                <a:gd fmla="*/ 24 h 62" name="T9"/>
              </a:gdLst>
              <a:cxnLst>
                <a:cxn ang="0">
                  <a:pos x="T0" y="T1"/>
                </a:cxn>
                <a:cxn ang="0">
                  <a:pos x="T2" y="T3"/>
                </a:cxn>
                <a:cxn ang="0">
                  <a:pos x="T4" y="T5"/>
                </a:cxn>
                <a:cxn ang="0">
                  <a:pos x="T6" y="T7"/>
                </a:cxn>
                <a:cxn ang="0">
                  <a:pos x="T8" y="T9"/>
                </a:cxn>
              </a:cxnLst>
              <a:rect b="b" l="0" r="r" t="0"/>
              <a:pathLst>
                <a:path h="62" w="75">
                  <a:moveTo>
                    <a:pt x="31" y="24"/>
                  </a:moveTo>
                  <a:cubicBezTo>
                    <a:pt x="45" y="16"/>
                    <a:pt x="61" y="16"/>
                    <a:pt x="75" y="22"/>
                  </a:cubicBezTo>
                  <a:cubicBezTo>
                    <a:pt x="61" y="6"/>
                    <a:pt x="39" y="0"/>
                    <a:pt x="23" y="10"/>
                  </a:cubicBezTo>
                  <a:cubicBezTo>
                    <a:pt x="6" y="20"/>
                    <a:pt x="0" y="42"/>
                    <a:pt x="8" y="62"/>
                  </a:cubicBezTo>
                  <a:cubicBezTo>
                    <a:pt x="10" y="46"/>
                    <a:pt x="18" y="32"/>
                    <a:pt x="31" y="24"/>
                  </a:cubicBezTo>
                </a:path>
              </a:pathLst>
            </a:custGeom>
            <a:solidFill>
              <a:srgbClr val="CCCBCA"/>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84" name="Freeform: Shape 95"/>
            <p:cNvSpPr/>
            <p:nvPr/>
          </p:nvSpPr>
          <p:spPr bwMode="auto">
            <a:xfrm>
              <a:off x="1078576" y="3148900"/>
              <a:ext cx="46038" cy="68263"/>
            </a:xfrm>
            <a:custGeom>
              <a:gdLst>
                <a:gd fmla="*/ 29 w 29" name="T0"/>
                <a:gd fmla="*/ 41 h 43" name="T1"/>
                <a:gd fmla="*/ 25 w 29" name="T2"/>
                <a:gd fmla="*/ 43 h 43" name="T3"/>
                <a:gd fmla="*/ 0 w 29" name="T4"/>
                <a:gd fmla="*/ 2 h 43" name="T5"/>
                <a:gd fmla="*/ 4 w 29" name="T6"/>
                <a:gd fmla="*/ 0 h 43" name="T7"/>
                <a:gd fmla="*/ 29 w 29" name="T8"/>
                <a:gd fmla="*/ 41 h 43" name="T9"/>
              </a:gdLst>
              <a:cxnLst>
                <a:cxn ang="0">
                  <a:pos x="T0" y="T1"/>
                </a:cxn>
                <a:cxn ang="0">
                  <a:pos x="T2" y="T3"/>
                </a:cxn>
                <a:cxn ang="0">
                  <a:pos x="T4" y="T5"/>
                </a:cxn>
                <a:cxn ang="0">
                  <a:pos x="T6" y="T7"/>
                </a:cxn>
                <a:cxn ang="0">
                  <a:pos x="T8" y="T9"/>
                </a:cxn>
              </a:cxnLst>
              <a:rect b="b" l="0" r="r" t="0"/>
              <a:pathLst>
                <a:path h="43" w="28">
                  <a:moveTo>
                    <a:pt x="29" y="41"/>
                  </a:moveTo>
                  <a:lnTo>
                    <a:pt x="25" y="43"/>
                  </a:lnTo>
                  <a:lnTo>
                    <a:pt x="0" y="2"/>
                  </a:lnTo>
                  <a:lnTo>
                    <a:pt x="4" y="0"/>
                  </a:lnTo>
                  <a:lnTo>
                    <a:pt x="29" y="41"/>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85" name="Freeform: Shape 96"/>
            <p:cNvSpPr/>
            <p:nvPr/>
          </p:nvSpPr>
          <p:spPr bwMode="auto">
            <a:xfrm>
              <a:off x="1040476" y="3171125"/>
              <a:ext cx="46038" cy="68263"/>
            </a:xfrm>
            <a:custGeom>
              <a:gdLst>
                <a:gd fmla="*/ 4 w 29" name="T0"/>
                <a:gd fmla="*/ 0 h 43" name="T1"/>
                <a:gd fmla="*/ 0 w 29" name="T2"/>
                <a:gd fmla="*/ 1 h 43" name="T3"/>
                <a:gd fmla="*/ 25 w 29" name="T4"/>
                <a:gd fmla="*/ 43 h 43" name="T5"/>
                <a:gd fmla="*/ 29 w 29" name="T6"/>
                <a:gd fmla="*/ 41 h 43" name="T7"/>
                <a:gd fmla="*/ 4 w 29" name="T8"/>
                <a:gd fmla="*/ 0 h 43" name="T9"/>
              </a:gdLst>
              <a:cxnLst>
                <a:cxn ang="0">
                  <a:pos x="T0" y="T1"/>
                </a:cxn>
                <a:cxn ang="0">
                  <a:pos x="T2" y="T3"/>
                </a:cxn>
                <a:cxn ang="0">
                  <a:pos x="T4" y="T5"/>
                </a:cxn>
                <a:cxn ang="0">
                  <a:pos x="T6" y="T7"/>
                </a:cxn>
                <a:cxn ang="0">
                  <a:pos x="T8" y="T9"/>
                </a:cxn>
              </a:cxnLst>
              <a:rect b="b" l="0" r="r" t="0"/>
              <a:pathLst>
                <a:path h="43" w="28">
                  <a:moveTo>
                    <a:pt x="4" y="0"/>
                  </a:moveTo>
                  <a:lnTo>
                    <a:pt x="0" y="1"/>
                  </a:lnTo>
                  <a:lnTo>
                    <a:pt x="25" y="43"/>
                  </a:lnTo>
                  <a:lnTo>
                    <a:pt x="29" y="41"/>
                  </a:lnTo>
                  <a:lnTo>
                    <a:pt x="4" y="0"/>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86" name="Freeform: Shape 97"/>
            <p:cNvSpPr/>
            <p:nvPr/>
          </p:nvSpPr>
          <p:spPr bwMode="auto">
            <a:xfrm>
              <a:off x="1116676" y="3126675"/>
              <a:ext cx="44450" cy="68263"/>
            </a:xfrm>
            <a:custGeom>
              <a:gdLst>
                <a:gd fmla="*/ 3 w 28" name="T0"/>
                <a:gd fmla="*/ 0 h 43" name="T1"/>
                <a:gd fmla="*/ 0 w 28" name="T2"/>
                <a:gd fmla="*/ 2 h 43" name="T3"/>
                <a:gd fmla="*/ 25 w 28" name="T4"/>
                <a:gd fmla="*/ 43 h 43" name="T5"/>
                <a:gd fmla="*/ 28 w 28" name="T6"/>
                <a:gd fmla="*/ 42 h 43" name="T7"/>
                <a:gd fmla="*/ 3 w 28" name="T8"/>
                <a:gd fmla="*/ 0 h 43" name="T9"/>
              </a:gdLst>
              <a:cxnLst>
                <a:cxn ang="0">
                  <a:pos x="T0" y="T1"/>
                </a:cxn>
                <a:cxn ang="0">
                  <a:pos x="T2" y="T3"/>
                </a:cxn>
                <a:cxn ang="0">
                  <a:pos x="T4" y="T5"/>
                </a:cxn>
                <a:cxn ang="0">
                  <a:pos x="T6" y="T7"/>
                </a:cxn>
                <a:cxn ang="0">
                  <a:pos x="T8" y="T9"/>
                </a:cxn>
              </a:cxnLst>
              <a:rect b="b" l="0" r="r" t="0"/>
              <a:pathLst>
                <a:path h="43" w="28">
                  <a:moveTo>
                    <a:pt x="3" y="0"/>
                  </a:moveTo>
                  <a:lnTo>
                    <a:pt x="0" y="2"/>
                  </a:lnTo>
                  <a:lnTo>
                    <a:pt x="25" y="43"/>
                  </a:lnTo>
                  <a:lnTo>
                    <a:pt x="28" y="42"/>
                  </a:lnTo>
                  <a:lnTo>
                    <a:pt x="3" y="0"/>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87" name="Freeform: Shape 98"/>
            <p:cNvSpPr/>
            <p:nvPr/>
          </p:nvSpPr>
          <p:spPr bwMode="auto">
            <a:xfrm>
              <a:off x="1116676" y="3126675"/>
              <a:ext cx="44450" cy="68263"/>
            </a:xfrm>
            <a:custGeom>
              <a:gdLst>
                <a:gd fmla="*/ 3 w 28" name="T0"/>
                <a:gd fmla="*/ 0 h 43" name="T1"/>
                <a:gd fmla="*/ 0 w 28" name="T2"/>
                <a:gd fmla="*/ 2 h 43" name="T3"/>
                <a:gd fmla="*/ 25 w 28" name="T4"/>
                <a:gd fmla="*/ 43 h 43" name="T5"/>
                <a:gd fmla="*/ 28 w 28" name="T6"/>
                <a:gd fmla="*/ 42 h 43" name="T7"/>
                <a:gd fmla="*/ 3 w 28" name="T8"/>
                <a:gd fmla="*/ 0 h 43" name="T9"/>
              </a:gdLst>
              <a:cxnLst>
                <a:cxn ang="0">
                  <a:pos x="T0" y="T1"/>
                </a:cxn>
                <a:cxn ang="0">
                  <a:pos x="T2" y="T3"/>
                </a:cxn>
                <a:cxn ang="0">
                  <a:pos x="T4" y="T5"/>
                </a:cxn>
                <a:cxn ang="0">
                  <a:pos x="T6" y="T7"/>
                </a:cxn>
                <a:cxn ang="0">
                  <a:pos x="T8" y="T9"/>
                </a:cxn>
              </a:cxnLst>
              <a:rect b="b" l="0" r="r" t="0"/>
              <a:pathLst>
                <a:path h="43" w="28">
                  <a:moveTo>
                    <a:pt x="3" y="0"/>
                  </a:moveTo>
                  <a:lnTo>
                    <a:pt x="0" y="2"/>
                  </a:lnTo>
                  <a:lnTo>
                    <a:pt x="25" y="43"/>
                  </a:lnTo>
                  <a:lnTo>
                    <a:pt x="28" y="42"/>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88" name="Freeform: Shape 99"/>
            <p:cNvSpPr/>
            <p:nvPr/>
          </p:nvSpPr>
          <p:spPr bwMode="auto">
            <a:xfrm>
              <a:off x="1050001" y="3098100"/>
              <a:ext cx="96838" cy="23813"/>
            </a:xfrm>
            <a:custGeom>
              <a:gdLst>
                <a:gd fmla="*/ 2 w 46" name="T0"/>
                <a:gd fmla="*/ 0 h 12" name="T1"/>
                <a:gd fmla="*/ 0 w 46" name="T2"/>
                <a:gd fmla="*/ 0 h 12" name="T3"/>
                <a:gd fmla="*/ 0 w 46" name="T4"/>
                <a:gd fmla="*/ 0 h 12" name="T5"/>
                <a:gd fmla="*/ 2 w 46" name="T6"/>
                <a:gd fmla="*/ 0 h 12" name="T7"/>
                <a:gd fmla="*/ 46 w 46" name="T8"/>
                <a:gd fmla="*/ 12 h 12" name="T9"/>
                <a:gd fmla="*/ 2 w 46" name="T10"/>
                <a:gd fmla="*/ 0 h 12" name="T11"/>
              </a:gdLst>
              <a:cxnLst>
                <a:cxn ang="0">
                  <a:pos x="T0" y="T1"/>
                </a:cxn>
                <a:cxn ang="0">
                  <a:pos x="T2" y="T3"/>
                </a:cxn>
                <a:cxn ang="0">
                  <a:pos x="T4" y="T5"/>
                </a:cxn>
                <a:cxn ang="0">
                  <a:pos x="T6" y="T7"/>
                </a:cxn>
                <a:cxn ang="0">
                  <a:pos x="T8" y="T9"/>
                </a:cxn>
                <a:cxn ang="0">
                  <a:pos x="T10" y="T11"/>
                </a:cxn>
              </a:cxnLst>
              <a:rect b="b" l="0" r="r" t="0"/>
              <a:pathLst>
                <a:path h="12" w="46">
                  <a:moveTo>
                    <a:pt x="2" y="0"/>
                  </a:moveTo>
                  <a:cubicBezTo>
                    <a:pt x="2" y="0"/>
                    <a:pt x="1" y="0"/>
                    <a:pt x="0" y="0"/>
                  </a:cubicBezTo>
                  <a:cubicBezTo>
                    <a:pt x="0" y="0"/>
                    <a:pt x="0" y="0"/>
                    <a:pt x="0" y="0"/>
                  </a:cubicBezTo>
                  <a:cubicBezTo>
                    <a:pt x="1" y="0"/>
                    <a:pt x="2" y="0"/>
                    <a:pt x="2" y="0"/>
                  </a:cubicBezTo>
                  <a:cubicBezTo>
                    <a:pt x="17" y="0"/>
                    <a:pt x="32" y="4"/>
                    <a:pt x="46" y="12"/>
                  </a:cubicBezTo>
                  <a:cubicBezTo>
                    <a:pt x="32" y="4"/>
                    <a:pt x="17" y="0"/>
                    <a:pt x="2" y="0"/>
                  </a:cubicBezTo>
                </a:path>
              </a:pathLst>
            </a:custGeom>
            <a:solidFill>
              <a:srgbClr val="E6E5E5"/>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89" name="Freeform: Shape 100"/>
            <p:cNvSpPr/>
            <p:nvPr/>
          </p:nvSpPr>
          <p:spPr bwMode="auto">
            <a:xfrm>
              <a:off x="1234151" y="3207637"/>
              <a:ext cx="538163" cy="874713"/>
            </a:xfrm>
            <a:custGeom>
              <a:gdLst>
                <a:gd fmla="*/ 0 w 256" name="T0"/>
                <a:gd fmla="*/ 0 h 432" name="T1"/>
                <a:gd fmla="*/ 13 w 256" name="T2"/>
                <a:gd fmla="*/ 83 h 432" name="T3"/>
                <a:gd fmla="*/ 155 w 256" name="T4"/>
                <a:gd fmla="*/ 323 h 432" name="T5"/>
                <a:gd fmla="*/ 256 w 256" name="T6"/>
                <a:gd fmla="*/ 432 h 432" name="T7"/>
                <a:gd fmla="*/ 201 w 256" name="T8"/>
                <a:gd fmla="*/ 339 h 432" name="T9"/>
                <a:gd fmla="*/ 194 w 256" name="T10"/>
                <a:gd fmla="*/ 327 h 432" name="T11"/>
                <a:gd fmla="*/ 183 w 256" name="T12"/>
                <a:gd fmla="*/ 308 h 432" name="T13"/>
                <a:gd fmla="*/ 0 w 256" name="T14"/>
                <a:gd fmla="*/ 0 h 4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2" w="256">
                  <a:moveTo>
                    <a:pt x="0" y="0"/>
                  </a:moveTo>
                  <a:cubicBezTo>
                    <a:pt x="16" y="27"/>
                    <a:pt x="20" y="57"/>
                    <a:pt x="13" y="83"/>
                  </a:cubicBezTo>
                  <a:cubicBezTo>
                    <a:pt x="155" y="323"/>
                    <a:pt x="155" y="323"/>
                    <a:pt x="155" y="323"/>
                  </a:cubicBezTo>
                  <a:cubicBezTo>
                    <a:pt x="194" y="350"/>
                    <a:pt x="229" y="387"/>
                    <a:pt x="256" y="432"/>
                  </a:cubicBezTo>
                  <a:cubicBezTo>
                    <a:pt x="201" y="339"/>
                    <a:pt x="201" y="339"/>
                    <a:pt x="201" y="339"/>
                  </a:cubicBezTo>
                  <a:cubicBezTo>
                    <a:pt x="194" y="327"/>
                    <a:pt x="194" y="327"/>
                    <a:pt x="194" y="327"/>
                  </a:cubicBezTo>
                  <a:cubicBezTo>
                    <a:pt x="183" y="308"/>
                    <a:pt x="183" y="308"/>
                    <a:pt x="183" y="308"/>
                  </a:cubicBezTo>
                  <a:cubicBezTo>
                    <a:pt x="0" y="0"/>
                    <a:pt x="0" y="0"/>
                    <a:pt x="0" y="0"/>
                  </a:cubicBezTo>
                </a:path>
              </a:pathLst>
            </a:custGeom>
            <a:solidFill>
              <a:srgbClr val="DAD8D8"/>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0" name="Freeform: Shape 101"/>
            <p:cNvSpPr/>
            <p:nvPr/>
          </p:nvSpPr>
          <p:spPr bwMode="auto">
            <a:xfrm>
              <a:off x="1050001" y="3098100"/>
              <a:ext cx="227013" cy="277813"/>
            </a:xfrm>
            <a:custGeom>
              <a:gdLst>
                <a:gd fmla="*/ 2 w 108" name="T0"/>
                <a:gd fmla="*/ 0 h 137" name="T1"/>
                <a:gd fmla="*/ 0 w 108" name="T2"/>
                <a:gd fmla="*/ 0 h 137" name="T3"/>
                <a:gd fmla="*/ 32 w 108" name="T4"/>
                <a:gd fmla="*/ 28 h 137" name="T5"/>
                <a:gd fmla="*/ 37 w 108" name="T6"/>
                <a:gd fmla="*/ 27 h 137" name="T7"/>
                <a:gd fmla="*/ 38 w 108" name="T8"/>
                <a:gd fmla="*/ 27 h 137" name="T9"/>
                <a:gd fmla="*/ 32 w 108" name="T10"/>
                <a:gd fmla="*/ 16 h 137" name="T11"/>
                <a:gd fmla="*/ 34 w 108" name="T12"/>
                <a:gd fmla="*/ 14 h 137" name="T13"/>
                <a:gd fmla="*/ 42 w 108" name="T14"/>
                <a:gd fmla="*/ 28 h 137" name="T15"/>
                <a:gd fmla="*/ 71 w 108" name="T16"/>
                <a:gd fmla="*/ 44 h 137" name="T17"/>
                <a:gd fmla="*/ 50 w 108" name="T18"/>
                <a:gd fmla="*/ 40 h 137" name="T19"/>
                <a:gd fmla="*/ 50 w 108" name="T20"/>
                <a:gd fmla="*/ 40 h 137" name="T21"/>
                <a:gd fmla="*/ 53 w 108" name="T22"/>
                <a:gd fmla="*/ 47 h 137" name="T23"/>
                <a:gd fmla="*/ 51 w 108" name="T24"/>
                <a:gd fmla="*/ 48 h 137" name="T25"/>
                <a:gd fmla="*/ 46 w 108" name="T26"/>
                <a:gd fmla="*/ 40 h 137" name="T27"/>
                <a:gd fmla="*/ 42 w 108" name="T28"/>
                <a:gd fmla="*/ 41 h 137" name="T29"/>
                <a:gd fmla="*/ 61 w 108" name="T30"/>
                <a:gd fmla="*/ 70 h 137" name="T31"/>
                <a:gd fmla="*/ 101 w 108" name="T32"/>
                <a:gd fmla="*/ 137 h 137" name="T33"/>
                <a:gd fmla="*/ 88 w 108" name="T34"/>
                <a:gd fmla="*/ 54 h 137" name="T35"/>
                <a:gd fmla="*/ 88 w 108" name="T36"/>
                <a:gd fmla="*/ 54 h 137" name="T37"/>
                <a:gd fmla="*/ 88 w 108" name="T38"/>
                <a:gd fmla="*/ 54 h 137" name="T39"/>
                <a:gd fmla="*/ 46 w 108" name="T40"/>
                <a:gd fmla="*/ 12 h 137" name="T41"/>
                <a:gd fmla="*/ 2 w 108" name="T42"/>
                <a:gd fmla="*/ 0 h 13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7" w="108">
                  <a:moveTo>
                    <a:pt x="2" y="0"/>
                  </a:moveTo>
                  <a:cubicBezTo>
                    <a:pt x="2" y="0"/>
                    <a:pt x="1" y="0"/>
                    <a:pt x="0" y="0"/>
                  </a:cubicBezTo>
                  <a:cubicBezTo>
                    <a:pt x="9" y="5"/>
                    <a:pt x="20" y="14"/>
                    <a:pt x="32" y="28"/>
                  </a:cubicBezTo>
                  <a:cubicBezTo>
                    <a:pt x="33" y="27"/>
                    <a:pt x="35" y="27"/>
                    <a:pt x="37" y="27"/>
                  </a:cubicBezTo>
                  <a:cubicBezTo>
                    <a:pt x="37" y="27"/>
                    <a:pt x="38" y="27"/>
                    <a:pt x="38" y="27"/>
                  </a:cubicBezTo>
                  <a:cubicBezTo>
                    <a:pt x="32" y="16"/>
                    <a:pt x="32" y="16"/>
                    <a:pt x="32" y="16"/>
                  </a:cubicBezTo>
                  <a:cubicBezTo>
                    <a:pt x="34" y="14"/>
                    <a:pt x="34" y="14"/>
                    <a:pt x="34" y="14"/>
                  </a:cubicBezTo>
                  <a:cubicBezTo>
                    <a:pt x="42" y="28"/>
                    <a:pt x="42" y="28"/>
                    <a:pt x="42" y="28"/>
                  </a:cubicBezTo>
                  <a:cubicBezTo>
                    <a:pt x="53" y="29"/>
                    <a:pt x="63" y="35"/>
                    <a:pt x="71" y="44"/>
                  </a:cubicBezTo>
                  <a:cubicBezTo>
                    <a:pt x="64" y="41"/>
                    <a:pt x="57" y="40"/>
                    <a:pt x="50" y="40"/>
                  </a:cubicBezTo>
                  <a:cubicBezTo>
                    <a:pt x="50" y="40"/>
                    <a:pt x="50" y="40"/>
                    <a:pt x="50" y="40"/>
                  </a:cubicBezTo>
                  <a:cubicBezTo>
                    <a:pt x="53" y="47"/>
                    <a:pt x="53" y="47"/>
                    <a:pt x="53" y="47"/>
                  </a:cubicBezTo>
                  <a:cubicBezTo>
                    <a:pt x="51" y="48"/>
                    <a:pt x="51" y="48"/>
                    <a:pt x="51" y="48"/>
                  </a:cubicBezTo>
                  <a:cubicBezTo>
                    <a:pt x="46" y="40"/>
                    <a:pt x="46" y="40"/>
                    <a:pt x="46" y="40"/>
                  </a:cubicBezTo>
                  <a:cubicBezTo>
                    <a:pt x="45" y="40"/>
                    <a:pt x="43" y="40"/>
                    <a:pt x="42" y="41"/>
                  </a:cubicBezTo>
                  <a:cubicBezTo>
                    <a:pt x="49" y="49"/>
                    <a:pt x="55" y="59"/>
                    <a:pt x="61" y="70"/>
                  </a:cubicBezTo>
                  <a:cubicBezTo>
                    <a:pt x="101" y="137"/>
                    <a:pt x="101" y="137"/>
                    <a:pt x="101" y="137"/>
                  </a:cubicBezTo>
                  <a:cubicBezTo>
                    <a:pt x="108" y="111"/>
                    <a:pt x="104" y="81"/>
                    <a:pt x="88" y="54"/>
                  </a:cubicBezTo>
                  <a:cubicBezTo>
                    <a:pt x="88" y="54"/>
                    <a:pt x="88" y="54"/>
                    <a:pt x="88" y="54"/>
                  </a:cubicBezTo>
                  <a:cubicBezTo>
                    <a:pt x="88" y="54"/>
                    <a:pt x="88" y="54"/>
                    <a:pt x="88" y="54"/>
                  </a:cubicBezTo>
                  <a:cubicBezTo>
                    <a:pt x="78" y="35"/>
                    <a:pt x="63" y="21"/>
                    <a:pt x="46" y="12"/>
                  </a:cubicBezTo>
                  <a:cubicBezTo>
                    <a:pt x="32" y="4"/>
                    <a:pt x="17" y="0"/>
                    <a:pt x="2" y="0"/>
                  </a:cubicBezTo>
                </a:path>
              </a:pathLst>
            </a:custGeom>
            <a:solidFill>
              <a:srgbClr val="DAD8D8"/>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1" name="Freeform: Shape 102"/>
            <p:cNvSpPr/>
            <p:nvPr/>
          </p:nvSpPr>
          <p:spPr bwMode="auto">
            <a:xfrm>
              <a:off x="1559589" y="3861687"/>
              <a:ext cx="303213" cy="461963"/>
            </a:xfrm>
            <a:custGeom>
              <a:gdLst>
                <a:gd fmla="*/ 144 w 144" name="T0"/>
                <a:gd fmla="*/ 228 h 228" name="T1"/>
                <a:gd fmla="*/ 144 w 144" name="T2"/>
                <a:gd fmla="*/ 228 h 228" name="T3"/>
                <a:gd fmla="*/ 144 w 144" name="T4"/>
                <a:gd fmla="*/ 228 h 228" name="T5"/>
                <a:gd fmla="*/ 0 w 144" name="T6"/>
                <a:gd fmla="*/ 0 h 228" name="T7"/>
                <a:gd fmla="*/ 73 w 144" name="T8"/>
                <a:gd fmla="*/ 125 h 228" name="T9"/>
                <a:gd fmla="*/ 108 w 144" name="T10"/>
                <a:gd fmla="*/ 189 h 228" name="T11"/>
                <a:gd fmla="*/ 137 w 144" name="T12"/>
                <a:gd fmla="*/ 196 h 228" name="T13"/>
                <a:gd fmla="*/ 144 w 144" name="T14"/>
                <a:gd fmla="*/ 228 h 228" name="T15"/>
                <a:gd fmla="*/ 101 w 144" name="T16"/>
                <a:gd fmla="*/ 109 h 228" name="T17"/>
                <a:gd fmla="*/ 101 w 144" name="T18"/>
                <a:gd fmla="*/ 109 h 228" name="T19"/>
                <a:gd fmla="*/ 101 w 144" name="T20"/>
                <a:gd fmla="*/ 109 h 228" name="T21"/>
                <a:gd fmla="*/ 0 w 144" name="T22"/>
                <a:gd fmla="*/ 0 h 2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8" w="144">
                  <a:moveTo>
                    <a:pt x="144" y="228"/>
                  </a:moveTo>
                  <a:cubicBezTo>
                    <a:pt x="144" y="228"/>
                    <a:pt x="144" y="228"/>
                    <a:pt x="144" y="228"/>
                  </a:cubicBezTo>
                  <a:cubicBezTo>
                    <a:pt x="144" y="228"/>
                    <a:pt x="144" y="228"/>
                    <a:pt x="144" y="228"/>
                  </a:cubicBezTo>
                  <a:moveTo>
                    <a:pt x="0" y="0"/>
                  </a:moveTo>
                  <a:cubicBezTo>
                    <a:pt x="73" y="125"/>
                    <a:pt x="73" y="125"/>
                    <a:pt x="73" y="125"/>
                  </a:cubicBezTo>
                  <a:cubicBezTo>
                    <a:pt x="86" y="146"/>
                    <a:pt x="98" y="168"/>
                    <a:pt x="108" y="189"/>
                  </a:cubicBezTo>
                  <a:cubicBezTo>
                    <a:pt x="137" y="196"/>
                    <a:pt x="137" y="196"/>
                    <a:pt x="137" y="196"/>
                  </a:cubicBezTo>
                  <a:cubicBezTo>
                    <a:pt x="140" y="207"/>
                    <a:pt x="142" y="218"/>
                    <a:pt x="144" y="228"/>
                  </a:cubicBezTo>
                  <a:cubicBezTo>
                    <a:pt x="138" y="188"/>
                    <a:pt x="123" y="147"/>
                    <a:pt x="101" y="109"/>
                  </a:cubicBezTo>
                  <a:cubicBezTo>
                    <a:pt x="101" y="109"/>
                    <a:pt x="101" y="109"/>
                    <a:pt x="101" y="109"/>
                  </a:cubicBezTo>
                  <a:cubicBezTo>
                    <a:pt x="101" y="109"/>
                    <a:pt x="101" y="109"/>
                    <a:pt x="101" y="109"/>
                  </a:cubicBezTo>
                  <a:cubicBezTo>
                    <a:pt x="74" y="64"/>
                    <a:pt x="39" y="27"/>
                    <a:pt x="0" y="0"/>
                  </a:cubicBezTo>
                </a:path>
              </a:pathLst>
            </a:custGeom>
            <a:solidFill>
              <a:srgbClr val="DAD8D8"/>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2" name="Freeform: Shape 103"/>
            <p:cNvSpPr/>
            <p:nvPr/>
          </p:nvSpPr>
          <p:spPr bwMode="auto">
            <a:xfrm>
              <a:off x="1788189" y="4245862"/>
              <a:ext cx="85725" cy="195263"/>
            </a:xfrm>
            <a:custGeom>
              <a:gdLst>
                <a:gd fmla="*/ 0 w 41" name="T0"/>
                <a:gd fmla="*/ 0 h 97" name="T1"/>
                <a:gd fmla="*/ 41 w 41" name="T2"/>
                <a:gd fmla="*/ 97 h 97" name="T3"/>
                <a:gd fmla="*/ 36 w 41" name="T4"/>
                <a:gd fmla="*/ 39 h 97" name="T5"/>
                <a:gd fmla="*/ 36 w 41" name="T6"/>
                <a:gd fmla="*/ 39 h 97" name="T7"/>
                <a:gd fmla="*/ 36 w 41" name="T8"/>
                <a:gd fmla="*/ 39 h 97" name="T9"/>
                <a:gd fmla="*/ 29 w 41" name="T10"/>
                <a:gd fmla="*/ 7 h 97" name="T11"/>
                <a:gd fmla="*/ 0 w 41" name="T12"/>
                <a:gd fmla="*/ 0 h 97" name="T13"/>
              </a:gdLst>
              <a:cxnLst>
                <a:cxn ang="0">
                  <a:pos x="T0" y="T1"/>
                </a:cxn>
                <a:cxn ang="0">
                  <a:pos x="T2" y="T3"/>
                </a:cxn>
                <a:cxn ang="0">
                  <a:pos x="T4" y="T5"/>
                </a:cxn>
                <a:cxn ang="0">
                  <a:pos x="T6" y="T7"/>
                </a:cxn>
                <a:cxn ang="0">
                  <a:pos x="T8" y="T9"/>
                </a:cxn>
                <a:cxn ang="0">
                  <a:pos x="T10" y="T11"/>
                </a:cxn>
                <a:cxn ang="0">
                  <a:pos x="T12" y="T13"/>
                </a:cxn>
              </a:cxnLst>
              <a:rect b="b" l="0" r="r" t="0"/>
              <a:pathLst>
                <a:path h="97" w="41">
                  <a:moveTo>
                    <a:pt x="0" y="0"/>
                  </a:moveTo>
                  <a:cubicBezTo>
                    <a:pt x="17" y="34"/>
                    <a:pt x="31" y="67"/>
                    <a:pt x="41" y="97"/>
                  </a:cubicBezTo>
                  <a:cubicBezTo>
                    <a:pt x="41" y="78"/>
                    <a:pt x="39" y="59"/>
                    <a:pt x="36" y="39"/>
                  </a:cubicBezTo>
                  <a:cubicBezTo>
                    <a:pt x="36" y="39"/>
                    <a:pt x="36" y="39"/>
                    <a:pt x="36" y="39"/>
                  </a:cubicBezTo>
                  <a:cubicBezTo>
                    <a:pt x="36" y="39"/>
                    <a:pt x="36" y="39"/>
                    <a:pt x="36" y="39"/>
                  </a:cubicBezTo>
                  <a:cubicBezTo>
                    <a:pt x="34" y="29"/>
                    <a:pt x="32" y="18"/>
                    <a:pt x="29" y="7"/>
                  </a:cubicBezTo>
                  <a:cubicBezTo>
                    <a:pt x="0" y="0"/>
                    <a:pt x="0" y="0"/>
                    <a:pt x="0" y="0"/>
                  </a:cubicBezTo>
                </a:path>
              </a:pathLst>
            </a:custGeom>
            <a:solidFill>
              <a:srgbClr val="C3C1C0"/>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3" name="Freeform: Shape 104"/>
            <p:cNvSpPr/>
            <p:nvPr/>
          </p:nvSpPr>
          <p:spPr bwMode="auto">
            <a:xfrm>
              <a:off x="1642139" y="3869625"/>
              <a:ext cx="14288" cy="25400"/>
            </a:xfrm>
            <a:custGeom>
              <a:gdLst>
                <a:gd fmla="*/ 0 w 9" name="T0"/>
                <a:gd fmla="*/ 0 h 16" name="T1"/>
                <a:gd fmla="*/ 0 w 9" name="T2"/>
                <a:gd fmla="*/ 0 h 16" name="T3"/>
                <a:gd fmla="*/ 9 w 9" name="T4"/>
                <a:gd fmla="*/ 16 h 16" name="T5"/>
                <a:gd fmla="*/ 0 w 9" name="T6"/>
                <a:gd fmla="*/ 0 h 16" name="T7"/>
              </a:gdLst>
              <a:cxnLst>
                <a:cxn ang="0">
                  <a:pos x="T0" y="T1"/>
                </a:cxn>
                <a:cxn ang="0">
                  <a:pos x="T2" y="T3"/>
                </a:cxn>
                <a:cxn ang="0">
                  <a:pos x="T4" y="T5"/>
                </a:cxn>
                <a:cxn ang="0">
                  <a:pos x="T6" y="T7"/>
                </a:cxn>
              </a:cxnLst>
              <a:rect b="b" l="0" r="r" t="0"/>
              <a:pathLst>
                <a:path h="16" w="9">
                  <a:moveTo>
                    <a:pt x="0" y="0"/>
                  </a:moveTo>
                  <a:lnTo>
                    <a:pt x="0" y="0"/>
                  </a:lnTo>
                  <a:lnTo>
                    <a:pt x="9" y="16"/>
                  </a:lnTo>
                  <a:lnTo>
                    <a:pt x="0" y="0"/>
                  </a:lnTo>
                  <a:close/>
                </a:path>
              </a:pathLst>
            </a:custGeom>
            <a:solidFill>
              <a:srgbClr val="B8B6B5"/>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4" name="Freeform: Shape 105"/>
            <p:cNvSpPr/>
            <p:nvPr/>
          </p:nvSpPr>
          <p:spPr bwMode="auto">
            <a:xfrm>
              <a:off x="1642139" y="3869625"/>
              <a:ext cx="14288" cy="25400"/>
            </a:xfrm>
            <a:custGeom>
              <a:gdLst>
                <a:gd fmla="*/ 0 w 9" name="T0"/>
                <a:gd fmla="*/ 0 h 16" name="T1"/>
                <a:gd fmla="*/ 0 w 9" name="T2"/>
                <a:gd fmla="*/ 0 h 16" name="T3"/>
                <a:gd fmla="*/ 9 w 9" name="T4"/>
                <a:gd fmla="*/ 16 h 16" name="T5"/>
                <a:gd fmla="*/ 0 w 9" name="T6"/>
                <a:gd fmla="*/ 0 h 16" name="T7"/>
              </a:gdLst>
              <a:cxnLst>
                <a:cxn ang="0">
                  <a:pos x="T0" y="T1"/>
                </a:cxn>
                <a:cxn ang="0">
                  <a:pos x="T2" y="T3"/>
                </a:cxn>
                <a:cxn ang="0">
                  <a:pos x="T4" y="T5"/>
                </a:cxn>
                <a:cxn ang="0">
                  <a:pos x="T6" y="T7"/>
                </a:cxn>
              </a:cxnLst>
              <a:rect b="b" l="0" r="r" t="0"/>
              <a:pathLst>
                <a:path h="16" w="9">
                  <a:moveTo>
                    <a:pt x="0" y="0"/>
                  </a:moveTo>
                  <a:lnTo>
                    <a:pt x="0" y="0"/>
                  </a:lnTo>
                  <a:lnTo>
                    <a:pt x="9" y="16"/>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5" name="Freeform: Shape 106"/>
            <p:cNvSpPr/>
            <p:nvPr/>
          </p:nvSpPr>
          <p:spPr bwMode="auto">
            <a:xfrm>
              <a:off x="1619914" y="3831525"/>
              <a:ext cx="22225" cy="38100"/>
            </a:xfrm>
            <a:custGeom>
              <a:gdLst>
                <a:gd fmla="*/ 0 w 14" name="T0"/>
                <a:gd fmla="*/ 0 h 24" name="T1"/>
                <a:gd fmla="*/ 14 w 14" name="T2"/>
                <a:gd fmla="*/ 24 h 24" name="T3"/>
                <a:gd fmla="*/ 14 w 14" name="T4"/>
                <a:gd fmla="*/ 24 h 24" name="T5"/>
                <a:gd fmla="*/ 0 w 14" name="T6"/>
                <a:gd fmla="*/ 0 h 24" name="T7"/>
              </a:gdLst>
              <a:cxnLst>
                <a:cxn ang="0">
                  <a:pos x="T0" y="T1"/>
                </a:cxn>
                <a:cxn ang="0">
                  <a:pos x="T2" y="T3"/>
                </a:cxn>
                <a:cxn ang="0">
                  <a:pos x="T4" y="T5"/>
                </a:cxn>
                <a:cxn ang="0">
                  <a:pos x="T6" y="T7"/>
                </a:cxn>
              </a:cxnLst>
              <a:rect b="b" l="0" r="r" t="0"/>
              <a:pathLst>
                <a:path h="24" w="14">
                  <a:moveTo>
                    <a:pt x="0" y="0"/>
                  </a:moveTo>
                  <a:lnTo>
                    <a:pt x="14" y="24"/>
                  </a:lnTo>
                  <a:lnTo>
                    <a:pt x="14" y="24"/>
                  </a:lnTo>
                  <a:lnTo>
                    <a:pt x="0" y="0"/>
                  </a:lnTo>
                  <a:close/>
                </a:path>
              </a:pathLst>
            </a:custGeom>
            <a:solidFill>
              <a:srgbClr val="BAB8B6"/>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6" name="Freeform: Shape 107"/>
            <p:cNvSpPr/>
            <p:nvPr/>
          </p:nvSpPr>
          <p:spPr bwMode="auto">
            <a:xfrm>
              <a:off x="1619914" y="3831525"/>
              <a:ext cx="22225" cy="38100"/>
            </a:xfrm>
            <a:custGeom>
              <a:gdLst>
                <a:gd fmla="*/ 0 w 14" name="T0"/>
                <a:gd fmla="*/ 0 h 24" name="T1"/>
                <a:gd fmla="*/ 14 w 14" name="T2"/>
                <a:gd fmla="*/ 24 h 24" name="T3"/>
                <a:gd fmla="*/ 14 w 14" name="T4"/>
                <a:gd fmla="*/ 24 h 24" name="T5"/>
                <a:gd fmla="*/ 0 w 14" name="T6"/>
                <a:gd fmla="*/ 0 h 24" name="T7"/>
              </a:gdLst>
              <a:cxnLst>
                <a:cxn ang="0">
                  <a:pos x="T0" y="T1"/>
                </a:cxn>
                <a:cxn ang="0">
                  <a:pos x="T2" y="T3"/>
                </a:cxn>
                <a:cxn ang="0">
                  <a:pos x="T4" y="T5"/>
                </a:cxn>
                <a:cxn ang="0">
                  <a:pos x="T6" y="T7"/>
                </a:cxn>
              </a:cxnLst>
              <a:rect b="b" l="0" r="r" t="0"/>
              <a:pathLst>
                <a:path h="24" w="14">
                  <a:moveTo>
                    <a:pt x="0" y="0"/>
                  </a:moveTo>
                  <a:lnTo>
                    <a:pt x="14" y="24"/>
                  </a:lnTo>
                  <a:lnTo>
                    <a:pt x="14" y="2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7" name="Freeform: Shape 108"/>
            <p:cNvSpPr/>
            <p:nvPr/>
          </p:nvSpPr>
          <p:spPr bwMode="auto">
            <a:xfrm>
              <a:off x="1642139" y="3869625"/>
              <a:ext cx="14288" cy="25400"/>
            </a:xfrm>
            <a:custGeom>
              <a:gdLst>
                <a:gd fmla="*/ 0 w 9" name="T0"/>
                <a:gd fmla="*/ 0 h 16" name="T1"/>
                <a:gd fmla="*/ 0 w 9" name="T2"/>
                <a:gd fmla="*/ 0 h 16" name="T3"/>
                <a:gd fmla="*/ 9 w 9" name="T4"/>
                <a:gd fmla="*/ 16 h 16" name="T5"/>
                <a:gd fmla="*/ 0 w 9" name="T6"/>
                <a:gd fmla="*/ 0 h 16" name="T7"/>
              </a:gdLst>
              <a:cxnLst>
                <a:cxn ang="0">
                  <a:pos x="T0" y="T1"/>
                </a:cxn>
                <a:cxn ang="0">
                  <a:pos x="T2" y="T3"/>
                </a:cxn>
                <a:cxn ang="0">
                  <a:pos x="T4" y="T5"/>
                </a:cxn>
                <a:cxn ang="0">
                  <a:pos x="T6" y="T7"/>
                </a:cxn>
              </a:cxnLst>
              <a:rect b="b" l="0" r="r" t="0"/>
              <a:pathLst>
                <a:path h="16" w="9">
                  <a:moveTo>
                    <a:pt x="0" y="0"/>
                  </a:moveTo>
                  <a:lnTo>
                    <a:pt x="0" y="0"/>
                  </a:lnTo>
                  <a:lnTo>
                    <a:pt x="9" y="16"/>
                  </a:lnTo>
                  <a:lnTo>
                    <a:pt x="0" y="0"/>
                  </a:lnTo>
                  <a:close/>
                </a:path>
              </a:pathLst>
            </a:custGeom>
            <a:solidFill>
              <a:srgbClr val="9E9C9A"/>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8" name="Freeform: Shape 109"/>
            <p:cNvSpPr/>
            <p:nvPr/>
          </p:nvSpPr>
          <p:spPr bwMode="auto">
            <a:xfrm>
              <a:off x="1642139" y="3869625"/>
              <a:ext cx="14288" cy="25400"/>
            </a:xfrm>
            <a:custGeom>
              <a:gdLst>
                <a:gd fmla="*/ 0 w 9" name="T0"/>
                <a:gd fmla="*/ 0 h 16" name="T1"/>
                <a:gd fmla="*/ 0 w 9" name="T2"/>
                <a:gd fmla="*/ 0 h 16" name="T3"/>
                <a:gd fmla="*/ 9 w 9" name="T4"/>
                <a:gd fmla="*/ 16 h 16" name="T5"/>
                <a:gd fmla="*/ 0 w 9" name="T6"/>
                <a:gd fmla="*/ 0 h 16" name="T7"/>
              </a:gdLst>
              <a:cxnLst>
                <a:cxn ang="0">
                  <a:pos x="T0" y="T1"/>
                </a:cxn>
                <a:cxn ang="0">
                  <a:pos x="T2" y="T3"/>
                </a:cxn>
                <a:cxn ang="0">
                  <a:pos x="T4" y="T5"/>
                </a:cxn>
                <a:cxn ang="0">
                  <a:pos x="T6" y="T7"/>
                </a:cxn>
              </a:cxnLst>
              <a:rect b="b" l="0" r="r" t="0"/>
              <a:pathLst>
                <a:path h="16" w="9">
                  <a:moveTo>
                    <a:pt x="0" y="0"/>
                  </a:moveTo>
                  <a:lnTo>
                    <a:pt x="0" y="0"/>
                  </a:lnTo>
                  <a:lnTo>
                    <a:pt x="9" y="16"/>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99" name="Freeform: Shape 110"/>
            <p:cNvSpPr/>
            <p:nvPr/>
          </p:nvSpPr>
          <p:spPr bwMode="auto">
            <a:xfrm>
              <a:off x="1116676" y="3152075"/>
              <a:ext cx="82550" cy="34925"/>
            </a:xfrm>
            <a:custGeom>
              <a:gdLst>
                <a:gd fmla="*/ 10 w 39" name="T0"/>
                <a:gd fmla="*/ 1 h 17" name="T1"/>
                <a:gd fmla="*/ 18 w 39" name="T2"/>
                <a:gd fmla="*/ 13 h 17" name="T3"/>
                <a:gd fmla="*/ 18 w 39" name="T4"/>
                <a:gd fmla="*/ 13 h 17" name="T5"/>
                <a:gd fmla="*/ 39 w 39" name="T6"/>
                <a:gd fmla="*/ 17 h 17" name="T7"/>
                <a:gd fmla="*/ 10 w 39" name="T8"/>
                <a:gd fmla="*/ 1 h 17" name="T9"/>
                <a:gd fmla="*/ 5 w 39" name="T10"/>
                <a:gd fmla="*/ 0 h 17" name="T11"/>
                <a:gd fmla="*/ 0 w 39" name="T12"/>
                <a:gd fmla="*/ 1 h 17" name="T13"/>
                <a:gd fmla="*/ 10 w 39" name="T14"/>
                <a:gd fmla="*/ 14 h 17" name="T15"/>
                <a:gd fmla="*/ 14 w 39" name="T16"/>
                <a:gd fmla="*/ 13 h 17" name="T17"/>
                <a:gd fmla="*/ 6 w 39" name="T18"/>
                <a:gd fmla="*/ 0 h 17" name="T19"/>
                <a:gd fmla="*/ 5 w 39" name="T20"/>
                <a:gd fmla="*/ 0 h 1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 w="39">
                  <a:moveTo>
                    <a:pt x="10" y="1"/>
                  </a:moveTo>
                  <a:cubicBezTo>
                    <a:pt x="18" y="13"/>
                    <a:pt x="18" y="13"/>
                    <a:pt x="18" y="13"/>
                  </a:cubicBezTo>
                  <a:cubicBezTo>
                    <a:pt x="18" y="13"/>
                    <a:pt x="18" y="13"/>
                    <a:pt x="18" y="13"/>
                  </a:cubicBezTo>
                  <a:cubicBezTo>
                    <a:pt x="25" y="13"/>
                    <a:pt x="32" y="14"/>
                    <a:pt x="39" y="17"/>
                  </a:cubicBezTo>
                  <a:cubicBezTo>
                    <a:pt x="31" y="8"/>
                    <a:pt x="21" y="2"/>
                    <a:pt x="10" y="1"/>
                  </a:cubicBezTo>
                  <a:moveTo>
                    <a:pt x="5" y="0"/>
                  </a:moveTo>
                  <a:cubicBezTo>
                    <a:pt x="3" y="0"/>
                    <a:pt x="1" y="0"/>
                    <a:pt x="0" y="1"/>
                  </a:cubicBezTo>
                  <a:cubicBezTo>
                    <a:pt x="3" y="5"/>
                    <a:pt x="7" y="9"/>
                    <a:pt x="10" y="14"/>
                  </a:cubicBezTo>
                  <a:cubicBezTo>
                    <a:pt x="11" y="13"/>
                    <a:pt x="13" y="13"/>
                    <a:pt x="14" y="13"/>
                  </a:cubicBezTo>
                  <a:cubicBezTo>
                    <a:pt x="6" y="0"/>
                    <a:pt x="6" y="0"/>
                    <a:pt x="6" y="0"/>
                  </a:cubicBezTo>
                  <a:cubicBezTo>
                    <a:pt x="6" y="0"/>
                    <a:pt x="5" y="0"/>
                    <a:pt x="5" y="0"/>
                  </a:cubicBezTo>
                </a:path>
              </a:pathLst>
            </a:custGeom>
            <a:solidFill>
              <a:srgbClr val="B8B6B5"/>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100" name="Freeform: Shape 111"/>
            <p:cNvSpPr/>
            <p:nvPr/>
          </p:nvSpPr>
          <p:spPr bwMode="auto">
            <a:xfrm>
              <a:off x="1116676" y="3126675"/>
              <a:ext cx="44450" cy="68263"/>
            </a:xfrm>
            <a:custGeom>
              <a:gdLst>
                <a:gd fmla="*/ 3 w 28" name="T0"/>
                <a:gd fmla="*/ 0 h 43" name="T1"/>
                <a:gd fmla="*/ 0 w 28" name="T2"/>
                <a:gd fmla="*/ 2 h 43" name="T3"/>
                <a:gd fmla="*/ 8 w 28" name="T4"/>
                <a:gd fmla="*/ 16 h 43" name="T5"/>
                <a:gd fmla="*/ 19 w 28" name="T6"/>
                <a:gd fmla="*/ 33 h 43" name="T7"/>
                <a:gd fmla="*/ 25 w 28" name="T8"/>
                <a:gd fmla="*/ 43 h 43" name="T9"/>
                <a:gd fmla="*/ 28 w 28" name="T10"/>
                <a:gd fmla="*/ 42 h 43" name="T11"/>
                <a:gd fmla="*/ 24 w 28" name="T12"/>
                <a:gd fmla="*/ 33 h 43" name="T13"/>
                <a:gd fmla="*/ 13 w 28" name="T14"/>
                <a:gd fmla="*/ 17 h 43" name="T15"/>
                <a:gd fmla="*/ 3 w 28" name="T16"/>
                <a:gd fmla="*/ 0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28">
                  <a:moveTo>
                    <a:pt x="3" y="0"/>
                  </a:moveTo>
                  <a:lnTo>
                    <a:pt x="0" y="2"/>
                  </a:lnTo>
                  <a:lnTo>
                    <a:pt x="8" y="16"/>
                  </a:lnTo>
                  <a:lnTo>
                    <a:pt x="19" y="33"/>
                  </a:lnTo>
                  <a:lnTo>
                    <a:pt x="25" y="43"/>
                  </a:lnTo>
                  <a:lnTo>
                    <a:pt x="28" y="42"/>
                  </a:lnTo>
                  <a:lnTo>
                    <a:pt x="24" y="33"/>
                  </a:lnTo>
                  <a:lnTo>
                    <a:pt x="13" y="17"/>
                  </a:lnTo>
                  <a:lnTo>
                    <a:pt x="3" y="0"/>
                  </a:lnTo>
                  <a:close/>
                </a:path>
              </a:pathLst>
            </a:custGeom>
            <a:solidFill>
              <a:srgbClr val="DAD8D8"/>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101" name="Freeform: Shape 112"/>
            <p:cNvSpPr/>
            <p:nvPr/>
          </p:nvSpPr>
          <p:spPr bwMode="auto">
            <a:xfrm>
              <a:off x="1116676" y="3126675"/>
              <a:ext cx="44450" cy="68263"/>
            </a:xfrm>
            <a:custGeom>
              <a:gdLst>
                <a:gd fmla="*/ 3 w 28" name="T0"/>
                <a:gd fmla="*/ 0 h 43" name="T1"/>
                <a:gd fmla="*/ 0 w 28" name="T2"/>
                <a:gd fmla="*/ 2 h 43" name="T3"/>
                <a:gd fmla="*/ 8 w 28" name="T4"/>
                <a:gd fmla="*/ 16 h 43" name="T5"/>
                <a:gd fmla="*/ 19 w 28" name="T6"/>
                <a:gd fmla="*/ 33 h 43" name="T7"/>
                <a:gd fmla="*/ 25 w 28" name="T8"/>
                <a:gd fmla="*/ 43 h 43" name="T9"/>
                <a:gd fmla="*/ 28 w 28" name="T10"/>
                <a:gd fmla="*/ 42 h 43" name="T11"/>
                <a:gd fmla="*/ 24 w 28" name="T12"/>
                <a:gd fmla="*/ 33 h 43" name="T13"/>
                <a:gd fmla="*/ 13 w 28" name="T14"/>
                <a:gd fmla="*/ 17 h 43" name="T15"/>
                <a:gd fmla="*/ 3 w 28" name="T16"/>
                <a:gd fmla="*/ 0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28">
                  <a:moveTo>
                    <a:pt x="3" y="0"/>
                  </a:moveTo>
                  <a:lnTo>
                    <a:pt x="0" y="2"/>
                  </a:lnTo>
                  <a:lnTo>
                    <a:pt x="8" y="16"/>
                  </a:lnTo>
                  <a:lnTo>
                    <a:pt x="19" y="33"/>
                  </a:lnTo>
                  <a:lnTo>
                    <a:pt x="25" y="43"/>
                  </a:lnTo>
                  <a:lnTo>
                    <a:pt x="28" y="42"/>
                  </a:lnTo>
                  <a:lnTo>
                    <a:pt x="24" y="33"/>
                  </a:lnTo>
                  <a:lnTo>
                    <a:pt x="13" y="17"/>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sp>
        <p:nvSpPr>
          <p:cNvPr id="115" name="Title 1">
            <a:extLst>
              <a:ext uri="{FF2B5EF4-FFF2-40B4-BE49-F238E27FC236}">
                <a16:creationId xmlns:a16="http://schemas.microsoft.com/office/drawing/2014/main" id="{0F6959C6-63FA-4C08-841C-D7D693224638}"/>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年度工作总结</a:t>
            </a:r>
          </a:p>
        </p:txBody>
      </p:sp>
    </p:spTree>
    <p:extLst>
      <p:ext uri="{BB962C8B-B14F-4D97-AF65-F5344CB8AC3E}">
        <p14:creationId val="1083679657"/>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fill="hold" id="7"/>
                                        <p:tgtEl>
                                          <p:spTgt spid="34"/>
                                        </p:tgtEl>
                                        <p:attrNameLst>
                                          <p:attrName>ppt_x</p:attrName>
                                        </p:attrNameLst>
                                      </p:cBhvr>
                                      <p:tavLst>
                                        <p:tav tm="0">
                                          <p:val>
                                            <p:strVal val="0-#ppt_w/2"/>
                                          </p:val>
                                        </p:tav>
                                        <p:tav tm="100000">
                                          <p:val>
                                            <p:strVal val="#ppt_x"/>
                                          </p:val>
                                        </p:tav>
                                      </p:tavLst>
                                    </p:anim>
                                    <p:anim calcmode="lin" valueType="num">
                                      <p:cBhvr additive="base">
                                        <p:cTn dur="500" fill="hold" id="8"/>
                                        <p:tgtEl>
                                          <p:spTgt spid="3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03"/>
                                        </p:tgtEl>
                                        <p:attrNameLst>
                                          <p:attrName>style.visibility</p:attrName>
                                        </p:attrNameLst>
                                      </p:cBhvr>
                                      <p:to>
                                        <p:strVal val="visible"/>
                                      </p:to>
                                    </p:set>
                                    <p:animEffect filter="wipe(left)" transition="in">
                                      <p:cBhvr>
                                        <p:cTn dur="500" id="12"/>
                                        <p:tgtEl>
                                          <p:spTgt spid="103"/>
                                        </p:tgtEl>
                                      </p:cBhvr>
                                    </p:animEffect>
                                  </p:childTnLst>
                                </p:cTn>
                              </p:par>
                            </p:childTnLst>
                          </p:cTn>
                        </p:par>
                        <p:par>
                          <p:cTn fill="hold" id="13" nodeType="afterGroup">
                            <p:stCondLst>
                              <p:cond delay="1000"/>
                            </p:stCondLst>
                            <p:childTnLst>
                              <p:par>
                                <p:cTn fill="hold" id="14" nodeType="afterEffect" presetClass="entr" presetID="22" presetSubtype="1">
                                  <p:stCondLst>
                                    <p:cond delay="0"/>
                                  </p:stCondLst>
                                  <p:childTnLst>
                                    <p:set>
                                      <p:cBhvr>
                                        <p:cTn dur="1" fill="hold" id="15">
                                          <p:stCondLst>
                                            <p:cond delay="0"/>
                                          </p:stCondLst>
                                        </p:cTn>
                                        <p:tgtEl>
                                          <p:spTgt spid="104"/>
                                        </p:tgtEl>
                                        <p:attrNameLst>
                                          <p:attrName>style.visibility</p:attrName>
                                        </p:attrNameLst>
                                      </p:cBhvr>
                                      <p:to>
                                        <p:strVal val="visible"/>
                                      </p:to>
                                    </p:set>
                                    <p:animEffect filter="wipe(up)" transition="in">
                                      <p:cBhvr>
                                        <p:cTn dur="500" id="16"/>
                                        <p:tgtEl>
                                          <p:spTgt spid="104"/>
                                        </p:tgtEl>
                                      </p:cBhvr>
                                    </p:animEffect>
                                  </p:childTnLst>
                                </p:cTn>
                              </p:par>
                            </p:childTnLst>
                          </p:cTn>
                        </p:par>
                        <p:par>
                          <p:cTn fill="hold" id="17" nodeType="afterGroup">
                            <p:stCondLst>
                              <p:cond delay="1500"/>
                            </p:stCondLst>
                            <p:childTnLst>
                              <p:par>
                                <p:cTn fill="hold" id="18" nodeType="afterEffect" presetClass="entr" presetID="22" presetSubtype="2">
                                  <p:stCondLst>
                                    <p:cond delay="0"/>
                                  </p:stCondLst>
                                  <p:childTnLst>
                                    <p:set>
                                      <p:cBhvr>
                                        <p:cTn dur="1" fill="hold" id="19">
                                          <p:stCondLst>
                                            <p:cond delay="0"/>
                                          </p:stCondLst>
                                        </p:cTn>
                                        <p:tgtEl>
                                          <p:spTgt spid="106"/>
                                        </p:tgtEl>
                                        <p:attrNameLst>
                                          <p:attrName>style.visibility</p:attrName>
                                        </p:attrNameLst>
                                      </p:cBhvr>
                                      <p:to>
                                        <p:strVal val="visible"/>
                                      </p:to>
                                    </p:set>
                                    <p:animEffect filter="wipe(right)" transition="in">
                                      <p:cBhvr>
                                        <p:cTn dur="500" id="20"/>
                                        <p:tgtEl>
                                          <p:spTgt spid="106"/>
                                        </p:tgtEl>
                                      </p:cBhvr>
                                    </p:animEffect>
                                  </p:childTnLst>
                                </p:cTn>
                              </p:par>
                            </p:childTnLst>
                          </p:cTn>
                        </p:par>
                        <p:par>
                          <p:cTn fill="hold" id="21" nodeType="afterGroup">
                            <p:stCondLst>
                              <p:cond delay="2000"/>
                            </p:stCondLst>
                            <p:childTnLst>
                              <p:par>
                                <p:cTn fill="hold" id="22" nodeType="afterEffect" presetClass="entr" presetID="22" presetSubtype="1">
                                  <p:stCondLst>
                                    <p:cond delay="0"/>
                                  </p:stCondLst>
                                  <p:childTnLst>
                                    <p:set>
                                      <p:cBhvr>
                                        <p:cTn dur="1" fill="hold" id="23">
                                          <p:stCondLst>
                                            <p:cond delay="0"/>
                                          </p:stCondLst>
                                        </p:cTn>
                                        <p:tgtEl>
                                          <p:spTgt spid="108"/>
                                        </p:tgtEl>
                                        <p:attrNameLst>
                                          <p:attrName>style.visibility</p:attrName>
                                        </p:attrNameLst>
                                      </p:cBhvr>
                                      <p:to>
                                        <p:strVal val="visible"/>
                                      </p:to>
                                    </p:set>
                                    <p:animEffect filter="wipe(up)" transition="in">
                                      <p:cBhvr>
                                        <p:cTn dur="500" id="24"/>
                                        <p:tgtEl>
                                          <p:spTgt spid="108"/>
                                        </p:tgtEl>
                                      </p:cBhvr>
                                    </p:animEffect>
                                  </p:childTnLst>
                                </p:cTn>
                              </p:par>
                            </p:childTnLst>
                          </p:cTn>
                        </p:par>
                        <p:par>
                          <p:cTn fill="hold" id="25" nodeType="afterGroup">
                            <p:stCondLst>
                              <p:cond delay="2500"/>
                            </p:stCondLst>
                            <p:childTnLst>
                              <p:par>
                                <p:cTn fill="hold" id="26" nodeType="afterEffect" presetClass="entr" presetID="22" presetSubtype="8">
                                  <p:stCondLst>
                                    <p:cond delay="0"/>
                                  </p:stCondLst>
                                  <p:childTnLst>
                                    <p:set>
                                      <p:cBhvr>
                                        <p:cTn dur="1" fill="hold" id="27">
                                          <p:stCondLst>
                                            <p:cond delay="0"/>
                                          </p:stCondLst>
                                        </p:cTn>
                                        <p:tgtEl>
                                          <p:spTgt spid="109"/>
                                        </p:tgtEl>
                                        <p:attrNameLst>
                                          <p:attrName>style.visibility</p:attrName>
                                        </p:attrNameLst>
                                      </p:cBhvr>
                                      <p:to>
                                        <p:strVal val="visible"/>
                                      </p:to>
                                    </p:set>
                                    <p:animEffect filter="wipe(left)" transition="in">
                                      <p:cBhvr>
                                        <p:cTn dur="500" id="28"/>
                                        <p:tgtEl>
                                          <p:spTgt spid="109"/>
                                        </p:tgtEl>
                                      </p:cBhvr>
                                    </p:animEffect>
                                  </p:childTnLst>
                                </p:cTn>
                              </p:par>
                            </p:childTnLst>
                          </p:cTn>
                        </p:par>
                        <p:par>
                          <p:cTn fill="hold" id="29" nodeType="afterGroup">
                            <p:stCondLst>
                              <p:cond delay="3000"/>
                            </p:stCondLst>
                            <p:childTnLst>
                              <p:par>
                                <p:cTn fill="hold" id="30" nodeType="afterEffect" presetClass="entr" presetID="22" presetSubtype="8">
                                  <p:stCondLst>
                                    <p:cond delay="0"/>
                                  </p:stCondLst>
                                  <p:childTnLst>
                                    <p:set>
                                      <p:cBhvr>
                                        <p:cTn dur="1" fill="hold" id="31">
                                          <p:stCondLst>
                                            <p:cond delay="0"/>
                                          </p:stCondLst>
                                        </p:cTn>
                                        <p:tgtEl>
                                          <p:spTgt spid="110"/>
                                        </p:tgtEl>
                                        <p:attrNameLst>
                                          <p:attrName>style.visibility</p:attrName>
                                        </p:attrNameLst>
                                      </p:cBhvr>
                                      <p:to>
                                        <p:strVal val="visible"/>
                                      </p:to>
                                    </p:set>
                                    <p:animEffect filter="wipe(left)" transition="in">
                                      <p:cBhvr>
                                        <p:cTn dur="500" id="32"/>
                                        <p:tgtEl>
                                          <p:spTgt spid="110"/>
                                        </p:tgtEl>
                                      </p:cBhvr>
                                    </p:animEffect>
                                  </p:childTnLst>
                                </p:cTn>
                              </p:par>
                            </p:childTnLst>
                          </p:cTn>
                        </p:par>
                        <p:par>
                          <p:cTn fill="hold" id="33" nodeType="afterGroup">
                            <p:stCondLst>
                              <p:cond delay="3500"/>
                            </p:stCondLst>
                            <p:childTnLst>
                              <p:par>
                                <p:cTn fill="hold" id="34" nodeType="afterEffect" presetClass="entr" presetID="42" presetSubtype="0">
                                  <p:stCondLst>
                                    <p:cond delay="0"/>
                                  </p:stCondLst>
                                  <p:childTnLst>
                                    <p:set>
                                      <p:cBhvr>
                                        <p:cTn dur="1" fill="hold" id="35">
                                          <p:stCondLst>
                                            <p:cond delay="0"/>
                                          </p:stCondLst>
                                        </p:cTn>
                                        <p:tgtEl>
                                          <p:spTgt spid="111"/>
                                        </p:tgtEl>
                                        <p:attrNameLst>
                                          <p:attrName>style.visibility</p:attrName>
                                        </p:attrNameLst>
                                      </p:cBhvr>
                                      <p:to>
                                        <p:strVal val="visible"/>
                                      </p:to>
                                    </p:set>
                                    <p:animEffect filter="fade" transition="in">
                                      <p:cBhvr>
                                        <p:cTn dur="1000" id="36"/>
                                        <p:tgtEl>
                                          <p:spTgt spid="111"/>
                                        </p:tgtEl>
                                      </p:cBhvr>
                                    </p:animEffect>
                                    <p:anim calcmode="lin" valueType="num">
                                      <p:cBhvr>
                                        <p:cTn dur="1000" fill="hold" id="37"/>
                                        <p:tgtEl>
                                          <p:spTgt spid="111"/>
                                        </p:tgtEl>
                                        <p:attrNameLst>
                                          <p:attrName>ppt_x</p:attrName>
                                        </p:attrNameLst>
                                      </p:cBhvr>
                                      <p:tavLst>
                                        <p:tav tm="0">
                                          <p:val>
                                            <p:strVal val="#ppt_x"/>
                                          </p:val>
                                        </p:tav>
                                        <p:tav tm="100000">
                                          <p:val>
                                            <p:strVal val="#ppt_x"/>
                                          </p:val>
                                        </p:tav>
                                      </p:tavLst>
                                    </p:anim>
                                    <p:anim calcmode="lin" valueType="num">
                                      <p:cBhvr>
                                        <p:cTn dur="1000" fill="hold" id="38"/>
                                        <p:tgtEl>
                                          <p:spTgt spid="111"/>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0"/>
                                  </p:stCondLst>
                                  <p:childTnLst>
                                    <p:set>
                                      <p:cBhvr>
                                        <p:cTn dur="1" fill="hold" id="40">
                                          <p:stCondLst>
                                            <p:cond delay="0"/>
                                          </p:stCondLst>
                                        </p:cTn>
                                        <p:tgtEl>
                                          <p:spTgt spid="112"/>
                                        </p:tgtEl>
                                        <p:attrNameLst>
                                          <p:attrName>style.visibility</p:attrName>
                                        </p:attrNameLst>
                                      </p:cBhvr>
                                      <p:to>
                                        <p:strVal val="visible"/>
                                      </p:to>
                                    </p:set>
                                    <p:animEffect filter="fade" transition="in">
                                      <p:cBhvr>
                                        <p:cTn dur="1000" id="41"/>
                                        <p:tgtEl>
                                          <p:spTgt spid="112"/>
                                        </p:tgtEl>
                                      </p:cBhvr>
                                    </p:animEffect>
                                    <p:anim calcmode="lin" valueType="num">
                                      <p:cBhvr>
                                        <p:cTn dur="1000" fill="hold" id="42"/>
                                        <p:tgtEl>
                                          <p:spTgt spid="112"/>
                                        </p:tgtEl>
                                        <p:attrNameLst>
                                          <p:attrName>ppt_x</p:attrName>
                                        </p:attrNameLst>
                                      </p:cBhvr>
                                      <p:tavLst>
                                        <p:tav tm="0">
                                          <p:val>
                                            <p:strVal val="#ppt_x"/>
                                          </p:val>
                                        </p:tav>
                                        <p:tav tm="100000">
                                          <p:val>
                                            <p:strVal val="#ppt_x"/>
                                          </p:val>
                                        </p:tav>
                                      </p:tavLst>
                                    </p:anim>
                                    <p:anim calcmode="lin" valueType="num">
                                      <p:cBhvr>
                                        <p:cTn dur="1000" fill="hold" id="43"/>
                                        <p:tgtEl>
                                          <p:spTgt spid="112"/>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114"/>
                                        </p:tgtEl>
                                        <p:attrNameLst>
                                          <p:attrName>style.visibility</p:attrName>
                                        </p:attrNameLst>
                                      </p:cBhvr>
                                      <p:to>
                                        <p:strVal val="visible"/>
                                      </p:to>
                                    </p:set>
                                    <p:animEffect filter="fade" transition="in">
                                      <p:cBhvr>
                                        <p:cTn dur="1000" id="46"/>
                                        <p:tgtEl>
                                          <p:spTgt spid="114"/>
                                        </p:tgtEl>
                                      </p:cBhvr>
                                    </p:animEffect>
                                    <p:anim calcmode="lin" valueType="num">
                                      <p:cBhvr>
                                        <p:cTn dur="1000" fill="hold" id="47"/>
                                        <p:tgtEl>
                                          <p:spTgt spid="114"/>
                                        </p:tgtEl>
                                        <p:attrNameLst>
                                          <p:attrName>ppt_x</p:attrName>
                                        </p:attrNameLst>
                                      </p:cBhvr>
                                      <p:tavLst>
                                        <p:tav tm="0">
                                          <p:val>
                                            <p:strVal val="#ppt_x"/>
                                          </p:val>
                                        </p:tav>
                                        <p:tav tm="100000">
                                          <p:val>
                                            <p:strVal val="#ppt_x"/>
                                          </p:val>
                                        </p:tav>
                                      </p:tavLst>
                                    </p:anim>
                                    <p:anim calcmode="lin" valueType="num">
                                      <p:cBhvr>
                                        <p:cTn dur="1000" fill="hold" id="48"/>
                                        <p:tgtEl>
                                          <p:spTgt spid="114"/>
                                        </p:tgtEl>
                                        <p:attrNameLst>
                                          <p:attrName>ppt_y</p:attrName>
                                        </p:attrNameLst>
                                      </p:cBhvr>
                                      <p:tavLst>
                                        <p:tav tm="0">
                                          <p:val>
                                            <p:strVal val="#ppt_y+.1"/>
                                          </p:val>
                                        </p:tav>
                                        <p:tav tm="100000">
                                          <p:val>
                                            <p:strVal val="#ppt_y"/>
                                          </p:val>
                                        </p:tav>
                                      </p:tavLst>
                                    </p:anim>
                                  </p:childTnLst>
                                </p:cTn>
                              </p:par>
                              <p:par>
                                <p:cTn fill="hold" id="49" nodeType="withEffect" presetClass="entr" presetID="42" presetSubtype="0">
                                  <p:stCondLst>
                                    <p:cond delay="0"/>
                                  </p:stCondLst>
                                  <p:childTnLst>
                                    <p:set>
                                      <p:cBhvr>
                                        <p:cTn dur="1" fill="hold" id="50">
                                          <p:stCondLst>
                                            <p:cond delay="0"/>
                                          </p:stCondLst>
                                        </p:cTn>
                                        <p:tgtEl>
                                          <p:spTgt spid="113"/>
                                        </p:tgtEl>
                                        <p:attrNameLst>
                                          <p:attrName>style.visibility</p:attrName>
                                        </p:attrNameLst>
                                      </p:cBhvr>
                                      <p:to>
                                        <p:strVal val="visible"/>
                                      </p:to>
                                    </p:set>
                                    <p:animEffect filter="fade" transition="in">
                                      <p:cBhvr>
                                        <p:cTn dur="1000" id="51"/>
                                        <p:tgtEl>
                                          <p:spTgt spid="113"/>
                                        </p:tgtEl>
                                      </p:cBhvr>
                                    </p:animEffect>
                                    <p:anim calcmode="lin" valueType="num">
                                      <p:cBhvr>
                                        <p:cTn dur="1000" fill="hold" id="52"/>
                                        <p:tgtEl>
                                          <p:spTgt spid="113"/>
                                        </p:tgtEl>
                                        <p:attrNameLst>
                                          <p:attrName>ppt_x</p:attrName>
                                        </p:attrNameLst>
                                      </p:cBhvr>
                                      <p:tavLst>
                                        <p:tav tm="0">
                                          <p:val>
                                            <p:strVal val="#ppt_x"/>
                                          </p:val>
                                        </p:tav>
                                        <p:tav tm="100000">
                                          <p:val>
                                            <p:strVal val="#ppt_x"/>
                                          </p:val>
                                        </p:tav>
                                      </p:tavLst>
                                    </p:anim>
                                    <p:anim calcmode="lin" valueType="num">
                                      <p:cBhvr>
                                        <p:cTn dur="1000" fill="hold" id="53"/>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3207395" y="1209300"/>
            <a:ext cx="2729214" cy="2830058"/>
            <a:chOff x="3207395" y="1209300"/>
            <a:chExt cx="2729214" cy="2830058"/>
          </a:xfrm>
        </p:grpSpPr>
        <p:sp>
          <p:nvSpPr>
            <p:cNvPr id="4" name="椭圆 3"/>
            <p:cNvSpPr/>
            <p:nvPr/>
          </p:nvSpPr>
          <p:spPr>
            <a:xfrm>
              <a:off x="3220498" y="1272826"/>
              <a:ext cx="2703006" cy="2703006"/>
            </a:xfrm>
            <a:prstGeom prst="ellipse">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组合 4"/>
            <p:cNvGrpSpPr/>
            <p:nvPr/>
          </p:nvGrpSpPr>
          <p:grpSpPr>
            <a:xfrm>
              <a:off x="4162531" y="1209300"/>
              <a:ext cx="818941" cy="820169"/>
              <a:chOff x="5550040" y="1612401"/>
              <a:chExt cx="1091921" cy="1093558"/>
            </a:xfrm>
          </p:grpSpPr>
          <p:sp>
            <p:nvSpPr>
              <p:cNvPr id="48" name="椭圆 47"/>
              <p:cNvSpPr/>
              <p:nvPr/>
            </p:nvSpPr>
            <p:spPr>
              <a:xfrm>
                <a:off x="5550040" y="1612401"/>
                <a:ext cx="1091921" cy="1093558"/>
              </a:xfrm>
              <a:prstGeom prst="ellipse">
                <a:avLst/>
              </a:prstGeom>
              <a:solidFill>
                <a:schemeClr val="accent3">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9" name="任意多边形 5"/>
              <p:cNvSpPr/>
              <p:nvPr/>
            </p:nvSpPr>
            <p:spPr bwMode="auto">
              <a:xfrm>
                <a:off x="5824741" y="1915898"/>
                <a:ext cx="560621" cy="524114"/>
              </a:xfrm>
              <a:custGeom>
                <a:gdLst>
                  <a:gd fmla="*/ 736 w 1492" name="T0"/>
                  <a:gd fmla="*/ 1230 h 1397" name="T1"/>
                  <a:gd fmla="*/ 830 w 1492" name="T2"/>
                  <a:gd fmla="*/ 903 h 1397" name="T3"/>
                  <a:gd fmla="*/ 950 w 1492" name="T4"/>
                  <a:gd fmla="*/ 791 h 1397" name="T5"/>
                  <a:gd fmla="*/ 1492 w 1492" name="T6"/>
                  <a:gd fmla="*/ 903 h 1397" name="T7"/>
                  <a:gd fmla="*/ 1492 w 1492" name="T8"/>
                  <a:gd fmla="*/ 1231 h 1397" name="T9"/>
                  <a:gd fmla="*/ 1371 w 1492" name="T10"/>
                  <a:gd fmla="*/ 1397 h 1397" name="T11"/>
                  <a:gd fmla="*/ 830 w 1492" name="T12"/>
                  <a:gd fmla="*/ 1286 h 1397" name="T13"/>
                  <a:gd fmla="*/ 120 w 1492" name="T14"/>
                  <a:gd fmla="*/ 0 h 1397" name="T15"/>
                  <a:gd fmla="*/ 625 w 1492" name="T16"/>
                  <a:gd fmla="*/ 30 h 1397" name="T17"/>
                  <a:gd fmla="*/ 661 w 1492" name="T18"/>
                  <a:gd fmla="*/ 438 h 1397" name="T19"/>
                  <a:gd fmla="*/ 625 w 1492" name="T20"/>
                  <a:gd fmla="*/ 573 h 1397" name="T21"/>
                  <a:gd fmla="*/ 366 w 1492" name="T22"/>
                  <a:gd fmla="*/ 644 h 1397" name="T23"/>
                  <a:gd fmla="*/ 295 w 1492" name="T24"/>
                  <a:gd fmla="*/ 605 h 1397" name="T25"/>
                  <a:gd fmla="*/ 0 w 1492" name="T26"/>
                  <a:gd fmla="*/ 493 h 1397" name="T27"/>
                  <a:gd fmla="*/ 0 w 1492" name="T28"/>
                  <a:gd fmla="*/ 437 h 1397" name="T29"/>
                  <a:gd fmla="*/ 36 w 1492" name="T30"/>
                  <a:gd fmla="*/ 30 h 1397" name="T31"/>
                  <a:gd fmla="*/ 541 w 1492" name="T32"/>
                  <a:gd fmla="*/ 71 h 1397" name="T33"/>
                  <a:gd fmla="*/ 85 w 1492" name="T34"/>
                  <a:gd fmla="*/ 84 h 1397" name="T35"/>
                  <a:gd fmla="*/ 71 w 1492" name="T36"/>
                  <a:gd fmla="*/ 110 h 1397" name="T37"/>
                  <a:gd fmla="*/ 589 w 1492" name="T38"/>
                  <a:gd fmla="*/ 110 h 1397" name="T39"/>
                  <a:gd fmla="*/ 541 w 1492" name="T40"/>
                  <a:gd fmla="*/ 71 h 1397" name="T41"/>
                  <a:gd fmla="*/ 71 w 1492" name="T42"/>
                  <a:gd fmla="*/ 493 h 1397" name="T43"/>
                  <a:gd fmla="*/ 541 w 1492" name="T44"/>
                  <a:gd fmla="*/ 533 h 1397" name="T45"/>
                  <a:gd fmla="*/ 589 w 1492" name="T46"/>
                  <a:gd fmla="*/ 474 h 1397" name="T47"/>
                  <a:gd fmla="*/ 902 w 1492" name="T48"/>
                  <a:gd fmla="*/ 1194 h 1397" name="T49"/>
                  <a:gd fmla="*/ 1420 w 1492" name="T50"/>
                  <a:gd fmla="*/ 903 h 1397" name="T51"/>
                  <a:gd fmla="*/ 950 w 1492" name="T52"/>
                  <a:gd fmla="*/ 863 h 1397" name="T53"/>
                  <a:gd fmla="*/ 902 w 1492" name="T54"/>
                  <a:gd fmla="*/ 903 h 1397" name="T55"/>
                  <a:gd fmla="*/ 1420 w 1492" name="T56"/>
                  <a:gd fmla="*/ 1266 h 1397" name="T57"/>
                  <a:gd fmla="*/ 902 w 1492" name="T58"/>
                  <a:gd fmla="*/ 1286 h 1397" name="T59"/>
                  <a:gd fmla="*/ 1371 w 1492" name="T60"/>
                  <a:gd fmla="*/ 1325 h 1397" name="T61"/>
                  <a:gd fmla="*/ 1420 w 1492" name="T62"/>
                  <a:gd fmla="*/ 1266 h 1397" name="T63"/>
                  <a:gd fmla="*/ 295 w 1492" name="T64"/>
                  <a:gd fmla="*/ 890 h 1397" name="T65"/>
                  <a:gd fmla="*/ 366 w 1492" name="T66"/>
                  <a:gd fmla="*/ 935 h 1397" name="T67"/>
                  <a:gd fmla="*/ 295 w 1492" name="T68"/>
                  <a:gd fmla="*/ 890 h 1397" name="T69"/>
                  <a:gd fmla="*/ 295 w 1492" name="T70"/>
                  <a:gd fmla="*/ 746 h 1397" name="T71"/>
                  <a:gd fmla="*/ 366 w 1492" name="T72"/>
                  <a:gd fmla="*/ 793 h 1397" name="T73"/>
                  <a:gd fmla="*/ 295 w 1492" name="T74"/>
                  <a:gd fmla="*/ 746 h 1397" name="T75"/>
                  <a:gd fmla="*/ 295 w 1492" name="T76"/>
                  <a:gd fmla="*/ 1031 h 1397" name="T77"/>
                  <a:gd fmla="*/ 366 w 1492" name="T78"/>
                  <a:gd fmla="*/ 1078 h 1397" name="T79"/>
                  <a:gd fmla="*/ 295 w 1492" name="T80"/>
                  <a:gd fmla="*/ 1031 h 1397" name="T81"/>
                  <a:gd fmla="*/ 536 w 1492" name="T82"/>
                  <a:gd fmla="*/ 1194 h 1397" name="T83"/>
                  <a:gd fmla="*/ 490 w 1492" name="T84"/>
                  <a:gd fmla="*/ 1266 h 1397" name="T85"/>
                  <a:gd fmla="*/ 536 w 1492" name="T86"/>
                  <a:gd fmla="*/ 1194 h 1397" name="T87"/>
                  <a:gd fmla="*/ 677 w 1492" name="T88"/>
                  <a:gd fmla="*/ 1194 h 1397" name="T89"/>
                  <a:gd fmla="*/ 630 w 1492" name="T90"/>
                  <a:gd fmla="*/ 1266 h 1397" name="T91"/>
                  <a:gd fmla="*/ 677 w 1492" name="T92"/>
                  <a:gd fmla="*/ 1194 h 1397" name="T93"/>
                  <a:gd fmla="*/ 295 w 1492" name="T94"/>
                  <a:gd fmla="*/ 1164 h 1397" name="T95"/>
                  <a:gd fmla="*/ 366 w 1492" name="T96"/>
                  <a:gd fmla="*/ 1194 h 1397" name="T97"/>
                  <a:gd fmla="*/ 396 w 1492" name="T98"/>
                  <a:gd fmla="*/ 1266 h 1397" name="T99"/>
                  <a:gd fmla="*/ 299 w 1492" name="T100"/>
                  <a:gd fmla="*/ 1249 h 1397" name="T101"/>
                  <a:gd fmla="*/ 299 w 1492" name="T102"/>
                  <a:gd fmla="*/ 1247 h 1397" name="T103"/>
                  <a:gd fmla="*/ 298 w 1492" name="T104"/>
                  <a:gd fmla="*/ 1246 h 1397" name="T105"/>
                  <a:gd fmla="*/ 297 w 1492" name="T106"/>
                  <a:gd fmla="*/ 1245 h 1397" name="T107"/>
                  <a:gd fmla="*/ 296 w 1492" name="T108"/>
                  <a:gd fmla="*/ 1242 h 1397" name="T109"/>
                  <a:gd fmla="*/ 295 w 1492" name="T110"/>
                  <a:gd fmla="*/ 1240 h 1397" name="T111"/>
                  <a:gd fmla="*/ 295 w 1492" name="T112"/>
                  <a:gd fmla="*/ 1237 h 1397" name="T113"/>
                  <a:gd fmla="*/ 295 w 1492" name="T114"/>
                  <a:gd fmla="*/ 1236 h 1397" name="T115"/>
                  <a:gd fmla="*/ 295 w 1492" name="T116"/>
                  <a:gd fmla="*/ 1233 h 1397" name="T117"/>
                  <a:gd fmla="*/ 295 w 1492" name="T118"/>
                  <a:gd fmla="*/ 1231 h 1397" name="T119"/>
                  <a:gd fmla="*/ 295 w 1492" name="T120"/>
                  <a:gd fmla="*/ 1230 h 139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97" w="1492">
                    <a:moveTo>
                      <a:pt x="830" y="1266"/>
                    </a:moveTo>
                    <a:cubicBezTo>
                      <a:pt x="772" y="1266"/>
                      <a:pt x="772" y="1266"/>
                      <a:pt x="772" y="1266"/>
                    </a:cubicBezTo>
                    <a:cubicBezTo>
                      <a:pt x="752" y="1266"/>
                      <a:pt x="736" y="1250"/>
                      <a:pt x="736" y="1230"/>
                    </a:cubicBezTo>
                    <a:cubicBezTo>
                      <a:pt x="736" y="1211"/>
                      <a:pt x="752" y="1194"/>
                      <a:pt x="772" y="1194"/>
                    </a:cubicBezTo>
                    <a:cubicBezTo>
                      <a:pt x="830" y="1194"/>
                      <a:pt x="830" y="1194"/>
                      <a:pt x="830" y="1194"/>
                    </a:cubicBezTo>
                    <a:cubicBezTo>
                      <a:pt x="830" y="903"/>
                      <a:pt x="830" y="903"/>
                      <a:pt x="830" y="903"/>
                    </a:cubicBezTo>
                    <a:cubicBezTo>
                      <a:pt x="830" y="872"/>
                      <a:pt x="844" y="843"/>
                      <a:pt x="866" y="823"/>
                    </a:cubicBezTo>
                    <a:cubicBezTo>
                      <a:pt x="869" y="821"/>
                      <a:pt x="869" y="821"/>
                      <a:pt x="869" y="821"/>
                    </a:cubicBezTo>
                    <a:cubicBezTo>
                      <a:pt x="891" y="802"/>
                      <a:pt x="920" y="791"/>
                      <a:pt x="950" y="791"/>
                    </a:cubicBezTo>
                    <a:cubicBezTo>
                      <a:pt x="1371" y="791"/>
                      <a:pt x="1371" y="791"/>
                      <a:pt x="1371" y="791"/>
                    </a:cubicBezTo>
                    <a:cubicBezTo>
                      <a:pt x="1404" y="791"/>
                      <a:pt x="1434" y="803"/>
                      <a:pt x="1455" y="823"/>
                    </a:cubicBezTo>
                    <a:cubicBezTo>
                      <a:pt x="1478" y="843"/>
                      <a:pt x="1492" y="872"/>
                      <a:pt x="1492" y="903"/>
                    </a:cubicBezTo>
                    <a:cubicBezTo>
                      <a:pt x="1492" y="1230"/>
                      <a:pt x="1492" y="1230"/>
                      <a:pt x="1492" y="1230"/>
                    </a:cubicBezTo>
                    <a:cubicBezTo>
                      <a:pt x="1492" y="1230"/>
                      <a:pt x="1492" y="1230"/>
                      <a:pt x="1492" y="1230"/>
                    </a:cubicBezTo>
                    <a:cubicBezTo>
                      <a:pt x="1492" y="1231"/>
                      <a:pt x="1492" y="1231"/>
                      <a:pt x="1492" y="1231"/>
                    </a:cubicBezTo>
                    <a:cubicBezTo>
                      <a:pt x="1492" y="1286"/>
                      <a:pt x="1492" y="1286"/>
                      <a:pt x="1492" y="1286"/>
                    </a:cubicBezTo>
                    <a:cubicBezTo>
                      <a:pt x="1492" y="1317"/>
                      <a:pt x="1478" y="1345"/>
                      <a:pt x="1455" y="1366"/>
                    </a:cubicBezTo>
                    <a:cubicBezTo>
                      <a:pt x="1434" y="1385"/>
                      <a:pt x="1404" y="1397"/>
                      <a:pt x="1371" y="1397"/>
                    </a:cubicBezTo>
                    <a:cubicBezTo>
                      <a:pt x="950" y="1397"/>
                      <a:pt x="950" y="1397"/>
                      <a:pt x="950" y="1397"/>
                    </a:cubicBezTo>
                    <a:cubicBezTo>
                      <a:pt x="918" y="1397"/>
                      <a:pt x="888" y="1385"/>
                      <a:pt x="867" y="1366"/>
                    </a:cubicBezTo>
                    <a:cubicBezTo>
                      <a:pt x="844" y="1345"/>
                      <a:pt x="830" y="1317"/>
                      <a:pt x="830" y="1286"/>
                    </a:cubicBezTo>
                    <a:cubicBezTo>
                      <a:pt x="830" y="1266"/>
                      <a:pt x="830" y="1266"/>
                      <a:pt x="830" y="1266"/>
                    </a:cubicBezTo>
                    <a:cubicBezTo>
                      <a:pt x="830" y="1266"/>
                      <a:pt x="830" y="1266"/>
                      <a:pt x="830" y="1266"/>
                    </a:cubicBezTo>
                    <a:close/>
                    <a:moveTo>
                      <a:pt x="120" y="0"/>
                    </a:moveTo>
                    <a:cubicBezTo>
                      <a:pt x="120" y="0"/>
                      <a:pt x="120" y="0"/>
                      <a:pt x="120" y="0"/>
                    </a:cubicBezTo>
                    <a:cubicBezTo>
                      <a:pt x="541" y="0"/>
                      <a:pt x="541" y="0"/>
                      <a:pt x="541" y="0"/>
                    </a:cubicBezTo>
                    <a:cubicBezTo>
                      <a:pt x="573" y="0"/>
                      <a:pt x="603" y="11"/>
                      <a:pt x="625" y="30"/>
                    </a:cubicBezTo>
                    <a:cubicBezTo>
                      <a:pt x="648" y="52"/>
                      <a:pt x="661" y="79"/>
                      <a:pt x="661" y="110"/>
                    </a:cubicBezTo>
                    <a:cubicBezTo>
                      <a:pt x="661" y="437"/>
                      <a:pt x="661" y="437"/>
                      <a:pt x="661" y="437"/>
                    </a:cubicBezTo>
                    <a:cubicBezTo>
                      <a:pt x="661" y="438"/>
                      <a:pt x="661" y="438"/>
                      <a:pt x="661" y="438"/>
                    </a:cubicBezTo>
                    <a:cubicBezTo>
                      <a:pt x="661" y="439"/>
                      <a:pt x="661" y="439"/>
                      <a:pt x="661" y="439"/>
                    </a:cubicBezTo>
                    <a:cubicBezTo>
                      <a:pt x="661" y="493"/>
                      <a:pt x="661" y="493"/>
                      <a:pt x="661" y="493"/>
                    </a:cubicBezTo>
                    <a:cubicBezTo>
                      <a:pt x="661" y="524"/>
                      <a:pt x="648" y="553"/>
                      <a:pt x="625" y="573"/>
                    </a:cubicBezTo>
                    <a:cubicBezTo>
                      <a:pt x="603" y="593"/>
                      <a:pt x="573" y="605"/>
                      <a:pt x="541" y="605"/>
                    </a:cubicBezTo>
                    <a:cubicBezTo>
                      <a:pt x="366" y="605"/>
                      <a:pt x="366" y="605"/>
                      <a:pt x="366" y="605"/>
                    </a:cubicBezTo>
                    <a:cubicBezTo>
                      <a:pt x="366" y="644"/>
                      <a:pt x="366" y="644"/>
                      <a:pt x="366" y="644"/>
                    </a:cubicBezTo>
                    <a:cubicBezTo>
                      <a:pt x="366" y="664"/>
                      <a:pt x="350" y="680"/>
                      <a:pt x="330" y="680"/>
                    </a:cubicBezTo>
                    <a:cubicBezTo>
                      <a:pt x="311" y="680"/>
                      <a:pt x="295" y="664"/>
                      <a:pt x="295" y="644"/>
                    </a:cubicBezTo>
                    <a:cubicBezTo>
                      <a:pt x="295" y="605"/>
                      <a:pt x="295" y="605"/>
                      <a:pt x="295" y="605"/>
                    </a:cubicBezTo>
                    <a:cubicBezTo>
                      <a:pt x="120" y="605"/>
                      <a:pt x="120" y="605"/>
                      <a:pt x="120" y="605"/>
                    </a:cubicBezTo>
                    <a:cubicBezTo>
                      <a:pt x="88" y="605"/>
                      <a:pt x="58" y="593"/>
                      <a:pt x="36" y="573"/>
                    </a:cubicBezTo>
                    <a:cubicBezTo>
                      <a:pt x="14" y="553"/>
                      <a:pt x="0" y="524"/>
                      <a:pt x="0" y="493"/>
                    </a:cubicBezTo>
                    <a:cubicBezTo>
                      <a:pt x="0" y="439"/>
                      <a:pt x="0" y="439"/>
                      <a:pt x="0" y="439"/>
                    </a:cubicBezTo>
                    <a:cubicBezTo>
                      <a:pt x="0" y="438"/>
                      <a:pt x="0" y="438"/>
                      <a:pt x="0" y="438"/>
                    </a:cubicBezTo>
                    <a:cubicBezTo>
                      <a:pt x="0" y="437"/>
                      <a:pt x="0" y="437"/>
                      <a:pt x="0" y="437"/>
                    </a:cubicBezTo>
                    <a:cubicBezTo>
                      <a:pt x="0" y="110"/>
                      <a:pt x="0" y="110"/>
                      <a:pt x="0" y="110"/>
                    </a:cubicBezTo>
                    <a:cubicBezTo>
                      <a:pt x="0" y="79"/>
                      <a:pt x="14" y="52"/>
                      <a:pt x="36" y="31"/>
                    </a:cubicBezTo>
                    <a:cubicBezTo>
                      <a:pt x="36" y="30"/>
                      <a:pt x="36" y="30"/>
                      <a:pt x="36" y="30"/>
                    </a:cubicBezTo>
                    <a:cubicBezTo>
                      <a:pt x="58" y="11"/>
                      <a:pt x="87" y="0"/>
                      <a:pt x="120" y="0"/>
                    </a:cubicBezTo>
                    <a:cubicBezTo>
                      <a:pt x="120" y="0"/>
                      <a:pt x="120" y="0"/>
                      <a:pt x="120" y="0"/>
                    </a:cubicBezTo>
                    <a:close/>
                    <a:moveTo>
                      <a:pt x="541" y="71"/>
                    </a:moveTo>
                    <a:cubicBezTo>
                      <a:pt x="541" y="71"/>
                      <a:pt x="541" y="71"/>
                      <a:pt x="541" y="71"/>
                    </a:cubicBezTo>
                    <a:cubicBezTo>
                      <a:pt x="120" y="71"/>
                      <a:pt x="120" y="71"/>
                      <a:pt x="120" y="71"/>
                    </a:cubicBezTo>
                    <a:cubicBezTo>
                      <a:pt x="106" y="71"/>
                      <a:pt x="93" y="76"/>
                      <a:pt x="85" y="84"/>
                    </a:cubicBezTo>
                    <a:cubicBezTo>
                      <a:pt x="85" y="84"/>
                      <a:pt x="85" y="84"/>
                      <a:pt x="85" y="84"/>
                    </a:cubicBezTo>
                    <a:cubicBezTo>
                      <a:pt x="85" y="84"/>
                      <a:pt x="85" y="84"/>
                      <a:pt x="85" y="84"/>
                    </a:cubicBezTo>
                    <a:cubicBezTo>
                      <a:pt x="76" y="91"/>
                      <a:pt x="71" y="100"/>
                      <a:pt x="71" y="110"/>
                    </a:cubicBezTo>
                    <a:cubicBezTo>
                      <a:pt x="71" y="402"/>
                      <a:pt x="71" y="402"/>
                      <a:pt x="71" y="402"/>
                    </a:cubicBezTo>
                    <a:cubicBezTo>
                      <a:pt x="589" y="402"/>
                      <a:pt x="589" y="402"/>
                      <a:pt x="589" y="402"/>
                    </a:cubicBezTo>
                    <a:cubicBezTo>
                      <a:pt x="589" y="110"/>
                      <a:pt x="589" y="110"/>
                      <a:pt x="589" y="110"/>
                    </a:cubicBezTo>
                    <a:cubicBezTo>
                      <a:pt x="589" y="100"/>
                      <a:pt x="584" y="91"/>
                      <a:pt x="577" y="84"/>
                    </a:cubicBezTo>
                    <a:cubicBezTo>
                      <a:pt x="567" y="76"/>
                      <a:pt x="555" y="71"/>
                      <a:pt x="541" y="71"/>
                    </a:cubicBezTo>
                    <a:cubicBezTo>
                      <a:pt x="541" y="71"/>
                      <a:pt x="541" y="71"/>
                      <a:pt x="541" y="71"/>
                    </a:cubicBezTo>
                    <a:close/>
                    <a:moveTo>
                      <a:pt x="71" y="474"/>
                    </a:moveTo>
                    <a:cubicBezTo>
                      <a:pt x="71" y="474"/>
                      <a:pt x="71" y="474"/>
                      <a:pt x="71" y="474"/>
                    </a:cubicBezTo>
                    <a:cubicBezTo>
                      <a:pt x="71" y="493"/>
                      <a:pt x="71" y="493"/>
                      <a:pt x="71" y="493"/>
                    </a:cubicBezTo>
                    <a:cubicBezTo>
                      <a:pt x="71" y="503"/>
                      <a:pt x="76" y="513"/>
                      <a:pt x="85" y="520"/>
                    </a:cubicBezTo>
                    <a:cubicBezTo>
                      <a:pt x="93" y="528"/>
                      <a:pt x="106" y="533"/>
                      <a:pt x="120" y="533"/>
                    </a:cubicBezTo>
                    <a:cubicBezTo>
                      <a:pt x="541" y="533"/>
                      <a:pt x="541" y="533"/>
                      <a:pt x="541" y="533"/>
                    </a:cubicBezTo>
                    <a:cubicBezTo>
                      <a:pt x="555" y="533"/>
                      <a:pt x="567" y="528"/>
                      <a:pt x="577" y="520"/>
                    </a:cubicBezTo>
                    <a:cubicBezTo>
                      <a:pt x="584" y="513"/>
                      <a:pt x="589" y="503"/>
                      <a:pt x="589" y="493"/>
                    </a:cubicBezTo>
                    <a:cubicBezTo>
                      <a:pt x="589" y="474"/>
                      <a:pt x="589" y="474"/>
                      <a:pt x="589" y="474"/>
                    </a:cubicBezTo>
                    <a:cubicBezTo>
                      <a:pt x="71" y="474"/>
                      <a:pt x="71" y="474"/>
                      <a:pt x="71" y="474"/>
                    </a:cubicBezTo>
                    <a:cubicBezTo>
                      <a:pt x="71" y="474"/>
                      <a:pt x="71" y="474"/>
                      <a:pt x="71" y="474"/>
                    </a:cubicBezTo>
                    <a:close/>
                    <a:moveTo>
                      <a:pt x="902" y="1194"/>
                    </a:moveTo>
                    <a:cubicBezTo>
                      <a:pt x="902" y="1194"/>
                      <a:pt x="902" y="1194"/>
                      <a:pt x="902" y="1194"/>
                    </a:cubicBezTo>
                    <a:cubicBezTo>
                      <a:pt x="1420" y="1194"/>
                      <a:pt x="1420" y="1194"/>
                      <a:pt x="1420" y="1194"/>
                    </a:cubicBezTo>
                    <a:cubicBezTo>
                      <a:pt x="1420" y="903"/>
                      <a:pt x="1420" y="903"/>
                      <a:pt x="1420" y="903"/>
                    </a:cubicBezTo>
                    <a:cubicBezTo>
                      <a:pt x="1420" y="893"/>
                      <a:pt x="1416" y="883"/>
                      <a:pt x="1407" y="876"/>
                    </a:cubicBezTo>
                    <a:cubicBezTo>
                      <a:pt x="1398" y="869"/>
                      <a:pt x="1386" y="863"/>
                      <a:pt x="1371" y="863"/>
                    </a:cubicBezTo>
                    <a:cubicBezTo>
                      <a:pt x="950" y="863"/>
                      <a:pt x="950" y="863"/>
                      <a:pt x="950" y="863"/>
                    </a:cubicBezTo>
                    <a:cubicBezTo>
                      <a:pt x="937" y="863"/>
                      <a:pt x="925" y="867"/>
                      <a:pt x="916" y="875"/>
                    </a:cubicBezTo>
                    <a:cubicBezTo>
                      <a:pt x="915" y="876"/>
                      <a:pt x="915" y="876"/>
                      <a:pt x="915" y="876"/>
                    </a:cubicBezTo>
                    <a:cubicBezTo>
                      <a:pt x="907" y="883"/>
                      <a:pt x="902" y="893"/>
                      <a:pt x="902" y="903"/>
                    </a:cubicBezTo>
                    <a:cubicBezTo>
                      <a:pt x="902" y="1194"/>
                      <a:pt x="902" y="1194"/>
                      <a:pt x="902" y="1194"/>
                    </a:cubicBezTo>
                    <a:cubicBezTo>
                      <a:pt x="902" y="1194"/>
                      <a:pt x="902" y="1194"/>
                      <a:pt x="902" y="1194"/>
                    </a:cubicBezTo>
                    <a:close/>
                    <a:moveTo>
                      <a:pt x="1420" y="1266"/>
                    </a:moveTo>
                    <a:cubicBezTo>
                      <a:pt x="1420" y="1266"/>
                      <a:pt x="1420" y="1266"/>
                      <a:pt x="1420" y="1266"/>
                    </a:cubicBezTo>
                    <a:cubicBezTo>
                      <a:pt x="902" y="1266"/>
                      <a:pt x="902" y="1266"/>
                      <a:pt x="902" y="1266"/>
                    </a:cubicBezTo>
                    <a:cubicBezTo>
                      <a:pt x="902" y="1286"/>
                      <a:pt x="902" y="1286"/>
                      <a:pt x="902" y="1286"/>
                    </a:cubicBezTo>
                    <a:cubicBezTo>
                      <a:pt x="902" y="1296"/>
                      <a:pt x="907" y="1305"/>
                      <a:pt x="915" y="1312"/>
                    </a:cubicBezTo>
                    <a:cubicBezTo>
                      <a:pt x="924" y="1320"/>
                      <a:pt x="936" y="1325"/>
                      <a:pt x="950" y="1325"/>
                    </a:cubicBezTo>
                    <a:cubicBezTo>
                      <a:pt x="1371" y="1325"/>
                      <a:pt x="1371" y="1325"/>
                      <a:pt x="1371" y="1325"/>
                    </a:cubicBezTo>
                    <a:cubicBezTo>
                      <a:pt x="1386" y="1325"/>
                      <a:pt x="1398" y="1320"/>
                      <a:pt x="1407" y="1312"/>
                    </a:cubicBezTo>
                    <a:cubicBezTo>
                      <a:pt x="1416" y="1305"/>
                      <a:pt x="1420" y="1296"/>
                      <a:pt x="1420" y="1286"/>
                    </a:cubicBezTo>
                    <a:cubicBezTo>
                      <a:pt x="1420" y="1266"/>
                      <a:pt x="1420" y="1266"/>
                      <a:pt x="1420" y="1266"/>
                    </a:cubicBezTo>
                    <a:cubicBezTo>
                      <a:pt x="1420" y="1266"/>
                      <a:pt x="1420" y="1266"/>
                      <a:pt x="1420" y="1266"/>
                    </a:cubicBezTo>
                    <a:close/>
                    <a:moveTo>
                      <a:pt x="295" y="890"/>
                    </a:moveTo>
                    <a:cubicBezTo>
                      <a:pt x="295" y="890"/>
                      <a:pt x="295" y="890"/>
                      <a:pt x="295" y="890"/>
                    </a:cubicBezTo>
                    <a:cubicBezTo>
                      <a:pt x="295" y="869"/>
                      <a:pt x="311" y="853"/>
                      <a:pt x="330" y="853"/>
                    </a:cubicBezTo>
                    <a:cubicBezTo>
                      <a:pt x="350" y="853"/>
                      <a:pt x="366" y="869"/>
                      <a:pt x="366" y="890"/>
                    </a:cubicBezTo>
                    <a:cubicBezTo>
                      <a:pt x="366" y="935"/>
                      <a:pt x="366" y="935"/>
                      <a:pt x="366" y="935"/>
                    </a:cubicBezTo>
                    <a:cubicBezTo>
                      <a:pt x="366" y="955"/>
                      <a:pt x="350" y="971"/>
                      <a:pt x="330" y="971"/>
                    </a:cubicBezTo>
                    <a:cubicBezTo>
                      <a:pt x="311" y="971"/>
                      <a:pt x="295" y="955"/>
                      <a:pt x="295" y="935"/>
                    </a:cubicBezTo>
                    <a:cubicBezTo>
                      <a:pt x="295" y="890"/>
                      <a:pt x="295" y="890"/>
                      <a:pt x="295" y="890"/>
                    </a:cubicBezTo>
                    <a:cubicBezTo>
                      <a:pt x="295" y="890"/>
                      <a:pt x="295" y="890"/>
                      <a:pt x="295" y="890"/>
                    </a:cubicBezTo>
                    <a:close/>
                    <a:moveTo>
                      <a:pt x="295" y="746"/>
                    </a:moveTo>
                    <a:cubicBezTo>
                      <a:pt x="295" y="746"/>
                      <a:pt x="295" y="746"/>
                      <a:pt x="295" y="746"/>
                    </a:cubicBezTo>
                    <a:cubicBezTo>
                      <a:pt x="295" y="727"/>
                      <a:pt x="311" y="710"/>
                      <a:pt x="330" y="710"/>
                    </a:cubicBezTo>
                    <a:cubicBezTo>
                      <a:pt x="350" y="710"/>
                      <a:pt x="366" y="727"/>
                      <a:pt x="366" y="746"/>
                    </a:cubicBezTo>
                    <a:cubicBezTo>
                      <a:pt x="366" y="793"/>
                      <a:pt x="366" y="793"/>
                      <a:pt x="366" y="793"/>
                    </a:cubicBezTo>
                    <a:cubicBezTo>
                      <a:pt x="366" y="812"/>
                      <a:pt x="350" y="829"/>
                      <a:pt x="330" y="829"/>
                    </a:cubicBezTo>
                    <a:cubicBezTo>
                      <a:pt x="311" y="829"/>
                      <a:pt x="295" y="812"/>
                      <a:pt x="295" y="793"/>
                    </a:cubicBezTo>
                    <a:cubicBezTo>
                      <a:pt x="295" y="746"/>
                      <a:pt x="295" y="746"/>
                      <a:pt x="295" y="746"/>
                    </a:cubicBezTo>
                    <a:cubicBezTo>
                      <a:pt x="295" y="746"/>
                      <a:pt x="295" y="746"/>
                      <a:pt x="295" y="746"/>
                    </a:cubicBezTo>
                    <a:close/>
                    <a:moveTo>
                      <a:pt x="295" y="1031"/>
                    </a:moveTo>
                    <a:cubicBezTo>
                      <a:pt x="295" y="1031"/>
                      <a:pt x="295" y="1031"/>
                      <a:pt x="295" y="1031"/>
                    </a:cubicBezTo>
                    <a:cubicBezTo>
                      <a:pt x="295" y="1012"/>
                      <a:pt x="311" y="996"/>
                      <a:pt x="330" y="996"/>
                    </a:cubicBezTo>
                    <a:cubicBezTo>
                      <a:pt x="350" y="996"/>
                      <a:pt x="366" y="1012"/>
                      <a:pt x="366" y="1031"/>
                    </a:cubicBezTo>
                    <a:cubicBezTo>
                      <a:pt x="366" y="1078"/>
                      <a:pt x="366" y="1078"/>
                      <a:pt x="366" y="1078"/>
                    </a:cubicBezTo>
                    <a:cubicBezTo>
                      <a:pt x="366" y="1098"/>
                      <a:pt x="350" y="1114"/>
                      <a:pt x="330" y="1114"/>
                    </a:cubicBezTo>
                    <a:cubicBezTo>
                      <a:pt x="311" y="1114"/>
                      <a:pt x="295" y="1098"/>
                      <a:pt x="295" y="1078"/>
                    </a:cubicBezTo>
                    <a:cubicBezTo>
                      <a:pt x="295" y="1031"/>
                      <a:pt x="295" y="1031"/>
                      <a:pt x="295" y="1031"/>
                    </a:cubicBezTo>
                    <a:cubicBezTo>
                      <a:pt x="295" y="1031"/>
                      <a:pt x="295" y="1031"/>
                      <a:pt x="295" y="1031"/>
                    </a:cubicBezTo>
                    <a:close/>
                    <a:moveTo>
                      <a:pt x="536" y="1194"/>
                    </a:moveTo>
                    <a:cubicBezTo>
                      <a:pt x="536" y="1194"/>
                      <a:pt x="536" y="1194"/>
                      <a:pt x="536" y="1194"/>
                    </a:cubicBezTo>
                    <a:cubicBezTo>
                      <a:pt x="556" y="1194"/>
                      <a:pt x="573" y="1211"/>
                      <a:pt x="573" y="1230"/>
                    </a:cubicBezTo>
                    <a:cubicBezTo>
                      <a:pt x="573" y="1250"/>
                      <a:pt x="556" y="1266"/>
                      <a:pt x="536" y="1266"/>
                    </a:cubicBezTo>
                    <a:cubicBezTo>
                      <a:pt x="490" y="1266"/>
                      <a:pt x="490" y="1266"/>
                      <a:pt x="490" y="1266"/>
                    </a:cubicBezTo>
                    <a:cubicBezTo>
                      <a:pt x="470" y="1266"/>
                      <a:pt x="454" y="1250"/>
                      <a:pt x="454" y="1230"/>
                    </a:cubicBezTo>
                    <a:cubicBezTo>
                      <a:pt x="454" y="1211"/>
                      <a:pt x="470" y="1194"/>
                      <a:pt x="490" y="1194"/>
                    </a:cubicBezTo>
                    <a:cubicBezTo>
                      <a:pt x="536" y="1194"/>
                      <a:pt x="536" y="1194"/>
                      <a:pt x="536" y="1194"/>
                    </a:cubicBezTo>
                    <a:cubicBezTo>
                      <a:pt x="536" y="1194"/>
                      <a:pt x="536" y="1194"/>
                      <a:pt x="536" y="1194"/>
                    </a:cubicBezTo>
                    <a:close/>
                    <a:moveTo>
                      <a:pt x="677" y="1194"/>
                    </a:moveTo>
                    <a:cubicBezTo>
                      <a:pt x="677" y="1194"/>
                      <a:pt x="677" y="1194"/>
                      <a:pt x="677" y="1194"/>
                    </a:cubicBezTo>
                    <a:cubicBezTo>
                      <a:pt x="696" y="1194"/>
                      <a:pt x="712" y="1211"/>
                      <a:pt x="712" y="1230"/>
                    </a:cubicBezTo>
                    <a:cubicBezTo>
                      <a:pt x="712" y="1250"/>
                      <a:pt x="696" y="1266"/>
                      <a:pt x="677" y="1266"/>
                    </a:cubicBezTo>
                    <a:cubicBezTo>
                      <a:pt x="630" y="1266"/>
                      <a:pt x="630" y="1266"/>
                      <a:pt x="630" y="1266"/>
                    </a:cubicBezTo>
                    <a:cubicBezTo>
                      <a:pt x="610" y="1266"/>
                      <a:pt x="595" y="1250"/>
                      <a:pt x="595" y="1230"/>
                    </a:cubicBezTo>
                    <a:cubicBezTo>
                      <a:pt x="595" y="1211"/>
                      <a:pt x="610" y="1194"/>
                      <a:pt x="630" y="1194"/>
                    </a:cubicBezTo>
                    <a:cubicBezTo>
                      <a:pt x="677" y="1194"/>
                      <a:pt x="677" y="1194"/>
                      <a:pt x="677" y="1194"/>
                    </a:cubicBezTo>
                    <a:cubicBezTo>
                      <a:pt x="677" y="1194"/>
                      <a:pt x="677" y="1194"/>
                      <a:pt x="677" y="1194"/>
                    </a:cubicBezTo>
                    <a:close/>
                    <a:moveTo>
                      <a:pt x="295" y="1164"/>
                    </a:moveTo>
                    <a:cubicBezTo>
                      <a:pt x="295" y="1164"/>
                      <a:pt x="295" y="1164"/>
                      <a:pt x="295" y="1164"/>
                    </a:cubicBezTo>
                    <a:cubicBezTo>
                      <a:pt x="295" y="1144"/>
                      <a:pt x="311" y="1129"/>
                      <a:pt x="330" y="1129"/>
                    </a:cubicBezTo>
                    <a:cubicBezTo>
                      <a:pt x="350" y="1129"/>
                      <a:pt x="366" y="1144"/>
                      <a:pt x="366" y="1164"/>
                    </a:cubicBezTo>
                    <a:cubicBezTo>
                      <a:pt x="366" y="1194"/>
                      <a:pt x="366" y="1194"/>
                      <a:pt x="366" y="1194"/>
                    </a:cubicBezTo>
                    <a:cubicBezTo>
                      <a:pt x="396" y="1194"/>
                      <a:pt x="396" y="1194"/>
                      <a:pt x="396" y="1194"/>
                    </a:cubicBezTo>
                    <a:cubicBezTo>
                      <a:pt x="416" y="1194"/>
                      <a:pt x="433" y="1211"/>
                      <a:pt x="433" y="1230"/>
                    </a:cubicBezTo>
                    <a:cubicBezTo>
                      <a:pt x="433" y="1250"/>
                      <a:pt x="416" y="1266"/>
                      <a:pt x="396" y="1266"/>
                    </a:cubicBezTo>
                    <a:cubicBezTo>
                      <a:pt x="333" y="1266"/>
                      <a:pt x="333" y="1266"/>
                      <a:pt x="333" y="1266"/>
                    </a:cubicBezTo>
                    <a:cubicBezTo>
                      <a:pt x="330" y="1266"/>
                      <a:pt x="330" y="1266"/>
                      <a:pt x="330" y="1266"/>
                    </a:cubicBezTo>
                    <a:cubicBezTo>
                      <a:pt x="317" y="1266"/>
                      <a:pt x="305" y="1260"/>
                      <a:pt x="299" y="1249"/>
                    </a:cubicBezTo>
                    <a:cubicBezTo>
                      <a:pt x="299" y="1248"/>
                      <a:pt x="299" y="1248"/>
                      <a:pt x="299" y="1248"/>
                    </a:cubicBezTo>
                    <a:cubicBezTo>
                      <a:pt x="299" y="1248"/>
                      <a:pt x="299" y="1248"/>
                      <a:pt x="299" y="1248"/>
                    </a:cubicBezTo>
                    <a:cubicBezTo>
                      <a:pt x="299" y="1247"/>
                      <a:pt x="299" y="1247"/>
                      <a:pt x="299" y="1247"/>
                    </a:cubicBezTo>
                    <a:cubicBezTo>
                      <a:pt x="299" y="1246"/>
                      <a:pt x="299" y="1246"/>
                      <a:pt x="299" y="1246"/>
                    </a:cubicBezTo>
                    <a:cubicBezTo>
                      <a:pt x="298" y="1246"/>
                      <a:pt x="298" y="1246"/>
                      <a:pt x="298" y="1246"/>
                    </a:cubicBezTo>
                    <a:cubicBezTo>
                      <a:pt x="298" y="1246"/>
                      <a:pt x="298" y="1246"/>
                      <a:pt x="298" y="1246"/>
                    </a:cubicBezTo>
                    <a:cubicBezTo>
                      <a:pt x="298" y="1245"/>
                      <a:pt x="298" y="1245"/>
                      <a:pt x="298" y="1245"/>
                    </a:cubicBezTo>
                    <a:cubicBezTo>
                      <a:pt x="298" y="1245"/>
                      <a:pt x="298" y="1245"/>
                      <a:pt x="298" y="1245"/>
                    </a:cubicBezTo>
                    <a:cubicBezTo>
                      <a:pt x="297" y="1245"/>
                      <a:pt x="297" y="1245"/>
                      <a:pt x="297" y="1245"/>
                    </a:cubicBezTo>
                    <a:cubicBezTo>
                      <a:pt x="297" y="1244"/>
                      <a:pt x="297" y="1244"/>
                      <a:pt x="297" y="1244"/>
                    </a:cubicBezTo>
                    <a:cubicBezTo>
                      <a:pt x="296" y="1243"/>
                      <a:pt x="296" y="1243"/>
                      <a:pt x="296" y="1243"/>
                    </a:cubicBezTo>
                    <a:cubicBezTo>
                      <a:pt x="296" y="1242"/>
                      <a:pt x="296" y="1242"/>
                      <a:pt x="296" y="1242"/>
                    </a:cubicBezTo>
                    <a:cubicBezTo>
                      <a:pt x="296" y="1241"/>
                      <a:pt x="296" y="1241"/>
                      <a:pt x="296" y="1241"/>
                    </a:cubicBezTo>
                    <a:cubicBezTo>
                      <a:pt x="295" y="1240"/>
                      <a:pt x="295" y="1240"/>
                      <a:pt x="295" y="1240"/>
                    </a:cubicBezTo>
                    <a:cubicBezTo>
                      <a:pt x="295" y="1240"/>
                      <a:pt x="295" y="1240"/>
                      <a:pt x="295" y="1240"/>
                    </a:cubicBezTo>
                    <a:cubicBezTo>
                      <a:pt x="295" y="1239"/>
                      <a:pt x="295" y="1239"/>
                      <a:pt x="295" y="1239"/>
                    </a:cubicBezTo>
                    <a:cubicBezTo>
                      <a:pt x="295" y="1238"/>
                      <a:pt x="295" y="1238"/>
                      <a:pt x="295" y="1238"/>
                    </a:cubicBezTo>
                    <a:cubicBezTo>
                      <a:pt x="295" y="1237"/>
                      <a:pt x="295" y="1237"/>
                      <a:pt x="295" y="1237"/>
                    </a:cubicBezTo>
                    <a:cubicBezTo>
                      <a:pt x="295" y="1237"/>
                      <a:pt x="295" y="1237"/>
                      <a:pt x="295" y="1237"/>
                    </a:cubicBezTo>
                    <a:cubicBezTo>
                      <a:pt x="295" y="1236"/>
                      <a:pt x="295" y="1236"/>
                      <a:pt x="295" y="1236"/>
                    </a:cubicBezTo>
                    <a:cubicBezTo>
                      <a:pt x="295" y="1236"/>
                      <a:pt x="295" y="1236"/>
                      <a:pt x="295" y="1236"/>
                    </a:cubicBezTo>
                    <a:cubicBezTo>
                      <a:pt x="295" y="1235"/>
                      <a:pt x="295" y="1235"/>
                      <a:pt x="295" y="1235"/>
                    </a:cubicBezTo>
                    <a:cubicBezTo>
                      <a:pt x="295" y="1234"/>
                      <a:pt x="295" y="1234"/>
                      <a:pt x="295" y="1234"/>
                    </a:cubicBezTo>
                    <a:cubicBezTo>
                      <a:pt x="295" y="1233"/>
                      <a:pt x="295" y="1233"/>
                      <a:pt x="295" y="1233"/>
                    </a:cubicBezTo>
                    <a:cubicBezTo>
                      <a:pt x="295" y="1232"/>
                      <a:pt x="295" y="1232"/>
                      <a:pt x="295" y="1232"/>
                    </a:cubicBezTo>
                    <a:cubicBezTo>
                      <a:pt x="295" y="1232"/>
                      <a:pt x="295" y="1232"/>
                      <a:pt x="295" y="1232"/>
                    </a:cubicBezTo>
                    <a:cubicBezTo>
                      <a:pt x="295" y="1231"/>
                      <a:pt x="295" y="1231"/>
                      <a:pt x="295" y="1231"/>
                    </a:cubicBezTo>
                    <a:cubicBezTo>
                      <a:pt x="295" y="1231"/>
                      <a:pt x="295" y="1231"/>
                      <a:pt x="295" y="1231"/>
                    </a:cubicBezTo>
                    <a:cubicBezTo>
                      <a:pt x="295" y="1230"/>
                      <a:pt x="295" y="1230"/>
                      <a:pt x="295" y="1230"/>
                    </a:cubicBezTo>
                    <a:cubicBezTo>
                      <a:pt x="295" y="1230"/>
                      <a:pt x="295" y="1230"/>
                      <a:pt x="295" y="1230"/>
                    </a:cubicBezTo>
                    <a:cubicBezTo>
                      <a:pt x="295" y="1164"/>
                      <a:pt x="295" y="1164"/>
                      <a:pt x="295" y="1164"/>
                    </a:cubicBezTo>
                    <a:cubicBezTo>
                      <a:pt x="295" y="1164"/>
                      <a:pt x="295" y="1164"/>
                      <a:pt x="295" y="1164"/>
                    </a:cubicBezTo>
                    <a:close/>
                  </a:path>
                </a:pathLst>
              </a:custGeom>
              <a:solidFill>
                <a:schemeClr val="bg1"/>
              </a:solidFill>
              <a:ln>
                <a:noFill/>
              </a:ln>
            </p:spPr>
            <p:txBody>
              <a:bodyPr anchor="ctr"/>
              <a:lstStyle/>
              <a:p>
                <a:pPr algn="ctr"/>
                <a:endParaRPr>
                  <a:ea charset="-122" panose="020b0503020204020204" pitchFamily="34" typeface="微软雅黑"/>
                </a:endParaRPr>
              </a:p>
            </p:txBody>
          </p:sp>
        </p:grpSp>
        <p:grpSp>
          <p:nvGrpSpPr>
            <p:cNvPr id="6" name="组合 5"/>
            <p:cNvGrpSpPr/>
            <p:nvPr/>
          </p:nvGrpSpPr>
          <p:grpSpPr>
            <a:xfrm>
              <a:off x="3207395" y="1697397"/>
              <a:ext cx="818941" cy="820169"/>
              <a:chOff x="4276526" y="2263197"/>
              <a:chExt cx="1091921" cy="1093558"/>
            </a:xfrm>
          </p:grpSpPr>
          <p:sp>
            <p:nvSpPr>
              <p:cNvPr id="38" name="椭圆 37"/>
              <p:cNvSpPr/>
              <p:nvPr/>
            </p:nvSpPr>
            <p:spPr>
              <a:xfrm>
                <a:off x="4276526" y="2263197"/>
                <a:ext cx="1091921" cy="1093558"/>
              </a:xfrm>
              <a:prstGeom prst="ellipse">
                <a:avLst/>
              </a:prstGeom>
              <a:solidFill>
                <a:schemeClr val="accent1">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9" name="组合 38"/>
              <p:cNvGrpSpPr/>
              <p:nvPr/>
            </p:nvGrpSpPr>
            <p:grpSpPr>
              <a:xfrm>
                <a:off x="4557639" y="2538688"/>
                <a:ext cx="529695" cy="528485"/>
                <a:chOff x="1855787" y="2568158"/>
                <a:chExt cx="1139825" cy="1137224"/>
              </a:xfrm>
              <a:solidFill>
                <a:schemeClr val="bg1"/>
              </a:solidFill>
            </p:grpSpPr>
            <p:sp>
              <p:nvSpPr>
                <p:cNvPr id="40" name="任意多边形 9"/>
                <p:cNvSpPr/>
                <p:nvPr/>
              </p:nvSpPr>
              <p:spPr bwMode="auto">
                <a:xfrm>
                  <a:off x="2022261" y="2573360"/>
                  <a:ext cx="333468" cy="274682"/>
                </a:xfrm>
                <a:custGeom>
                  <a:gdLst>
                    <a:gd fmla="*/ 0 w 308" name="T0"/>
                    <a:gd fmla="*/ 254 h 254" name="T1"/>
                    <a:gd fmla="*/ 308 w 308" name="T2"/>
                    <a:gd fmla="*/ 0 h 254" name="T3"/>
                    <a:gd fmla="*/ 237 w 308" name="T4"/>
                    <a:gd fmla="*/ 136 h 254" name="T5"/>
                    <a:gd fmla="*/ 146 w 308" name="T6"/>
                    <a:gd fmla="*/ 203 h 254" name="T7"/>
                    <a:gd fmla="*/ 0 w 308" name="T8"/>
                    <a:gd fmla="*/ 254 h 254" name="T9"/>
                    <a:gd fmla="*/ 0 w 308" name="T10"/>
                    <a:gd fmla="*/ 254 h 254" name="T11"/>
                    <a:gd fmla="*/ 0 w 308" name="T12"/>
                    <a:gd fmla="*/ 254 h 254" name="T13"/>
                    <a:gd fmla="*/ 0 w 308" name="T14"/>
                    <a:gd fmla="*/ 254 h 2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4" w="308">
                      <a:moveTo>
                        <a:pt x="0" y="254"/>
                      </a:moveTo>
                      <a:cubicBezTo>
                        <a:pt x="0" y="254"/>
                        <a:pt x="69" y="40"/>
                        <a:pt x="308" y="0"/>
                      </a:cubicBezTo>
                      <a:cubicBezTo>
                        <a:pt x="308" y="0"/>
                        <a:pt x="272" y="53"/>
                        <a:pt x="237" y="136"/>
                      </a:cubicBezTo>
                      <a:cubicBezTo>
                        <a:pt x="237" y="136"/>
                        <a:pt x="163" y="128"/>
                        <a:pt x="146" y="203"/>
                      </a:cubicBezTo>
                      <a:cubicBezTo>
                        <a:pt x="146" y="203"/>
                        <a:pt x="68" y="217"/>
                        <a:pt x="0" y="254"/>
                      </a:cubicBezTo>
                      <a:cubicBezTo>
                        <a:pt x="0" y="254"/>
                        <a:pt x="0" y="254"/>
                        <a:pt x="0" y="254"/>
                      </a:cubicBezTo>
                      <a:moveTo>
                        <a:pt x="0" y="254"/>
                      </a:moveTo>
                      <a:cubicBezTo>
                        <a:pt x="0" y="254"/>
                        <a:pt x="0" y="254"/>
                        <a:pt x="0" y="254"/>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1" name="任意多边形 10"/>
                <p:cNvSpPr/>
                <p:nvPr/>
              </p:nvSpPr>
              <p:spPr bwMode="auto">
                <a:xfrm>
                  <a:off x="1967116" y="2839718"/>
                  <a:ext cx="306416" cy="390173"/>
                </a:xfrm>
                <a:custGeom>
                  <a:gdLst>
                    <a:gd fmla="*/ 199 w 283" name="T0"/>
                    <a:gd fmla="*/ 0 h 361" name="T1"/>
                    <a:gd fmla="*/ 34 w 283" name="T2"/>
                    <a:gd fmla="*/ 69 h 361" name="T3"/>
                    <a:gd fmla="*/ 81 w 283" name="T4"/>
                    <a:gd fmla="*/ 343 h 361" name="T5"/>
                    <a:gd fmla="*/ 249 w 283" name="T6"/>
                    <a:gd fmla="*/ 353 h 361" name="T7"/>
                    <a:gd fmla="*/ 283 w 283" name="T8"/>
                    <a:gd fmla="*/ 274 h 361" name="T9"/>
                    <a:gd fmla="*/ 252 w 283" name="T10"/>
                    <a:gd fmla="*/ 53 h 361" name="T11"/>
                    <a:gd fmla="*/ 199 w 283" name="T12"/>
                    <a:gd fmla="*/ 0 h 361" name="T13"/>
                    <a:gd fmla="*/ 199 w 283" name="T14"/>
                    <a:gd fmla="*/ 0 h 361" name="T15"/>
                    <a:gd fmla="*/ 199 w 283" name="T16"/>
                    <a:gd fmla="*/ 0 h 361" name="T17"/>
                    <a:gd fmla="*/ 199 w 283" name="T18"/>
                    <a:gd fmla="*/ 0 h 3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1" w="283">
                      <a:moveTo>
                        <a:pt x="199" y="0"/>
                      </a:moveTo>
                      <a:cubicBezTo>
                        <a:pt x="199" y="0"/>
                        <a:pt x="98" y="21"/>
                        <a:pt x="34" y="69"/>
                      </a:cubicBezTo>
                      <a:cubicBezTo>
                        <a:pt x="34" y="69"/>
                        <a:pt x="0" y="210"/>
                        <a:pt x="81" y="343"/>
                      </a:cubicBezTo>
                      <a:cubicBezTo>
                        <a:pt x="81" y="343"/>
                        <a:pt x="165" y="361"/>
                        <a:pt x="249" y="353"/>
                      </a:cubicBezTo>
                      <a:cubicBezTo>
                        <a:pt x="249" y="353"/>
                        <a:pt x="249" y="300"/>
                        <a:pt x="283" y="274"/>
                      </a:cubicBezTo>
                      <a:cubicBezTo>
                        <a:pt x="283" y="274"/>
                        <a:pt x="241" y="167"/>
                        <a:pt x="252" y="53"/>
                      </a:cubicBezTo>
                      <a:cubicBezTo>
                        <a:pt x="252" y="53"/>
                        <a:pt x="209" y="43"/>
                        <a:pt x="199" y="0"/>
                      </a:cubicBezTo>
                      <a:cubicBezTo>
                        <a:pt x="199" y="0"/>
                        <a:pt x="199" y="0"/>
                        <a:pt x="199" y="0"/>
                      </a:cubicBezTo>
                      <a:moveTo>
                        <a:pt x="199" y="0"/>
                      </a:moveTo>
                      <a:cubicBezTo>
                        <a:pt x="199" y="0"/>
                        <a:pt x="199" y="0"/>
                        <a:pt x="199" y="0"/>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2" name="任意多边形 11"/>
                <p:cNvSpPr/>
                <p:nvPr/>
              </p:nvSpPr>
              <p:spPr bwMode="auto">
                <a:xfrm>
                  <a:off x="2091972" y="3263186"/>
                  <a:ext cx="383930" cy="178439"/>
                </a:xfrm>
                <a:custGeom>
                  <a:gdLst>
                    <a:gd fmla="*/ 0 w 355" name="T0"/>
                    <a:gd fmla="*/ 0 h 165" name="T1"/>
                    <a:gd fmla="*/ 355 w 355" name="T2"/>
                    <a:gd fmla="*/ 142 h 165" name="T3"/>
                    <a:gd fmla="*/ 248 w 355" name="T4"/>
                    <a:gd fmla="*/ 32 h 165" name="T5"/>
                    <a:gd fmla="*/ 156 w 355" name="T6"/>
                    <a:gd fmla="*/ 0 h 165" name="T7"/>
                    <a:gd fmla="*/ 0 w 355" name="T8"/>
                    <a:gd fmla="*/ 0 h 165" name="T9"/>
                    <a:gd fmla="*/ 0 w 355" name="T10"/>
                    <a:gd fmla="*/ 0 h 165" name="T11"/>
                    <a:gd fmla="*/ 0 w 355" name="T12"/>
                    <a:gd fmla="*/ 0 h 165" name="T13"/>
                    <a:gd fmla="*/ 0 w 355" name="T14"/>
                    <a:gd fmla="*/ 0 h 1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5" w="355">
                      <a:moveTo>
                        <a:pt x="0" y="0"/>
                      </a:moveTo>
                      <a:cubicBezTo>
                        <a:pt x="0" y="0"/>
                        <a:pt x="107" y="165"/>
                        <a:pt x="355" y="142"/>
                      </a:cubicBezTo>
                      <a:cubicBezTo>
                        <a:pt x="355" y="142"/>
                        <a:pt x="267" y="59"/>
                        <a:pt x="248" y="32"/>
                      </a:cubicBezTo>
                      <a:cubicBezTo>
                        <a:pt x="248" y="32"/>
                        <a:pt x="179" y="49"/>
                        <a:pt x="156" y="0"/>
                      </a:cubicBezTo>
                      <a:cubicBezTo>
                        <a:pt x="156" y="0"/>
                        <a:pt x="66" y="14"/>
                        <a:pt x="0" y="0"/>
                      </a:cubicBezTo>
                      <a:cubicBezTo>
                        <a:pt x="0" y="0"/>
                        <a:pt x="0" y="0"/>
                        <a:pt x="0" y="0"/>
                      </a:cubicBezTo>
                      <a:moveTo>
                        <a:pt x="0" y="0"/>
                      </a:move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3" name="任意多边形 12"/>
                <p:cNvSpPr/>
                <p:nvPr/>
              </p:nvSpPr>
              <p:spPr bwMode="auto">
                <a:xfrm>
                  <a:off x="2397867" y="3011394"/>
                  <a:ext cx="419306" cy="393294"/>
                </a:xfrm>
                <a:custGeom>
                  <a:gdLst>
                    <a:gd fmla="*/ 0 w 387" name="T0"/>
                    <a:gd fmla="*/ 239 h 364" name="T1"/>
                    <a:gd fmla="*/ 24 w 387" name="T2"/>
                    <a:gd fmla="*/ 190 h 364" name="T3"/>
                    <a:gd fmla="*/ 246 w 387" name="T4"/>
                    <a:gd fmla="*/ 13 h 364" name="T5"/>
                    <a:gd fmla="*/ 292 w 387" name="T6"/>
                    <a:gd fmla="*/ 0 h 364" name="T7"/>
                    <a:gd fmla="*/ 387 w 387" name="T8"/>
                    <a:gd fmla="*/ 138 h 364" name="T9"/>
                    <a:gd fmla="*/ 133 w 387" name="T10"/>
                    <a:gd fmla="*/ 364 h 364" name="T11"/>
                    <a:gd fmla="*/ 0 w 387" name="T12"/>
                    <a:gd fmla="*/ 239 h 364" name="T13"/>
                    <a:gd fmla="*/ 0 w 387" name="T14"/>
                    <a:gd fmla="*/ 239 h 364" name="T15"/>
                    <a:gd fmla="*/ 0 w 387" name="T16"/>
                    <a:gd fmla="*/ 239 h 364" name="T17"/>
                    <a:gd fmla="*/ 0 w 387" name="T18"/>
                    <a:gd fmla="*/ 239 h 3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4" w="387">
                      <a:moveTo>
                        <a:pt x="0" y="239"/>
                      </a:moveTo>
                      <a:cubicBezTo>
                        <a:pt x="0" y="239"/>
                        <a:pt x="17" y="232"/>
                        <a:pt x="24" y="190"/>
                      </a:cubicBezTo>
                      <a:cubicBezTo>
                        <a:pt x="24" y="190"/>
                        <a:pt x="161" y="142"/>
                        <a:pt x="246" y="13"/>
                      </a:cubicBezTo>
                      <a:cubicBezTo>
                        <a:pt x="246" y="13"/>
                        <a:pt x="273" y="15"/>
                        <a:pt x="292" y="0"/>
                      </a:cubicBezTo>
                      <a:cubicBezTo>
                        <a:pt x="292" y="0"/>
                        <a:pt x="356" y="60"/>
                        <a:pt x="387" y="138"/>
                      </a:cubicBezTo>
                      <a:cubicBezTo>
                        <a:pt x="387" y="138"/>
                        <a:pt x="327" y="309"/>
                        <a:pt x="133" y="364"/>
                      </a:cubicBezTo>
                      <a:cubicBezTo>
                        <a:pt x="133" y="364"/>
                        <a:pt x="45" y="307"/>
                        <a:pt x="0" y="239"/>
                      </a:cubicBezTo>
                      <a:cubicBezTo>
                        <a:pt x="0" y="239"/>
                        <a:pt x="0" y="239"/>
                        <a:pt x="0" y="239"/>
                      </a:cubicBezTo>
                      <a:moveTo>
                        <a:pt x="0" y="239"/>
                      </a:moveTo>
                      <a:cubicBezTo>
                        <a:pt x="0" y="239"/>
                        <a:pt x="0" y="239"/>
                        <a:pt x="0" y="239"/>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4" name="任意多边形 13"/>
                <p:cNvSpPr/>
                <p:nvPr/>
              </p:nvSpPr>
              <p:spPr bwMode="auto">
                <a:xfrm>
                  <a:off x="2745381" y="2762724"/>
                  <a:ext cx="143063" cy="333988"/>
                </a:xfrm>
                <a:custGeom>
                  <a:gdLst>
                    <a:gd fmla="*/ 31 w 132" name="T0"/>
                    <a:gd fmla="*/ 0 h 309" name="T1"/>
                    <a:gd fmla="*/ 86 w 132" name="T2"/>
                    <a:gd fmla="*/ 309 h 309" name="T3"/>
                    <a:gd fmla="*/ 3 w 132" name="T4"/>
                    <a:gd fmla="*/ 199 h 309" name="T5"/>
                    <a:gd fmla="*/ 0 w 132" name="T6"/>
                    <a:gd fmla="*/ 116 h 309" name="T7"/>
                    <a:gd fmla="*/ 31 w 132" name="T8"/>
                    <a:gd fmla="*/ 0 h 309" name="T9"/>
                    <a:gd fmla="*/ 31 w 132" name="T10"/>
                    <a:gd fmla="*/ 0 h 309" name="T11"/>
                    <a:gd fmla="*/ 31 w 132" name="T12"/>
                    <a:gd fmla="*/ 0 h 309" name="T13"/>
                    <a:gd fmla="*/ 31 w 132" name="T14"/>
                    <a:gd fmla="*/ 0 h 30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09" w="132">
                      <a:moveTo>
                        <a:pt x="31" y="0"/>
                      </a:moveTo>
                      <a:cubicBezTo>
                        <a:pt x="31" y="0"/>
                        <a:pt x="132" y="115"/>
                        <a:pt x="86" y="309"/>
                      </a:cubicBezTo>
                      <a:cubicBezTo>
                        <a:pt x="86" y="309"/>
                        <a:pt x="31" y="220"/>
                        <a:pt x="3" y="199"/>
                      </a:cubicBezTo>
                      <a:cubicBezTo>
                        <a:pt x="3" y="199"/>
                        <a:pt x="28" y="151"/>
                        <a:pt x="0" y="116"/>
                      </a:cubicBezTo>
                      <a:cubicBezTo>
                        <a:pt x="0" y="116"/>
                        <a:pt x="26" y="64"/>
                        <a:pt x="31" y="0"/>
                      </a:cubicBezTo>
                      <a:cubicBezTo>
                        <a:pt x="31" y="0"/>
                        <a:pt x="31" y="0"/>
                        <a:pt x="31" y="0"/>
                      </a:cubicBezTo>
                      <a:moveTo>
                        <a:pt x="31" y="0"/>
                      </a:moveTo>
                      <a:cubicBezTo>
                        <a:pt x="31" y="0"/>
                        <a:pt x="31" y="0"/>
                        <a:pt x="31" y="0"/>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5" name="任意多边形 14"/>
                <p:cNvSpPr/>
                <p:nvPr/>
              </p:nvSpPr>
              <p:spPr bwMode="auto">
                <a:xfrm>
                  <a:off x="2323474" y="2568158"/>
                  <a:ext cx="418786" cy="297052"/>
                </a:xfrm>
                <a:custGeom>
                  <a:gdLst>
                    <a:gd fmla="*/ 0 w 387" name="T0"/>
                    <a:gd fmla="*/ 154 h 275" name="T1"/>
                    <a:gd fmla="*/ 30 w 387" name="T2"/>
                    <a:gd fmla="*/ 200 h 275" name="T3"/>
                    <a:gd fmla="*/ 262 w 387" name="T4"/>
                    <a:gd fmla="*/ 275 h 275" name="T5"/>
                    <a:gd fmla="*/ 356 w 387" name="T6"/>
                    <a:gd fmla="*/ 265 h 275" name="T7"/>
                    <a:gd fmla="*/ 387 w 387" name="T8"/>
                    <a:gd fmla="*/ 131 h 275" name="T9"/>
                    <a:gd fmla="*/ 91 w 387" name="T10"/>
                    <a:gd fmla="*/ 0 h 275" name="T11"/>
                    <a:gd fmla="*/ 0 w 387" name="T12"/>
                    <a:gd fmla="*/ 154 h 275" name="T13"/>
                    <a:gd fmla="*/ 0 w 387" name="T14"/>
                    <a:gd fmla="*/ 154 h 275" name="T15"/>
                    <a:gd fmla="*/ 0 w 387" name="T16"/>
                    <a:gd fmla="*/ 154 h 275" name="T17"/>
                    <a:gd fmla="*/ 0 w 387" name="T18"/>
                    <a:gd fmla="*/ 154 h 2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5" w="387">
                      <a:moveTo>
                        <a:pt x="0" y="154"/>
                      </a:moveTo>
                      <a:cubicBezTo>
                        <a:pt x="0" y="154"/>
                        <a:pt x="29" y="178"/>
                        <a:pt x="30" y="200"/>
                      </a:cubicBezTo>
                      <a:cubicBezTo>
                        <a:pt x="30" y="200"/>
                        <a:pt x="154" y="207"/>
                        <a:pt x="262" y="275"/>
                      </a:cubicBezTo>
                      <a:cubicBezTo>
                        <a:pt x="262" y="275"/>
                        <a:pt x="310" y="235"/>
                        <a:pt x="356" y="265"/>
                      </a:cubicBezTo>
                      <a:cubicBezTo>
                        <a:pt x="356" y="265"/>
                        <a:pt x="382" y="217"/>
                        <a:pt x="387" y="131"/>
                      </a:cubicBezTo>
                      <a:cubicBezTo>
                        <a:pt x="387" y="131"/>
                        <a:pt x="291" y="4"/>
                        <a:pt x="91" y="0"/>
                      </a:cubicBezTo>
                      <a:cubicBezTo>
                        <a:pt x="91" y="0"/>
                        <a:pt x="13" y="106"/>
                        <a:pt x="0" y="154"/>
                      </a:cubicBezTo>
                      <a:cubicBezTo>
                        <a:pt x="0" y="154"/>
                        <a:pt x="0" y="154"/>
                        <a:pt x="0" y="154"/>
                      </a:cubicBezTo>
                      <a:moveTo>
                        <a:pt x="0" y="154"/>
                      </a:moveTo>
                      <a:cubicBezTo>
                        <a:pt x="0" y="154"/>
                        <a:pt x="0" y="154"/>
                        <a:pt x="0" y="154"/>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6" name="任意多边形 15"/>
                <p:cNvSpPr/>
                <p:nvPr/>
              </p:nvSpPr>
              <p:spPr bwMode="auto">
                <a:xfrm>
                  <a:off x="2285497" y="2829834"/>
                  <a:ext cx="333468" cy="340231"/>
                </a:xfrm>
                <a:custGeom>
                  <a:gdLst>
                    <a:gd fmla="*/ 0 w 308" name="T0"/>
                    <a:gd fmla="*/ 65 h 315" name="T1"/>
                    <a:gd fmla="*/ 68 w 308" name="T2"/>
                    <a:gd fmla="*/ 0 h 315" name="T3"/>
                    <a:gd fmla="*/ 274 w 308" name="T4"/>
                    <a:gd fmla="*/ 65 h 315" name="T5"/>
                    <a:gd fmla="*/ 308 w 308" name="T6"/>
                    <a:gd fmla="*/ 168 h 315" name="T7"/>
                    <a:gd fmla="*/ 121 w 308" name="T8"/>
                    <a:gd fmla="*/ 315 h 315" name="T9"/>
                    <a:gd fmla="*/ 28 w 308" name="T10"/>
                    <a:gd fmla="*/ 267 h 315" name="T11"/>
                    <a:gd fmla="*/ 0 w 308" name="T12"/>
                    <a:gd fmla="*/ 65 h 315" name="T13"/>
                    <a:gd fmla="*/ 0 w 308" name="T14"/>
                    <a:gd fmla="*/ 65 h 315" name="T15"/>
                    <a:gd fmla="*/ 0 w 308" name="T16"/>
                    <a:gd fmla="*/ 65 h 315" name="T17"/>
                    <a:gd fmla="*/ 0 w 308" name="T18"/>
                    <a:gd fmla="*/ 65 h 3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5" w="308">
                      <a:moveTo>
                        <a:pt x="0" y="65"/>
                      </a:moveTo>
                      <a:cubicBezTo>
                        <a:pt x="0" y="65"/>
                        <a:pt x="58" y="69"/>
                        <a:pt x="68" y="0"/>
                      </a:cubicBezTo>
                      <a:cubicBezTo>
                        <a:pt x="68" y="0"/>
                        <a:pt x="182" y="11"/>
                        <a:pt x="274" y="65"/>
                      </a:cubicBezTo>
                      <a:cubicBezTo>
                        <a:pt x="274" y="65"/>
                        <a:pt x="252" y="134"/>
                        <a:pt x="308" y="168"/>
                      </a:cubicBezTo>
                      <a:cubicBezTo>
                        <a:pt x="308" y="168"/>
                        <a:pt x="251" y="254"/>
                        <a:pt x="121" y="315"/>
                      </a:cubicBezTo>
                      <a:cubicBezTo>
                        <a:pt x="121" y="315"/>
                        <a:pt x="96" y="256"/>
                        <a:pt x="28" y="267"/>
                      </a:cubicBezTo>
                      <a:cubicBezTo>
                        <a:pt x="29" y="267"/>
                        <a:pt x="1" y="214"/>
                        <a:pt x="0" y="65"/>
                      </a:cubicBezTo>
                      <a:cubicBezTo>
                        <a:pt x="0" y="65"/>
                        <a:pt x="0" y="65"/>
                        <a:pt x="0" y="65"/>
                      </a:cubicBezTo>
                      <a:moveTo>
                        <a:pt x="0" y="65"/>
                      </a:moveTo>
                      <a:cubicBezTo>
                        <a:pt x="0" y="65"/>
                        <a:pt x="0" y="65"/>
                        <a:pt x="0" y="65"/>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47" name="任意多边形 16"/>
                <p:cNvSpPr/>
                <p:nvPr/>
              </p:nvSpPr>
              <p:spPr bwMode="auto">
                <a:xfrm>
                  <a:off x="1855787" y="3448908"/>
                  <a:ext cx="1139825" cy="256474"/>
                </a:xfrm>
                <a:custGeom>
                  <a:gdLst>
                    <a:gd fmla="*/ 999 w 1053" name="T0"/>
                    <a:gd fmla="*/ 90 h 237" name="T1"/>
                    <a:gd fmla="*/ 603 w 1053" name="T2"/>
                    <a:gd fmla="*/ 90 h 237" name="T3"/>
                    <a:gd fmla="*/ 572 w 1053" name="T4"/>
                    <a:gd fmla="*/ 58 h 237" name="T5"/>
                    <a:gd fmla="*/ 572 w 1053" name="T6"/>
                    <a:gd fmla="*/ 0 h 237" name="T7"/>
                    <a:gd fmla="*/ 469 w 1053" name="T8"/>
                    <a:gd fmla="*/ 0 h 237" name="T9"/>
                    <a:gd fmla="*/ 469 w 1053" name="T10"/>
                    <a:gd fmla="*/ 58 h 237" name="T11"/>
                    <a:gd fmla="*/ 438 w 1053" name="T12"/>
                    <a:gd fmla="*/ 90 h 237" name="T13"/>
                    <a:gd fmla="*/ 54 w 1053" name="T14"/>
                    <a:gd fmla="*/ 90 h 237" name="T15"/>
                    <a:gd fmla="*/ 0 w 1053" name="T16"/>
                    <a:gd fmla="*/ 144 h 237" name="T17"/>
                    <a:gd fmla="*/ 0 w 1053" name="T18"/>
                    <a:gd fmla="*/ 144 h 237" name="T19"/>
                    <a:gd fmla="*/ 54 w 1053" name="T20"/>
                    <a:gd fmla="*/ 198 h 237" name="T21"/>
                    <a:gd fmla="*/ 443 w 1053" name="T22"/>
                    <a:gd fmla="*/ 198 h 237" name="T23"/>
                    <a:gd fmla="*/ 520 w 1053" name="T24"/>
                    <a:gd fmla="*/ 237 h 237" name="T25"/>
                    <a:gd fmla="*/ 598 w 1053" name="T26"/>
                    <a:gd fmla="*/ 198 h 237" name="T27"/>
                    <a:gd fmla="*/ 999 w 1053" name="T28"/>
                    <a:gd fmla="*/ 198 h 237" name="T29"/>
                    <a:gd fmla="*/ 1053 w 1053" name="T30"/>
                    <a:gd fmla="*/ 144 h 237" name="T31"/>
                    <a:gd fmla="*/ 1053 w 1053" name="T32"/>
                    <a:gd fmla="*/ 144 h 237" name="T33"/>
                    <a:gd fmla="*/ 999 w 1053" name="T34"/>
                    <a:gd fmla="*/ 90 h 23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6" w="1053">
                      <a:moveTo>
                        <a:pt x="999" y="90"/>
                      </a:moveTo>
                      <a:cubicBezTo>
                        <a:pt x="603" y="90"/>
                        <a:pt x="603" y="90"/>
                        <a:pt x="603" y="90"/>
                      </a:cubicBezTo>
                      <a:cubicBezTo>
                        <a:pt x="595" y="77"/>
                        <a:pt x="585" y="66"/>
                        <a:pt x="572" y="58"/>
                      </a:cubicBezTo>
                      <a:cubicBezTo>
                        <a:pt x="572" y="0"/>
                        <a:pt x="572" y="0"/>
                        <a:pt x="572" y="0"/>
                      </a:cubicBezTo>
                      <a:cubicBezTo>
                        <a:pt x="469" y="0"/>
                        <a:pt x="469" y="0"/>
                        <a:pt x="469" y="0"/>
                      </a:cubicBezTo>
                      <a:cubicBezTo>
                        <a:pt x="469" y="58"/>
                        <a:pt x="469" y="58"/>
                        <a:pt x="469" y="58"/>
                      </a:cubicBezTo>
                      <a:cubicBezTo>
                        <a:pt x="456" y="66"/>
                        <a:pt x="446" y="77"/>
                        <a:pt x="438" y="90"/>
                      </a:cubicBezTo>
                      <a:cubicBezTo>
                        <a:pt x="54" y="90"/>
                        <a:pt x="54" y="90"/>
                        <a:pt x="54" y="90"/>
                      </a:cubicBezTo>
                      <a:cubicBezTo>
                        <a:pt x="24" y="90"/>
                        <a:pt x="0" y="114"/>
                        <a:pt x="0" y="144"/>
                      </a:cubicBezTo>
                      <a:cubicBezTo>
                        <a:pt x="0" y="144"/>
                        <a:pt x="0" y="144"/>
                        <a:pt x="0" y="144"/>
                      </a:cubicBezTo>
                      <a:cubicBezTo>
                        <a:pt x="0" y="174"/>
                        <a:pt x="24" y="198"/>
                        <a:pt x="54" y="198"/>
                      </a:cubicBezTo>
                      <a:cubicBezTo>
                        <a:pt x="443" y="198"/>
                        <a:pt x="443" y="198"/>
                        <a:pt x="443" y="198"/>
                      </a:cubicBezTo>
                      <a:cubicBezTo>
                        <a:pt x="461" y="222"/>
                        <a:pt x="489" y="237"/>
                        <a:pt x="520" y="237"/>
                      </a:cubicBezTo>
                      <a:cubicBezTo>
                        <a:pt x="552" y="237"/>
                        <a:pt x="580" y="222"/>
                        <a:pt x="598" y="198"/>
                      </a:cubicBezTo>
                      <a:cubicBezTo>
                        <a:pt x="999" y="198"/>
                        <a:pt x="999" y="198"/>
                        <a:pt x="999" y="198"/>
                      </a:cubicBezTo>
                      <a:cubicBezTo>
                        <a:pt x="1029" y="198"/>
                        <a:pt x="1053" y="174"/>
                        <a:pt x="1053" y="144"/>
                      </a:cubicBezTo>
                      <a:cubicBezTo>
                        <a:pt x="1053" y="144"/>
                        <a:pt x="1053" y="144"/>
                        <a:pt x="1053" y="144"/>
                      </a:cubicBezTo>
                      <a:cubicBezTo>
                        <a:pt x="1053" y="114"/>
                        <a:pt x="1029" y="90"/>
                        <a:pt x="999" y="9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grpSp>
          <p:nvGrpSpPr>
            <p:cNvPr id="7" name="组合 6"/>
            <p:cNvGrpSpPr/>
            <p:nvPr/>
          </p:nvGrpSpPr>
          <p:grpSpPr>
            <a:xfrm>
              <a:off x="4162531" y="3219188"/>
              <a:ext cx="818941" cy="820170"/>
              <a:chOff x="5550040" y="4292251"/>
              <a:chExt cx="1091921" cy="1093560"/>
            </a:xfrm>
          </p:grpSpPr>
          <p:sp>
            <p:nvSpPr>
              <p:cNvPr id="36" name="椭圆 35"/>
              <p:cNvSpPr/>
              <p:nvPr/>
            </p:nvSpPr>
            <p:spPr>
              <a:xfrm flipV="1">
                <a:off x="5550040" y="4292251"/>
                <a:ext cx="1091921" cy="1093560"/>
              </a:xfrm>
              <a:prstGeom prst="ellipse">
                <a:avLst/>
              </a:prstGeom>
              <a:solidFill>
                <a:schemeClr val="accent1">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任意多边形 19"/>
              <p:cNvSpPr/>
              <p:nvPr/>
            </p:nvSpPr>
            <p:spPr bwMode="auto">
              <a:xfrm>
                <a:off x="5853186" y="4560300"/>
                <a:ext cx="485628" cy="509319"/>
              </a:xfrm>
              <a:custGeom>
                <a:gdLst>
                  <a:gd fmla="*/ 994 w 1104" name="T0"/>
                  <a:gd fmla="*/ 355 h 1159" name="T1"/>
                  <a:gd fmla="*/ 994 w 1104" name="T2"/>
                  <a:gd fmla="*/ 607 h 1159" name="T3"/>
                  <a:gd fmla="*/ 735 w 1104" name="T4"/>
                  <a:gd fmla="*/ 607 h 1159" name="T5"/>
                  <a:gd fmla="*/ 552 w 1104" name="T6"/>
                  <a:gd fmla="*/ 746 h 1159" name="T7"/>
                  <a:gd fmla="*/ 369 w 1104" name="T8"/>
                  <a:gd fmla="*/ 607 h 1159" name="T9"/>
                  <a:gd fmla="*/ 221 w 1104" name="T10"/>
                  <a:gd fmla="*/ 607 h 1159" name="T11"/>
                  <a:gd fmla="*/ 221 w 1104" name="T12"/>
                  <a:gd fmla="*/ 775 h 1159" name="T13"/>
                  <a:gd fmla="*/ 386 w 1104" name="T14"/>
                  <a:gd fmla="*/ 966 h 1159" name="T15"/>
                  <a:gd fmla="*/ 193 w 1104" name="T16"/>
                  <a:gd fmla="*/ 1159 h 1159" name="T17"/>
                  <a:gd fmla="*/ 0 w 1104" name="T18"/>
                  <a:gd fmla="*/ 966 h 1159" name="T19"/>
                  <a:gd fmla="*/ 110 w 1104" name="T20"/>
                  <a:gd fmla="*/ 792 h 1159" name="T21"/>
                  <a:gd fmla="*/ 110 w 1104" name="T22"/>
                  <a:gd fmla="*/ 497 h 1159" name="T23"/>
                  <a:gd fmla="*/ 374 w 1104" name="T24"/>
                  <a:gd fmla="*/ 497 h 1159" name="T25"/>
                  <a:gd fmla="*/ 552 w 1104" name="T26"/>
                  <a:gd fmla="*/ 374 h 1159" name="T27"/>
                  <a:gd fmla="*/ 730 w 1104" name="T28"/>
                  <a:gd fmla="*/ 497 h 1159" name="T29"/>
                  <a:gd fmla="*/ 883 w 1104" name="T30"/>
                  <a:gd fmla="*/ 497 h 1159" name="T31"/>
                  <a:gd fmla="*/ 879 w 1104" name="T32"/>
                  <a:gd fmla="*/ 369 h 1159" name="T33"/>
                  <a:gd fmla="*/ 724 w 1104" name="T34"/>
                  <a:gd fmla="*/ 186 h 1159" name="T35"/>
                  <a:gd fmla="*/ 914 w 1104" name="T36"/>
                  <a:gd fmla="*/ 0 h 1159" name="T37"/>
                  <a:gd fmla="*/ 1104 w 1104" name="T38"/>
                  <a:gd fmla="*/ 186 h 1159" name="T39"/>
                  <a:gd fmla="*/ 994 w 1104" name="T40"/>
                  <a:gd fmla="*/ 355 h 1159" name="T41"/>
                  <a:gd fmla="*/ 76 w 1104" name="T42"/>
                  <a:gd fmla="*/ 973 h 1159" name="T43"/>
                  <a:gd fmla="*/ 191 w 1104" name="T44"/>
                  <a:gd fmla="*/ 1087 h 1159" name="T45"/>
                  <a:gd fmla="*/ 305 w 1104" name="T46"/>
                  <a:gd fmla="*/ 973 h 1159" name="T47"/>
                  <a:gd fmla="*/ 191 w 1104" name="T48"/>
                  <a:gd fmla="*/ 860 h 1159" name="T49"/>
                  <a:gd fmla="*/ 76 w 1104" name="T50"/>
                  <a:gd fmla="*/ 973 h 1159" name="T51"/>
                  <a:gd fmla="*/ 552 w 1104" name="T52"/>
                  <a:gd fmla="*/ 447 h 1159" name="T53"/>
                  <a:gd fmla="*/ 438 w 1104" name="T54"/>
                  <a:gd fmla="*/ 561 h 1159" name="T55"/>
                  <a:gd fmla="*/ 552 w 1104" name="T56"/>
                  <a:gd fmla="*/ 674 h 1159" name="T57"/>
                  <a:gd fmla="*/ 667 w 1104" name="T58"/>
                  <a:gd fmla="*/ 561 h 1159" name="T59"/>
                  <a:gd fmla="*/ 552 w 1104" name="T60"/>
                  <a:gd fmla="*/ 447 h 1159" name="T61"/>
                  <a:gd fmla="*/ 914 w 1104" name="T62"/>
                  <a:gd fmla="*/ 73 h 1159" name="T63"/>
                  <a:gd fmla="*/ 799 w 1104" name="T64"/>
                  <a:gd fmla="*/ 187 h 1159" name="T65"/>
                  <a:gd fmla="*/ 914 w 1104" name="T66"/>
                  <a:gd fmla="*/ 300 h 1159" name="T67"/>
                  <a:gd fmla="*/ 1029 w 1104" name="T68"/>
                  <a:gd fmla="*/ 187 h 1159" name="T69"/>
                  <a:gd fmla="*/ 914 w 1104" name="T70"/>
                  <a:gd fmla="*/ 73 h 115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59" w="1104">
                    <a:moveTo>
                      <a:pt x="994" y="355"/>
                    </a:moveTo>
                    <a:cubicBezTo>
                      <a:pt x="994" y="607"/>
                      <a:pt x="994" y="607"/>
                      <a:pt x="994" y="607"/>
                    </a:cubicBezTo>
                    <a:cubicBezTo>
                      <a:pt x="735" y="607"/>
                      <a:pt x="735" y="607"/>
                      <a:pt x="735" y="607"/>
                    </a:cubicBezTo>
                    <a:cubicBezTo>
                      <a:pt x="714" y="687"/>
                      <a:pt x="640" y="746"/>
                      <a:pt x="552" y="746"/>
                    </a:cubicBezTo>
                    <a:cubicBezTo>
                      <a:pt x="464" y="746"/>
                      <a:pt x="390" y="687"/>
                      <a:pt x="369" y="607"/>
                    </a:cubicBezTo>
                    <a:cubicBezTo>
                      <a:pt x="221" y="607"/>
                      <a:pt x="221" y="607"/>
                      <a:pt x="221" y="607"/>
                    </a:cubicBezTo>
                    <a:cubicBezTo>
                      <a:pt x="221" y="775"/>
                      <a:pt x="221" y="775"/>
                      <a:pt x="221" y="775"/>
                    </a:cubicBezTo>
                    <a:cubicBezTo>
                      <a:pt x="314" y="789"/>
                      <a:pt x="386" y="869"/>
                      <a:pt x="386" y="966"/>
                    </a:cubicBezTo>
                    <a:cubicBezTo>
                      <a:pt x="386" y="1072"/>
                      <a:pt x="300" y="1159"/>
                      <a:pt x="193" y="1159"/>
                    </a:cubicBezTo>
                    <a:cubicBezTo>
                      <a:pt x="87" y="1159"/>
                      <a:pt x="0" y="1072"/>
                      <a:pt x="0" y="966"/>
                    </a:cubicBezTo>
                    <a:cubicBezTo>
                      <a:pt x="0" y="889"/>
                      <a:pt x="45" y="823"/>
                      <a:pt x="110" y="792"/>
                    </a:cubicBezTo>
                    <a:cubicBezTo>
                      <a:pt x="110" y="497"/>
                      <a:pt x="110" y="497"/>
                      <a:pt x="110" y="497"/>
                    </a:cubicBezTo>
                    <a:cubicBezTo>
                      <a:pt x="374" y="497"/>
                      <a:pt x="374" y="497"/>
                      <a:pt x="374" y="497"/>
                    </a:cubicBezTo>
                    <a:cubicBezTo>
                      <a:pt x="400" y="425"/>
                      <a:pt x="470" y="374"/>
                      <a:pt x="552" y="374"/>
                    </a:cubicBezTo>
                    <a:cubicBezTo>
                      <a:pt x="634" y="374"/>
                      <a:pt x="704" y="425"/>
                      <a:pt x="730" y="497"/>
                    </a:cubicBezTo>
                    <a:cubicBezTo>
                      <a:pt x="883" y="497"/>
                      <a:pt x="883" y="497"/>
                      <a:pt x="883" y="497"/>
                    </a:cubicBezTo>
                    <a:cubicBezTo>
                      <a:pt x="879" y="369"/>
                      <a:pt x="879" y="369"/>
                      <a:pt x="879" y="369"/>
                    </a:cubicBezTo>
                    <a:cubicBezTo>
                      <a:pt x="790" y="353"/>
                      <a:pt x="724" y="277"/>
                      <a:pt x="724" y="186"/>
                    </a:cubicBezTo>
                    <a:cubicBezTo>
                      <a:pt x="724" y="83"/>
                      <a:pt x="809" y="0"/>
                      <a:pt x="914" y="0"/>
                    </a:cubicBezTo>
                    <a:cubicBezTo>
                      <a:pt x="1019" y="0"/>
                      <a:pt x="1104" y="83"/>
                      <a:pt x="1104" y="186"/>
                    </a:cubicBezTo>
                    <a:cubicBezTo>
                      <a:pt x="1104" y="261"/>
                      <a:pt x="1059" y="325"/>
                      <a:pt x="994" y="355"/>
                    </a:cubicBezTo>
                    <a:close/>
                    <a:moveTo>
                      <a:pt x="76" y="973"/>
                    </a:moveTo>
                    <a:cubicBezTo>
                      <a:pt x="76" y="1036"/>
                      <a:pt x="127" y="1087"/>
                      <a:pt x="191" y="1087"/>
                    </a:cubicBezTo>
                    <a:cubicBezTo>
                      <a:pt x="254" y="1087"/>
                      <a:pt x="305" y="1036"/>
                      <a:pt x="305" y="973"/>
                    </a:cubicBezTo>
                    <a:cubicBezTo>
                      <a:pt x="305" y="911"/>
                      <a:pt x="254" y="860"/>
                      <a:pt x="191" y="860"/>
                    </a:cubicBezTo>
                    <a:cubicBezTo>
                      <a:pt x="127" y="860"/>
                      <a:pt x="76" y="911"/>
                      <a:pt x="76" y="973"/>
                    </a:cubicBezTo>
                    <a:close/>
                    <a:moveTo>
                      <a:pt x="552" y="447"/>
                    </a:moveTo>
                    <a:cubicBezTo>
                      <a:pt x="489" y="447"/>
                      <a:pt x="438" y="498"/>
                      <a:pt x="438" y="561"/>
                    </a:cubicBezTo>
                    <a:cubicBezTo>
                      <a:pt x="438" y="623"/>
                      <a:pt x="489" y="674"/>
                      <a:pt x="552" y="674"/>
                    </a:cubicBezTo>
                    <a:cubicBezTo>
                      <a:pt x="616" y="674"/>
                      <a:pt x="667" y="623"/>
                      <a:pt x="667" y="561"/>
                    </a:cubicBezTo>
                    <a:cubicBezTo>
                      <a:pt x="667" y="498"/>
                      <a:pt x="616" y="447"/>
                      <a:pt x="552" y="447"/>
                    </a:cubicBezTo>
                    <a:close/>
                    <a:moveTo>
                      <a:pt x="914" y="73"/>
                    </a:moveTo>
                    <a:cubicBezTo>
                      <a:pt x="851" y="73"/>
                      <a:pt x="799" y="124"/>
                      <a:pt x="799" y="187"/>
                    </a:cubicBezTo>
                    <a:cubicBezTo>
                      <a:pt x="799" y="249"/>
                      <a:pt x="851" y="300"/>
                      <a:pt x="914" y="300"/>
                    </a:cubicBezTo>
                    <a:cubicBezTo>
                      <a:pt x="977" y="300"/>
                      <a:pt x="1029" y="249"/>
                      <a:pt x="1029" y="187"/>
                    </a:cubicBezTo>
                    <a:cubicBezTo>
                      <a:pt x="1029" y="124"/>
                      <a:pt x="977" y="73"/>
                      <a:pt x="914" y="73"/>
                    </a:cubicBezTo>
                    <a:close/>
                  </a:path>
                </a:pathLst>
              </a:custGeom>
              <a:solidFill>
                <a:schemeClr val="bg1"/>
              </a:solidFill>
              <a:ln>
                <a:noFill/>
              </a:ln>
            </p:spPr>
            <p:txBody>
              <a:bodyPr anchor="ctr"/>
              <a:lstStyle/>
              <a:p>
                <a:pPr algn="ctr"/>
                <a:endParaRPr>
                  <a:ea charset="-122" panose="020b0503020204020204" pitchFamily="34" typeface="微软雅黑"/>
                </a:endParaRPr>
              </a:p>
            </p:txBody>
          </p:sp>
        </p:grpSp>
        <p:grpSp>
          <p:nvGrpSpPr>
            <p:cNvPr id="8" name="组合 7"/>
            <p:cNvGrpSpPr/>
            <p:nvPr/>
          </p:nvGrpSpPr>
          <p:grpSpPr>
            <a:xfrm>
              <a:off x="5117668" y="2731090"/>
              <a:ext cx="818941" cy="820170"/>
              <a:chOff x="6823556" y="3641454"/>
              <a:chExt cx="1091921" cy="1093560"/>
            </a:xfrm>
          </p:grpSpPr>
          <p:sp>
            <p:nvSpPr>
              <p:cNvPr id="29" name="椭圆 28"/>
              <p:cNvSpPr/>
              <p:nvPr/>
            </p:nvSpPr>
            <p:spPr>
              <a:xfrm flipV="1">
                <a:off x="6823556" y="3641454"/>
                <a:ext cx="1091921" cy="1093560"/>
              </a:xfrm>
              <a:prstGeom prst="ellipse">
                <a:avLst/>
              </a:prstGeom>
              <a:solidFill>
                <a:schemeClr val="accent3">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0" name="组合 29"/>
              <p:cNvGrpSpPr/>
              <p:nvPr/>
            </p:nvGrpSpPr>
            <p:grpSpPr>
              <a:xfrm>
                <a:off x="7167926" y="3879957"/>
                <a:ext cx="529194" cy="526452"/>
                <a:chOff x="6689328" y="3781703"/>
                <a:chExt cx="508205" cy="505574"/>
              </a:xfrm>
            </p:grpSpPr>
            <p:sp>
              <p:nvSpPr>
                <p:cNvPr id="31" name="任意多边形 23"/>
                <p:cNvSpPr/>
                <p:nvPr/>
              </p:nvSpPr>
              <p:spPr bwMode="auto">
                <a:xfrm>
                  <a:off x="6689328" y="4032649"/>
                  <a:ext cx="341171" cy="254628"/>
                </a:xfrm>
                <a:custGeom>
                  <a:gdLst>
                    <a:gd fmla="*/ 623 w 623" name="T0"/>
                    <a:gd fmla="*/ 427 h 466" name="T1"/>
                    <a:gd fmla="*/ 618 w 623" name="T2"/>
                    <a:gd fmla="*/ 428 h 466" name="T3"/>
                    <a:gd fmla="*/ 607 w 623" name="T4"/>
                    <a:gd fmla="*/ 425 h 466" name="T5"/>
                    <a:gd fmla="*/ 541 w 623" name="T6"/>
                    <a:gd fmla="*/ 390 h 466" name="T7"/>
                    <a:gd fmla="*/ 475 w 623" name="T8"/>
                    <a:gd fmla="*/ 425 h 466" name="T9"/>
                    <a:gd fmla="*/ 464 w 623" name="T10"/>
                    <a:gd fmla="*/ 428 h 466" name="T11"/>
                    <a:gd fmla="*/ 449 w 623" name="T12"/>
                    <a:gd fmla="*/ 423 h 466" name="T13"/>
                    <a:gd fmla="*/ 440 w 623" name="T14"/>
                    <a:gd fmla="*/ 399 h 466" name="T15"/>
                    <a:gd fmla="*/ 452 w 623" name="T16"/>
                    <a:gd fmla="*/ 326 h 466" name="T17"/>
                    <a:gd fmla="*/ 399 w 623" name="T18"/>
                    <a:gd fmla="*/ 273 h 466" name="T19"/>
                    <a:gd fmla="*/ 392 w 623" name="T20"/>
                    <a:gd fmla="*/ 249 h 466" name="T21"/>
                    <a:gd fmla="*/ 412 w 623" name="T22"/>
                    <a:gd fmla="*/ 232 h 466" name="T23"/>
                    <a:gd fmla="*/ 486 w 623" name="T24"/>
                    <a:gd fmla="*/ 221 h 466" name="T25"/>
                    <a:gd fmla="*/ 519 w 623" name="T26"/>
                    <a:gd fmla="*/ 154 h 466" name="T27"/>
                    <a:gd fmla="*/ 541 w 623" name="T28"/>
                    <a:gd fmla="*/ 141 h 466" name="T29"/>
                    <a:gd fmla="*/ 563 w 623" name="T30"/>
                    <a:gd fmla="*/ 154 h 466" name="T31"/>
                    <a:gd fmla="*/ 582 w 623" name="T32"/>
                    <a:gd fmla="*/ 192 h 466" name="T33"/>
                    <a:gd fmla="*/ 529 w 623" name="T34"/>
                    <a:gd fmla="*/ 78 h 466" name="T35"/>
                    <a:gd fmla="*/ 407 w 623" name="T36"/>
                    <a:gd fmla="*/ 1 h 466" name="T37"/>
                    <a:gd fmla="*/ 391 w 623" name="T38"/>
                    <a:gd fmla="*/ 7 h 466" name="T39"/>
                    <a:gd fmla="*/ 351 w 623" name="T40"/>
                    <a:gd fmla="*/ 63 h 466" name="T41"/>
                    <a:gd fmla="*/ 307 w 623" name="T42"/>
                    <a:gd fmla="*/ 3 h 466" name="T43"/>
                    <a:gd fmla="*/ 338 w 623" name="T44"/>
                    <a:gd fmla="*/ 107 h 466" name="T45"/>
                    <a:gd fmla="*/ 338 w 623" name="T46"/>
                    <a:gd fmla="*/ 115 h 466" name="T47"/>
                    <a:gd fmla="*/ 306 w 623" name="T48"/>
                    <a:gd fmla="*/ 262 h 466" name="T49"/>
                    <a:gd fmla="*/ 306 w 623" name="T50"/>
                    <a:gd fmla="*/ 264 h 466" name="T51"/>
                    <a:gd fmla="*/ 306 w 623" name="T52"/>
                    <a:gd fmla="*/ 265 h 466" name="T53"/>
                    <a:gd fmla="*/ 306 w 623" name="T54"/>
                    <a:gd fmla="*/ 264 h 466" name="T55"/>
                    <a:gd fmla="*/ 306 w 623" name="T56"/>
                    <a:gd fmla="*/ 263 h 466" name="T57"/>
                    <a:gd fmla="*/ 271 w 623" name="T58"/>
                    <a:gd fmla="*/ 115 h 466" name="T59"/>
                    <a:gd fmla="*/ 272 w 623" name="T60"/>
                    <a:gd fmla="*/ 107 h 466" name="T61"/>
                    <a:gd fmla="*/ 305 w 623" name="T62"/>
                    <a:gd fmla="*/ 1 h 466" name="T63"/>
                    <a:gd fmla="*/ 259 w 623" name="T64"/>
                    <a:gd fmla="*/ 65 h 466" name="T65"/>
                    <a:gd fmla="*/ 219 w 623" name="T66"/>
                    <a:gd fmla="*/ 11 h 466" name="T67"/>
                    <a:gd fmla="*/ 202 w 623" name="T68"/>
                    <a:gd fmla="*/ 5 h 466" name="T69"/>
                    <a:gd fmla="*/ 98 w 623" name="T70"/>
                    <a:gd fmla="*/ 74 h 466" name="T71"/>
                    <a:gd fmla="*/ 95 w 623" name="T72"/>
                    <a:gd fmla="*/ 78 h 466" name="T73"/>
                    <a:gd fmla="*/ 93 w 623" name="T74"/>
                    <a:gd fmla="*/ 80 h 466" name="T75"/>
                    <a:gd fmla="*/ 87 w 623" name="T76"/>
                    <a:gd fmla="*/ 91 h 466" name="T77"/>
                    <a:gd fmla="*/ 88 w 623" name="T78"/>
                    <a:gd fmla="*/ 91 h 466" name="T79"/>
                    <a:gd fmla="*/ 75 w 623" name="T80"/>
                    <a:gd fmla="*/ 119 h 466" name="T81"/>
                    <a:gd fmla="*/ 74 w 623" name="T82"/>
                    <a:gd fmla="*/ 118 h 466" name="T83"/>
                    <a:gd fmla="*/ 0 w 623" name="T84"/>
                    <a:gd fmla="*/ 411 h 466" name="T85"/>
                    <a:gd fmla="*/ 2 w 623" name="T86"/>
                    <a:gd fmla="*/ 411 h 466" name="T87"/>
                    <a:gd fmla="*/ 66 w 623" name="T88"/>
                    <a:gd fmla="*/ 465 h 466" name="T89"/>
                    <a:gd fmla="*/ 556 w 623" name="T90"/>
                    <a:gd fmla="*/ 465 h 466" name="T91"/>
                    <a:gd fmla="*/ 623 w 623" name="T92"/>
                    <a:gd fmla="*/ 427 h 46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66" w="623">
                      <a:moveTo>
                        <a:pt x="623" y="427"/>
                      </a:moveTo>
                      <a:cubicBezTo>
                        <a:pt x="622" y="428"/>
                        <a:pt x="620" y="428"/>
                        <a:pt x="618" y="428"/>
                      </a:cubicBezTo>
                      <a:cubicBezTo>
                        <a:pt x="614" y="428"/>
                        <a:pt x="611" y="427"/>
                        <a:pt x="607" y="425"/>
                      </a:cubicBezTo>
                      <a:cubicBezTo>
                        <a:pt x="541" y="390"/>
                        <a:pt x="541" y="390"/>
                        <a:pt x="541" y="390"/>
                      </a:cubicBezTo>
                      <a:cubicBezTo>
                        <a:pt x="475" y="425"/>
                        <a:pt x="475" y="425"/>
                        <a:pt x="475" y="425"/>
                      </a:cubicBezTo>
                      <a:cubicBezTo>
                        <a:pt x="471" y="427"/>
                        <a:pt x="468" y="428"/>
                        <a:pt x="464" y="428"/>
                      </a:cubicBezTo>
                      <a:cubicBezTo>
                        <a:pt x="458" y="428"/>
                        <a:pt x="453" y="426"/>
                        <a:pt x="449" y="423"/>
                      </a:cubicBezTo>
                      <a:cubicBezTo>
                        <a:pt x="442" y="418"/>
                        <a:pt x="438" y="408"/>
                        <a:pt x="440" y="399"/>
                      </a:cubicBezTo>
                      <a:cubicBezTo>
                        <a:pt x="452" y="326"/>
                        <a:pt x="452" y="326"/>
                        <a:pt x="452" y="326"/>
                      </a:cubicBezTo>
                      <a:cubicBezTo>
                        <a:pt x="399" y="273"/>
                        <a:pt x="399" y="273"/>
                        <a:pt x="399" y="273"/>
                      </a:cubicBezTo>
                      <a:cubicBezTo>
                        <a:pt x="392" y="267"/>
                        <a:pt x="390" y="257"/>
                        <a:pt x="392" y="249"/>
                      </a:cubicBezTo>
                      <a:cubicBezTo>
                        <a:pt x="395" y="240"/>
                        <a:pt x="403" y="233"/>
                        <a:pt x="412" y="232"/>
                      </a:cubicBezTo>
                      <a:cubicBezTo>
                        <a:pt x="486" y="221"/>
                        <a:pt x="486" y="221"/>
                        <a:pt x="486" y="221"/>
                      </a:cubicBezTo>
                      <a:cubicBezTo>
                        <a:pt x="519" y="154"/>
                        <a:pt x="519" y="154"/>
                        <a:pt x="519" y="154"/>
                      </a:cubicBezTo>
                      <a:cubicBezTo>
                        <a:pt x="523" y="146"/>
                        <a:pt x="532" y="141"/>
                        <a:pt x="541" y="141"/>
                      </a:cubicBezTo>
                      <a:cubicBezTo>
                        <a:pt x="550" y="141"/>
                        <a:pt x="559" y="146"/>
                        <a:pt x="563" y="154"/>
                      </a:cubicBezTo>
                      <a:cubicBezTo>
                        <a:pt x="582" y="192"/>
                        <a:pt x="582" y="192"/>
                        <a:pt x="582" y="192"/>
                      </a:cubicBezTo>
                      <a:cubicBezTo>
                        <a:pt x="567" y="147"/>
                        <a:pt x="550" y="104"/>
                        <a:pt x="529" y="78"/>
                      </a:cubicBezTo>
                      <a:cubicBezTo>
                        <a:pt x="498" y="26"/>
                        <a:pt x="447" y="7"/>
                        <a:pt x="407" y="1"/>
                      </a:cubicBezTo>
                      <a:cubicBezTo>
                        <a:pt x="401" y="0"/>
                        <a:pt x="395" y="2"/>
                        <a:pt x="391" y="7"/>
                      </a:cubicBezTo>
                      <a:cubicBezTo>
                        <a:pt x="351" y="63"/>
                        <a:pt x="351" y="63"/>
                        <a:pt x="351" y="63"/>
                      </a:cubicBezTo>
                      <a:cubicBezTo>
                        <a:pt x="307" y="3"/>
                        <a:pt x="307" y="3"/>
                        <a:pt x="307" y="3"/>
                      </a:cubicBezTo>
                      <a:cubicBezTo>
                        <a:pt x="338" y="107"/>
                        <a:pt x="338" y="107"/>
                        <a:pt x="338" y="107"/>
                      </a:cubicBezTo>
                      <a:cubicBezTo>
                        <a:pt x="338" y="110"/>
                        <a:pt x="338" y="112"/>
                        <a:pt x="338" y="115"/>
                      </a:cubicBezTo>
                      <a:cubicBezTo>
                        <a:pt x="306" y="262"/>
                        <a:pt x="306" y="262"/>
                        <a:pt x="306" y="262"/>
                      </a:cubicBezTo>
                      <a:cubicBezTo>
                        <a:pt x="306" y="263"/>
                        <a:pt x="306" y="263"/>
                        <a:pt x="306" y="264"/>
                      </a:cubicBezTo>
                      <a:cubicBezTo>
                        <a:pt x="306" y="265"/>
                        <a:pt x="306" y="265"/>
                        <a:pt x="306" y="265"/>
                      </a:cubicBezTo>
                      <a:cubicBezTo>
                        <a:pt x="306" y="264"/>
                        <a:pt x="306" y="264"/>
                        <a:pt x="306" y="264"/>
                      </a:cubicBezTo>
                      <a:cubicBezTo>
                        <a:pt x="306" y="263"/>
                        <a:pt x="306" y="263"/>
                        <a:pt x="306" y="263"/>
                      </a:cubicBezTo>
                      <a:cubicBezTo>
                        <a:pt x="271" y="115"/>
                        <a:pt x="271" y="115"/>
                        <a:pt x="271" y="115"/>
                      </a:cubicBezTo>
                      <a:cubicBezTo>
                        <a:pt x="271" y="112"/>
                        <a:pt x="271" y="109"/>
                        <a:pt x="272" y="107"/>
                      </a:cubicBezTo>
                      <a:cubicBezTo>
                        <a:pt x="305" y="1"/>
                        <a:pt x="305" y="1"/>
                        <a:pt x="305" y="1"/>
                      </a:cubicBezTo>
                      <a:cubicBezTo>
                        <a:pt x="259" y="65"/>
                        <a:pt x="259" y="65"/>
                        <a:pt x="259" y="65"/>
                      </a:cubicBezTo>
                      <a:cubicBezTo>
                        <a:pt x="219" y="11"/>
                        <a:pt x="219" y="11"/>
                        <a:pt x="219" y="11"/>
                      </a:cubicBezTo>
                      <a:cubicBezTo>
                        <a:pt x="215" y="6"/>
                        <a:pt x="208" y="3"/>
                        <a:pt x="202" y="5"/>
                      </a:cubicBezTo>
                      <a:cubicBezTo>
                        <a:pt x="170" y="13"/>
                        <a:pt x="128" y="32"/>
                        <a:pt x="98" y="74"/>
                      </a:cubicBezTo>
                      <a:cubicBezTo>
                        <a:pt x="97" y="76"/>
                        <a:pt x="96" y="77"/>
                        <a:pt x="95" y="78"/>
                      </a:cubicBezTo>
                      <a:cubicBezTo>
                        <a:pt x="95" y="79"/>
                        <a:pt x="94" y="80"/>
                        <a:pt x="93" y="80"/>
                      </a:cubicBezTo>
                      <a:cubicBezTo>
                        <a:pt x="91" y="84"/>
                        <a:pt x="89" y="87"/>
                        <a:pt x="87" y="91"/>
                      </a:cubicBezTo>
                      <a:cubicBezTo>
                        <a:pt x="87" y="91"/>
                        <a:pt x="88" y="91"/>
                        <a:pt x="88" y="91"/>
                      </a:cubicBezTo>
                      <a:cubicBezTo>
                        <a:pt x="84" y="99"/>
                        <a:pt x="79" y="109"/>
                        <a:pt x="75" y="119"/>
                      </a:cubicBezTo>
                      <a:cubicBezTo>
                        <a:pt x="75" y="118"/>
                        <a:pt x="74" y="118"/>
                        <a:pt x="74" y="118"/>
                      </a:cubicBezTo>
                      <a:cubicBezTo>
                        <a:pt x="35" y="210"/>
                        <a:pt x="0" y="394"/>
                        <a:pt x="0" y="411"/>
                      </a:cubicBezTo>
                      <a:cubicBezTo>
                        <a:pt x="2" y="411"/>
                        <a:pt x="2" y="411"/>
                        <a:pt x="2" y="411"/>
                      </a:cubicBezTo>
                      <a:cubicBezTo>
                        <a:pt x="2" y="429"/>
                        <a:pt x="9" y="466"/>
                        <a:pt x="66" y="465"/>
                      </a:cubicBezTo>
                      <a:cubicBezTo>
                        <a:pt x="556" y="465"/>
                        <a:pt x="556" y="465"/>
                        <a:pt x="556" y="465"/>
                      </a:cubicBezTo>
                      <a:cubicBezTo>
                        <a:pt x="556" y="465"/>
                        <a:pt x="607" y="466"/>
                        <a:pt x="623" y="42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2" name="椭圆 31"/>
                <p:cNvSpPr/>
                <p:nvPr/>
              </p:nvSpPr>
              <p:spPr bwMode="auto">
                <a:xfrm>
                  <a:off x="6737992" y="3781703"/>
                  <a:ext cx="235163" cy="23384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3" name="任意多边形 25"/>
                <p:cNvSpPr/>
                <p:nvPr/>
              </p:nvSpPr>
              <p:spPr bwMode="auto">
                <a:xfrm>
                  <a:off x="6922124" y="4128397"/>
                  <a:ext cx="125999" cy="119686"/>
                </a:xfrm>
                <a:custGeom>
                  <a:gdLst>
                    <a:gd fmla="*/ 107 w 230" name="T0"/>
                    <a:gd fmla="*/ 5 h 219" name="T1"/>
                    <a:gd fmla="*/ 115 w 230" name="T2"/>
                    <a:gd fmla="*/ 0 h 219" name="T3"/>
                    <a:gd fmla="*/ 123 w 230" name="T4"/>
                    <a:gd fmla="*/ 5 h 219" name="T5"/>
                    <a:gd fmla="*/ 154 w 230" name="T6"/>
                    <a:gd fmla="*/ 67 h 219" name="T7"/>
                    <a:gd fmla="*/ 222 w 230" name="T8"/>
                    <a:gd fmla="*/ 77 h 219" name="T9"/>
                    <a:gd fmla="*/ 229 w 230" name="T10"/>
                    <a:gd fmla="*/ 83 h 219" name="T11"/>
                    <a:gd fmla="*/ 227 w 230" name="T12"/>
                    <a:gd fmla="*/ 92 h 219" name="T13"/>
                    <a:gd fmla="*/ 178 w 230" name="T14"/>
                    <a:gd fmla="*/ 140 h 219" name="T15"/>
                    <a:gd fmla="*/ 189 w 230" name="T16"/>
                    <a:gd fmla="*/ 208 h 219" name="T17"/>
                    <a:gd fmla="*/ 186 w 230" name="T18"/>
                    <a:gd fmla="*/ 217 h 219" name="T19"/>
                    <a:gd fmla="*/ 176 w 230" name="T20"/>
                    <a:gd fmla="*/ 218 h 219" name="T21"/>
                    <a:gd fmla="*/ 115 w 230" name="T22"/>
                    <a:gd fmla="*/ 186 h 219" name="T23"/>
                    <a:gd fmla="*/ 54 w 230" name="T24"/>
                    <a:gd fmla="*/ 218 h 219" name="T25"/>
                    <a:gd fmla="*/ 44 w 230" name="T26"/>
                    <a:gd fmla="*/ 217 h 219" name="T27"/>
                    <a:gd fmla="*/ 41 w 230" name="T28"/>
                    <a:gd fmla="*/ 208 h 219" name="T29"/>
                    <a:gd fmla="*/ 52 w 230" name="T30"/>
                    <a:gd fmla="*/ 140 h 219" name="T31"/>
                    <a:gd fmla="*/ 3 w 230" name="T32"/>
                    <a:gd fmla="*/ 92 h 219" name="T33"/>
                    <a:gd fmla="*/ 1 w 230" name="T34"/>
                    <a:gd fmla="*/ 83 h 219" name="T35"/>
                    <a:gd fmla="*/ 8 w 230" name="T36"/>
                    <a:gd fmla="*/ 77 h 219" name="T37"/>
                    <a:gd fmla="*/ 76 w 230" name="T38"/>
                    <a:gd fmla="*/ 67 h 219" name="T39"/>
                    <a:gd fmla="*/ 107 w 230" name="T40"/>
                    <a:gd fmla="*/ 5 h 2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19" w="230">
                      <a:moveTo>
                        <a:pt x="107" y="5"/>
                      </a:moveTo>
                      <a:cubicBezTo>
                        <a:pt x="108" y="2"/>
                        <a:pt x="112" y="0"/>
                        <a:pt x="115" y="0"/>
                      </a:cubicBezTo>
                      <a:cubicBezTo>
                        <a:pt x="119" y="0"/>
                        <a:pt x="122" y="2"/>
                        <a:pt x="123" y="5"/>
                      </a:cubicBezTo>
                      <a:cubicBezTo>
                        <a:pt x="154" y="67"/>
                        <a:pt x="154" y="67"/>
                        <a:pt x="154" y="67"/>
                      </a:cubicBezTo>
                      <a:cubicBezTo>
                        <a:pt x="222" y="77"/>
                        <a:pt x="222" y="77"/>
                        <a:pt x="222" y="77"/>
                      </a:cubicBezTo>
                      <a:cubicBezTo>
                        <a:pt x="225" y="77"/>
                        <a:pt x="228" y="80"/>
                        <a:pt x="229" y="83"/>
                      </a:cubicBezTo>
                      <a:cubicBezTo>
                        <a:pt x="230" y="86"/>
                        <a:pt x="229" y="90"/>
                        <a:pt x="227" y="92"/>
                      </a:cubicBezTo>
                      <a:cubicBezTo>
                        <a:pt x="178" y="140"/>
                        <a:pt x="178" y="140"/>
                        <a:pt x="178" y="140"/>
                      </a:cubicBezTo>
                      <a:cubicBezTo>
                        <a:pt x="189" y="208"/>
                        <a:pt x="189" y="208"/>
                        <a:pt x="189" y="208"/>
                      </a:cubicBezTo>
                      <a:cubicBezTo>
                        <a:pt x="190" y="211"/>
                        <a:pt x="188" y="215"/>
                        <a:pt x="186" y="217"/>
                      </a:cubicBezTo>
                      <a:cubicBezTo>
                        <a:pt x="183" y="219"/>
                        <a:pt x="179" y="219"/>
                        <a:pt x="176" y="218"/>
                      </a:cubicBezTo>
                      <a:cubicBezTo>
                        <a:pt x="115" y="186"/>
                        <a:pt x="115" y="186"/>
                        <a:pt x="115" y="186"/>
                      </a:cubicBezTo>
                      <a:cubicBezTo>
                        <a:pt x="54" y="218"/>
                        <a:pt x="54" y="218"/>
                        <a:pt x="54" y="218"/>
                      </a:cubicBezTo>
                      <a:cubicBezTo>
                        <a:pt x="51" y="219"/>
                        <a:pt x="47" y="219"/>
                        <a:pt x="44" y="217"/>
                      </a:cubicBezTo>
                      <a:cubicBezTo>
                        <a:pt x="42" y="215"/>
                        <a:pt x="40" y="212"/>
                        <a:pt x="41" y="208"/>
                      </a:cubicBezTo>
                      <a:cubicBezTo>
                        <a:pt x="52" y="140"/>
                        <a:pt x="52" y="140"/>
                        <a:pt x="52" y="140"/>
                      </a:cubicBezTo>
                      <a:cubicBezTo>
                        <a:pt x="3" y="92"/>
                        <a:pt x="3" y="92"/>
                        <a:pt x="3" y="92"/>
                      </a:cubicBezTo>
                      <a:cubicBezTo>
                        <a:pt x="1" y="90"/>
                        <a:pt x="0" y="86"/>
                        <a:pt x="1" y="83"/>
                      </a:cubicBezTo>
                      <a:cubicBezTo>
                        <a:pt x="2" y="80"/>
                        <a:pt x="5" y="77"/>
                        <a:pt x="8" y="77"/>
                      </a:cubicBezTo>
                      <a:cubicBezTo>
                        <a:pt x="76" y="67"/>
                        <a:pt x="76" y="67"/>
                        <a:pt x="76" y="67"/>
                      </a:cubicBezTo>
                      <a:cubicBezTo>
                        <a:pt x="107" y="5"/>
                        <a:pt x="107" y="5"/>
                        <a:pt x="107"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4" name="任意多边形 26"/>
                <p:cNvSpPr/>
                <p:nvPr/>
              </p:nvSpPr>
              <p:spPr bwMode="auto">
                <a:xfrm>
                  <a:off x="7071008" y="4128397"/>
                  <a:ext cx="126525" cy="119686"/>
                </a:xfrm>
                <a:custGeom>
                  <a:gdLst>
                    <a:gd fmla="*/ 107 w 231" name="T0"/>
                    <a:gd fmla="*/ 5 h 219" name="T1"/>
                    <a:gd fmla="*/ 116 w 231" name="T2"/>
                    <a:gd fmla="*/ 0 h 219" name="T3"/>
                    <a:gd fmla="*/ 124 w 231" name="T4"/>
                    <a:gd fmla="*/ 5 h 219" name="T5"/>
                    <a:gd fmla="*/ 154 w 231" name="T6"/>
                    <a:gd fmla="*/ 67 h 219" name="T7"/>
                    <a:gd fmla="*/ 222 w 231" name="T8"/>
                    <a:gd fmla="*/ 77 h 219" name="T9"/>
                    <a:gd fmla="*/ 230 w 231" name="T10"/>
                    <a:gd fmla="*/ 83 h 219" name="T11"/>
                    <a:gd fmla="*/ 227 w 231" name="T12"/>
                    <a:gd fmla="*/ 92 h 219" name="T13"/>
                    <a:gd fmla="*/ 178 w 231" name="T14"/>
                    <a:gd fmla="*/ 140 h 219" name="T15"/>
                    <a:gd fmla="*/ 190 w 231" name="T16"/>
                    <a:gd fmla="*/ 208 h 219" name="T17"/>
                    <a:gd fmla="*/ 186 w 231" name="T18"/>
                    <a:gd fmla="*/ 217 h 219" name="T19"/>
                    <a:gd fmla="*/ 176 w 231" name="T20"/>
                    <a:gd fmla="*/ 218 h 219" name="T21"/>
                    <a:gd fmla="*/ 116 w 231" name="T22"/>
                    <a:gd fmla="*/ 186 h 219" name="T23"/>
                    <a:gd fmla="*/ 55 w 231" name="T24"/>
                    <a:gd fmla="*/ 218 h 219" name="T25"/>
                    <a:gd fmla="*/ 45 w 231" name="T26"/>
                    <a:gd fmla="*/ 217 h 219" name="T27"/>
                    <a:gd fmla="*/ 41 w 231" name="T28"/>
                    <a:gd fmla="*/ 208 h 219" name="T29"/>
                    <a:gd fmla="*/ 53 w 231" name="T30"/>
                    <a:gd fmla="*/ 140 h 219" name="T31"/>
                    <a:gd fmla="*/ 4 w 231" name="T32"/>
                    <a:gd fmla="*/ 92 h 219" name="T33"/>
                    <a:gd fmla="*/ 1 w 231" name="T34"/>
                    <a:gd fmla="*/ 83 h 219" name="T35"/>
                    <a:gd fmla="*/ 9 w 231" name="T36"/>
                    <a:gd fmla="*/ 77 h 219" name="T37"/>
                    <a:gd fmla="*/ 77 w 231" name="T38"/>
                    <a:gd fmla="*/ 67 h 219" name="T39"/>
                    <a:gd fmla="*/ 107 w 231" name="T40"/>
                    <a:gd fmla="*/ 5 h 2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19" w="231">
                      <a:moveTo>
                        <a:pt x="107" y="5"/>
                      </a:moveTo>
                      <a:cubicBezTo>
                        <a:pt x="109" y="2"/>
                        <a:pt x="112" y="0"/>
                        <a:pt x="116" y="0"/>
                      </a:cubicBezTo>
                      <a:cubicBezTo>
                        <a:pt x="119" y="0"/>
                        <a:pt x="122" y="2"/>
                        <a:pt x="124" y="5"/>
                      </a:cubicBezTo>
                      <a:cubicBezTo>
                        <a:pt x="154" y="67"/>
                        <a:pt x="154" y="67"/>
                        <a:pt x="154" y="67"/>
                      </a:cubicBezTo>
                      <a:cubicBezTo>
                        <a:pt x="222" y="77"/>
                        <a:pt x="222" y="77"/>
                        <a:pt x="222" y="77"/>
                      </a:cubicBezTo>
                      <a:cubicBezTo>
                        <a:pt x="226" y="77"/>
                        <a:pt x="229" y="79"/>
                        <a:pt x="230" y="83"/>
                      </a:cubicBezTo>
                      <a:cubicBezTo>
                        <a:pt x="231" y="86"/>
                        <a:pt x="230" y="90"/>
                        <a:pt x="227" y="92"/>
                      </a:cubicBezTo>
                      <a:cubicBezTo>
                        <a:pt x="178" y="140"/>
                        <a:pt x="178" y="140"/>
                        <a:pt x="178" y="140"/>
                      </a:cubicBezTo>
                      <a:cubicBezTo>
                        <a:pt x="190" y="208"/>
                        <a:pt x="190" y="208"/>
                        <a:pt x="190" y="208"/>
                      </a:cubicBezTo>
                      <a:cubicBezTo>
                        <a:pt x="190" y="211"/>
                        <a:pt x="189" y="215"/>
                        <a:pt x="186" y="217"/>
                      </a:cubicBezTo>
                      <a:cubicBezTo>
                        <a:pt x="183" y="219"/>
                        <a:pt x="180" y="219"/>
                        <a:pt x="176" y="218"/>
                      </a:cubicBezTo>
                      <a:cubicBezTo>
                        <a:pt x="116" y="186"/>
                        <a:pt x="116" y="186"/>
                        <a:pt x="116" y="186"/>
                      </a:cubicBezTo>
                      <a:cubicBezTo>
                        <a:pt x="55" y="218"/>
                        <a:pt x="55" y="218"/>
                        <a:pt x="55" y="218"/>
                      </a:cubicBezTo>
                      <a:cubicBezTo>
                        <a:pt x="52" y="219"/>
                        <a:pt x="48" y="219"/>
                        <a:pt x="45" y="217"/>
                      </a:cubicBezTo>
                      <a:cubicBezTo>
                        <a:pt x="42" y="215"/>
                        <a:pt x="41" y="211"/>
                        <a:pt x="41" y="208"/>
                      </a:cubicBezTo>
                      <a:cubicBezTo>
                        <a:pt x="53" y="140"/>
                        <a:pt x="53" y="140"/>
                        <a:pt x="53" y="140"/>
                      </a:cubicBezTo>
                      <a:cubicBezTo>
                        <a:pt x="4" y="92"/>
                        <a:pt x="4" y="92"/>
                        <a:pt x="4" y="92"/>
                      </a:cubicBezTo>
                      <a:cubicBezTo>
                        <a:pt x="1" y="90"/>
                        <a:pt x="0" y="86"/>
                        <a:pt x="1" y="83"/>
                      </a:cubicBezTo>
                      <a:cubicBezTo>
                        <a:pt x="2" y="79"/>
                        <a:pt x="5" y="77"/>
                        <a:pt x="9" y="77"/>
                      </a:cubicBezTo>
                      <a:cubicBezTo>
                        <a:pt x="77" y="67"/>
                        <a:pt x="77" y="67"/>
                        <a:pt x="77" y="67"/>
                      </a:cubicBezTo>
                      <a:cubicBezTo>
                        <a:pt x="107" y="5"/>
                        <a:pt x="107" y="5"/>
                        <a:pt x="107"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sp>
              <p:nvSpPr>
                <p:cNvPr id="35" name="任意多边形 27"/>
                <p:cNvSpPr/>
                <p:nvPr/>
              </p:nvSpPr>
              <p:spPr bwMode="auto">
                <a:xfrm>
                  <a:off x="6992620" y="4000294"/>
                  <a:ext cx="125999" cy="120212"/>
                </a:xfrm>
                <a:custGeom>
                  <a:gdLst>
                    <a:gd fmla="*/ 107 w 230" name="T0"/>
                    <a:gd fmla="*/ 5 h 220" name="T1"/>
                    <a:gd fmla="*/ 115 w 230" name="T2"/>
                    <a:gd fmla="*/ 0 h 220" name="T3"/>
                    <a:gd fmla="*/ 123 w 230" name="T4"/>
                    <a:gd fmla="*/ 6 h 220" name="T5"/>
                    <a:gd fmla="*/ 154 w 230" name="T6"/>
                    <a:gd fmla="*/ 67 h 220" name="T7"/>
                    <a:gd fmla="*/ 222 w 230" name="T8"/>
                    <a:gd fmla="*/ 77 h 220" name="T9"/>
                    <a:gd fmla="*/ 229 w 230" name="T10"/>
                    <a:gd fmla="*/ 83 h 220" name="T11"/>
                    <a:gd fmla="*/ 227 w 230" name="T12"/>
                    <a:gd fmla="*/ 93 h 220" name="T13"/>
                    <a:gd fmla="*/ 178 w 230" name="T14"/>
                    <a:gd fmla="*/ 141 h 220" name="T15"/>
                    <a:gd fmla="*/ 189 w 230" name="T16"/>
                    <a:gd fmla="*/ 208 h 220" name="T17"/>
                    <a:gd fmla="*/ 186 w 230" name="T18"/>
                    <a:gd fmla="*/ 217 h 220" name="T19"/>
                    <a:gd fmla="*/ 176 w 230" name="T20"/>
                    <a:gd fmla="*/ 218 h 220" name="T21"/>
                    <a:gd fmla="*/ 115 w 230" name="T22"/>
                    <a:gd fmla="*/ 186 h 220" name="T23"/>
                    <a:gd fmla="*/ 54 w 230" name="T24"/>
                    <a:gd fmla="*/ 218 h 220" name="T25"/>
                    <a:gd fmla="*/ 45 w 230" name="T26"/>
                    <a:gd fmla="*/ 217 h 220" name="T27"/>
                    <a:gd fmla="*/ 41 w 230" name="T28"/>
                    <a:gd fmla="*/ 208 h 220" name="T29"/>
                    <a:gd fmla="*/ 52 w 230" name="T30"/>
                    <a:gd fmla="*/ 141 h 220" name="T31"/>
                    <a:gd fmla="*/ 3 w 230" name="T32"/>
                    <a:gd fmla="*/ 93 h 220" name="T33"/>
                    <a:gd fmla="*/ 1 w 230" name="T34"/>
                    <a:gd fmla="*/ 83 h 220" name="T35"/>
                    <a:gd fmla="*/ 8 w 230" name="T36"/>
                    <a:gd fmla="*/ 77 h 220" name="T37"/>
                    <a:gd fmla="*/ 76 w 230" name="T38"/>
                    <a:gd fmla="*/ 67 h 220" name="T39"/>
                    <a:gd fmla="*/ 107 w 230" name="T40"/>
                    <a:gd fmla="*/ 5 h 22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0" w="230">
                      <a:moveTo>
                        <a:pt x="107" y="5"/>
                      </a:moveTo>
                      <a:cubicBezTo>
                        <a:pt x="108" y="2"/>
                        <a:pt x="112" y="0"/>
                        <a:pt x="115" y="0"/>
                      </a:cubicBezTo>
                      <a:cubicBezTo>
                        <a:pt x="119" y="0"/>
                        <a:pt x="122" y="2"/>
                        <a:pt x="123" y="6"/>
                      </a:cubicBezTo>
                      <a:cubicBezTo>
                        <a:pt x="154" y="67"/>
                        <a:pt x="154" y="67"/>
                        <a:pt x="154" y="67"/>
                      </a:cubicBezTo>
                      <a:cubicBezTo>
                        <a:pt x="222" y="77"/>
                        <a:pt x="222" y="77"/>
                        <a:pt x="222" y="77"/>
                      </a:cubicBezTo>
                      <a:cubicBezTo>
                        <a:pt x="225" y="77"/>
                        <a:pt x="228" y="80"/>
                        <a:pt x="229" y="83"/>
                      </a:cubicBezTo>
                      <a:cubicBezTo>
                        <a:pt x="230" y="87"/>
                        <a:pt x="229" y="90"/>
                        <a:pt x="227" y="93"/>
                      </a:cubicBezTo>
                      <a:cubicBezTo>
                        <a:pt x="178" y="141"/>
                        <a:pt x="178" y="141"/>
                        <a:pt x="178" y="141"/>
                      </a:cubicBezTo>
                      <a:cubicBezTo>
                        <a:pt x="189" y="208"/>
                        <a:pt x="189" y="208"/>
                        <a:pt x="189" y="208"/>
                      </a:cubicBezTo>
                      <a:cubicBezTo>
                        <a:pt x="190" y="212"/>
                        <a:pt x="188" y="215"/>
                        <a:pt x="186" y="217"/>
                      </a:cubicBezTo>
                      <a:cubicBezTo>
                        <a:pt x="183" y="220"/>
                        <a:pt x="179" y="220"/>
                        <a:pt x="176" y="218"/>
                      </a:cubicBezTo>
                      <a:cubicBezTo>
                        <a:pt x="115" y="186"/>
                        <a:pt x="115" y="186"/>
                        <a:pt x="115" y="186"/>
                      </a:cubicBezTo>
                      <a:cubicBezTo>
                        <a:pt x="54" y="218"/>
                        <a:pt x="54" y="218"/>
                        <a:pt x="54" y="218"/>
                      </a:cubicBezTo>
                      <a:cubicBezTo>
                        <a:pt x="51" y="220"/>
                        <a:pt x="47" y="220"/>
                        <a:pt x="45" y="217"/>
                      </a:cubicBezTo>
                      <a:cubicBezTo>
                        <a:pt x="42" y="215"/>
                        <a:pt x="40" y="212"/>
                        <a:pt x="41" y="208"/>
                      </a:cubicBezTo>
                      <a:cubicBezTo>
                        <a:pt x="52" y="141"/>
                        <a:pt x="52" y="141"/>
                        <a:pt x="52" y="141"/>
                      </a:cubicBezTo>
                      <a:cubicBezTo>
                        <a:pt x="3" y="93"/>
                        <a:pt x="3" y="93"/>
                        <a:pt x="3" y="93"/>
                      </a:cubicBezTo>
                      <a:cubicBezTo>
                        <a:pt x="1" y="90"/>
                        <a:pt x="0" y="87"/>
                        <a:pt x="1" y="83"/>
                      </a:cubicBezTo>
                      <a:cubicBezTo>
                        <a:pt x="2" y="80"/>
                        <a:pt x="5" y="77"/>
                        <a:pt x="8" y="77"/>
                      </a:cubicBezTo>
                      <a:cubicBezTo>
                        <a:pt x="76" y="67"/>
                        <a:pt x="76" y="67"/>
                        <a:pt x="76" y="67"/>
                      </a:cubicBezTo>
                      <a:cubicBezTo>
                        <a:pt x="107" y="5"/>
                        <a:pt x="107" y="5"/>
                        <a:pt x="107"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ea charset="-122" panose="020b0503020204020204" pitchFamily="34" typeface="微软雅黑"/>
                  </a:endParaRPr>
                </a:p>
              </p:txBody>
            </p:sp>
          </p:grpSp>
        </p:grpSp>
        <p:grpSp>
          <p:nvGrpSpPr>
            <p:cNvPr id="9" name="组合 8"/>
            <p:cNvGrpSpPr/>
            <p:nvPr/>
          </p:nvGrpSpPr>
          <p:grpSpPr>
            <a:xfrm>
              <a:off x="3207395" y="2731090"/>
              <a:ext cx="818941" cy="820170"/>
              <a:chOff x="4276526" y="3641454"/>
              <a:chExt cx="1091921" cy="1093560"/>
            </a:xfrm>
          </p:grpSpPr>
          <p:sp>
            <p:nvSpPr>
              <p:cNvPr id="27" name="椭圆 26"/>
              <p:cNvSpPr/>
              <p:nvPr/>
            </p:nvSpPr>
            <p:spPr>
              <a:xfrm flipV="1">
                <a:off x="4276526" y="3641454"/>
                <a:ext cx="1091921" cy="1093560"/>
              </a:xfrm>
              <a:prstGeom prst="ellipse">
                <a:avLst/>
              </a:prstGeom>
              <a:solidFill>
                <a:schemeClr val="accent3">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任意多边形 30"/>
              <p:cNvSpPr/>
              <p:nvPr/>
            </p:nvSpPr>
            <p:spPr bwMode="auto">
              <a:xfrm>
                <a:off x="4549927" y="3922850"/>
                <a:ext cx="545119" cy="545119"/>
              </a:xfrm>
              <a:custGeom>
                <a:gdLst>
                  <a:gd fmla="*/ 1083 w 1083" name="T0"/>
                  <a:gd fmla="*/ 542 h 1084" name="T1"/>
                  <a:gd fmla="*/ 158 w 1083" name="T2"/>
                  <a:gd fmla="*/ 926 h 1084" name="T3"/>
                  <a:gd fmla="*/ 542 w 1083" name="T4"/>
                  <a:gd fmla="*/ 0 h 1084" name="T5"/>
                  <a:gd fmla="*/ 517 w 1083" name="T6"/>
                  <a:gd fmla="*/ 1000 h 1084" name="T7"/>
                  <a:gd fmla="*/ 357 w 1083" name="T8"/>
                  <a:gd fmla="*/ 861 h 1084" name="T9"/>
                  <a:gd fmla="*/ 517 w 1083" name="T10"/>
                  <a:gd fmla="*/ 1000 h 1084" name="T11"/>
                  <a:gd fmla="*/ 866 w 1083" name="T12"/>
                  <a:gd fmla="*/ 218 h 1084" name="T13"/>
                  <a:gd fmla="*/ 842 w 1083" name="T14"/>
                  <a:gd fmla="*/ 517 h 1084" name="T15"/>
                  <a:gd fmla="*/ 866 w 1083" name="T16"/>
                  <a:gd fmla="*/ 218 h 1084" name="T17"/>
                  <a:gd fmla="*/ 722 w 1083" name="T18"/>
                  <a:gd fmla="*/ 120 h 1084" name="T19"/>
                  <a:gd fmla="*/ 815 w 1083" name="T20"/>
                  <a:gd fmla="*/ 174 h 1084" name="T21"/>
                  <a:gd fmla="*/ 617 w 1083" name="T22"/>
                  <a:gd fmla="*/ 90 h 1084" name="T23"/>
                  <a:gd fmla="*/ 707 w 1083" name="T24"/>
                  <a:gd fmla="*/ 231 h 1084" name="T25"/>
                  <a:gd fmla="*/ 617 w 1083" name="T26"/>
                  <a:gd fmla="*/ 90 h 1084" name="T27"/>
                  <a:gd fmla="*/ 517 w 1083" name="T28"/>
                  <a:gd fmla="*/ 84 h 1084" name="T29"/>
                  <a:gd fmla="*/ 357 w 1083" name="T30"/>
                  <a:gd fmla="*/ 224 h 1084" name="T31"/>
                  <a:gd fmla="*/ 517 w 1083" name="T32"/>
                  <a:gd fmla="*/ 84 h 1084" name="T33"/>
                  <a:gd fmla="*/ 362 w 1083" name="T34"/>
                  <a:gd fmla="*/ 120 h 1084" name="T35"/>
                  <a:gd fmla="*/ 325 w 1083" name="T36"/>
                  <a:gd fmla="*/ 177 h 1084" name="T37"/>
                  <a:gd fmla="*/ 229 w 1083" name="T38"/>
                  <a:gd fmla="*/ 207 h 1084" name="T39"/>
                  <a:gd fmla="*/ 84 w 1083" name="T40"/>
                  <a:gd fmla="*/ 517 h 1084" name="T41"/>
                  <a:gd fmla="*/ 229 w 1083" name="T42"/>
                  <a:gd fmla="*/ 207 h 1084" name="T43"/>
                  <a:gd fmla="*/ 84 w 1083" name="T44"/>
                  <a:gd fmla="*/ 567 h 1084" name="T45"/>
                  <a:gd fmla="*/ 292 w 1083" name="T46"/>
                  <a:gd fmla="*/ 837 h 1084" name="T47"/>
                  <a:gd fmla="*/ 84 w 1083" name="T48"/>
                  <a:gd fmla="*/ 567 h 1084" name="T49"/>
                  <a:gd fmla="*/ 362 w 1083" name="T50"/>
                  <a:gd fmla="*/ 964 h 1084" name="T51"/>
                  <a:gd fmla="*/ 268 w 1083" name="T52"/>
                  <a:gd fmla="*/ 911 h 1084" name="T53"/>
                  <a:gd fmla="*/ 567 w 1083" name="T54"/>
                  <a:gd fmla="*/ 1000 h 1084" name="T55"/>
                  <a:gd fmla="*/ 726 w 1083" name="T56"/>
                  <a:gd fmla="*/ 861 h 1084" name="T57"/>
                  <a:gd fmla="*/ 566 w 1083" name="T58"/>
                  <a:gd fmla="*/ 1000 h 1084" name="T59"/>
                  <a:gd fmla="*/ 722 w 1083" name="T60"/>
                  <a:gd fmla="*/ 964 h 1084" name="T61"/>
                  <a:gd fmla="*/ 758 w 1083" name="T62"/>
                  <a:gd fmla="*/ 908 h 1084" name="T63"/>
                  <a:gd fmla="*/ 855 w 1083" name="T64"/>
                  <a:gd fmla="*/ 878 h 1084" name="T65"/>
                  <a:gd fmla="*/ 1000 w 1083" name="T66"/>
                  <a:gd fmla="*/ 567 h 1084" name="T67"/>
                  <a:gd fmla="*/ 855 w 1083" name="T68"/>
                  <a:gd fmla="*/ 878 h 1084" name="T69"/>
                  <a:gd fmla="*/ 746 w 1083" name="T70"/>
                  <a:gd fmla="*/ 269 h 1084" name="T71"/>
                  <a:gd fmla="*/ 567 w 1083" name="T72"/>
                  <a:gd fmla="*/ 517 h 1084" name="T73"/>
                  <a:gd fmla="*/ 746 w 1083" name="T74"/>
                  <a:gd fmla="*/ 269 h 1084" name="T75"/>
                  <a:gd fmla="*/ 358 w 1083" name="T76"/>
                  <a:gd fmla="*/ 278 h 1084" name="T77"/>
                  <a:gd fmla="*/ 517 w 1083" name="T78"/>
                  <a:gd fmla="*/ 517 h 1084" name="T79"/>
                  <a:gd fmla="*/ 517 w 1083" name="T80"/>
                  <a:gd fmla="*/ 775 h 1084" name="T81"/>
                  <a:gd fmla="*/ 292 w 1083" name="T82"/>
                  <a:gd fmla="*/ 567 h 1084" name="T83"/>
                  <a:gd fmla="*/ 517 w 1083" name="T84"/>
                  <a:gd fmla="*/ 775 h 1084" name="T85"/>
                  <a:gd fmla="*/ 567 w 1083" name="T86"/>
                  <a:gd fmla="*/ 775 h 1084" name="T87"/>
                  <a:gd fmla="*/ 792 w 1083" name="T88"/>
                  <a:gd fmla="*/ 567 h 1084" name="T89"/>
                  <a:gd fmla="*/ 567 w 1083" name="T90"/>
                  <a:gd fmla="*/ 775 h 108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84" w="1083">
                    <a:moveTo>
                      <a:pt x="542" y="0"/>
                    </a:moveTo>
                    <a:cubicBezTo>
                      <a:pt x="691" y="0"/>
                      <a:pt x="827" y="61"/>
                      <a:pt x="925" y="159"/>
                    </a:cubicBezTo>
                    <a:cubicBezTo>
                      <a:pt x="1023" y="258"/>
                      <a:pt x="1083" y="393"/>
                      <a:pt x="1083" y="542"/>
                    </a:cubicBezTo>
                    <a:cubicBezTo>
                      <a:pt x="1083" y="692"/>
                      <a:pt x="1023" y="827"/>
                      <a:pt x="925" y="926"/>
                    </a:cubicBezTo>
                    <a:cubicBezTo>
                      <a:pt x="827" y="1024"/>
                      <a:pt x="691" y="1084"/>
                      <a:pt x="542" y="1084"/>
                    </a:cubicBezTo>
                    <a:cubicBezTo>
                      <a:pt x="392" y="1084"/>
                      <a:pt x="257" y="1024"/>
                      <a:pt x="158" y="926"/>
                    </a:cubicBezTo>
                    <a:cubicBezTo>
                      <a:pt x="60" y="827"/>
                      <a:pt x="0" y="692"/>
                      <a:pt x="0" y="542"/>
                    </a:cubicBezTo>
                    <a:cubicBezTo>
                      <a:pt x="0" y="393"/>
                      <a:pt x="60" y="258"/>
                      <a:pt x="158" y="159"/>
                    </a:cubicBezTo>
                    <a:cubicBezTo>
                      <a:pt x="257" y="61"/>
                      <a:pt x="392" y="0"/>
                      <a:pt x="542" y="0"/>
                    </a:cubicBezTo>
                    <a:cubicBezTo>
                      <a:pt x="542" y="0"/>
                      <a:pt x="542" y="0"/>
                      <a:pt x="542" y="0"/>
                    </a:cubicBezTo>
                    <a:close/>
                    <a:moveTo>
                      <a:pt x="517" y="1000"/>
                    </a:moveTo>
                    <a:cubicBezTo>
                      <a:pt x="517" y="1000"/>
                      <a:pt x="517" y="1000"/>
                      <a:pt x="517" y="1000"/>
                    </a:cubicBezTo>
                    <a:cubicBezTo>
                      <a:pt x="517" y="825"/>
                      <a:pt x="517" y="825"/>
                      <a:pt x="517" y="825"/>
                    </a:cubicBezTo>
                    <a:cubicBezTo>
                      <a:pt x="468" y="827"/>
                      <a:pt x="420" y="837"/>
                      <a:pt x="376" y="854"/>
                    </a:cubicBezTo>
                    <a:cubicBezTo>
                      <a:pt x="370" y="856"/>
                      <a:pt x="363" y="859"/>
                      <a:pt x="357" y="861"/>
                    </a:cubicBezTo>
                    <a:cubicBezTo>
                      <a:pt x="361" y="869"/>
                      <a:pt x="365" y="877"/>
                      <a:pt x="369" y="884"/>
                    </a:cubicBezTo>
                    <a:cubicBezTo>
                      <a:pt x="396" y="934"/>
                      <a:pt x="430" y="972"/>
                      <a:pt x="466" y="995"/>
                    </a:cubicBezTo>
                    <a:cubicBezTo>
                      <a:pt x="483" y="998"/>
                      <a:pt x="500" y="1000"/>
                      <a:pt x="517" y="1000"/>
                    </a:cubicBezTo>
                    <a:cubicBezTo>
                      <a:pt x="517" y="1000"/>
                      <a:pt x="517" y="1000"/>
                      <a:pt x="517" y="1000"/>
                    </a:cubicBezTo>
                    <a:close/>
                    <a:moveTo>
                      <a:pt x="866" y="218"/>
                    </a:moveTo>
                    <a:cubicBezTo>
                      <a:pt x="866" y="218"/>
                      <a:pt x="866" y="218"/>
                      <a:pt x="866" y="218"/>
                    </a:cubicBezTo>
                    <a:cubicBezTo>
                      <a:pt x="862" y="214"/>
                      <a:pt x="858" y="211"/>
                      <a:pt x="855" y="207"/>
                    </a:cubicBezTo>
                    <a:cubicBezTo>
                      <a:pt x="835" y="223"/>
                      <a:pt x="813" y="236"/>
                      <a:pt x="791" y="248"/>
                    </a:cubicBezTo>
                    <a:cubicBezTo>
                      <a:pt x="820" y="325"/>
                      <a:pt x="839" y="418"/>
                      <a:pt x="842" y="517"/>
                    </a:cubicBezTo>
                    <a:cubicBezTo>
                      <a:pt x="1000" y="517"/>
                      <a:pt x="1000" y="517"/>
                      <a:pt x="1000" y="517"/>
                    </a:cubicBezTo>
                    <a:cubicBezTo>
                      <a:pt x="993" y="401"/>
                      <a:pt x="943" y="296"/>
                      <a:pt x="866" y="218"/>
                    </a:cubicBezTo>
                    <a:cubicBezTo>
                      <a:pt x="866" y="218"/>
                      <a:pt x="866" y="218"/>
                      <a:pt x="866" y="218"/>
                    </a:cubicBezTo>
                    <a:close/>
                    <a:moveTo>
                      <a:pt x="815" y="174"/>
                    </a:moveTo>
                    <a:cubicBezTo>
                      <a:pt x="815" y="174"/>
                      <a:pt x="815" y="174"/>
                      <a:pt x="815" y="174"/>
                    </a:cubicBezTo>
                    <a:cubicBezTo>
                      <a:pt x="787" y="153"/>
                      <a:pt x="755" y="135"/>
                      <a:pt x="722" y="120"/>
                    </a:cubicBezTo>
                    <a:cubicBezTo>
                      <a:pt x="735" y="138"/>
                      <a:pt x="747" y="156"/>
                      <a:pt x="758" y="177"/>
                    </a:cubicBezTo>
                    <a:cubicBezTo>
                      <a:pt x="763" y="185"/>
                      <a:pt x="767" y="193"/>
                      <a:pt x="771" y="202"/>
                    </a:cubicBezTo>
                    <a:cubicBezTo>
                      <a:pt x="787" y="194"/>
                      <a:pt x="801" y="184"/>
                      <a:pt x="815" y="174"/>
                    </a:cubicBezTo>
                    <a:cubicBezTo>
                      <a:pt x="815" y="174"/>
                      <a:pt x="815" y="174"/>
                      <a:pt x="815" y="174"/>
                    </a:cubicBezTo>
                    <a:close/>
                    <a:moveTo>
                      <a:pt x="617" y="90"/>
                    </a:moveTo>
                    <a:cubicBezTo>
                      <a:pt x="617" y="90"/>
                      <a:pt x="617" y="90"/>
                      <a:pt x="617" y="90"/>
                    </a:cubicBezTo>
                    <a:cubicBezTo>
                      <a:pt x="601" y="87"/>
                      <a:pt x="584" y="85"/>
                      <a:pt x="567" y="84"/>
                    </a:cubicBezTo>
                    <a:cubicBezTo>
                      <a:pt x="567" y="260"/>
                      <a:pt x="567" y="260"/>
                      <a:pt x="567" y="260"/>
                    </a:cubicBezTo>
                    <a:cubicBezTo>
                      <a:pt x="616" y="258"/>
                      <a:pt x="664" y="247"/>
                      <a:pt x="707" y="231"/>
                    </a:cubicBezTo>
                    <a:cubicBezTo>
                      <a:pt x="714" y="229"/>
                      <a:pt x="720" y="226"/>
                      <a:pt x="726" y="224"/>
                    </a:cubicBezTo>
                    <a:cubicBezTo>
                      <a:pt x="723" y="216"/>
                      <a:pt x="719" y="208"/>
                      <a:pt x="714" y="201"/>
                    </a:cubicBezTo>
                    <a:cubicBezTo>
                      <a:pt x="687" y="151"/>
                      <a:pt x="654" y="112"/>
                      <a:pt x="617" y="90"/>
                    </a:cubicBezTo>
                    <a:cubicBezTo>
                      <a:pt x="617" y="90"/>
                      <a:pt x="617" y="90"/>
                      <a:pt x="617" y="90"/>
                    </a:cubicBezTo>
                    <a:close/>
                    <a:moveTo>
                      <a:pt x="517" y="84"/>
                    </a:moveTo>
                    <a:cubicBezTo>
                      <a:pt x="517" y="84"/>
                      <a:pt x="517" y="84"/>
                      <a:pt x="517" y="84"/>
                    </a:cubicBezTo>
                    <a:cubicBezTo>
                      <a:pt x="500" y="85"/>
                      <a:pt x="483" y="88"/>
                      <a:pt x="466" y="90"/>
                    </a:cubicBezTo>
                    <a:cubicBezTo>
                      <a:pt x="430" y="112"/>
                      <a:pt x="396" y="151"/>
                      <a:pt x="369" y="201"/>
                    </a:cubicBezTo>
                    <a:cubicBezTo>
                      <a:pt x="365" y="208"/>
                      <a:pt x="361" y="216"/>
                      <a:pt x="357" y="224"/>
                    </a:cubicBezTo>
                    <a:cubicBezTo>
                      <a:pt x="363" y="226"/>
                      <a:pt x="370" y="229"/>
                      <a:pt x="376" y="231"/>
                    </a:cubicBezTo>
                    <a:cubicBezTo>
                      <a:pt x="420" y="247"/>
                      <a:pt x="467" y="258"/>
                      <a:pt x="517" y="260"/>
                    </a:cubicBezTo>
                    <a:cubicBezTo>
                      <a:pt x="517" y="84"/>
                      <a:pt x="517" y="84"/>
                      <a:pt x="517" y="84"/>
                    </a:cubicBezTo>
                    <a:cubicBezTo>
                      <a:pt x="517" y="84"/>
                      <a:pt x="517" y="84"/>
                      <a:pt x="517" y="84"/>
                    </a:cubicBezTo>
                    <a:close/>
                    <a:moveTo>
                      <a:pt x="362" y="120"/>
                    </a:moveTo>
                    <a:cubicBezTo>
                      <a:pt x="362" y="120"/>
                      <a:pt x="362" y="120"/>
                      <a:pt x="362" y="120"/>
                    </a:cubicBezTo>
                    <a:cubicBezTo>
                      <a:pt x="328" y="135"/>
                      <a:pt x="297" y="153"/>
                      <a:pt x="268" y="174"/>
                    </a:cubicBezTo>
                    <a:cubicBezTo>
                      <a:pt x="283" y="184"/>
                      <a:pt x="297" y="194"/>
                      <a:pt x="312" y="202"/>
                    </a:cubicBezTo>
                    <a:cubicBezTo>
                      <a:pt x="316" y="193"/>
                      <a:pt x="320" y="185"/>
                      <a:pt x="325" y="177"/>
                    </a:cubicBezTo>
                    <a:cubicBezTo>
                      <a:pt x="336" y="156"/>
                      <a:pt x="349" y="138"/>
                      <a:pt x="362" y="120"/>
                    </a:cubicBezTo>
                    <a:cubicBezTo>
                      <a:pt x="362" y="120"/>
                      <a:pt x="362" y="120"/>
                      <a:pt x="362" y="120"/>
                    </a:cubicBezTo>
                    <a:close/>
                    <a:moveTo>
                      <a:pt x="229" y="207"/>
                    </a:moveTo>
                    <a:cubicBezTo>
                      <a:pt x="229" y="207"/>
                      <a:pt x="229" y="207"/>
                      <a:pt x="229" y="207"/>
                    </a:cubicBezTo>
                    <a:cubicBezTo>
                      <a:pt x="225" y="211"/>
                      <a:pt x="221" y="214"/>
                      <a:pt x="218" y="218"/>
                    </a:cubicBezTo>
                    <a:cubicBezTo>
                      <a:pt x="140" y="296"/>
                      <a:pt x="90" y="401"/>
                      <a:pt x="84" y="517"/>
                    </a:cubicBezTo>
                    <a:cubicBezTo>
                      <a:pt x="242" y="517"/>
                      <a:pt x="242" y="517"/>
                      <a:pt x="242" y="517"/>
                    </a:cubicBezTo>
                    <a:cubicBezTo>
                      <a:pt x="245" y="418"/>
                      <a:pt x="263" y="325"/>
                      <a:pt x="292" y="248"/>
                    </a:cubicBezTo>
                    <a:cubicBezTo>
                      <a:pt x="270" y="236"/>
                      <a:pt x="249" y="223"/>
                      <a:pt x="229" y="207"/>
                    </a:cubicBezTo>
                    <a:cubicBezTo>
                      <a:pt x="229" y="207"/>
                      <a:pt x="229" y="207"/>
                      <a:pt x="229" y="207"/>
                    </a:cubicBezTo>
                    <a:close/>
                    <a:moveTo>
                      <a:pt x="84" y="567"/>
                    </a:moveTo>
                    <a:cubicBezTo>
                      <a:pt x="84" y="567"/>
                      <a:pt x="84" y="567"/>
                      <a:pt x="84" y="567"/>
                    </a:cubicBezTo>
                    <a:cubicBezTo>
                      <a:pt x="90" y="684"/>
                      <a:pt x="140" y="789"/>
                      <a:pt x="218" y="867"/>
                    </a:cubicBezTo>
                    <a:cubicBezTo>
                      <a:pt x="229" y="878"/>
                      <a:pt x="229" y="878"/>
                      <a:pt x="229" y="878"/>
                    </a:cubicBezTo>
                    <a:cubicBezTo>
                      <a:pt x="249" y="863"/>
                      <a:pt x="270" y="849"/>
                      <a:pt x="292" y="837"/>
                    </a:cubicBezTo>
                    <a:cubicBezTo>
                      <a:pt x="263" y="760"/>
                      <a:pt x="245" y="667"/>
                      <a:pt x="242" y="567"/>
                    </a:cubicBezTo>
                    <a:cubicBezTo>
                      <a:pt x="84" y="567"/>
                      <a:pt x="84" y="567"/>
                      <a:pt x="84" y="567"/>
                    </a:cubicBezTo>
                    <a:cubicBezTo>
                      <a:pt x="84" y="567"/>
                      <a:pt x="84" y="567"/>
                      <a:pt x="84" y="567"/>
                    </a:cubicBezTo>
                    <a:close/>
                    <a:moveTo>
                      <a:pt x="268" y="911"/>
                    </a:moveTo>
                    <a:cubicBezTo>
                      <a:pt x="268" y="911"/>
                      <a:pt x="268" y="911"/>
                      <a:pt x="268" y="911"/>
                    </a:cubicBezTo>
                    <a:cubicBezTo>
                      <a:pt x="297" y="932"/>
                      <a:pt x="328" y="950"/>
                      <a:pt x="362" y="964"/>
                    </a:cubicBezTo>
                    <a:cubicBezTo>
                      <a:pt x="349" y="948"/>
                      <a:pt x="336" y="929"/>
                      <a:pt x="325" y="908"/>
                    </a:cubicBezTo>
                    <a:cubicBezTo>
                      <a:pt x="320" y="900"/>
                      <a:pt x="316" y="892"/>
                      <a:pt x="312" y="883"/>
                    </a:cubicBezTo>
                    <a:cubicBezTo>
                      <a:pt x="297" y="891"/>
                      <a:pt x="283" y="900"/>
                      <a:pt x="268" y="911"/>
                    </a:cubicBezTo>
                    <a:cubicBezTo>
                      <a:pt x="268" y="911"/>
                      <a:pt x="268" y="911"/>
                      <a:pt x="268" y="911"/>
                    </a:cubicBezTo>
                    <a:close/>
                    <a:moveTo>
                      <a:pt x="567" y="1000"/>
                    </a:moveTo>
                    <a:cubicBezTo>
                      <a:pt x="567" y="1000"/>
                      <a:pt x="567" y="1000"/>
                      <a:pt x="567" y="1000"/>
                    </a:cubicBezTo>
                    <a:cubicBezTo>
                      <a:pt x="584" y="1000"/>
                      <a:pt x="601" y="998"/>
                      <a:pt x="617" y="995"/>
                    </a:cubicBezTo>
                    <a:cubicBezTo>
                      <a:pt x="654" y="972"/>
                      <a:pt x="687" y="934"/>
                      <a:pt x="714" y="884"/>
                    </a:cubicBezTo>
                    <a:cubicBezTo>
                      <a:pt x="719" y="877"/>
                      <a:pt x="723" y="869"/>
                      <a:pt x="726" y="861"/>
                    </a:cubicBezTo>
                    <a:cubicBezTo>
                      <a:pt x="720" y="859"/>
                      <a:pt x="714" y="856"/>
                      <a:pt x="707" y="854"/>
                    </a:cubicBezTo>
                    <a:cubicBezTo>
                      <a:pt x="664" y="837"/>
                      <a:pt x="616" y="828"/>
                      <a:pt x="566" y="825"/>
                    </a:cubicBezTo>
                    <a:cubicBezTo>
                      <a:pt x="566" y="1000"/>
                      <a:pt x="566" y="1000"/>
                      <a:pt x="566" y="1000"/>
                    </a:cubicBezTo>
                    <a:cubicBezTo>
                      <a:pt x="567" y="1000"/>
                      <a:pt x="567" y="1000"/>
                      <a:pt x="567" y="1000"/>
                    </a:cubicBezTo>
                    <a:close/>
                    <a:moveTo>
                      <a:pt x="722" y="964"/>
                    </a:moveTo>
                    <a:cubicBezTo>
                      <a:pt x="722" y="964"/>
                      <a:pt x="722" y="964"/>
                      <a:pt x="722" y="964"/>
                    </a:cubicBezTo>
                    <a:cubicBezTo>
                      <a:pt x="755" y="950"/>
                      <a:pt x="787" y="932"/>
                      <a:pt x="815" y="911"/>
                    </a:cubicBezTo>
                    <a:cubicBezTo>
                      <a:pt x="801" y="900"/>
                      <a:pt x="787" y="891"/>
                      <a:pt x="771" y="883"/>
                    </a:cubicBezTo>
                    <a:cubicBezTo>
                      <a:pt x="767" y="892"/>
                      <a:pt x="763" y="900"/>
                      <a:pt x="758" y="908"/>
                    </a:cubicBezTo>
                    <a:cubicBezTo>
                      <a:pt x="747" y="929"/>
                      <a:pt x="735" y="948"/>
                      <a:pt x="722" y="964"/>
                    </a:cubicBezTo>
                    <a:cubicBezTo>
                      <a:pt x="722" y="964"/>
                      <a:pt x="722" y="964"/>
                      <a:pt x="722" y="964"/>
                    </a:cubicBezTo>
                    <a:close/>
                    <a:moveTo>
                      <a:pt x="855" y="878"/>
                    </a:moveTo>
                    <a:cubicBezTo>
                      <a:pt x="855" y="878"/>
                      <a:pt x="855" y="878"/>
                      <a:pt x="855" y="878"/>
                    </a:cubicBezTo>
                    <a:cubicBezTo>
                      <a:pt x="866" y="867"/>
                      <a:pt x="866" y="867"/>
                      <a:pt x="866" y="867"/>
                    </a:cubicBezTo>
                    <a:cubicBezTo>
                      <a:pt x="943" y="789"/>
                      <a:pt x="993" y="684"/>
                      <a:pt x="1000" y="567"/>
                    </a:cubicBezTo>
                    <a:cubicBezTo>
                      <a:pt x="842" y="567"/>
                      <a:pt x="842" y="567"/>
                      <a:pt x="842" y="567"/>
                    </a:cubicBezTo>
                    <a:cubicBezTo>
                      <a:pt x="839" y="667"/>
                      <a:pt x="820" y="760"/>
                      <a:pt x="791" y="837"/>
                    </a:cubicBezTo>
                    <a:cubicBezTo>
                      <a:pt x="813" y="849"/>
                      <a:pt x="835" y="863"/>
                      <a:pt x="855" y="878"/>
                    </a:cubicBezTo>
                    <a:cubicBezTo>
                      <a:pt x="855" y="878"/>
                      <a:pt x="855" y="878"/>
                      <a:pt x="855" y="878"/>
                    </a:cubicBezTo>
                    <a:close/>
                    <a:moveTo>
                      <a:pt x="746" y="269"/>
                    </a:moveTo>
                    <a:cubicBezTo>
                      <a:pt x="746" y="269"/>
                      <a:pt x="746" y="269"/>
                      <a:pt x="746" y="269"/>
                    </a:cubicBezTo>
                    <a:cubicBezTo>
                      <a:pt x="739" y="272"/>
                      <a:pt x="732" y="275"/>
                      <a:pt x="725" y="278"/>
                    </a:cubicBezTo>
                    <a:cubicBezTo>
                      <a:pt x="675" y="296"/>
                      <a:pt x="622" y="308"/>
                      <a:pt x="567" y="310"/>
                    </a:cubicBezTo>
                    <a:cubicBezTo>
                      <a:pt x="567" y="517"/>
                      <a:pt x="567" y="517"/>
                      <a:pt x="567" y="517"/>
                    </a:cubicBezTo>
                    <a:cubicBezTo>
                      <a:pt x="792" y="517"/>
                      <a:pt x="792" y="517"/>
                      <a:pt x="792" y="517"/>
                    </a:cubicBezTo>
                    <a:cubicBezTo>
                      <a:pt x="789" y="425"/>
                      <a:pt x="772" y="340"/>
                      <a:pt x="746" y="269"/>
                    </a:cubicBezTo>
                    <a:cubicBezTo>
                      <a:pt x="746" y="269"/>
                      <a:pt x="746" y="269"/>
                      <a:pt x="746" y="269"/>
                    </a:cubicBezTo>
                    <a:close/>
                    <a:moveTo>
                      <a:pt x="517" y="310"/>
                    </a:moveTo>
                    <a:cubicBezTo>
                      <a:pt x="517" y="310"/>
                      <a:pt x="517" y="310"/>
                      <a:pt x="517" y="310"/>
                    </a:cubicBezTo>
                    <a:cubicBezTo>
                      <a:pt x="462" y="308"/>
                      <a:pt x="409" y="296"/>
                      <a:pt x="358" y="278"/>
                    </a:cubicBezTo>
                    <a:cubicBezTo>
                      <a:pt x="352" y="275"/>
                      <a:pt x="345" y="272"/>
                      <a:pt x="338" y="269"/>
                    </a:cubicBezTo>
                    <a:cubicBezTo>
                      <a:pt x="311" y="340"/>
                      <a:pt x="294" y="425"/>
                      <a:pt x="292" y="517"/>
                    </a:cubicBezTo>
                    <a:cubicBezTo>
                      <a:pt x="517" y="517"/>
                      <a:pt x="517" y="517"/>
                      <a:pt x="517" y="517"/>
                    </a:cubicBezTo>
                    <a:cubicBezTo>
                      <a:pt x="517" y="310"/>
                      <a:pt x="517" y="310"/>
                      <a:pt x="517" y="310"/>
                    </a:cubicBezTo>
                    <a:cubicBezTo>
                      <a:pt x="517" y="310"/>
                      <a:pt x="517" y="310"/>
                      <a:pt x="517" y="310"/>
                    </a:cubicBezTo>
                    <a:close/>
                    <a:moveTo>
                      <a:pt x="517" y="775"/>
                    </a:moveTo>
                    <a:cubicBezTo>
                      <a:pt x="517" y="775"/>
                      <a:pt x="517" y="775"/>
                      <a:pt x="517" y="775"/>
                    </a:cubicBezTo>
                    <a:cubicBezTo>
                      <a:pt x="517" y="567"/>
                      <a:pt x="517" y="567"/>
                      <a:pt x="517" y="567"/>
                    </a:cubicBezTo>
                    <a:cubicBezTo>
                      <a:pt x="292" y="567"/>
                      <a:pt x="292" y="567"/>
                      <a:pt x="292" y="567"/>
                    </a:cubicBezTo>
                    <a:cubicBezTo>
                      <a:pt x="294" y="659"/>
                      <a:pt x="311" y="744"/>
                      <a:pt x="338" y="815"/>
                    </a:cubicBezTo>
                    <a:cubicBezTo>
                      <a:pt x="345" y="813"/>
                      <a:pt x="352" y="810"/>
                      <a:pt x="359" y="807"/>
                    </a:cubicBezTo>
                    <a:cubicBezTo>
                      <a:pt x="409" y="789"/>
                      <a:pt x="462" y="777"/>
                      <a:pt x="517" y="775"/>
                    </a:cubicBezTo>
                    <a:cubicBezTo>
                      <a:pt x="517" y="775"/>
                      <a:pt x="517" y="775"/>
                      <a:pt x="517" y="775"/>
                    </a:cubicBezTo>
                    <a:close/>
                    <a:moveTo>
                      <a:pt x="567" y="775"/>
                    </a:moveTo>
                    <a:cubicBezTo>
                      <a:pt x="567" y="775"/>
                      <a:pt x="567" y="775"/>
                      <a:pt x="567" y="775"/>
                    </a:cubicBezTo>
                    <a:cubicBezTo>
                      <a:pt x="622" y="778"/>
                      <a:pt x="675" y="789"/>
                      <a:pt x="725" y="807"/>
                    </a:cubicBezTo>
                    <a:cubicBezTo>
                      <a:pt x="732" y="810"/>
                      <a:pt x="739" y="813"/>
                      <a:pt x="746" y="815"/>
                    </a:cubicBezTo>
                    <a:cubicBezTo>
                      <a:pt x="772" y="744"/>
                      <a:pt x="789" y="659"/>
                      <a:pt x="792" y="567"/>
                    </a:cubicBezTo>
                    <a:cubicBezTo>
                      <a:pt x="567" y="567"/>
                      <a:pt x="567" y="567"/>
                      <a:pt x="567" y="567"/>
                    </a:cubicBezTo>
                    <a:cubicBezTo>
                      <a:pt x="567" y="775"/>
                      <a:pt x="567" y="775"/>
                      <a:pt x="567" y="775"/>
                    </a:cubicBezTo>
                    <a:cubicBezTo>
                      <a:pt x="567" y="775"/>
                      <a:pt x="567" y="775"/>
                      <a:pt x="567" y="775"/>
                    </a:cubicBezTo>
                    <a:close/>
                  </a:path>
                </a:pathLst>
              </a:custGeom>
              <a:solidFill>
                <a:schemeClr val="bg1"/>
              </a:solidFill>
              <a:ln>
                <a:noFill/>
              </a:ln>
            </p:spPr>
            <p:txBody>
              <a:bodyPr anchor="ctr"/>
              <a:lstStyle/>
              <a:p>
                <a:pPr algn="ctr"/>
                <a:endParaRPr>
                  <a:ea charset="-122" panose="020b0503020204020204" pitchFamily="34" typeface="微软雅黑"/>
                </a:endParaRPr>
              </a:p>
            </p:txBody>
          </p:sp>
        </p:grpSp>
        <p:grpSp>
          <p:nvGrpSpPr>
            <p:cNvPr id="10" name="组合 9"/>
            <p:cNvGrpSpPr/>
            <p:nvPr/>
          </p:nvGrpSpPr>
          <p:grpSpPr>
            <a:xfrm>
              <a:off x="5117668" y="1697397"/>
              <a:ext cx="818941" cy="820169"/>
              <a:chOff x="6823556" y="2263197"/>
              <a:chExt cx="1091921" cy="1093558"/>
            </a:xfrm>
          </p:grpSpPr>
          <p:sp>
            <p:nvSpPr>
              <p:cNvPr id="25" name="椭圆 24"/>
              <p:cNvSpPr/>
              <p:nvPr/>
            </p:nvSpPr>
            <p:spPr>
              <a:xfrm>
                <a:off x="6823556" y="2263197"/>
                <a:ext cx="1091921" cy="1093558"/>
              </a:xfrm>
              <a:prstGeom prst="ellipse">
                <a:avLst/>
              </a:prstGeom>
              <a:solidFill>
                <a:schemeClr val="accent1">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任意多边形 33"/>
              <p:cNvSpPr/>
              <p:nvPr/>
            </p:nvSpPr>
            <p:spPr bwMode="auto">
              <a:xfrm>
                <a:off x="7106175" y="2612943"/>
                <a:ext cx="526681" cy="394065"/>
              </a:xfrm>
              <a:custGeom>
                <a:gdLst>
                  <a:gd fmla="*/ 828 w 1296" name="T0"/>
                  <a:gd fmla="*/ 522 h 972" name="T1"/>
                  <a:gd fmla="*/ 504 w 1296" name="T2"/>
                  <a:gd fmla="*/ 288 h 972" name="T3"/>
                  <a:gd fmla="*/ 445 w 1296" name="T4"/>
                  <a:gd fmla="*/ 648 h 972" name="T5"/>
                  <a:gd fmla="*/ 1175 w 1296" name="T6"/>
                  <a:gd fmla="*/ 0 h 972" name="T7"/>
                  <a:gd fmla="*/ 0 w 1296" name="T8"/>
                  <a:gd fmla="*/ 122 h 972" name="T9"/>
                  <a:gd fmla="*/ 121 w 1296" name="T10"/>
                  <a:gd fmla="*/ 972 h 972" name="T11"/>
                  <a:gd fmla="*/ 1296 w 1296" name="T12"/>
                  <a:gd fmla="*/ 850 h 972" name="T13"/>
                  <a:gd fmla="*/ 1175 w 1296" name="T14"/>
                  <a:gd fmla="*/ 0 h 972" name="T15"/>
                  <a:gd fmla="*/ 202 w 1296" name="T16"/>
                  <a:gd fmla="*/ 891 h 972" name="T17"/>
                  <a:gd fmla="*/ 81 w 1296" name="T18"/>
                  <a:gd fmla="*/ 850 h 972" name="T19"/>
                  <a:gd fmla="*/ 122 w 1296" name="T20"/>
                  <a:gd fmla="*/ 729 h 972" name="T21"/>
                  <a:gd fmla="*/ 243 w 1296" name="T22"/>
                  <a:gd fmla="*/ 770 h 972" name="T23"/>
                  <a:gd fmla="*/ 243 w 1296" name="T24"/>
                  <a:gd fmla="*/ 526 h 972" name="T25"/>
                  <a:gd fmla="*/ 122 w 1296" name="T26"/>
                  <a:gd fmla="*/ 567 h 972" name="T27"/>
                  <a:gd fmla="*/ 81 w 1296" name="T28"/>
                  <a:gd fmla="*/ 446 h 972" name="T29"/>
                  <a:gd fmla="*/ 202 w 1296" name="T30"/>
                  <a:gd fmla="*/ 405 h 972" name="T31"/>
                  <a:gd fmla="*/ 243 w 1296" name="T32"/>
                  <a:gd fmla="*/ 526 h 972" name="T33"/>
                  <a:gd fmla="*/ 202 w 1296" name="T34"/>
                  <a:gd fmla="*/ 243 h 972" name="T35"/>
                  <a:gd fmla="*/ 81 w 1296" name="T36"/>
                  <a:gd fmla="*/ 202 h 972" name="T37"/>
                  <a:gd fmla="*/ 122 w 1296" name="T38"/>
                  <a:gd fmla="*/ 81 h 972" name="T39"/>
                  <a:gd fmla="*/ 243 w 1296" name="T40"/>
                  <a:gd fmla="*/ 122 h 972" name="T41"/>
                  <a:gd fmla="*/ 972 w 1296" name="T42"/>
                  <a:gd fmla="*/ 891 h 972" name="T43"/>
                  <a:gd fmla="*/ 324 w 1296" name="T44"/>
                  <a:gd fmla="*/ 81 h 972" name="T45"/>
                  <a:gd fmla="*/ 972 w 1296" name="T46"/>
                  <a:gd fmla="*/ 891 h 972" name="T47"/>
                  <a:gd fmla="*/ 1174 w 1296" name="T48"/>
                  <a:gd fmla="*/ 891 h 972" name="T49"/>
                  <a:gd fmla="*/ 1053 w 1296" name="T50"/>
                  <a:gd fmla="*/ 850 h 972" name="T51"/>
                  <a:gd fmla="*/ 1094 w 1296" name="T52"/>
                  <a:gd fmla="*/ 729 h 972" name="T53"/>
                  <a:gd fmla="*/ 1215 w 1296" name="T54"/>
                  <a:gd fmla="*/ 770 h 972" name="T55"/>
                  <a:gd fmla="*/ 1215 w 1296" name="T56"/>
                  <a:gd fmla="*/ 526 h 972" name="T57"/>
                  <a:gd fmla="*/ 1094 w 1296" name="T58"/>
                  <a:gd fmla="*/ 567 h 972" name="T59"/>
                  <a:gd fmla="*/ 1053 w 1296" name="T60"/>
                  <a:gd fmla="*/ 446 h 972" name="T61"/>
                  <a:gd fmla="*/ 1174 w 1296" name="T62"/>
                  <a:gd fmla="*/ 405 h 972" name="T63"/>
                  <a:gd fmla="*/ 1215 w 1296" name="T64"/>
                  <a:gd fmla="*/ 526 h 972" name="T65"/>
                  <a:gd fmla="*/ 1174 w 1296" name="T66"/>
                  <a:gd fmla="*/ 243 h 972" name="T67"/>
                  <a:gd fmla="*/ 1053 w 1296" name="T68"/>
                  <a:gd fmla="*/ 202 h 972" name="T69"/>
                  <a:gd fmla="*/ 1094 w 1296" name="T70"/>
                  <a:gd fmla="*/ 81 h 972" name="T71"/>
                  <a:gd fmla="*/ 1215 w 1296" name="T72"/>
                  <a:gd fmla="*/ 122 h 97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72" w="1296">
                    <a:moveTo>
                      <a:pt x="504" y="684"/>
                    </a:moveTo>
                    <a:cubicBezTo>
                      <a:pt x="828" y="522"/>
                      <a:pt x="828" y="522"/>
                      <a:pt x="828" y="522"/>
                    </a:cubicBezTo>
                    <a:cubicBezTo>
                      <a:pt x="858" y="507"/>
                      <a:pt x="858" y="465"/>
                      <a:pt x="828" y="450"/>
                    </a:cubicBezTo>
                    <a:cubicBezTo>
                      <a:pt x="504" y="288"/>
                      <a:pt x="504" y="288"/>
                      <a:pt x="504" y="288"/>
                    </a:cubicBezTo>
                    <a:cubicBezTo>
                      <a:pt x="477" y="274"/>
                      <a:pt x="445" y="294"/>
                      <a:pt x="445" y="324"/>
                    </a:cubicBezTo>
                    <a:cubicBezTo>
                      <a:pt x="445" y="648"/>
                      <a:pt x="445" y="648"/>
                      <a:pt x="445" y="648"/>
                    </a:cubicBezTo>
                    <a:cubicBezTo>
                      <a:pt x="445" y="678"/>
                      <a:pt x="477" y="698"/>
                      <a:pt x="504" y="684"/>
                    </a:cubicBezTo>
                    <a:close/>
                    <a:moveTo>
                      <a:pt x="1175" y="0"/>
                    </a:moveTo>
                    <a:cubicBezTo>
                      <a:pt x="121" y="0"/>
                      <a:pt x="121" y="0"/>
                      <a:pt x="121" y="0"/>
                    </a:cubicBezTo>
                    <a:cubicBezTo>
                      <a:pt x="54" y="0"/>
                      <a:pt x="0" y="55"/>
                      <a:pt x="0" y="122"/>
                    </a:cubicBezTo>
                    <a:cubicBezTo>
                      <a:pt x="0" y="850"/>
                      <a:pt x="0" y="850"/>
                      <a:pt x="0" y="850"/>
                    </a:cubicBezTo>
                    <a:cubicBezTo>
                      <a:pt x="0" y="917"/>
                      <a:pt x="54" y="972"/>
                      <a:pt x="121" y="972"/>
                    </a:cubicBezTo>
                    <a:cubicBezTo>
                      <a:pt x="1175" y="972"/>
                      <a:pt x="1175" y="972"/>
                      <a:pt x="1175" y="972"/>
                    </a:cubicBezTo>
                    <a:cubicBezTo>
                      <a:pt x="1242" y="972"/>
                      <a:pt x="1296" y="917"/>
                      <a:pt x="1296" y="850"/>
                    </a:cubicBezTo>
                    <a:cubicBezTo>
                      <a:pt x="1296" y="122"/>
                      <a:pt x="1296" y="122"/>
                      <a:pt x="1296" y="122"/>
                    </a:cubicBezTo>
                    <a:cubicBezTo>
                      <a:pt x="1296" y="55"/>
                      <a:pt x="1242" y="0"/>
                      <a:pt x="1175" y="0"/>
                    </a:cubicBezTo>
                    <a:close/>
                    <a:moveTo>
                      <a:pt x="243" y="850"/>
                    </a:moveTo>
                    <a:cubicBezTo>
                      <a:pt x="243" y="873"/>
                      <a:pt x="226" y="891"/>
                      <a:pt x="202" y="891"/>
                    </a:cubicBezTo>
                    <a:cubicBezTo>
                      <a:pt x="122" y="891"/>
                      <a:pt x="122" y="891"/>
                      <a:pt x="122" y="891"/>
                    </a:cubicBezTo>
                    <a:cubicBezTo>
                      <a:pt x="99" y="891"/>
                      <a:pt x="81" y="874"/>
                      <a:pt x="81" y="850"/>
                    </a:cubicBezTo>
                    <a:cubicBezTo>
                      <a:pt x="81" y="770"/>
                      <a:pt x="81" y="770"/>
                      <a:pt x="81" y="770"/>
                    </a:cubicBezTo>
                    <a:cubicBezTo>
                      <a:pt x="81" y="747"/>
                      <a:pt x="98" y="729"/>
                      <a:pt x="122" y="729"/>
                    </a:cubicBezTo>
                    <a:cubicBezTo>
                      <a:pt x="202" y="729"/>
                      <a:pt x="202" y="729"/>
                      <a:pt x="202" y="729"/>
                    </a:cubicBezTo>
                    <a:cubicBezTo>
                      <a:pt x="225" y="729"/>
                      <a:pt x="243" y="746"/>
                      <a:pt x="243" y="770"/>
                    </a:cubicBezTo>
                    <a:cubicBezTo>
                      <a:pt x="243" y="850"/>
                      <a:pt x="243" y="850"/>
                      <a:pt x="243" y="850"/>
                    </a:cubicBezTo>
                    <a:close/>
                    <a:moveTo>
                      <a:pt x="243" y="526"/>
                    </a:moveTo>
                    <a:cubicBezTo>
                      <a:pt x="243" y="549"/>
                      <a:pt x="226" y="567"/>
                      <a:pt x="202" y="567"/>
                    </a:cubicBezTo>
                    <a:cubicBezTo>
                      <a:pt x="122" y="567"/>
                      <a:pt x="122" y="567"/>
                      <a:pt x="122" y="567"/>
                    </a:cubicBezTo>
                    <a:cubicBezTo>
                      <a:pt x="99" y="567"/>
                      <a:pt x="81" y="550"/>
                      <a:pt x="81" y="526"/>
                    </a:cubicBezTo>
                    <a:cubicBezTo>
                      <a:pt x="81" y="446"/>
                      <a:pt x="81" y="446"/>
                      <a:pt x="81" y="446"/>
                    </a:cubicBezTo>
                    <a:cubicBezTo>
                      <a:pt x="81" y="423"/>
                      <a:pt x="98" y="405"/>
                      <a:pt x="122" y="405"/>
                    </a:cubicBezTo>
                    <a:cubicBezTo>
                      <a:pt x="202" y="405"/>
                      <a:pt x="202" y="405"/>
                      <a:pt x="202" y="405"/>
                    </a:cubicBezTo>
                    <a:cubicBezTo>
                      <a:pt x="225" y="405"/>
                      <a:pt x="243" y="422"/>
                      <a:pt x="243" y="446"/>
                    </a:cubicBezTo>
                    <a:cubicBezTo>
                      <a:pt x="243" y="526"/>
                      <a:pt x="243" y="526"/>
                      <a:pt x="243" y="526"/>
                    </a:cubicBezTo>
                    <a:close/>
                    <a:moveTo>
                      <a:pt x="243" y="202"/>
                    </a:moveTo>
                    <a:cubicBezTo>
                      <a:pt x="243" y="225"/>
                      <a:pt x="226" y="243"/>
                      <a:pt x="202" y="243"/>
                    </a:cubicBezTo>
                    <a:cubicBezTo>
                      <a:pt x="122" y="243"/>
                      <a:pt x="122" y="243"/>
                      <a:pt x="122" y="243"/>
                    </a:cubicBezTo>
                    <a:cubicBezTo>
                      <a:pt x="99" y="243"/>
                      <a:pt x="81" y="226"/>
                      <a:pt x="81" y="202"/>
                    </a:cubicBezTo>
                    <a:cubicBezTo>
                      <a:pt x="81" y="122"/>
                      <a:pt x="81" y="122"/>
                      <a:pt x="81" y="122"/>
                    </a:cubicBezTo>
                    <a:cubicBezTo>
                      <a:pt x="81" y="99"/>
                      <a:pt x="98" y="81"/>
                      <a:pt x="122" y="81"/>
                    </a:cubicBezTo>
                    <a:cubicBezTo>
                      <a:pt x="202" y="81"/>
                      <a:pt x="202" y="81"/>
                      <a:pt x="202" y="81"/>
                    </a:cubicBezTo>
                    <a:cubicBezTo>
                      <a:pt x="225" y="81"/>
                      <a:pt x="243" y="98"/>
                      <a:pt x="243" y="122"/>
                    </a:cubicBezTo>
                    <a:cubicBezTo>
                      <a:pt x="243" y="202"/>
                      <a:pt x="243" y="202"/>
                      <a:pt x="243" y="202"/>
                    </a:cubicBezTo>
                    <a:close/>
                    <a:moveTo>
                      <a:pt x="972" y="891"/>
                    </a:moveTo>
                    <a:cubicBezTo>
                      <a:pt x="324" y="891"/>
                      <a:pt x="324" y="891"/>
                      <a:pt x="324" y="891"/>
                    </a:cubicBezTo>
                    <a:cubicBezTo>
                      <a:pt x="324" y="81"/>
                      <a:pt x="324" y="81"/>
                      <a:pt x="324" y="81"/>
                    </a:cubicBezTo>
                    <a:cubicBezTo>
                      <a:pt x="972" y="81"/>
                      <a:pt x="972" y="81"/>
                      <a:pt x="972" y="81"/>
                    </a:cubicBezTo>
                    <a:cubicBezTo>
                      <a:pt x="972" y="891"/>
                      <a:pt x="972" y="891"/>
                      <a:pt x="972" y="891"/>
                    </a:cubicBezTo>
                    <a:close/>
                    <a:moveTo>
                      <a:pt x="1215" y="850"/>
                    </a:moveTo>
                    <a:cubicBezTo>
                      <a:pt x="1215" y="873"/>
                      <a:pt x="1198" y="891"/>
                      <a:pt x="1174" y="891"/>
                    </a:cubicBezTo>
                    <a:cubicBezTo>
                      <a:pt x="1094" y="891"/>
                      <a:pt x="1094" y="891"/>
                      <a:pt x="1094" y="891"/>
                    </a:cubicBezTo>
                    <a:cubicBezTo>
                      <a:pt x="1071" y="891"/>
                      <a:pt x="1053" y="874"/>
                      <a:pt x="1053" y="850"/>
                    </a:cubicBezTo>
                    <a:cubicBezTo>
                      <a:pt x="1053" y="770"/>
                      <a:pt x="1053" y="770"/>
                      <a:pt x="1053" y="770"/>
                    </a:cubicBezTo>
                    <a:cubicBezTo>
                      <a:pt x="1053" y="747"/>
                      <a:pt x="1070" y="729"/>
                      <a:pt x="1094" y="729"/>
                    </a:cubicBezTo>
                    <a:cubicBezTo>
                      <a:pt x="1174" y="729"/>
                      <a:pt x="1174" y="729"/>
                      <a:pt x="1174" y="729"/>
                    </a:cubicBezTo>
                    <a:cubicBezTo>
                      <a:pt x="1197" y="729"/>
                      <a:pt x="1215" y="746"/>
                      <a:pt x="1215" y="770"/>
                    </a:cubicBezTo>
                    <a:cubicBezTo>
                      <a:pt x="1215" y="850"/>
                      <a:pt x="1215" y="850"/>
                      <a:pt x="1215" y="850"/>
                    </a:cubicBezTo>
                    <a:close/>
                    <a:moveTo>
                      <a:pt x="1215" y="526"/>
                    </a:moveTo>
                    <a:cubicBezTo>
                      <a:pt x="1215" y="549"/>
                      <a:pt x="1198" y="567"/>
                      <a:pt x="1174" y="567"/>
                    </a:cubicBezTo>
                    <a:cubicBezTo>
                      <a:pt x="1094" y="567"/>
                      <a:pt x="1094" y="567"/>
                      <a:pt x="1094" y="567"/>
                    </a:cubicBezTo>
                    <a:cubicBezTo>
                      <a:pt x="1071" y="567"/>
                      <a:pt x="1053" y="550"/>
                      <a:pt x="1053" y="526"/>
                    </a:cubicBezTo>
                    <a:cubicBezTo>
                      <a:pt x="1053" y="446"/>
                      <a:pt x="1053" y="446"/>
                      <a:pt x="1053" y="446"/>
                    </a:cubicBezTo>
                    <a:cubicBezTo>
                      <a:pt x="1053" y="423"/>
                      <a:pt x="1070" y="405"/>
                      <a:pt x="1094" y="405"/>
                    </a:cubicBezTo>
                    <a:cubicBezTo>
                      <a:pt x="1174" y="405"/>
                      <a:pt x="1174" y="405"/>
                      <a:pt x="1174" y="405"/>
                    </a:cubicBezTo>
                    <a:cubicBezTo>
                      <a:pt x="1197" y="405"/>
                      <a:pt x="1215" y="422"/>
                      <a:pt x="1215" y="446"/>
                    </a:cubicBezTo>
                    <a:cubicBezTo>
                      <a:pt x="1215" y="526"/>
                      <a:pt x="1215" y="526"/>
                      <a:pt x="1215" y="526"/>
                    </a:cubicBezTo>
                    <a:close/>
                    <a:moveTo>
                      <a:pt x="1215" y="202"/>
                    </a:moveTo>
                    <a:cubicBezTo>
                      <a:pt x="1215" y="225"/>
                      <a:pt x="1198" y="243"/>
                      <a:pt x="1174" y="243"/>
                    </a:cubicBezTo>
                    <a:cubicBezTo>
                      <a:pt x="1094" y="243"/>
                      <a:pt x="1094" y="243"/>
                      <a:pt x="1094" y="243"/>
                    </a:cubicBezTo>
                    <a:cubicBezTo>
                      <a:pt x="1071" y="243"/>
                      <a:pt x="1053" y="226"/>
                      <a:pt x="1053" y="202"/>
                    </a:cubicBezTo>
                    <a:cubicBezTo>
                      <a:pt x="1053" y="122"/>
                      <a:pt x="1053" y="122"/>
                      <a:pt x="1053" y="122"/>
                    </a:cubicBezTo>
                    <a:cubicBezTo>
                      <a:pt x="1053" y="99"/>
                      <a:pt x="1070" y="81"/>
                      <a:pt x="1094" y="81"/>
                    </a:cubicBezTo>
                    <a:cubicBezTo>
                      <a:pt x="1174" y="81"/>
                      <a:pt x="1174" y="81"/>
                      <a:pt x="1174" y="81"/>
                    </a:cubicBezTo>
                    <a:cubicBezTo>
                      <a:pt x="1197" y="81"/>
                      <a:pt x="1215" y="98"/>
                      <a:pt x="1215" y="122"/>
                    </a:cubicBezTo>
                    <a:cubicBezTo>
                      <a:pt x="1215" y="202"/>
                      <a:pt x="1215" y="202"/>
                      <a:pt x="1215" y="202"/>
                    </a:cubicBezTo>
                    <a:close/>
                  </a:path>
                </a:pathLst>
              </a:custGeom>
              <a:solidFill>
                <a:schemeClr val="bg1"/>
              </a:solidFill>
              <a:ln>
                <a:noFill/>
              </a:ln>
            </p:spPr>
            <p:txBody>
              <a:bodyPr anchor="ctr"/>
              <a:lstStyle/>
              <a:p>
                <a:pPr algn="ctr"/>
                <a:endParaRPr>
                  <a:ea charset="-122" panose="020b0503020204020204" pitchFamily="34" typeface="微软雅黑"/>
                </a:endParaRPr>
              </a:p>
            </p:txBody>
          </p:sp>
        </p:grpSp>
      </p:grpSp>
      <p:grpSp>
        <p:nvGrpSpPr>
          <p:cNvPr id="11" name="组合 10"/>
          <p:cNvGrpSpPr/>
          <p:nvPr/>
        </p:nvGrpSpPr>
        <p:grpSpPr>
          <a:xfrm>
            <a:off x="786788" y="1397429"/>
            <a:ext cx="7570425" cy="2453798"/>
            <a:chOff x="1049050" y="2313863"/>
            <a:chExt cx="10093900" cy="3271730"/>
          </a:xfrm>
        </p:grpSpPr>
        <p:sp>
          <p:nvSpPr>
            <p:cNvPr id="13" name="文本框 68"/>
            <p:cNvSpPr txBox="1"/>
            <p:nvPr/>
          </p:nvSpPr>
          <p:spPr>
            <a:xfrm>
              <a:off x="1049050" y="2313863"/>
              <a:ext cx="2963331" cy="214664"/>
            </a:xfrm>
            <a:prstGeom prst="rect">
              <a:avLst/>
            </a:prstGeom>
            <a:noFill/>
            <a:ln>
              <a:noFill/>
            </a:ln>
          </p:spPr>
          <p:txBody>
            <a:bodyPr anchor="t" anchorCtr="0" bIns="0" lIns="0" rIns="0" tIns="0" wrap="none">
              <a:normAutofit fontScale="92500" lnSpcReduction="20000"/>
            </a:bodyPr>
            <a:lstStyle/>
            <a:p>
              <a:pPr algn="r" indent="0" lvl="0" marL="0" marR="0" rtl="0">
                <a:buSzPct val="25000"/>
                <a:buNone/>
              </a:pPr>
              <a:r>
                <a:rPr altLang="en-US" b="1" baseline="0" cap="none" i="0" lang="zh-CN" strike="noStrike" sz="1400" u="none">
                  <a:solidFill>
                    <a:schemeClr val="accent3"/>
                  </a:solidFill>
                  <a:ea charset="-122" panose="020b0503020204020204" pitchFamily="34" typeface="微软雅黑"/>
                </a:rPr>
                <a:t>标题文本预设</a:t>
              </a:r>
            </a:p>
          </p:txBody>
        </p:sp>
        <p:sp>
          <p:nvSpPr>
            <p:cNvPr id="14" name="文本框 69"/>
            <p:cNvSpPr txBox="1"/>
            <p:nvPr/>
          </p:nvSpPr>
          <p:spPr>
            <a:xfrm>
              <a:off x="1049050" y="2590226"/>
              <a:ext cx="2963331" cy="378263"/>
            </a:xfrm>
            <a:prstGeom prst="rect">
              <a:avLst/>
            </a:prstGeom>
            <a:noFill/>
            <a:ln>
              <a:noFill/>
            </a:ln>
          </p:spPr>
          <p:txBody>
            <a:bodyPr anchor="t" anchorCtr="0" bIns="0" lIns="0" rIns="0" tIns="0" wrap="square">
              <a:normAutofit fontScale="92500" lnSpcReduction="20000"/>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15" name="文本框 70"/>
            <p:cNvSpPr txBox="1"/>
            <p:nvPr/>
          </p:nvSpPr>
          <p:spPr>
            <a:xfrm>
              <a:off x="1049050" y="4930965"/>
              <a:ext cx="2963331" cy="214664"/>
            </a:xfrm>
            <a:prstGeom prst="rect">
              <a:avLst/>
            </a:prstGeom>
            <a:noFill/>
            <a:ln>
              <a:noFill/>
            </a:ln>
          </p:spPr>
          <p:txBody>
            <a:bodyPr anchor="t" anchorCtr="0" bIns="0" lIns="0" rIns="0" tIns="0" wrap="none">
              <a:normAutofit fontScale="92500" lnSpcReduction="20000"/>
            </a:bodyPr>
            <a:lstStyle/>
            <a:p>
              <a:pPr algn="r" indent="0" lvl="0" marL="0" marR="0" rtl="0">
                <a:buSzPct val="25000"/>
                <a:buNone/>
              </a:pPr>
              <a:r>
                <a:rPr altLang="en-US" b="1" baseline="0" cap="none" i="0" lang="zh-CN" strike="noStrike" sz="1400" u="none">
                  <a:solidFill>
                    <a:schemeClr val="accent3"/>
                  </a:solidFill>
                  <a:ea charset="-122" panose="020b0503020204020204" pitchFamily="34" typeface="微软雅黑"/>
                </a:rPr>
                <a:t>标题文本预设</a:t>
              </a:r>
            </a:p>
          </p:txBody>
        </p:sp>
        <p:sp>
          <p:nvSpPr>
            <p:cNvPr id="16" name="文本框 71"/>
            <p:cNvSpPr txBox="1"/>
            <p:nvPr/>
          </p:nvSpPr>
          <p:spPr>
            <a:xfrm>
              <a:off x="1049050" y="5207330"/>
              <a:ext cx="2963331" cy="378263"/>
            </a:xfrm>
            <a:prstGeom prst="rect">
              <a:avLst/>
            </a:prstGeom>
            <a:noFill/>
            <a:ln>
              <a:noFill/>
            </a:ln>
          </p:spPr>
          <p:txBody>
            <a:bodyPr anchor="t" anchorCtr="0" bIns="0" lIns="0" rIns="0" tIns="0" wrap="square">
              <a:normAutofit fontScale="92500" lnSpcReduction="20000"/>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17" name="文本框 72"/>
            <p:cNvSpPr txBox="1"/>
            <p:nvPr/>
          </p:nvSpPr>
          <p:spPr>
            <a:xfrm>
              <a:off x="1049050" y="3616372"/>
              <a:ext cx="2353362" cy="214664"/>
            </a:xfrm>
            <a:prstGeom prst="rect">
              <a:avLst/>
            </a:prstGeom>
            <a:noFill/>
            <a:ln>
              <a:noFill/>
            </a:ln>
          </p:spPr>
          <p:txBody>
            <a:bodyPr anchor="t" anchorCtr="0" bIns="0" lIns="0" rIns="0" tIns="0" wrap="none">
              <a:normAutofit fontScale="92500" lnSpcReduction="20000"/>
            </a:bodyPr>
            <a:lstStyle/>
            <a:p>
              <a:pPr algn="r" indent="0" lvl="0" marL="0" marR="0" rtl="0">
                <a:buSzPct val="25000"/>
                <a:buNone/>
              </a:pPr>
              <a:r>
                <a:rPr altLang="en-US" b="1" baseline="0" cap="none" i="0" lang="zh-CN" strike="noStrike" sz="1400" u="none">
                  <a:solidFill>
                    <a:schemeClr val="accent1"/>
                  </a:solidFill>
                  <a:ea charset="-122" panose="020b0503020204020204" pitchFamily="34" typeface="微软雅黑"/>
                </a:rPr>
                <a:t>标题文本预设</a:t>
              </a:r>
            </a:p>
          </p:txBody>
        </p:sp>
        <p:sp>
          <p:nvSpPr>
            <p:cNvPr id="18" name="文本框 73"/>
            <p:cNvSpPr txBox="1"/>
            <p:nvPr/>
          </p:nvSpPr>
          <p:spPr>
            <a:xfrm>
              <a:off x="1049050" y="3892735"/>
              <a:ext cx="2353362" cy="378263"/>
            </a:xfrm>
            <a:prstGeom prst="rect">
              <a:avLst/>
            </a:prstGeom>
            <a:noFill/>
            <a:ln>
              <a:noFill/>
            </a:ln>
          </p:spPr>
          <p:txBody>
            <a:bodyPr anchor="t" anchorCtr="0" bIns="0" lIns="0" rIns="0" tIns="0" wrap="square">
              <a:normAutofit fontScale="92500" lnSpcReduction="20000"/>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19" name="文本框 74"/>
            <p:cNvSpPr txBox="1"/>
            <p:nvPr/>
          </p:nvSpPr>
          <p:spPr>
            <a:xfrm>
              <a:off x="8179619" y="2313863"/>
              <a:ext cx="2963331" cy="214664"/>
            </a:xfrm>
            <a:prstGeom prst="rect">
              <a:avLst/>
            </a:prstGeom>
            <a:noFill/>
            <a:ln>
              <a:noFill/>
            </a:ln>
          </p:spPr>
          <p:txBody>
            <a:bodyPr anchor="t" anchorCtr="0" bIns="0" lIns="0" rIns="0" tIns="0" wrap="none">
              <a:normAutofit fontScale="92500" lnSpcReduction="20000"/>
            </a:bodyPr>
            <a:lstStyle/>
            <a:p>
              <a:pPr algn="l" indent="0" lvl="0" marL="0" marR="0" rtl="0">
                <a:buSzPct val="25000"/>
                <a:buNone/>
              </a:pPr>
              <a:r>
                <a:rPr altLang="en-US" b="1" baseline="0" cap="none" i="0" lang="zh-CN" strike="noStrike" sz="1400" u="none">
                  <a:solidFill>
                    <a:schemeClr val="accent1"/>
                  </a:solidFill>
                  <a:ea charset="-122" panose="020b0503020204020204" pitchFamily="34" typeface="微软雅黑"/>
                </a:rPr>
                <a:t>标题文本预设</a:t>
              </a:r>
            </a:p>
          </p:txBody>
        </p:sp>
        <p:sp>
          <p:nvSpPr>
            <p:cNvPr id="20" name="文本框 75"/>
            <p:cNvSpPr txBox="1"/>
            <p:nvPr/>
          </p:nvSpPr>
          <p:spPr>
            <a:xfrm>
              <a:off x="8179619" y="2590226"/>
              <a:ext cx="2963331" cy="378263"/>
            </a:xfrm>
            <a:prstGeom prst="rect">
              <a:avLst/>
            </a:prstGeom>
            <a:noFill/>
            <a:ln>
              <a:noFill/>
            </a:ln>
          </p:spPr>
          <p:txBody>
            <a:bodyPr anchor="t" anchorCtr="0" bIns="0" lIns="0" rIns="0" tIns="0" wrap="square">
              <a:normAutofit fontScale="92500" lnSpcReduction="20000"/>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21" name="文本框 76"/>
            <p:cNvSpPr txBox="1"/>
            <p:nvPr/>
          </p:nvSpPr>
          <p:spPr>
            <a:xfrm>
              <a:off x="8179619" y="4930965"/>
              <a:ext cx="2963331" cy="214664"/>
            </a:xfrm>
            <a:prstGeom prst="rect">
              <a:avLst/>
            </a:prstGeom>
            <a:noFill/>
            <a:ln>
              <a:noFill/>
            </a:ln>
          </p:spPr>
          <p:txBody>
            <a:bodyPr anchor="t" anchorCtr="0" bIns="0" lIns="0" rIns="0" tIns="0" wrap="none">
              <a:normAutofit fontScale="92500" lnSpcReduction="20000"/>
            </a:bodyPr>
            <a:lstStyle/>
            <a:p>
              <a:pPr algn="l" indent="0" lvl="0" marL="0" marR="0" rtl="0">
                <a:buSzPct val="25000"/>
                <a:buNone/>
              </a:pPr>
              <a:r>
                <a:rPr altLang="en-US" b="1" baseline="0" cap="none" i="0" lang="zh-CN" strike="noStrike" sz="1400" u="none">
                  <a:solidFill>
                    <a:schemeClr val="accent1"/>
                  </a:solidFill>
                  <a:ea charset="-122" panose="020b0503020204020204" pitchFamily="34" typeface="微软雅黑"/>
                </a:rPr>
                <a:t>标题文本预设</a:t>
              </a:r>
            </a:p>
          </p:txBody>
        </p:sp>
        <p:sp>
          <p:nvSpPr>
            <p:cNvPr id="22" name="文本框 77"/>
            <p:cNvSpPr txBox="1"/>
            <p:nvPr/>
          </p:nvSpPr>
          <p:spPr>
            <a:xfrm>
              <a:off x="8179619" y="5207330"/>
              <a:ext cx="2963331" cy="378263"/>
            </a:xfrm>
            <a:prstGeom prst="rect">
              <a:avLst/>
            </a:prstGeom>
            <a:noFill/>
            <a:ln>
              <a:noFill/>
            </a:ln>
          </p:spPr>
          <p:txBody>
            <a:bodyPr anchor="t" anchorCtr="0" bIns="0" lIns="0" rIns="0" tIns="0" wrap="square">
              <a:normAutofit fontScale="92500" lnSpcReduction="20000"/>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sp>
          <p:nvSpPr>
            <p:cNvPr id="23" name="文本框 78"/>
            <p:cNvSpPr txBox="1"/>
            <p:nvPr/>
          </p:nvSpPr>
          <p:spPr>
            <a:xfrm>
              <a:off x="8789585" y="3616372"/>
              <a:ext cx="2353362" cy="214664"/>
            </a:xfrm>
            <a:prstGeom prst="rect">
              <a:avLst/>
            </a:prstGeom>
            <a:noFill/>
            <a:ln>
              <a:noFill/>
            </a:ln>
          </p:spPr>
          <p:txBody>
            <a:bodyPr anchor="t" anchorCtr="0" bIns="0" lIns="0" rIns="0" tIns="0" wrap="none">
              <a:normAutofit fontScale="92500" lnSpcReduction="20000"/>
            </a:bodyPr>
            <a:lstStyle/>
            <a:p>
              <a:pPr algn="l" indent="0" lvl="0" marL="0" marR="0" rtl="0">
                <a:buSzPct val="25000"/>
                <a:buNone/>
              </a:pPr>
              <a:r>
                <a:rPr altLang="en-US" b="1" baseline="0" cap="none" i="0" lang="zh-CN" strike="noStrike" sz="1400" u="none">
                  <a:solidFill>
                    <a:schemeClr val="accent3"/>
                  </a:solidFill>
                  <a:ea charset="-122" panose="020b0503020204020204" pitchFamily="34" typeface="微软雅黑"/>
                </a:rPr>
                <a:t>标题文本预设</a:t>
              </a:r>
            </a:p>
          </p:txBody>
        </p:sp>
        <p:sp>
          <p:nvSpPr>
            <p:cNvPr id="24" name="文本框 79"/>
            <p:cNvSpPr txBox="1"/>
            <p:nvPr/>
          </p:nvSpPr>
          <p:spPr>
            <a:xfrm>
              <a:off x="8789585" y="3892735"/>
              <a:ext cx="2353362" cy="378263"/>
            </a:xfrm>
            <a:prstGeom prst="rect">
              <a:avLst/>
            </a:prstGeom>
            <a:noFill/>
            <a:ln>
              <a:noFill/>
            </a:ln>
          </p:spPr>
          <p:txBody>
            <a:bodyPr anchor="t" anchorCtr="0" bIns="0" lIns="0" rIns="0" tIns="0" wrap="square">
              <a:normAutofit fontScale="92500" lnSpcReduction="20000"/>
            </a:bodyPr>
            <a:lstStyle/>
            <a:p>
              <a:pPr lvl="0">
                <a:lnSpc>
                  <a:spcPct val="120000"/>
                </a:lnSpc>
              </a:pPr>
              <a:r>
                <a:rPr altLang="en-US" lang="zh-CN" sz="1000">
                  <a:solidFill>
                    <a:schemeClr val="dk1">
                      <a:lumMod val="100000"/>
                    </a:schemeClr>
                  </a:solidFill>
                  <a:ea charset="-122" panose="020b0503020204020204" pitchFamily="34" typeface="微软雅黑"/>
                </a:rPr>
                <a:t>点击输入替换内容</a:t>
              </a:r>
            </a:p>
            <a:p>
              <a:pPr lvl="0">
                <a:lnSpc>
                  <a:spcPct val="120000"/>
                </a:lnSpc>
              </a:pPr>
              <a:r>
                <a:rPr altLang="en-US" lang="zh-CN" sz="1000">
                  <a:solidFill>
                    <a:schemeClr val="dk1">
                      <a:lumMod val="100000"/>
                    </a:schemeClr>
                  </a:solidFill>
                  <a:ea charset="-122" panose="020b0503020204020204" pitchFamily="34" typeface="微软雅黑"/>
                </a:rPr>
                <a:t>点击输入替换内容</a:t>
              </a:r>
            </a:p>
          </p:txBody>
        </p:sp>
      </p:grpSp>
      <p:sp>
        <p:nvSpPr>
          <p:cNvPr id="51" name="Title 1">
            <a:extLst>
              <a:ext uri="{FF2B5EF4-FFF2-40B4-BE49-F238E27FC236}">
                <a16:creationId xmlns:a16="http://schemas.microsoft.com/office/drawing/2014/main" id="{983F7F35-B9DE-4AAB-ABDD-904722F19C9E}"/>
              </a:ext>
            </a:extLst>
          </p:cNvPr>
          <p:cNvSpPr txBox="1"/>
          <p:nvPr/>
        </p:nvSpPr>
        <p:spPr>
          <a:xfrm>
            <a:off x="611560" y="175643"/>
            <a:ext cx="212994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1800">
                <a:solidFill>
                  <a:schemeClr val="tx1">
                    <a:lumMod val="75000"/>
                    <a:lumOff val="25000"/>
                  </a:schemeClr>
                </a:solidFill>
                <a:latin charset="-122" pitchFamily="34" typeface="微软雅黑"/>
                <a:ea charset="-122" panose="020b0503020204020204" pitchFamily="34" typeface="微软雅黑"/>
              </a:rPr>
              <a:t>年度工作总结</a:t>
            </a:r>
          </a:p>
        </p:txBody>
      </p:sp>
    </p:spTree>
    <p:extLst>
      <p:ext uri="{BB962C8B-B14F-4D97-AF65-F5344CB8AC3E}">
        <p14:creationId val="353848422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p:cTn dur="1000" fill="hold" id="7"/>
                                        <p:tgtEl>
                                          <p:spTgt spid="50"/>
                                        </p:tgtEl>
                                        <p:attrNameLst>
                                          <p:attrName>ppt_w</p:attrName>
                                        </p:attrNameLst>
                                      </p:cBhvr>
                                      <p:tavLst>
                                        <p:tav tm="0">
                                          <p:val>
                                            <p:fltVal val="0"/>
                                          </p:val>
                                        </p:tav>
                                        <p:tav tm="100000">
                                          <p:val>
                                            <p:strVal val="#ppt_w"/>
                                          </p:val>
                                        </p:tav>
                                      </p:tavLst>
                                    </p:anim>
                                    <p:anim calcmode="lin" valueType="num">
                                      <p:cBhvr>
                                        <p:cTn dur="1000" fill="hold" id="8"/>
                                        <p:tgtEl>
                                          <p:spTgt spid="50"/>
                                        </p:tgtEl>
                                        <p:attrNameLst>
                                          <p:attrName>ppt_h</p:attrName>
                                        </p:attrNameLst>
                                      </p:cBhvr>
                                      <p:tavLst>
                                        <p:tav tm="0">
                                          <p:val>
                                            <p:fltVal val="0"/>
                                          </p:val>
                                        </p:tav>
                                        <p:tav tm="100000">
                                          <p:val>
                                            <p:strVal val="#ppt_h"/>
                                          </p:val>
                                        </p:tav>
                                      </p:tavLst>
                                    </p:anim>
                                    <p:anim calcmode="lin" valueType="num">
                                      <p:cBhvr>
                                        <p:cTn dur="1000" fill="hold" id="9"/>
                                        <p:tgtEl>
                                          <p:spTgt spid="50"/>
                                        </p:tgtEl>
                                        <p:attrNameLst>
                                          <p:attrName>style.rotation</p:attrName>
                                        </p:attrNameLst>
                                      </p:cBhvr>
                                      <p:tavLst>
                                        <p:tav tm="0">
                                          <p:val>
                                            <p:fltVal val="90"/>
                                          </p:val>
                                        </p:tav>
                                        <p:tav tm="100000">
                                          <p:val>
                                            <p:fltVal val="0"/>
                                          </p:val>
                                        </p:tav>
                                      </p:tavLst>
                                    </p:anim>
                                    <p:animEffect filter="fade" transition="in">
                                      <p:cBhvr>
                                        <p:cTn dur="1000" id="10"/>
                                        <p:tgtEl>
                                          <p:spTgt spid="50"/>
                                        </p:tgtEl>
                                      </p:cBhvr>
                                    </p:animEffect>
                                  </p:childTnLst>
                                </p:cTn>
                              </p:par>
                            </p:childTnLst>
                          </p:cTn>
                        </p:par>
                        <p:par>
                          <p:cTn fill="hold" id="11" nodeType="afterGroup">
                            <p:stCondLst>
                              <p:cond delay="1000"/>
                            </p:stCondLst>
                            <p:childTnLst>
                              <p:par>
                                <p:cTn fill="hold" id="12" nodeType="afterEffect" presetClass="entr" presetID="53" presetSubtype="0">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p:cTn dur="500" fill="hold" id="14"/>
                                        <p:tgtEl>
                                          <p:spTgt spid="11"/>
                                        </p:tgtEl>
                                        <p:attrNameLst>
                                          <p:attrName>ppt_w</p:attrName>
                                        </p:attrNameLst>
                                      </p:cBhvr>
                                      <p:tavLst>
                                        <p:tav tm="0">
                                          <p:val>
                                            <p:fltVal val="0"/>
                                          </p:val>
                                        </p:tav>
                                        <p:tav tm="100000">
                                          <p:val>
                                            <p:strVal val="#ppt_w"/>
                                          </p:val>
                                        </p:tav>
                                      </p:tavLst>
                                    </p:anim>
                                    <p:anim calcmode="lin" valueType="num">
                                      <p:cBhvr>
                                        <p:cTn dur="500" fill="hold" id="15"/>
                                        <p:tgtEl>
                                          <p:spTgt spid="11"/>
                                        </p:tgtEl>
                                        <p:attrNameLst>
                                          <p:attrName>ppt_h</p:attrName>
                                        </p:attrNameLst>
                                      </p:cBhvr>
                                      <p:tavLst>
                                        <p:tav tm="0">
                                          <p:val>
                                            <p:fltVal val="0"/>
                                          </p:val>
                                        </p:tav>
                                        <p:tav tm="100000">
                                          <p:val>
                                            <p:strVal val="#ppt_h"/>
                                          </p:val>
                                        </p:tav>
                                      </p:tavLst>
                                    </p:anim>
                                    <p:animEffect filter="fade" transition="in">
                                      <p:cBhvr>
                                        <p:cTn dur="500" id="1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a:extLst>
              <a:ext uri="{FF2B5EF4-FFF2-40B4-BE49-F238E27FC236}">
                <a16:creationId xmlns:a16="http://schemas.microsoft.com/office/drawing/2014/main" id="{7E4FDD08-196B-457A-BBA9-7BBA96DA7609}"/>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9" name="等腰三角形 18">
            <a:extLst>
              <a:ext uri="{FF2B5EF4-FFF2-40B4-BE49-F238E27FC236}">
                <a16:creationId xmlns:a16="http://schemas.microsoft.com/office/drawing/2014/main" id="{6A36A193-C17D-424D-8E58-A6A2B78541E5}"/>
              </a:ext>
            </a:extLst>
          </p:cNvPr>
          <p:cNvSpPr/>
          <p:nvPr/>
        </p:nvSpPr>
        <p:spPr>
          <a:xfrm rot="10800000">
            <a:off x="6876255" y="-1"/>
            <a:ext cx="2267743" cy="2330941"/>
          </a:xfrm>
          <a:prstGeom prst="triangle">
            <a:avLst>
              <a:gd fmla="val 0" name="adj"/>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0" name="等腰三角形 19">
            <a:extLst>
              <a:ext uri="{FF2B5EF4-FFF2-40B4-BE49-F238E27FC236}">
                <a16:creationId xmlns:a16="http://schemas.microsoft.com/office/drawing/2014/main" id="{1A33B9F7-28C5-4BFD-AA79-C9808A338B7A}"/>
              </a:ext>
            </a:extLst>
          </p:cNvPr>
          <p:cNvSpPr/>
          <p:nvPr/>
        </p:nvSpPr>
        <p:spPr>
          <a:xfrm>
            <a:off x="0" y="0"/>
            <a:ext cx="5004048" cy="5143500"/>
          </a:xfrm>
          <a:prstGeom prst="triangle">
            <a:avLst>
              <a:gd fmla="val 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TextBox 7">
            <a:extLst>
              <a:ext uri="{FF2B5EF4-FFF2-40B4-BE49-F238E27FC236}">
                <a16:creationId xmlns:a16="http://schemas.microsoft.com/office/drawing/2014/main" id="{D9F59911-0EB7-41DB-9848-6CF9EACC8882}"/>
              </a:ext>
            </a:extLst>
          </p:cNvPr>
          <p:cNvSpPr>
            <a:spLocks noChangeArrowheads="1"/>
          </p:cNvSpPr>
          <p:nvPr/>
        </p:nvSpPr>
        <p:spPr bwMode="auto">
          <a:xfrm>
            <a:off x="1760640" y="2502711"/>
            <a:ext cx="5622719" cy="4267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defRPr/>
            </a:pPr>
            <a:r>
              <a:rPr altLang="en-US" b="1" lang="zh-CN" sz="2800">
                <a:solidFill>
                  <a:srgbClr val="3B3B3B"/>
                </a:solidFill>
                <a:latin charset="-122" pitchFamily="34" typeface="微软雅黑"/>
                <a:ea charset="-122" panose="020b0503020204020204" pitchFamily="34" typeface="微软雅黑"/>
                <a:cs typeface="+mn-ea"/>
                <a:sym typeface="+mn-lt"/>
              </a:rPr>
              <a:t>工作完成情况</a:t>
            </a:r>
          </a:p>
        </p:txBody>
      </p:sp>
      <p:sp>
        <p:nvSpPr>
          <p:cNvPr id="14" name="矩形 13">
            <a:extLst>
              <a:ext uri="{FF2B5EF4-FFF2-40B4-BE49-F238E27FC236}">
                <a16:creationId xmlns:a16="http://schemas.microsoft.com/office/drawing/2014/main" id="{7008CA9D-DB05-421F-BE31-F771D6CE3A73}"/>
              </a:ext>
            </a:extLst>
          </p:cNvPr>
          <p:cNvSpPr/>
          <p:nvPr/>
        </p:nvSpPr>
        <p:spPr>
          <a:xfrm>
            <a:off x="4115228" y="1707654"/>
            <a:ext cx="1968940" cy="914400"/>
          </a:xfrm>
          <a:prstGeom prst="rect">
            <a:avLst/>
          </a:prstGeom>
        </p:spPr>
        <p:txBody>
          <a:bodyPr wrap="square">
            <a:spAutoFit/>
          </a:bodyPr>
          <a:lstStyle/>
          <a:p>
            <a:pPr fontAlgn="auto">
              <a:spcBef>
                <a:spcPct val="0"/>
              </a:spcBef>
              <a:spcAft>
                <a:spcPct val="0"/>
              </a:spcAft>
              <a:defRPr/>
            </a:pPr>
            <a:r>
              <a:rPr altLang="zh-CN" lang="en-US" spc="300" sz="5400">
                <a:solidFill>
                  <a:srgbClr val="3B3B3B"/>
                </a:solidFill>
                <a:latin charset="0" panose="02050806060905020404" pitchFamily="18" typeface="Bernard MT Condensed"/>
                <a:ea charset="-122" panose="020b0503020204020204" pitchFamily="34" typeface="微软雅黑"/>
                <a:cs typeface="+mn-ea"/>
                <a:sym typeface="+mn-lt"/>
              </a:rPr>
              <a:t>02</a:t>
            </a:r>
          </a:p>
        </p:txBody>
      </p:sp>
      <p:sp>
        <p:nvSpPr>
          <p:cNvPr id="16" name="等腰三角形 15">
            <a:extLst>
              <a:ext uri="{FF2B5EF4-FFF2-40B4-BE49-F238E27FC236}">
                <a16:creationId xmlns:a16="http://schemas.microsoft.com/office/drawing/2014/main" id="{8E7073A6-4A8B-47DA-9B19-673E6285039A}"/>
              </a:ext>
            </a:extLst>
          </p:cNvPr>
          <p:cNvSpPr/>
          <p:nvPr/>
        </p:nvSpPr>
        <p:spPr>
          <a:xfrm>
            <a:off x="0" y="0"/>
            <a:ext cx="5004048" cy="5143500"/>
          </a:xfrm>
          <a:prstGeom prst="triangle">
            <a:avLst>
              <a:gd fmla="val 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矩形 20">
            <a:extLst>
              <a:ext uri="{FF2B5EF4-FFF2-40B4-BE49-F238E27FC236}">
                <a16:creationId xmlns:a16="http://schemas.microsoft.com/office/drawing/2014/main" id="{8B00A44C-CE4C-4EE8-A987-10C36CDB8326}"/>
              </a:ext>
            </a:extLst>
          </p:cNvPr>
          <p:cNvSpPr/>
          <p:nvPr/>
        </p:nvSpPr>
        <p:spPr>
          <a:xfrm>
            <a:off x="251520" y="267494"/>
            <a:ext cx="8640960" cy="46085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Tree>
    <p:extLst>
      <p:ext uri="{BB962C8B-B14F-4D97-AF65-F5344CB8AC3E}">
        <p14:creationId val="428867108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21"/>
                                        </p:tgtEl>
                                        <p:attrNameLst>
                                          <p:attrName>style.visibility</p:attrName>
                                        </p:attrNameLst>
                                      </p:cBhvr>
                                      <p:to>
                                        <p:strVal val="visible"/>
                                      </p:to>
                                    </p:set>
                                    <p:animEffect filter="wipe(left)" transition="in">
                                      <p:cBhvr>
                                        <p:cTn dur="500" id="13"/>
                                        <p:tgtEl>
                                          <p:spTgt spid="21"/>
                                        </p:tgtEl>
                                      </p:cBhvr>
                                    </p:animEffect>
                                  </p:childTnLst>
                                </p:cTn>
                              </p:par>
                              <p:par>
                                <p:cTn fill="hold" grpId="0" id="14" nodeType="withEffect" presetClass="entr" presetID="2" presetSubtype="1">
                                  <p:stCondLst>
                                    <p:cond delay="0"/>
                                  </p:stCondLst>
                                  <p:childTnLst>
                                    <p:set>
                                      <p:cBhvr>
                                        <p:cTn dur="1" fill="hold" id="15">
                                          <p:stCondLst>
                                            <p:cond delay="0"/>
                                          </p:stCondLst>
                                        </p:cTn>
                                        <p:tgtEl>
                                          <p:spTgt spid="19"/>
                                        </p:tgtEl>
                                        <p:attrNameLst>
                                          <p:attrName>style.visibility</p:attrName>
                                        </p:attrNameLst>
                                      </p:cBhvr>
                                      <p:to>
                                        <p:strVal val="visible"/>
                                      </p:to>
                                    </p:set>
                                    <p:anim calcmode="lin" valueType="num">
                                      <p:cBhvr additive="base">
                                        <p:cTn dur="500" fill="hold" id="16"/>
                                        <p:tgtEl>
                                          <p:spTgt spid="19"/>
                                        </p:tgtEl>
                                        <p:attrNameLst>
                                          <p:attrName>ppt_x</p:attrName>
                                        </p:attrNameLst>
                                      </p:cBhvr>
                                      <p:tavLst>
                                        <p:tav tm="0">
                                          <p:val>
                                            <p:strVal val="#ppt_x"/>
                                          </p:val>
                                        </p:tav>
                                        <p:tav tm="100000">
                                          <p:val>
                                            <p:strVal val="#ppt_x"/>
                                          </p:val>
                                        </p:tav>
                                      </p:tavLst>
                                    </p:anim>
                                    <p:anim calcmode="lin" valueType="num">
                                      <p:cBhvr additive="base">
                                        <p:cTn dur="500" fill="hold" id="17"/>
                                        <p:tgtEl>
                                          <p:spTgt spid="19"/>
                                        </p:tgtEl>
                                        <p:attrNameLst>
                                          <p:attrName>ppt_y</p:attrName>
                                        </p:attrNameLst>
                                      </p:cBhvr>
                                      <p:tavLst>
                                        <p:tav tm="0">
                                          <p:val>
                                            <p:strVal val="0-#ppt_h/2"/>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16"/>
                                        </p:tgtEl>
                                        <p:attrNameLst>
                                          <p:attrName>style.visibility</p:attrName>
                                        </p:attrNameLst>
                                      </p:cBhvr>
                                      <p:to>
                                        <p:strVal val="visible"/>
                                      </p:to>
                                    </p:set>
                                    <p:animEffect filter="fade" transition="in">
                                      <p:cBhvr>
                                        <p:cTn dur="1000" id="20"/>
                                        <p:tgtEl>
                                          <p:spTgt spid="16"/>
                                        </p:tgtEl>
                                      </p:cBhvr>
                                    </p:animEffect>
                                    <p:anim calcmode="lin" valueType="num">
                                      <p:cBhvr>
                                        <p:cTn dur="1000" fill="hold" id="21"/>
                                        <p:tgtEl>
                                          <p:spTgt spid="16"/>
                                        </p:tgtEl>
                                        <p:attrNameLst>
                                          <p:attrName>ppt_x</p:attrName>
                                        </p:attrNameLst>
                                      </p:cBhvr>
                                      <p:tavLst>
                                        <p:tav tm="0">
                                          <p:val>
                                            <p:strVal val="#ppt_x"/>
                                          </p:val>
                                        </p:tav>
                                        <p:tav tm="100000">
                                          <p:val>
                                            <p:strVal val="#ppt_x"/>
                                          </p:val>
                                        </p:tav>
                                      </p:tavLst>
                                    </p:anim>
                                    <p:anim calcmode="lin" valueType="num">
                                      <p:cBhvr>
                                        <p:cTn dur="1000" fill="hold" id="22"/>
                                        <p:tgtEl>
                                          <p:spTgt spid="16"/>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14" presetSubtype="10">
                                  <p:stCondLst>
                                    <p:cond delay="0"/>
                                  </p:stCondLst>
                                  <p:childTnLst>
                                    <p:set>
                                      <p:cBhvr>
                                        <p:cTn dur="1" fill="hold" id="25">
                                          <p:stCondLst>
                                            <p:cond delay="0"/>
                                          </p:stCondLst>
                                        </p:cTn>
                                        <p:tgtEl>
                                          <p:spTgt spid="14"/>
                                        </p:tgtEl>
                                        <p:attrNameLst>
                                          <p:attrName>style.visibility</p:attrName>
                                        </p:attrNameLst>
                                      </p:cBhvr>
                                      <p:to>
                                        <p:strVal val="visible"/>
                                      </p:to>
                                    </p:set>
                                    <p:animEffect filter="randombar(horizontal)" transition="in">
                                      <p:cBhvr>
                                        <p:cTn dur="500" id="26"/>
                                        <p:tgtEl>
                                          <p:spTgt spid="14"/>
                                        </p:tgtEl>
                                      </p:cBhvr>
                                    </p:animEffect>
                                  </p:childTnLst>
                                </p:cTn>
                              </p:par>
                            </p:childTnLst>
                          </p:cTn>
                        </p:par>
                        <p:par>
                          <p:cTn fill="hold" id="27" nodeType="afterGroup">
                            <p:stCondLst>
                              <p:cond delay="2500"/>
                            </p:stCondLst>
                            <p:childTnLst>
                              <p:par>
                                <p:cTn fill="hold" grpId="0" id="28" nodeType="afterEffect" presetClass="entr" presetID="56" presetSubtype="0">
                                  <p:stCondLst>
                                    <p:cond delay="0"/>
                                  </p:stCondLst>
                                  <p:iterate type="lt">
                                    <p:tmPct val="10000"/>
                                  </p:iterate>
                                  <p:childTnLst>
                                    <p:set>
                                      <p:cBhvr>
                                        <p:cTn dur="1" fill="hold" id="29">
                                          <p:stCondLst>
                                            <p:cond delay="0"/>
                                          </p:stCondLst>
                                        </p:cTn>
                                        <p:tgtEl>
                                          <p:spTgt spid="13"/>
                                        </p:tgtEl>
                                        <p:attrNameLst>
                                          <p:attrName>style.visibility</p:attrName>
                                        </p:attrNameLst>
                                      </p:cBhvr>
                                      <p:to>
                                        <p:strVal val="visible"/>
                                      </p:to>
                                    </p:set>
                                    <p:anim by="(-#ppt_w*2)" calcmode="lin" valueType="num">
                                      <p:cBhvr rctx="PPT">
                                        <p:cTn autoRev="1" dur="500" fill="hold" id="30">
                                          <p:stCondLst>
                                            <p:cond delay="0"/>
                                          </p:stCondLst>
                                        </p:cTn>
                                        <p:tgtEl>
                                          <p:spTgt spid="13"/>
                                        </p:tgtEl>
                                        <p:attrNameLst>
                                          <p:attrName>ppt_w</p:attrName>
                                        </p:attrNameLst>
                                      </p:cBhvr>
                                    </p:anim>
                                    <p:anim by="(#ppt_w*0.50)" calcmode="lin" valueType="num">
                                      <p:cBhvr>
                                        <p:cTn autoRev="1" decel="50000" dur="500" fill="hold" id="31">
                                          <p:stCondLst>
                                            <p:cond delay="0"/>
                                          </p:stCondLst>
                                        </p:cTn>
                                        <p:tgtEl>
                                          <p:spTgt spid="13"/>
                                        </p:tgtEl>
                                        <p:attrNameLst>
                                          <p:attrName>ppt_x</p:attrName>
                                        </p:attrNameLst>
                                      </p:cBhvr>
                                    </p:anim>
                                    <p:anim calcmode="lin" from="(-#ppt_h/2)" to="(#ppt_y)" valueType="num">
                                      <p:cBhvr>
                                        <p:cTn dur="1000" fill="hold" id="32">
                                          <p:stCondLst>
                                            <p:cond delay="0"/>
                                          </p:stCondLst>
                                        </p:cTn>
                                        <p:tgtEl>
                                          <p:spTgt spid="13"/>
                                        </p:tgtEl>
                                        <p:attrNameLst>
                                          <p:attrName>ppt_y</p:attrName>
                                        </p:attrNameLst>
                                      </p:cBhvr>
                                    </p:anim>
                                    <p:animRot by="21600000">
                                      <p:cBhvr>
                                        <p:cTn dur="1000" fill="hold" id="33">
                                          <p:stCondLst>
                                            <p:cond delay="0"/>
                                          </p:stCondLst>
                                        </p:cTn>
                                        <p:tgtEl>
                                          <p:spTgt spid="1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13"/>
      <p:bldP grpId="0" spid="14"/>
      <p:bldP grpId="0" spid="16"/>
      <p:bldP grpId="0" spid="21"/>
    </p:bldLst>
  </p:timing>
</p:sld>
</file>

<file path=ppt/tags/tag1.xml><?xml version="1.0" encoding="utf-8"?>
<p:tagLst xmlns:p="http://schemas.openxmlformats.org/presentationml/2006/main">
  <p:tag name="ISLIDE.DIAGRAM" val="1b34b4f6-02df-449c-a65a-c0072e1080f0"/>
</p:tagLst>
</file>

<file path=ppt/tags/tag2.xml><?xml version="1.0" encoding="utf-8"?>
<p:tagLst xmlns:p="http://schemas.openxmlformats.org/presentationml/2006/main">
  <p:tag name="ISLIDE.DIAGRAM" val="828835cb-db34-4df2-bfe1-9dd9a20bdc48"/>
</p:tagLst>
</file>

<file path=ppt/tags/tag3.xml><?xml version="1.0" encoding="utf-8"?>
<p:tagLst xmlns:p="http://schemas.openxmlformats.org/presentationml/2006/main">
  <p:tag name="ISLIDE.DIAGRAM" val="0228d85c-d1d0-478a-a6a9-639c7f5f9799"/>
</p:tagLst>
</file>

<file path=ppt/tags/tag4.xml><?xml version="1.0" encoding="utf-8"?>
<p:tagLst xmlns:p="http://schemas.openxmlformats.org/presentationml/2006/main">
  <p:tag name="ISLIDE.DIAGRAM" val="6fae57be-547d-4555-8266-d2c6f9113e04"/>
</p:tagLst>
</file>

<file path=ppt/tags/tag5.xml><?xml version="1.0" encoding="utf-8"?>
<p:tagLst xmlns:p="http://schemas.openxmlformats.org/presentationml/2006/main">
  <p:tag name="ISLIDE.DIAGRAM" val="e9e0a718-45da-4f8a-ae8b-6a9c215b6b37"/>
</p:tagLst>
</file>

<file path=ppt/tags/tag6.xml><?xml version="1.0" encoding="utf-8"?>
<p:tagLst xmlns:p="http://schemas.openxmlformats.org/presentationml/2006/main">
  <p:tag name="ISLIDE.DIAGRAM" val="4b3aa67e-5c2f-4507-b158-cfb630e1d025"/>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 name="ISPRING_RESOURCE_PATHS_HASH_2" val="9bf32b21c57e606988ab10ec694d2e32676a8b"/>
</p:tagLst>
</file>

<file path=ppt/theme/theme1.xml><?xml version="1.0" encoding="utf-8"?>
<a:theme xmlns:r="http://schemas.openxmlformats.org/officeDocument/2006/relationships" xmlns:a="http://schemas.openxmlformats.org/drawingml/2006/main" name="">
  <a:themeElements>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bIns="0" lIns="0" rIns="0" rtlCol="0" tIns="0" wrap="none">
        <a:spAutoFit/>
      </a:bodyPr>
      <a:lstStyle>
        <a:defPPr>
          <a:defRPr b="1" dirty="0" smtClean="0" sz="1600">
            <a:solidFill>
              <a:schemeClr val="accent6"/>
            </a:solidFill>
            <a:latin charset="-122" pitchFamily="34" typeface="微软雅黑"/>
            <a:ea charset="-122" pitchFamily="34" typeface="微软雅黑"/>
          </a:defRPr>
        </a:defPPr>
      </a:lstStyle>
    </a:tx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10.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11.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12.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13.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14.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15.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16.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17.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18.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19.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2.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20.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21.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22.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23.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24.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3.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4.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5.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6.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7.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8.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ppt/theme/themeOverride9.xml><?xml version="1.0" encoding="utf-8"?>
<a:themeOverride xmlns:r="http://schemas.openxmlformats.org/officeDocument/2006/relationships" xmlns:a="http://schemas.openxmlformats.org/drawingml/2006/main">
  <a:clrScheme name="自定义 2">
    <a:dk1>
      <a:srgbClr val="000000"/>
    </a:dk1>
    <a:lt1>
      <a:srgbClr val="FFFFFF"/>
    </a:lt1>
    <a:dk2>
      <a:srgbClr val="FFFFFF"/>
    </a:dk2>
    <a:lt2>
      <a:srgbClr val="FFFFFF"/>
    </a:lt2>
    <a:accent1>
      <a:srgbClr val="4F3D33"/>
    </a:accent1>
    <a:accent2>
      <a:srgbClr val="282420"/>
    </a:accent2>
    <a:accent3>
      <a:srgbClr val="4F3D33"/>
    </a:accent3>
    <a:accent4>
      <a:srgbClr val="282420"/>
    </a:accent4>
    <a:accent5>
      <a:srgbClr val="4F3D33"/>
    </a:accent5>
    <a:accent6>
      <a:srgbClr val="282420"/>
    </a:accent6>
    <a:hlink>
      <a:srgbClr val="13436C"/>
    </a:hlink>
    <a:folHlink>
      <a:srgbClr val="FFC000"/>
    </a:folHlink>
  </a:clrScheme>
</a:themeOverride>
</file>

<file path=docProps/app.xml><?xml version="1.0" encoding="utf-8"?>
<Properties xmlns:vt="http://schemas.openxmlformats.org/officeDocument/2006/docPropsVTypes" xmlns="http://schemas.openxmlformats.org/officeDocument/2006/extended-properties">
  <Company/>
  <PresentationFormat>On-screen Show (16:9)</PresentationFormat>
  <Paragraphs>275</Paragraphs>
  <Slides>24</Slides>
  <Notes>19</Notes>
  <TotalTime>8726</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24</vt:i4>
      </vt:variant>
    </vt:vector>
  </HeadingPairs>
  <TitlesOfParts>
    <vt:vector baseType="lpstr" size="37">
      <vt:lpstr>Arial</vt:lpstr>
      <vt:lpstr>Calibri</vt:lpstr>
      <vt:lpstr>微软雅黑</vt:lpstr>
      <vt:lpstr>宋体</vt:lpstr>
      <vt:lpstr>Calibri Light</vt:lpstr>
      <vt:lpstr>Microsoft YaHei</vt:lpstr>
      <vt:lpstr>Bernard MT Condensed</vt:lpstr>
      <vt:lpstr>U.S. 101</vt:lpstr>
      <vt:lpstr>Roboto</vt:lpstr>
      <vt:lpstr>Open Sans Light</vt:lpstr>
      <vt:lpstr>Impact</vt:lpstr>
      <vt:lpstr>华文细黑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2015-04-24T01:01:13Z</dcterms:created>
  <cp:lastModifiedBy>优品PPT</cp:lastModifiedBy>
  <dcterms:modified xsi:type="dcterms:W3CDTF">2021-08-20T11:09:55Z</dcterms:modified>
  <cp:revision>959</cp:revision>
  <dc:title>PowerPoint 演示文稿</dc:title>
</cp:coreProperties>
</file>